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 id="2147483672" r:id="rId2"/>
  </p:sldMasterIdLst>
  <p:notesMasterIdLst>
    <p:notesMasterId r:id="rId13"/>
  </p:notesMasterIdLst>
  <p:sldIdLst>
    <p:sldId id="286" r:id="rId3"/>
    <p:sldId id="287" r:id="rId4"/>
    <p:sldId id="288" r:id="rId5"/>
    <p:sldId id="289" r:id="rId6"/>
    <p:sldId id="290" r:id="rId7"/>
    <p:sldId id="279" r:id="rId8"/>
    <p:sldId id="280" r:id="rId9"/>
    <p:sldId id="281" r:id="rId10"/>
    <p:sldId id="282" r:id="rId11"/>
    <p:sldId id="28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70650" autoAdjust="0"/>
  </p:normalViewPr>
  <p:slideViewPr>
    <p:cSldViewPr snapToGrid="0">
      <p:cViewPr varScale="1">
        <p:scale>
          <a:sx n="48" d="100"/>
          <a:sy n="48" d="100"/>
        </p:scale>
        <p:origin x="600" y="4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0:36:53.574"/>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2 0,'69'0'625,"-35"0"-609,1 0-1,33 0 157,-33 0-78,-1 0-47,0 0-47,1 0 15,-1 46 79,0-46-94,-34 47 16,34-47-1,1 0 1,-1 0 0,0 0-1,1 0 1,-1 0 125,0 46-141,1-46 15,-1 0 1,0 0 218,1 0-234,-1 0 16,0 47-1,35-1 79,0-46-94,-1 0 16,1 0-16,-35 0 15,35 0-15,34 47 16,-69-47 0,1 0 77,33 0-77,-33 0 15,-1 0-15,0 46 78,35-46-79,-35 0 1,0 0 0,1 0-16,-1 0 93,35 0-77,-35 0 0,0 0-16,1 0 15,-1 0 1,0 0 124,-34 47-140,35-47 0,-1 0 79,0 0-64,1 0 1,-1 0-16,0 0 15,-34 46-15,35-46 16,-1 0-16,0 0 16,1 0-1,-1 0 1,0 0 0,1 47-16,-1-47 15,0 0 1,1 0 15,-1 0-31,0 0 16,1 0-1,33 0 188,-33 0-187,-1 0 109,0 0-109,1 0 62,-1 0 141,-34-47 62,34 47-250</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0:41:04.310"/>
    </inkml:context>
    <inkml:brush xml:id="br0">
      <inkml:brushProperty name="width" value="0.26667" units="cm"/>
      <inkml:brushProperty name="height" value="0.53333" units="cm"/>
      <inkml:brushProperty name="color" value="#00FF00"/>
      <inkml:brushProperty name="tip" value="rectangle"/>
      <inkml:brushProperty name="rasterOp" value="maskPen"/>
      <inkml:brushProperty name="fitToCurve" value="1"/>
    </inkml:brush>
  </inkml:definitions>
  <inkml:trace contextRef="#ctx0" brushRef="#br0">0 0 0,'35'0'312,"-1"0"-296,0 0-1,1 0-15,-1 0 0,0 0 16,1 0 0,-1 0-1,0 0 1,0 0-16,1 0 15,-1 0-15,0 0 16,1 0 0,-1 0-1,0 0 1,1 0-16,-1 0 16,0 0-1,1 0 1,-1 0-1,0 0 1,1 0-16,-1 0 31,0 0-31,1 0 16,-1 0 0,0 0-1,1 0 1,-1 0-1,0 0-15,1 0 32,-1 0-1,0 0 0,1 0-31,-1 0 16,0 0 31,1 0-32,-1 0 1,0 0 0,1 0 15,-1 0-31,0 0 15,1 0 1,33 0 0,-34 0-1,1 0 1,33 0 0,-33 0-1,-1 0-15,0 0 0,1 0 16,-1 0-1,0 0 1,1 0 0,-1 0-1,0 0 1,1 0 0,-1 0-1,0 0 1,1 0-1,-1 0-15,0 0 16,1 0 0,-1 0-1,0 0 1,1 0 0,-1 0-1,0 0 1,1 0-1</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0:41:15.030"/>
    </inkml:context>
    <inkml:brush xml:id="br0">
      <inkml:brushProperty name="width" value="0.26667" units="cm"/>
      <inkml:brushProperty name="height" value="0.53333" units="cm"/>
      <inkml:brushProperty name="color" value="#00FF00"/>
      <inkml:brushProperty name="tip" value="rectangle"/>
      <inkml:brushProperty name="rasterOp" value="maskPen"/>
      <inkml:brushProperty name="fitToCurve" value="1"/>
    </inkml:brush>
  </inkml:definitions>
  <inkml:trace contextRef="#ctx0" brushRef="#br0">0 312 0,'69'0'281,"-1"0"-281,1 0 16,34 0-16,-69 0 15,35 0-15,-35 0 16,0 0-16,1 0 16,33 0-16,-33 0 15,-1 34-15,0-34 16,1 0 0,-1 0-16,0 0 15,1 0 1,-1 0-16,0 0 15,1 0-15,33 0 16,-33 0-16,33 0 16,1 0-1,34 0-15,-69 0 16,35 0-16,-1 0 16,1 0-16,0 0 0,-35 0 15,35 0-15,-35 0 16,35 0-16,-35 0 15,0 0-15,1 0 16,33 0-16,-33 35 16,-1-35-16,0 0 15,35 0-15,0 0 16,-1 0-16,-33 0 16,171 0-16,-1 0 15,-67 0-15,33 0 16,-68 0-16,0 0 15,0 0-15,-68 0 0,68 0 16,-35 0-16,-33 0 16,-1 0-16,0 0 15,35 0-15,-35 0 16,1 0-16,33 0 16,-33 0-16,67 0 0,-67 0 15,-1 0-15,35 0 16,-1 0-16,-33 0 15,-1 0-15,35 0 16,-1 0 0,-33 34-16,-1-34 15,0 0-15,1 0 0,-1 0 16,35 34-16,-35 1 16,0-35-16,35 34 15,-35-34 1,35 0-16,-35 34 15,1-34-15,-1 0 32,35 0-32,-1 0 0,-33 0 0,-1 0 15,34 0-15,35 0 16,-34 0-16,-35 0 16,104 0-16,-70 0 0,1 0 15,0 0 1,-35 0-16,0 0 15,1 0 1,102-34 375,-68 0-391,-1-1 0,35 1 15,69 0-15,-104-1 16,35 1-16,-34 0 16,0 34-16,34-35 15,-35 1-15,-33 0 16,-1 34-16,69 0 0,-69 0 15,-34-35-15,69 35 16,-35 0-16,35-34 16,-35 34-16,1 0 15,-1 0-15,0 0 16,35 0-16,-69-34 0,69 34 16,-35 0-16,0-35 15,35 35 1,-35 0-16,0 0 15,1 0 1,-1 0-16,0 0 16,1 0-1,-1-34-15,0 34 16,1 0 0,-1 0-1,0 0 1,1 0-16,-1 0 15,0 0 1,1 0-16,-1 0 16,0 0-1,1 0 1,-1 0-16,0 0 16,1 34-16,-35 1 0,34-1 15,69-34-15,-69 34 16,1-34-16,-35 35 15,34-35-15,0 0 16,-34 34 15,35-34-15,-70 0 62,1 0-62,-35 0-16,1 0 15,-35-34-15,-35-1 16,1 1-16,0 34 0,-1 0 16,35 0-16,1 0 15,33 0-15,0 0 16,35 0-16,-35 0 15,35 0-15,0 0 16,-1 0-16,1 0 16,0 0-16,-35-34 0,35 34 15,-35-35-15,35 35 16,-35 0-16,35 0 16,-1 0-16,-68 0 15,35 0-15,-1 0 16,35 0-1,-35 0-15,0 0 16,1 0 0,-1 0-1,1 0-15,33 0 16,1 0-16,0 0 0,-1 0 16,-33 0-1,33 0 1,1 0-1,0 0 1,-1-34-16,1 34 31,0 0-15,-1 0 46,1 0-46,0 0 0,-1 0-1,1 0-15,0 0 16,-1 0 0,1 0-16,0 0 15,-35 0 1,35 0-16,-35 0 15,35 0-15,-1 0 16,-33 0-16,-1 0 16,35 0-16,0 0 15,-1 0-15,-68 0 0,69 0 16,0 0-16,-1 0 16,1 0-16,-35 0 15,35 0-15,0 0 16,-1 0-1,1 0-15,0 0 16,-35 34-16,35-34 16,-1 35-1,1-35-15,0 34 16,-1-34-16,1 0 16,0 34-16,-1-34 15,1 35-15,0-35 16,-1 0-1,1 0-15,0 0 63,68 0 15,35 0-62,-1-35-16,1 1 15,-35 34-15,69 0 16,-68 0-16,33 0 16,1 0-16,0 0 15,-1 0-15,35 0 0,0 0 16,-34 0-16,68 0 15,-68 0-15,34 0 16,-35 0-16,35 0 16,-68 0-16,-1 0 15,0 0-15,35 0 16,0 0-16,-35 0 16,35 0-1,-35 0 1,0 0-16,1 0 15,-1 0 1,0 0-16,1 0 16,-1 0-16,0 0 15,1 0 1,-1 0 0,0 0-1,35 0-15,-35 0 0,1 0 16,33 0-16,-34 34 15,1-34-15,33 0 16,-33 0 0,-1 0-16,35 0 15,-35 0 1,0 0-16,1 0 16,-1 0-1,0 0 1,1 0-16,-1 0 15,0 0-15,1 0 16,-1 0 0,0 0-16,1 0 0,-1 0 15,0 0-15,35 0 16,-35 0 0,1 0-1,-1 0-15,35 0 16,-35 0-16,0 0 15,1 0-15,-1 0 16,0 0-16,1 0 16,-1 0-16,0 0 15,0 0 1,1 0-16,-1 0 16,0 0-16,1 0 15,-1 0-15,35 0 16,-35 0-1,0 0 1,35 0 0,0 0-16,-1 0 15,-33 0 1,33 0 0,35 0-16,-68 0 15,33 0-15,35 0 16,0 0-16,69 0 0,-69 0 15,0 0-15,0 0 16,0 0-16,0 0 16,-69 0-16,35 0 15,-35 0-15,0 0 32,35 0-32,0 0 0,-35 0 0,0 0 15,35 35-15,-35-35 0,1 0 16,-1 0-16,0 0 15,1 0-15,33 0 16,1 0-16,-35 68 16,0-68-16,69 0 15,-34 0-15,-35 0 0,1 35 16,-1-35-16,35 0 16,-35 0-16,0 0 15,1 0 1,-1 0-1,0 0-15,1 0 0,-1 0 32,0 34-17,1-34 1,-35 34 0,34-34-1,0 0-15,35 0 16,-35 0-1,69 0 1,-68 0 0,33 0-16,-33-34 15,-1 34-15,0 0 16,1-34-16,33-1 0,-68 1 16,34 34-16,138 0 375,-35 0-360,241-34-15,0-1 16,-138 1-16,-103 34 0,0 0 15,-34 0-15,0 0 16,0 0-16,69 0 16,-138 0-16,104 0 15,-35 0-15,-35 0 16,1 0-16,68 0 0,-34 0 16,-69 0-16,104 0 15,-70 0-15,-33 0 16,68 0-16,-35 0 15,35 0-15,0 0 16,-68 0-16,68 0 16,-35 0-16,-33 0 0,33 0 15,-33 0-15,-1 0 16,34 0-16,1 0 31,-35 0-31,1 0 0,68 0 0,-69 0 16,35 0-16,-35 0 15,35 0-15,-1 0 16,-33 0-16,-1 0 16,0 0-1,35 0-15,-35 0 16,-34 34-16,69-34 16,-35 0-16,35 0 15,-35 0 1,1 0-1,-1 0-15,0 35 16,1-35 0,-1 0-16,0 34 0,1-34 15,-1 0 1,0 34 0,0-34-1,35 0-15,-35 35 16,1-35-1,-1 0-15,0 34 0,1-34 16,-1 0-16,0 34 16,1 1-16,-1-35 15,0 0-15,35 0 16,-35 0-16,1 34 16,33-34-1,1 0-15,-35 0 16,1 34-1,-1-34-15,35 0 16,-1 0 0,-33 0-16,-1 0 15,0 0-15,1 0 16,33 0-16,1 0 0,-35 0 16,0 0-1,35 0-15,-35 0 16,1 0-16,-1 0 15,35 0 1,-1 0-16,-33 0 0,-1 0 16,35 0-16,-1 0 15,-33 0-15,-1 0 16,0 0-16,1 0 16,-1 0-16,0-34 15,1 34-15,-1 0 16,0 0-16,1 0 15,-1 0-15,35 0 16,-35 0-16,35-69 16,-35 35-16,0 34 15,35 0-15,-1 0 0,-33 0 16,-1 0 0,0 0-16,1 0 15,-1 0 1,0 0-1,172 0 360,0-34-359,206-35-16,-103 69 16,0 0-16,-172 0 15,69 0-15,-68 0 16,102 0-16,-137 0 0,0 0 16,0 0-16,0 0 15,-35 0-15,1 0 16,0 0-16,-35 0 15,35 0-15,34 0 16,-69 0-16,0 0 16,1 0-16,68 0 0,-69 0 15,0 0-15,1 0 16,-1 0-16,35 0 16,-35 0-16,0 0 15,1 0 1,33 0-16,1 0 15,-35 0-15,0 0 16,1 0-16,-1 0 16,35 0-16,-1 34 15,-33-34-15,-1 0 16,35 0-16,-1 35 0,-33-1 16,-1-34-1,0 0 1,-34 34-1,35-34-15,-1 0 16,0 0-16,1 0 16,-1 0-16,0 0 15,1 0 1,33 0 0,-33 0-1,-1 0 1,0 0-1,1 0-15,33 0 32,-33 0-32,-1 0 15,0 0 1,0 0 0,1 0-1,-1 35-15,0-35 16,1 0-1,-1 0 1,0 0 0,1 0-16,-1 0 0,0 0 15,1 34-15,-1-34 16,35 0 0,-35 0-16,0 0 15,1 0-15,-1 0 16,0 0-1,1 0-15,-1 0 16,0 0-16,1 0 16,-1 0-1,0 0 17,1 0-17,-1 0-15,0 0 31,1 0-31,-1 34 0,0-34 16,1 0-16,-1 0 16,0 0-1,35 0-15,-1 0 16,-33 0-16,33 0 16,-33 0-1,-35 35 1,68-35-16,-33 0 31,-1 0-31,0 0 0,35 0 0,0 0 0,-35 0 16,35 0-1,-35 0 1,0 0-16,1 0 16,-1 0-16,0 0 15,1 0 1,-1 0-1,0 0 17,1 0-17,-1 0-15,0 0 32,1 0-1,-1 0 0,0 0-31,1 0 16,-35 34-1,34-34-15,0 0 16,1 0 0,-1 0-1,0 0-15,0 0 0,1 0 16,68 0-16,-69 0 15,35 0 1,-35 0 0,0 0-16,1 0 15,-1 0 1,0 0-16,1 0 16,-1 0-16,0 0 31,1 0 31,-1 0 1</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0:41:26.736"/>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279 1 0,'-34'0'359,"34"35"-312,-35-35-47,35 34 16,-33-34-1,33 34-15,-34-34 32,34 35-17,0-1 1,0 0-1,-35-34 17,35 35-1,0-1 0,-34-34-15,34 34 15,-34-34-15,34 35-16,0-1 15,0 0 1,0 1 0,0-1 15,0 0-16,0 35 1,-35-69 0,35 34-16,0 1 15,0-1 1,0 0-16,0 1 31,0-1-31,0 0 16,0 0-16,0 2 15,0-2 1,0 0 0,0 1-16,0-1 15,0 0 1,0 1-16,0-1 16,0 0-16,0 1 15,0-1 1,0 0-1,35 1 1,-35 33 15,34-68-31,-34 35 32,34-1-1,-34 0-16,0 1 1,35-35 0,-35 34-16,0 0 15,34 1-15,-34-1 16,33-34 0,-33 34-16,0 1 15,0-1 16,0 0-15,35-34 0,-35 35-1,0-1-15,0 0 16,0 1 0,34 33-1,-34-33 1,34-35-16,-34 34 15,0 0 1,0 0 0,0 1-1,0-1-15,34 0 16,-34 1 0,0-1-1,0 0-15,0 35 16,0-35 31,0 1-32,0-1-15,0 0 32,0 1-17,0-1 16,0 1-15,0 0 0,0-1-1,0 0 1,0 1-16,0-1 16,0 0-1,0 1-15,0-1 16,0 0-1,0 1 1,0-1-16,0 0 16,0 1-1,0-1 17,0 0-32,0 1 15,0-1 16,0 0 1,0 1-17,0-1 1,0 34 15,0-33 0,0-1 16,0 0 16,0 1-32,0-70 63</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0:41:31.582"/>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308 1 0,'0'69'297,"0"0"-297,0-35 16,0 0-16,0 35 15,0 0-15,0-35 16,0 0-1,0 1-15,0-1 16,0 0-16,0 1 16,0-1 15,0 0-15,0 1-16,0-1 15,0 0-15,0 1 16,33-1-1,-33 0 1,0 1 0,34-35-1,1 69-15,-1-34 32,35-1-17,-69 0 1,0 0-1,34-34 1,-34 35-16,0-1 16,34-34-1,-34 34 1,0 1 0,35-1-1,-1 0 1,-34 1-1,0-1-15,0 0 16,0 1 0,0-1-16,0 0 15,0 35 1,0-35 0,0 1-16,0 33 15,0 1 1,0-35-1,-34-34-15,34 35 16,0-1-16,0 0 16,-35-34-16,35 35 15,0-1-15,0 0 16,-34-34-16,34 35 16,-34-35-16,34 34 15,-35-34-15,35 34 0,0 1 16,0-1-1,-34-34-15,0 34 16,34 1-16,0-1 16,-35 0-1,35 0-15,0 1 16,-34-35-16,34 34 16,-33 0-16,33 1 15,0 33 1,0-33-16,0-1 15,0 0-15,0 1 16,0-1 0,0 1-16,0 0 15,0-1 1,-35-34 0,35 34-1,0 1 1,0-1-16,0 0 15,0 1 1,-34-35 0,34 34-1,0 0 1,0 1 0,-34-35-1,34 68 1,-35-68-1,35 35-15,0-1 32,-34-34-17,34 34 17,-34 1 30,34-1-31,0 0 47,0 1 16,0-1-47,-35-34 0,35 34-16,0 1 16,-34-35-47,34 34 16,0 0-1,-34 0 32,34 1 0</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0:41:39.222"/>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-1 171 0,'34'0'282,"0"0"-251,1 0-31,-1 0 16,0 0-1,1 0 1,-1 0-1,35 0 1,-35 0 15,0 0-31,1 0 16,-1 0 0,0 0-1,0 0-15,1 0 16,-1 0-1,0 0 1,1 0-16,-1 0 0,35 0 16,-35 0-1,0 0 1,1 0 0,-1 0-16,0 0 15,0 0-15,0-34 16,35 34-16,-1 0 0,1-34 15,-35 34 1,1 0 0,-1 0-16,35 0 15,-35 0 1,0 0 0,1 0-16,-1 0 0,35 0 15,-35 0 1,0 0-16,1-35 15,-1 35 1,34 0-16,-33-34 16,33 34-16,-33 0 15,-1 0 1,0 0 0,1 0-16,-1 0 15,0 0 1,1 0-16,-1 0 0,0 0 15,1 0-15,-1 0 16,0 0 0,1 0-1,-1 0 1,0 0-16,1 0 16,-1 0-16,0 0 15,1 0 16,33 0 1,-33 0-17,-1 0-15,0 0 16,1 0 0,33 0-1,-34 0-15,0 0 16,0 0-1,1 0 1,-1 0 0,0 0-16,0 0 31,1 0-15,-1 0 30,0 0 1,1 0-15,-1 0-1,0 0-16,1 0 1,-35-34-16,68 34 0,-33 0 16,-1 0-16,0 0 15,1 0 1,-1 0-16,0 0 16,1 0-1,-1 0-15,0 0 47,1 0-16,-1 0 16,0 0-16</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0:41:45.146"/>
    </inkml:context>
    <inkml:brush xml:id="br0">
      <inkml:brushProperty name="width" value="0.26667" units="cm"/>
      <inkml:brushProperty name="height" value="0.53333" units="cm"/>
      <inkml:brushProperty name="color" value="#00FF00"/>
      <inkml:brushProperty name="tip" value="rectangle"/>
      <inkml:brushProperty name="rasterOp" value="maskPen"/>
      <inkml:brushProperty name="fitToCurve" value="1"/>
    </inkml:brush>
  </inkml:definitions>
  <inkml:trace contextRef="#ctx0" brushRef="#br0">0 0 0,'35'0'297,"68"0"-297,-69 0 15,0 0 1,-34 34-16,35-34 0,-1 0 15,35 0-15,-35 0 16,35 0 0,-35 0-16,35 0 15,-35 0-15,0 0 16,1 0-16,-1 0 0,35 0 16,-35 0-16,0 0 15,0 0 1,35 0-16,-35 0 15,1 0 1,-1 0-16,0 0 0,35 0 16,-35 0-1,35 0 1,-35 0 0,1 0-1,-1 0 1,0 0-16,1 0 15,-1 0-15,0 0 0,1 0 16,33 0 0,1 0-1,-35 0-15,1 0 16,33 0 0,1 0-16,-35 0 15,35 0 1,-35 0-16,35 0 15,-35 0 1,0 0-16,1 0 16,-1 0-16,35 0 15,-35 0 1,0 0 0,1 0-16,-1 0 15,35 0 1,-35 0-1,0 0 17,1 0-17,-1 34-15,0-34 32,1 0-32,-1 0 15,0 0 1,1 0 15,-1 0-15,0 0-1,1 0 1,-1 0 31,0 0-32,1 0-15,-1 0 16,35 0-16,-35 0 16,0 0-1,1 0-15,33 0 16,-33 0 0,-1 0-1,0 0-15,0 0 16,1 0-16,-1 0 15,0 0 1,1 0-16,-1 0 16,0 0 15,35 0 31,-69-34 1</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5T13:54:00.578"/>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0 0,'33'33'360,"0"-33"-345,0 0 1,-33 33 78,33-33-79,0 33 110,0-33-93,0 0-17,-33 33 16,33-33-15,0 0 0,0 0-1,0 0 1,0 0 62,0 0-62,0 0 15,0 0-15,0 0-1,0 0 1,0 0-1,0 0 1,0 0 0,0 0-16,0 0 31,0 0-15,0 0-16,0 0 15,0 0 16,0 0-15,0 0 0,0 0 15,0 0 16,0 0-16,0 0-31,0 0 16,0 0-1,0 0 17,0 0-32,0 0 15,0 0 1,-33 33-1,33-33 1,0 0 0,0 0-1,0 0 1,0 0 0,0 0-16,0 0 15,33 0 1,-33 0-1,0 0-15,0 0 16,0 0 0,-1 0-1,1 0 17,0 0-32,0 0 15,0 0 1,0 0 15,0 0-15,0 0-1,0 0 1,0 0 0,0 0-16,0 0 15,0 0 1,0 0-1,0 0 1,0 0 0,0 0-16,33 0 15,0 0 1,-33 0-16,33 0 16,0 0-16,0 0 15,0 0-15,-33 0 16,0 0-16,33 0 15,-33 0-15,0 0 16,0 0 0,0 0-1,0 0 1,33 0 0,-33 0-1,33 0-15,-33 0 16,0 0-16,33 0 15,-33 0-15,0 0 16,0 0-16,0 0 16,0 0-1,0 0-15,0 0 47,0 0-31,0 0-16,0 0 15,0 0 1,0 0 0,0 0-1,0 0 1,0 0 0,0 0-1,0 0 1,0 0 15,0 0-31,0 0 16,0 0-1,0 0-15,0 0 32,0 0-32,0 0 31,0 0-31,0 0 78,0 0 0,0 0-62,-1 0-1,1 0 17,0 0-17,0 0 1,0 0-1,0 0 17,0 0 15,0 0-32,0 0-15,0 0 250,0 0-172,0 0-62,-33 33 15,33-33 47</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0:44:11.567"/>
    </inkml:context>
    <inkml:brush xml:id="br0">
      <inkml:brushProperty name="width" value="0.26667" units="cm"/>
      <inkml:brushProperty name="height" value="0.53333" units="cm"/>
      <inkml:brushProperty name="color" value="#00FF00"/>
      <inkml:brushProperty name="tip" value="rectangle"/>
      <inkml:brushProperty name="rasterOp" value="maskPen"/>
      <inkml:brushProperty name="fitToCurve" value="1"/>
    </inkml:brush>
  </inkml:definitions>
  <inkml:trace contextRef="#ctx0" brushRef="#br0">-1 0 0,'68'0'188,"1"0"-188,-35 0 15,1 0-15,32 34 16,-32-34 0,33 34 93,-33-34-93,33 35-1,-33-35 1,33 34 62,-68 0-62,35-34-16,-1 0 15,0 34-15,1-34 16,-1 35 15,-1-35-15,36 0 62,-35 34-63,0-34 1,1 0-16,-1 0 16,0 0-1,-34 34 220</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0:44:14.942"/>
    </inkml:context>
    <inkml:brush xml:id="br0">
      <inkml:brushProperty name="width" value="0.26667" units="cm"/>
      <inkml:brushProperty name="height" value="0.53333" units="cm"/>
      <inkml:brushProperty name="color" value="#00FF00"/>
      <inkml:brushProperty name="tip" value="rectangle"/>
      <inkml:brushProperty name="rasterOp" value="maskPen"/>
      <inkml:brushProperty name="fitToCurve" value="1"/>
    </inkml:brush>
  </inkml:definitions>
  <inkml:trace contextRef="#ctx0" brushRef="#br0">-1 0 0,'34'0'62,"0"0"-62,1 34 0,68-34 16,-35 34-16,1-34 15,-1 0 1,1 0-16,0 0 16,-1 0-16,35 0 0,0 0 15,0 0-15,0 0 16,-34 0-16,34 0 15,-34 0-15,-1 0 16,1 0-16,0 0 16,-1 0-16,-33 0 15,33 0 1,1 0 0,-1 0-16,1 0 0,0 0 15,-1 0-15,1 0 16,0 0-16,-1 0 15,35 0-15,-68 0 16,33 0-16,1 0 16,-35 0-16,1 0 15,-1 0-15,0 0 16,35 0 0,-35 0-1,1 0 1,-1 0-1,0 0-15,1 0 16,-1 0 0,34 0-1,1 0 1,-35 0-16,1 0 16,-1 0-16,0 0 15,1 0-15,-1 0 16,0 0-1,1 0 1,33 0 0,-33 0-1,-1 0-15,0 0 16,1 0-16,-1 0 16,0 0-16,1 0 15,-1 0 1,0 0-1,1 0-15,-1 0 16,0 0 0,1 0-1,-1 0 1,0 0 0,1 0-1,-1 0 1,0 0-16,35 0 15,0 0-15,-1 0 16,-34 0-16,1 0 16,33 0-16,1 0 15,-35 0 1,1 0 0,33 0 46,1 0-46,34 0-16,0-34 15,0 34-15,0 0 16,-34 0-16,-1 0 16,-33 0-1</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0:44:29.257"/>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0 0 0,'0'34'94,"35"-34"-63,-1 34-31,69-34 16,-34 0-16,68 35 15,-68-1-15,34-34 16,0 34-16,0-34 16,0 35-16,-35-35 15,1 0-15,-1 0 16,1 0-16,0 0 15,-35 0 1,35 0-16,-1 0 16,1 0-16,0 0 15,-1-35-15,35 35 16,-68 0-16,33 0 16,-33 0-1,-35-34 1,68 34 78,-33 0-79,-1 0 1,0 0-1,1 0-15,-1 0 16,35 0 62,-1 0-62,1 0-16,-35 0 15,0 0-15,35 0 0,-35 0 16,1 0-16,33-34 94,-33 34-79,-1 0-15,0 0 16,1 0-16,-1 0 16,0 0 93,35 0-93,0 0-16,-1 0 15,35 0-15,-34 34 16,0-34-16,-35 0 16,0 0-16,1 0 78,-1 0-63,0 0-15,1 0 16,-1 0-16,0 0 16,35 0-16,-35 0 15,0 0 1,1 0 15,-1 0-15,0 0-1,35 0-15,-35 0 16,35 0-16,0 34 16,-1-34-16,35 35 15,-34-35-15,0 34 16,-1-34-16,-33 0 15,-1 0-15,0 0 16,1 0 93,-1 0-109,0 0 32,1 0-32,-1 0 15,0 0 1,1 0 0,-1 0-16,0 0 15,0 0 1,1 0-1,-1 0-15,0 0 16,35 0 0,-35 0-16,1 0 15,33 0-15,35 0 16,-68 0-16,-1 0 0,0 0 16,35 0-16,-35 0 15,1 0-15,-1 0 16,0 0-16,1 0 15,-1 0-15,0 0 16,1 0-16,-1 0 16,0 0-1,1 0-15,-1 0 16,0 0-16,1 0 16,-1 0-1,0 0 1,1 0 62,-1 0-62,0 0-16,35 0 15,-35 0 1,0 0-16,1 0 15,33 0-15,-33 0 16,-1 0-16,35 0 16,-35 0-16,0 0 15,1 0-15,-1 0 16,0 0-16,1 0 16,33 0-1,-33 0 1,-1 0-16,35 0 15,-35 0 1,0 0-16,1 0 16,-1 0-1,0 0-15,1 0 16,33 0 0,-33 0-16,-1 34 15,0-34-15,1 0 16,-1 0-16,0 0 109,0 0-93,1 0-1,33 0-15,1 0 16,0 0-16,-1 0 16,35 0-16,0 0 15,0 35-15,-34-35 16,0 34-16,-35-34 16,35 0-16,-35 0 15</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0:39:25.087"/>
    </inkml:context>
    <inkml:brush xml:id="br0">
      <inkml:brushProperty name="width" value="0.26667" units="cm"/>
      <inkml:brushProperty name="height" value="0.53333" units="cm"/>
      <inkml:brushProperty name="color" value="#00FFFF"/>
      <inkml:brushProperty name="tip" value="rectangle"/>
      <inkml:brushProperty name="rasterOp" value="maskPen"/>
      <inkml:brushProperty name="fitToCurve" value="1"/>
    </inkml:brush>
  </inkml:definitions>
  <inkml:trace contextRef="#ctx0" brushRef="#br0">0 86 0,'34'-36'218,"1"36"-218,-1 0 16,0 0-16,0 0 16,1 0-1,-1 0 1,0-37 46,1 37-62,-1 0 16,0 0 0,1 0-1,-1 0 1,0 0-16,1 0 15,-1 0 1,0 0 15,1 0-31,-1 0 16,0 0 0,1 0-16,-1 0 15,0 0 1,1 0-1,-1 0-15,0 0 63,1 0-47,-1 0-16,0 0 15,1 0 1,-1 0-1,0 0 1,1 0 0,-1 0-1,0 0 1,1 0 0,-1 0-1,0 0-15,1 0 16,-1 0-16,34 0 15,-33 0-15,-1 0 16,0 0 0,1 0-1,-1 0 1,0 0-16,1 0 16,-1 0-1,0 0 1,1 0-16,-1 0 62,0 0-46,35 37 0,-35-37-16,35 0 15,-35 0-15,35 36 16,-35-36-16,1 0 15,-1 0-15,0 0 16,1 0 0,-1 0-1,0 0-15,1 0 32,-1 0-17,0 0 16,1 0-15,-1 0 0,0 0-1,35 0 1,-35 0 0,0 0-16,1 0 15,-1 0-15,0 0 16,1 0-1,-1 0 1,0 0-16,35 0 16,-35 0-1,35 0 1,0 0-16,-1 0 16,1 0-1,-35 0-15,1 0 16,-1 0-16,35 0 15,-35 0-15,0 0 16,1 0 0,-1 0-16,0 0 15,1 0 1,-1 0 0,0 0-16,1 0 15,-1 0 1,35 0-16,-1 0 15,1 0 1,-1 0-16,-33 0 0,68 0 0,-35 0 16,-33 0-16,-1 0 15,0 0-15,1 0 32,-1 0-32,0 0 15,35 0-15,-35 0 16,35 0-16,-35 0 15,1 0-15,-1-36 16,0 36-16,69 0 16,-34 0-16,-35 0 15,1-37-15,-1 37 16,35 0 0,-35 0-16,34 0 15,-33 0 1,-1 0-1,0 0-15,1 0 16,-1 0 0,0 0-1,1 0 1,-1 0-16,0 0 16,1 0-1,-1 0 1,0 0-1,1 0 1,-1 37 0,35-37-1,-1 0-15,-33 36 16,68-36-16,-35 0 16,-33 0-16,33 0 15,-33 0-15,33 0 16,-33 0-1,-1 35 1,0-35-16,1 0 16,-1 0-1,0 0-15,35 0 16,-1 0-16,1 0 16,0 35-16,-1-35 15,1 0-15,0 0 16,34 0-16,-69 0 15,35 0-15,-35 37 16,0-37-16,1 0 16,-1 0 62,0 0-63,1 0 1,-1 0 0,0 0-16,35 0 15,-35 0 1,1 0 0,-1 0-1,0 0 1,1 0-1,-1 0 1,0 0 0,0 0-16,1 0 15,33 0 1,-33 0-16,33 0 16,1 0-16,-35 0 15,35 0-15,0 0 16,-1 0-1,-33 0-15,33 0 0,-33 0 16,-1 0 0,0 0-16,1 0 0,-1 0 31,0 0-31,1 0 16,-1 0-1,0 0 1,35 0-1,0 0-15,-35 0 16,35 0-16,-1 0 16,35 0-16,-34 0 15,-1 0-15,1 0 16,-35 0-16,1 0 16,33 0-16,-33 0 15,-1 0 1,0 0-1,1 0 1,33 0-16,1 0 16,0 0-16,34 0 15,-35 0-15,35 0 16,0 0-16,0 0 16,0 0-16,-34 0 15,-1 0-15,1 0 16,-35 0-1,1 0 1,-35-37 0,34 37-16,0 0 15,1 0 1,-1 0 0,0-35-1,1 35 1,-1 0-16,0 0 15,1 0-15,33 0 16,-33 0-16,-1 0 16,0 0-16,1 0 15,-1 0 63,0 0-78,1 0 16,-1 0-16,35 0 16,-1 0-16,35 0 15,-34 0-15,-1 0 16,-33 0-16,-1 0 16,35 0-16,-35 0 15,0 0-15,1 0 16,-1 0-16,0 0 15,35 0-15,0 0 16,-1 0-16,1 0 16,0 0-16,-1 0 15,35 0-15,-34 0 16,34 0-16,0 0 16,-35 0-16,1 0 15,0 0-15,-1 0 16,1 0-16,0 0 15,-35 0-15,0 0 16,1 0-16,-1 0 16,0 0-1,1 0 1,-1 0 31,0 0-32,1 0-15,-1 0 16,0 0 0,35 0-1,-35 0-15,35 0 0,0 0 0,-1 0 16,1 0-16,34 0 16,-35 0-16,-33 0 15,-1 0-15,35 0 16,-35 0-16,0 0 15,1 0 1,-1 0 15,0 0-15,35 0 0,0 0-16,-35 0 15,35 0-15,34 0 16,-69 0-16,0 0 15,1 0-15,-1 0 16,0 0-16,35 0 16,-35 0-16,1 0 15,-1 0-15,0 0 16,1 0-16,-1-35 94,0 35-79,-34-36 1,35 36-16,-1 0 16,0 0-1,0 0 16,1-37-15,-1 37-16,0 0 16,35 0-1,0 0 1,34 0-16,-35 0 16,35 0-16,-34 0 15,-35 0-15,35 0 16,-35 0-16,1 0 15,-1 0 17</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0:44:36.291"/>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0 1 0,'34'0'188,"1"0"-173,68 0-15,-35 0 16,1 0-16,34 0 15,-34 0-15,-1 0 16,-33 0-16,-1 0 16,0 0 77,1 0-77,-1 0 0,0 0 124,35 35-124,-35-35-16,1 0 0,33 0 16,-33 34-1,33 0-15,-33-34 16,-1 0-1,0 0-15,35 0 63,-35 34-47,0-34-16,1 0 15,-1 0 1,0 0-1,1 0 1,-35 35-16,34-35 16,0 0-1,1 0 1,-1 0 0,0 0-1,1 0-15,-1 0 16,35 0-16,-35 0 15,0 0-15,1 0 16,-1 0 0,0 0-1,1 0 1,-1 0 0,0 0-1,35 0 48,-35 0-48,1-35 1,-1 35-16,0 0 47,1 0-32,-1 0 17,0 0-17,1 0 1,-1 0 0,0 0-1,0 0 1,1 0-1,-1 0 1,0 0 0,1 0-1,-1 0 1,0-34 0,1 34-1,-1 0 1,0 0-1,1 0 1,-1 0-16,35 0 16,-35 0-1,0 0-15,1 0 16,-1 0 0,0 0-16,1 0 15,-1 0 1,0 0-1,1 0 1,-1 0 31,0 0-31,1 0-1,-1 0 1,0 0-16,1 0 15,-1 0-15,0 0 16,1 0-16,-1 0 16,0 0-16,1 0 31,-1 34-31,0-34 16,0 0-1,1 0 1,-1 35-1,0-35-15,1 0 16,-1 0 0,0 0-1,1 0-15,33 34 16,-33-34 0,-1 0-1,0 34-15,1-34 16,-1 35-1,0-35 1,1 0-16,-1 0 16,0 0-16,1 0 15,-1 0 1,-34 34 0,34-34-16,1 0 15,-1 0 1,0 0-1,1 0 1,-1 0 0,0 0-1,1 0-15,-1 0 16,0 0-16,1 0 16,-1 0-1,0 0 1,1 0-1,-1 0 1,0 0 0,0 0 15,1 0-31,-1 0 16,-34-34-16,34 34 15,1 0-15,-1-35 16,0 35-1,1 0 1,-1 0 0,0 0-16,1 0 15,-35-34 17,68 34 30,-33 0-62,-1 0 16,0 0-16,35 0 15,0 0-15,-1 0 16,1 0-16,0 34 16,34-34-16,-35 0 15,1 0-15,0 35 16,-1-1-16,1 0 15,-1-34-15,1 0 16,-35 0 15</inkml:trace>
</inkml:ink>
</file>

<file path=ppt/ink/ink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0:44:43.979"/>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0 138 0,'69'34'156,"-1"1"-156,1-35 16,-1 0-16,1 34 16,0-34-16,-1 34 15,1-34-15,-35 0 16,1 0 0,33 0-16,-33 0 0,33 0 15,1 0-15,0 0 16,34 0-16,0 0 15,0 0-15,-35 0 16,35 0-16,-34-34 16,34 34-16,-69 0 15,0 0-15,1 0 16,-1-34 0,0 34-1,1 0-15,-1-35 16,0 35-16,35-34 15,0 34-15,34 0 16,-35-34-16,1 34 16,0-35-16,-1 35 15,-33 0-15,-1-34 16,0 34-16,1 0 16,-1 0 15,0 0 16,1 0-32,-35-34-15,34 34 16,0 0-16,0 0 16,1 0-1,-1 0 1,0 0 15,1 0-31,-1 0 16,0 0-1,1 0 1,33 0 0,-33 0-1,-1 0-15,0 0 16,1 0-1,-1 34-15,0-34 16,1 0 0,-1 0-1,0 0 1,1 0 0,-1 0-1,0 34 1,1-34-16,33 0 15,-33 0 1,-1 0-16,0 35 16,35-35-16,0 34 15,-35-34-15,0 0 0,35 0 16,-1 0 0,1 34-1,-35-34 1,1 35-1,-1-35-15,0 0 16,1 0 0,-1 0-1,0 0 1,1 0-16,-1 34 0,35-34 16,-35 0-1,0 0 16,1 0-31,-1 0 16,0 0 0,1 0-1,-35 34-15,34-34 16,0 0-16,35 0 16,-69 35-1,34-35-15,1 0 0,-1 0 16,0 0-1,1 0 1,-1 0-16,0 0 16,1 0-1,-1 0-15,35 0 16,-35 0 0,34 34-1,1-34-15,-35 0 16,1 0-16,-1 0 15,0 0 1,1 0 0,-1 0-16,0 0 15,1 0 1,-1 0 0,0 0-1,1 0 32,-1 0-16,0 0-31,1 34 16,-1-34 0,0 0-1,1 0 1,-1 0-16,0 0 15,1 0 1,-1 0 0,0 0-1,1 35 1,-1-35 0,0 0 15,1 0-31,-1 0 15,0 0 1,1 0-16,-1 0 16,0 0-16,1 34 15,-1-34-15,0 0 16,0 0 0,1 0-1,-1 0 16,0 0-15,1 0 0,-1 0-1,0 0-15,1 0 0,-1 0 16,0 0-16,1 0 16,-1 0-16,35 0 15,-35 0 1,35 0-1,-35 0 1,0 0 0,1 0-1,-1 0-15,0 0 16,1-34 0,-1 34-16,0 0 15,-34-35 1,69 35-16,-35 0 15,35-34 1,-35 34-16,1-34 16,-1 34-16,0 0 15,1 0-15,-1 0 16,34 0 0,-33 0-1,-1 0 1,0 0-16,1 0 0,33 0 15,-33 0 1,33 0 0,-33 0-1,-1 0-15,0 0 16,1 0 0,-1 0-16,0 0 15,1 0-15,-1 0 16,0 0-1,1 0-15,-1 0 16,0 0-16,1 0 16,33 0-16,-33 0 15,-1 0-15,0 0 16,1 0 0,33 0-1,-33 0 1,-35-35-16,68 35 15,-33 0 1,-1 0-16,0 0 16,0 0-1,1 0-15,-1 0 16,0 0 0,1 0-16,-1 0 15,0 0-15,1 0 16,-1 0-1,0 0 17,1 0-17,-1 0 1,0 0 0,1 0-16,-1 0 15,0 0 1,35 0-1,-35 0 1,35 0 0,-35 0-1,-34-34-15,35 34 0,-1 0 32,0 0-17,1 0-15,-1 0 16,0 0-1,1 0 1,-1 0 0,0 0-1,-34-34-15,35 34 16,-1 0 0,0 0-16,1 0 15,-1 0 1,34 0-16,-33 0 15,-1 0-15,35 0 16,-35 0 0,0 0-1,1 0-15,-1 0 16,0 0 0,1 0-1,-1 0-15,0 0 16,1 0-16,-1 0 15,0 0-15,1 0 16,-1 0-16,0 0 16,1 0-16,-1 0 15,0 0 32,1 0-16,-1 0-31,0 0 16,1 0 0,-1 0-16,0 0 15,-34 34 1,35-34-16,33 0 16,-33 0-1,33 0 1,1 34-16,-1-34 15,1 35-15,0-35 16,34 34-16,0 0 16,0-34-16,-35 35 15,-33-35-15,33 0 16,-33 0 0,-1 0 46,0 0-46,1 0-1,-1 0 1,0 0 0,1 0-1,-1 0 1,0 0-16,1 0 15,-35 34 1,34-34-16,0 0 16,1 0-16,-1 0 15,0 0-15,1 0 16,-1 0-16,0 0 16,0 0-1,1 0-15,-1 0 16,0 0-1,1 0 1,-1 0 0,0 0-16,1 0 15,-1 0-15,0 0 16,1 0-16,-1 0 16,0 0-1,1 0-15,-1 0 16,0 0 15,1 0-15,-1 0-16,0 0 15,1 0 1,-1 0 0,0 0-1,1 0 1,-1 0-1,0 0 1,1 0-16,-1 0 16,0 0-1,1 0 1,-1 0-16,0 0 16,1 0 30,-1-34-30,0 34-16,1 0 16,-1 0 93,0 0-109,0 0 16,-34-35 109,0 1-94,35 34 203,-1 0-218,-34-34 140</inkml:trace>
</inkml:ink>
</file>

<file path=ppt/ink/ink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0:44:50.996"/>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0 84 0,'35'0'62,"-1"0"-46,0 0-16,1 0 16,68 0-16,-69 0 15,35 0-15,-1 0 16,-33 0-16,67-34 15,-33 34-15,0 0 16,-1 0-16,-33 0 16,-1 0-16,0 0 15,1 0-15,-1 0 16,0 0 0,1-34 15,-1 34-31,0 0 15,1 0 1,-1 0 0,0 0 140,1 0-125,-1 0-31,0 0 0,1 0 16,-1 0-1,0 0 1,1 0 0,-1 0-16,0 0 15,35 0 1,0 0 0,-35 34-16,0-34 15,35 34-15,-35-34 16,0 0-16,1 0 15,-1 0 1,0 0-16,1 0 16,-1 0-1,-34 35 1,34-35 15,1 0-15,-1 0-1,0 0 1,1 0 0,-1 0-1,0 0 1,1 0 0,-1 0-1,0 0-15,1 0 16,-1 34-16,0-34 15,-34 34-15,35-34 16,-1 0 0,0 0-16,1 0 15,-1 0 32,0 35-31,1-35-1,-1 0 1,0 0 15,1 0-15,-1 0 0,0 0-1,1 0 1,-1 0-16,0 0 15,1 0 1,-1 0 0,0 0-1,0 0-15,1 0 32,-1 0-17,0 0 1,1 0-1,-1 0-15,0 0 16,1 0 0,-1 0-1,0 0 1,1 0 0,-1 0-1,0 0-15,1 0 16,-1 0-1,0 0 1,1 0 0,-1 0-16,0 0 15,1 0 17,-1 0-17,0 0-15,1 0 16,-1 0 15,0 0-15,1 0-1,-1 0 1,0 0 0,1 0-1,-1 0 95,-34 34-48,0 0-46,-34-34-16,34 34 15,-35-34-15,35 35 16,-34-35 0</inkml:trace>
</inkml:ink>
</file>

<file path=ppt/ink/ink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0:44:57.841"/>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0 352 0,'0'35'16,"0"-1"171,34-34-171,1 0-1,-1 34 1,0-34-16,1 0 16,-1 0-16,0 0 15,1 0-15,-1 0 16,0 0 0,0 0-1,1 0 1,-1 0-1,0 0 1,1 0-16,-1 0 16,0 0 15,1 0 0,-1 34-31,0-34 16,1 0-1,-1 0 1,0 0 0,1 0 31,-1 0-32,0 0 1,1 0-16,-1 0 15,0 0 1,1 0 0,-1 0-1,0 0 1,1 0 15,-1 0-15,0 0-1,1 0 1,-1 0 0,0 0 15,1 0-15,-1 0-16,0 0 31,1 0-16,-1 0 17,0 0-17,1 0 1,-1 0 0,0 0-1,0 0-15,1 0 16,-1 0-1,35 0 1,-35 0 0,0 0-16,1 0 15,-1 0-15,-34-34 16,69 34-16,-35 0 16,-34-34-1,34 34-15,1 0 16,-1 0-1,0-34 1,1 34 15,-1-35-31,0 35 16,1 0 0,-1 0-1,0-34 1,1 34-16,-1-34 15,0 34 1,1 0 0,-1-35-1,-34 1-15,34 34 16,1 0 0,-1 0-1,0 0-15,1 0 16,-1 0 109,0 0-110,1 0 1,-1 0 0,0 0-1,0 0 1,1 0-16,-1 0 16,0 0-1,1 0 1,-1 0-1,0 0 1,1 0 0,-1 0-1,0 0-15,1 0 16,-1-34 0,0 34-1,1 0 1,-1 0-1,0 0 1,-34-35-16,35 35 16,-1 0-1,0 0-15,1 0 16,-1 0 0,0-34 15,1 34-31,-1 0 15,-34-34 1,34 34 0,1 0-1,-1 0-15,0 0 16,1 0 0,-1 0-1,0 0 1,1 0-1,-1 0 17,0 0 30,1 0-62,-1 0 16,0 0-1,0 0 1,1 0-16,-1 0 31,0 0 1,1 0-17,-1 0 32,0 0-31,1 0-1,-1 0 63,0 0-78,1 0 16,-1 0 15,0 0-15,1-35 0,-1 35-1,0 0 1,35 0-1,-35 0 1,35 0 0,-35 0-1,35 0-15,-35 0 16,35 0 0,-35 0-1,1 0 1,-1 0-1,0 0 17,1 0-17,-1 0 1,0 0 0,1 0-1,-1 0 1,0 0-1,0 0 1,1 0 0,-1 0-1,0 0 1,1 0-16,-1 0 16,0 0-1,1 0 1,-1 0-16,0 0 15,1 0 1,-1 0 15,0 0-15,1 0 0,-1 0-1,0 0 1,1 0-16,-1 0 15,0 0 1,1 0 15,-1 0-15,0 0 0,1 0-1,-1 0 1,0 0-16,1 0 15,-1 0 1,0 0 0,1 0-1,-1 0-15,0 0 32,1-34-17,-1 34 16,0 0 1,1 0-17,-1 0 1,0 0 0,0 0-1,1 0 1,-1 0-1,0 0-15,1 0 16,-1 0-16,35 0 16,-1 0-16,1 0 15,0 0-15,-1 0 16,1 0-16,0 0 16,-1 0-16,35 0 15,-34 34-15,0-34 16,-1 0-16,-33 0 15,-1 0 1,0 0 62,1 0-47,-1 0-15,0 0 15,0 0-15,35 0 0,-35 0-1,1 0-15,-1 0 16,0 0-1,1 0 1,-1 0 0,0 0-1,1 0 1,-1 0 0,35 0-16,-35 0 15,0 0-15,1 0 16,-1 0-16,0 0 15,1 0-15,-1 35 16,0-35 0,1 0-1,-1 0 1,0 0 0,1 0-1,-1 0 1,0 0-1,1 0 1,-1 0 0,0 0-16,1 0 15,-1 0 17,0 0 14,1 0-30,-1 0 0,0 0-1,0 0 1,1 0 15,-1 0-15,0 0-1,1 0 1,-1 0 31,0-35-31,35 35-1,-35 0 1,1 0-1,-1 0 17,0 0-17,1 0 1,-1 0 0,-34-34-16,34 34 15,1 0-15,-1 0 16,0 0-1,1 0-15,33 0 16,1 0-16,-35 0 16,1 0 46,-1 0-46,0 0-1,1 0 17,-1 0-1,0 0 0,1 0-15,-1 0 15,0 0-15,1 0-1,-1 0 1,0 0-16,0 0 16,1 34-1,-1-34 63,0 0 157,1 0-1</inkml:trace>
</inkml:ink>
</file>

<file path=ppt/ink/ink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0:45:33.208"/>
    </inkml:context>
    <inkml:brush xml:id="br0">
      <inkml:brushProperty name="width" value="0.26667" units="cm"/>
      <inkml:brushProperty name="height" value="0.53333" units="cm"/>
      <inkml:brushProperty name="color" value="#00B0F0"/>
      <inkml:brushProperty name="tip" value="rectangle"/>
      <inkml:brushProperty name="rasterOp" value="maskPen"/>
      <inkml:brushProperty name="fitToCurve" value="1"/>
    </inkml:brush>
  </inkml:definitions>
  <inkml:trace contextRef="#ctx0" brushRef="#br0">170 193 0,'34'0'172,"1"0"-156,-1 0-16,-34 34 0,34-34 15,1 34 1,-1-34 0,0 0-1,1 0-15,-1 0 16,0 0 15,1 0-31,-1 0 0,0 35 16,1-35-1,-1 0 1,35 0 62,-35 0-62,-34 34-16,34-34 15,1 0 64,-35 34-48,34-34-31,0 0 15,1 0 1,-1 0 0,0 0 15,1 0-31,-1 0 16,0 0-1,1 0-15,-1 0 16,0 0-16,1 0 15,-1 0 1,0 0 0,1 0-1,-1 0 1,0 0 0,0 0-1,1 0 1,-1 0-16,0 0 15,1 0 1,-1 0 0,0 0-1,1 0 1,-1 0 0,0 0-1,1 0-15,-1 0 16,0 0-1,1 0-15,-1 0 16,0 0 0,1 0-1,-1 0-15,0 0 16,1 35 0,-1-35-1,0 0-15,1 0 16,-1 0-1,0 0 1,1 0 0,-1 0 15,0 0-15,1 0-1,-1 0-15,0 0 16,1 0-1,-1 0 17,0 0-17,1 0-15,-1 0 16,0 0-16,35 34 16,-35-34-1,35 0-15,-35 0 16,0 0-1,1 0 1,33 0 62,-33 0-78,-1 0 16,0 0-1,35 0 1,-35 0 0,35 0-16,-35 0 15,1 0 63,-1 0-78,0 0 16,35 0-16,0 0 16,-1 0-16,1 0 15,34 0-15,-34 0 16,-1 0-16,-34 0 16,1 0-16,33 0 15,-33 0 1,-1 0 93,0 0-93,1 0 31,-1 0-32,0 0 1,1 0 0,-1 0 15,0 0-16,1 0 1,-1 0-16,0 0 16,35 0-16,-35 34 15,1-34-15,-1 35 16,0-35-16,35 0 16,-35 0-1,1 0-15,-35 34 16,34-34-16,0 0 15,1 0 17,-1 0-32,35 0 15,-35 0 17,0 0-32,35 0 15,-1 0-15,1 0 0,-69 34 16,69-34-16,-1 0 15,1 0-15,-35 0 16,1 0 0,-1 0-1,0 0-15,1 0 16,-1 0 0,35 0-1,-1 0 1,-33 0-16,-1 0 15,0 0-15,1 0 16,33 0-16,1 0 16,0 0-16,-1 0 15,35 0-15,-34 0 16,-1 0-16,-33 0 16,68 0-16,-69 0 15,0 0 16,1 0 1,-1 0-17,0 0 1,-34-34 0,35 34-1,-1 0 16,0 0-31,1 0 16,-1 0 15,-34-34-31,34-1 16,1 35 0,-1 0-1,-34-34 1,34 34-16,1 0 15,-1 0 1,0 0 0,1 0-1,-1 0 1,0 0 0,1 0-16,-35-34 15,34 34-15,35 0 16,-1 0-16,-33 0 15,-1 0-15,35 0 16,-35 0-16,0 0 16,0 0-16,1 0 109,-1 0-78,0 0-31,1 0 47,-1-35 63,-34 1-48,0 0-31,0-1 1,0 1 14,-34 0-14,-35-1-17,0 35-15,35-34 16,0 34-16,0-34 16,-1 34-16,1 0 15,0 0 1,-1 0-1,1 0-15,0 0 16,-1 0 0,1 0-1,0 0 1,-1 0 0,1 0-16,0 0 15,-1 0 1,-33 0-16,33 0 15,1 0-15,0 0 16,-1 0 0,-33 0 31,33 34-47,-33-34 15,33 0 1,1 0-1,0 34 1,-1-34 0,1 0 46,0 0-62,-1 0 16,1 0-1,0 0 1,-1 0 0,1 0-1,0 0 1,0 0 0,-1 0-16,1 0 0,0 0 15,-1 0 1,1 0-1,0 0-15,-35 0 16,69-34-16,-69 34 0,35 0 16,0 0-16,-1 0 15,1 0 1,0 0 109,-1 0-109,1 0-1,0 0 1,-1 0-1,1 0 1,0 0-16,-1 0 16,1 0-1,-35 0-15,35 0 16,-69 0-16,34 0 16,35 0-1,-69 0-15,69 0 16,-35 0-1,35 0-15,0 0 16,-35 0-16,35 0 16,-1 0 15,-33 0 16,33 0-32,-33 0-15,-1 0 16,35 0 0,-1 0-1,1 0-15,0 0 16,-1 0 78,1 0-94,0 0 15,-1 0 1,1 0 0,0 0 15,-1 0 94,1 0-125,0 0 15,-1 0 1,1 0-16,0 0 16,-1 0-1,1 0 1,0 0 0,34-34-16,-35 34 0,1 0 15,0 0 1,0 0-1,-1 0 1,1 0 0,0 0-1,-1 0 1,1 0 0,0 0-1,-1 0-15,1 0 16,0 0-16,-1 0 15,1 0-15,0 0 16,-1 0 0,-68 0-16,69 0 15,0 0-15,-1 0 16,1 0 0,0 0-16,-1 0 15,1 0 1,0 0-1,-1 0 17,1 0-17,0 0-15,-1 0 32,1 0-17,-35 0 1,35 0-1,0 0-15,-35 0 16,1 0 0,-1 0-16,35 0 15,-1 0 1,1 0 0,0 0-1,-1 0-15,-33 0 16,-1-34-16,35 34 15,-1 0-15,1 0 16,0 0-16,-1 0 16,1 0-16,0 0 15,-1 0 1,1 0 0,0 0-1,-1 0 1,1 0-1,0 0-15,-1 0 16,1 0 0,0 0-1,-1 0 1,1 0-16,0 0 16,-1 0-16,1 0 15,0 0-15,-1 0 16,1 0-16,0 0 15,0 0-15,-1 0 16,1 0 0,0 0-16,-1 0 15,1 0 48,-35 0-48,1 0-15,-1 0 16,0 0-16,-34 0 16,35 0-16,-1 0 15,0 0-15,1 0 16,33 0-16,-33 0 16,33 0-1,1 0 1,0 0-1,-1 0-15,1 0 16,0 0-16,-35 0 16,35 0-1,0 0-15,-1 0 16,1 0-16,0 0 203,34 34-187</inkml:trace>
</inkml:ink>
</file>

<file path=ppt/ink/ink2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0:45:38.631"/>
    </inkml:context>
    <inkml:brush xml:id="br0">
      <inkml:brushProperty name="width" value="0.26667" units="cm"/>
      <inkml:brushProperty name="height" value="0.53333" units="cm"/>
      <inkml:brushProperty name="color" value="#00B0F0"/>
      <inkml:brushProperty name="tip" value="rectangle"/>
      <inkml:brushProperty name="rasterOp" value="maskPen"/>
      <inkml:brushProperty name="fitToCurve" value="1"/>
    </inkml:brush>
  </inkml:definitions>
  <inkml:trace contextRef="#ctx0" brushRef="#br0">0 0 0,'34'0'0,"1"0"63,-1 0-47,0 0-1,-34 34 1,35-34-16,-1 0 15,0 0-15,1 0 16,-35 34 0,68-34-16,-33 0 15,33 0 1,-33 0 0,-1 0-1,0 0-15,1 0 16,-1 0-1,0 0 1,1 0 0,-1 0-16,0 0 15,1 0-15,-1 0 16,0 0 0,1 0-1,-1 0-15,0 35 16,0-35-1,1 0 1,-1 0 0,0 0-1,1 0-15,33 0 16,1 0-16,0 0 16,-35 0-16,35 0 15,-1 0-15,1 0 16,34 34-16,-69-34 15,35 0-15,0 0 16,-1 0-16,1 0 16,0 0-16,-35 0 15,0 0-15,1 0 16,-1 0-16,34 0 16,1 34-16,-35-34 15,1 0-15,-1 0 16,0 0-16,1 0 15,-1 0 1,35 0-16,-1 0 16,1 0-16,0 0 15,-35 0-15,0 0 0,-34 35 16,69-35 0,0 0-16,-1 0 15,1 0 1,-35 0-16,1 0 0,-1 0 15,35 0 1,-35 0-16,0 34 16,1-34-1,-1 0-15,34 0 16,1 0-16,0 0 16,-35 0-1,0 0-15,35 0 16,0 0-16,-35 0 0,0 0 15,1 0-15,-1 0 16,0 0-16,1 0 16,-1 0-1,0 0 1,35 0-16,0 0 16,-1 0-16,1 0 15,0 0-15,-1 0 16,35 0-16,0 0 15,0 0-15,0 0 16,-34 0-16,-1 0 16,1 0-16,-35 0 15,1 0 1,-1 0 15,0 0-15,1 0-16,-1 0 15,0 34 1,35-34 0,0 0-1,-35 0-15,0 0 16,35 0-16,0 0 16,-1 35-16,1-35 15,0 0 1,-1 34-16,-34-34 0,1 0 15,-1 0-15,0 0 16,1 0-16,-1 0 16,0 0-1,1 0 1,-1 0 0,0 0-1,1 0-15,-1-34 16,0 34-16,35 0 15,0-35 1,34 35-16,-69 0 16,35-34-16,-1 34 15,-33 0-15,-1 0 16,0 0-16,1 0 16,-1 0 15,0 0-16,1 0 1,-1 0 0,0 0-1,1 0 1,-1 0-16,0 0 16,-34-34-1,34 34-15,1-35 31,-1 35-31,0 0 16,1 0 0,-1 0-16,0 0 15,1 0 1,-35-34-16,34 34 16,0 0-1,1 0-15,33 0 16,1 0-16,0 0 15,-35 0-15,35 0 16,-1 0 0,1 0-16,-35 0 15,1 0 32,-1 0-31,0 0-16,1 0 15,-1 0 1,0 0-16,1 0 234,-1 0-140,0 0-63,1 0-15,-1 0 15,0 0 63,0 0-94,1 0 16,-1 0 77,0 0-61,1 0 46,-1 0-63,-68 0 79</inkml:trace>
</inkml:ink>
</file>

<file path=ppt/ink/ink2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0:45:42.428"/>
    </inkml:context>
    <inkml:brush xml:id="br0">
      <inkml:brushProperty name="width" value="0.26667" units="cm"/>
      <inkml:brushProperty name="height" value="0.53333" units="cm"/>
      <inkml:brushProperty name="color" value="#00B0F0"/>
      <inkml:brushProperty name="tip" value="rectangle"/>
      <inkml:brushProperty name="rasterOp" value="maskPen"/>
      <inkml:brushProperty name="fitToCurve" value="1"/>
    </inkml:brush>
  </inkml:definitions>
  <inkml:trace contextRef="#ctx0" brushRef="#br0">0 256 0,'0'-34'15,"0"0"17,34 34 61,1 0-77,-1 0-16,0 34 16,35-34-16,34 0 15,-69 0-15,35 0 16,0 0-16,-1 0 15,1 0-15,34 0 16,-34 0 0,-1 0-16,-34 0 0,1 0 15,68 0-15,-69 0 16,35 0-16,-35 0 16,0 0-16,1 0 15,-1 0 1,0 0-16,1 0 15,-1 0 1,0 0-16,35 0 16,0 0-16,-1 0 15,1 0-15,0 0 16,-1 0-16,1 0 16,0 0-16,-1 0 15,-33 34-15,-1-34 16,0 0-1,0 0-15,1 0 16,-1 0 0,0 0-16,1 0 15,-1 0 1,0-34-16,35 0 16,0 34-16,-35 0 0,35-35 15,-1 1-15,1 34 16,-35 0-16,1 0 15,-1 0 1,0-34 0,1 34-1,-1 0-15,-34-35 16,34 35-16,1 0 16,-1 0-1,0 0-15,1 0 16,-1 0-1,0 0-15,1 0 16,33 0 0,-33 0-16,-1 0 15,0 0-15,35 0 16,-1 0-16,-33 0 16,33 0-16,1 0 15,0 0-15,-1 0 16,1 0-1,-35 0 1,1 0-16,-1 0 16,0 0-16,1 0 15,-1 0-15,35 0 16,34 0-16,-35 0 16,35 0-16,0 0 15,-34 0-15,-1 0 16,1 0-16,0 0 15,-35 0-15,0 0 16,1 0 62,-1 0-62,0 0-1,1 0 1,-1 0 0,0 0-1,1 0 1,-1 0 0,0 0-1,1 0-15,33 0 16,-33 0-1,-1 0-15,0 0 16,1 0 0,-1 0-1,-34 35-15,34-35 16,1 0-16,33 0 16,1 0-16,0 0 15,-1 0-15,35 0 16,-34 0-16,-1 0 15,1 0-15,0 0 16,-35 0-16,0 0 78,1 0-62,-1 0-16,0 0 31,1 0-31,-1 0 16,0 0-16,1 0 15,33 0 48,-33 0-48,-1 0 17,0 0-17,1 0 17,-1 0-17,0 0 1,1 0-1,-1 0-15,0 0 16,69 0-16,-68 0 16,-1 0-16,35 0 15,-1 0-15,35 0 16,-69 0-16,1 0 16,-1 0-1,0 0 48,1 0-48,-1 0 1,0 0-16,1 0 16,-1 0-1,0 0 1,1 0-1,-1 0 1,0 0 31,1 0-31,-1 0-1,0 0-15,35 0 16,-35 0-1,1 0 1,-1 0 0,0 0-16,1 0 31,-1 0-15,0 0 15,1 0-16,-1 0 1,0 0 0,1 0-1,33 34 1,-33-34 0,-1 0-1,0 0-15,0 0 16,1 0-1</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0:39:57.375"/>
    </inkml:context>
    <inkml:brush xml:id="br0">
      <inkml:brushProperty name="width" value="0.26667" units="cm"/>
      <inkml:brushProperty name="height" value="0.53333" units="cm"/>
      <inkml:brushProperty name="color" value="#00FFFF"/>
      <inkml:brushProperty name="tip" value="rectangle"/>
      <inkml:brushProperty name="rasterOp" value="maskPen"/>
      <inkml:brushProperty name="fitToCurve" value="1"/>
    </inkml:brush>
  </inkml:definitions>
  <inkml:trace contextRef="#ctx0" brushRef="#br0">-1 483 0,'34'0'281,"0"0"-265,1 0-16,33-34 16,1 34-16,-35 0 15,1 0-15,33-35 16,1 35-16,-35 0 15,1 0-15,-1 0 0,35 0 16,-35 0 0,0 0-1,1 0-15,-1 0 16,0-34-16,1 34 16,-1 0-16,-34-34 15,34 34-15,1 0 0,-1 0 16,0 0-1,1-35 1,-1 35-16,0 0 16,1 0-1,-1 0 1,0 0 15,0 0-15,1 0-1,-1 0 1,-34-34-16,34 34 16,35-35-1,0 35 1,-35 0-16,35 0 16,-35 0-16,35 0 15,-35 0-15,35 0 0,-35 0 16,0 0 15,35 0-31,-35 0 0,1 0 16,-1 0-1,0 0-15,1 0 16,-1 0-16,0 0 16,1 0-16,-1 0 15,0 0 1,35 0-1,-35 0 1,1 0 0,-1-35-16,0 1 0,35 34 15,-35 0 1,35 0 0,-35 0-1,35 0 1,-69-34-16,34 34 15,0 0-15,1 0 16,-1 0 0,0 0-1,1-35-15,-1 35 16,0 0 0,1 0-16,-1 0 15,0 0 1,1 0-16,-1 0 15,0 0 1,1 0 0,-1 0-1,0 0-15,1 0 0,-1 0 16,0 0 0,1 0-1,-1 0 1,0 0-16,1 0 15,-1 0-15,0 0 16,1 0 0,33 0-1,1 0 1,-35 0 0,35 0-16,-35 0 0,0 0 15,1 0-15,-1 0 16,0 0-16,35 0 15,-35 0-15,1 0 16,-1 0-16,0 0 16,1 0-1,-1 0-15,0 0 0,1 0 16,-1 0 0,0 0-1,1 0 1,33 35-1,-33-35 1,-1 34 15,0-34-31,1 0 16,-1 0 0,0 0-1,1 34-15,-1-34 16,0 0-1,-34 35 1,35-35-16,33 0 16,-34 0-16,1 0 15,-1 0 1,-34 35-16,34-35 16,1 0-1,-1 0-15,0 0 16,1 0-1,-1 0 1,0 0 0,1 0-16,33 0 15,-33 0 1,-1 0-16,0 0 16,35 0-16,-35 0 15,1 0-15,-1 0 16,0 0-1,1 0 1,-1 0-16,0 0 16,1 0-1,-1 0-15,0 0 16,1 0 0,-1 0-1,0 0-15,0 0 16,0 0-1,0 0 1,1 0 0,-1 0-16,0 0 15,0 0-15,1 0 16,-1 0-16,0 0 16,1 0-16,-1 0 15,0 0 470,1 0-485,68 0 15,-69 0-15,35 0 16,-35 0-1,69 0-15,-34-35 16,-35 35-16,69-35 16,-69 35-16,35 0 15,0 0-15,-1-34 16,-33 34-16,33 0 0,1 0 16,-1 0-16,-33 0 15,-1 0-15,35 0 16,-35 0-1,0 0-15,1-34 16,-1 34 0,0 0-1,1 0 1,-1 0-16,0 0 16,1 0-1,-1-69-15,0 69 16,1-34-16,-1 34 15,0 0 1,1 0-16,-1 0 16,0 0-16,1 0 15,-1 0 1,0 0 0,1 0-1,-1 0 1,0 0 15,1 0-15,-1 0-16,0 0 15,1 0 1,-1 0 0,0 0-1,1 0 1,-1 0-1,0 0-15,0 0 16,1 0 15,-1 0-15,0 0 0,1 0 15,-1 0-31,0 0 15,1 0 17,-1 0-17,0 0 17,1 0-17,-1 0 1,0 0-1,1 0 17,-1 0-32,0 0 31,35 0-31,-35 0 16,1 0-1,-1 0 1,0 0-1,-34 34 1,35-34 0,-1 34-1,0-34 1,-34 35-16,35-35 16,-1 0 15,-34 34-31,34-34 15,1 0 1,-1 0-16,-34 34 16,34-34-1,1 35 32,-1-35-47,0 35 31,1-35-31,-1 34 16,0-34 15,0 0-15,1 0-16,-1 0 16,0 0-16,1 0 15,-35 35 1,34-35-16,0 0 15,1 0 1,33 0-16,-33 0 16,-1 0-1,0 0 1,1 0 0,-1 0-1,0 0-15,1 0 16,-1 0-16,0 0 15,1 0 1,-1 0 0,0 0-16,1 0 15,-1 0 1,0 0 15,1 0-31,-1 0 16,0 0 15,1 0-31,-1 0 31,0 0 1,1 0-1,-1 0-31,0 0 15,1 0 1,-1 0 15,0 0-31,0 0 16,1 0-16,-1 0 16,0 0-1,1 0-15,-1 0 16,0 0-1,1 0-15,-1-35 16,0 35-16,1 0 16,33-34-16,1 34 15,-35 0 1,1-35 0,-1 35-16,0 0 15,35 0 1,-35 0-16,1 0 15,-1 0 17,0 0-17,1 0 1,-1 0 0,-34-35-1,34 35 1,1 0-1,-1 0 32,0 0 0,1 0-31,-1 0-1,0 0 1,1 0-16,-1 0 16,34 0-1,-33 0-15,-1 0 32,0 0-32,1 0 0,33 0 0,1 0 15,-35 0 1,1 0-16,-1 0 15,35 0-15,-35 0 16,0 0-16,1 0 16,33 0-16,-33 0 0,-1 0 15,0 0-15,1 0 16,-1 0 0,35 0-1,-35 0 1,69 0 484,0 0-500,-69 0 15,1 0-15,-1 0 16,0 0-16,0 0 16,35 0-16,-35 0 15,1 0-15,-1 0 16,0 0 0,1 0-16,-1 0 15,0 0-15,1 0 16,-1 0-1,0 0 1,1 0-16,-1 0 16,0 0-1,1 0 1,-1 0 0,0 0-16,1 0 15,-1 0-15,0 0 16,1 0 15,-1 0-15,0 0-16,1 0 15,-1 0-15,0 0 16,1 0 15,-1 0-31,0 0 0,1 0 16,-1 0-16,-34-34 15,34 34-15,1 0 0,-1-34 16,34 34 0,-33 0-1,-1 0 1,0 0 0,1-35-16,-1 35 15,0 0 1,1 0-1,-1 0-15,0 0 32,1 0-1,33 0 0,-33 0 0,-1 0 1,0 0-1,1 0-15,-1 0-1,0 0 1,1 0-16,-1 0 15,0 0 1,1 0 0,-1 0-1,0 0-15,1 0 16,-1 0 0,0 0-16,1 0 15,-1 0 1,0 0-1,1 0 1,-1 0-16,0 0 16,35 0-1,-35 0 1,0 0 0,1 0-1,-1 0 16,35 0-15,-35 0 0,0 0 15,1 0 0,-1 0-15,0 0 15,1 0-15,-1 0-1,0 0 1,1 0 31,-1 0-16,0 0-15,1 0-1,-1 0 17,0 0-1,1 0-31,-1 0 15,0 35 17,1-35-32,-1 0 0,0 0 15,1 0 1,33 0 0,-33 0-1,-1 0-15,0 0 16,1 0-1,-1 0 1,0 0 0,1 0-16,-1 0 31,0 0-31,0 0 16,1 0-1,-1 0 1,0 0-16,1 0 15,-1 0 1,0 0 0,1 0-1,-1 0-15,0 0 16,1 0 0,-1 0-16,0 0 15,1 0 1,33 0-16,0-35 15,-34 35 1,1 0-16,-1 0 16,0 0-16,35 0 15,-35-68 1,1 68 0,-1 0-16,0 0 15,1 0-15,-1 0 16,0 0-16,35 0 15,-35 0 1,1 0-16,-1 0 16,0 0-1,35 0-15,-35 0 16,0 0 0,1 0-1,-1 0-15,0 0 31,35 0 407,-35 0-422,35 0-1,-35 0 1,1 0-1,-1 0-15,0 0 16,-34 34-16,35-34 31,-1 0 1,0 0-32,1 0 31,-1 0-16,0 0 17,1 0-32,-1 0 31,0 0-15,1 0-16,-1 0 15,0 0 16,1 0 1,-1 0-17,0 0-15,1 0 16,-1 0 0,0 0-1,1 0 1,-1 0-1,0 0 1,0 0-16,1 0 16,-1 0 15,0 0-15,1 0-1,-1 0 1,0 0 15,1 0-31,-1 0 31,0 0-15,35 0 15,-35 0-15,1 0-1,-1 0-15,0 0 16,1 0 15,-1 0-31,0 0 32,1 0-17,-1 0 16,0 0-15,1 0 0,-1 0-1,0 0 17,1 0-17,-1 0 1,0 0 31,1 0-16,-1 0-31,0 0 16,1 0-1,-35-34-15,34 34 0,0 0 16,1 0-1,-1 0-15,0 0 16,0 0-16,1 0 31,-1 0-15,0 0 0,1 0-1,-35-35 1,34 35-1,0 0 17,1 0-1,-1 0-15,0 0 15,1 0-16,-1 0 1,0 0 0,1 0 15,-1 0 0,0 0-15,1 0-1,-1 0 1,0 0 0,1 35-1,-35-1 17,34-34-32,0 0 15,1 0-15,-35 34 31,34-34-15,0 0 31,1 0-16,-35 35-31,68-35 16,-33 0 15,-35 34-15,34-34-16,0 0 15,-34 34 17,35-34-17,-1 35 16,0-35-31,1 0 16,-35 35-16,34-35 16,0 0-1,0 0 1,1 0 0,-1 0-1,0 0-15,1 0 31,-1 0 1,0 0-32,1 0 0,-1 0 15,0 0 1,1 0 15,-1 0 0,0 0-15,1 0 15,-1 0 16,0 0-16,1 0 16,-1 0-15,35 0-17,-35 0 16,0 0-15,1 0 0,-1 0-1,0 0 1,1 0-16,-1 0 16,0-35-16,1 35 15,-1-35-15,0 35 16,35-34-1,-35 0 1,1 34 0,-1 0-1,0 0 517,0 0-532,1 0 31,-35 34-16,34-34-15,0 34 16,1-34 15,-1 0-15,-34 70 0,34-70-1,1 0 16,-1 0 1,0 0 30</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0:40:02.891"/>
    </inkml:context>
    <inkml:brush xml:id="br0">
      <inkml:brushProperty name="width" value="0.26667" units="cm"/>
      <inkml:brushProperty name="height" value="0.53333" units="cm"/>
      <inkml:brushProperty name="color" value="#00FFFF"/>
      <inkml:brushProperty name="tip" value="rectangle"/>
      <inkml:brushProperty name="rasterOp" value="maskPen"/>
      <inkml:brushProperty name="fitToCurve" value="1"/>
    </inkml:brush>
  </inkml:definitions>
  <inkml:trace contextRef="#ctx0" brushRef="#br0">0 0 0,'35'0'328,"-1"0"-328,0 0 0,1 0 16,-1 0-16,0 34 31,1-34-31,-1 0 16,0 0-1,1 0-15,-1 0 32,0 0-17,1 0 1,-1 0 0,0 0-1,1 0-15,-1 0 31,0 0-31,1 0 0,-1 0 0,0 0 16,1 0 0,-1 0-16,0 0 0,1 0 15,-1 0 1,0 0 0,1 0-16,-1 0 31,0 0-31,1 0 0,-1 0 31,0 0-31,0 0 0,1 0 0,-1 0 16,0 0-1,1 0-15,-1 0 32,0 0-17,1 0 16,-1 0-15,0 0 0,1 0 15,-1 0 0,0 0-15,1 0 15,-1 0 16,0 0-47,1 0 31,-1 0 16,0 0 0,1 0 0,-1 0 0,0 0-32,1 0 17,-1 0-17,0 0 16,1 0 16,-1 0-15,0 0-32,1 0 31,-1 0 0,0 0-15,1 0-16,-1 0 15,0 0 1,1 0 0,-1 0-1,0 0 1,35 0 15,-35 0-15,0 0-1,1 0 1,-1 0 0,0 0-1,1 0 1,-1 0-1,0 0 1,1 0 15,-1 0-15,0 0-16,1 0 16,-1 0-1,0 0 16,1 0-31,-1 0 16,0 0 0,1 0 15,-1 0-31,0 0 31,1 0-15,33 0 15,-33 0-15,-1 0 15,0 0-31,1 0 16,33 0-1,-33 0 1,-1 0-1,0 0 1,1 0 0,-1 0 15,0 0-15,0 0-1,1 0 1,-1 0-16,0 0 47,1 0-32,-1 0 1,0 0 15,1 0 16,-1 0-16,0 0-15,1 0 0,-1 0 30,0 0-30,1 0 15,-1 0-15,0 0 0,1 0 15,-1 0-16,0 0-15,1 0 16,-1 0 0,0 0-16,1 0 15,-1 0-15,0 0 16,1 0 0,-1 0-16,0 0 15,35 0-15,-35 0 16,1 0-1,-1 0-15,0 0 16,1 0 0,-1 0-1,0 0-15,0 0 32,1 0-17,-1 0 1,0 0-1,1 0 1,-1 0 15,0 0-15,1 0 31,-1 0-32,0 0 1,1 0 0,-1 0-1,0 0 1,1 0-16,-1 0 16,0 0-16,1 0 15,-1 0-15,0 0 16,1 0-1,33 0 1,-33 0 0,-1 0-1,0 0 1,1 0 0,-1 0 15,0 0-31,1 0 15,-1 0 1,0 0 15,1 0-15,-1 0 0,0 0-16,1 0 15,-1 0 1,0 0-1,0 0 17,1 0-17,-1 0 17,0 0-1,1 0 16,-1 0 0,35 0-16,-35 0-16,0 0 1,1 0 15,-1 0-31,0 0 16,1 0 0,-1 0-1,0 0 32,1 0-31,-35 34-16,34-34 15,0 0 17,1 0-17,-1 0 16,-34 35-15,34-35 15,1 0-15,-1 0 15,0 0 0,1 0 1,-1 0 46</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0:40:09.720"/>
    </inkml:context>
    <inkml:brush xml:id="br0">
      <inkml:brushProperty name="width" value="0.26667" units="cm"/>
      <inkml:brushProperty name="height" value="0.53333" units="cm"/>
      <inkml:brushProperty name="color" value="#00FFFF"/>
      <inkml:brushProperty name="tip" value="rectangle"/>
      <inkml:brushProperty name="rasterOp" value="maskPen"/>
      <inkml:brushProperty name="fitToCurve" value="1"/>
    </inkml:brush>
  </inkml:definitions>
  <inkml:trace contextRef="#ctx0" brushRef="#br0">0 206 0,'34'0'297,"1"0"-297,-1 0 0,0 0 16,1 0-16,-1 0 15,0 0 1,35 0 0,-35 0-16,0 0 15,1 0 1,-1 0 0,0 0 15,35 0-16,-35 0 1,1 0 0,-1 0-16,0 0 31,35 0-15,-35 0-16,1 0 15,-1 0 1,0 0-1,1 0 1,-1 0-16,0 0 16,1 0-1,-1 0 1,0 0 0,1 0-1,-1 0 1,0 0-1,1 0 1,-1 0 0,0 34 15,1-34 0,-1 0-15,0 0-16,1 0 31,-1 0 0,0 0-15,1 0-16,-1 0 16,0 0-1,0 0-15,1 0 31,-1 0-15,35 0-16,-35 0 16,0 0 15,1 0-15,-1 0-1,0 0 1,1 0-1,-1 0 1,0 0 0,1 0 15,-1 0 0,0 0-15,1 0-1,-1 0 17,0 35-17,1-35 1,-1 0 0,0 0-1,1 0 1,-1 0-1,0 0 1,1 0 0,33 0-1,-33 0-15,-1 0 16,0 0 0,35 0-16,-35 0 0,1 0 15,-1 0 1,0 0-16,0 0 15,35-35 1,-35 35 0,1 0 31,-1 0-32,0 0 16,1 0 16,-1 0-31,0 0 15,1 0 16,-1 0 0,0 0-16,1 0-15,-1 0 15,0 0 16,1 0 31,-1 0-62,0 0 15,1 0 0,-1 0 0,0 0-15,1 0 0,-1 0-1,0 0 1,1 0-16,-1 0 16,0 0 46,1 0-15,-1 0 15,-34-34 32,0-69-78,-34 34-16,34 35 0</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0:40:18.534"/>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0 409 0,'69'0'375,"-35"0"-359,0 0 0,1 0-1,-1 0 1,0 0 0,1 0-16,-1 0 15,0 0 1,1 0-1,-1 0 17,0 0-17,1 0-15,-1 0 16,0 0 15,1 0-15,-1-35-1,0 35-15,1 0 16,-1 0-16,0 0 16,0-34-1,1 34 1,-1 0 0,0 0-16,1 0 15,-1 0 32,0 0-31,-34-35-1,35 35 1,-35-35-16,34 35 16,0 0-1,1 0 1,-1-34 15,0 34-15,1 0-1,-1 0 1,-34-34 0,34 34-16,1-35 15,-1 35-15,0 0 31,1 0-15,-1-34 0,0 34-16,1 0 15,-1 0 1,0 0 0,-34-35-16,35 35 15,33-35-15,-33 35 16,-1 0-16,0 0 15,1 0-15,-1 0 16,0 0-16,0 0 16,0 0-16,0 0 15,0 0 1,1 0 0,-1 0-16,0 0 15,1 0 1,-1 0-1,0 0-15,1 0 16,-1 0 0,0 0-1,1 0-15,-1 0 16,35 0 31,-35 0-32,0 0 17,1 0-1,-1 0 0,0 0-31,1 0 16,-1 0-16,0 0 15,1 0 1,-1 0 0,0 0-16,1 0 15,-1 0 1,0 0 0,1 0-1,33 0 1,-33 0-1,-1 0 1,0 0 0,1 0-1,-1 0 1,0 0 0,0 0 15,1 0-16,-1 0 1,0 0 15,35 0 1,-35 0 46,1 0-47,-1 0 0,0 0-15,1 0-1,-1 35-15,0-35 32,1 0-17,-1 0 1,0 0 0</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0:40:28.755"/>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0 266 0,'35'-34'313,"33"34"-313,1 0 15,34 0-15,-69 0 16,0 0-16,1 0 15,68 0-15,-35 0 16,-33 0-16,33-34 16,35 34-16,0-34 0,-34 34 15,34-35-15,-34 35 16,-35 0-16,35 0 16,-35 0-16,35 0 15,-35 0-15,0 0 16,35 0-16,-35 0 15,0 0-15,1 0 16,-1 0 0,0 0-1,1 0-15,-1 0 16,0 0 0,1 0-16,-1 0 0,0 0 15,35 0-15,-35 0 16,1 0-16,68 0 15,-69 0-15,69 0 16,-69 0-16,69 0 16,-34 0-16,0 0 15,-1 0-15,35 35 16,-34-35-16,-35 0 0,35 0 16,-35 0-16,0 0 15,35 0 1,-35 0-1,1 0-15,-1 0 0,0 0 16,-34 34 0,35-34-16,-1 0 15,0 0 1,1 0 0,-1 0 15,0 0-31,-34 34 15,35-34-15,-1 0 16,-34 34-16,69-34 16,-35 0-16,0 0 0,1 0 15,33 0-15,1 35 16,-35-35-16,1 0 16,33 0-1,-33 34 1,33-34-16,-34 0 15,1 0-15,-1 0 16,0 0-16,35 34 16,-35-34-1,1 0 1,-1 0-16,0 0 16,1 0-1,-1 0 1,0 0 15,1 0-15,33 0-1,1 0-15,0 0 16,34 0 0,-35 0-16,35 0 15,-68 0-15,33 0 16,1 0-16,34 0 15,-35 0-15,35 0 16,-34 0-16,34 0 0,0-34 16,-69 34-16,1 0 15,68-34-15,-69 34 16,0-35-16,1 35 16,68 0-16,-69 0 15,0 0 1,1 0-1,-1 0-15,0 0 16,1 0 0,33 0 421,-33 0-437,-1 0 16,0 0-16,35 0 0,-35 0 15,35-34 1,-35 34 0,35 0-16,-1-34 15,-33 34-15,-1 0 16,69 0-16,-69 0 16,1 0-16,-1 0 0,35 0 15,-1 0-15,-33 0 16,-1 0-1,0 0 1,1-34-16,33 34 16,-68-35-1,69 35-15,-69-34 0,34 34 16,35 0-16,-35-34 16,1 34-16,-1-35 15,0 35 1,1 0-1,-1 0-15,0 0 16,0 0 0,1 0-16,-1 0 31,0 0-15,35 0-1,-35 0 1,1 0-1,-1 0 1,0 0 0,1 0-1,33 0-15,-33 0 16,-1 0-16,0 0 16,35 0-16,-35 0 15,35 0 1,-35 0-1,35 0 1,-35 0 15,1 0-15,-1 0 0,0 0-1,1 0-15,-1 0 0,0 35 16,1-35-16,-1 0 31,0 0 0,1 0-15,-1 0-16,0 0 16,0 0-1,1 0 1,-1 0-1,0 0-15,1 34 16,-1-34-16,0 0 16,1 0-16,33 0 15,-33 0 1,-35 34-16,34-34 16,35 0-1,-35 0-15,35 0 16,-35 0-1,0 0 1,1 0 15,-1 0-15,35 0-16,-35 0 0,0 0 16,1 0-1,-1 0-15,35 0 16,-1 0-16,-33 0 15,-1 0 1,0 0-16,1 0 16,-1 0-16,0 0 15,0 0 1,1 0 0,-1 0-1,35 0-15,-35 0 16,0 0-16,35 35 15,-35-35 1,1 34-16,-1-34 16,0 0-1,1 0 1,-1 0-16,0 0 16,1 0-16,-1 0 15,0 0 1,1 0-1,-1 0 1,0 0-16,1 0 0,-1 0 16,0 0-16,1 0 15,33 0 1,1 0-16,-35 0 16,1 0-16,-1 0 15,35 0-15,-1 0 16,-34 0-16,35 0 15,68 0-15,-102 0 0,33 0 16,1 0-16,-35 0 16,1 34-16,33-34 15,-33 0 1,-1 0-16,0 0 0,35 0 422,103 0-422,-69 0 15,-35 0-15,1 0 0,0 0 16,-35 0-16,34 0 16,1 0-16,0 0 15,-35 0-15,0 0 16,1 0-16,33 0 16,-33 0-16,33 0 15,-33 0-15,33 0 16,-33 0-16,-1 0 15,0 0-15,1 0 16,-1 0-16,35 0 16,-35 0-16,35 0 15,-35 0-15,0 0 16,35 0-16,-35 0 16,1 0-1,-1 0 1,0 0-1,1 0 1,-1 0-16,0 0 16,0 0-1,1 0-15,-1 0 16,0 0 0,35 0-1,-35 0-15,35 0 16,0 0-16,-35 0 15,0 0-15,1 0 16,-1 0-16,0 0 16,35 0-1,-35 0-15,35 0 16,0 0-16,-35 0 16,0 0-1,1 0 1,-1 0-1,35 0 1,-35 0-16,0 0 16,1 0-1,-1 0-15,0 0 16,1 0 0,-1 0-1,0 0-15,0 0 16,1 34-1,-1-34 1,0 0-16,1 0 16,-1 0-1,0 0-15,1 0 0,-1 0 16,0 0-16,1 0 16,-1 0-1,0 35-15,1-35 16,-1 0-16,35 0 15,-35 0-15,0 0 16,1 34 0,33-34-16,-33 0 0,33 34 15,-33-34 1,-1 0 0,0 0-16,35 0 15,-35 0 1,1 35-16,68-35 15,-103 34-15,34-34 16,0 0-16,0 0 16,1 0-16,33 0 15,-33 0 1,-1 0-16,0 0 0,1 0 16,-1 0-16,0 0 15,1 0-15,-1 0 16,0 0-1,1 0 1,-1 0-16,35 0 16,-35 0-16,35 0 15,-35 0-15,35 0 16,-35 0-16,0 0 16,1 0-1,-1 0-15,0 0 16,1 0-16,-1 0 15,0 0-15,1 0 32,-1 0-17,35 0 1,-35 0 0,0 0-16,0 0 0,1 0 15,33 0 1,-33 0-1,33 0 360,1 0-375,0 0 0,-35 0 16,0 0-16,1 0 16,-1 0-16,0 0 15,35 0-15,-35 0 16,35 0-16,0 0 16,-1 0-16,1 0 0,-35 0 15,35 0-15,-35 0 16,35 0-16,0 0 15,-1 0-15,-34 0 16,1 0-16,33 34 16,-33-34-16,33 0 15,1 0-15,-35 0 0,1 0 16,-1 0-16,35 0 16,-35 0-1,0 0 1,1 0-1,-1 0-15,0 0 16,1 0-16,-1 0 16,0 35-16,1-35 15,-1 0-15,35 0 16,-35 0 0,-34 34-16,69-34 15,-35 0-15,0 0 16,1 0-1,-1 0 1,0 0-16,1 0 16,33 0-1,-34 0-15,1 0 16,-1 0 0,0 0-16,1 0 15,-1 0 1,0 0-16,1 0 15,33 0 1,1 0-16,-35 0 16,35 0-16,-35 0 15,1 0-15,33 0 16,-33 0 0,-1 0-16,0 0 0,1 0 15,33 0 1,-33 0-16,33 0 15,-33 0 1,-1 0-16,35 0 16,-35 0-16,0 0 15,1 0-15,-1 0 16,34 0-16,-33 0 0,-1 0 16,0 0-16,1 0 15,-1 34-15,0-34 16,35 0-1,-35 0-15,1 0 16,-1 0-16,35 0 16,-35 0-16,0 0 15,1 0-15,-1 0 16,35 0-16,-35 0 16,0 0-16,1 0 15,-1 0 1,0 0-1,1 0-15,-1 0 32,0 0-17,1-34 1,33 34 343,1-34-359,0-1 16,-1 35-16,69-34 16,-68 0-16,34-1 15,34 1-15,-34 34 16,-68 0-16,68-69 15,-35 69-15,-33 0 0,33-34 16,-33 34 0,33 0-16,-33 0 0,-1 0 15,0-34-15,1 34 16,-1-34-16,0 34 16,1 0-16,-1 0 0,34 0 15,-33-35 1,-1 35-16,0 0 15,1 0 1,-1 0 0,0 0-16,1 0 0,-1 0 15,0 0 1,1 0 0,33 0-16,-33 0 15,-1-34-15,35 34 16,-35 0-16,35 0 0,-35 0 15,0 0 1,1 0-16,-1 0 16,0 0-16,1 0 15,33 0 1,-33 0 0,-1 0-16,0 0 15,1 0-15,-1 0 16,0 34-16,1-34 15,-1 0 1,34 0 0,-33 35-1,-1-1 1,0-34 0,1 0-16,-1 0 15,35 0 1,-35 0-1,0 0 1,1 0-16,-1 0 16,0 0-1,1 0 17,-1 0-32,0 0 15,1 0 1,-1 0 15,0 0-15,1 0 15,-1 0 0,0 0-15,1 0-1,-1 0 1,0 0 0,1 0-1,-1 0 17,0 0-1,1 0-16,-1 0 1,0 0 0,1 0-1,-1 0 1,0 0-16,1 0 16,-1 0-16,0 34 31,0-34-16,1 0 1,-1 0 0,-34 34-1,69-34-15,-35 0 16,0 0 15,1 0-15,-1 0-1,0 0 1,1 0-16,-1 0 16,0 0-1,1 0 17,-35 35-32,34-35 15,0 0 1,1 0-16,-1 0 15,0 0 17,1 0-32,-1 0 31,35 0 0,-35 0 0</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0:40:36.491"/>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0 281 0,'34'0'281,"1"0"-265,33 0-1,-33 0 1,33 0 0,-33 0-1,33 0 1,-33-34-16,-1 34 15,0-35 1,1 35 0,-1 0-1,35 0-15,-35 0 16,0 0 0,1 0-16,33 0 0,-33 0 15,-1-34-15,0 34 16,1 0-1,-1 0 1,0 0-16,1 0 16,-1 0-16,0 0 15,1-34 1,-35-1-16,34 35 16,0 0-1,1 0-15,-1 0 16,0 0-1,-34-34 1,34 34 0,1 0-16,-1 0 15,0 0 1,1 0 0,-1 0-1,0 0 16,35 0 1,-35 0-32,1 0 31,-1 0-15,0 0-16,35 0 15,-35 0 16,1 0 1,-1 0-17,0 0 1,1 0 0,-1 0-1,0 0 16,1 0-15,-1 0 15,0 0 1,1 0-17,-1 0 1,0 0 15,1 0 0,-1 0-15,0 0 15,1 0-31,-35-34 0,34 34 16,0 0 15,1 0-15,-1 0 31,34 0-16,-33 0 0,-1 0 0,0 0 1,1 0-17,-1 0-15,35 0 0,-35 0 16,0 0-16,1 0 15,33 0 1,-33 0 0,-1 0-1,0 0 1,1 0-16,-1 0 31,0 0-15,1 0-16,-1 0 15,0 0 1,1 0 0,-1 0-1,0 0-15,1 0 32,-1 0-32,0 0 15,1 0 1,33 0-1,-33 0-15,-1 0 16,0 0-16,1 0 16,-1 0-1,0 0-15,0 0 16,1 0-16,-1 0 0,0 0 16,1 0 15,-1 0-16,0 0-15,1 0 32,-1 0-32,0 0 31,1 0-31,-1 0 16,0 0 15,1 0-16,-1 0 1,0 0 31,35 0-31,-35 0 15,1 0-16,-1 0 1,0 0 0,1 0-1,-1 0-15,0 0 16,1 0-16,-1 0 16,69 0-1,-34 0-15,-35 0 16,35 0-16,-1 0 15,1 34-15,-1-34 0,-33 0 16,33 0-16,1 0 16,-35 0-1,35 69 1,-35-69-16,1 0 16,-1 0-1,0 0 1,1 0-1,33 0 1,-33 0 15,-1 0-15,0 0 0,1 0-1,-1 0 1,0 0-1,1 0 1,-1 0 0,0 0-1,1 0 17,-1 0-32,0 0 15,1 0-15,-1 0 31,0 0-31,1 0 16,33 0-16,-34 0 16,1 0-16,-1 0 15,0 0 1,1 0-16,-1 0 16,0 0 15,1 0 31,-1 0-30,0 0 30,-34 34-31,69-34-15,-35 0 31,-34 34-16,35-34-15,-1 0 31,-34 35-32,34-35 1,1 0-1,-1 34 32,-34 0 0,34-34-31,-68 0 109,0 0-125,-1 0 15,1 0 1,0 0 0,-1 0-1,-33 0 1,33 0 0,1-34-16,0 34 15,-1 0 1,35-34-16,-34 34 15,0 0-15,-1 0 16,1 0 0,0 0-16,-1 0 31,1 0-31,0 0 16,0-35-1,-1 35 16,1 0-15,0 0-16,-35 0 16,69-34-1,-34 34 17,-1 0-32,1 0 15,0 0 16,-1 0-31,1 0 16,0 0 15,-1 0-15,1 0 15,0 0 0,-1 0-31,1 0 16,0 0 0,-1 0-1,1 0 17,0 0-32,-1 0 15,1 0 1,0 0 15,-1 0-31,1 0 16,-35 0-1,35 0 1,0 0 0,-1 0 30,1 0-46,0 0 32,-1 0-1,1 0-15,0 0-16,0 0 31,-1 0 0,1 0-15,0 0-1,-1 0-15,1 0 32,0 0-17,-1 0-15,1 0 16,0 0-1,-1 0-15,1 0 16,0 0 0,-35 0 15,35 0-15,-1 0-1,1 0-15,0 0 16,-1 0-1,1 0-15,0 0 32,-1 0-32,1 0 31,0 0 16,-1 0-32,1 0 1,0 0 15,-1 0 16,1 0-31,0 0-1,-1 0 1,1 0 31,0 0-47,-1 0 31,1 0 0,0 0-15,0 0-16,-1 0 16,1 0 15,0 0-15,-1 0-16,1 0 31,0 0-31,-1 0 15,1 0 17,0 0-1,-1 0-15,1 0-1,0 0 16,-1 0-15,1 0 15,0 0-15,-1 0 15,1 0-15,0 0-1,-1 0-15,1 0 32,0 0-1,-1 0-15,1 0-16,0 0 15,-1 0 16,1 0-15,0 0 0,-1 0 15,-33 0-15,33 0-1,1 0 16,0 0-31,-1 0 16,1 0 0,0 0-16,0 0 15,-1 0 1,1 0 0,0 0-16,-1 0 15,1 0-15,0 0 16,-1 0-1,1 0 32</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0:40:40.742"/>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90 0,'34'0'343,"1"0"-311,-1 0-32,0 0 31,0 0-15,1 0-16,-1 0 15,0 0 1,1 0-1,-1 0 1,0 0 0,1 0-16,-1 0 15,0 0-15,1 0 32,-1 0-1,35 0-16,-35 0 17,0 0-17,1 0 17,-1 0-17,0 0 1,1 0 15,-1 0 0,0 0-15,1 0 15,-1 0-15,35 0-1,-35 0 1,0 0 15,1 0-31,-1 0 32,0 0-17,1 0-15,-1 0 0,0 0 16,1 0-1,-1 0 1,34 0-16,-33 0 16,-1 0-1,0 0-15,1 0 16,-1 0 15,0 0-15,1 0 15,-1 0 16,0 0-47,1 0 16,-1 0-1,0 0 1,1 0-1,-1 0 17,0 0-17,35 0 1,-35 0 0,1 0-1,-1 0 1,0 0-1,35 0 1,-35 34 0,1-34-1,-1 34 17,0-34-17,1 0 16,-1 0-15,0 0 31,1 0-31,-1 0 15,0 0 0,1 0-15,-1 0-16,0 0 31,0 0-15,1 0 15,-1 0-31,0 0 31,1 0 0,-1 0 1,0 0-17,1 0 32,-1 0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F11C29-BE52-47AF-B1DB-9199BACCC235}" type="datetimeFigureOut">
              <a:rPr lang="en-GB" smtClean="0"/>
              <a:t>10/04/2024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0E9D67-4D3C-4A42-9FDC-DD8C35CB648C}" type="slidenum">
              <a:rPr lang="en-GB" smtClean="0"/>
              <a:t>‹#›</a:t>
            </a:fld>
            <a:endParaRPr lang="en-GB"/>
          </a:p>
        </p:txBody>
      </p:sp>
    </p:spTree>
    <p:extLst>
      <p:ext uri="{BB962C8B-B14F-4D97-AF65-F5344CB8AC3E}">
        <p14:creationId xmlns:p14="http://schemas.microsoft.com/office/powerpoint/2010/main" val="675660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469860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081908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751100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71894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solidFill>
                  <a:srgbClr val="0070C0"/>
                </a:solidFill>
                <a:latin typeface="Arial" panose="020B0604020202020204" pitchFamily="34" charset="0"/>
                <a:cs typeface="Arial" panose="020B0604020202020204" pitchFamily="34" charset="0"/>
              </a:defRPr>
            </a:lvl1pPr>
          </a:lstStyle>
          <a:p>
            <a:r>
              <a:rPr lang="en-US"/>
              <a:t>Click to edit Master title style</a:t>
            </a:r>
            <a:endParaRPr lang="en-GB"/>
          </a:p>
        </p:txBody>
      </p:sp>
      <p:sp>
        <p:nvSpPr>
          <p:cNvPr id="3" name="Content Placeholder 2"/>
          <p:cNvSpPr>
            <a:spLocks noGrp="1"/>
          </p:cNvSpPr>
          <p:nvPr>
            <p:ph idx="1"/>
          </p:nvPr>
        </p:nvSpPr>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10/04/2024</a:t>
            </a:fld>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99516438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5080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43143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2493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05371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02832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5881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4000" u="none"/>
            </a:lvl1p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950732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11680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68294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7360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endParaRPr lang="en-GB"/>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539393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486649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5844190"/>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054865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973696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GB"/>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765089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GB"/>
          </a:p>
        </p:txBody>
      </p:sp>
      <p:sp>
        <p:nvSpPr>
          <p:cNvPr id="3" name="Picture Placeholder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10/04/2024</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629967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9349" y="-99392"/>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Times New Roman" panose="02020603050405020304"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10/04/2024</a:t>
            </a:fld>
            <a:endParaRPr kumimoji="0" lang="en-GB" sz="900"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7326360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txStyles>
    <p:titleStyle>
      <a:lvl1pPr algn="l" defTabSz="685800" rtl="0" eaLnBrk="1" latinLnBrk="0" hangingPunct="1">
        <a:lnSpc>
          <a:spcPct val="90000"/>
        </a:lnSpc>
        <a:spcBef>
          <a:spcPct val="0"/>
        </a:spcBef>
        <a:buNone/>
        <a:defRPr sz="3200" u="sng"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594197B-0074-44F7-86DA-5F48261BD696}" type="datetimeFigureOut">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10/04/2024</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2662F5A-088D-44DC-9BBB-6034CFCE8221}" type="slidenum">
              <a:rPr kumimoji="0" lang="en-GB"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961457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40.emf"/><Relationship Id="rId13" Type="http://schemas.openxmlformats.org/officeDocument/2006/relationships/customXml" Target="../ink/ink6.xml"/><Relationship Id="rId18" Type="http://schemas.openxmlformats.org/officeDocument/2006/relationships/image" Target="../media/image45.emf"/><Relationship Id="rId26" Type="http://schemas.openxmlformats.org/officeDocument/2006/relationships/image" Target="../media/image49.emf"/><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42.emf"/><Relationship Id="rId17" Type="http://schemas.openxmlformats.org/officeDocument/2006/relationships/customXml" Target="../ink/ink8.xml"/><Relationship Id="rId25" Type="http://schemas.openxmlformats.org/officeDocument/2006/relationships/customXml" Target="../ink/ink12.xml"/><Relationship Id="rId2" Type="http://schemas.openxmlformats.org/officeDocument/2006/relationships/hyperlink" Target="https://www.ncbi.nlm.nih.gov/pmc/articles/PMC4151990/figure/fig3/" TargetMode="External"/><Relationship Id="rId16" Type="http://schemas.openxmlformats.org/officeDocument/2006/relationships/image" Target="../media/image44.emf"/><Relationship Id="rId20" Type="http://schemas.openxmlformats.org/officeDocument/2006/relationships/image" Target="../media/image46.emf"/><Relationship Id="rId29" Type="http://schemas.openxmlformats.org/officeDocument/2006/relationships/customXml" Target="../ink/ink14.xml"/><Relationship Id="rId1" Type="http://schemas.openxmlformats.org/officeDocument/2006/relationships/slideLayout" Target="../slideLayouts/slideLayout13.xml"/><Relationship Id="rId6" Type="http://schemas.openxmlformats.org/officeDocument/2006/relationships/image" Target="../media/image39.emf"/><Relationship Id="rId11" Type="http://schemas.openxmlformats.org/officeDocument/2006/relationships/customXml" Target="../ink/ink5.xml"/><Relationship Id="rId24" Type="http://schemas.openxmlformats.org/officeDocument/2006/relationships/image" Target="../media/image48.emf"/><Relationship Id="rId32" Type="http://schemas.openxmlformats.org/officeDocument/2006/relationships/image" Target="../media/image52.emf"/><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50.emf"/><Relationship Id="rId10" Type="http://schemas.openxmlformats.org/officeDocument/2006/relationships/image" Target="../media/image41.emf"/><Relationship Id="rId19" Type="http://schemas.openxmlformats.org/officeDocument/2006/relationships/customXml" Target="../ink/ink9.xml"/><Relationship Id="rId31" Type="http://schemas.openxmlformats.org/officeDocument/2006/relationships/customXml" Target="../ink/ink15.xml"/><Relationship Id="rId4" Type="http://schemas.openxmlformats.org/officeDocument/2006/relationships/image" Target="../media/image38.emf"/><Relationship Id="rId9" Type="http://schemas.openxmlformats.org/officeDocument/2006/relationships/customXml" Target="../ink/ink4.xml"/><Relationship Id="rId14" Type="http://schemas.openxmlformats.org/officeDocument/2006/relationships/image" Target="../media/image43.emf"/><Relationship Id="rId22" Type="http://schemas.openxmlformats.org/officeDocument/2006/relationships/image" Target="../media/image47.emf"/><Relationship Id="rId27" Type="http://schemas.openxmlformats.org/officeDocument/2006/relationships/customXml" Target="../ink/ink13.xml"/><Relationship Id="rId30" Type="http://schemas.openxmlformats.org/officeDocument/2006/relationships/image" Target="../media/image51.emf"/></Relationships>
</file>

<file path=ppt/slides/_rels/slide4.xml.rels><?xml version="1.0" encoding="UTF-8" standalone="yes"?>
<Relationships xmlns="http://schemas.openxmlformats.org/package/2006/relationships"><Relationship Id="rId8" Type="http://schemas.openxmlformats.org/officeDocument/2006/relationships/customXml" Target="../ink/ink19.xml"/><Relationship Id="rId13" Type="http://schemas.openxmlformats.org/officeDocument/2006/relationships/image" Target="../media/image57.emf"/><Relationship Id="rId18" Type="http://schemas.openxmlformats.org/officeDocument/2006/relationships/customXml" Target="../ink/ink24.xml"/><Relationship Id="rId3" Type="http://schemas.openxmlformats.org/officeDocument/2006/relationships/image" Target="../media/image290.emf"/><Relationship Id="rId21" Type="http://schemas.openxmlformats.org/officeDocument/2006/relationships/image" Target="../media/image61.emf"/><Relationship Id="rId7" Type="http://schemas.openxmlformats.org/officeDocument/2006/relationships/image" Target="../media/image54.emf"/><Relationship Id="rId12" Type="http://schemas.openxmlformats.org/officeDocument/2006/relationships/customXml" Target="../ink/ink21.xml"/><Relationship Id="rId17" Type="http://schemas.openxmlformats.org/officeDocument/2006/relationships/image" Target="../media/image59.emf"/><Relationship Id="rId2" Type="http://schemas.openxmlformats.org/officeDocument/2006/relationships/customXml" Target="../ink/ink16.xml"/><Relationship Id="rId16" Type="http://schemas.openxmlformats.org/officeDocument/2006/relationships/customXml" Target="../ink/ink23.xml"/><Relationship Id="rId20" Type="http://schemas.openxmlformats.org/officeDocument/2006/relationships/customXml" Target="../ink/ink25.xml"/><Relationship Id="rId1" Type="http://schemas.openxmlformats.org/officeDocument/2006/relationships/slideLayout" Target="../slideLayouts/slideLayout13.xml"/><Relationship Id="rId6" Type="http://schemas.openxmlformats.org/officeDocument/2006/relationships/customXml" Target="../ink/ink18.xml"/><Relationship Id="rId11" Type="http://schemas.openxmlformats.org/officeDocument/2006/relationships/image" Target="../media/image56.emf"/><Relationship Id="rId5" Type="http://schemas.openxmlformats.org/officeDocument/2006/relationships/image" Target="../media/image53.emf"/><Relationship Id="rId15" Type="http://schemas.openxmlformats.org/officeDocument/2006/relationships/image" Target="../media/image58.emf"/><Relationship Id="rId23" Type="http://schemas.openxmlformats.org/officeDocument/2006/relationships/image" Target="../media/image62.emf"/><Relationship Id="rId10" Type="http://schemas.openxmlformats.org/officeDocument/2006/relationships/customXml" Target="../ink/ink20.xml"/><Relationship Id="rId19" Type="http://schemas.openxmlformats.org/officeDocument/2006/relationships/image" Target="../media/image60.emf"/><Relationship Id="rId4" Type="http://schemas.openxmlformats.org/officeDocument/2006/relationships/customXml" Target="../ink/ink17.xml"/><Relationship Id="rId9" Type="http://schemas.openxmlformats.org/officeDocument/2006/relationships/image" Target="../media/image55.emf"/><Relationship Id="rId14" Type="http://schemas.openxmlformats.org/officeDocument/2006/relationships/customXml" Target="../ink/ink22.xml"/><Relationship Id="rId22" Type="http://schemas.openxmlformats.org/officeDocument/2006/relationships/customXml" Target="../ink/ink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i.org/10.3389/fmicb.2024.1355035"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smtClean="0"/>
              <a:t>Principles of Composition </a:t>
            </a:r>
            <a:br>
              <a:rPr lang="en-GB" dirty="0" smtClean="0"/>
            </a:br>
            <a:r>
              <a:rPr lang="en-GB" dirty="0" smtClean="0"/>
              <a:t>Writing </a:t>
            </a:r>
            <a:r>
              <a:rPr lang="en-GB" dirty="0" err="1" smtClean="0"/>
              <a:t>ExerciseB</a:t>
            </a:r>
            <a:endParaRPr lang="en-GB" dirty="0"/>
          </a:p>
        </p:txBody>
      </p:sp>
      <p:sp>
        <p:nvSpPr>
          <p:cNvPr id="3" name="Subtitle 2"/>
          <p:cNvSpPr>
            <a:spLocks noGrp="1"/>
          </p:cNvSpPr>
          <p:nvPr>
            <p:ph type="subTitle" idx="1"/>
          </p:nvPr>
        </p:nvSpPr>
        <p:spPr/>
        <p:txBody>
          <a:bodyPr/>
          <a:lstStyle/>
          <a:p>
            <a:r>
              <a:rPr lang="en-GB" dirty="0" err="1" smtClean="0"/>
              <a:t>Dr.</a:t>
            </a:r>
            <a:r>
              <a:rPr lang="en-GB" dirty="0" smtClean="0"/>
              <a:t> Morgan Feeney</a:t>
            </a:r>
          </a:p>
          <a:p>
            <a:r>
              <a:rPr lang="en-GB" dirty="0" smtClean="0"/>
              <a:t>2024/2025</a:t>
            </a:r>
            <a:endParaRPr lang="en-GB" dirty="0"/>
          </a:p>
        </p:txBody>
      </p:sp>
    </p:spTree>
    <p:extLst>
      <p:ext uri="{BB962C8B-B14F-4D97-AF65-F5344CB8AC3E}">
        <p14:creationId xmlns:p14="http://schemas.microsoft.com/office/powerpoint/2010/main" val="3126975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6E152-6EE2-45A6-9458-A86903053FDD}"/>
              </a:ext>
            </a:extLst>
          </p:cNvPr>
          <p:cNvSpPr>
            <a:spLocks noGrp="1"/>
          </p:cNvSpPr>
          <p:nvPr>
            <p:ph type="title"/>
          </p:nvPr>
        </p:nvSpPr>
        <p:spPr>
          <a:xfrm>
            <a:off x="239349" y="276388"/>
            <a:ext cx="10515600" cy="1325563"/>
          </a:xfrm>
        </p:spPr>
        <p:txBody>
          <a:bodyPr/>
          <a:lstStyle/>
          <a:p>
            <a:r>
              <a:rPr lang="en-GB" b="1" dirty="0"/>
              <a:t>Exercise 1: evaluating scientific writing</a:t>
            </a:r>
          </a:p>
        </p:txBody>
      </p:sp>
      <p:sp>
        <p:nvSpPr>
          <p:cNvPr id="3" name="Content Placeholder 2"/>
          <p:cNvSpPr>
            <a:spLocks noGrp="1"/>
          </p:cNvSpPr>
          <p:nvPr>
            <p:ph idx="1"/>
          </p:nvPr>
        </p:nvSpPr>
        <p:spPr/>
        <p:txBody>
          <a:bodyPr>
            <a:normAutofit/>
          </a:bodyPr>
          <a:lstStyle/>
          <a:p>
            <a:pPr marL="0" indent="0">
              <a:buNone/>
            </a:pPr>
            <a:r>
              <a:rPr lang="en-GB" sz="3600" dirty="0" smtClean="0"/>
              <a:t>Group discussion</a:t>
            </a:r>
          </a:p>
          <a:p>
            <a:pPr marL="457200" indent="-457200">
              <a:buAutoNum type="arabicPeriod"/>
            </a:pPr>
            <a:r>
              <a:rPr lang="en-GB" sz="3600" dirty="0" smtClean="0">
                <a:solidFill>
                  <a:schemeClr val="accent2"/>
                </a:solidFill>
              </a:rPr>
              <a:t>What are some of the characteristics or features of good writing? Of bad writing?</a:t>
            </a:r>
            <a:endParaRPr lang="en-GB" sz="3600" dirty="0">
              <a:solidFill>
                <a:schemeClr val="accent2"/>
              </a:solidFill>
            </a:endParaRPr>
          </a:p>
          <a:p>
            <a:pPr marL="457200" indent="-457200">
              <a:buAutoNum type="arabicPeriod"/>
            </a:pPr>
            <a:r>
              <a:rPr lang="en-GB" sz="3600" dirty="0" smtClean="0">
                <a:solidFill>
                  <a:schemeClr val="accent5"/>
                </a:solidFill>
              </a:rPr>
              <a:t>How can we evaluate our own writing to determine if it is good/bad?</a:t>
            </a:r>
            <a:endParaRPr lang="en-GB" sz="3600" dirty="0">
              <a:solidFill>
                <a:schemeClr val="accent5"/>
              </a:solidFill>
            </a:endParaRPr>
          </a:p>
          <a:p>
            <a:pPr marL="457200" indent="-457200">
              <a:buAutoNum type="arabicPeriod"/>
            </a:pPr>
            <a:r>
              <a:rPr lang="en-GB" sz="3600" dirty="0">
                <a:solidFill>
                  <a:srgbClr val="00B050"/>
                </a:solidFill>
              </a:rPr>
              <a:t>How can </a:t>
            </a:r>
            <a:r>
              <a:rPr lang="en-GB" sz="3600" dirty="0" smtClean="0">
                <a:solidFill>
                  <a:srgbClr val="00B050"/>
                </a:solidFill>
              </a:rPr>
              <a:t>we improve </a:t>
            </a:r>
            <a:r>
              <a:rPr lang="en-GB" sz="3600" smtClean="0">
                <a:solidFill>
                  <a:srgbClr val="00B050"/>
                </a:solidFill>
              </a:rPr>
              <a:t>our writing?</a:t>
            </a:r>
            <a:endParaRPr lang="en-GB" sz="3600" dirty="0">
              <a:solidFill>
                <a:srgbClr val="00B050"/>
              </a:solidFill>
            </a:endParaRPr>
          </a:p>
        </p:txBody>
      </p:sp>
    </p:spTree>
    <p:extLst>
      <p:ext uri="{BB962C8B-B14F-4D97-AF65-F5344CB8AC3E}">
        <p14:creationId xmlns:p14="http://schemas.microsoft.com/office/powerpoint/2010/main" val="4046013854"/>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Arial" panose="020B0604020202020204" pitchFamily="34" charset="0"/>
                <a:cs typeface="Arial" panose="020B0604020202020204" pitchFamily="34" charset="0"/>
              </a:rPr>
              <a:t>Make your train of thought logical and clear</a:t>
            </a:r>
          </a:p>
        </p:txBody>
      </p:sp>
      <p:sp>
        <p:nvSpPr>
          <p:cNvPr id="3" name="Content Placeholder 2"/>
          <p:cNvSpPr>
            <a:spLocks noGrp="1"/>
          </p:cNvSpPr>
          <p:nvPr>
            <p:ph idx="1"/>
          </p:nvPr>
        </p:nvSpPr>
        <p:spPr/>
        <p:txBody>
          <a:bodyPr/>
          <a:lstStyle/>
          <a:p>
            <a:r>
              <a:rPr lang="en-GB" b="1" dirty="0">
                <a:latin typeface="Arial" panose="020B0604020202020204" pitchFamily="34" charset="0"/>
                <a:cs typeface="Arial" panose="020B0604020202020204" pitchFamily="34" charset="0"/>
              </a:rPr>
              <a:t>To describe an experiment:</a:t>
            </a:r>
          </a:p>
          <a:p>
            <a:pPr lvl="1"/>
            <a:r>
              <a:rPr lang="en-GB" dirty="0">
                <a:latin typeface="Arial" panose="020B0604020202020204" pitchFamily="34" charset="0"/>
                <a:cs typeface="Arial" panose="020B0604020202020204" pitchFamily="34" charset="0"/>
              </a:rPr>
              <a:t>1. What you were trying to do </a:t>
            </a:r>
            <a:r>
              <a:rPr lang="en-GB" dirty="0" smtClean="0">
                <a:latin typeface="Arial" panose="020B0604020202020204" pitchFamily="34" charset="0"/>
                <a:cs typeface="Arial" panose="020B0604020202020204" pitchFamily="34" charset="0"/>
              </a:rPr>
              <a:t>(aim)</a:t>
            </a:r>
            <a:endParaRPr lang="en-GB" dirty="0">
              <a:latin typeface="Arial" panose="020B0604020202020204" pitchFamily="34" charset="0"/>
              <a:cs typeface="Arial" panose="020B0604020202020204" pitchFamily="34" charset="0"/>
            </a:endParaRPr>
          </a:p>
          <a:p>
            <a:pPr lvl="1"/>
            <a:r>
              <a:rPr lang="en-GB" dirty="0">
                <a:latin typeface="Arial" panose="020B0604020202020204" pitchFamily="34" charset="0"/>
                <a:cs typeface="Arial" panose="020B0604020202020204" pitchFamily="34" charset="0"/>
              </a:rPr>
              <a:t>2. How</a:t>
            </a:r>
          </a:p>
          <a:p>
            <a:pPr lvl="1"/>
            <a:r>
              <a:rPr lang="en-GB" dirty="0">
                <a:latin typeface="Arial" panose="020B0604020202020204" pitchFamily="34" charset="0"/>
                <a:cs typeface="Arial" panose="020B0604020202020204" pitchFamily="34" charset="0"/>
              </a:rPr>
              <a:t>3. Results</a:t>
            </a:r>
          </a:p>
          <a:p>
            <a:pPr lvl="1"/>
            <a:r>
              <a:rPr lang="en-GB" dirty="0">
                <a:latin typeface="Arial" panose="020B0604020202020204" pitchFamily="34" charset="0"/>
                <a:cs typeface="Arial" panose="020B0604020202020204" pitchFamily="34" charset="0"/>
              </a:rPr>
              <a:t>4. Significance (what it means)</a:t>
            </a:r>
          </a:p>
          <a:p>
            <a:r>
              <a:rPr lang="en-GB" dirty="0">
                <a:latin typeface="Arial" panose="020B0604020202020204" pitchFamily="34" charset="0"/>
                <a:cs typeface="Arial" panose="020B0604020202020204" pitchFamily="34" charset="0"/>
              </a:rPr>
              <a:t>You should follow this format for every experiment (in writing your thesis or giving a formal/informal presentation)</a:t>
            </a:r>
          </a:p>
          <a:p>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21530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2E4DAF-075E-47E8-9503-1E45454AD969}"/>
              </a:ext>
            </a:extLst>
          </p:cNvPr>
          <p:cNvSpPr>
            <a:spLocks noGrp="1"/>
          </p:cNvSpPr>
          <p:nvPr>
            <p:ph idx="1"/>
          </p:nvPr>
        </p:nvSpPr>
        <p:spPr>
          <a:xfrm>
            <a:off x="109152" y="1887409"/>
            <a:ext cx="10515600" cy="4351338"/>
          </a:xfrm>
        </p:spPr>
        <p:txBody>
          <a:bodyPr/>
          <a:lstStyle/>
          <a:p>
            <a:pPr marL="0" indent="0">
              <a:buNone/>
            </a:pPr>
            <a:r>
              <a:rPr lang="en-GB" b="0" i="0" dirty="0">
                <a:solidFill>
                  <a:srgbClr val="000000"/>
                </a:solidFill>
                <a:effectLst/>
                <a:latin typeface="Times New Roman" panose="02020603050405020304" pitchFamily="18" charset="0"/>
              </a:rPr>
              <a:t>The opposing effects of the overexpression of the DGC </a:t>
            </a:r>
            <a:r>
              <a:rPr lang="en-GB" b="0" i="0" dirty="0" err="1">
                <a:solidFill>
                  <a:srgbClr val="000000"/>
                </a:solidFill>
                <a:effectLst/>
                <a:latin typeface="Times New Roman" panose="02020603050405020304" pitchFamily="18" charset="0"/>
              </a:rPr>
              <a:t>CdgB</a:t>
            </a:r>
            <a:r>
              <a:rPr lang="en-GB" b="0" i="0" dirty="0">
                <a:solidFill>
                  <a:srgbClr val="000000"/>
                </a:solidFill>
                <a:effectLst/>
                <a:latin typeface="Times New Roman" panose="02020603050405020304" pitchFamily="18" charset="0"/>
              </a:rPr>
              <a:t> and the PDE </a:t>
            </a:r>
            <a:r>
              <a:rPr lang="en-GB" b="0" i="0" dirty="0" err="1">
                <a:solidFill>
                  <a:srgbClr val="000000"/>
                </a:solidFill>
                <a:effectLst/>
                <a:latin typeface="Times New Roman" panose="02020603050405020304" pitchFamily="18" charset="0"/>
              </a:rPr>
              <a:t>YhjH</a:t>
            </a:r>
            <a:r>
              <a:rPr lang="en-GB" b="0" i="0" dirty="0">
                <a:solidFill>
                  <a:srgbClr val="000000"/>
                </a:solidFill>
                <a:effectLst/>
                <a:latin typeface="Times New Roman" panose="02020603050405020304" pitchFamily="18" charset="0"/>
              </a:rPr>
              <a:t> suggested that high levels of c-di-GMP retard sporulation and low levels of c-di-GMP accelerate sporulation. Because the </a:t>
            </a:r>
            <a:r>
              <a:rPr lang="en-GB" b="0" i="0" dirty="0" err="1">
                <a:solidFill>
                  <a:srgbClr val="000000"/>
                </a:solidFill>
                <a:effectLst/>
                <a:latin typeface="Times New Roman" panose="02020603050405020304" pitchFamily="18" charset="0"/>
              </a:rPr>
              <a:t>BldD</a:t>
            </a:r>
            <a:r>
              <a:rPr lang="en-GB" b="0" i="0" dirty="0">
                <a:solidFill>
                  <a:srgbClr val="000000"/>
                </a:solidFill>
                <a:effectLst/>
                <a:latin typeface="Times New Roman" panose="02020603050405020304" pitchFamily="18" charset="0"/>
              </a:rPr>
              <a:t>-(c-di-GMP) complex serves to keep sporulation genes shut off during vegetative growth, loss of </a:t>
            </a:r>
            <a:r>
              <a:rPr lang="en-GB" b="0" i="0" dirty="0" err="1">
                <a:solidFill>
                  <a:srgbClr val="000000"/>
                </a:solidFill>
                <a:effectLst/>
                <a:latin typeface="Times New Roman" panose="02020603050405020304" pitchFamily="18" charset="0"/>
              </a:rPr>
              <a:t>BldD</a:t>
            </a:r>
            <a:r>
              <a:rPr lang="en-GB" b="0" i="0" dirty="0">
                <a:solidFill>
                  <a:srgbClr val="000000"/>
                </a:solidFill>
                <a:effectLst/>
                <a:latin typeface="Times New Roman" panose="02020603050405020304" pitchFamily="18" charset="0"/>
              </a:rPr>
              <a:t> should have a similar effect on </a:t>
            </a:r>
            <a:r>
              <a:rPr lang="en-GB" b="0" i="1" dirty="0">
                <a:solidFill>
                  <a:srgbClr val="000000"/>
                </a:solidFill>
                <a:effectLst/>
                <a:latin typeface="Times New Roman" panose="02020603050405020304" pitchFamily="18" charset="0"/>
              </a:rPr>
              <a:t>Streptomyces</a:t>
            </a:r>
            <a:r>
              <a:rPr lang="en-GB" b="0" i="0" dirty="0">
                <a:solidFill>
                  <a:srgbClr val="000000"/>
                </a:solidFill>
                <a:effectLst/>
                <a:latin typeface="Times New Roman" panose="02020603050405020304" pitchFamily="18" charset="0"/>
              </a:rPr>
              <a:t> development as depletion of c-di-GMP levels. To test this hypothesis, we deleted </a:t>
            </a:r>
            <a:r>
              <a:rPr lang="en-GB" b="0" i="1" dirty="0" err="1">
                <a:solidFill>
                  <a:srgbClr val="000000"/>
                </a:solidFill>
                <a:effectLst/>
                <a:latin typeface="Times New Roman" panose="02020603050405020304" pitchFamily="18" charset="0"/>
              </a:rPr>
              <a:t>bldD</a:t>
            </a:r>
            <a:r>
              <a:rPr lang="en-GB" b="0" i="0" dirty="0">
                <a:solidFill>
                  <a:srgbClr val="000000"/>
                </a:solidFill>
                <a:effectLst/>
                <a:latin typeface="Times New Roman" panose="02020603050405020304" pitchFamily="18" charset="0"/>
              </a:rPr>
              <a:t> from the </a:t>
            </a:r>
            <a:r>
              <a:rPr lang="en-GB" b="0" i="1" dirty="0">
                <a:solidFill>
                  <a:srgbClr val="000000"/>
                </a:solidFill>
                <a:effectLst/>
                <a:latin typeface="Times New Roman" panose="02020603050405020304" pitchFamily="18" charset="0"/>
              </a:rPr>
              <a:t>S. </a:t>
            </a:r>
            <a:r>
              <a:rPr lang="en-GB" b="0" i="1" dirty="0" err="1">
                <a:solidFill>
                  <a:srgbClr val="000000"/>
                </a:solidFill>
                <a:effectLst/>
                <a:latin typeface="Times New Roman" panose="02020603050405020304" pitchFamily="18" charset="0"/>
              </a:rPr>
              <a:t>venezuelae</a:t>
            </a:r>
            <a:r>
              <a:rPr lang="en-GB" b="0" i="0" dirty="0">
                <a:solidFill>
                  <a:srgbClr val="000000"/>
                </a:solidFill>
                <a:effectLst/>
                <a:latin typeface="Times New Roman" panose="02020603050405020304" pitchFamily="18" charset="0"/>
              </a:rPr>
              <a:t> chromosome. Strikingly, the </a:t>
            </a:r>
            <a:r>
              <a:rPr lang="en-GB" b="0" i="1" dirty="0" err="1">
                <a:solidFill>
                  <a:srgbClr val="000000"/>
                </a:solidFill>
                <a:effectLst/>
                <a:latin typeface="Times New Roman" panose="02020603050405020304" pitchFamily="18" charset="0"/>
              </a:rPr>
              <a:t>bldD</a:t>
            </a:r>
            <a:r>
              <a:rPr lang="en-GB" b="0" i="0" dirty="0">
                <a:solidFill>
                  <a:srgbClr val="000000"/>
                </a:solidFill>
                <a:effectLst/>
                <a:latin typeface="Times New Roman" panose="02020603050405020304" pitchFamily="18" charset="0"/>
              </a:rPr>
              <a:t> null mutant formed small colonies lacking aerial hyphae, but—when examined by SEM—even young colonies of the </a:t>
            </a:r>
            <a:r>
              <a:rPr lang="en-GB" b="0" i="1" dirty="0" err="1">
                <a:solidFill>
                  <a:srgbClr val="000000"/>
                </a:solidFill>
                <a:effectLst/>
                <a:latin typeface="Times New Roman" panose="02020603050405020304" pitchFamily="18" charset="0"/>
              </a:rPr>
              <a:t>bldD</a:t>
            </a:r>
            <a:r>
              <a:rPr lang="en-GB" b="0" i="0" dirty="0">
                <a:solidFill>
                  <a:srgbClr val="000000"/>
                </a:solidFill>
                <a:effectLst/>
                <a:latin typeface="Times New Roman" panose="02020603050405020304" pitchFamily="18" charset="0"/>
              </a:rPr>
              <a:t> mutant were found to contain spore chains embedded in an excess of extracellular matrix (</a:t>
            </a:r>
            <a:r>
              <a:rPr lang="en-GB" b="0" i="0" dirty="0">
                <a:solidFill>
                  <a:srgbClr val="642A8F"/>
                </a:solidFill>
                <a:effectLst/>
                <a:latin typeface="Times New Roman" panose="02020603050405020304" pitchFamily="18" charset="0"/>
                <a:hlinkClick r:id="rId2"/>
              </a:rPr>
              <a:t>Figure 3</a:t>
            </a:r>
            <a:r>
              <a:rPr lang="en-GB" b="0" i="0" dirty="0">
                <a:solidFill>
                  <a:srgbClr val="000000"/>
                </a:solidFill>
                <a:effectLst/>
                <a:latin typeface="Times New Roman" panose="02020603050405020304" pitchFamily="18" charset="0"/>
              </a:rPr>
              <a:t>A). </a:t>
            </a:r>
            <a:endParaRPr lang="en-GB" dirty="0"/>
          </a:p>
        </p:txBody>
      </p:sp>
      <p:sp>
        <p:nvSpPr>
          <p:cNvPr id="4" name="Title 1">
            <a:extLst>
              <a:ext uri="{FF2B5EF4-FFF2-40B4-BE49-F238E27FC236}">
                <a16:creationId xmlns:a16="http://schemas.microsoft.com/office/drawing/2014/main" id="{FA2708DC-EC38-431E-940F-E3F0E7E0252B}"/>
              </a:ext>
            </a:extLst>
          </p:cNvPr>
          <p:cNvSpPr>
            <a:spLocks noGrp="1"/>
          </p:cNvSpPr>
          <p:nvPr>
            <p:ph type="title"/>
          </p:nvPr>
        </p:nvSpPr>
        <p:spPr>
          <a:xfrm>
            <a:off x="790698" y="0"/>
            <a:ext cx="10515600" cy="1325563"/>
          </a:xfrm>
        </p:spPr>
        <p:txBody>
          <a:bodyPr/>
          <a:lstStyle/>
          <a:p>
            <a:r>
              <a:rPr lang="en-GB" b="1" dirty="0">
                <a:latin typeface="Arial" panose="020B0604020202020204" pitchFamily="34" charset="0"/>
                <a:cs typeface="Arial" panose="020B0604020202020204" pitchFamily="34" charset="0"/>
              </a:rPr>
              <a:t>Example:</a:t>
            </a:r>
          </a:p>
        </p:txBody>
      </p:sp>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7586952" y="2804554"/>
              <a:ext cx="1063080" cy="173423"/>
            </p14:xfrm>
          </p:contentPart>
        </mc:Choice>
        <mc:Fallback xmlns="">
          <p:pic>
            <p:nvPicPr>
              <p:cNvPr id="5" name="Ink 4"/>
              <p:cNvPicPr/>
              <p:nvPr/>
            </p:nvPicPr>
            <p:blipFill>
              <a:blip r:embed="rId4"/>
              <a:stretch>
                <a:fillRect/>
              </a:stretch>
            </p:blipFill>
            <p:spPr>
              <a:xfrm>
                <a:off x="7539072" y="2708488"/>
                <a:ext cx="1158840" cy="365196"/>
              </a:xfrm>
              <a:prstGeom prst="rect">
                <a:avLst/>
              </a:prstGeom>
            </p:spPr>
          </p:pic>
        </mc:Fallback>
      </mc:AlternateContent>
      <p:sp>
        <p:nvSpPr>
          <p:cNvPr id="15" name="TextBox 14"/>
          <p:cNvSpPr txBox="1"/>
          <p:nvPr/>
        </p:nvSpPr>
        <p:spPr>
          <a:xfrm>
            <a:off x="10591126" y="2521933"/>
            <a:ext cx="1299202" cy="461665"/>
          </a:xfrm>
          <a:prstGeom prst="rect">
            <a:avLst/>
          </a:prstGeom>
          <a:noFill/>
        </p:spPr>
        <p:txBody>
          <a:bodyPr wrap="none" rtlCol="0">
            <a:spAutoFit/>
          </a:bodyPr>
          <a:lstStyle/>
          <a:p>
            <a:r>
              <a:rPr lang="en-GB" sz="2400" dirty="0" smtClean="0"/>
              <a:t>rationale</a:t>
            </a:r>
            <a:endParaRPr lang="en-GB" sz="2400" dirty="0"/>
          </a:p>
        </p:txBody>
      </p:sp>
      <p:sp>
        <p:nvSpPr>
          <p:cNvPr id="16" name="TextBox 15"/>
          <p:cNvSpPr txBox="1"/>
          <p:nvPr/>
        </p:nvSpPr>
        <p:spPr>
          <a:xfrm>
            <a:off x="10450957" y="3252014"/>
            <a:ext cx="1533497" cy="461665"/>
          </a:xfrm>
          <a:prstGeom prst="rect">
            <a:avLst/>
          </a:prstGeom>
          <a:noFill/>
        </p:spPr>
        <p:txBody>
          <a:bodyPr wrap="none" rtlCol="0">
            <a:spAutoFit/>
          </a:bodyPr>
          <a:lstStyle/>
          <a:p>
            <a:r>
              <a:rPr lang="en-GB" sz="2400" dirty="0" smtClean="0"/>
              <a:t>hypothesis</a:t>
            </a:r>
            <a:endParaRPr lang="en-GB" sz="2400" dirty="0"/>
          </a:p>
        </p:txBody>
      </p:sp>
      <mc:AlternateContent xmlns:mc="http://schemas.openxmlformats.org/markup-compatibility/2006" xmlns:p14="http://schemas.microsoft.com/office/powerpoint/2010/main">
        <mc:Choice Requires="p14">
          <p:contentPart p14:bwMode="auto" r:id="rId5">
            <p14:nvContentPartPr>
              <p14:cNvPr id="17" name="Ink 16"/>
              <p14:cNvContentPartPr/>
              <p14:nvPr/>
            </p14:nvContentPartPr>
            <p14:xfrm>
              <a:off x="2965670" y="3677565"/>
              <a:ext cx="5832720" cy="79200"/>
            </p14:xfrm>
          </p:contentPart>
        </mc:Choice>
        <mc:Fallback xmlns="">
          <p:pic>
            <p:nvPicPr>
              <p:cNvPr id="17" name="Ink 16"/>
              <p:cNvPicPr/>
              <p:nvPr/>
            </p:nvPicPr>
            <p:blipFill>
              <a:blip r:embed="rId6"/>
              <a:stretch>
                <a:fillRect/>
              </a:stretch>
            </p:blipFill>
            <p:spPr>
              <a:xfrm>
                <a:off x="2917790" y="3581805"/>
                <a:ext cx="5928480" cy="270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1" name="Ink 20"/>
              <p14:cNvContentPartPr/>
              <p14:nvPr/>
            </p14:nvContentPartPr>
            <p14:xfrm>
              <a:off x="296990" y="3953685"/>
              <a:ext cx="8785080" cy="173880"/>
            </p14:xfrm>
          </p:contentPart>
        </mc:Choice>
        <mc:Fallback xmlns="">
          <p:pic>
            <p:nvPicPr>
              <p:cNvPr id="21" name="Ink 20"/>
              <p:cNvPicPr/>
              <p:nvPr/>
            </p:nvPicPr>
            <p:blipFill>
              <a:blip r:embed="rId8"/>
              <a:stretch>
                <a:fillRect/>
              </a:stretch>
            </p:blipFill>
            <p:spPr>
              <a:xfrm>
                <a:off x="248750" y="3857925"/>
                <a:ext cx="8881560" cy="3657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2" name="Ink 21"/>
              <p14:cNvContentPartPr/>
              <p14:nvPr/>
            </p14:nvContentPartPr>
            <p14:xfrm>
              <a:off x="5807510" y="4077885"/>
              <a:ext cx="2570760" cy="44640"/>
            </p14:xfrm>
          </p:contentPart>
        </mc:Choice>
        <mc:Fallback xmlns="">
          <p:pic>
            <p:nvPicPr>
              <p:cNvPr id="22" name="Ink 21"/>
              <p:cNvPicPr/>
              <p:nvPr/>
            </p:nvPicPr>
            <p:blipFill>
              <a:blip r:embed="rId10"/>
              <a:stretch>
                <a:fillRect/>
              </a:stretch>
            </p:blipFill>
            <p:spPr>
              <a:xfrm>
                <a:off x="5759630" y="3981765"/>
                <a:ext cx="266652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 name="Ink 22"/>
              <p14:cNvContentPartPr/>
              <p14:nvPr/>
            </p14:nvContentPartPr>
            <p14:xfrm>
              <a:off x="10481288" y="3422003"/>
              <a:ext cx="1409040" cy="105480"/>
            </p14:xfrm>
          </p:contentPart>
        </mc:Choice>
        <mc:Fallback xmlns="">
          <p:pic>
            <p:nvPicPr>
              <p:cNvPr id="23" name="Ink 22"/>
              <p:cNvPicPr/>
              <p:nvPr/>
            </p:nvPicPr>
            <p:blipFill>
              <a:blip r:embed="rId12"/>
              <a:stretch>
                <a:fillRect/>
              </a:stretch>
            </p:blipFill>
            <p:spPr>
              <a:xfrm>
                <a:off x="10433408" y="3325883"/>
                <a:ext cx="1504800" cy="297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4" name="Ink 23"/>
              <p14:cNvContentPartPr/>
              <p14:nvPr/>
            </p14:nvContentPartPr>
            <p14:xfrm>
              <a:off x="8686790" y="2794485"/>
              <a:ext cx="1383840" cy="147240"/>
            </p14:xfrm>
          </p:contentPart>
        </mc:Choice>
        <mc:Fallback xmlns="">
          <p:pic>
            <p:nvPicPr>
              <p:cNvPr id="24" name="Ink 23"/>
              <p:cNvPicPr/>
              <p:nvPr/>
            </p:nvPicPr>
            <p:blipFill>
              <a:blip r:embed="rId14"/>
              <a:stretch>
                <a:fillRect/>
              </a:stretch>
            </p:blipFill>
            <p:spPr>
              <a:xfrm>
                <a:off x="8638910" y="2698725"/>
                <a:ext cx="1479960" cy="3387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5" name="Ink 24"/>
              <p14:cNvContentPartPr/>
              <p14:nvPr/>
            </p14:nvContentPartPr>
            <p14:xfrm>
              <a:off x="234710" y="3178605"/>
              <a:ext cx="9935280" cy="207720"/>
            </p14:xfrm>
          </p:contentPart>
        </mc:Choice>
        <mc:Fallback xmlns="">
          <p:pic>
            <p:nvPicPr>
              <p:cNvPr id="25" name="Ink 24"/>
              <p:cNvPicPr/>
              <p:nvPr/>
            </p:nvPicPr>
            <p:blipFill>
              <a:blip r:embed="rId16"/>
              <a:stretch>
                <a:fillRect/>
              </a:stretch>
            </p:blipFill>
            <p:spPr>
              <a:xfrm>
                <a:off x="186830" y="3082845"/>
                <a:ext cx="10031040" cy="399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6" name="Ink 25"/>
              <p14:cNvContentPartPr/>
              <p14:nvPr/>
            </p14:nvContentPartPr>
            <p14:xfrm>
              <a:off x="271790" y="3568845"/>
              <a:ext cx="2520720" cy="113760"/>
            </p14:xfrm>
          </p:contentPart>
        </mc:Choice>
        <mc:Fallback xmlns="">
          <p:pic>
            <p:nvPicPr>
              <p:cNvPr id="26" name="Ink 25"/>
              <p:cNvPicPr/>
              <p:nvPr/>
            </p:nvPicPr>
            <p:blipFill>
              <a:blip r:embed="rId18"/>
              <a:stretch>
                <a:fillRect/>
              </a:stretch>
            </p:blipFill>
            <p:spPr>
              <a:xfrm>
                <a:off x="223910" y="3472725"/>
                <a:ext cx="2616840" cy="306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7" name="Ink 26"/>
              <p14:cNvContentPartPr/>
              <p14:nvPr/>
            </p14:nvContentPartPr>
            <p14:xfrm>
              <a:off x="10738070" y="2748045"/>
              <a:ext cx="1075320" cy="59040"/>
            </p14:xfrm>
          </p:contentPart>
        </mc:Choice>
        <mc:Fallback xmlns="">
          <p:pic>
            <p:nvPicPr>
              <p:cNvPr id="27" name="Ink 26"/>
              <p:cNvPicPr/>
              <p:nvPr/>
            </p:nvPicPr>
            <p:blipFill>
              <a:blip r:embed="rId20"/>
              <a:stretch>
                <a:fillRect/>
              </a:stretch>
            </p:blipFill>
            <p:spPr>
              <a:xfrm>
                <a:off x="10690190" y="2651925"/>
                <a:ext cx="117108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Ink 27"/>
              <p14:cNvContentPartPr/>
              <p14:nvPr/>
            </p14:nvContentPartPr>
            <p14:xfrm>
              <a:off x="9304550" y="4053045"/>
              <a:ext cx="890280" cy="360"/>
            </p14:xfrm>
          </p:contentPart>
        </mc:Choice>
        <mc:Fallback xmlns="">
          <p:pic>
            <p:nvPicPr>
              <p:cNvPr id="28" name="Ink 27"/>
              <p:cNvPicPr/>
              <p:nvPr/>
            </p:nvPicPr>
            <p:blipFill>
              <a:blip r:embed="rId22"/>
              <a:stretch>
                <a:fillRect/>
              </a:stretch>
            </p:blipFill>
            <p:spPr>
              <a:xfrm>
                <a:off x="9256670" y="3956925"/>
                <a:ext cx="98604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9" name="Ink 28"/>
              <p14:cNvContentPartPr/>
              <p14:nvPr/>
            </p14:nvContentPartPr>
            <p14:xfrm>
              <a:off x="222470" y="4323765"/>
              <a:ext cx="9873360" cy="205560"/>
            </p14:xfrm>
          </p:contentPart>
        </mc:Choice>
        <mc:Fallback xmlns="">
          <p:pic>
            <p:nvPicPr>
              <p:cNvPr id="29" name="Ink 28"/>
              <p:cNvPicPr/>
              <p:nvPr/>
            </p:nvPicPr>
            <p:blipFill>
              <a:blip r:embed="rId24"/>
              <a:stretch>
                <a:fillRect/>
              </a:stretch>
            </p:blipFill>
            <p:spPr>
              <a:xfrm>
                <a:off x="174590" y="4227645"/>
                <a:ext cx="9969120" cy="3978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0" name="Ink 29"/>
              <p14:cNvContentPartPr/>
              <p14:nvPr/>
            </p14:nvContentPartPr>
            <p14:xfrm>
              <a:off x="158750" y="4793925"/>
              <a:ext cx="135000" cy="1261440"/>
            </p14:xfrm>
          </p:contentPart>
        </mc:Choice>
        <mc:Fallback xmlns="">
          <p:pic>
            <p:nvPicPr>
              <p:cNvPr id="30" name="Ink 29"/>
              <p:cNvPicPr/>
              <p:nvPr/>
            </p:nvPicPr>
            <p:blipFill>
              <a:blip r:embed="rId26"/>
              <a:stretch>
                <a:fillRect/>
              </a:stretch>
            </p:blipFill>
            <p:spPr>
              <a:xfrm>
                <a:off x="110870" y="4698165"/>
                <a:ext cx="231120" cy="14529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1" name="Ink 30"/>
              <p14:cNvContentPartPr/>
              <p14:nvPr/>
            </p14:nvContentPartPr>
            <p14:xfrm>
              <a:off x="9972350" y="4719765"/>
              <a:ext cx="236160" cy="1311120"/>
            </p14:xfrm>
          </p:contentPart>
        </mc:Choice>
        <mc:Fallback xmlns="">
          <p:pic>
            <p:nvPicPr>
              <p:cNvPr id="31" name="Ink 30"/>
              <p:cNvPicPr/>
              <p:nvPr/>
            </p:nvPicPr>
            <p:blipFill>
              <a:blip r:embed="rId28"/>
              <a:stretch>
                <a:fillRect/>
              </a:stretch>
            </p:blipFill>
            <p:spPr>
              <a:xfrm>
                <a:off x="9924110" y="4624005"/>
                <a:ext cx="332280" cy="15026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2" name="Ink 31"/>
              <p14:cNvContentPartPr/>
              <p14:nvPr/>
            </p14:nvContentPartPr>
            <p14:xfrm>
              <a:off x="10614950" y="5375325"/>
              <a:ext cx="1358640" cy="62640"/>
            </p14:xfrm>
          </p:contentPart>
        </mc:Choice>
        <mc:Fallback xmlns="">
          <p:pic>
            <p:nvPicPr>
              <p:cNvPr id="32" name="Ink 31"/>
              <p:cNvPicPr/>
              <p:nvPr/>
            </p:nvPicPr>
            <p:blipFill>
              <a:blip r:embed="rId30"/>
              <a:stretch>
                <a:fillRect/>
              </a:stretch>
            </p:blipFill>
            <p:spPr>
              <a:xfrm>
                <a:off x="10566710" y="5279205"/>
                <a:ext cx="145512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3" name="Ink 32"/>
              <p14:cNvContentPartPr/>
              <p14:nvPr/>
            </p14:nvContentPartPr>
            <p14:xfrm>
              <a:off x="10490750" y="4275525"/>
              <a:ext cx="1322640" cy="36720"/>
            </p14:xfrm>
          </p:contentPart>
        </mc:Choice>
        <mc:Fallback xmlns="">
          <p:pic>
            <p:nvPicPr>
              <p:cNvPr id="33" name="Ink 32"/>
              <p:cNvPicPr/>
              <p:nvPr/>
            </p:nvPicPr>
            <p:blipFill>
              <a:blip r:embed="rId32"/>
              <a:stretch>
                <a:fillRect/>
              </a:stretch>
            </p:blipFill>
            <p:spPr>
              <a:xfrm>
                <a:off x="10442870" y="4179405"/>
                <a:ext cx="1418400" cy="228960"/>
              </a:xfrm>
              <a:prstGeom prst="rect">
                <a:avLst/>
              </a:prstGeom>
            </p:spPr>
          </p:pic>
        </mc:Fallback>
      </mc:AlternateContent>
      <p:sp>
        <p:nvSpPr>
          <p:cNvPr id="36" name="TextBox 35"/>
          <p:cNvSpPr txBox="1"/>
          <p:nvPr/>
        </p:nvSpPr>
        <p:spPr>
          <a:xfrm>
            <a:off x="10417310" y="4042920"/>
            <a:ext cx="1621406" cy="461665"/>
          </a:xfrm>
          <a:prstGeom prst="rect">
            <a:avLst/>
          </a:prstGeom>
          <a:noFill/>
        </p:spPr>
        <p:txBody>
          <a:bodyPr wrap="none" rtlCol="0">
            <a:spAutoFit/>
          </a:bodyPr>
          <a:lstStyle/>
          <a:p>
            <a:r>
              <a:rPr lang="en-GB" sz="2400" dirty="0" smtClean="0"/>
              <a:t>experiment</a:t>
            </a:r>
            <a:endParaRPr lang="en-GB" sz="2400" dirty="0"/>
          </a:p>
        </p:txBody>
      </p:sp>
      <p:sp>
        <p:nvSpPr>
          <p:cNvPr id="37" name="TextBox 36"/>
          <p:cNvSpPr txBox="1"/>
          <p:nvPr/>
        </p:nvSpPr>
        <p:spPr>
          <a:xfrm>
            <a:off x="10505219" y="5144492"/>
            <a:ext cx="897169" cy="461665"/>
          </a:xfrm>
          <a:prstGeom prst="rect">
            <a:avLst/>
          </a:prstGeom>
          <a:noFill/>
        </p:spPr>
        <p:txBody>
          <a:bodyPr wrap="none" rtlCol="0">
            <a:spAutoFit/>
          </a:bodyPr>
          <a:lstStyle/>
          <a:p>
            <a:r>
              <a:rPr lang="en-GB" sz="2400" dirty="0" smtClean="0"/>
              <a:t>result</a:t>
            </a:r>
            <a:endParaRPr lang="en-GB" sz="2400" dirty="0"/>
          </a:p>
        </p:txBody>
      </p:sp>
    </p:spTree>
    <p:extLst>
      <p:ext uri="{BB962C8B-B14F-4D97-AF65-F5344CB8AC3E}">
        <p14:creationId xmlns:p14="http://schemas.microsoft.com/office/powerpoint/2010/main" val="27487753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698" y="0"/>
            <a:ext cx="10515600" cy="1325563"/>
          </a:xfrm>
        </p:spPr>
        <p:txBody>
          <a:bodyPr/>
          <a:lstStyle/>
          <a:p>
            <a:r>
              <a:rPr lang="en-GB" b="1" dirty="0">
                <a:latin typeface="Arial" panose="020B0604020202020204" pitchFamily="34" charset="0"/>
                <a:cs typeface="Arial" panose="020B0604020202020204" pitchFamily="34" charset="0"/>
              </a:rPr>
              <a:t>Example:</a:t>
            </a:r>
          </a:p>
        </p:txBody>
      </p:sp>
      <p:sp>
        <p:nvSpPr>
          <p:cNvPr id="3" name="Content Placeholder 2"/>
          <p:cNvSpPr>
            <a:spLocks noGrp="1"/>
          </p:cNvSpPr>
          <p:nvPr>
            <p:ph idx="1"/>
          </p:nvPr>
        </p:nvSpPr>
        <p:spPr>
          <a:xfrm>
            <a:off x="0" y="1635619"/>
            <a:ext cx="11922826" cy="4351338"/>
          </a:xfrm>
        </p:spPr>
        <p:txBody>
          <a:bodyPr>
            <a:noAutofit/>
          </a:bodyPr>
          <a:lstStyle/>
          <a:p>
            <a:pPr marL="0" indent="0">
              <a:buNone/>
            </a:pPr>
            <a:r>
              <a:rPr lang="en-GB" sz="2400" dirty="0"/>
              <a:t>To gain insight into the cellular processes controlled by c-di-GMP in </a:t>
            </a:r>
            <a:r>
              <a:rPr lang="en-GB" sz="2400" dirty="0" err="1"/>
              <a:t>streptomycetes</a:t>
            </a:r>
            <a:r>
              <a:rPr lang="en-GB" sz="2400" dirty="0"/>
              <a:t>, we overexpressed either the active DGC </a:t>
            </a:r>
            <a:r>
              <a:rPr lang="en-GB" sz="2400" dirty="0" err="1"/>
              <a:t>CdgB</a:t>
            </a:r>
            <a:r>
              <a:rPr lang="en-GB" sz="2400" dirty="0"/>
              <a:t> from </a:t>
            </a:r>
            <a:r>
              <a:rPr lang="en-GB" sz="2400" i="1" dirty="0"/>
              <a:t>S. </a:t>
            </a:r>
            <a:r>
              <a:rPr lang="en-GB" sz="2400" i="1" dirty="0" err="1"/>
              <a:t>coelicolor</a:t>
            </a:r>
            <a:r>
              <a:rPr lang="en-GB" sz="2400" i="1" dirty="0"/>
              <a:t> </a:t>
            </a:r>
            <a:r>
              <a:rPr lang="en-GB" sz="2400" dirty="0"/>
              <a:t>(Tran et al., 2011) or the active PDE </a:t>
            </a:r>
            <a:r>
              <a:rPr lang="en-GB" sz="2400" dirty="0" err="1"/>
              <a:t>YhjH</a:t>
            </a:r>
            <a:r>
              <a:rPr lang="en-GB" sz="2400" dirty="0"/>
              <a:t> from </a:t>
            </a:r>
            <a:r>
              <a:rPr lang="en-GB" sz="2400" i="1" dirty="0"/>
              <a:t>E. coli </a:t>
            </a:r>
            <a:r>
              <a:rPr lang="en-GB" sz="2400" dirty="0"/>
              <a:t>(</a:t>
            </a:r>
            <a:r>
              <a:rPr lang="en-GB" sz="2400" dirty="0" err="1"/>
              <a:t>Pesavento</a:t>
            </a:r>
            <a:r>
              <a:rPr lang="en-GB" sz="2400" dirty="0"/>
              <a:t> et al., 2008). Strikingly, overexpression of both </a:t>
            </a:r>
            <a:r>
              <a:rPr lang="en-GB" sz="2400" dirty="0" err="1"/>
              <a:t>CdgB</a:t>
            </a:r>
            <a:r>
              <a:rPr lang="en-GB" sz="2400" dirty="0"/>
              <a:t> and </a:t>
            </a:r>
            <a:r>
              <a:rPr lang="en-GB" sz="2400" dirty="0" err="1"/>
              <a:t>YhjH</a:t>
            </a:r>
            <a:r>
              <a:rPr lang="en-GB" sz="2400" dirty="0"/>
              <a:t> blocked the generation of aerial mycelium by </a:t>
            </a:r>
            <a:r>
              <a:rPr lang="en-GB" sz="2400" i="1" dirty="0"/>
              <a:t>S. </a:t>
            </a:r>
            <a:r>
              <a:rPr lang="en-GB" sz="2400" i="1" dirty="0" err="1"/>
              <a:t>venezuelae</a:t>
            </a:r>
            <a:r>
              <a:rPr lang="en-GB" sz="2400" i="1" dirty="0"/>
              <a:t> </a:t>
            </a:r>
            <a:r>
              <a:rPr lang="en-GB" sz="2400" dirty="0"/>
              <a:t>(Figure 1B). However, scanning electron micrographs (SEMs) revealed that, whereas overexpression of </a:t>
            </a:r>
            <a:r>
              <a:rPr lang="en-GB" sz="2400" dirty="0" err="1"/>
              <a:t>CdgB</a:t>
            </a:r>
            <a:r>
              <a:rPr lang="en-GB" sz="2400" dirty="0"/>
              <a:t> blocked development, resulting in a classical bald phenotype, overexpression of the PDE </a:t>
            </a:r>
            <a:r>
              <a:rPr lang="en-GB" sz="2400" dirty="0" err="1"/>
              <a:t>YhjH</a:t>
            </a:r>
            <a:r>
              <a:rPr lang="en-GB" sz="2400" dirty="0"/>
              <a:t> in fact promoted sporulation, but the colonies appeared bald to the naked eye because aerial mycelium formation had been bypassed (Figure 1C). As judged by heat resistance, the spores made by the </a:t>
            </a:r>
            <a:r>
              <a:rPr lang="en-GB" sz="2400" dirty="0" err="1"/>
              <a:t>YhjH</a:t>
            </a:r>
            <a:r>
              <a:rPr lang="en-GB" sz="2400" dirty="0"/>
              <a:t> overexpression strain were as robust as those of the </a:t>
            </a:r>
            <a:r>
              <a:rPr lang="en-GB" sz="2400" dirty="0" err="1"/>
              <a:t>wildtype</a:t>
            </a:r>
            <a:r>
              <a:rPr lang="en-GB" sz="2400" dirty="0"/>
              <a:t> (WT) (Figure S1A available online). Moreover, overexpression of catalytically inactive versions of </a:t>
            </a:r>
            <a:r>
              <a:rPr lang="en-GB" sz="2400" dirty="0" err="1"/>
              <a:t>YhjH</a:t>
            </a:r>
            <a:r>
              <a:rPr lang="en-GB" sz="2400" dirty="0"/>
              <a:t> or </a:t>
            </a:r>
            <a:r>
              <a:rPr lang="en-GB" sz="2400" dirty="0" err="1"/>
              <a:t>CdgB</a:t>
            </a:r>
            <a:r>
              <a:rPr lang="en-GB" sz="2400" dirty="0"/>
              <a:t> had no effect on </a:t>
            </a:r>
            <a:r>
              <a:rPr lang="en-GB" sz="2400" i="1" dirty="0"/>
              <a:t>S. </a:t>
            </a:r>
            <a:r>
              <a:rPr lang="en-GB" sz="2400" i="1" dirty="0" err="1"/>
              <a:t>venezuelae</a:t>
            </a:r>
            <a:r>
              <a:rPr lang="en-GB" sz="2400" i="1" dirty="0"/>
              <a:t> </a:t>
            </a:r>
            <a:r>
              <a:rPr lang="en-GB" sz="2400" dirty="0"/>
              <a:t>development (Figure S1B). These data suggest that intracellular levels of c-di-GMP influence the timing of development. In particular, they suggest that increased c-di-GMP levels delay differentiation, arresting the colonies in the vegetative growth stage, whereas decreased levels of the second messenger accelerate development, </a:t>
            </a:r>
            <a:r>
              <a:rPr lang="en-GB" sz="2400" dirty="0" err="1"/>
              <a:t>favoring</a:t>
            </a:r>
            <a:r>
              <a:rPr lang="en-GB" sz="2400" dirty="0"/>
              <a:t> sporulation.</a:t>
            </a:r>
            <a:endParaRPr lang="en-GB" sz="2400" dirty="0">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8" name="Ink 7"/>
              <p14:cNvContentPartPr/>
              <p14:nvPr/>
            </p14:nvContentPartPr>
            <p14:xfrm>
              <a:off x="154318" y="1805115"/>
              <a:ext cx="1674360" cy="72000"/>
            </p14:xfrm>
          </p:contentPart>
        </mc:Choice>
        <mc:Fallback xmlns="">
          <p:pic>
            <p:nvPicPr>
              <p:cNvPr id="8" name="Ink 7"/>
              <p:cNvPicPr/>
              <p:nvPr/>
            </p:nvPicPr>
            <p:blipFill>
              <a:blip r:embed="rId3"/>
              <a:stretch>
                <a:fillRect/>
              </a:stretch>
            </p:blipFill>
            <p:spPr>
              <a:xfrm>
                <a:off x="106438" y="1708995"/>
                <a:ext cx="177048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10503710" y="1828965"/>
              <a:ext cx="370080" cy="111240"/>
            </p14:xfrm>
          </p:contentPart>
        </mc:Choice>
        <mc:Fallback xmlns="">
          <p:pic>
            <p:nvPicPr>
              <p:cNvPr id="4" name="Ink 3"/>
              <p:cNvPicPr/>
              <p:nvPr/>
            </p:nvPicPr>
            <p:blipFill>
              <a:blip r:embed="rId5"/>
              <a:stretch>
                <a:fillRect/>
              </a:stretch>
            </p:blipFill>
            <p:spPr>
              <a:xfrm>
                <a:off x="10455470" y="1732845"/>
                <a:ext cx="466560" cy="303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p14:cNvContentPartPr/>
              <p14:nvPr/>
            </p14:nvContentPartPr>
            <p14:xfrm>
              <a:off x="136430" y="2174925"/>
              <a:ext cx="1865880" cy="45000"/>
            </p14:xfrm>
          </p:contentPart>
        </mc:Choice>
        <mc:Fallback xmlns="">
          <p:pic>
            <p:nvPicPr>
              <p:cNvPr id="5" name="Ink 4"/>
              <p:cNvPicPr/>
              <p:nvPr/>
            </p:nvPicPr>
            <p:blipFill>
              <a:blip r:embed="rId7"/>
              <a:stretch>
                <a:fillRect/>
              </a:stretch>
            </p:blipFill>
            <p:spPr>
              <a:xfrm>
                <a:off x="88190" y="2078805"/>
                <a:ext cx="196200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p14:cNvContentPartPr/>
              <p14:nvPr/>
            </p14:nvContentPartPr>
            <p14:xfrm>
              <a:off x="5881670" y="2483805"/>
              <a:ext cx="2953800" cy="124200"/>
            </p14:xfrm>
          </p:contentPart>
        </mc:Choice>
        <mc:Fallback xmlns="">
          <p:pic>
            <p:nvPicPr>
              <p:cNvPr id="6" name="Ink 5"/>
              <p:cNvPicPr/>
              <p:nvPr/>
            </p:nvPicPr>
            <p:blipFill>
              <a:blip r:embed="rId9"/>
              <a:stretch>
                <a:fillRect/>
              </a:stretch>
            </p:blipFill>
            <p:spPr>
              <a:xfrm>
                <a:off x="5833790" y="2387685"/>
                <a:ext cx="3049560" cy="316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p14:cNvContentPartPr/>
              <p14:nvPr/>
            </p14:nvContentPartPr>
            <p14:xfrm>
              <a:off x="8995670" y="2767485"/>
              <a:ext cx="2335320" cy="124200"/>
            </p14:xfrm>
          </p:contentPart>
        </mc:Choice>
        <mc:Fallback xmlns="">
          <p:pic>
            <p:nvPicPr>
              <p:cNvPr id="7" name="Ink 6"/>
              <p:cNvPicPr/>
              <p:nvPr/>
            </p:nvPicPr>
            <p:blipFill>
              <a:blip r:embed="rId11"/>
              <a:stretch>
                <a:fillRect/>
              </a:stretch>
            </p:blipFill>
            <p:spPr>
              <a:xfrm>
                <a:off x="8947790" y="2671725"/>
                <a:ext cx="2431440" cy="316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4" name="Ink 23"/>
              <p14:cNvContentPartPr/>
              <p14:nvPr/>
            </p14:nvContentPartPr>
            <p14:xfrm>
              <a:off x="222470" y="3088965"/>
              <a:ext cx="5115960" cy="163800"/>
            </p14:xfrm>
          </p:contentPart>
        </mc:Choice>
        <mc:Fallback xmlns="">
          <p:pic>
            <p:nvPicPr>
              <p:cNvPr id="24" name="Ink 23"/>
              <p:cNvPicPr/>
              <p:nvPr/>
            </p:nvPicPr>
            <p:blipFill>
              <a:blip r:embed="rId13"/>
              <a:stretch>
                <a:fillRect/>
              </a:stretch>
            </p:blipFill>
            <p:spPr>
              <a:xfrm>
                <a:off x="174590" y="2992845"/>
                <a:ext cx="5211720" cy="3560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5" name="Ink 24"/>
              <p14:cNvContentPartPr/>
              <p14:nvPr/>
            </p14:nvContentPartPr>
            <p14:xfrm>
              <a:off x="86390" y="3157725"/>
              <a:ext cx="1470960" cy="129960"/>
            </p14:xfrm>
          </p:contentPart>
        </mc:Choice>
        <mc:Fallback xmlns="">
          <p:pic>
            <p:nvPicPr>
              <p:cNvPr id="25" name="Ink 24"/>
              <p:cNvPicPr/>
              <p:nvPr/>
            </p:nvPicPr>
            <p:blipFill>
              <a:blip r:embed="rId15"/>
              <a:stretch>
                <a:fillRect/>
              </a:stretch>
            </p:blipFill>
            <p:spPr>
              <a:xfrm>
                <a:off x="38510" y="3061605"/>
                <a:ext cx="1566720" cy="3218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6" name="Ink 25"/>
              <p14:cNvContentPartPr/>
              <p14:nvPr/>
            </p14:nvContentPartPr>
            <p14:xfrm>
              <a:off x="1519910" y="3098325"/>
              <a:ext cx="3843360" cy="180720"/>
            </p14:xfrm>
          </p:contentPart>
        </mc:Choice>
        <mc:Fallback xmlns="">
          <p:pic>
            <p:nvPicPr>
              <p:cNvPr id="26" name="Ink 25"/>
              <p:cNvPicPr/>
              <p:nvPr/>
            </p:nvPicPr>
            <p:blipFill>
              <a:blip r:embed="rId17"/>
              <a:stretch>
                <a:fillRect/>
              </a:stretch>
            </p:blipFill>
            <p:spPr>
              <a:xfrm>
                <a:off x="1472030" y="3002205"/>
                <a:ext cx="3939120" cy="3729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7" name="Ink 26"/>
              <p14:cNvContentPartPr/>
              <p14:nvPr/>
            </p14:nvContentPartPr>
            <p14:xfrm>
              <a:off x="7982990" y="5046285"/>
              <a:ext cx="2882520" cy="211680"/>
            </p14:xfrm>
          </p:contentPart>
        </mc:Choice>
        <mc:Fallback xmlns="">
          <p:pic>
            <p:nvPicPr>
              <p:cNvPr id="27" name="Ink 26"/>
              <p:cNvPicPr/>
              <p:nvPr/>
            </p:nvPicPr>
            <p:blipFill>
              <a:blip r:embed="rId19"/>
              <a:stretch>
                <a:fillRect/>
              </a:stretch>
            </p:blipFill>
            <p:spPr>
              <a:xfrm>
                <a:off x="7934750" y="4950165"/>
                <a:ext cx="2978640" cy="4039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8" name="Ink 27"/>
              <p14:cNvContentPartPr/>
              <p14:nvPr/>
            </p14:nvContentPartPr>
            <p14:xfrm>
              <a:off x="8612630" y="5412405"/>
              <a:ext cx="3151440" cy="124920"/>
            </p14:xfrm>
          </p:contentPart>
        </mc:Choice>
        <mc:Fallback xmlns="">
          <p:pic>
            <p:nvPicPr>
              <p:cNvPr id="28" name="Ink 27"/>
              <p:cNvPicPr/>
              <p:nvPr/>
            </p:nvPicPr>
            <p:blipFill>
              <a:blip r:embed="rId21"/>
              <a:stretch>
                <a:fillRect/>
              </a:stretch>
            </p:blipFill>
            <p:spPr>
              <a:xfrm>
                <a:off x="8564750" y="5316285"/>
                <a:ext cx="3247200" cy="3171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9" name="Ink 28"/>
              <p14:cNvContentPartPr/>
              <p14:nvPr/>
            </p14:nvContentPartPr>
            <p14:xfrm>
              <a:off x="8649710" y="5418885"/>
              <a:ext cx="3077280" cy="92880"/>
            </p14:xfrm>
          </p:contentPart>
        </mc:Choice>
        <mc:Fallback xmlns="">
          <p:pic>
            <p:nvPicPr>
              <p:cNvPr id="29" name="Ink 28"/>
              <p:cNvPicPr/>
              <p:nvPr/>
            </p:nvPicPr>
            <p:blipFill>
              <a:blip r:embed="rId23"/>
              <a:stretch>
                <a:fillRect/>
              </a:stretch>
            </p:blipFill>
            <p:spPr>
              <a:xfrm>
                <a:off x="8601830" y="5323125"/>
                <a:ext cx="3173040" cy="284760"/>
              </a:xfrm>
              <a:prstGeom prst="rect">
                <a:avLst/>
              </a:prstGeom>
            </p:spPr>
          </p:pic>
        </mc:Fallback>
      </mc:AlternateContent>
    </p:spTree>
    <p:extLst>
      <p:ext uri="{BB962C8B-B14F-4D97-AF65-F5344CB8AC3E}">
        <p14:creationId xmlns:p14="http://schemas.microsoft.com/office/powerpoint/2010/main" val="35824726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Arial" panose="020B0604020202020204" pitchFamily="34" charset="0"/>
                <a:cs typeface="Arial" panose="020B0604020202020204" pitchFamily="34" charset="0"/>
              </a:rPr>
              <a:t>Exercise </a:t>
            </a:r>
            <a:r>
              <a:rPr lang="en-GB" b="1" dirty="0" smtClean="0">
                <a:latin typeface="Arial" panose="020B0604020202020204" pitchFamily="34" charset="0"/>
                <a:cs typeface="Arial" panose="020B0604020202020204" pitchFamily="34" charset="0"/>
              </a:rPr>
              <a:t>4: Describe an experiment</a:t>
            </a:r>
            <a:endParaRPr lang="en-GB" b="1" dirty="0">
              <a:latin typeface="Arial" panose="020B0604020202020204" pitchFamily="34" charset="0"/>
              <a:cs typeface="Arial" panose="020B0604020202020204" pitchFamily="34" charset="0"/>
            </a:endParaRPr>
          </a:p>
        </p:txBody>
      </p:sp>
      <p:sp>
        <p:nvSpPr>
          <p:cNvPr id="8" name="Content Placeholder 7">
            <a:extLst>
              <a:ext uri="{FF2B5EF4-FFF2-40B4-BE49-F238E27FC236}">
                <a16:creationId xmlns:a16="http://schemas.microsoft.com/office/drawing/2014/main" id="{2C3F08E7-92AD-45E9-8881-456C0DAE65F7}"/>
              </a:ext>
            </a:extLst>
          </p:cNvPr>
          <p:cNvSpPr>
            <a:spLocks noGrp="1"/>
          </p:cNvSpPr>
          <p:nvPr>
            <p:ph idx="1"/>
          </p:nvPr>
        </p:nvSpPr>
        <p:spPr/>
        <p:txBody>
          <a:bodyPr/>
          <a:lstStyle/>
          <a:p>
            <a:pPr>
              <a:buFont typeface="Wingdings" panose="05000000000000000000" pitchFamily="2" charset="2"/>
              <a:buChar char="§"/>
            </a:pPr>
            <a:r>
              <a:rPr lang="en-GB" dirty="0" smtClean="0"/>
              <a:t>Write a paragraph describing an experiment</a:t>
            </a:r>
          </a:p>
          <a:p>
            <a:pPr>
              <a:buFont typeface="Wingdings" panose="05000000000000000000" pitchFamily="2" charset="2"/>
              <a:buChar char="§"/>
            </a:pPr>
            <a:r>
              <a:rPr lang="en-GB" dirty="0" smtClean="0"/>
              <a:t>Keep </a:t>
            </a:r>
            <a:r>
              <a:rPr lang="en-GB" dirty="0"/>
              <a:t>in mind the rules we just discussed</a:t>
            </a:r>
          </a:p>
          <a:p>
            <a:pPr>
              <a:buFont typeface="Wingdings" panose="05000000000000000000" pitchFamily="2" charset="2"/>
              <a:buChar char="§"/>
            </a:pPr>
            <a:r>
              <a:rPr lang="en-GB" dirty="0" smtClean="0"/>
              <a:t>Explain the point of the experiment, how it was done, what the results were, and what the results mean</a:t>
            </a:r>
            <a:endParaRPr lang="en-GB" dirty="0"/>
          </a:p>
          <a:p>
            <a:pPr>
              <a:buFont typeface="Wingdings" panose="05000000000000000000" pitchFamily="2" charset="2"/>
              <a:buChar char="§"/>
            </a:pPr>
            <a:r>
              <a:rPr lang="en-GB" dirty="0"/>
              <a:t>Suggested topics: </a:t>
            </a:r>
            <a:r>
              <a:rPr lang="en-GB" dirty="0" smtClean="0"/>
              <a:t>dropping a pen to test the theory of gravity, flicking a light switch or changing a light bulb, attempting to delete </a:t>
            </a:r>
            <a:r>
              <a:rPr lang="en-GB" i="1" dirty="0" err="1" smtClean="0"/>
              <a:t>ftsZ</a:t>
            </a:r>
            <a:r>
              <a:rPr lang="en-GB" i="1" dirty="0" smtClean="0"/>
              <a:t> </a:t>
            </a:r>
            <a:r>
              <a:rPr lang="en-GB" dirty="0" smtClean="0"/>
              <a:t>to show that it is an essential gene in </a:t>
            </a:r>
            <a:r>
              <a:rPr lang="en-GB" i="1" dirty="0" smtClean="0"/>
              <a:t>E. coli</a:t>
            </a:r>
            <a:r>
              <a:rPr lang="en-GB" dirty="0" smtClean="0"/>
              <a:t>, performing an experiment that you plan to do during your project…</a:t>
            </a:r>
            <a:endParaRPr lang="en-GB" dirty="0"/>
          </a:p>
          <a:p>
            <a:pPr>
              <a:buFont typeface="Wingdings" panose="05000000000000000000" pitchFamily="2" charset="2"/>
              <a:buChar char="§"/>
            </a:pPr>
            <a:endParaRPr lang="en-GB" dirty="0"/>
          </a:p>
        </p:txBody>
      </p:sp>
    </p:spTree>
    <p:extLst>
      <p:ext uri="{BB962C8B-B14F-4D97-AF65-F5344CB8AC3E}">
        <p14:creationId xmlns:p14="http://schemas.microsoft.com/office/powerpoint/2010/main" val="41538998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6E152-6EE2-45A6-9458-A86903053FDD}"/>
              </a:ext>
            </a:extLst>
          </p:cNvPr>
          <p:cNvSpPr>
            <a:spLocks noGrp="1"/>
          </p:cNvSpPr>
          <p:nvPr>
            <p:ph type="title"/>
          </p:nvPr>
        </p:nvSpPr>
        <p:spPr>
          <a:xfrm>
            <a:off x="239349" y="276388"/>
            <a:ext cx="10515600" cy="1325563"/>
          </a:xfrm>
        </p:spPr>
        <p:txBody>
          <a:bodyPr/>
          <a:lstStyle/>
          <a:p>
            <a:r>
              <a:rPr lang="en-GB" b="1" dirty="0"/>
              <a:t>Exercise </a:t>
            </a:r>
            <a:r>
              <a:rPr lang="en-GB" b="1" dirty="0" smtClean="0"/>
              <a:t>F: abstracts</a:t>
            </a:r>
            <a:endParaRPr lang="en-GB" b="1" dirty="0"/>
          </a:p>
        </p:txBody>
      </p:sp>
      <p:sp>
        <p:nvSpPr>
          <p:cNvPr id="3" name="Content Placeholder 2"/>
          <p:cNvSpPr>
            <a:spLocks noGrp="1"/>
          </p:cNvSpPr>
          <p:nvPr>
            <p:ph idx="1"/>
          </p:nvPr>
        </p:nvSpPr>
        <p:spPr/>
        <p:txBody>
          <a:bodyPr>
            <a:normAutofit/>
          </a:bodyPr>
          <a:lstStyle/>
          <a:p>
            <a:pPr marL="0" indent="0">
              <a:buNone/>
            </a:pPr>
            <a:r>
              <a:rPr lang="en-GB" sz="3600" dirty="0" smtClean="0"/>
              <a:t>Read each example and ask yourself 3 </a:t>
            </a:r>
            <a:r>
              <a:rPr lang="en-GB" sz="3600" dirty="0"/>
              <a:t>questions:</a:t>
            </a:r>
          </a:p>
          <a:p>
            <a:pPr marL="457200" indent="-457200">
              <a:buAutoNum type="arabicPeriod"/>
            </a:pPr>
            <a:r>
              <a:rPr lang="en-GB" sz="3600" dirty="0">
                <a:solidFill>
                  <a:schemeClr val="accent2"/>
                </a:solidFill>
              </a:rPr>
              <a:t>Is it well-written?</a:t>
            </a:r>
          </a:p>
          <a:p>
            <a:pPr marL="457200" indent="-457200">
              <a:buAutoNum type="arabicPeriod"/>
            </a:pPr>
            <a:r>
              <a:rPr lang="en-GB" sz="3600" dirty="0">
                <a:solidFill>
                  <a:schemeClr val="accent5"/>
                </a:solidFill>
              </a:rPr>
              <a:t>Why (or why not?)</a:t>
            </a:r>
          </a:p>
          <a:p>
            <a:pPr marL="457200" indent="-457200">
              <a:buAutoNum type="arabicPeriod"/>
            </a:pPr>
            <a:r>
              <a:rPr lang="en-GB" sz="3600" dirty="0">
                <a:solidFill>
                  <a:srgbClr val="00B050"/>
                </a:solidFill>
              </a:rPr>
              <a:t>How can it be improved?</a:t>
            </a:r>
          </a:p>
        </p:txBody>
      </p:sp>
    </p:spTree>
    <p:extLst>
      <p:ext uri="{BB962C8B-B14F-4D97-AF65-F5344CB8AC3E}">
        <p14:creationId xmlns:p14="http://schemas.microsoft.com/office/powerpoint/2010/main" val="396819216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11695" y="357809"/>
            <a:ext cx="10515600" cy="6176963"/>
          </a:xfrm>
        </p:spPr>
        <p:txBody>
          <a:bodyPr>
            <a:normAutofit fontScale="85000" lnSpcReduction="10000"/>
          </a:bodyPr>
          <a:lstStyle/>
          <a:p>
            <a:pPr marL="0" indent="0">
              <a:buNone/>
            </a:pPr>
            <a:r>
              <a:rPr lang="en-GB" dirty="0"/>
              <a:t>In the present study, small RNA (sRNA) data from </a:t>
            </a:r>
            <a:r>
              <a:rPr lang="en-GB" i="1" dirty="0" err="1"/>
              <a:t>Ascosphaera</a:t>
            </a:r>
            <a:r>
              <a:rPr lang="en-GB" i="1" dirty="0"/>
              <a:t> </a:t>
            </a:r>
            <a:r>
              <a:rPr lang="en-GB" i="1" dirty="0" err="1"/>
              <a:t>apis</a:t>
            </a:r>
            <a:r>
              <a:rPr lang="en-GB" dirty="0"/>
              <a:t> were filtered from sRNA-</a:t>
            </a:r>
            <a:r>
              <a:rPr lang="en-GB" dirty="0" err="1"/>
              <a:t>seq</a:t>
            </a:r>
            <a:r>
              <a:rPr lang="en-GB" dirty="0"/>
              <a:t> datasets from the gut tissues of </a:t>
            </a:r>
            <a:r>
              <a:rPr lang="en-GB" i="1" dirty="0"/>
              <a:t>A. </a:t>
            </a:r>
            <a:r>
              <a:rPr lang="en-GB" i="1" dirty="0" err="1"/>
              <a:t>apis</a:t>
            </a:r>
            <a:r>
              <a:rPr lang="en-GB" dirty="0"/>
              <a:t>-infected </a:t>
            </a:r>
            <a:r>
              <a:rPr lang="en-GB" i="1" dirty="0" err="1"/>
              <a:t>Apis</a:t>
            </a:r>
            <a:r>
              <a:rPr lang="en-GB" i="1" dirty="0"/>
              <a:t> </a:t>
            </a:r>
            <a:r>
              <a:rPr lang="en-GB" i="1" dirty="0" err="1"/>
              <a:t>mellifera</a:t>
            </a:r>
            <a:r>
              <a:rPr lang="en-GB" i="1" dirty="0"/>
              <a:t> </a:t>
            </a:r>
            <a:r>
              <a:rPr lang="en-GB" i="1" dirty="0" err="1"/>
              <a:t>ligustica</a:t>
            </a:r>
            <a:r>
              <a:rPr lang="en-GB" dirty="0"/>
              <a:t> worker larvae, which were combined with the previously gained sRNA-</a:t>
            </a:r>
            <a:r>
              <a:rPr lang="en-GB" dirty="0" err="1"/>
              <a:t>seq</a:t>
            </a:r>
            <a:r>
              <a:rPr lang="en-GB" dirty="0"/>
              <a:t> data from </a:t>
            </a:r>
            <a:r>
              <a:rPr lang="en-GB" i="1" dirty="0"/>
              <a:t>A. </a:t>
            </a:r>
            <a:r>
              <a:rPr lang="en-GB" i="1" dirty="0" err="1"/>
              <a:t>apis</a:t>
            </a:r>
            <a:r>
              <a:rPr lang="en-GB" dirty="0"/>
              <a:t> spores to screen differentially expressed </a:t>
            </a:r>
            <a:r>
              <a:rPr lang="en-GB" dirty="0" err="1"/>
              <a:t>milRNAs</a:t>
            </a:r>
            <a:r>
              <a:rPr lang="en-GB" dirty="0"/>
              <a:t> (</a:t>
            </a:r>
            <a:r>
              <a:rPr lang="en-GB" dirty="0" err="1"/>
              <a:t>DEmilRNAs</a:t>
            </a:r>
            <a:r>
              <a:rPr lang="en-GB" dirty="0"/>
              <a:t>), followed by trend analysis and investigation of the </a:t>
            </a:r>
            <a:r>
              <a:rPr lang="en-GB" dirty="0" err="1"/>
              <a:t>DEmilRNAs</a:t>
            </a:r>
            <a:r>
              <a:rPr lang="en-GB" dirty="0"/>
              <a:t> in relation to significant trends. Additionally, the interactions between the </a:t>
            </a:r>
            <a:r>
              <a:rPr lang="en-GB" dirty="0" err="1"/>
              <a:t>DEmilRNAs</a:t>
            </a:r>
            <a:r>
              <a:rPr lang="en-GB" dirty="0"/>
              <a:t> and their target mRNAs were verified using a dual-luciferase reporter assay. In total, 974 </a:t>
            </a:r>
            <a:r>
              <a:rPr lang="en-GB" i="1" dirty="0"/>
              <a:t>A. </a:t>
            </a:r>
            <a:r>
              <a:rPr lang="en-GB" i="1" dirty="0" err="1"/>
              <a:t>apis</a:t>
            </a:r>
            <a:r>
              <a:rPr lang="en-GB" dirty="0"/>
              <a:t> </a:t>
            </a:r>
            <a:r>
              <a:rPr lang="en-GB" dirty="0" err="1"/>
              <a:t>milRNAs</a:t>
            </a:r>
            <a:r>
              <a:rPr lang="en-GB" dirty="0"/>
              <a:t> were identified. The first base of these </a:t>
            </a:r>
            <a:r>
              <a:rPr lang="en-GB" dirty="0" err="1"/>
              <a:t>milRNAs</a:t>
            </a:r>
            <a:r>
              <a:rPr lang="en-GB" dirty="0"/>
              <a:t> was biased toward U. The expression of six </a:t>
            </a:r>
            <a:r>
              <a:rPr lang="en-GB" dirty="0" err="1"/>
              <a:t>milRNAs</a:t>
            </a:r>
            <a:r>
              <a:rPr lang="en-GB" dirty="0"/>
              <a:t> was confirmed by stem–loop RT-PCR, and the sequences of milR-3245-y and milR-10285-y were validated using Sanger sequencing. These miRNAs grouped into four significant trends, with the target mRNAs of </a:t>
            </a:r>
            <a:r>
              <a:rPr lang="en-GB" dirty="0" err="1"/>
              <a:t>DEmilRNAs</a:t>
            </a:r>
            <a:r>
              <a:rPr lang="en-GB" dirty="0"/>
              <a:t> involving 42 GO terms and 120 KEGG pathways, such as the fungal-type cell wall and biosynthesis of secondary metabolites. Further investigation demonstrated that 299 </a:t>
            </a:r>
            <a:r>
              <a:rPr lang="en-GB" dirty="0" err="1"/>
              <a:t>DEmilRNAs</a:t>
            </a:r>
            <a:r>
              <a:rPr lang="en-GB" dirty="0"/>
              <a:t> (novel-m0011-3p, milR-10048-y, bantam-y, etc.) potentially targeted nine genes encoding secondary metabolite-associated enzymes, while 258 (milR-25-y, milR-14-y, milR-932-x, etc.) and 419 (milR-4561-y, milR-10125-y, let-7-x, etc.) </a:t>
            </a:r>
            <a:r>
              <a:rPr lang="en-GB" dirty="0" err="1"/>
              <a:t>DEmilRNAs</a:t>
            </a:r>
            <a:r>
              <a:rPr lang="en-GB" dirty="0"/>
              <a:t> putatively targeted virulence factor-encoded genes and nine genes involved in the MAPK </a:t>
            </a:r>
            <a:r>
              <a:rPr lang="en-GB" dirty="0" err="1"/>
              <a:t>signaling</a:t>
            </a:r>
            <a:r>
              <a:rPr lang="en-GB" dirty="0"/>
              <a:t> pathway, respectively. Additionally, the interaction between </a:t>
            </a:r>
            <a:r>
              <a:rPr lang="en-GB" i="1" dirty="0"/>
              <a:t>ADM-B</a:t>
            </a:r>
            <a:r>
              <a:rPr lang="en-GB" dirty="0"/>
              <a:t> and milR-6882-x, as well as between </a:t>
            </a:r>
            <a:r>
              <a:rPr lang="en-GB" i="1" dirty="0"/>
              <a:t>PKIA</a:t>
            </a:r>
            <a:r>
              <a:rPr lang="en-GB" dirty="0"/>
              <a:t> and milR-7009-x were verified. Together, these results not only offer a basis for clarifying the mechanisms underlying </a:t>
            </a:r>
            <a:r>
              <a:rPr lang="en-GB" dirty="0" err="1"/>
              <a:t>DEmilRNA</a:t>
            </a:r>
            <a:r>
              <a:rPr lang="en-GB" dirty="0"/>
              <a:t>-regulated pathogenesis of </a:t>
            </a:r>
            <a:r>
              <a:rPr lang="en-GB" i="1" dirty="0"/>
              <a:t>A. </a:t>
            </a:r>
            <a:r>
              <a:rPr lang="en-GB" i="1" dirty="0" err="1"/>
              <a:t>apis</a:t>
            </a:r>
            <a:r>
              <a:rPr lang="en-GB" dirty="0"/>
              <a:t> and a novel insight into the interaction between </a:t>
            </a:r>
            <a:r>
              <a:rPr lang="en-GB" i="1" dirty="0"/>
              <a:t>A. </a:t>
            </a:r>
            <a:r>
              <a:rPr lang="en-GB" i="1" dirty="0" err="1"/>
              <a:t>apis</a:t>
            </a:r>
            <a:r>
              <a:rPr lang="en-GB" dirty="0"/>
              <a:t> and honey bee larvae, but also provide candidate </a:t>
            </a:r>
            <a:r>
              <a:rPr lang="en-GB" dirty="0" err="1"/>
              <a:t>DEmilRNA</a:t>
            </a:r>
            <a:r>
              <a:rPr lang="en-GB" dirty="0"/>
              <a:t>–gene axis for further investigation.</a:t>
            </a:r>
          </a:p>
          <a:p>
            <a:pPr marL="0" indent="0">
              <a:buNone/>
            </a:pPr>
            <a:endParaRPr lang="en-GB" dirty="0"/>
          </a:p>
          <a:p>
            <a:pPr marL="0" indent="0">
              <a:buNone/>
            </a:pPr>
            <a:r>
              <a:rPr lang="en-GB" sz="1600" dirty="0">
                <a:solidFill>
                  <a:srgbClr val="282828"/>
                </a:solidFill>
                <a:latin typeface="MuseoSans"/>
              </a:rPr>
              <a:t>Transcriptional dynamics and regulatory function of </a:t>
            </a:r>
            <a:r>
              <a:rPr lang="en-GB" sz="1600" dirty="0" err="1">
                <a:solidFill>
                  <a:srgbClr val="282828"/>
                </a:solidFill>
                <a:latin typeface="MuseoSans"/>
              </a:rPr>
              <a:t>milRNAs</a:t>
            </a:r>
            <a:r>
              <a:rPr lang="en-GB" sz="1600" dirty="0">
                <a:solidFill>
                  <a:srgbClr val="282828"/>
                </a:solidFill>
                <a:latin typeface="MuseoSans"/>
              </a:rPr>
              <a:t> in </a:t>
            </a:r>
            <a:r>
              <a:rPr lang="en-GB" sz="1600" dirty="0" err="1">
                <a:solidFill>
                  <a:srgbClr val="282828"/>
                </a:solidFill>
                <a:latin typeface="MuseoSans"/>
              </a:rPr>
              <a:t>Ascosphaera</a:t>
            </a:r>
            <a:r>
              <a:rPr lang="en-GB" sz="1600" dirty="0">
                <a:solidFill>
                  <a:srgbClr val="282828"/>
                </a:solidFill>
                <a:latin typeface="MuseoSans"/>
              </a:rPr>
              <a:t> </a:t>
            </a:r>
            <a:r>
              <a:rPr lang="en-GB" sz="1600" dirty="0" err="1">
                <a:solidFill>
                  <a:srgbClr val="282828"/>
                </a:solidFill>
                <a:latin typeface="MuseoSans"/>
              </a:rPr>
              <a:t>apis</a:t>
            </a:r>
            <a:r>
              <a:rPr lang="en-GB" sz="1600" dirty="0">
                <a:solidFill>
                  <a:srgbClr val="282828"/>
                </a:solidFill>
                <a:latin typeface="MuseoSans"/>
              </a:rPr>
              <a:t> invading </a:t>
            </a:r>
            <a:r>
              <a:rPr lang="en-GB" sz="1600" dirty="0" err="1">
                <a:solidFill>
                  <a:srgbClr val="282828"/>
                </a:solidFill>
                <a:latin typeface="MuseoSans"/>
              </a:rPr>
              <a:t>Apis</a:t>
            </a:r>
            <a:r>
              <a:rPr lang="en-GB" sz="1600" dirty="0">
                <a:solidFill>
                  <a:srgbClr val="282828"/>
                </a:solidFill>
                <a:latin typeface="MuseoSans"/>
              </a:rPr>
              <a:t> </a:t>
            </a:r>
            <a:r>
              <a:rPr lang="en-GB" sz="1600" dirty="0" err="1">
                <a:solidFill>
                  <a:srgbClr val="282828"/>
                </a:solidFill>
                <a:latin typeface="MuseoSans"/>
              </a:rPr>
              <a:t>mellifera</a:t>
            </a:r>
            <a:r>
              <a:rPr lang="en-GB" sz="1600" dirty="0">
                <a:solidFill>
                  <a:srgbClr val="282828"/>
                </a:solidFill>
                <a:latin typeface="MuseoSans"/>
              </a:rPr>
              <a:t> </a:t>
            </a:r>
            <a:r>
              <a:rPr lang="en-GB" sz="1600" dirty="0" smtClean="0">
                <a:solidFill>
                  <a:srgbClr val="282828"/>
                </a:solidFill>
                <a:latin typeface="MuseoSans"/>
              </a:rPr>
              <a:t>larvae</a:t>
            </a:r>
          </a:p>
          <a:p>
            <a:pPr marL="0" indent="0">
              <a:buNone/>
            </a:pPr>
            <a:r>
              <a:rPr lang="en-GB" sz="1600" dirty="0" smtClean="0"/>
              <a:t>Fan et al (2024) Front. </a:t>
            </a:r>
            <a:r>
              <a:rPr lang="en-GB" sz="1600" dirty="0" err="1" smtClean="0"/>
              <a:t>Microbiol</a:t>
            </a:r>
            <a:r>
              <a:rPr lang="en-GB" sz="1600" dirty="0" smtClean="0"/>
              <a:t>, </a:t>
            </a:r>
            <a:r>
              <a:rPr lang="en-GB" sz="1600" dirty="0">
                <a:latin typeface="MuseoSans"/>
                <a:hlinkClick r:id="rId2"/>
              </a:rPr>
              <a:t>https://doi.org/10.3389/fmicb.2024.1355035</a:t>
            </a:r>
            <a:endParaRPr lang="en-GB" sz="1600" dirty="0"/>
          </a:p>
        </p:txBody>
      </p:sp>
    </p:spTree>
    <p:extLst>
      <p:ext uri="{BB962C8B-B14F-4D97-AF65-F5344CB8AC3E}">
        <p14:creationId xmlns:p14="http://schemas.microsoft.com/office/powerpoint/2010/main" val="1335503521"/>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buNone/>
            </a:pPr>
            <a:endParaRPr lang="en-GB" dirty="0"/>
          </a:p>
          <a:p>
            <a:pPr marL="0" indent="0">
              <a:buNone/>
            </a:pPr>
            <a:r>
              <a:rPr lang="en-GB" sz="1800" dirty="0"/>
              <a:t>Transmembrane redox control and proteolysis of </a:t>
            </a:r>
            <a:r>
              <a:rPr lang="en-GB" sz="1800" dirty="0" err="1"/>
              <a:t>PdeC</a:t>
            </a:r>
            <a:r>
              <a:rPr lang="en-GB" sz="1800" dirty="0"/>
              <a:t>, a novel type of c-di-GMP phosphodiesterase.</a:t>
            </a:r>
          </a:p>
          <a:p>
            <a:pPr marL="0" indent="0">
              <a:buNone/>
            </a:pPr>
            <a:r>
              <a:rPr lang="en-GB" sz="1800" dirty="0" err="1"/>
              <a:t>Herbst</a:t>
            </a:r>
            <a:r>
              <a:rPr lang="en-GB" sz="1800" dirty="0"/>
              <a:t> et al (2018) EMBO J. 37(8). </a:t>
            </a:r>
            <a:r>
              <a:rPr lang="en-GB" sz="1800" dirty="0" err="1"/>
              <a:t>pii</a:t>
            </a:r>
            <a:r>
              <a:rPr lang="en-GB" sz="1800" dirty="0"/>
              <a:t>: e97825. </a:t>
            </a:r>
            <a:r>
              <a:rPr lang="en-GB" sz="1800" dirty="0" err="1"/>
              <a:t>doi</a:t>
            </a:r>
            <a:r>
              <a:rPr lang="en-GB" sz="1800" dirty="0"/>
              <a:t>: 10.15252/embj.201797825. </a:t>
            </a:r>
          </a:p>
        </p:txBody>
      </p:sp>
    </p:spTree>
    <p:extLst>
      <p:ext uri="{BB962C8B-B14F-4D97-AF65-F5344CB8AC3E}">
        <p14:creationId xmlns:p14="http://schemas.microsoft.com/office/powerpoint/2010/main" val="348850047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buNone/>
            </a:pPr>
            <a:endParaRPr lang="en-GB" sz="2800" dirty="0"/>
          </a:p>
          <a:p>
            <a:pPr marL="0" indent="0">
              <a:buNone/>
            </a:pPr>
            <a:r>
              <a:rPr lang="en-GB" sz="1800" dirty="0"/>
              <a:t>Zinc excess increases cellular demand for iron and decreases tolerance to copper in Escherichia coli.</a:t>
            </a:r>
          </a:p>
          <a:p>
            <a:pPr marL="0" indent="0">
              <a:buNone/>
            </a:pPr>
            <a:r>
              <a:rPr lang="en-GB" sz="1800" dirty="0"/>
              <a:t>Xu et al (2019) J </a:t>
            </a:r>
            <a:r>
              <a:rPr lang="en-GB" sz="1800" dirty="0" err="1"/>
              <a:t>Biol</a:t>
            </a:r>
            <a:r>
              <a:rPr lang="en-GB" sz="1800" dirty="0"/>
              <a:t> Chem.. </a:t>
            </a:r>
            <a:r>
              <a:rPr lang="en-GB" sz="1800" dirty="0" err="1"/>
              <a:t>doi</a:t>
            </a:r>
            <a:r>
              <a:rPr lang="en-GB" sz="1800" dirty="0"/>
              <a:t>: 10.1074/jbc.RA119.010023. </a:t>
            </a:r>
          </a:p>
        </p:txBody>
      </p:sp>
    </p:spTree>
    <p:extLst>
      <p:ext uri="{BB962C8B-B14F-4D97-AF65-F5344CB8AC3E}">
        <p14:creationId xmlns:p14="http://schemas.microsoft.com/office/powerpoint/2010/main" val="269308617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Morgan-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rgan-theme1" id="{52C654BC-B48B-404F-A5F2-F15BAB32599A}" vid="{682BCDFB-BCDE-49E2-AE8E-88CCB2B472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615</TotalTime>
  <Words>600</Words>
  <Application>Microsoft Office PowerPoint</Application>
  <PresentationFormat>Widescreen</PresentationFormat>
  <Paragraphs>43</Paragraphs>
  <Slides>10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Calibri</vt:lpstr>
      <vt:lpstr>Calibri Light</vt:lpstr>
      <vt:lpstr>MuseoSans</vt:lpstr>
      <vt:lpstr>Times New Roman</vt:lpstr>
      <vt:lpstr>Wingdings</vt:lpstr>
      <vt:lpstr>Morgan-theme1</vt:lpstr>
      <vt:lpstr>Office Theme</vt:lpstr>
      <vt:lpstr>Principles of Composition  Writing ExerciseB</vt:lpstr>
      <vt:lpstr>Make your train of thought logical and clear</vt:lpstr>
      <vt:lpstr>Example:</vt:lpstr>
      <vt:lpstr>Example:</vt:lpstr>
      <vt:lpstr>Exercise 4: Describe an experiment</vt:lpstr>
      <vt:lpstr>Exercise F: abstracts</vt:lpstr>
      <vt:lpstr>PowerPoint Presentation</vt:lpstr>
      <vt:lpstr>PowerPoint Presentation</vt:lpstr>
      <vt:lpstr>PowerPoint Presentation</vt:lpstr>
      <vt:lpstr>Exercise 1: evaluating scientific writing</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Words Matter</dc:title>
  <dc:creator>Morgan Feeney</dc:creator>
  <cp:lastModifiedBy>Morgan Feeney</cp:lastModifiedBy>
  <cp:revision>53</cp:revision>
  <dcterms:created xsi:type="dcterms:W3CDTF">2020-09-30T19:44:33Z</dcterms:created>
  <dcterms:modified xsi:type="dcterms:W3CDTF">2024-04-10T15:26:06Z</dcterms:modified>
</cp:coreProperties>
</file>