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9"/>
  </p:notesMasterIdLst>
  <p:sldIdLst>
    <p:sldId id="286" r:id="rId3"/>
    <p:sldId id="279" r:id="rId4"/>
    <p:sldId id="280" r:id="rId5"/>
    <p:sldId id="281" r:id="rId6"/>
    <p:sldId id="282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</a:t>
            </a:r>
            <a:r>
              <a:rPr lang="en-GB" smtClean="0"/>
              <a:t>Exercise </a:t>
            </a:r>
            <a:r>
              <a:rPr lang="en-GB" smtClean="0"/>
              <a:t>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158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E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53</cp:revision>
  <dcterms:created xsi:type="dcterms:W3CDTF">2020-09-30T19:44:33Z</dcterms:created>
  <dcterms:modified xsi:type="dcterms:W3CDTF">2024-04-10T15:27:05Z</dcterms:modified>
</cp:coreProperties>
</file>