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9"/>
  </p:notesMasterIdLst>
  <p:sldIdLst>
    <p:sldId id="286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Exercise 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F: </a:t>
            </a:r>
            <a:r>
              <a:rPr lang="en-GB" b="1" dirty="0" smtClean="0"/>
              <a:t>abstracts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F</vt:lpstr>
      <vt:lpstr>Exercise F: abstracts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52</cp:revision>
  <dcterms:created xsi:type="dcterms:W3CDTF">2020-09-30T19:44:33Z</dcterms:created>
  <dcterms:modified xsi:type="dcterms:W3CDTF">2024-04-10T14:35:34Z</dcterms:modified>
</cp:coreProperties>
</file>