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Presentación mini proyecto 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Francisca Espinoza, María Fernanda Núñez y Beatriz Pinto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Análisis comparativo canciones románticas en los años 60s y la actualidad</a:t>
            </a:r>
            <a:r>
              <a:rPr/>
              <a:t>* 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¿para quién es relevante?</a:t>
            </a:r>
          </a:p>
          <a:p>
            <a:pPr lvl="0"/>
            <a:r>
              <a:rPr/>
              <a:t>¿por qué es relevante?</a:t>
            </a:r>
          </a:p>
          <a:p>
            <a:pPr lvl="0"/>
            <a:r>
              <a:rPr/>
              <a:t>¿qué se podría hacer con los datos?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Genius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Aplicación y página web fundada en el año 2009</a:t>
            </a:r>
          </a:p>
          <a:p>
            <a:pPr lvl="0"/>
            <a:r>
              <a:rPr/>
              <a:t>Proporciona letras de canciones e información completa sobre álbumes, artistas, historias detrás de las composiciones, noticias de última hora, entre otros (Genius, 2009)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Generación de las dos bases: canciones 1960 y canciones 2010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Listado de letras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Extracción de las letras: función sacar_letras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mini proyecto 1</dc:title>
  <dc:creator>Francisca Espinoza, María Fernanda Núñez y Beatriz Pinto</dc:creator>
  <cp:keywords/>
  <dcterms:created xsi:type="dcterms:W3CDTF">2024-11-15T01:24:29Z</dcterms:created>
  <dcterms:modified xsi:type="dcterms:W3CDTF">2024-11-15T01:24:29Z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knitr">
    <vt:lpwstr/>
  </property>
  <property fmtid="{D5CDD505-2E9C-101B-9397-08002B2CF9AE}" pid="10" name="labels">
    <vt:lpwstr/>
  </property>
  <property fmtid="{D5CDD505-2E9C-101B-9397-08002B2CF9AE}" pid="11" name="layout">
    <vt:lpwstr>custom.pptx</vt:lpwstr>
  </property>
  <property fmtid="{D5CDD505-2E9C-101B-9397-08002B2CF9AE}" pid="12" name="slide-number">
    <vt:lpwstr>True</vt:lpwstr>
  </property>
  <property fmtid="{D5CDD505-2E9C-101B-9397-08002B2CF9AE}" pid="13" name="toc-title">
    <vt:lpwstr>Table of contents</vt:lpwstr>
  </property>
</Properties>
</file>