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65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659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69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8985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52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96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6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5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661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783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07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1B939-DE64-48AE-9FE4-25EA5F73F322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6745-2BAA-44AA-BE9A-9E8AF5B3397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744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Cosas sobre mi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err="1" smtClean="0"/>
              <a:t>Maria</a:t>
            </a:r>
            <a:r>
              <a:rPr lang="es-MX" dirty="0" smtClean="0"/>
              <a:t> Fernanda </a:t>
            </a:r>
            <a:r>
              <a:rPr lang="es-MX" dirty="0" err="1" smtClean="0"/>
              <a:t>rendon</a:t>
            </a:r>
            <a:r>
              <a:rPr lang="es-MX" dirty="0" smtClean="0"/>
              <a:t> </a:t>
            </a:r>
            <a:r>
              <a:rPr lang="es-MX" dirty="0" err="1" smtClean="0"/>
              <a:t>gonzalez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768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Estudio en el </a:t>
            </a:r>
            <a:r>
              <a:rPr lang="es-MX" dirty="0" err="1" smtClean="0"/>
              <a:t>cetis</a:t>
            </a:r>
            <a:r>
              <a:rPr lang="es-MX" dirty="0" smtClean="0"/>
              <a:t> 107 y </a:t>
            </a:r>
            <a:r>
              <a:rPr lang="es-MX" dirty="0" err="1" smtClean="0"/>
              <a:t>programacion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5072" y="1867988"/>
            <a:ext cx="4511153" cy="45111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211" y="2713127"/>
            <a:ext cx="4569589" cy="27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 gusta pintar, jugar, y escuchar </a:t>
            </a:r>
            <a:r>
              <a:rPr lang="es-MX" dirty="0" err="1" smtClean="0"/>
              <a:t>musica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757" y="1888784"/>
            <a:ext cx="3698445" cy="246114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55" y="1694076"/>
            <a:ext cx="4283630" cy="285056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537" y="4901973"/>
            <a:ext cx="3048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Deportes que me gustan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289" y="2515664"/>
            <a:ext cx="3380151" cy="253185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87" y="2562225"/>
            <a:ext cx="2638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9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Cantantes favoritos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4702"/>
            <a:ext cx="3235938" cy="32359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68" y="1884702"/>
            <a:ext cx="2423569" cy="242356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737" y="1931510"/>
            <a:ext cx="2329952" cy="232995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5168" y="4502285"/>
            <a:ext cx="2143125" cy="21431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9108" y="430827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701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Cosas sobre mi</vt:lpstr>
      <vt:lpstr>Estudio en el cetis 107 y programacion</vt:lpstr>
      <vt:lpstr>Me gusta pintar, jugar, y escuchar musica</vt:lpstr>
      <vt:lpstr>Deportes que me gustan</vt:lpstr>
      <vt:lpstr>Cantantes favoritos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Cosas sobre mi</dc:title>
  <dc:creator>CC1</dc:creator>
  <cp:lastModifiedBy>CC1</cp:lastModifiedBy>
  <cp:revision>1</cp:revision>
  <dcterms:created xsi:type="dcterms:W3CDTF">2025-02-19T00:09:12Z</dcterms:created>
  <dcterms:modified xsi:type="dcterms:W3CDTF">2025-02-19T00:15:26Z</dcterms:modified>
</cp:coreProperties>
</file>