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1F511-2889-DCC2-2FF5-2026EF34E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1DD712-B6E5-AFBC-9285-3514E3A10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53486A-C306-A931-D0FD-46ADA2D0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1A7F77-053F-4B73-CA54-33B22B21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AFDB99-2390-641A-A6BC-30CF64F3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91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6E6F8-AF4F-63BE-84F3-D3AD578F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A758C4-1843-98B4-79B7-B9EAA6B05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6B316E-5CEC-0155-9D6D-51F5D1DA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62CB9B-AAA3-DA71-8245-53BE3846C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F52F21-78AB-EF9A-9980-A7E37587E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73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746C10A-7FA0-0F95-D200-E77A6BEA4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7E9CB75-183C-AC2F-CDA1-3C9BCACB57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E33253-4ED1-F172-B175-45DF2E9D3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C95773-6116-1F4A-C607-B0BE2F30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DA7A51-3599-9950-3584-0432A41EC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139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473A3-8B31-2329-4897-8BC842CC4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B0031C-98AC-0907-5F4B-BD1FBDEAB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124034-B321-98C9-53ED-79ED1B682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ED3CC0-4D46-5880-9747-14EE8A4C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F1D734-B77C-138D-9917-1AC29AFCA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6772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8599E-9BFB-7C33-95F5-14A20EFA4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199C45-A58F-06FB-2800-0550939B9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63F4D0-BC35-B017-F0FD-4BB9F9D09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280FA-F571-BDE4-FBE5-3DE84091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01AB023-FD3F-A419-EAA8-A0929198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92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86ECE8-4006-6826-B209-5C231163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D6E81-A68E-4344-01F0-15630DE27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C5B728-1A63-EFE6-9271-46BB00D48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4F021EF-64E3-0A38-0441-0B848DF9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06C398-D253-6AE5-3F85-CAD20050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7C866A-7066-F017-10EE-3B186A1B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510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65AD5A-EFE9-4860-ED32-EA5328E9F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C57AA9-F664-672E-12F8-2A2F072F9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3524DD3-D3B4-9D9D-80AF-441898AF5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27A744D-BB16-D9D6-31F2-947FA905B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3734074-2183-3B7F-A99F-3A05422EB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5F6857-8E3B-4DF1-F412-52ED571F1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43C50B3-9D19-EBB5-B32D-B72C2E30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89DC94-2666-0CBF-EE2F-5AE6810AD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40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98861-F077-3237-59AB-73536927E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48BC2A-53D5-F106-7F35-F35BA7F0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726721-0B48-8F4F-2455-8ED43EC1F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58663E-C689-10B8-BB12-0602D888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5720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234CB3A-DC38-0B7F-FE7C-7E1FC5AB9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931BDA7-90A1-95D2-5D03-25ECC9EC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0DA0BC-0C33-7B91-C429-DDC6CA38A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098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C0D5E-3F4F-04C8-DB7D-F4648B8FE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BFFCC0-CDB9-4647-FC75-D46A6A215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A109C13-A9DC-895D-35B5-0359EC618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259134-BDAD-5ED2-94C5-A477BCFF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E916142-729E-29E1-F463-647D446A3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00A204-5272-18DD-BA90-7E3F4590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095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56285F-406E-D4C2-6522-2E1816516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20E5BB-32E6-9707-2BBA-213F4EB488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85061C-FB74-C1E9-1849-87E56EB47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FA390-5392-212F-6482-FFEA46DCB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F05E4A-C810-AFF3-A84A-63F35C7E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B5D2FC-3FC5-BDEC-EA70-3DE88D93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62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7698B0D-7FC3-C564-28DB-1D2C7B16F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4169D4-5619-C7DC-54EB-A8C7E96F9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A2F348-7709-B06E-693B-211B6E959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B003D-0250-4D92-9315-E2C8F9FE5683}" type="datetimeFigureOut">
              <a:rPr lang="es-MX" smtClean="0"/>
              <a:t>16/06/2025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EC3BAA-AC97-0B1C-6B88-2B25230FF8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C1C3DD-15D5-D859-5666-999DDD73C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2085C4-60F2-469D-AA0B-F96DE991E71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514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8415E2-CCE9-9D70-BE6A-30797969FC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10 GOLEADORES DEL FUTBOL MUNDIAL.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9EB142-F85B-D366-806E-97D38A295B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144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10 GOLEADORES DEL FUTBOL MUNDIAL.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GOLEADORES DEL FUTBOL MUNDIAL.</dc:title>
  <dc:creator>Valencia2008</dc:creator>
  <cp:lastModifiedBy>Valencia2008</cp:lastModifiedBy>
  <cp:revision>1</cp:revision>
  <dcterms:created xsi:type="dcterms:W3CDTF">2025-06-17T01:03:59Z</dcterms:created>
  <dcterms:modified xsi:type="dcterms:W3CDTF">2025-06-17T01:04:02Z</dcterms:modified>
</cp:coreProperties>
</file>