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3399"/>
    <a:srgbClr val="3333CC"/>
    <a:srgbClr val="0033CC"/>
    <a:srgbClr val="FF9900"/>
    <a:srgbClr val="CC6600"/>
    <a:srgbClr val="009900"/>
    <a:srgbClr val="002CB8"/>
    <a:srgbClr val="3366FF"/>
    <a:srgbClr val="054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53" autoAdjust="0"/>
  </p:normalViewPr>
  <p:slideViewPr>
    <p:cSldViewPr>
      <p:cViewPr>
        <p:scale>
          <a:sx n="90" d="100"/>
          <a:sy n="90" d="100"/>
        </p:scale>
        <p:origin x="537" y="-273"/>
      </p:cViewPr>
      <p:guideLst>
        <p:guide orient="horz" pos="576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8217</TotalTime>
  <Words>1462</Words>
  <Application>Microsoft Office PowerPoint</Application>
  <PresentationFormat>On-screen Show (4:3)</PresentationFormat>
  <Paragraphs>190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Tw Cen MT</vt:lpstr>
      <vt:lpstr>Wingdings</vt:lpstr>
      <vt:lpstr>Droplet</vt:lpstr>
      <vt:lpstr>Worksheet</vt:lpstr>
      <vt:lpstr>Matjhabeng local municipality Progress report:  Revenue investigation and collection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Enigma Financial Services</dc:title>
  <dc:creator>user</dc:creator>
  <cp:lastModifiedBy>Sakhe Xulu</cp:lastModifiedBy>
  <cp:revision>239</cp:revision>
  <cp:lastPrinted>2018-05-20T23:42:39Z</cp:lastPrinted>
  <dcterms:created xsi:type="dcterms:W3CDTF">2006-08-16T00:00:00Z</dcterms:created>
  <dcterms:modified xsi:type="dcterms:W3CDTF">2018-09-28T09:31:31Z</dcterms:modified>
</cp:coreProperties>
</file>