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1239-FBFD-4B5A-9042-4611CA58E4B1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C02C-034E-429A-A776-34F1C20FA7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53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1C02C-034E-429A-A776-34F1C20FA78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59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CB7BB4-5C91-4766-4D98-8EE039C7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3E6635-1DA6-8652-EDAB-8FFB67958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4FE9EC-68A9-19DA-DB8E-94E964CE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D24498-D887-0FB2-1879-93E6C5A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70050-1644-59BB-D8BA-564DBC51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9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55D06-4528-1646-1A7E-6319561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577E70-0261-2B5A-3D9D-43F88F8D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058C45-53EB-FF0B-C9E3-C07794D5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B765BE-6337-0136-F060-A11B1AAA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518BCA-8420-072C-ADE2-A40DA0E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3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358D3E-9C3F-7206-1606-2D94AAB26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FF95D4-34AF-C5C7-5195-DA8906B5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437DF3-BEC0-9C78-039D-D4DA4B3C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E6FCCD-CE99-3787-ED59-99432EF3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0E5731-A8B5-45DD-1EF7-6D5AC4A5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67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A948B-6275-8415-27AB-340AC0B3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D9BAE4-E32A-C6B1-52F9-725CF042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180DF2-DA2F-A90B-F684-907DCDAD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FCCCB2-F939-DA4D-FACC-B4CE49F9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C67F58-4FD8-70ED-D062-AA0A24D6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D4317-367D-923D-7697-4AE4D55C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823084-AD29-259F-D929-806818A4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686106-35E2-D51D-6BFA-7C53DED5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E8891D-0A50-722E-CE93-0FAD92AA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253DDB-2147-E64C-EF24-ED7D19AD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7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CEA56-AA00-9E33-FDD3-12E34D91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5D4335-95D5-CCAF-7F9F-D54372237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F9C911-FC92-D42C-588A-2EA5C587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45A10F-2575-1BD8-9E43-0F1053C0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DD4EDB-0AA6-1B01-1176-5488DFAA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38E12F-FECA-1AF4-A647-F66B791E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0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71F7A-7185-E0F3-64B4-AE5E1DFA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811E7DA-77DD-28F4-92F9-822F0944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BD7AE5-AE8E-08DC-78A1-5F5DBBCF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476805-C424-16AD-7AA4-A0EAA541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B970CD-A009-BC83-04A5-DCFF287F5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7113643-4438-413B-D407-93641C88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A698CD3-CD21-31AE-4549-8B0521E5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BEE66C2-569A-D281-C107-985EEBC6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890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295D01-8473-A020-2528-4A0E78B6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7D4D6F-332F-8A67-9F9E-C3062965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C1BC45-AABC-0695-C8B8-75C414F1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7C1704D-7C77-3F2C-2C3B-26963758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1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58DBF3-F8A6-78C1-3F04-503CDA0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DC664C4-92F0-9CA4-5BEF-0CA1C47C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97F1FE-D37D-CD4C-AC31-BC2FC50E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7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02A52F-6CC7-24AD-4B02-0D07574C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381F32-6237-8849-2E2F-4766F51A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7AE3BC-9D07-ED5C-FA32-ADC306490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BC84B5-7956-5D08-9D97-E245F051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30A46A-AD11-4AFE-6526-69DB581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B9E3B1-46B9-B284-EF3F-70D9C551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97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6F9B0-33EB-36B5-E70E-480E786C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FE5826-B160-3304-2202-03CC26CA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549711-2163-0A75-DD6B-8FE8E6884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4504CF-76AF-64F2-574C-BDF8409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4D7331-9438-B451-0D57-C272A601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B5B255-F233-714F-D2E6-EE7CFEEE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85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49B968D-3CB9-95D6-D17A-041788F2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133FF5-415D-4F83-75BE-73A9A1590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1884DF-9250-9721-BA0F-67E3958D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8C4B8-C2E2-4285-87B8-7223666F21BB}" type="datetimeFigureOut">
              <a:rPr lang="pl-PL" smtClean="0"/>
              <a:t>01.12.2024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8ED74B-7A74-9BE9-2D02-0FE5D8FF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D7E4F5-5E00-BB94-41A7-705F8C527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801C2-ABF3-4F1F-99AC-073B85C19C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7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2E475FF8-4779-BCDD-91B5-0E3EA8CE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94"/>
            <a:ext cx="12192001" cy="68470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B645982-D1D9-9029-F7CE-901E2953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319" y="1523360"/>
            <a:ext cx="9144000" cy="2387600"/>
          </a:xfrm>
        </p:spPr>
        <p:txBody>
          <a:bodyPr>
            <a:normAutofit/>
          </a:bodyPr>
          <a:lstStyle/>
          <a:p>
            <a:r>
              <a:rPr lang="pl-PL" sz="8000" b="1" dirty="0"/>
              <a:t>THE RECURSIVE ROBOT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E16E0B-F16D-81B0-20B7-66F0B5FA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277" y="4132236"/>
            <a:ext cx="8485955" cy="1655762"/>
          </a:xfrm>
        </p:spPr>
        <p:txBody>
          <a:bodyPr>
            <a:normAutofit/>
          </a:bodyPr>
          <a:lstStyle/>
          <a:p>
            <a:pPr algn="r"/>
            <a:r>
              <a:rPr lang="pl-PL" sz="3200" b="1" dirty="0">
                <a:latin typeface="+mj-lt"/>
              </a:rPr>
              <a:t>Wydostań się z pętli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8824E7-21D3-2BDD-7249-E2E22B869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2" y="4925686"/>
            <a:ext cx="916207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941285B0-2AEE-E520-0BB3-B484F1F2E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94"/>
            <a:ext cx="12192001" cy="68470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0DD4555-388A-B539-75F0-09DD18C7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11873"/>
            <a:ext cx="9306394" cy="1129728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TECHNIKALIA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5EFDB-04E3-8540-50E0-10D99C99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3129753"/>
            <a:ext cx="6564443" cy="3890963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238411F-A747-ACF9-B9CF-6862E6624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95" y="4914971"/>
            <a:ext cx="916207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3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13432709-AB3E-77E1-1741-FF85B0758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97"/>
            <a:ext cx="12192001" cy="68470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C30911-4BFE-1B02-DD86-4ED3F3F7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397000"/>
            <a:ext cx="9262176" cy="1277244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czym to polega?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0877C3-2195-6105-1DE4-1C3C7D15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587704"/>
            <a:ext cx="8059911" cy="4351338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Platformowa gra logiczna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Poświęcanie robota, aby tworzyć duchy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Duszki odtwarzają ruchy gracza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Duszki stają się interaktywnymi przeszkodami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83D707E-25B3-E0BE-7C80-0DADCD1D9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76" y="4942199"/>
            <a:ext cx="916207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3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B58E7330-3C9A-EA1E-655C-6EDB2218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1" cy="68470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BE61E5C-51D1-2DE7-64B7-381A702B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99" y="1418805"/>
            <a:ext cx="9478995" cy="1325563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Rozwój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29DC4-DB5F-77B4-8CF1-C21DDDBA2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299" y="3001144"/>
            <a:ext cx="8223249" cy="2818318"/>
          </a:xfrm>
        </p:spPr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Nowe zagadki logiczne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Ograniczona liczba poświęceń</a:t>
            </a:r>
          </a:p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odliczania czasu dostępnego na poziom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A93A9A-102D-8BCF-48B1-8DC9FEB52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845" y="4942199"/>
            <a:ext cx="916207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71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DC3FCCE9-56DD-AB62-A0BB-06CE8453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94"/>
            <a:ext cx="12192001" cy="684700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D4EFBEE-5947-3551-B1D0-D47FB424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494630"/>
            <a:ext cx="10515600" cy="1325563"/>
          </a:xfr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269D6A-9171-D10E-BAEE-7939DA9B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660649"/>
            <a:ext cx="6584950" cy="363061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Kacper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Baryłowicz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Tomasz Korecki</a:t>
            </a:r>
          </a:p>
          <a:p>
            <a:pPr marL="0" indent="0" algn="ctr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Haberek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 Kozieński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57A0A8-C53C-E9E5-83D7-7E1B138F2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300" y="4932214"/>
            <a:ext cx="916207" cy="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97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59</Words>
  <Application>Microsoft Office PowerPoint</Application>
  <PresentationFormat>Panoramiczny</PresentationFormat>
  <Paragraphs>21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THE RECURSIVE ROBOT</vt:lpstr>
      <vt:lpstr>TECHNIKALIA</vt:lpstr>
      <vt:lpstr>Na czym to polega?</vt:lpstr>
      <vt:lpstr>Rozwój gry</vt:lpstr>
      <vt:lpstr>Autorzy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Kozieński (jk305075)</dc:creator>
  <cp:lastModifiedBy>Jakub Kozieński (jk305075)</cp:lastModifiedBy>
  <cp:revision>7</cp:revision>
  <dcterms:created xsi:type="dcterms:W3CDTF">2024-12-01T07:33:15Z</dcterms:created>
  <dcterms:modified xsi:type="dcterms:W3CDTF">2024-12-01T09:19:56Z</dcterms:modified>
</cp:coreProperties>
</file>