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4111" r="2958" b="9806"/>
          <a:stretch>
            <a:fillRect/>
          </a:stretch>
        </p:blipFill>
        <p:spPr>
          <a:xfrm>
            <a:off x="0" y="967740"/>
            <a:ext cx="11831320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4111" r="2396" b="7648"/>
          <a:stretch>
            <a:fillRect/>
          </a:stretch>
        </p:blipFill>
        <p:spPr>
          <a:xfrm>
            <a:off x="0" y="967740"/>
            <a:ext cx="1189990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6269" r="3427" b="6491"/>
          <a:stretch>
            <a:fillRect/>
          </a:stretch>
        </p:blipFill>
        <p:spPr>
          <a:xfrm>
            <a:off x="0" y="1115695"/>
            <a:ext cx="11774170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4778" r="2771" b="6815"/>
          <a:stretch>
            <a:fillRect/>
          </a:stretch>
        </p:blipFill>
        <p:spPr>
          <a:xfrm>
            <a:off x="0" y="1013460"/>
            <a:ext cx="11854180" cy="5377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Bomba</cp:lastModifiedBy>
  <cp:revision>2</cp:revision>
  <dcterms:created xsi:type="dcterms:W3CDTF">2024-01-27T11:57:00Z</dcterms:created>
  <dcterms:modified xsi:type="dcterms:W3CDTF">2024-01-27T12:23:25Z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9F2533A42D534129B7AD48F1F4A3F456_11</vt:lpwstr>
  </property>
  <property fmtid="{D5CDD505-2E9C-101B-9397-08002B2CF9AE}" pid="3" name="KSOProductBuildVer">
    <vt:lpwstr>1033-12.2.0.13431</vt:lpwstr>
  </property>
</Properties>
</file>