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9478-1CFF-49C7-82D9-E057CCE33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206F2-F0DD-479D-B974-7F1658188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6C600-491C-44BF-833A-31C74CAA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F7B-B7C6-4725-AA4A-CE806C88599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975D-22D4-4948-ADFC-2000AE41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A7E5C-8450-4071-9BF2-3164338F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400D-36D5-4B3C-94AA-94B40178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4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F542-D68E-4878-82DE-88A877F8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3C35C-6C35-4A32-927D-DE58C3199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D7C36-8088-4341-A809-3252C860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F7B-B7C6-4725-AA4A-CE806C88599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13C21-7809-4089-BA1F-16F83538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2C99-6C57-4DDE-81E7-9764849C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400D-36D5-4B3C-94AA-94B40178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EE015-3070-4832-8D0D-A61D167BE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7BE48-6081-4045-8EAA-F4B1104AD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56889-AE64-40D3-895E-B90A8C22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F7B-B7C6-4725-AA4A-CE806C88599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95113-277D-4445-8985-2423C6A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626A9-F4C6-4501-8938-4C3715E7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400D-36D5-4B3C-94AA-94B40178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6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0048-6C05-46AB-AB6A-6836A0AF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57D4-C4BA-4ED7-9E97-5F1CF53B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FCDA-9878-45AB-B05C-5DD17765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F7B-B7C6-4725-AA4A-CE806C88599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ECDF0-64A1-4679-AA9B-C09418B4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162B5-9319-4625-9CA0-CC70DCF4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400D-36D5-4B3C-94AA-94B40178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5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49D5-D831-4461-90FD-DBC2D3F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1B80B-0951-49E8-93CA-9D621B8E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E6A4-7B1C-43FF-AD52-7878F4C5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F7B-B7C6-4725-AA4A-CE806C88599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ABE70-41DC-4B07-9E8C-47026699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46952-73AF-44C3-8400-4696BBC2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400D-36D5-4B3C-94AA-94B40178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F50E-D1BD-4C1A-AEF6-D6B2FF72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4247-F8EF-4140-BBEE-7F229AED0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B551F-0958-457C-BCEF-7A5EE8CA0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A2EBB-FFAC-4A14-9D3E-BC77DC4C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F7B-B7C6-4725-AA4A-CE806C88599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D2ACB-FACA-441C-9495-B3E696BD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5E82-DEDC-47EB-86A9-D0D7DDC9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400D-36D5-4B3C-94AA-94B40178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3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38C0-1DA6-489E-8F76-A0804105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DE502-7373-45D7-B759-2645869C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0FFE5-FA01-4DE0-A145-EC51DBE96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4315F-3186-405D-8DD0-3E80232C1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5AFD6-BDFF-45FB-905C-F8D1F46AD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2C835-2EB1-45F8-9683-2F61B4B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F7B-B7C6-4725-AA4A-CE806C88599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E75D1-EF74-461C-9E69-EBEA34AA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16900-EA95-429C-A7BF-BB0C0C70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400D-36D5-4B3C-94AA-94B40178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4198-34CA-451E-831A-6ED8D2B1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CD1C3-659D-4CB7-A50E-DFAE12D1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F7B-B7C6-4725-AA4A-CE806C88599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3B26A-B015-4688-96EC-37DBEF18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FCD42-F016-4694-AC3A-8B19EB4F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400D-36D5-4B3C-94AA-94B40178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5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9BD89-3135-4132-99BA-95A39ADA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F7B-B7C6-4725-AA4A-CE806C88599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02B0E-217F-4C27-94CD-5B1BA136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9F91-38C3-4041-AED7-AA7C66AB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400D-36D5-4B3C-94AA-94B40178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4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1B3-D9C8-4019-BF2A-EFD1548D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29A1-69F7-4EFB-AEB3-88E2EF6BA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ABAF9-85C3-4943-8180-21872AAEA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53FD3-1CE0-4595-AAEF-DD677862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F7B-B7C6-4725-AA4A-CE806C88599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897FF-7427-468F-9E0A-F87FEC91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74B76-A522-4074-956B-056A6CEC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400D-36D5-4B3C-94AA-94B40178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EF72-3A91-41FA-8ED4-D0994344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CD76E-C7E1-4C30-B34D-E0DBE9B2A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D71DB-3375-4607-BB42-104C3988A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E65A0-5A11-4D31-9897-3C8D9309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F7B-B7C6-4725-AA4A-CE806C88599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B94CA-481A-4158-8C9D-E0E1D2EB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E0704-DD99-4AF9-B5BA-C370D668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400D-36D5-4B3C-94AA-94B40178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BC8AD-74A6-4B3A-8520-826D8B78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78551-97DD-4408-AA89-1916343E5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657A-32E7-4521-909C-9936A11A1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1F7B-B7C6-4725-AA4A-CE806C88599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7C81-D44C-4DF5-B395-5533D1056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5058-B622-40A8-984B-1EBE7E39D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B400D-36D5-4B3C-94AA-94B40178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3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D77A-EF2A-47CF-9137-B4640801E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ChessTool.m</a:t>
            </a:r>
            <a:r>
              <a:rPr lang="en-US" sz="4400" b="1" dirty="0"/>
              <a:t> Final Project</a:t>
            </a:r>
            <a:br>
              <a:rPr lang="en-US" sz="4400" b="1" dirty="0"/>
            </a:br>
            <a:r>
              <a:rPr lang="en-US" sz="4400" b="1" dirty="0"/>
              <a:t>Matthew Dorer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8B324-F05A-470E-8BA0-7EB9DB1A5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6D0B-1533-4086-941D-BABF4599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5BEF-AEEA-491B-A428-94BBB90F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use a GUI to allow game play</a:t>
            </a:r>
          </a:p>
          <a:p>
            <a:r>
              <a:rPr lang="en-US" dirty="0"/>
              <a:t>use buttons to maneuver individual chess pieces</a:t>
            </a:r>
          </a:p>
          <a:p>
            <a:r>
              <a:rPr lang="en-US" dirty="0"/>
              <a:t>use menus to provide options</a:t>
            </a:r>
          </a:p>
          <a:p>
            <a:r>
              <a:rPr lang="en-US" dirty="0"/>
              <a:t>save archival gameplay in an external file(probably .csv)</a:t>
            </a:r>
          </a:p>
          <a:p>
            <a:r>
              <a:rPr lang="en-US" dirty="0"/>
              <a:t>allow user to save the game and continue later</a:t>
            </a:r>
          </a:p>
          <a:p>
            <a:r>
              <a:rPr lang="en-US" dirty="0"/>
              <a:t>differentiate each piece from the next</a:t>
            </a:r>
          </a:p>
          <a:p>
            <a:r>
              <a:rPr lang="en-US" dirty="0"/>
              <a:t>specify legal/illegal moves</a:t>
            </a:r>
          </a:p>
          <a:p>
            <a:r>
              <a:rPr lang="en-US" dirty="0"/>
              <a:t>automatically determine winner/draw</a:t>
            </a:r>
          </a:p>
          <a:p>
            <a:r>
              <a:rPr lang="en-US" dirty="0"/>
              <a:t>allow persistent player customization (name/handle &amp; team)</a:t>
            </a:r>
          </a:p>
          <a:p>
            <a:r>
              <a:rPr lang="en-US" dirty="0"/>
              <a:t>automatically capture/remove pieces</a:t>
            </a:r>
          </a:p>
        </p:txBody>
      </p:sp>
    </p:spTree>
    <p:extLst>
      <p:ext uri="{BB962C8B-B14F-4D97-AF65-F5344CB8AC3E}">
        <p14:creationId xmlns:p14="http://schemas.microsoft.com/office/powerpoint/2010/main" val="405276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8792-408A-41EC-8ECD-FEC5353E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Sketch of 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2E23D-A86F-4551-8138-BEEDDBA4B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8" y="1690687"/>
            <a:ext cx="6402916" cy="4802187"/>
          </a:xfrm>
        </p:spPr>
      </p:pic>
    </p:spTree>
    <p:extLst>
      <p:ext uri="{BB962C8B-B14F-4D97-AF65-F5344CB8AC3E}">
        <p14:creationId xmlns:p14="http://schemas.microsoft.com/office/powerpoint/2010/main" val="254187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9E40-6BA1-4B0F-BA19-D88AA5B4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Chart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72E72A6-100C-4B52-9857-99FE880AF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96" y="323274"/>
            <a:ext cx="3876241" cy="57874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0E0E3-95AD-419E-9BCC-CA342BED96E1}"/>
              </a:ext>
            </a:extLst>
          </p:cNvPr>
          <p:cNvSpPr txBox="1"/>
          <p:nvPr/>
        </p:nvSpPr>
        <p:spPr>
          <a:xfrm>
            <a:off x="609278" y="5413550"/>
            <a:ext cx="387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Flowchart is too large to be shown in </a:t>
            </a:r>
            <a:r>
              <a:rPr lang="en-US" dirty="0" err="1"/>
              <a:t>Powerpoint</a:t>
            </a:r>
            <a:r>
              <a:rPr lang="en-US" dirty="0"/>
              <a:t>, see attached file</a:t>
            </a:r>
          </a:p>
        </p:txBody>
      </p:sp>
    </p:spTree>
    <p:extLst>
      <p:ext uri="{BB962C8B-B14F-4D97-AF65-F5344CB8AC3E}">
        <p14:creationId xmlns:p14="http://schemas.microsoft.com/office/powerpoint/2010/main" val="332457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3F64-9A7A-4193-A0A6-36AE7439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6446-B71C-46AE-AC78-70619B2E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difficulty coding the movement restrictions accurately.</a:t>
            </a:r>
          </a:p>
          <a:p>
            <a:r>
              <a:rPr lang="en-US" dirty="0"/>
              <a:t>Initial method for checking whether a move was valid caused lag</a:t>
            </a:r>
          </a:p>
          <a:p>
            <a:pPr lvl="1"/>
            <a:r>
              <a:rPr lang="en-US" dirty="0"/>
              <a:t>Solved by adding an array, which took less memory than images</a:t>
            </a:r>
          </a:p>
          <a:p>
            <a:r>
              <a:rPr lang="en-US" dirty="0"/>
              <a:t>Randomizing AI movements</a:t>
            </a:r>
          </a:p>
          <a:p>
            <a:r>
              <a:rPr lang="en-US" dirty="0"/>
              <a:t>Writing a file with three or more dimensions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1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8E88-A8EB-41C9-A706-BC533015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33F9-468F-48A1-B19D-526C9288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Functioning manual controls</a:t>
            </a:r>
          </a:p>
          <a:p>
            <a:r>
              <a:rPr lang="en-US" dirty="0"/>
              <a:t>Could add an indicator of which tile is currently selected</a:t>
            </a:r>
          </a:p>
          <a:p>
            <a:r>
              <a:rPr lang="en-US" dirty="0"/>
              <a:t>Finish the AI</a:t>
            </a:r>
          </a:p>
          <a:p>
            <a:pPr lvl="1"/>
            <a:r>
              <a:rPr lang="en-US" dirty="0"/>
              <a:t>Limit the number of games the AI has access to for varying difficulty</a:t>
            </a:r>
          </a:p>
          <a:p>
            <a:r>
              <a:rPr lang="en-US" dirty="0"/>
              <a:t>Add functioning manual controls</a:t>
            </a:r>
          </a:p>
          <a:p>
            <a:r>
              <a:rPr lang="en-US" dirty="0"/>
              <a:t>Review code and simplify/remove redundancies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9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45DB-FC09-4DD7-AE4D-82EC19B7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F0BB-9B29-4362-AEAE-B736C5ECC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ChessMaster</a:t>
            </a:r>
            <a:r>
              <a:rPr lang="en-US" dirty="0"/>
              <a:t> v1.7 by Brian Moore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9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8BA8-0037-473E-A26E-34A5C337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777D0-4A5C-4731-8098-694AB81DD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511"/>
            <a:ext cx="10515600" cy="3687565"/>
          </a:xfrm>
        </p:spPr>
      </p:pic>
    </p:spTree>
    <p:extLst>
      <p:ext uri="{BB962C8B-B14F-4D97-AF65-F5344CB8AC3E}">
        <p14:creationId xmlns:p14="http://schemas.microsoft.com/office/powerpoint/2010/main" val="120893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ChessTool.m Final Project Matthew Dorer</vt:lpstr>
      <vt:lpstr>Goals</vt:lpstr>
      <vt:lpstr>Sketch of GUI</vt:lpstr>
      <vt:lpstr>Flow Chart</vt:lpstr>
      <vt:lpstr>Problems Encountered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Checkers.m Final Project Timothy Thornton</dc:title>
  <dc:creator>Timothy Jack Thornton</dc:creator>
  <cp:lastModifiedBy>Dorer, Matthew Scott</cp:lastModifiedBy>
  <cp:revision>11</cp:revision>
  <dcterms:created xsi:type="dcterms:W3CDTF">2018-04-26T13:44:35Z</dcterms:created>
  <dcterms:modified xsi:type="dcterms:W3CDTF">2018-04-27T22:14:27Z</dcterms:modified>
</cp:coreProperties>
</file>