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726ED6-471C-4719-8FD9-61E7353EAA90}" type="datetimeFigureOut">
              <a:rPr lang="en-US" smtClean="0"/>
              <a:pPr/>
              <a:t>1/26/2017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FF93DDA-E160-498C-96EE-4D0EEA883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1447800"/>
            <a:ext cx="7696200" cy="2667000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 Realizarea unei aplicații de intermediere a accesului la nodurile warehouse.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981200"/>
            <a:ext cx="7498080" cy="1143000"/>
          </a:xfrm>
        </p:spPr>
        <p:txBody>
          <a:bodyPr/>
          <a:lstStyle/>
          <a:p>
            <a:pPr algn="ctr"/>
            <a:r>
              <a:rPr lang="en-US" dirty="0" err="1" smtClean="0"/>
              <a:t>Concluzii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protocolului</a:t>
            </a:r>
            <a:r>
              <a:rPr lang="en-US" dirty="0" smtClean="0"/>
              <a:t> HTTP;</a:t>
            </a:r>
          </a:p>
          <a:p>
            <a:pPr marL="651510" indent="-514350"/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modulului</a:t>
            </a:r>
            <a:r>
              <a:rPr lang="en-US" dirty="0" smtClean="0"/>
              <a:t> proxy;</a:t>
            </a:r>
          </a:p>
          <a:p>
            <a:pPr marL="651510" indent="-514350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mecanism</a:t>
            </a:r>
            <a:r>
              <a:rPr lang="en-US" dirty="0" smtClean="0"/>
              <a:t> cache;</a:t>
            </a:r>
          </a:p>
          <a:p>
            <a:pPr marL="651510" indent="-514350"/>
            <a:r>
              <a:rPr lang="en-US" dirty="0" smtClean="0"/>
              <a:t>Load-balancing;</a:t>
            </a:r>
          </a:p>
          <a:p>
            <a:pPr marL="651510" indent="-514350"/>
            <a:r>
              <a:rPr lang="en-US" dirty="0" err="1" smtClean="0"/>
              <a:t>Sinhronizarea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              data warehouse;</a:t>
            </a:r>
          </a:p>
          <a:p>
            <a:pPr marL="651510" indent="-51435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56" y="1686195"/>
            <a:ext cx="5695238" cy="432380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am </a:t>
            </a:r>
            <a:r>
              <a:rPr lang="en-US" dirty="0" err="1" smtClean="0"/>
              <a:t>utilizat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HTTP-protocol;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Redis</a:t>
            </a:r>
            <a:r>
              <a:rPr lang="en-US" sz="32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Data warehouse</a:t>
            </a:r>
          </a:p>
          <a:p>
            <a:pPr>
              <a:lnSpc>
                <a:spcPct val="150000"/>
              </a:lnSpc>
            </a:pPr>
            <a:r>
              <a:rPr lang="en-US" sz="3200" dirty="0" err="1" smtClean="0"/>
              <a:t>MongoDB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HTTP-protocol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 </a:t>
            </a:r>
            <a:r>
              <a:rPr lang="pt-BR" dirty="0" smtClean="0"/>
              <a:t>este protocolul de schimb sau de transfer hipertext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O </a:t>
            </a:r>
            <a:r>
              <a:rPr lang="en-US" dirty="0" err="1" smtClean="0"/>
              <a:t>conversare</a:t>
            </a:r>
            <a:r>
              <a:rPr lang="en-US" dirty="0" smtClean="0"/>
              <a:t> HTTP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simpla</a:t>
            </a:r>
            <a:r>
              <a:rPr lang="en-US" dirty="0" smtClean="0"/>
              <a:t> </a:t>
            </a:r>
            <a:r>
              <a:rPr lang="en-US" dirty="0" err="1" smtClean="0"/>
              <a:t>secventa</a:t>
            </a:r>
            <a:r>
              <a:rPr lang="en-US" dirty="0" smtClean="0"/>
              <a:t> de </a:t>
            </a:r>
            <a:r>
              <a:rPr lang="en-US" dirty="0" err="1" smtClean="0"/>
              <a:t>cerere</a:t>
            </a:r>
            <a:r>
              <a:rPr lang="en-US" dirty="0" smtClean="0"/>
              <a:t>/</a:t>
            </a:r>
            <a:r>
              <a:rPr lang="en-US" dirty="0" err="1" smtClean="0"/>
              <a:t>raspuns</a:t>
            </a:r>
            <a:r>
              <a:rPr lang="en-US" dirty="0" smtClean="0"/>
              <a:t>: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browserul</a:t>
            </a:r>
            <a:r>
              <a:rPr lang="en-US" dirty="0" smtClean="0"/>
              <a:t> </a:t>
            </a:r>
            <a:r>
              <a:rPr lang="en-US" dirty="0" err="1" smtClean="0"/>
              <a:t>inainteaza</a:t>
            </a:r>
            <a:r>
              <a:rPr lang="en-US" dirty="0" smtClean="0"/>
              <a:t> </a:t>
            </a:r>
            <a:r>
              <a:rPr lang="en-US" dirty="0" err="1" smtClean="0"/>
              <a:t>cererea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serverul</a:t>
            </a:r>
            <a:r>
              <a:rPr lang="en-US" dirty="0" smtClean="0"/>
              <a:t> </a:t>
            </a:r>
            <a:r>
              <a:rPr lang="en-US" dirty="0" err="1" smtClean="0"/>
              <a:t>raspunde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Рисунок 3" descr="htt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114800"/>
            <a:ext cx="4572638" cy="2048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reprezinta</a:t>
            </a:r>
            <a:r>
              <a:rPr lang="en-US" dirty="0" smtClean="0"/>
              <a:t> un </a:t>
            </a:r>
            <a:r>
              <a:rPr lang="en-US" dirty="0" err="1" smtClean="0"/>
              <a:t>serviciu</a:t>
            </a:r>
            <a:r>
              <a:rPr lang="en-US" dirty="0" smtClean="0"/>
              <a:t> proxy?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Serviciul  proxy permite clientului să se conecteze la un server diferit și oferă acces ușor la pagini web, fișiere sau conexiuni.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Рисунок 4" descr="prox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962400"/>
            <a:ext cx="7794601" cy="2525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warehouse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DW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arhiva</a:t>
            </a:r>
            <a:r>
              <a:rPr lang="en-US" dirty="0" smtClean="0"/>
              <a:t> </a:t>
            </a:r>
            <a:r>
              <a:rPr lang="en-US" dirty="0" err="1" smtClean="0"/>
              <a:t>centrala</a:t>
            </a:r>
            <a:r>
              <a:rPr lang="en-US" dirty="0" smtClean="0"/>
              <a:t> de date integrate, de la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surse</a:t>
            </a:r>
            <a:r>
              <a:rPr lang="en-US" dirty="0" smtClean="0"/>
              <a:t>.</a:t>
            </a:r>
          </a:p>
        </p:txBody>
      </p:sp>
      <p:pic>
        <p:nvPicPr>
          <p:cNvPr id="4" name="Рисунок 3" descr="d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895600"/>
            <a:ext cx="3505690" cy="3324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Redis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Este un software </a:t>
            </a:r>
            <a:r>
              <a:rPr lang="en-US" dirty="0" err="1" smtClean="0"/>
              <a:t>proiect</a:t>
            </a:r>
            <a:r>
              <a:rPr lang="en-US" dirty="0" smtClean="0"/>
              <a:t> care </a:t>
            </a:r>
            <a:r>
              <a:rPr lang="en-US" dirty="0" err="1" smtClean="0"/>
              <a:t>implementeaza</a:t>
            </a:r>
            <a:r>
              <a:rPr lang="en-US" dirty="0" smtClean="0"/>
              <a:t> date </a:t>
            </a:r>
            <a:r>
              <a:rPr lang="en-US" dirty="0" err="1" smtClean="0"/>
              <a:t>structurate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servere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Рисунок 5" descr="red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810000"/>
            <a:ext cx="5249008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MongoDB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MongoDB</a:t>
            </a:r>
            <a:r>
              <a:rPr lang="en-US" dirty="0" smtClean="0"/>
              <a:t> - </a:t>
            </a:r>
            <a:r>
              <a:rPr lang="fr-FR" dirty="0" smtClean="0"/>
              <a:t>este un cross-platform program de baze de date orientate pe documente.</a:t>
            </a:r>
            <a:endParaRPr lang="en-US" dirty="0"/>
          </a:p>
        </p:txBody>
      </p:sp>
      <p:pic>
        <p:nvPicPr>
          <p:cNvPr id="4" name="Рисунок 3" descr="mon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886200"/>
            <a:ext cx="5525272" cy="183858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</TotalTime>
  <Words>143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Corbel</vt:lpstr>
      <vt:lpstr>Gill Sans MT</vt:lpstr>
      <vt:lpstr>Tahoma</vt:lpstr>
      <vt:lpstr>Verdana</vt:lpstr>
      <vt:lpstr>Wingdings 2</vt:lpstr>
      <vt:lpstr>Солнцестояние</vt:lpstr>
      <vt:lpstr> Realizarea unei aplicații de intermediere a accesului la nodurile warehouse.</vt:lpstr>
      <vt:lpstr>Scopul:</vt:lpstr>
      <vt:lpstr>Arhitectura aplicatiei.</vt:lpstr>
      <vt:lpstr>Ce am utilizat?</vt:lpstr>
      <vt:lpstr>HTTP-protocol</vt:lpstr>
      <vt:lpstr>Ce reprezinta un serviciu proxy?</vt:lpstr>
      <vt:lpstr>Data warehouse</vt:lpstr>
      <vt:lpstr>Redis</vt:lpstr>
      <vt:lpstr>MongoDB</vt:lpstr>
      <vt:lpstr>Concluzii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 proxy</dc:title>
  <dc:creator>ggirjau</dc:creator>
  <cp:lastModifiedBy>User</cp:lastModifiedBy>
  <cp:revision>20</cp:revision>
  <dcterms:created xsi:type="dcterms:W3CDTF">2017-01-24T12:59:18Z</dcterms:created>
  <dcterms:modified xsi:type="dcterms:W3CDTF">2017-01-26T09:35:10Z</dcterms:modified>
</cp:coreProperties>
</file>