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726ED6-471C-4719-8FD9-61E7353EAA9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F93DDA-E160-498C-96EE-4D0EEA8832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Proxy service implementation in </a:t>
            </a:r>
            <a:r>
              <a:rPr lang="fr-BE" dirty="0" smtClean="0"/>
              <a:t>Java.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 </a:t>
            </a:r>
            <a:r>
              <a:rPr lang="en-US" i="1" dirty="0" smtClean="0"/>
              <a:t>Proxy Service</a:t>
            </a:r>
            <a:r>
              <a:rPr lang="en-US" dirty="0" smtClean="0"/>
              <a:t> mean?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service is an intermediary role played by software or a dedicated computer system between an endpoint device and a client which is requesting the service. The proxy service may exist on the same machine or on a separate server. The proxy service enables the client to connect to a different server and provides easy access to services like Web pages, connections or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purpose: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/>
            <a:r>
              <a:rPr lang="en-US" dirty="0" smtClean="0"/>
              <a:t>HTTP application in data transmission</a:t>
            </a:r>
            <a:r>
              <a:rPr lang="en-US" dirty="0" smtClean="0"/>
              <a:t>;</a:t>
            </a:r>
          </a:p>
          <a:p>
            <a:pPr marL="651510" indent="-514350"/>
            <a:r>
              <a:rPr lang="en-US" dirty="0" smtClean="0"/>
              <a:t>Development of the reverse proxy </a:t>
            </a:r>
            <a:r>
              <a:rPr lang="en-US" dirty="0" smtClean="0"/>
              <a:t>module</a:t>
            </a:r>
            <a:r>
              <a:rPr lang="en-US" dirty="0" smtClean="0"/>
              <a:t>;</a:t>
            </a:r>
            <a:endParaRPr lang="en-US" dirty="0" smtClean="0"/>
          </a:p>
          <a:p>
            <a:pPr marL="651510" indent="-514350"/>
            <a:r>
              <a:rPr lang="en-US" dirty="0" smtClean="0"/>
              <a:t>Implementation of caching </a:t>
            </a:r>
            <a:r>
              <a:rPr lang="en-US" dirty="0" smtClean="0"/>
              <a:t>mechanism;</a:t>
            </a:r>
          </a:p>
          <a:p>
            <a:pPr marL="651510" indent="-514350"/>
            <a:r>
              <a:rPr lang="en-US" dirty="0" smtClean="0"/>
              <a:t>Load-balancing </a:t>
            </a:r>
            <a:r>
              <a:rPr lang="en-US" dirty="0" smtClean="0"/>
              <a:t>implementation;</a:t>
            </a:r>
          </a:p>
          <a:p>
            <a:pPr marL="651510" indent="-514350"/>
            <a:r>
              <a:rPr lang="en-US" dirty="0" smtClean="0"/>
              <a:t>Development of data synchronization between data warehouse </a:t>
            </a:r>
            <a:r>
              <a:rPr lang="en-US" dirty="0" smtClean="0"/>
              <a:t>nodes;</a:t>
            </a:r>
          </a:p>
          <a:p>
            <a:pPr marL="651510" indent="-51435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architecture.</a:t>
            </a:r>
            <a:endParaRPr lang="en-US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4975" y="1687512"/>
            <a:ext cx="573405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used?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HTTP-protocol;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Redis</a:t>
            </a:r>
            <a:r>
              <a:rPr lang="en-US" sz="3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Data warehouse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MongoDB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HTTP-protocol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 is the protocol to exchange or transfer hypertext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 </a:t>
            </a:r>
            <a:r>
              <a:rPr lang="en-US" dirty="0" smtClean="0"/>
              <a:t>conversation is a simple </a:t>
            </a:r>
            <a:r>
              <a:rPr lang="en-US" b="1" dirty="0" smtClean="0"/>
              <a:t>Request/Response</a:t>
            </a:r>
            <a:r>
              <a:rPr lang="en-US" dirty="0" smtClean="0"/>
              <a:t> sequence; a browser </a:t>
            </a:r>
            <a:r>
              <a:rPr lang="en-US" i="1" dirty="0" smtClean="0"/>
              <a:t>requests</a:t>
            </a:r>
            <a:r>
              <a:rPr lang="en-US" dirty="0" smtClean="0"/>
              <a:t>, and a server </a:t>
            </a:r>
            <a:r>
              <a:rPr lang="en-US" i="1" dirty="0" smtClean="0"/>
              <a:t>responds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Рисунок 3" descr="htt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4572638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Redis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Is </a:t>
            </a:r>
            <a:r>
              <a:rPr lang="en-US" dirty="0" smtClean="0"/>
              <a:t>a software project that implements </a:t>
            </a:r>
            <a:r>
              <a:rPr lang="en-US" dirty="0" smtClean="0"/>
              <a:t>data structure servers</a:t>
            </a:r>
            <a:r>
              <a:rPr lang="en-US" dirty="0" smtClean="0"/>
              <a:t>. It is </a:t>
            </a:r>
            <a:r>
              <a:rPr lang="en-US" dirty="0" smtClean="0"/>
              <a:t>open source, </a:t>
            </a:r>
            <a:r>
              <a:rPr lang="en-US" dirty="0" smtClean="0"/>
              <a:t>networked, </a:t>
            </a:r>
            <a:r>
              <a:rPr lang="en-US" dirty="0" smtClean="0"/>
              <a:t>in-memory, </a:t>
            </a:r>
            <a:r>
              <a:rPr lang="en-US" dirty="0" smtClean="0"/>
              <a:t>and </a:t>
            </a:r>
            <a:r>
              <a:rPr lang="en-US" dirty="0" smtClean="0"/>
              <a:t>stores keys</a:t>
            </a:r>
            <a:r>
              <a:rPr lang="en-US" dirty="0" smtClean="0"/>
              <a:t> with optional durability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Рисунок 5" descr="red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10000"/>
            <a:ext cx="5249008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</a:t>
            </a:r>
            <a:r>
              <a:rPr lang="en-US" sz="4400" dirty="0" smtClean="0"/>
              <a:t>warehouse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DWs are central repositories of integrated data from one or </a:t>
            </a:r>
            <a:r>
              <a:rPr lang="en-US" dirty="0" smtClean="0"/>
              <a:t>more </a:t>
            </a:r>
            <a:r>
              <a:rPr lang="en-US" dirty="0" smtClean="0"/>
              <a:t>disparate </a:t>
            </a:r>
            <a:r>
              <a:rPr lang="en-US" dirty="0" smtClean="0"/>
              <a:t>sources.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Рисунок 3" descr="d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895600"/>
            <a:ext cx="3505690" cy="33246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MongoDB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MongoDB</a:t>
            </a:r>
            <a:r>
              <a:rPr lang="en-US" dirty="0" smtClean="0"/>
              <a:t> -</a:t>
            </a:r>
            <a:r>
              <a:rPr lang="en-US" dirty="0" smtClean="0"/>
              <a:t> </a:t>
            </a:r>
            <a:r>
              <a:rPr lang="en-US" dirty="0" smtClean="0"/>
              <a:t>is a free and </a:t>
            </a:r>
            <a:r>
              <a:rPr lang="en-US" dirty="0" smtClean="0"/>
              <a:t>open-source </a:t>
            </a:r>
            <a:r>
              <a:rPr lang="en-US" dirty="0" smtClean="0"/>
              <a:t> </a:t>
            </a:r>
            <a:r>
              <a:rPr lang="en-US" dirty="0" smtClean="0"/>
              <a:t>cross-platform</a:t>
            </a:r>
            <a:r>
              <a:rPr lang="en-US" dirty="0" smtClean="0"/>
              <a:t>  document-oriented </a:t>
            </a:r>
            <a:r>
              <a:rPr lang="en-US" dirty="0" smtClean="0"/>
              <a:t>database program.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Рисунок 3" descr="mon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86200"/>
            <a:ext cx="5525272" cy="183858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166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Proxy service implementation in Java.</vt:lpstr>
      <vt:lpstr>What does Proxy Service mean?</vt:lpstr>
      <vt:lpstr>The purpose:</vt:lpstr>
      <vt:lpstr>Application architecture.</vt:lpstr>
      <vt:lpstr>What we used?</vt:lpstr>
      <vt:lpstr>HTTP-protocol</vt:lpstr>
      <vt:lpstr>Redis</vt:lpstr>
      <vt:lpstr>Data warehouse</vt:lpstr>
      <vt:lpstr>MongoDB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 proxy</dc:title>
  <dc:creator>ggirjau</dc:creator>
  <cp:lastModifiedBy>ggirjau</cp:lastModifiedBy>
  <cp:revision>9</cp:revision>
  <dcterms:created xsi:type="dcterms:W3CDTF">2017-01-24T12:59:18Z</dcterms:created>
  <dcterms:modified xsi:type="dcterms:W3CDTF">2017-01-24T14:28:29Z</dcterms:modified>
</cp:coreProperties>
</file>