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48"/>
  </p:notesMasterIdLst>
  <p:handoutMasterIdLst>
    <p:handoutMasterId r:id="rId49"/>
  </p:handoutMasterIdLst>
  <p:sldIdLst>
    <p:sldId id="636" r:id="rId2"/>
    <p:sldId id="1353" r:id="rId3"/>
    <p:sldId id="352" r:id="rId4"/>
    <p:sldId id="1302" r:id="rId5"/>
    <p:sldId id="1411" r:id="rId6"/>
    <p:sldId id="1303" r:id="rId7"/>
    <p:sldId id="1304" r:id="rId8"/>
    <p:sldId id="1297" r:id="rId9"/>
    <p:sldId id="1298" r:id="rId10"/>
    <p:sldId id="1299" r:id="rId11"/>
    <p:sldId id="1305" r:id="rId12"/>
    <p:sldId id="1408" r:id="rId13"/>
    <p:sldId id="1307" r:id="rId14"/>
    <p:sldId id="1308" r:id="rId15"/>
    <p:sldId id="1310" r:id="rId16"/>
    <p:sldId id="1311" r:id="rId17"/>
    <p:sldId id="1312" r:id="rId18"/>
    <p:sldId id="1313" r:id="rId19"/>
    <p:sldId id="1314" r:id="rId20"/>
    <p:sldId id="1315" r:id="rId21"/>
    <p:sldId id="1316" r:id="rId22"/>
    <p:sldId id="1317" r:id="rId23"/>
    <p:sldId id="1318" r:id="rId24"/>
    <p:sldId id="1319" r:id="rId25"/>
    <p:sldId id="1320" r:id="rId26"/>
    <p:sldId id="1321" r:id="rId27"/>
    <p:sldId id="1406" r:id="rId28"/>
    <p:sldId id="1407" r:id="rId29"/>
    <p:sldId id="1322" r:id="rId30"/>
    <p:sldId id="1405" r:id="rId31"/>
    <p:sldId id="905" r:id="rId32"/>
    <p:sldId id="1412" r:id="rId33"/>
    <p:sldId id="906" r:id="rId34"/>
    <p:sldId id="907" r:id="rId35"/>
    <p:sldId id="1409" r:id="rId36"/>
    <p:sldId id="909" r:id="rId37"/>
    <p:sldId id="910" r:id="rId38"/>
    <p:sldId id="911" r:id="rId39"/>
    <p:sldId id="1410" r:id="rId40"/>
    <p:sldId id="1404" r:id="rId41"/>
    <p:sldId id="371" r:id="rId42"/>
    <p:sldId id="372" r:id="rId43"/>
    <p:sldId id="827" r:id="rId44"/>
    <p:sldId id="828" r:id="rId45"/>
    <p:sldId id="829" r:id="rId46"/>
    <p:sldId id="830" r:id="rId47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9C7D"/>
    <a:srgbClr val="179C7C"/>
    <a:srgbClr val="EAEAEA"/>
    <a:srgbClr val="DDDDDD"/>
    <a:srgbClr val="1C1C1C"/>
    <a:srgbClr val="333333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606" autoAdjust="0"/>
  </p:normalViewPr>
  <p:slideViewPr>
    <p:cSldViewPr>
      <p:cViewPr>
        <p:scale>
          <a:sx n="80" d="100"/>
          <a:sy n="80" d="100"/>
        </p:scale>
        <p:origin x="1116" y="-168"/>
      </p:cViewPr>
      <p:guideLst>
        <p:guide orient="horz" pos="2523"/>
        <p:guide pos="385"/>
        <p:guide orient="horz" pos="3929"/>
        <p:guide pos="5420"/>
        <p:guide orient="horz" pos="66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703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48F5986F-62D2-47C9-8CE1-5177B291EA87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0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703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CA5164E1-916D-43A0-8AA0-2FFBE7E44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9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4:15.47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4120 145 0,'-33'0'78,"-1"0"-78,1-33 15,-1 33-15,1-34 16,-34 34-16,34 0 16,-1 0-16,34-33 15,-33 33-15,-34 0 16,0 0-16,-33-34 15,-34 34-15,34 0 16,0 0-16,-34 0 16,0 0-16,-66 0 15,-34 0-15,67 0 16,-34 34 0,134-34-16,-100 0 15,101 0 1,-1 0-16,0 0 15,33 0-15,1 0 16,33 33-16,-33-33 16,-34 34-16,33-34 15,-33 33-15,34 0 16,-67 34-16,33-67 16,0 67-16,0-33 15,0-1-15,34 0 16,-34 1-16,67-1 15,-67 1-15,34 32 16,-1-66-16,1 34 16,0-1-16,-34 1 15,33 33-15,-32-34 16,-35 67-16,1-66 16,33 66-16,0-67 15,0 34-15,34 0 16,0-34-1,-1 1-15,1 33 16,33-34 0,0 1-1,-34-1-15,34 0 16,0 1 0,0-1-1,0 1-15,0-1 16,0 1-16,0 32 15,0-32-15,34 33 16,-1-1-16,-33 35 16,67-68-16,-34 67 15,68 1-15,-68-68 16,34 1-16,-67 32 16,33-66-16,1 67 15,-1-33 1,1-1-1,-1 0-15,34 34 16,-34-67-16,1 67 16,33-33-16,-34 32 15,34-32-15,-67-1 16,67 1-16,-67-1 16,33 1-16,1-1 15,-1-33 1,-33 33-16,33-33 15,-33 34-15,34-1 16,-34 1-16,33-34 16,-33 33-16,0 0 15,34-33 1,-34 67-16,33-67 16,1 34-16,-1-1 15,0 34-15,1-34 16,-1 34-16,1-33 15,-1-1-15,-33 1 16,0-1-16,67 34 16,-34-34-1,34 1 1,-33-1-16,-1 0 16,0 1-1,1-1 1,-1-33-16,-33 67 15,34-67-15,-34 34 16,67-34-16,-67 33 16,66 0-16,-32-33 15,-1 0-15,1 0 16,-1 34 0,0-34-1,1 0-15,33 33 16,-34-33-16,34 0 15,0 0-15,67 0 16,-1 0-16,1 0 16,33 0-16,-67 0 15,1-33-15,-1 33 16,-33-34-16,33 34 16,-33-33-16,0 33 15,-1 0-15,-32 0 16,-1 0-16,1 0 15,33 0-15,-34 0 32,0 0 61,34 0-77,-33 0-16,99 0 16,-66 0-16,33 0 15,-33 0-15,34 0 16,-1 33-16,0 1 16,-67-34-16,1 0 15,33 33-15,-34-33 31,-33 34-15,34-34 0,-1 0-16,-33 33 15,33 1 1,1-1 0,-1 0-16,68 1 15,-35-34-15,-32 0 16,-1 33-16,1 1 31,-1-34 16,-33-34-31,33 34-1,1 0-15,33 0 16,-34-33-16,34 33 15,0-34-15,33 1 16,34 0-16,-34-1 31,335-133-15,-402 167-16,34-67 16,-34 34-1,1-1 1,-1 1-16,-33-1 15,33 1-15,-33 0 16,34-1-16,-1-33 16,1 1-16,-1-1 15,34-67-15,-67 67 16,33 0-16,-33 34 16,34-34-16,-34-33 15,33 33-15,-33 0 16,34 0-16,-34 34 15,0-1-15,0 1 16,0 0 0,0-1-1,0 1-15,0-34 16,0 33 0,0 1-16,-34 33 15,34-33 1,0-1-16,-33 1 15,33-34 1,-34 34-16,34-1 16,0-33-16,0 0 15,0 34-15,0 0 16,0-34-16,-33 0 16,0 33-16,-1-32 15,1 32 1,33-33-16,-34 67 15,1-33-15,-1 0 16,34-1 0,-33 34-1,33-33-15,-33 33 16,-1 0-16,34-34 16,-33 34-16,-1-33 15,34-1 1,-33 1-1,0 33-15,-1-33 32,1-1-17,33 1 1,-34 33-16,1 0 16,33-34-16,-34 1 15,1 33-15,0-34 16,-1 1-16,1 33 15,-1-33 1,1 33 0,33-34-16,-34 34 15,1 0-15,0 0 16,33-33 46,-34 33-62,1 0 16,-1 0-16,1 0 16,0-34-1,-1 34 32,1 0-31,33-33-1,0 0-15,-34 33 16,1-34-16,-1 1 16,1-1-16,0 1 15,-1-1-15,1 1 16,-1 0-16,1-1 16,-1 1-16,1 33 15,0-34 1,-1 34-16,1-33 15,-1-1-15,1 34 16,-34 0 187,-33 0-187,0 0-16,-34 0 15,34 0-15,-34 0 16,0 0-16,101 0 16,-1 0 15,1 0 16,0 0-32,-1 0 1,1 0-16,33-33 266,0-34-251,0 34-15,0-34 16,0 34-16,0-34 16,0 33-16,0 1 15,0-1-15,0 1 16,0 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2:53.9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F95152-0731-4EBC-8B1B-1BD203B3248E}" emma:medium="tactile" emma:mode="ink">
          <msink:context xmlns:msink="http://schemas.microsoft.com/ink/2010/main" type="inkDrawing" rotatedBoundingBox="3677,14754 10821,13938 11178,17066 4034,17882" hotPoints="11166,15856 7182,17427 3114,16085 7099,14514" semanticType="enclosure" shapeName="Ellipse">
            <msink:destinationLink direction="with" ref="{D85D2C5C-E643-4017-A68D-772F564BA7D1}"/>
            <msink:destinationLink direction="with" ref="{D3F8A720-E693-434A-BD11-5769F0DC820D}"/>
          </msink:context>
        </emma:interpretation>
      </emma:emma>
    </inkml:annotationXML>
    <inkml:trace contextRef="#ctx0" brushRef="#br0">4519 167 0,'-34'0'16,"1"0"46,-1 0-46,1 0 0,-1 0 15,1 0-31,0 0 0,-1 0 16,1 0-16,-1 0 15,1-34 1,0 34-1,-1 0-15,1 0 16,-1-33-16,1 33 16,-1 0-16,1 0 15,0 0-15,-1 0 16,1 0 0,-1 0-1,1 0-15,-1 0 16,1 0-16,0 0 15,-1 0-15,1 0 16,-34 0-16,34 0 16,-1-34-16,1 34 15,-1 0 17,1 0-17,-1 0-15,1 0 16,0-33-16,-34 33 15,0 0-15,0 0 16,0 0-16,34 0 16,-34 0-1,0 0-15,34 0 16,-1 0 15,-33 0-15,34 0-1,0 0 1,-34 0 0,33 0-16,-33 0 15,1 0-15,-1 0 16,-33 0-16,33 0 16,0 0-16,-33 33 15,66-33-15,-33 0 16,34 0-1,-1 0-15,1 0 16,0 0-16,33 34 16,-34-1-16,-33-33 15,34 0-15,-34 0 16,0 67-16,-33-67 16,33 33-16,0-33 15,34 34-15,-34-1 16,34-33-16,-1 0 15,1 34-15,-34-34 32,67 67-32,-201 33 31,135-100-15,32 33-16,-33 1 15,0 33-15,1-34 16,-1 0-16,0 34 15,34-33-15,-68 32 16,101 1-16,-33-33 16,-1-1-16,34 1 15,-33-1-15,0 0 16,33 1 0,0-1-1,0 1-15,0-1 16,0 34-1,-34-34-15,1 1 16,33 33-16,0-34 16,0 0-1,0 34 17,0 0-17,0 0 1,0-34-1,33 68-15,1-34 16,-1-34-16,0 34 16,-33-34-16,34 1 15,-1-1-15,-33 0 16,0 1-16,34-34 16,-34 33-16,33 34 15,1-67 1,-34 34-16,33-1 15,-33 0-15,33-33 16,1 34-16,-34-1 16,33 1-16,34-1 15,0 1 1,-34-1-16,34 0 16,-33 1-16,-1-1 15,0-33-15,1 34 16,-1-34-16,1 33 15,-1-33-15,-33 33 16,34-33 0,-1 0-16,0 34 15,1-34-15,-1 0 16,34 33-16,0 1 16,0-1-16,0-33 15,-1 0-15,1 34 16,0-34-16,33 0 15,1 0-15,-68 0 16,0 0-16,1 0 16,66 33-16,-66-33 15,-1 0 17,0 0-1,1 0-16,66 0-15,-66 0 16,32 0-16,-32 0 16,33 0-1,-1 0-15,1 0 0,0 0 16,-33 0-16,32 0 16,-32 0-16,-1 0 15,1 0 1,-1 0-16,1 0 31,-1 0-31,0 0 16,34 0-16,-33 0 15,66 0-15,-33 0 16,0 0-16,-34-33 16,0 33-16,1 0 15,-1 0 16,1-34 1,-1 34-17,34 0-15,-34 0 16,1 0-16,33 0 16,33-33-16,-33 33 15,0 0-15,-1-34 16,35 34-16,-68 0 15,67 0-15,-66 0 16,-1 0-16,1 0 16,32-33-16,-32 33 15,-1 0-15,34 0 16,33 0 0,-33 0-16,34 0 15,-1 0-15,67 0 16,-33 0-16,-68 0 15,35 0-15,-68 0 16,34 0-16,-34 0 31,1 0 1,33-34-17,-1 34 1,1-33-16,34-34 15,-35 67-15,1 0 16,-33-67-16,-1 67 16,1 0-16,-1-33 15,34 0-15,-34 33 16,1-34-16,-34 1 16,33 33-16,0-34 15,1 1-15,-34-1 16,100-66-16,-66 33 15,66-33-15,34-34 16,-68 68-16,35-68 16,-68 67-16,34 0 15,-34 34 1,-33-68-16,34 101 16,-34-33-16,33-34 15,-33 34-15,0-1 16,34-66-16,-34 0 15,33 0-15,-33 33 16,0 33-16,0-33 16,0 1-16,0-1 15,0 0-15,0 0 16,0 34-16,0-1 16,0 1-16,0-1 15,0 1 1,0 0-16,-33-1 15,-1 34 1,34-33 0,-33 33-16,-1 0 15,34-34 1,-33 34-16,-34 0 16,0 0-1,0 0-15,-33 0 16,33-33-16,-33 33 15,0 0 1,-1 0-16,35 0 16,-1 0-16,-267-34 31,267 34-15,0 0-16,33 0 15,-32 0-15,-35-33 16,35 33-16,-1 0 15,33 0-15,1 0 16,-67 0-16,-34 0 16,100 0-16,-32 0 15,-1 0-15,-33 0 16,66 0-16,-100 0 16,34-33-16,67 33 15,-1 0-15,1-34 16,-1 34-16,1 0 15,0 0 32,-1-33-31,1 33 15,-1-34-31,1 34 31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3:14.7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5D2C5C-E643-4017-A68D-772F564BA7D1}" emma:medium="tactile" emma:mode="ink">
          <msink:context xmlns:msink="http://schemas.microsoft.com/ink/2010/main" type="inkDrawing" rotatedBoundingBox="5762,13204 10104,5857 10805,6271 6463,13618" semanticType="callout" shapeName="Other">
            <msink:sourceLink direction="with" ref="{38F95152-0731-4EBC-8B1B-1BD203B3248E}"/>
            <msink:sourceLink direction="with" ref="{EDF8B802-59EE-4298-83A5-69EDAD27206D}"/>
          </msink:context>
        </emma:interpretation>
      </emma:emma>
    </inkml:annotationXML>
    <inkml:trace contextRef="#ctx0" brushRef="#br0">4445 0 0,'0'67'235,"0"-33"-220,-34-34-15,34 33 16,0 1-16,-33-1 16,-1 0-1,34 1 1,-33-1-1,33 1 1,-33-1 0,-1 0-16,34 34 15,-33-33-15,-1 33 16,34-34 0,-33 0-16,-1 34 15,34-33 1,-33-1-1,33 1-15,0 32 16,-67 1-16,0 33 16,34-33-16,-34 34 15,34-35-15,-1-32 16,1 33-16,33 0 16,-34-34-16,34 0 15,-33-33-15,33 67 16,-33-67-16,33 34 15,0-1-15,-34 0 16,1 34-16,-1 0 16,1 0-1,-1 33-15,-32-33 16,32 67-16,1-67 16,-1 33-16,1-33 15,-34 33-15,34 0 16,33 1-16,-67-35 15,33 1-15,34 0 16,-66 0-16,32 67 16,1-34-16,-34 34 15,-33 33-15,33 0 16,67-100-16,-67 33 16,34-33-16,-34 33 15,33 34-15,-33-68 16,34-32-16,33-1 15,-33-33-15,33 67 16,-34-33-16,1-1 16,-1 67-16,-33 1 15,1-1-15,-1-33 16,33 66-16,-66-32 16,67-1-16,-68 67 15,-32 0-15,-1 0 16,0-67-16,101 1 15,-67-1 1,-1 0-16,1 34 16,33-101-16,67 34 15,-67 33-15,34-66 16,0-1-16,-68 68 16,1-1-16,-34 33 15,34 1-15,0-67 16,33 33-16,-100 34 15,100-67-15,67-34 47,-33-33-31,33-33 78,0-34-94,0 0 15,0-33-15,0 0 16,0-34-16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3:16.48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E02AF68-CAFF-4EF4-A542-A2ADE74A802C}" emma:medium="tactile" emma:mode="ink">
          <msink:context xmlns:msink="http://schemas.microsoft.com/ink/2010/main" type="inkDrawing" rotatedBoundingBox="13926,5765 18842,13570 18104,14035 13188,6230" semanticType="callout" shapeName="Other">
            <msink:sourceLink direction="with" ref="{EDF8B802-59EE-4298-83A5-69EDAD27206D}"/>
            <msink:sourceLink direction="with" ref="{8766A14F-142A-41F3-AF74-D196CA09CD87}"/>
          </msink:context>
        </emma:interpretation>
      </emma:emma>
    </inkml:annotationXML>
    <inkml:trace contextRef="#ctx0" brushRef="#br0">38 0 0,'-34'0'31,"34"33"0,0 1-31,0-1 16,0 34-16,0 33 16,0-33-16,0 34 15,0-1-15,34 33 16,-1-66-16,1 34 15,33 66-15,-1-34 16,1 101-16,134 234 31,33 34 1,-234-436-17,200 202 16,-200-201-31,101 66 16,-1 34-16,-67-66 16,1 66-16,32 0 15,1-33-15,34 66 16,-68-100-16,67 67 16,1-33-16,32 33 15,-33 0-15,-33-100 16,-33-33-16,-1 32 15,34-32-15,-67-1 16,33-33-16,-33 34 16,67-1-16,-33 34 15,-1-67-15,34 67 16,-34-34-16,1 1 16,-1-34-16,34 66 15,0-32-15,0 66 16,33-33-16,0 33 15,-33-33-15,0 0 16,67 33-16,-101-33 16,67 0-1,-66 0-15,-1 0 0,1-1 16,66 35 0,-33 32-16,0-32 15,33 32-15,0-32 16,-33-1-16,-34-67 15,1 1-15,-34-1 16,0 1-16,100 166 47,-100-100-47,100 67 16,-66-100-16,-1 0 15,34 0 1,-67-34-16,33 1 15,1-1 1,-34 1-16,33-34 16,-33 33-16,0 0 15,34-33-15,-1 34 16,0-1-16,1 34 16,33-33-16,-34 32 15,1-32-15,-1-1 16,0-33 15,-66 0 32,0 0-63,-34-67 15,0 1-15,-33 32 16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3:07.26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66A14F-142A-41F3-AF74-D196CA09CD87}" emma:medium="tactile" emma:mode="ink">
          <msink:context xmlns:msink="http://schemas.microsoft.com/ink/2010/main" type="inkDrawing" rotatedBoundingBox="16336,14893 21955,13888 22463,16727 16843,17732" hotPoints="22460,15551 19514,17221 16324,16084 19270,14415" semanticType="enclosure" shapeName="Ellipse">
            <msink:destinationLink direction="with" ref="{2E02AF68-CAFF-4EF4-A542-A2ADE74A802C}"/>
            <msink:destinationLink direction="with" ref="{D3F8A720-E693-434A-BD11-5769F0DC820D}"/>
          </msink:context>
        </emma:interpretation>
      </emma:emma>
    </inkml:annotationXML>
    <inkml:trace contextRef="#ctx0" brushRef="#br0">4392 37 0,'-33'0'16,"-34"0"-1,0 0 1,-67-34-16,68 34 16,32 0-16,-66 0 15,33 0 1,-33 0-16,66 0 0,-33 0 16,34 0-1,0 0 1,-34 0-16,33 34 15,1-34-15,0 0 16,-68 0-16,1 0 16,0 33-16,33-33 15,0 34-15,-33-1 16,0-33-16,-1 0 16,34 34-16,-33-34 15,67 0-15,-34 33 16,33-33-16,-32 0 15,32 0-15,1 0 16,-1 0-16,-32 0 16,32 0-16,1 0 15,-34 0-15,33 0 16,1 0-16,0 0 16,-34 33-16,0-33 15,33 0-15,-32 34 16,-1-1-16,33-33 15,1 0-15,0 34 16,-1-34 0,1 33-1,-1-33 1,-33 33-16,-33 1 16,0-1-16,0 1 15,-34-1-15,34-33 16,33 34-16,0-34 15,34 33-15,-1-33 16,34 33 15,-67 34-15,34 0 0,-1-67-1,34 34-15,-66-1 16,66 0-16,-34 1 15,34-1-15,-67 34 16,34-34-16,0 34 16,-1 0-16,1 67 15,-1-67-15,1 0 16,-1-34-16,34 34 16,-33-34-16,33 1 15,0-1 1,0 0-1,0 34 1,0-33-16,0-1 16,0 34-16,0 134 31,0-168-15,0 0-16,0 1 15,0-1 1,0 1-1,0-1-15,0 0 16,33-33-16,-33 34 16,0-1-1,0 1-15,34-1 16,-1 34 0,1-34-16,-34 1 15,33 33-15,34-67 16,-34 67-16,1-34 15,-1 0 1,1 1-16,-1-34 16,0 33-16,1 1 15,-1-34-15,1 0 16,33 0 0,-34 33-16,0-33 0,1 0 15,66 0 1,-66 0-16,32 0 15,1 0-15,0 0 16,33 0-16,1 0 16,32 0-16,-32 0 15,-35 0-15,1 0 16,-33 0-16,-1 0 16,0 0-1,1 0 1,-1 0-16,1 0 15,33 0-15,-34 0 16,34 0-16,0 0 16,33 0-16,34 0 15,-34 0-15,0-33 16,0 33-16,1 0 16,-34 0-16,-1 0 15,1 0-15,-33 0 16,-1 0-1,0 0-15,1 0 16,33-34-16,0 34 16,-1 0-16,1 0 15,0 0 1,0-33-16,0 33 16,0 0-16,33 0 15,-67 0-15,1-34 16,-1 34-1,34 0-15,-34-33 16,1 33-16,-1 0 16,1 0-16,-1 0 15,34 0-15,-34-33 16,1-1-16,-1 34 16,1 0-1,-1-33-15,0 33 16,1-34 15,-1 34-15,1-33-16,33-1 15,-1 1-15,35 0 16,-1-1-16,0 1 16,0-68-16,-33 68 15,0 0-15,-33-34 16,32 33-16,-66 1 15,34 0-15,-1 33 16,-33-34 0,34 1-16,-34-1 15,33 34-15,-33-33 16,34-1-16,-1 1 16,0 0-16,1-34 15,-34 33-15,33 1 16,-33-1-16,34 1 15,-34 0-15,0-1 16,33 1-16,0-34 16,-33 0-1,0 0 1,34 34-16,-34-1 16,0 1-16,0-34 15,0 34-15,0-34 16,0 33-16,0 1 15,0 0-15,0-1 16,0 1-16,-34-1 16,-32-32-1,32 32-15,-33-33 16,67 34 0,-33 33-16,33-34 0,-33 34 15,-1-33 1,34 0 15,-33 33-31,33-34 31,0 1-15,-34 33-16,34-34 16,-33 34-16,-1-33 15,1-1 1,33 1-16,-33 33 15,33-33 1,-34 33-16,1 0 16,-1-34-1,1 34-15,-1 0 16,1-33 0,0 33-1,33-34-15,-67 34 16,0-33-16,-33 0 15,-1-1-15,35 1 16,32 33-16,1-34 16,-1 34-16,1 0 31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3:18.40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F8A720-E693-434A-BD11-5769F0DC820D}" emma:medium="tactile" emma:mode="ink">
          <msink:context xmlns:msink="http://schemas.microsoft.com/ink/2010/main" type="inkDrawing" rotatedBoundingBox="11262,15900 15373,15908 15372,16010 11261,16003" semanticType="10" shapeName="Other">
            <msink:sourceLink direction="with" ref="{38F95152-0731-4EBC-8B1B-1BD203B3248E}"/>
            <msink:sourceLink direction="with" ref="{8766A14F-142A-41F3-AF74-D196CA09CD87}"/>
          </msink:context>
        </emma:interpretation>
      </emma:emma>
    </inkml:annotationXML>
    <inkml:trace contextRef="#ctx0" brushRef="#br0">0 4 0,'0'33'31,"34"-33"32,-1 0-63,0 0 31,1 0-15,-1 0-16,402 0 47,233 0-16,-534 0-31,100 0 15,-34 0 17,-166 0 30,-1 0-62,67 0 16,34 0-16,-34 0 15,-33 33-15,34-33 16,-35 0-16,1 0 16,0 0-16,0 34 15,0-34-15,-34 0 16,34 0-16,-34 0 16,1 0-1,33 0-15,33 0 0,0 0 16,0-34-1,-66 34-15,66 0 16,67-33-16,-100 33 16,0 0-16,0 0 234,-34 0-218,1 0-16,32-33 31,-32 33-31,33 0 16,-34 0-16,1 0 15,-1 0 110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3.59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202 0 0,'0'67'187,"0"-33"-171,0-1 0,0 1-1,0-1-15,0 0 32,0 1-17,0-1 1,0 1-16,-33-34 15,33 33 1,-34 1-16,34-1 16,0 0-16,0 1 31,0-1-31,-33-33 16,33 34-1,0-1 16,0 34-15,0-34 0,-34 34-16,34-33 15,0-1-15,0 0 16,0 1 0,-33-1-1,33 1 32,0 33-31,0-1-1,-33-32-15,33-1 16,0 1-16,0-1 16,0 0 15,33-66 141,0 0-172,1-1 15,-1 1 1,1 33 0,-1 0 46,1 0 1,-1 0 15,0 0-78,1 0 15,-1 0 1,1 0 0,-1 0-1,0 0 110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4.50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0,'0'33'79,"0"1"-64,0-1-15,0 1 16,0-1-1,0 1-15,0-1 16,0 0 0,0 1-16,0-1 15,0 1-15,34 33 16,-34-34 31,0 0 0,0-66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5.18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6.9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0,'33'0'78,"-33"33"-62,0 1 0,34-34-1,-34 33-15,0 1 16,0-1-16,0 1 15,0-1-15,0 0 16,0 1 0,0-1-16,33 1 15,-33-1 1,0 34 0,0-34-1,0 34 1,0-33-16,0-1 15,0 0-15,0 1 16,34-34 0,-1 0 109,-33-34-110,0 1-15,0 0 16,33-1-16,-33 1 16,0-34-16,34 0 15,33 34-15,-67-1 16,0-33-16,33 67 15,-33-33 1,33 0 0,-33-1-1,34 34 32,-1 0 16,1 0 15,-34 34-63,0-1 32,0 0-47,33 1 16,-33-1-16,34 1 16,-34-1-16,0 34 15,0 0-15,33-34 16,-33 1-1,33-1 1,-33 0 15,0 1-15,0-1-16,0 1 16,0 33-1,0-34 1,0-66 78,0-1-94,0-66 15,0 66-15,0-32 16,0 32-16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7.97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0,'0'33'63,"0"1"-32,33-1-31,-33 34 16,0 0-16,0 0 15,0-1-15,0 1 16,0-33-1,0-1-15,0 0 16,0 34-16,34 0 16,-34-33-16,33 32 15,-33-32 1,0-68 93,0 1-93,0-34-16,0-33 16,34 0-16,-34-1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4:22.3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2772 83 0,'-67'0'125,"33"0"-125,1 0 16,0 0-16,-34 0 16,0 0-16,33 34 15,-32-34-15,32 33 16,1-33-16,-1 0 31,1 0-31,0 34 16,-34-34-16,0 33 15,0-33-15,34 34 16,-68-1-16,68-33 16,-1 0-16,1 33 15,0-33-15,-1 34 16,1-34-16,-34 0 15,0 33 1,-33 1-16,33-34 16,0 33-16,0 0 15,34-33-15,-1 0 16,1 34-16,0-34 16,33 33-16,-34-33 15,1 0 1,-1 34-1,-32-1-15,-1-33 16,-34 67-16,35-34 16,-1-33-16,0 67 15,0-67-15,34 0 16,33 34 0,-34-34-16,34 33 0,-33-33 15,33 34 1,-34-34-1,34 33-15,-33 0 79,33 1-79,-33-1 15,-1-33-15,34 67 16,-33-34-16,-1 1 15,34-1-15,0 1 16,-33-1-16,33 1 16,0-1-16,0 0 15,0 1-15,0-1 16,-34 34-16,34-33 16,-33 32-16,0 1 15,33 0-15,0-34 16,-34 68-16,34-34 15,-33 33-15,33-67 16,0 34-16,0-33 16,0-1-16,0 0 15,0 1 1,0-1-16,0 1 16,0-1-1,0 0-15,0 1 16,0-1-16,0 1 15,33-34-15,-33 33 16,0 1 0,34-34-16,-34 33 15,33 0 1,-33 1-16,67-1 16,-67 1-16,33-1 15,1 1 1,-1-34-16,1 33 15,-1 0 1,0 1 0,1-34 15,-1 33 0,1-33-15,-1 0 15,-33 34-15,33-34-16,1 0 15,-1 0-15,-33 33 16,0 0-16,34-33 16,-1 34-16,1-34 15,-34 67-15,66-34 16,-32 1-16,-1-1 15,1 0-15,33-33 16,-34 67-16,34-33 16,66-34-16,-133 33 15,34-33-15,-1 34 16,1-1 0,-1-33-1,1 0-15,-34 33 16,66-33-16,1 34 15,-33-34-15,33 33 16,-1 1-16,1-34 16,-33 0-16,-1 0 15,67 0-15,-33 33 16,0-33-16,0 0 16,33 33-16,-66-33 15,66 0 1,-67 0-16,34 34 15,-34-34-15,34 33 16,67-33-16,-101 0 16,1 0-16,33 34 15,0-34-15,-1 0 16,-32 0-16,33 0 16,66 0-16,-66 0 15,33 0-15,-33 0 16,0 0-16,0 0 15,-34 0-15,1-34 16,-1 34-16,1 0 16,-1 0-16,34 0 15,0 0-15,33-33 16,-33 33-16,33 0 16,-33 0-16,33-34 15,0 34 1,-66 0-16,33 0 0,0 0 15,-1 0-15,-32 0 16,33 0-16,0 0 16,-1 0-1,1 0-15,-33 0 16,32 0 15,-66 34-31,34-34 16,33 0-16,33 33 15,-67-33-15,1 0 16,-1 0-16,1 0 63,33 0-32,-34 34-31,0-34 15,34 0-15,-33 33 16,-1-33-16,0 0 16,1 0-1,-1 34-15,1-34 16,33 0-16,-34 33 16,0-33-16,68 0 15,-34 0-15,-1 0 16,1 0-16,0 0 15,0 0 1,0 0-16,0 0 16,-34 0-16,0 0 15,1 0-15,-1 0 16,1 0 0,-1 0-16,1 0 15,32 0-15,1 0 16,0-33-16,33 33 15,-33-67-15,-33 67 16,32 0-16,-66-34 16,34 34-16,66-33 15,-66-1 1,-1 34-16,0-33 16,34 0-16,-33-1 15,-1 1-15,0-1 16,1 1-16,-1 0 15,1-1-15,-34 1 16,33-1-16,-33 1 16,0-34-16,0 0 15,34 34-15,-34-34 16,0-33-16,33 33 16,-33 0-16,33 0 15,-33-33 1,0 33-16,0-33 15,0 33-15,0-33 16,0-1-16,0 35 47,-33-202-47,33 168 0,-33 0 16,33-1-16,-67 1 15,-34-34-15,68 34 16,-67 0-16,33 0 15,-100-67-15,0 100 16,0-67-16,0 34 16,-1-1-16,35 1 15,-1 67-15,34-34 16,-67 0-16,100 34 16,-67 33-16,34-34 15,0 1-15,-1-1 16,1 34-16,67 0 15,-1 0-15,1-33 16,-1 33-16,1-33 16,-34 33-16,34 0 15,-34 0 1,-33 0-16,-1 0 16,35 0-16,-68 0 15,-67 0-15,134 0 16,-33 0-16,-67 0 15,100 0-15,0 0 16,34 0-16,-34 0 16,34 0-1,-1 0-15,1 0 16,-1 0-16,1 33 16,-34-33-16,-33 0 15,0 33-15,-1-33 16,1 34-16,33-34 15,34 0-15,-1 0 16,1 0-16,0 0 31,-1 0-15,34 33 0,-33-33-16,-1 34 15,1-34-15,-34 0 16,34 0-16,-1 33 15,1-33 1,-1 34-16,1-34 16,0 0-16,-1 0 15,1 33-15,-1-33 16,1 0 78,-1 0-94,1 0 172,33-67-141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08.50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24:10.63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0 238 0,'34'0'31,"-1"0"32,0 33-16,1-33-47,-1 67 15,1-67-15,-1 0 16,-33 33-1,33-33 1,1 0 31,-1 0-31,1 0-16,-1 0 15,-33-33 32,34 33-31,-1-67 15,-33 34-15,0-1-1,33 34 1,-33-33-1,0-1 1,0 1 0,0 0 15,0-1 0,-33 34 0,0 0-15,-1-33 0,1 33-1,-34 0 17,33 0-17,1 0 1,0 0 31,-1 33-16,1 1-15,33-1-1,0 0 1,0 1-1,0-1 1,0 1 0,0-1-1,0 1 1,0-1 0,0 34-1,0-34 1,0 1-16,0-1 15,0 1 17,0-1-1,0 0-15,33 1-16,-33-1 15,0 1 1,34-34-16,-34 33 15,33-33-15,-33 33 32,33-33-1,1 0-31,33 0 16,0 67-16,-1-67 15,-32 0 1,-1 0-1,1 0 48,-34-33-47,0-1 15,0 1-16,0 0 189,-34 33-158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10:33:18.7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0 194 0,'27'0'93,"-1"0"-61,1 0-17,-1 0 1,1 0-16,-1 0 16,-26-26-16,27 26 15,25 0 48,-25 0-48,26-27-15,-27 27 16,54 0 0,-54 0-16,27-26 15,0 26-15,0 0 16,-27-26-16,1 26 15,-1 0-15,27 0 16,-26 0-16,-1 0 16,1-27-16,-1 27 15,0 0 1,1 0 0,-1 0 15,-26-26-16,27 26 1,26 0 0,0 0-16,0 0 15,0 0-15,26 0 16,-26 0-16,0 0 16,26 0-16,-52 0 15,25 0 63,-25 0-78,26 0 16,26 0-16,1 0 16,-27 0-16,-1 0 15,54 0-15,-53 0 16,0 0-16,-26 0 15,-1 0 1,0 0-16,1 0 16,-1 0 15,1-27-15,26 27-1,0 0-15,0 0 16,0 0-16,-1 0 15,1 0-15,0 0 16,0 0-16,0 0 16,-26 0-16,25 0 15,1 0-15,0 0 16,0 0-16,-26 0 16,-1 0-16,1 0 15,-1 0 1,1 0-16,-1 0 15,0 0-15,1 0 16,-1 0-16,1 0 16,26 0-16,0 0 15,26 0-15,-26 0 16,53 0-16,-53 0 16,-27 0-16,1 0 15,-1 0 16,1 0 1,25 0-32,28 27 15,-1-27-15,1 0 16,-1 26-16,-26-26 16,26 0-16,1 0 15,-27 0-15,-27 0 16,0 0-16,1 0 31,-1 0-15,54 0-16,-54 0 15,54 0 1,-28 0 0,1 0-16,0 0 15,0 0-15,0 0 16,0 0-16,-26 0 15,25 0 1,-25 0 0,26 0-16,-27 0 15,27 0 1,-26 0-16,-1 0 16,27 0-16,-27 0 15,1 0 1,-1 0-16,1 0 15,26 0-15,26 0 16,27 0-16,0 0 16,0 0-16,-1 0 15,28 0-15,-54 0 16,-26 0-16,0 0 16,-27 0-16,1 0 15,-1 0 48,27 0-63,27 0 15,-1 0-15,0 0 16,1 0-16,26 0 16,-53 0-16,-27 0 15,0 0-15,1 0 47,26 0-31,0 0-16,26 0 15,0 0-15,1 0 16,-1 0-16,1 0 16,-27 0-16,-1 0 15,-25 0 1,-1 0-1,1 0-15,-1 0 16,1 0-16,-1 0 16,1 0-16,26 0 15,-27 0-15,27 0 16,0 0-16,0 0 16,53 0-16,-53 0 15,-1 0 1,-25 0-1,-1 0 1,1 0 0,26 0-16,53 27 15,-27-27-15,53 0 16,27 0-16,-106 0 16,26 0-16,1 0 15,-27 0-15,-27 0 16,0 0-16,1 0 140,-1 0-140,27 0 16,-26 0-16,26 0 16,26 0-16,-26 0 15,79 26 1,-52-26-16,-1 26 16,-26-26-16,0 0 15,0 27-15,0-27 16,-27 0-16,1 0 15,-1 0 1,1 0 15,25 0-31,28 26 16,-1-26-16,1 27 16,52-27-16,0 26 15,-52-26-15,-54 0 16,27 0-16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10:33:25.1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40 0,'0'26'188,"53"-26"-142,-27 0-30,27 0 0,-26 0-16,-1 0 15,1 0-15,-1 0 32,1 0 30,237 26-62,-184-26 16,-1 0-16,0 0 15,-52 0-15,26 0 16,-27 0 46,1 0-46,52 0-16,-26 27 16,-27-27-16,1 0 15,-1 0-15,1 0 16,-1 0-16,27 0 16,-26 0-16,-1 0 15,1 0-15,-1 0 63,27 0-48,26 0 1,1 0-16,25 0 16,-52 0-16,27 0 15,-1 0-15,1 0 16,-54 0-16,0 0 15,1 0 1,-1 0 15,80 0-15,-26 0-16,-1 0 16,27 0-16,0 0 15,-1 0-15,-25 0 16,-1 0-16,-26 0 15,0 0-15,0 0 16,0 0-16,-27 0 16,1 0-16,-1 0 15,1 0-15,-1 0 16,27 0 0,0 0-16,-27 0 15,54 0-15,-27-27 16,26 27-16,0-26 15,27 26-15,-26 0 16,-27-26-16,-27 26 16,27 0-16,0 0 15,0 0-15,26 0 16,53 0-16,-79 0 16,0 0-16,0 0 15,27 0-15,-1 0 16,27 0-16,-53 0 15,-27 0-15,54 0 16,-28 0 0,-25 0-16,26 0 15,-27 0-15,1 0 16,26 0-16,0 0 16,26 0-16,0 0 15,1 0-15,-1 0 16,0 0-16,1 0 15,26 0-15,-53 0 16,26 0 0,-26 0-16,0 0 15,0 0-15,-27 0 16,1 0-16,-1 0 16,1 0-16,-1 0 15,53 0 1,27 0-16,27 0 15,-1-27-15,-53 27 16,-26 0-16,26 0 16,1 0-16,-1 0 15,1 0-15,-27 0 16,26 0-16,-53 0 78,80 0-62,-26 0-16,25 0 15,28 0-15,-54 0 16,-26 0 0,-27 0-16,1 0 0,-1 0 109,1 0-93,-1 0-16,1 0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11-23T10:07:32.16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3C97A2-C9E6-4B78-A1B7-24416EA1D7FA}" emma:medium="tactile" emma:mode="ink">
          <msink:context xmlns:msink="http://schemas.microsoft.com/ink/2010/main" type="inkDrawing" rotatedBoundingBox="3603,15446 8591,15341 8595,15516 3606,15621" shapeName="Other"/>
        </emma:interpretation>
      </emma:emma>
    </inkml:annotationXML>
    <inkml:trace contextRef="#ctx0" brushRef="#br0">0 27 0,'30'0'78,"-1"0"-15,1 0-48,-1 0 17,1 0-32,-1 0 15,30 30 16,-29-30-31,29 0 16,0 0-16,-30 0 16,60 29-16,-59-29 15,29 0-15,-30 0 16,30 0-16,-29 0 16,-1 30-16,1-30 15,-1 0 1,1 0-1,0 0 95,-30 29-95,29-29 1,1 0 15,-1 0-31,1 0 16,-1 0 0,1 0-16,-1 0 15,1 0 1,-1 0-1,1 0 1,-1 0 0,1 0 15,-1 0-15,1 0-1,0 0 1,-1 0-1,30 0 1,-29 0 0,-1 0-1,1 0 17,-1 0-17,1 0 1,-1 0-1,30 0 1,-29 0 0,-1 0-16,1 0 15,0 0 1,-1 0 15,1 0 47,-1 0-62,1 0 0,-1 0-16,1 0 15,-1 0-15,1 0 16,29 0-16,-30 0 15,1 0-15,0 0 16,-1 0 0,1 0 15,29 0-15,-30 0 30,1 0 1,-1 0-31,1 0 0,58 0-16,1 0 15,29 0-15,-29 0 16,-30-29-16,29-1 15,-29 30-15,30-29 0,-30 29 16,-29 0-16,-1 0 16,1 0-1,-1 0 17,1-30-17,-1 30-15,1 0 31,-1 0 16,1 0-31,0 0 0,29 0-16,-30 0 15,30 0-15,30 0 16,-60 0-16,1 0 15,29 0-15,0 0 16,30 0-16,-60 0 16,30 0-16,-29 0 15,-1 0-15,1 0 16,-1 0 0,1 0-16,-1 0 15,30 0-15,-29 0 16,0 0-16,-1 0 15,30 0 1,-29 0 0,-1 0 62,1 0-31,-1 0-32,1 0-15,29 0 16,-30 0-16,1 0 16,29 0-16,-29 0 15,29 0 1,-30 0-1,1 0 1,-1 0-16,1 0 16,-1 0-1,1 0-15,-1 0 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11-23T10:36:13.06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0C0C53C-98CA-448D-A805-0D2FBCF1A89F}" emma:medium="tactile" emma:mode="ink">
          <msink:context xmlns:msink="http://schemas.microsoft.com/ink/2010/main" type="inkDrawing" rotatedBoundingBox="4478,13134 4493,13134 4493,13149 4478,13149" shapeName="Other"/>
        </emma:interpretation>
      </emma:emma>
    </inkml:annotationXML>
    <inkml:trace contextRef="#ctx0" brushRef="#br0">0 0 0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11-23T10:40:44.5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0,'33'0'15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3:36.8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0,'30'0'203,"-30"30"-171,0 0-17,0-1 1,0 1 15,0-1 0,0 1-31,29-30 16,-29 29-16,0 1 31,0-1-15,0 1 0,0-1-1,0 1 1,0 29-1,0-29 1,0-1 31,0 1-31,0-1 30,0 1-30,0-1 0,0 1-1,0 29-15,0-30 16,0 1 0,0-1-1,0 1-15,0-1 16,0 1-16,0 0 15,0-1-15,0 1 16,0-1 0,0 1-16,0-1 15,0 1 1,0-1 15,0 30-15,0-29-1,0-1 1,0 1 15,0 29-31,0-29 16,0-1 0,0 1 15,0-1 16,30-29-47,-30 30 15,0-1 1,0 1-16,0-1 16,0 1-1,0-1 1,0 1-1,0-1 1,0 1 0,0 0-16,0-1 0,0 1 31,0-1 16,0 1 0,0-1 15,0 1-31,0-1-15,0 30 0,0-29-1,0-1 17,0 1-1,0-1-16,0 1-15,0 0 16,0-1-16,0 30 16,0-29-1,0-1 48,0 1-63,0-1 15,0 1 1,-30-30 0,30 29-16,0 1 15,-29-30 63,29-30-62,-30 1 0,30-1-16,0 1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3:38.8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 0 0,'0'29'219,"0"1"-172,0-1 15,0 1-46,29-30 0,1 29-16,-1-29 15,1 0 1,-1 0 187,-29-29-172,0-1-15,0 1-1,0-1 126,-29 30 47,-1 0-142,1 0 126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3:55.79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1072 99 0,'-29'0'31,"-1"0"0,30-30-15,-29 30 77,-1 0-93,1 0 16,29-29 31,-59-1-47,29 30 31,0 0-15,1 0 15,-1 0-15,1 0-1,-1 0 1,1 0-16,-1 0 16,1 0-16,-1 0 31,1 0 16,-1 0-32,30 30 32,-29-30-47,-1 29 31,-29-29-15,59 59-16,-30-59 16,1 0-16,29 30 15,-30-30-15,30 30 16,-29-1 31,-30 1-32,29-1-15,1-29 16,-1 30 0,1-30-1,-1 29-15,1 1 16,-1-30 15,30 29-15,0 1 78,0-1-63,0 1 0,0-1-15,0 1 46,0-1 1,0 1-32,30 0-15,-30-1 30,29-29-14,-29 30-17,30-30-15,-30 29 16,29 1 0,1-30 46,-30 29-46,29-29 31,1 0-47,-1 0 31,1 0 0,-1 0 32,1 0-48,-1 0 1,1 0 124,0 0-30,-1 0-110,1 0 31,-1 0-15,1 0-16,-1 0 0,1 0 78,-1 0 31,1 0-78,-1 0-15,1 0 15,-1 0 1,1 0 14,-1 30-30,60-1 15,-59-29-31,-1 0 16,1 0 0,-1 0 155,1 0-61,29 0-95,-30-29 1,1 29 0,-1 0-16,-29-30 15,0 1 79,30 29-94,-30-30 16,29 30-1,-29-29 17,0-1 93,0 1-32,0-1-61,0 0-1,0 1 0,0-1 0,0 1-15,0-1 31,0 1 0,0-1-16,0 1-15,0-1-1,0 1 16,30-1 48,-30 1-48,0-1-16,0 1 32,-30 29 94,1 0-94,-1 0-16,1 0 32,-1 0-63,1 0 31,-1 0 0,1 0 235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10.94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B2F672-5171-45DB-90EB-66D806241E70}" emma:medium="tactile" emma:mode="ink">
          <msink:context xmlns:msink="http://schemas.microsoft.com/ink/2010/main" type="inkDrawing" rotatedBoundingBox="4337,2302 4371,3675 4247,3678 4213,2305" shapeName="Other"/>
        </emma:interpretation>
      </emma:emma>
    </inkml:annotationXML>
    <inkml:trace contextRef="#ctx0" brushRef="#br0">0 0 0,'33'0'219,"-33"34"-188,0-1-31,0 1 32,34-1-17,-34 34 1,0-34 0,0 1-1,33-34-15,-33 33 16,0 0-1,0 1 1,0-1-16,0 1 16,0-1-16,0 1 15,0-1 1,0 0-16,0 1 16,0 33-1,0-34 1,0 1-1,0-1-15,0 0 32,0 1-17,0-1 1,0 1 0,0-1-16,0 0 15,0 1 16,0-1 16,0 1-15,0-1-17,0 1-15,0-1 16,0 34-1,0-34-15,0 1 16,0-1 0,0 1-1,-33-68 110,-1-33-109,1 34-16</inkml:trace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19.62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45 0 0,'30'0'172,"-30"29"-141,0 31 1,0-31-17,0 1 1,0-1 15,0 1-15,0-1 46,0 1-46,-30-30 15,30 29-15,0 1-1,0-1 1,0 1 31,0-1 0,0 1-32,0-1 17,0 1-17,0 0 1,0-1-16,0 1 15,0-1 1,0 1 15,0-1-31,0 1 32,0-1-1,0 1-16,0-1-15,0 1 16,0-1 0,0 1-1,0 0 1,0-1 0,0 1 15,0-1-16,0 1 1,0-1-16,0 1 16,0-1-16,0 30 15,0-29-15,0-1 16,0 1-16,0 59 16,0-60-1,0 1 1,0-1-1,0 1 1,0-1 47,30 1-32,-1-1 0,-29 1-15,0-1-1,0 1 1,0-1 0,0 1-16,0-1 15,0 1-15,0 0 16,0-1-1,30 1 32,-60-30 141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22.10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74 0 0,'-29'0'204,"29"29"-189,0 1-15,-30-1 16,30 1-1,0-1 1,0 1 0,0-60 171,30 1-171,-30-1 15,0 1 172,29 29-203,-29 29 156,0 1-156,0-1 16,0 30 0,0-29-1,0-60 126,0 1-125,0-1-1,0 1 1,30 29-1,-30 29 314,-30-29-236,1 0-61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25.40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0,'29'0'125,"-29"30"-94,30-30-31,-30 29 16,0 1 0,0 29-1,0-29 1,29-1-1,-29 1 1,0-1 0,0 1 15,0-1-15,0 1 15,0-1 0,0 1-15,0-1 31,0 1-16,0-1-16,0 1 17,0 0-17,0-1 1,0 1 0,0-1-16,0 1 15,0-1 16,0 1-31,0-1 16,0 1 15,0-1 1,0 1-1,0 29-16,0-30 1,0 1 0,0 0-16,0-1 15,0 1 1,0-1 0,0 1-1,0-1 1,0 1-16,0-1 15,0 1 1,0-1 0,0 30 15,0-29-15,0-1-16,0 31 31,0-31-16,0 1 1,0-1 0,0 1 15,0-1 0,0 1-31,0-1 16,0 1-16,0 29 15,0-30 1,0 1 0,0 0-1,0-1-15,0 1 16,0-1 78,0 30-94,0-29 31,0-89 156,0 0-187,0 29 16,0-29-16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27.3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1 0,'29'0'16,"-29"29"187,0 1-125,0-1-47,30-29 47,-1 0-47,1 0-15,-1 0 15,-29-29 94,0-1-93,0 1 14,-29 29 95,-1 0-47,1 0-94,-1 59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30.14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177 0 0,'0'29'141,"0"1"-125,0-1-1,29 1 1,-29 0-16,0 29 15,0-30 1,0 1 15,0-1-15,0 1-16,0-1 16,30 1-1,-30-1-15,0 1 16,0-1 15,0 1-15,0-1-1,29 1 1,-29 0 15,0-1-31,0 1 16,0-1-1,0 1-15,0-1 32,0 1-32,0-1 15,-29 30-15,29-29 16,0-1 0,0 1-1,-30-30 16,30 29-31,0 1 16,0 0 0,0-1-1,0 30 32,0 0-31,0-29-1,-29-1-15,29 1 16,-30-1 0,30 1-1,0-1 32,0 1-31,0 0-1,0-1 17,0 1-17,0-1 1,0 1 0,0-1-1,0 30 1,0-29-1,0-1-15,0 1 16,0-1-16,0 1 16,0-1-16,0 1 15,0 0-15,0-1 16,0 60 0,0-60-16,0 1 15,0-1-15,0 1 16,0-1 15,0 1 0,30-30-15,-60 0 140,30-30-140,-29 30-1,29-29 17,-30 29 15,-29-30-16,59 1-16,-29-30-15,29 29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5:32.36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88 89 0,'0'29'109,"0"1"-15,0-1-32,0 1 17,0-1-48,30 1 0,-1-30-15,-29 30-1,30-30 63,-1 0-31,1-30 47,-30 0-78,29 1-16,-29-1 31,0 1 0,-29-1 110,-1 1-126,1 29-15,-1 0 16,1-30 0,-1 30 15,1 0 63,-1 0 62,1-29-125,29-1-15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6:04.1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8799BD-41F5-460E-9A4A-77D9BC387949}" emma:medium="tactile" emma:mode="ink">
          <msink:context xmlns:msink="http://schemas.microsoft.com/ink/2010/main" type="writingRegion" rotatedBoundingBox="591,15638 4905,8537 6467,9486 2153,16587"/>
        </emma:interpretation>
      </emma:emma>
    </inkml:annotationXML>
    <inkml:traceGroup>
      <inkml:annotationXML>
        <emma:emma xmlns:emma="http://www.w3.org/2003/04/emma" version="1.0">
          <emma:interpretation id="{33D03A89-68D8-444A-B447-877EB8D71F86}" emma:medium="tactile" emma:mode="ink">
            <msink:context xmlns:msink="http://schemas.microsoft.com/ink/2010/main" type="paragraph" rotatedBoundingBox="591,15638 4905,8537 6467,9486 2153,165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09D393-7E92-4577-A772-EB774510AE43}" emma:medium="tactile" emma:mode="ink">
              <msink:context xmlns:msink="http://schemas.microsoft.com/ink/2010/main" type="line" rotatedBoundingBox="591,15638 4905,8537 6467,9486 2153,16587"/>
            </emma:interpretation>
          </emma:emma>
        </inkml:annotationXML>
        <inkml:traceGroup>
          <inkml:annotationXML>
            <emma:emma xmlns:emma="http://www.w3.org/2003/04/emma" version="1.0">
              <emma:interpretation id="{CD78040B-DDEA-4A78-B393-008CA8F8F1AD}" emma:medium="tactile" emma:mode="ink">
                <msink:context xmlns:msink="http://schemas.microsoft.com/ink/2010/main" type="inkWord" rotatedBoundingBox="1223,16022 1769,15123 2699,15689 2153,165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916 1093 0</inkml:trace>
          <inkml:trace contextRef="#ctx0" brushRef="#br0" timeOffset="-599.4131">0 532 0,'30'0'203,"-1"-30"-203,-29 1 15,30 29-15,-1 0 16,1-30-16,0 30 16,-30-29-16,29-1 15,1 30-15,-1-29 16,1 29 15,-30-30-15,29 30 15,1 0-15,-30-30-1,29 1 1,-29-1-16,59 30 16,-29-59-16,-1 59 15,-29-29-15,30-1 16,0 1-16,-1-1 15,1 1 1,-1 29 31,-29-30-16,0 60 79,0 29-110,-29-30 15,29 1-15,0 58 16,-30-29-16,1 1 15,-1-1-15,30 0 16,-30 29-16,30-29 16,-29 30-1,29-30 1,0 0-16,0 0 16,0-29-16,0-1 15,0 1-15,0-1 16,0 1-1,0-1 1,0 1 0,0-1-1,0-58 188,0-30-187</inkml:trace>
        </inkml:traceGroup>
        <inkml:traceGroup>
          <inkml:annotationXML>
            <emma:emma xmlns:emma="http://www.w3.org/2003/04/emma" version="1.0">
              <emma:interpretation id="{C4295BE9-E6FD-46C3-867F-BECDD169686F}" emma:medium="tactile" emma:mode="ink">
                <msink:context xmlns:msink="http://schemas.microsoft.com/ink/2010/main" type="inkWord" rotatedBoundingBox="2247,12911 2908,11823 4143,12573 3482,136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0096.0198">2393-2097 0,'29'0'125</inkml:trace>
          <inkml:trace contextRef="#ctx0" brushRef="#br0" timeOffset="9335.9041">1270-2953 0,'0'-30'31,"30"1"156,-1 29-171,1-30 0,29 1-1,-29 29 1,-1 0-1,-29-30 1,30 30 0,-1 0 15,-29-30 0,30 30-15,-1 0 46,30 0-62,0 0 16,0 0-16,1 0 16,-1 0-16,29 0 15,-58 0-15,-1 0 16,1 0-16,-30 30 140,0 0-108,0-1-17,0 1 1,0-1 0,0 1-1,0-1 1,0 1-1,0-1-15,-30 1 16,1-1 15,29 1-15,0-1-16,-30 1 16,30-1-1,-29-29 1,29 30-16,0 0 15,-30-30-15,1 29 16,29 1 0,-30-30-1,1 29 1,29 1-16,-30-30 16,0 0-1,30 29-15,-29-29 16,29 30-1,-30-30-15,1 29 16,-30 1-16,29-1 31,30 1-31,-29-30 16,29 29 0,-30-29-16,1 0 15,29 30-15,-30-30 16,1 29-16,29 1 15,-30-30 1,0 0 0,1 30 31,-1-1-32,1-29 1,29 30-1,-30-30-15,60-30 141,-1 1-125,1 29-1,-30-30 1,29 0 0,1 30-16,0 0 15,-1 0 1,1 0 15,-1 0 0,-29 30 1,30-30-32,-30 30 31,29-30 0,-29 29-31,30 1 31,-1-1-15,1-29 0,-30 30-16,29-30 15,1 29-15,-1-29 16,60 30-16,-59-30 15,-1 0-15,1 0 32,-1-30 93,-29 1-125,0-1 15,30 1 1,-30-1 0,29 30-16,-29-29 15,0-1 1,30 0-1,-30 1 48,0-1-63,0 1 31,29 29-15,-29-30 15</inkml:trace>
        </inkml:traceGroup>
        <inkml:traceGroup>
          <inkml:annotationXML>
            <emma:emma xmlns:emma="http://www.w3.org/2003/04/emma" version="1.0">
              <emma:interpretation id="{819AE161-EB7F-4695-BDEF-DD115C45BEDE}" emma:medium="tactile" emma:mode="ink">
                <msink:context xmlns:msink="http://schemas.microsoft.com/ink/2010/main" type="inkWord" rotatedBoundingBox="4454,9834 5151,8687 6079,9251 5382,1039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2383.5816">3545-6173 0,'29'0'188,"1"0"-126,29 0-46,-30 0-16,60 0 16,-60 0-16,30-29 15,60-1-15,-60 1 16,0 29-1,-30 0-15,30-30 16,-29 30-16,-30-29 31,0 58 79,29 1-79,-29-1 16,0 1-16,0-1-15,0 1-1,0 29 1,0-30-16,0 31 16,0-31-1,0 1 16,0-1 48,-29 1-79,-1-1 31,30 1-31,-29-30 15,-1 29-15,1 1 16,-30-1 0,59 1-16,-30-30 15,-29 29 1,29 1 0,1-30-1,-1 0-15,1 0 16,29 30 15,29-30 250,1 0-265,-1 0 0,1 0-1,0 0 1,-1 0-16,1 29 31,-1-29 0,1 0 16,-1 0-47,-29 30 16,30-30-1,-1 0 17,-29 29-1,30-29 16,-30 30-16,0-1-15,0 1-16,0-1 15,0 1 48,0-1-48,0 1 1,0-1 0,0 1-1,0-1 1,0 1 0,-30-30-16,30 30 31,-29-30-31,29 29 31,0 1-31,-30-30 16,1 29-1,-1-29 1,1 30 0,-1-30 15,1 0-16,-1 0 1,0 0 15,1 0 1,-1 0-17,1 0 1,-1 0-16,30-30 94,-29 30-32,-1-29-46,1 29 77,29-30-46,-30 30-47,1 0 16,29-29 0,-30 29-16,1 0 93,-1 0-77,1-30 62,-1 30-62,0 0 62,30-30 156,0 1-203</inkml:trace>
        </inkml:traceGroup>
        <inkml:traceGroup>
          <inkml:annotationXML>
            <emma:emma xmlns:emma="http://www.w3.org/2003/04/emma" version="1.0">
              <emma:interpretation id="{21FF50C5-3C1A-4E60-801A-97D1B29B8D1C}" emma:medium="tactile" emma:mode="ink">
                <msink:context xmlns:msink="http://schemas.microsoft.com/ink/2010/main" type="inkWord" rotatedBoundingBox="5872,10226 5881,10212 5893,10219 5884,10234"/>
              </emma:interpretation>
              <emma:one-of disjunction-type="recognition" id="oneOf3"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'</emma:literal>
                </emma:interpretation>
                <emma:interpretation id="interp5" emma:lang="" emma:confidence="0">
                  <emma:literal>*</emma:literal>
                </emma:interpretation>
                <emma:interpretation id="interp6" emma:lang="" emma:confidence="0">
                  <emma:literal>,</emma:literal>
                </emma:interpretation>
                <emma:interpretation id="interp7" emma:lang="" emma:confidence="0">
                  <emma:literal>l</emma:literal>
                </emma:interpretation>
              </emma:one-of>
            </emma:emma>
          </inkml:annotationXML>
          <inkml:trace contextRef="#ctx0" brushRef="#br0" timeOffset="23276.5768">4519-5050 0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6:42.92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236 25 0,'0'-29'15,"0"58"157,0 1-156,0-1-1,0 1 1,0-1 0,0 1-1,-29-1 1,29 1 0,0 0-1,-30 29 1,30-30-1,-29 30-15,29-29 16,-30-1-16,30 30 16,0-29-1,0-1 1,0 1-16,-29 29 16,29-29-1,0-1 1,0 1-16,-30-30 15,30 29-15,-29-29 16,29 30-16,0-1 16,0 1-16,-30 29 15,30-30 1,59-29 125,0 0-141,0-29 15,-29 29-15,58-30 16,-28 1-1,-1-1-15,0 30 16,0 0-16,-30-29 16,1 29-1,-1 0-15,1 0 32,-1-30-1,1 1-31,0 29 15,-1 0-15,1 0 94,-30-30 78,0 1-156,0-1-1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6:43.83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209 0 0,'0'59'94,"0"-30"-79,0 1-15,0 29 16,0-30-16,0 30 16,0 30-16,-29-30 15,29-29-15,0 29 16,-30 0-16,30 29 16,-29-58-16,29 0 15,0 29-15,0 29 16,-30-58-1,30 58-15,-29-58 0,29 29 16,0-30 0,0 31-16,-30-31 15,30 1 1,0-1-16,0 1 16,-29-30 171,29-30-156,0 1-31,0-30 16,0 29 0,0 0-16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06:59.8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29 0,'0'-29'16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13.6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F495064-5553-42D9-99FB-2C0E8EAEDD7C}" emma:medium="tactile" emma:mode="ink">
          <msink:context xmlns:msink="http://schemas.microsoft.com/ink/2010/main" type="inkDrawing" rotatedBoundingBox="4376,2709 11729,2700 11730,2931 4377,2940" semanticType="underline" shapeName="Other">
            <msink:sourceLink direction="with" ref="{2F0EC48D-6ED7-400C-B175-F23AAE320ADC}"/>
            <msink:destinationLink direction="with" ref="{94A442B6-9048-4291-9032-BEDE3C8D5D48}"/>
          </msink:context>
        </emma:interpretation>
      </emma:emma>
    </inkml:annotationXML>
    <inkml:trace contextRef="#ctx0" brushRef="#br0">0 235 0,'34'0'125,"-1"0"-125,1 0 78,-1 0 266,1 0-313,-1 0-15,0 0-16,1 0 31,-1 0-16,1 0 1,-1 0 15,1 0-15,66-33 0,-33 33 15,-34-34-31,67 1 0,-33 0 15,0 33-15,0 0 16,33-34-16,0 1 16,34 33-16,-34 0 15,34 0-15,67 0 16,66 0-16,-100 0 16,100 0-16,-33 0 15,-67 0-15,1-34 16,-135 34 93,0 0-78,1 0-15,-1 0 0,1 0-16,-1 0 15,34 34-15,0-34 16,0 0-16,-1 33 16,1 1-16,0-34 15,-33 0-15,-1 0 16,34 0-16,0 33 15,-1-33-15,1 0 16,0 0-16,0 0 16,-34 0-16,1 0 31,-1 33-31,1-33 16,-1 0-1,34 0 1,-34 34-16,68-34 15,-35 0-15,35 0 16,-1 0 0,-33 0-16,0 0 15,0 0-15,33 0 16,-33 0-16,66 0 16,-32 0-16,-1 0 15,34 0-15,-1 0 16,1 0-16,0 0 15,-1 0-15,34 0 16,-66 0-16,-68 0 16,0 0 15,34 0-15,0 0-16,0 0 15,0 0-15,0-34 16,33 34-16,-33-33 15,-34 33-15,1 0 16,32-33 0,-32-1-16,33 34 15,0 0-15,-1 0 0,-32 0 16,-1 0-16,1 0 16,-1 0 46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10:21.13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CCAFD22-CFFD-435F-8288-43B3A9F501CA}" emma:medium="tactile" emma:mode="ink">
          <msink:context xmlns:msink="http://schemas.microsoft.com/ink/2010/main" type="writingRegion" rotatedBoundingBox="7265,11311 16451,11311 16451,11548 7265,11548"/>
        </emma:interpretation>
      </emma:emma>
    </inkml:annotationXML>
    <inkml:traceGroup>
      <inkml:annotationXML>
        <emma:emma xmlns:emma="http://www.w3.org/2003/04/emma" version="1.0">
          <emma:interpretation id="{159CF2E1-37A7-4BCD-8829-5702AE1DFFB8}" emma:medium="tactile" emma:mode="ink">
            <msink:context xmlns:msink="http://schemas.microsoft.com/ink/2010/main" type="paragraph" rotatedBoundingBox="7265,11311 16451,11311 16451,11548 7265,115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5580112-69F6-4086-B101-E9E958064FD4}" emma:medium="tactile" emma:mode="ink">
              <msink:context xmlns:msink="http://schemas.microsoft.com/ink/2010/main" type="line" rotatedBoundingBox="7265,11311 16451,11311 16451,11548 7265,11548"/>
            </emma:interpretation>
          </emma:emma>
        </inkml:annotationXML>
        <inkml:traceGroup>
          <inkml:annotationXML>
            <emma:emma xmlns:emma="http://www.w3.org/2003/04/emma" version="1.0">
              <emma:interpretation id="{2EAD3A8A-D209-4F7C-B918-69A8FCCD246F}" emma:medium="tactile" emma:mode="ink">
                <msink:context xmlns:msink="http://schemas.microsoft.com/ink/2010/main" type="inkWord" rotatedBoundingBox="7265,11341 10455,11341 10455,11430 7265,1143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77 0,'30'0'313,"29"0"-298,-30 0 1,1 0-16,0 0 15,-1 0-15,1 0 16,-1 0 0,1-29 15,-1 29-15,1 0-1,-1 0-15,1 0 16,-30-30-1,29 30-15,1 0 157,-1 0-157,1 0 15,-1 0 17,149 0-17,-149 0 1,1 0 46,-1 0-30,1 0-17,-1 0 1,1 0-16,-1 0 15,31 0 1,-1 30-16,-30-30 16,1 0-1,-1 0-15,30 0 16,-29 0 0,29 0-1,-30 0 1,30 0-16,-29 0 15,0 0-15,-1 0 16,1 0-16,-1 0 16,1 0-16,-1 0 15,1 0 1,-1 0 15,1 29-15,58-29-1,-58 30-15,59-30 16,-60 0-16,30 0 16,30 0-16,-30 0 15,0 0-15,0 0 16,-29 0-16,-1 0 16,1 0-1,-1 0 95,1 0-110,-1 0 15,30 0 1,0 0-1,-29 0-15,-1 0 16,60 0 0,-30 0-16,0-30 15,30 30-15,-30 0 16,59 0 0,-89 0-16,1-29 15,0 29-15,-1 0 16,-29-30 234</inkml:trace>
        </inkml:traceGroup>
        <inkml:traceGroup>
          <inkml:annotationXML>
            <emma:emma xmlns:emma="http://www.w3.org/2003/04/emma" version="1.0">
              <emma:interpretation id="{36038771-9D1B-439A-B33C-5FDF82F0005F}" emma:medium="tactile" emma:mode="ink">
                <msink:context xmlns:msink="http://schemas.microsoft.com/ink/2010/main" type="inkWord" rotatedBoundingBox="12286,11311 16451,11311 16451,11548 12286,11548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e</emma:literal>
                </emma:interpretation>
              </emma:one-of>
            </emma:emma>
          </inkml:annotationXML>
          <inkml:trace contextRef="#ctx0" brushRef="#br0" timeOffset="11324.6378">5021 225 0,'30'0'15,"-1"0"95,1 0-63,-1 0-1,-29-30 1,30 30-47,-1 0 16,1 0 62,0 0-62,-1 0 15,1 0 16,29-29-47,-30 29 15,1-30-15,29 30 16,0 0 0,-30 0-1,1-29 17,29-1 30,-29 30-62,29 0 16,-30 0-1,1 0 1,29 0-16,-30 0 16,30 0-16,-29 0 0,29-29 15,-29 29 1,29 0-16,-30 0 15,1 0-15,-1 0 16,1 0 0,-1 0-1,1 0 1,-1 0 0,1 0-1,-1 0-15,30 0 16,1 0-1,-31 0-15,1 0 16,-1 0 15,1 0-15,-1 0 0,30 0-16,0 0 15,0 0-15,30 0 16,0 0-16,-30 0 15,-30-30-15,1 30 16,-1 0-16,1 0 94,-1 0-94,30 0 15,-29 0 1,29 0 0,-29 0-16,29 0 15,0 0-15,0 0 16,0 0-16,-30 0 16,1 0-16,-30-30 46,29 30-30,1 0 0,0 0-16,-1 0 15,30 0-15,0 0 16,59 0-16,30 0 16,-59 0-16,-30 0 15,-30 0-15,1 0 94,-1 0-32,30 0-62,0 0 16,1 0-16,-31 0 16,1 0-16,-1 0 15,1 0-15,29 0 16,-30 0 109,1 0-94,-1 0-15,1 0-16,-1 0 47,1 0 0,29 0-47,-29 30 15,58-30-15,-58 0 16,-30-30 328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15:06.9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32EE871-7B52-4ACD-80A8-E30C5B9CFA82}" emma:medium="tactile" emma:mode="ink">
          <msink:context xmlns:msink="http://schemas.microsoft.com/ink/2010/main" type="inkDrawing" rotatedBoundingBox="1652,5237 8625,5458 8530,8467 1557,8246" hotPoints="9241,6927 5304,8377 1387,6877 5323,5427" semanticType="enclosure" shapeName="Ellipse"/>
        </emma:interpretation>
      </emma:emma>
    </inkml:annotationXML>
    <inkml:trace contextRef="#ctx0" brushRef="#br0">5384 179 0,'-30'0'31,"-58"0"-15,58 0-16,1 0 15,-1 0-15,-58 0 16,29-30-16,-1 30 15,1 0-15,30 0 16,-30 0-16,0 0 16,0-29-16,29 29 15,-29 0-15,0 0 16,0 0-16,29 0 16,1 0-16,-1 0 15,-29-30 1,30 30-16,-1 0 15,-29 0-15,0 0 16,0 0-16,0 0 16,29-29-16,-29 29 15,30 0 1,-1 0 15,-29 0-15,30 0-1,-30 0-15,29 0 16,-29 0-16,0 0 16,0 0-16,29 0 15,1 0-15,-1 0 16,1 0-16,-1 0 16,1 0-1,-1 0 1,-29 0-1,29 0-15,-29 0 16,30 0-16,-60 0 16,60 0-16,-60 0 15,30 0-15,30 0 16,-31 0-16,60 29 16,-29-29-16,-1 0 15,1 0-15,-60 30 16,30-30-16,30 0 15,-1 0-15,-29 0 16,-30 29-16,30-29 16,0 0-1,30 0-15,-1 0 16,-58 30-16,29-30 16,-1 0-16,1 0 15,-29 29-15,58-29 16,-29 0-16,-59 0 15,59 0-15,0 0 16,0 0-16,29 30 16,-29-30-16,30 0 15,-1 0-15,-29 0 16,59 29-16,-29-29 16,-1 0-1,0 0-15,1 0 16,29 30-16,-30-30 15,1 0-15,-1 0 16,1 0 0,-1 0-16,1 29 15,-30 1-15,0-30 16,29 0 0,1 29-16,-31 1 0,31 0 15,-30-1-15,29 1 16,1-30-1,-1 29-15,1-29 0,-1 0 16,30 30 0,-59-1-16,59 1 15,-29-1-15,-30 30 16,29-29-16,-29-1 16,59 30-16,-30-59 15,1 60-15,29-31 16,-30 60-1,30-30-15,-29 0 16,29 29-16,-30 1 16,1 0-16,-1-1 15,30 1-15,-29-1 16,29-28-16,0 28 16,0-58-16,0-1 15,0 1 1,0-1-1,0 1 17,0 29-17,0-30 1,29 1 0,-29-1-16,30-29 0,-30 30 15,29-30 1,1 30-1,29-30 1,-59 29-16,59 1 16,0-30-16,-29 29 15,29 1-15,0-1 16,0 1-16,0-1 16,-30-29-1,1 30-15,58-1 16,-58-29-16,29 0 15,0 30-15,30-1 16,-30 1-16,0-30 16,-30 0-16,30 0 15,-29 29-15,0-29 16,-1 0 0,-29 30-16,30 0 15,-1-30-15,1 29 16,58 1-16,1-30 15,0 59-15,29-59 16,29 59-16,-29-30 16,-29-29-1,-30 0-15,-29 0 16,29 30-16,-30-30 16,1 29-1,-1-29-15,30 0 16,0 30-16,-29-30 15,59 0-15,-1 0 16,1 0-16,-1 0 16,1 0-16,0 0 15,-1 0-15,-29 0 16,0 29-16,30-29 16,-30 0-16,0 0 15,30 30-15,-60-30 16,1 0-16,29 0 15,0 0-15,30 0 16,-30 0 0,-30 0-16,60 0 15,-60 0-15,1 0 16,29 0-16,0 0 16,0 0-16,-29 0 15,-1 0-15,30 0 16,-29 0-1,29 0 1,-30 0-16,30 0 16,0 0 15,266 0-15,-295 0-16,-1 0 15,30 0-15,-29 0 16,29 0-16,-29 0 15,58-30-15,-58 30 16,29 0-16,-30 0 16,60 0-16,0 0 15,-30-29-15,0-1 16,0 30-16,-30 0 16,30 0-16,-29-29 15,-1 29-15,31-30 16,-31 30-1,30 0 1,-29 0-16,-1-29 16,60-1-16,-60 1 15,30 29-15,0-30 16,-29 1-16,0 29 16,29-30-1,0 1-15,0-1 16,-30 0-16,30 1 15,-29 29-15,29-59 16,30 29-16,-60 1 16,1-1-16,-1 1 15,30-30 1,-59 29-16,30 1 16,-1-1-1,-29-29-15,0 29 16,0 1-16,30-60 15,-30 30-15,0 0 16,0 30-16,0-30 16,0 0-16,0-1 15,0 1-15,0 0 16,0 0-16,0 0 16,0 0-16,0 0 15,-30 0-15,1 29 16,-1-29-16,1 0 15,-1 30-15,1-60 16,-30 30 0,59 30-16,-59-31 15,29 31-15,0-1 16,1-29-16,-30 0 16,29 30-16,-29-30 15,0 29-15,0-58 16,0 58-16,-89-59 15,89 60-15,0-1 16,0 1-16,-29-1 16,28 1-16,1-1 15,0 1-15,0-1 16,0 30-16,30-29 16,-1 29-16,1 0 15,29-30-15,-59 30 16,29 0-1,0 0 1,1 0 0,29-30-16,-30 30 15,1 0 1,-1 0 93,60 0-93,-1 0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15:25.8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BAD958-357C-4C4C-8E87-370B2A2A6757}" emma:medium="tactile" emma:mode="ink">
          <msink:context xmlns:msink="http://schemas.microsoft.com/ink/2010/main" type="inkDrawing" rotatedBoundingBox="10337,11188 15387,11213 15386,11243 10336,11218" shapeName="Other"/>
        </emma:interpretation>
      </emma:emma>
    </inkml:annotationXML>
    <inkml:trace contextRef="#ctx0" brushRef="#br0">0 0 0,'29'0'140,"1"0"-140,29 0 16,30 0-16,-1 0 16,1 0-1,-30 0-15,30 0 16,-1 0-16,60 0 16,-60 0-16,1 30 15,-30-30-15,0 0 16,30 0-16,-1 0 15,-58 0-15,29 0 16,0 0-16,-29 0 16,-1 0-16,1 0 15,29 0 1,0 0 0,29 0-16,1 0 15,-30 0-15,30 0 16,29 0-16,0 0 15,0 0-15,-59 0 16,30 0-16,-30 0 16,0 0-16,-30 0 15,31 0 1,-31 0-16,1 0 16,29 0-16,0 0 15,0 0-15,29 0 16,60 0-16,-59 0 15,-1 0-15,-29 0 16,0 0-16,30 0 16,0 0-16,-30 0 15,0 0-15,0 0 16,29 0-16,-58 0 16,59 0-16,-30 0 15,-30 0-15,30 0 16,89 0-16,-59 0 15,-1 0-15,1 0 16,-30 0 0,29 0-16,1 0 0,29 0 15,-88 0 1,29 0-16,-30 0 16,30 0-16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0:06.49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7C92B5D-5F07-458D-ACA0-D18D2C3678AE}" emma:medium="tactile" emma:mode="ink">
          <msink:context xmlns:msink="http://schemas.microsoft.com/ink/2010/main" type="inkDrawing" rotatedBoundingBox="2648,6677 9416,6631 9430,8622 2662,8667" hotPoints="10007,7725 5936,8788 1848,7791 5919,6729" semanticType="enclosure" shapeName="Ellipse"/>
        </emma:interpretation>
      </emma:emma>
    </inkml:annotationXML>
    <inkml:trace contextRef="#ctx0" brushRef="#br0">5863 300 0,'-30'0'219,"-29"0"-203,30 0-1,-30-30 1,0 30-1,-1 0-15,31 0 16,-1 0 0,1 0-16,-30 0 15,29 0-15,1 0 16,-1 0-16,1 0 16,-1-29-1,1 29-15,-1 0 31,0 0-15,1 0 0,-1 0-16,1 0 15,-1 0-15,-29 0 16,30 0-16,-30 0 16,0 0-16,0 0 15,-1 0-15,1 0 16,-29 0-16,29 0 15,-30 0-15,1 0 16,-31 0-16,60 0 16,0 0-16,-88 0 15,117 0-15,-29 0 16,0 0-16,-30 0 16,1 0-16,29 0 15,0 0-15,29 0 16,0 0-16,-29 0 15,30 0-15,-1 0 16,-88 0-16,59 0 16,-29 0-1,-1 0-15,30 0 0,-30 0 16,60 0-16,-30 0 16,0 0-1,-1 0-15,1 0 16,30 0-16,-30 29 15,0-29 1,29 0-16,1 0 16,-30 0-16,0 0 15,-1 0-15,1 0 16,0 0-16,0 0 16,0 0-16,-29 0 15,58 0-15,-29 0 16,29 0-16,1 0 15,-30 0-15,29 0 16,1 0-16,-30 0 16,29 0-16,1 0 15,-30 0-15,-1 30 16,31-30-16,-30 0 16,0 30-16,0-30 15,29 0-15,1 0 16,-1 0-1,1 0-15,-1 29 0,-29-29 16,29 0-16,1 30 16,-30-30-1,29 0-15,1 0 16,-30 29-16,-30 1 16,30-30-16,30 0 15,-1 0-15,-29 29 16,29 1-16,-29-1 15,30-29 1,-1 0 15,30 30-15,-29-30 15,-1 0 0,30 29-15,-29-29-16,29 59 16,-59-29-16,29-1 15,0 1-15,30 0 16,-59 58-16,30-58 16,29 29-16,0 0 15,0 29-15,0-29 16,0 30-1,0-59-15,0-1 16,0 1-16,0-1 31,0 1-15,0-1 0,29 30-16,1-29 15,-1 29-15,60-29 16,-30 29-16,30 0 15,58 0-15,-58-30 0,29 30 16,30 0 0,-60-59-16,-28 30 15,-1-1-15,0-29 16,88 0-16,-88 0 16,0 0-16,60 30 15,-31-30-15,-58 0 16,58 0-16,1 0 15,0 0 1,29 0-16,-59 0 0,0 0 16,0 0-16,0 0 15,30-30-15,-30 30 16,29 0-16,30 0 16,60 0-16,-119 0 15,88 0 1,1 0-16,29 0 15,-29 0-15,29 0 16,0 0-16,1 0 16,-60 0-16,-30 0 15,1 0-15,0 0 16,29 0-16,0 0 16,0 0-16,59 0 15,-59 0-15,0 0 16,-59 0-16,30 0 15,0 0-15,-1 0 16,1 0-16,-30 0 16,59 0-16,-29 0 15,-1 0-15,-29 0 16,30 0-16,0 0 16,-30 0-16,0-29 15,0 29-15,-30-30 16,60 1-16,-60 29 15,1-30 1,29 30-16,-59-29 16,30 29-16,-1-30 31,30-58-15,-59 58-16,30-29 15,-1-30-15,1 60 16,-30-1-16,0-58 15,0 58-15,29 1 16,-29-1-16,0-29 16,0 30-16,0-31 15,0 31-15,0-30 16,0 0-16,0 29 16,0-29-16,0 0 15,0 30-15,0-30 16,0 29-16,0 0 15,0 1-15,0-1 16,0 1 0,0-1-16,-29 1 15,-1 29-15,1-59 16,-30 29-16,29-29 16,-29 59-16,0-59 15,29 59-15,-29-59 16,0 59-1,30-59-15,-30 59 16,-30-59-16,1 0 16,28 59-16,-28-59 15,29 29-15,-30 30 16,1 0-16,-31-29 16,1 29-16,30 0 15,29 0-15,0 0 16,29 0-16,-59 0 15,30 0-15,-59 0 16,59 0-16,30 0 16,-1 0 62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0:09.99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CB856E-C8DF-443E-85B4-F24B831A5EC6}" emma:medium="tactile" emma:mode="ink">
          <msink:context xmlns:msink="http://schemas.microsoft.com/ink/2010/main" type="inkDrawing" rotatedBoundingBox="2166,9629 9019,9506 9059,11740 2206,11863" hotPoints="9120,10956 5249,11780 1473,10592 5345,9767" semanticType="enclosure" shapeName="Ellipse"/>
        </emma:interpretation>
      </emma:emma>
    </inkml:annotationXML>
    <inkml:trace contextRef="#ctx0" brushRef="#br0">6499 273 0,'-59'0'32,"0"0"-17,-30-30 1,1 1-16,29 29 16,-30-30-16,30 30 15,-30 0-15,30 0 16,-29-29-16,29-1 15,-1 30-15,31 0 16,-30-29-16,29 29 16,1 0-1,-1-30 1,1 30-16,-1 0 31,1 0-15,-30-29-1,0 29-15,29 0 16,-29 0-16,0 0 16,-30 0-16,30 0 15,0 0-15,30 0 16,-1 0-16,1 0 16,-1 0-16,0 0 15,1 0-15,-30 0 16,0 0-16,-30 0 15,1 0 1,-1 0-16,0 0 16,1 0-16,-237 0 31,266 0-15,29 0-1,1 0 1,-1 0-16,-29 0 15,0 0-15,-30 0 16,30 0-16,-29 0 16,29 29-16,0-29 15,0 0-15,-1 0 16,-28 0-16,29 0 16,-30 0-16,30 0 15,0 0 1,0 0-16,0 0 15,29 0-15,1 0 16,-30 0-16,0 0 16,0 0-16,0 0 15,29 0-15,1 0 16,-60 0-16,-29 30 16,88-30-1,-58 0-15,-60 29 16,59-29-16,1 30 15,29-30-15,-30 0 16,30 0-16,0 29 16,-30-29-16,1 30 15,-30-1-15,29-29 16,-59 30-16,30-1 16,30 1-16,-1-1 15,30-29-15,29 0 16,30 30-16,-29-30 15,-1 0 17,30 30-17,-29-1-15,-1 1 16,1 29-16,-1 0 16,-29-30-16,0 60 15,29-60-15,1 1 16,-30 59-16,29-30 15,30-30 1,0 1-16,0-1 0,0 1 16,0-1-1,0 30 1,59 30-16,-29-30 16,59 0-16,-30 59 15,-30-88-15,60 58 16,58 31-16,-28-60 15,-31 29-15,60 1 16,-60-30-16,60 0 16,-59-30-16,-1 1 15,1 29-15,59-29 16,-30-1-16,0 1 16,30-1-16,-89-29 15,0 0-15,-30 0 16,30 0-16,0 0 15,-29 0 1,29 0-16,30 0 16,-1 0-16,30 0 15,-59 0-15,30 0 16,0 0-16,-30 0 16,29-29-16,1-1 15,-1 30-15,-58 0 16,29 0-16,-29-29 15,29-1 1,29 1-16,1 29 0,0 0 16,-1-30-1,30 30-15,59-30 16,-58 30-16,-1 0 16,29 0-16,31 0 15,-60 0-15,0-29 16,-59 29-16,0-30 15,30 30-15,29 0 16,-30 0-16,1-29 16,-30 29-16,30-30 15,-1 30-15,-29-29 16,0 29-16,-29 0 16,-1-30-1,1 30-15,0 0 16,-1 0-1,1 0-15,29-29 16,0 29-16,-30-30 16,1 30-16,29 0 15,-30-29-15,31-1 16,-1 1-16,-30 29 16,1-30-1,-1 30 1,30-29-16,-29-1 0,-1 30 15,1-30 1,-1 1-16,30 29 16,-59-59-16,89 59 15,0-59-15,-60 29 16,1-29-16,-1 59 16,1-29-16,-1-30 15,1 59 1,-1-30-16,-29 1 31,0-1-31,0 0 16,0 1-1,0-30 1,0 29 0,0 1-16,0-1 15,0 1 1,0-1-1,-29 30-15,29-29 16,0-1 0,-30 1-1,-29-31-15,0 1 32,0 0-32,30 30 15,-1-1-15,30 1 16,-29 29-1,29-30 1,-30 1 0,0 29-1,1-30-15,-1-29 16,-29 30-16,59-1 16,-29 30-16,29-30 15,0 1 1,-30 29-16,30-30 31,-29 30-15,29-29-1,-30 29 32,30-30 16,0 1-32,0-30-31,-29 29 16,29 1-16,0-1 15,0 1 1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0:14.29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F52DB8B-A865-4152-95B9-706C76B01BD8}" emma:medium="tactile" emma:mode="ink">
          <msink:context xmlns:msink="http://schemas.microsoft.com/ink/2010/main" type="inkDrawing" rotatedBoundingBox="1413,13376 9141,12409 9398,14459 1669,15426" hotPoints="9221,13763 5058,15070 745,14406 4908,13099" semanticType="enclosure" shapeName="Ellipse"/>
        </emma:interpretation>
      </emma:emma>
    </inkml:annotationXML>
    <inkml:trace contextRef="#ctx0" brushRef="#br0">7004 118 0,'-30'0'0,"1"0"31,-30 0-31,0 0 16,0 0-16,29 0 15,-29 0 1,-30 29-16,30-29 0,-29 0 16,29 0-1,-30 0-15,30 0 16,0 0-16,0 0 16,0 0-16,0 0 15,29 0 1,1 30-16,-1-30 15,1 0-15,-31 0 16,31 0 0,-1 0-16,-29 0 15,0 0-15,30 0 16,-60 0-16,30 0 16,30 0-1,-1 0 1,-29 0-16,0 0 15,29 0-15,1 0 16,-1 0-16,-58 0 16,29 0-16,-1 0 15,1 0-15,0 0 16,0 0-16,0 0 16,-29 0-16,-1 0 15,0 0-15,1 30 16,-1-30-16,30 0 15,-29 0-15,-31 0 16,31 0-16,29 0 16,-30 0-16,30 0 15,0 0-15,-30 0 16,1 0-16,29 0 16,-30 0-16,0 29 15,60-29-15,-60 0 16,1 30-16,-1-30 15,30 29-15,-30-29 16,1 0-16,29 30 16,-89-1-1,59-29-15,1 30 0,29-30 16,-59 29-16,59 1 16,-30-1-1,0-29-15,30 30 16,-59-30-16,0 29 15,0-29-15,0 30 16,29 0-16,30-1 16,0-29-16,0 0 15,29 0-15,1 30 16,-1-30 0,30 29-1,-29 1-15,-1-1 16,-58 1-16,-60 58 15,59-29-15,-29 0 16,59 30-16,0-30 16,-89 59-16,60-29 15,29-1-15,29-58 16,1 59 0,-1-30-16,-29 29 0,59-58 15,0-1-15,0 1 16,0-1-16,0 1 31,0 0-31,30-1 16,29 30-16,-30-29 15,30-1-15,0 1 16,-29-30-16,59 59 16,-30-30-16,0-29 15,0 0-15,0 30 16,0-1-16,29 1 15,1-30-15,29 0 16,30 0-16,29 29 16,-59 1-16,0-30 15,-59 0-15,30 0 16,0 0-16,-1 0 16,-29 0-16,0 30 15,0-30-15,1 0 16,-1 0-16,29 0 15,1 0-15,-1 0 16,1 0-16,0-30 16,58 30-16,1-30 15,29 30-15,-29 0 16,29-29-16,-118-1 16,59 1-16,-59 29 15,30 0 1,29-30-16,30 1 15,-30 29-15,-59 0 16,89 0-16,-89 0 16,88-30-16,60 30 15,-30-29-15,-29 29 16,-30 0-16,-59 0 16,30-30-16,-60 30 15,30 0 1,-29 0-1,0 0-15,58 0 16,30-29-16,-29 29 16,29-30-16,59 30 15,-118 0-15,30-29 16,-1 29-16,-58 0 16,59-30-16,-60 30 78,60-29-78,-30 29 15,0-30-15,30 0 16,88-58 0,-59 58-16,-30 1 15,31-30-15,-31 29 16,-58 30-16,-1-29 15,-29-1-15,59 1 16,-29-1 0,-30 0-16,29 1 15,1-1-15,-1 1 16,1-1-16,0 1 16,29-30-16,-59 29 15,29 1 1,-29-1-1,0 1 17,0-1-17,30 1-15,-30-31 16,0 31-16,0-1 16,0 1-16,0-1 15,0 1-15,0-30 16,0 29-16,-59 1 15,29-30-15,1 29 16,-1 1 0,0-1-16,1 30 31,-1-59-31,1 0 16,-30 29-1,0 1-15,29-1 16,-29-29-16,0 30 15,0-30-15,29 59 16,-29-30-16,30 0 16,-1 30-16,-29-29 15,30-1-15,-1 30 16,1 0-16,-1 0 31,1 0 63,29-29-78,0-1 15,0 1 0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0:39.38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1 620 0,'0'-30'172,"0"1"-172,0-1 16,29 1-16,1-1 15,0 1-15,-30-1 16,0 0-1,29 30 1,-29-29-16,0-1 31,30 1-15,-1-1-16,-29 1 16,0-1-1,30 30-15,-30-59 16,29 30-1,1 29 1,-30-30 0,0 1 46,0-1-46,29 30-16,-29-29 15,30 29 282,-30 29-265,0 1-32,0-1 15,0 1-15,0-1 16,0 1-16,0-1 15,0 1 1,0-1 0,0 1-1,0-1 1,0 1 0,0-1-1,29 1 1,-29 0 124,0-1-124,0 1 15,0-1-31,0 1 47,0-1-47,0 1 31,0-1-15,0 1 15,0-1 1,0-58 61,0-1-30,-29 30-48,29-29-15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0:40.13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30 0,'59'-30'93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11.5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BFCBA47-81F1-4379-A061-88983D47A7A2}" emma:medium="tactile" emma:mode="ink">
          <msink:context xmlns:msink="http://schemas.microsoft.com/ink/2010/main" type="writingRegion" rotatedBoundingBox="17384,2937 25521,5505 24326,9291 16189,6723"/>
        </emma:interpretation>
      </emma:emma>
    </inkml:annotationXML>
    <inkml:traceGroup>
      <inkml:annotationXML>
        <emma:emma xmlns:emma="http://www.w3.org/2003/04/emma" version="1.0">
          <emma:interpretation id="{4C681BF1-37D0-4E14-AFDC-AF4225C353F4}" emma:medium="tactile" emma:mode="ink">
            <msink:context xmlns:msink="http://schemas.microsoft.com/ink/2010/main" type="paragraph" rotatedBoundingBox="17384,2937 25521,5505 24326,9291 16189,67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F58EC6B-CBF7-4DE7-AF92-FC0CBE131693}" emma:medium="tactile" emma:mode="ink">
              <msink:context xmlns:msink="http://schemas.microsoft.com/ink/2010/main" type="line" rotatedBoundingBox="17384,2937 25521,5505 24326,9291 16189,6723"/>
            </emma:interpretation>
          </emma:emma>
        </inkml:annotationXML>
        <inkml:traceGroup>
          <inkml:annotationXML>
            <emma:emma xmlns:emma="http://www.w3.org/2003/04/emma" version="1.0">
              <emma:interpretation id="{F2532F6A-62C6-413B-8C44-2D68E0CF7565}" emma:medium="tactile" emma:mode="ink">
                <msink:context xmlns:msink="http://schemas.microsoft.com/ink/2010/main" type="inkWord" rotatedBoundingBox="17384,2937 25521,5505 24326,9291 16189,6723">
                  <msink:destinationLink direction="with" ref="{75179106-1C60-4C00-8A9A-182CF7BE29AE}"/>
                  <msink:destinationLink direction="with" ref="{1C195673-14D2-4A6C-952E-A882B8DF87B5}"/>
                  <msink:destinationLink direction="with" ref="{C5B050B3-3603-48CC-AEE9-62444C68BF96}"/>
                  <msink:destinationLink direction="with" ref="{DED07733-3B9F-4240-8162-0E494632AF33}"/>
                </msink:context>
              </emma:interpretation>
              <emma:one-of disjunction-type="recognition" id="oneOf0">
                <emma:interpretation id="interp0" emma:lang="" emma:confidence="0">
                  <emma:literal>Euerer</emma:literal>
                </emma:interpretation>
                <emma:interpretation id="interp1" emma:lang="" emma:confidence="0">
                  <emma:literal>Leerer</emma:literal>
                </emma:interpretation>
                <emma:interpretation id="interp2" emma:lang="" emma:confidence="0">
                  <emma:literal>Eueren</emma:literal>
                </emma:interpretation>
                <emma:interpretation id="interp3" emma:lang="" emma:confidence="0">
                  <emma:literal>Seren</emma:literal>
                </emma:interpretation>
                <emma:interpretation id="interp4" emma:lang="" emma:confidence="0">
                  <emma:literal>Geer</emma:literal>
                </emma:interpretation>
              </emma:one-of>
            </emma:emma>
          </inkml:annotationXML>
          <inkml:trace contextRef="#ctx0" brushRef="#br0">710 0 0,'0'29'109,"-59"31"-109,-29-1 16,58 0-16,-29 0 15,-59 29-15,59-29 16,-30 0-16,30 1 15,0 58-15,0-59 16,29 0-16,30 29 16,0-58-16,0 59 15,0-30-15,60 0 16,-31 0-16,1 0 16,29-30-16,29 30 15,-58-59-15,29 30 16,-30 0-16,1-1 15,29-29 1,0 0-16,-29 0 16,-1 0-16,1 0 15,-1 0-15,1 0 0,29-29 16,-30-1-16,30 30 16,0-30-16,-29 1 15,29-1-15,-29 1 16,-1-1-16,-29 1 15,-29 29 48,29 29-47,-30 1-16,1-1 15,-31 30-15,31 1 16,-30-1-16,0 29 15,0 1-15,0-30 16,0 29-16,29 1 16,-29 88-16,29-29 15,-29-59-15,59 29 16,0-30 0,0 1-16,0 0 0,0-1 15,30-29 1,-1 0-16,-29-29 15,30-30 1,0 29 0,29 1-1,-30-30 1,30 0 0,-29 0-16,29 0 15,-30 0-15,1 0 16,-1 0-16,1 0 15,-1 0-15,1 0 16,-60 0 62,-29 0-62,-29 0-16,29 29 15,29 30-15,-29-29 16,30 29 0,-30 0-16,59 0 0,0 0 15,0 0 1,0 30-16,0 59 16,0-1-16,59-58 15,-30-60-15,-29 60 16,59 0-16,-29-60 15,29 30-15,-30-59 16,1 0-16,29 30 16,-30-30-16,31 0 15,-1 0-15,29 0 16,-29 0-16,59-30 16,-58 1-16,-1-1 15,29 1-15,-29-1 16,0 1-16,0-1 15,0 1-15,1-1 16,-31 0-16,30 30 16,-29-29-1,-30-1 17,-30 1-17,30-1 1,-29 1-1,-1 29-15,1 0 0,-1 0 32,30 59-1,0-30-15,0 1-16,0 29 15,0 0-15,0-29 16,30 29-16,-30-30 15,29 30-15,30-29 16,-59-1-16,30-29 16,-1 59-16,30-59 15,0 30-15,30-30 16,0 0-16,29 0 16,29 0-16,-28 0 15,-60 0-15,59 0 16,59-30-16,-88 1 15,-30-1-15,-30 30 16,-29-29 15,0-1-31,-29 1 16,-30-1 0,-1-29-16,60 0 0,-59 30 15,30-1 1,-1 0-16,1 30 15,-1-29 1,-29 29 0,30 0-1,-30 0-15,29 0 16,1 0-16,-1 59 16,30 0-16,-30 30 15,1 88-15,29-89 16,0 1-1,0-30-15,0 30 16,29-1-16,31-29 16,-1 0-16,0 1 15,0-31-15,29 1 16,30-1-16,-29 1 16,0-30-16,-1 0 15,30 0-15,-29 0 16,0-30-16,29-29 15,-30 30-15,-29-31 16,1 31 0,-31-30-16,30 0 0,0-59 47,-59 59-47,0 29 15,30-59-15,-30 30 16,29 0-16,-29-29 15,30 58-15,-30 1 16,0-1-16,0 1 31,-30 29-15,30 59 15,0-30-31,0 60 16,30-1-16,-30-29 15,29 30-15,-29-59 16,30 58-16,-1-58 16,30-1-16,1 1 15,-1-1-15,29 1 16,-58-30 0,58 0-16,1 0 0,0 0 15,-1 0 1,-29-30-16,0 30 15,30-59-15,29 0 16,-88 59-16,-1-59 16,30 30-16,-59-1 15,30 1-15,-1-1 0,1-29 16,-30 0-16,0 0 16,0 0-1,0 0-15,0 0 16,0 0-16,-30-1 15,-29 60 1,30 0-16,-30-29 16,0 29-16,-1 0 15,60 29 1,0 31 0,0-1-16,0 29 15,0 60-15,0-30 16,30-59-16,29 30 15,0 29-15,0-89 16,-29 30-16,29-59 16,-30 0-16,1 0 15,29 0-15,-30 0 16,31 0 0,-31 0-16,30 0 15,30-29-15,-60-1 16,30 1-16,0-1 15,30-29-15,-59 30 16,58-89-16,-29 118 16,0-89-16,59-59 15,-88 89-15,29 0 16,-29 30-16,-30-60 16,0 59-16,0 1 15,0-1 1,0 1-1,0 117 48,0-28-47,0 28-16,29 30 15,-29 0-15,0-29 16,59 0-16,-29-60 15,-30 30-15,29-59 16,1 0 0,-1 0 15,30 0-31,-29 0 16,29 0-16,59 0 15,-59 0-15,30-29 16,-30-30-16,-30 59 15,30-59-15,-59 29 16,30 0-16,-30 1 16,30-1-16,-30 1 15,0-1-15,29 1 16,-29-1-16,0 1 16,0-1-16,0 1 31,30 29 31,-30 29-62,0 60 16,29-60-16,-29 1 16,0 29-16,0-30 15,30 1-15,-30 0 16,29-30-16,1 29 15,-1 1 1,1-30-16,29 0 16,30 0-16,-30 0 15,-30-30-15,1 30 16,-30-59-16,0 29 16,29 1-1,1-1-15,-30-58 16,0-1-16,0 30 15,0-29-15,0-1 16,0 0-16,0-29 16,-30 30-16,-29-1 15,30-29-15,-1 59 16,1 59-16,29-30 16,0 1-1,-30 29 1,30-30-1,-59 30-15</inkml:trace>
        </inkml:traceGroup>
      </inkml:traceGroup>
    </inkml:traceGroup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37.95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179106-1C60-4C00-8A9A-182CF7BE29AE}" emma:medium="tactile" emma:mode="ink">
          <msink:context xmlns:msink="http://schemas.microsoft.com/ink/2010/main" type="inkDrawing" rotatedBoundingBox="1842,8214 16772,3265 16961,3835 2031,8785" semanticType="callout" shapeName="Other">
            <msink:sourceLink direction="with" ref="{F2532F6A-62C6-413B-8C44-2D68E0CF7565}"/>
            <msink:sourceLink direction="with" ref="{7606E2D9-44DD-48E3-9A89-DE081919F371}"/>
          </msink:context>
        </emma:interpretation>
      </emma:emma>
    </inkml:annotationXML>
    <inkml:trace contextRef="#ctx0" brushRef="#br0">15004 0 0,'-30'30'93,"1"-30"-77,-60 29-16,-29 30 16,29-59-16,-29 59 15,30-29-15,-90 29 16,1 0-16,59-29 15,-59-1-15,29 1 16,-59-1-16,30-29 16,30 0-16,87 0 15,-28 0-15,-30 0 16,29 0-16,1 0 16,-1 0-16,-29 0 15,59 0-15,-59 30 16,29-30-16,-29 29 15,0 1-15,-30-1 16,59 1-16,-29-30 16,59 0-1,0 30-15,-29-1 0,58-29 16,-59 30 0,30-30-16,-59 29 15,59-29-15,-30 59 16,-29-29-16,30 29 15,-60-30-15,30 30 16,-30 0-16,60 1 16,-1-31-16,0 1 15,60-1-15,-30-29 16,0 30-16,0 29 16,0-59-16,29 29 15,-59 1-15,30-1 16,0 30-16,0-29 15,-88 59-15,28-30 16,60-59-16,-88 88 16,-1 1-16,0-30 15,-29 30-15,89-89 16,-90 59-16,1 0 16,-30 0-16,1 0 15,28 0-15,-28 0 16,-1 0-16,59-29 15,1 29-15,58-30 16,0 1 0,-58 29-16,-30 0 15,58 0-15,-58 0 16,-30 0-16,1 0 16,-31 30-16,-28-30 15,58 0-15,59 0 0,-29 0 16,0 0-1,0 0-15,29 0 16,-29 0-16,-30 30 16,0-30-16,30 0 15,0-29-15,0 29 16,29 0-16,0 0 16,89-30-16,-29 1 15,58-30-15,0 29 16,1-29 15,29 30-15,-30-1-16,-29-29 15,0 30-15,-29-1 16,-1 1-16,30 0 16,-59-1-16,-59 30 15,29-29 1,59-1-16,-29-29 15,89 0-15,29 30 16,-30-30 31,1 29-47,-60-29 16,30 30-16,-30 29 15,-58 0-15,58-29 16,0-1-16,-58 30 15,-30 0-15,29 0 16,0-29-16,119-1 16,-30 1-16,29-30 78,119 0 16,58-30-94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14.8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4A442B6-9048-4291-9032-BEDE3C8D5D48}" emma:medium="tactile" emma:mode="ink">
          <msink:context xmlns:msink="http://schemas.microsoft.com/ink/2010/main" type="inkDrawing" rotatedBoundingBox="11831,2204 11996,3905 11924,3912 11759,2211" semanticType="callout" shapeName="Other">
            <msink:sourceLink direction="with" ref="{7F495064-5553-42D9-99FB-2C0E8EAEDD7C}"/>
            <msink:sourceLink direction="with" ref="{EDF8B802-59EE-4298-83A5-69EDAD27206D}"/>
          </msink:context>
        </emma:interpretation>
      </emma:emma>
    </inkml:annotationXML>
    <inkml:trace contextRef="#ctx0" brushRef="#br0">1 0 0,'0'33'94,"0"1"-78,0-1-16,0 1 15,0-1-15,0 1 16,0 32-16,0 1 16,0-33-16,0-1 15,0 0-15,0 1 16,0-1-16,0 68 16,0-68-1,0 34-15,0-34 0,34 34 16,-34 0-16,0 0 31,33 0-31,-33-1 16,0-32-1,0-1 1,0 1-16,0-1 16,34 34-16,-34-34 15,0 1-15,33-1 16,-33 1-1,0-1 1,0 1 62,0 66-47,0-67-31,0 1 16,0-1-16,0 0 16,0-66 109,0-34-110,-33 0 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40.27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C195673-14D2-4A6C-952E-A882B8DF87B5}" emma:medium="tactile" emma:mode="ink">
          <msink:context xmlns:msink="http://schemas.microsoft.com/ink/2010/main" type="inkDrawing" rotatedBoundingBox="3801,11274 17519,5875 17769,6510 4051,11909" semanticType="callout" shapeName="Other">
            <msink:sourceLink direction="with" ref="{F2532F6A-62C6-413B-8C44-2D68E0CF7565}"/>
            <msink:sourceLink direction="with" ref="{7606E2D9-44DD-48E3-9A89-DE081919F371}"/>
          </msink:context>
        </emma:interpretation>
      </emma:emma>
    </inkml:annotationXML>
    <inkml:trace contextRef="#ctx0" brushRef="#br0">13674 0 0,'-29'0'125,"-30"0"-109,-30 0-16,1 59 16,29 0-16,-89-30 15,-29 31-15,-1 28 16,90-29-16,-89 0 15,-1 30-15,-28-1 16,-1 1-16,30 29 16,29-29-16,0-30 15,30 59-15,-29-29 16,88-30-16,-60 29 16,-28 1-16,88-30 15,0 0-15,0-29 16,-60 58-16,60-88 15,-29 59 1,-1 0-16,-29 0 16,29 30-16,1-59 15,-1 29-15,-88 29 16,59 1-16,-30-30 16,60 0-16,28-29 15,-87-1-15,-60 89 16,30-59-16,-30 59 15,-29-29-15,-30 0 16,30-1-16,-946 237 47,149-59-16,708-177-15,59-30-16,-29 29 0,58-29 15,31 0-15,-1 30 16,30-30-16,-1 30 16,1-30-16,-30 29 15,30-29 1,59 0-16,-30 0 0,30 1 16,59-60-16,-29 59 15,58-30 1,0-29-16,-29 0 0,0 59 15,-88-29-15,88-1 16,-89 30-16,59 0 16,-29-29-1,30 0-15,-1 29 16,-29 0-16,0-30 16,29 30-16,-59 0 15,60-29-15,-1 29 16,30-30-16,30-29 15,29 30-15,-30-30 16,1 0 31,29 30-47,-30-30 16,-29 29-1,29 1-15,1-30 16,-1 0-1,-29 0 79,-29 0-94,-1 0 16,0 29-16,30-29 15,0 0-15,-59 0 32,59 30-32,-89-1 15,89-29-15,30 0 0,-1 0 94,60 0 31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42.03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5B050B3-3603-48CC-AEE9-62444C68BF96}" emma:medium="tactile" emma:mode="ink">
          <msink:context xmlns:msink="http://schemas.microsoft.com/ink/2010/main" type="inkDrawing" rotatedBoundingBox="5151,14631 19581,7590 20380,9227 5950,16268" semanticType="callout" shapeName="Other">
            <msink:sourceLink direction="with" ref="{F2532F6A-62C6-413B-8C44-2D68E0CF7565}"/>
            <msink:sourceLink direction="with" ref="{E5B108BB-3AB7-40DF-B4CA-191DC61436C3}"/>
          </msink:context>
        </emma:interpretation>
      </emma:emma>
    </inkml:annotationXML>
    <inkml:trace contextRef="#ctx0" brushRef="#br0">14147 0 0,'-29'29'93,"-1"1"-77,1 29 0,-148 148-1,88-119 1,-206 237-1,147-148 1,0 1-16,-29-1 16,0 0-16,0 30 15,-30-30-15,30 0 16,-1 0-16,-58 30 16,59-59-16,0-1 0,29 1 15,0 0 1,60-60-16,-30 31 15,29-31-15,-29 30 16,-30 0-16,1 1 16,28-31-16,-28-29 15,-30 59-15,-1-29 16,31 29-16,29-29 16,-30-1-16,-29 1 15,-30 29-15,30-29 16,-30-1-1,30 1-15,0-1 0,-1-28 16,1 28-16,-30-29 16,-29 30-16,29-30 15,30 0-15,59 0 16,-30-29 0,-29 29-16,-30 0 15,1 29-15,-1-29 16,-29 60-16,-30-31 15,30-29-15,-119 59 16,60-29-16,-60 59 16,1-60-16,88 1 15,-59 29-15,59-29 16,-29-1-16,59-29 16,59 0-16,-562 207 31,414-118 0,-88-30-31,265-59 16,-59 0-16,30-29 15,30-1-15,-1 1 16,89-1-16,0 1 16,29-30-16,30-59 171,0-30-155,0 30-16,59-59 16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45.12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D07733-3B9F-4240-8162-0E494632AF33}" emma:medium="tactile" emma:mode="ink">
          <msink:context xmlns:msink="http://schemas.microsoft.com/ink/2010/main" type="inkDrawing" rotatedBoundingBox="7624,16346 23391,7915 24538,10061 8772,18493" semanticType="callout" shapeName="Other">
            <msink:sourceLink direction="with" ref="{F2532F6A-62C6-413B-8C44-2D68E0CF7565}"/>
            <msink:sourceLink direction="with" ref="{A95B0A42-1094-4902-8B43-F5577933EE54}"/>
          </msink:context>
        </emma:interpretation>
      </emma:emma>
    </inkml:annotationXML>
    <inkml:trace contextRef="#ctx0" brushRef="#br0">15269 0 0,'0'29'125,"0"119"-94,-29 0-31,-207 265 31,176-295-15,1-59-16,0 30 0,-29 29 16,-30 30-16,-1-1 15,60-58 1,-59 59-16,30-30 15,-1 0-15,0 30 16,-29-1-16,0-29 16,0 60-16,59-90 15,-89 60-15,60-60 16,58-28-16,-29-1 16,0 0-16,-59 59 0,59-59 15,-30 29-15,30 1 16,30-59-1,-90 58-15,31 1 16,-1-1-16,30-29 16,0-29-16,-30 59 15,60-60-15,-60 89 16,-29-59-16,30 30 16,-1-59-16,0 88 15,-58-30-15,29 1 16,29-30-16,-29 0 15,59 0-15,-30-29 16,-59 29-16,-29 29 16,118-58-16,-59 29 47,-118 89-47,177-119 15,29 1-15,-58 29 16,-31 0-16,-28 29 15,58-29-15,-59 30 16,30 0-16,-29-30 16,-31 59-16,60-59 15,0 0-15,0 0 16,-30 0-16,60 30 16,-1-89-16,-59 118 15,60-59-15,29-30 16,-59 31-16,29-31 15,-88 89-15,88-59 16,-58 30-16,-1 0 16,30-30-16,-30 0 15,0 29-15,30 1 16,0-1-16,30-58 16,-31 29-16,-28 30 15,29-30-15,29 29 16,-29 1-1,29-60-15,1 60 16,-31-30-16,60 0 16,-29 0-16,-1-59 15,1 59-15,58-59 16,-118 89-16,-29-30 16,0 30-16,118-60 15,-89 1-15,-29 29 16,-59 0-16,29 0 15,0 0-15,30 0 16,-118 0-16,117 0 16,-28 0-16,29-29 0,-1-1 15,1 1 1,29-1-16,-29 1 16,59-1-16,0 31 15,29-31-15,1-29 16,29 30-16,29-30 15,-29 29-15,30-29 16,-1 0-16,-29 30 16,29-30-16,1 29 15,-30 1-15,29-30 16,1 0 0,-30 29-16,29 1 15,-29-30-15,0 29 16,59 1-16,-30-30 15,1 0 1,-30 29 0,0-29-1,29 30-15,-29 0 16,0-1-16,-59-29 16,59 0-16,29 30 15,-29-30-15,30 0 16,-30 0-16,59 29 15,-59-29-15,0 0 16,29 0-16,0 30 16,1-30-1,-1 0-15,1 0 16,-1 0 0,-29 0-1,0 29-15,0-29 16,0 0-16,0 0 15,0 0-15,29 0 16,1 0 187,29-59-203,0 0 16,0-89-16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25:54.56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494B2C4-ED1B-4E13-801C-C63A7F908BB9}" emma:medium="tactile" emma:mode="ink">
          <msink:context xmlns:msink="http://schemas.microsoft.com/ink/2010/main" type="writingRegion" rotatedBoundingBox="763,14324 3058,14551 2894,16214 598,15986"/>
        </emma:interpretation>
      </emma:emma>
    </inkml:annotationXML>
    <inkml:traceGroup>
      <inkml:annotationXML>
        <emma:emma xmlns:emma="http://www.w3.org/2003/04/emma" version="1.0">
          <emma:interpretation id="{2971C664-90E1-4124-B176-C83DA32799DD}" emma:medium="tactile" emma:mode="ink">
            <msink:context xmlns:msink="http://schemas.microsoft.com/ink/2010/main" type="paragraph" rotatedBoundingBox="763,14324 3058,14551 2894,16214 598,159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F6B800-5D49-4DBD-A0DB-3A55ADAD186E}" emma:medium="tactile" emma:mode="ink">
              <msink:context xmlns:msink="http://schemas.microsoft.com/ink/2010/main" type="line" rotatedBoundingBox="763,14324 3058,14551 2894,16214 598,15986"/>
            </emma:interpretation>
          </emma:emma>
        </inkml:annotationXML>
        <inkml:traceGroup>
          <inkml:annotationXML>
            <emma:emma xmlns:emma="http://www.w3.org/2003/04/emma" version="1.0">
              <emma:interpretation id="{0121381D-8479-44DD-ADAA-49865B3ED456}" emma:medium="tactile" emma:mode="ink">
                <msink:context xmlns:msink="http://schemas.microsoft.com/ink/2010/main" type="inkWord" rotatedBoundingBox="763,14324 3058,14551 2894,16214 598,1598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266 220 0,'-29'0'16,"-1"0"15,1 0-15,-1 30-16,1-30 15,-1 0-15,0 29 16,30 1 15,0-1-31,0 1 31,0-1-15,0 1 0,0-1-16,0 1 15,0 0 17,0-1-17,0 1-15,0-1 16,0 1-1,0-1 1,30-29-16,-30 30 16,0-1-1,30 1 1,-30-1-16,59 30 47,-30-59-32,-29 30 1,0 0 0,30-30-1,-1 29-15,1 1 16,29-1 0,-30 1-16,30-1 15,-29-29 1,29 30-16,-29-30 15,-1 0 1,1 0 93,-30-30-93,29 1 0,1-30-16,-30 29 15,29-29 17,30-30-32,-59 30 0,0 30 15,30-1 1,-1 1-16,-29-1 15,0-29 1,0 30 0,0-1-16,30-88 47,-30 29-16,0 60-16,0-1 1,0 1-16,0-1 16,0 1-16,-59-1 15,29 30 1,30-29-16,-29 29 16,-1-30-1,1 30 1,-1 0-16,-29 0 31,59-30-31,-29 30 16,-1 0-16,1 0 15,-1 0 1,-29 0-16,29 0 16,1 0-16,-30 0 15,59 30 32,-30 0-47,-29-30 16,0 29-16,0 1 15,0-30-15,29 29 16,30 1-16,0-1 31,0 1-15,0-1 15,59 1-15,1-1-16,-1-29 15,0 0-15,-30 30 16</inkml:trace>
          <inkml:trace contextRef="#ctx0" brushRef="#br0" timeOffset="-1972.1511">-206 161 0,'0'-29'140,"0"-1"-108,-30 1-17,-58 29-15,58 0 16,-29 0-16,29-30 16,1 30 46,-1 0-46,1 0-1,-1 0 1,30 30 0,-29 29-1,-1-30 1,30 1-16,-29-1 15,29 1 1,0-1-16,0 1 16,0-1-1,0 1 1,0-1 0,0 1-16,0 29 15,0-29 1,29-30-1,-29 29-15,30-29 16,-1 0 0,-29 30-1,59-1 17,59 30-32,-88-59 15,-30 30-15,30-30 16,-1 59-16,1-30 15,-1 1-15,-29-1 16,30 1-16,-30 0 16,0-1 77,0 1-77,-30-30 0,-29 0 15,30 0-15,-1 0-16,0 0 15,1 0-15,-1 0 16,1 0-16,-1 0 15,1-30-15,-1 30 16,1 0 62,-1 0-31,1 0 31,29-29-78,-59 29 16,29-60-16,1 60 15,29-29 1,-30 29-16</inkml:trace>
          <inkml:trace contextRef="#ctx0" brushRef="#br0" timeOffset="1194.7544">473 575 0,'30'29'125,"-1"-29"-125,1 0 16,-30 30-16,29-1 15,1-29-15,29 30 16,-30-1-1,1 1-15,29-1 16,-30 1-16,30-1 16,-29 1-1,0 0-15,-1-30 32,-29 29-17,30-29 95,-30 30-110,0-1 46,0-58 64,0-1-110,0 1 15,0-1-15</inkml:trace>
          <inkml:trace contextRef="#ctx0" brushRef="#br0" timeOffset="-4532.8367">827-459 0,'0'-30'0,"0"89"62,0-29-46,30 29-16,-1 0 16,-29 30-16,30-1 15,0-29 1,-1 0-16,30 30 0,-29-30 15,29 59 1,0 0-16,0 1 16,-30-1-16,30 29 15,-59-88-15,30 1 16,0-1-16,-30 0 16,0 0-16,59 59 15,-30-89-15,-29 1 31,0-60 94,0-29-125,0 0 16,-29 30-16,29-1 16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30:52.214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3FAD533-3A0A-47F9-8367-F88A011A0CEC}" emma:medium="tactile" emma:mode="ink">
          <msink:context xmlns:msink="http://schemas.microsoft.com/ink/2010/main" type="inkDrawing" rotatedBoundingBox="16067,14293 17567,16054 17421,16179 15920,14419" semanticType="callout" shapeName="Other">
            <msink:sourceLink direction="with" ref="{C89CFAB7-9E11-4E5F-BE86-5F70EC52A859}"/>
          </msink:context>
        </emma:interpretation>
      </emma:emma>
    </inkml:annotationXML>
    <inkml:trace contextRef="#ctx0" brushRef="#br0">4 0 0,'0'30'62,"0"-1"-30,0 31-17,0-1-15,29 0 16,30 0-16,-29 29 15,118 60-15,-60 0 16,1-60-16,-30 30 16,59-58-16,-59 58 15,59-59 17,118 177-32,-176-177 0,-31-29 15,1 29 1,-1-59-16,1 59 15,-30-30 1,29-29 0,-29 59-16,30-59 15,-1 30-15,30 29 16,-59-30-16,30 1 16,-1 0-1,-29-60 79,0-29-78,-29 29-16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31:09.699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1E4AA9-AF78-4BF3-964F-7161F3DE437D}" emma:medium="tactile" emma:mode="ink">
          <msink:context xmlns:msink="http://schemas.microsoft.com/ink/2010/main" type="writingRegion" rotatedBoundingBox="4091,16920 14285,15525 14573,17626 4379,19021"/>
        </emma:interpretation>
      </emma:emma>
    </inkml:annotationXML>
    <inkml:traceGroup>
      <inkml:annotationXML>
        <emma:emma xmlns:emma="http://www.w3.org/2003/04/emma" version="1.0">
          <emma:interpretation id="{1743977E-D197-4F21-B26C-0BB06728B158}" emma:medium="tactile" emma:mode="ink">
            <msink:context xmlns:msink="http://schemas.microsoft.com/ink/2010/main" type="paragraph" rotatedBoundingBox="4091,16920 14285,15525 14573,17626 4379,190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1A1FE6-8A07-416D-8F7C-4E5E9402B082}" emma:medium="tactile" emma:mode="ink">
              <msink:context xmlns:msink="http://schemas.microsoft.com/ink/2010/main" type="line" rotatedBoundingBox="4091,16920 14285,15525 14573,17626 4379,19021"/>
            </emma:interpretation>
          </emma:emma>
        </inkml:annotationXML>
        <inkml:traceGroup>
          <inkml:annotationXML>
            <emma:emma xmlns:emma="http://www.w3.org/2003/04/emma" version="1.0">
              <emma:interpretation id="{E5B108BB-3AB7-40DF-B4CA-191DC61436C3}" emma:medium="tactile" emma:mode="ink">
                <msink:context xmlns:msink="http://schemas.microsoft.com/ink/2010/main" type="inkWord" rotatedBoundingBox="4183,17594 6182,17321 6318,18321 4320,18594">
                  <msink:destinationLink direction="with" ref="{C5B050B3-3603-48CC-AEE9-62444C68BF96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-2954 491 0,'0'29'78,"0"1"-78,0-1 0,0 1 16,0 29 15,0-30-31,0 1 16,0-1 0,0 1-1,0-1 1,0 1-1,0 0 32,0-90 94</inkml:trace>
          <inkml:trace contextRef="#ctx0" brushRef="#br0" timeOffset="595.6649">-2865 48 0,'0'29'78,"0"1"-47</inkml:trace>
          <inkml:trace contextRef="#ctx0" brushRef="#br0" timeOffset="-2244.04">-4046 372 0,'0'-29'94,"29"29"-94,1-30 15,-1 1 1,1 29-16,29 0 16,-30-30-1,1 1-15,-1 29 16,1-30-1,-1 30 1,1 0 62,-1 0-78,31 0 16,-31-29-1,1 29-15,-1 0 16,-29-30 0,30 30 62,-30 30-47,0-1-15,0 1 15,0-1 0,0 1-31,0-1 16,0 1-1,-30-1-15,1 31 16,-30-1 0,29-59-16,0 29 15,30 1-15,-59-1 16,30 1 0,-1-30-1,30 29-15,-29-29 16,29 30-16,-30-30 15,1 0 1,-1 29 0,1-29-16,-30 59 15,0-29-15,-1-30 16,31 29 0,-1-29-16,-29 30 15,59 0 1,0-1 93,0 1-93,0-1 15,30 1 16,-1-30-47,1 0 16,-1 0-1,1 0 16,0 0-15,-1 0 0,1 0-1,29 0-15,0 29 16,0-29-16,0 0 16,-30 0-1,1 0 32,-1 0-16,1 0-31,0 0 16,-1 0-16,1 0 16,-1 0-1,1 0 63,58 0-62,-29 0 0,0 0-16,0 0 0,-118-29 78,0-1-63,30 30 17</inkml:trace>
          <inkml:trace contextRef="#ctx0" brushRef="#br0" timeOffset="-895.7674">-4106 550 0,'30'0'0,"0"0"15,-1 0 1,1 0 15,-1 0 0,1 0-15,-1 0 0,1 0-1,-1 0 1,1 0-1,-1 0 1,1 0 15,-1 0 16,30 0-31,1 0-1,-31 0-15,1 0 94,-1 0-78,1 0 15,-1 0 110,30 0-126,0 0 1</inkml:trace>
          <inkml:trace contextRef="#ctx0" brushRef="#br0" timeOffset="2208.9214">-2658 697 0,'0'-29'16,"29"29"0,1 29 46,29-29-46,-30 0-1,1 0-15,29 0 16,0 0-16,0 0 31,-29 0-15,-30-29 93,29 29-93,-29-30 0,0 1-1,0-1 16,0 1-31,-29-1 47,-1 30-47,1 0 16,-1 0 31,0 0-32,1 0-15,-1 0 16,1 0 0,-1 0-16,1 0 15,-1 0 48,1 59-1,-1-29-30,30-1-32,-29 1 15,29-1-15,0 1 16,0-1-1,0 1 1,0-1-16,29 1 16,-29 0-1,30-1 17,-30 1 14,29-30-30,-29 29 15,59-29-31,-29 0 16,-1 0-16,30 30 16,-29-30-1,0 0 48,-30-30-48,29 30 1,1 0 0,-30-29-1,0-1 48</inkml:trace>
        </inkml:traceGroup>
        <inkml:traceGroup>
          <inkml:annotationXML>
            <emma:emma xmlns:emma="http://www.w3.org/2003/04/emma" version="1.0">
              <emma:interpretation id="{1296FC5B-E903-451F-84EB-F3BD1B753332}" emma:medium="tactile" emma:mode="ink">
                <msink:context xmlns:msink="http://schemas.microsoft.com/ink/2010/main" type="inkWord" rotatedBoundingBox="6686,17130 6911,17100 7076,18310 6851,183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28.1194">-1595-248 0,'0'30'15,"0"-1"1,0 30-1,0-29-15,0-1 16,0 1-16,-30-30 16,30 59-16,0 0 15,0-29-15,0-1 16,0 1-16,0 29 16,0 0-1,0-30-15,0 1 16,0-1-16,0 1 15,0 0-15,0 29 16,-29 0 0,29-30-1,0 1-15,0-1 16,0 1 15,0 147 47,0-147 63,0-1-125,0 1-1,0-1 1,0 1-1,0-60 173,0-29-188,0 30 16</inkml:trace>
        </inkml:traceGroup>
        <inkml:traceGroup>
          <inkml:annotationXML>
            <emma:emma xmlns:emma="http://www.w3.org/2003/04/emma" version="1.0">
              <emma:interpretation id="{998FA62C-F237-4430-BEBF-3312E18FAD5B}" emma:medium="tactile" emma:mode="ink">
                <msink:context xmlns:msink="http://schemas.microsoft.com/ink/2010/main" type="inkWord" rotatedBoundingBox="7113,17862 7982,17743 8076,18429 7207,18548"/>
              </emma:interpretation>
              <emma:one-of disjunction-type="recognition" id="oneOf2"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z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5044.2855">-1388 550 0,'29'0'63,"1"0"-48,58 0 16,-29 29-31,30 30 16,59-29-16,-60-30 16,1 0-16,-30 0 15,30 0-15,-30 0 32,0 0-32,-59-30 125,0 1-79,0-1-46,0 1 32,-30 29-17,30-30-15,-29 30 16,-30-29-16,29 29 16,0 0-1,1-30 1,-1 30-1,1 0-15,-1 0 16,-29 0 0,30 0-1,-1 0-15,1 0 16,-1 0 0,1 0-1,29 30 1,-59 29 15,29-59-31,-59 147 47,1-58-31,88-30-16,0-29 15,0-1 16,0 1-31,0-1 16,0 1 0,29-1-1,1 1-15,29-30 16,0 29-16,0-29 16,0 30-16,0-30 15,0 29-15,-59-58 110,0-1-110,0-29 15,0-29-15,0 29 16,0-30-16</inkml:trace>
        </inkml:traceGroup>
        <inkml:traceGroup>
          <inkml:annotationXML>
            <emma:emma xmlns:emma="http://www.w3.org/2003/04/emma" version="1.0">
              <emma:interpretation id="{A95B0A42-1094-4902-8B43-F5577933EE54}" emma:medium="tactile" emma:mode="ink">
                <msink:context xmlns:msink="http://schemas.microsoft.com/ink/2010/main" type="inkWord" rotatedBoundingBox="8293,16345 9779,16142 10041,18059 8555,18262">
                  <msink:destinationLink direction="with" ref="{DED07733-3B9F-4240-8162-0E494632AF33}"/>
                </msink:context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15043.9219">0 550 0,'177'-30'94,"-59"1"-79,-29 29-15,-1-30 16,1-29-16,0 29 0,-60 1 16,1-1-16,29 30 15,-59-29 17,0-1-1,0 1-16,0-1 1,29 1 0,-29-1-1,0 1 17,30 29-17,-30-30 1,29 1-1,-29-1 17,0 0-1,0 60 47,0 0-62,0 29-16,0-30 15,0 30 1,0 0 0,0-29-16,0-1 15,30 30 1,-30-29 31,0 0 0,29-30-47,-29 29 15,0 1-15,0-1 16,0 1 15,30-30 78,-1 29-93</inkml:trace>
          <inkml:trace contextRef="#ctx0" brushRef="#br0" timeOffset="-14419.7834">1299 727 0,'30'0'125</inkml:trace>
          <inkml:trace contextRef="#ctx0" brushRef="#br0" timeOffset="-21368.5351">1181-1193 0,'0'59'94,"0"-29"-78,0 29-16,30-30 15,-1 60-15,-29 0 16,30 29-16,-30-30 15,29 1-15,1-1 16,-1-28-16,-29-1 16,0 29-16,30-58 15,-1 117 17,-29-117-17,0 59-15,0-60 16,0 1-16,0-1 15,30-29-15,-30 30 63,0-1-47,0 1-1,0-1 1,0 1-1,0-1 32,0 1 0,0-1-31,30-88 62,-30 30-62</inkml:trace>
        </inkml:traceGroup>
        <inkml:traceGroup>
          <inkml:annotationXML>
            <emma:emma xmlns:emma="http://www.w3.org/2003/04/emma" version="1.0">
              <emma:interpretation id="{B29167D0-5995-44AB-AC8D-55F73DFB9127}" emma:medium="tactile" emma:mode="ink">
                <msink:context xmlns:msink="http://schemas.microsoft.com/ink/2010/main" type="inkWord" rotatedBoundingBox="10472,16904 11318,16788 11460,17826 10614,17942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12882.4626">2481-514 0,'29'0'78,"1"0"-62,-1 0-16,30 30 15,-29-30-15,-1 0 16,31 29-16,-31-29 16,1 0-16,-1 60 47,-29-31-16,0 1-16,0-1 17,0 1-32,-29-1 15,-1 30-15,-29-29 16,0 29-16,0-30 16,29 30-1,1-29-15,-178 88 31,178-118-15,-1 0 0,0 0-16,1 0 47,-1 0-47,-29 0 15,30-29 1,-1 29-1,30-30-15,-29 30 0,58 0 47,30 0-31,0 0 0,-29 0-1,-30 30 1,29-1-16,1 1 15,-30-1-15,30 1 16,-30-1-16,29 1 16,1-1-1,-30 1-15,29-1 16,1-29 0,-1 30-16,60 0 15,-30-30-15,0 29 16,0-29-16,-29 30 15,29-30-15,-30 0 16,1 0-16,-30-59 109,0 29-93,0 0 0,0 1-1,29 29 1,-29-30 0,0 1-16,0-1 15,0 1 16,0-1 16,0 1-31</inkml:trace>
        </inkml:traceGroup>
        <inkml:traceGroup>
          <inkml:annotationXML>
            <emma:emma xmlns:emma="http://www.w3.org/2003/04/emma" version="1.0">
              <emma:interpretation id="{E38D1B1F-CB95-40A1-8EFD-C6B72426C466}" emma:medium="tactile" emma:mode="ink">
                <msink:context xmlns:msink="http://schemas.microsoft.com/ink/2010/main" type="inkWord" rotatedBoundingBox="11814,16007 12102,15967 12341,17718 12053,17757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12500.4583">3603 372 0,'0'30'63</inkml:trace>
          <inkml:trace contextRef="#ctx0" brushRef="#br0" timeOffset="-19836.4464">3308-1341 0,'59'119'125,"-59"-90"-125,29 30 16,1 0-16,-1 30 16,-29-30-16,0 0 15,30 30-15,-1 29 16,-29-59-16,30 29 16,0 31-1,-1-60-15,30 59 0,-29-59 16,-30 0-1,0-30-15,29-29 16,-29 30 0,0-1-1,0 1 1,30 0-16,-1 58 16,-29-117 77,-29-119-77,29 89 0,0 29-1,0 1-15,0-1 0,0-29 16</inkml:trace>
        </inkml:traceGroup>
        <inkml:traceGroup>
          <inkml:annotationXML>
            <emma:emma xmlns:emma="http://www.w3.org/2003/04/emma" version="1.0">
              <emma:interpretation id="{4BB5D71B-87ED-42EA-886E-FD90073222A6}" emma:medium="tactile" emma:mode="ink">
                <msink:context xmlns:msink="http://schemas.microsoft.com/ink/2010/main" type="inkWord" rotatedBoundingBox="12669,15788 14291,15566 14573,17626 12951,17848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11008.4977">4607-809 0,'0'-29'16,"30"-1"15,-1 30-15,1-30-1,-1 30 1,1 0 0,-1 0-1,1 0-15,147 89 32,-118-89-17,-29 30-15,-1-30 16,-29 29 31,0 1-32,0-1 17,-59 1-17,30-1-15,-30 1 31,29-30-31,30 29 79,30-29-64,-1 30 1,30-1-1,0 30-15,-29-29 16,58 29-16,-28-29 16,-1-1-16,0 30 15,0-29-15,0-1 16,-59 1-16,29-30 16,-29 29 15,0 1-16,-29-1 1,-1 1-16,1-1 16,-30-29-1,-30 30-15,60 0 0,-31-30 16,1 29 0,0 1-16,0-30 15,30 0-15,-30 0 16,29 0-16,1 0 31,-1 0-15,1 0-16,-31-30 15,-28 1-15,29-1 16,0 30-16,-30 0 16,30-30-1,0 1-15,59-1 31</inkml:trace>
          <inkml:trace contextRef="#ctx0" brushRef="#br0" timeOffset="-10537.7866">5818 313 0,'0'-29'16,"89"29"46</inkml:trace>
          <inkml:trace contextRef="#ctx0" brushRef="#br0" timeOffset="-18656.0406">5582-1754 0,'0'29'125,"0"1"-125,0 0 16,0 29-16,0-30 16,0 30-16,0 0 15,29 0-15,1 0 16,-30 0-16,0 1 16,0-1-16,29 29 15,-29 1-15,0-1 16,30-28-16,-30 28 15,59 30-15,-29-29 16,29 29-16,-30-88 16,1 58-16,-1-29 15,1-29-15,-30-1 63,29-29-48,-29-59 110,-29-29-109,29 29-16,-30-60 16,30 60-16,0 0 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6T09:31:16.862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606E2D9-44DD-48E3-9A89-DE081919F371}" emma:medium="tactile" emma:mode="ink">
          <msink:context xmlns:msink="http://schemas.microsoft.com/ink/2010/main" type="inkDrawing" rotatedBoundingBox="3661,8675 8976,8532 8978,8611 3663,8754" shapeName="Other">
            <msink:destinationLink direction="with" ref="{75179106-1C60-4C00-8A9A-182CF7BE29AE}"/>
            <msink:destinationLink direction="with" ref="{1C195673-14D2-4A6C-952E-A882B8DF87B5}"/>
          </msink:context>
        </emma:interpretation>
      </emma:emma>
    </inkml:annotationXML>
    <inkml:trace contextRef="#ctx0" brushRef="#br0">0 118 0,'30'0'46,"-1"0"-30,1 0 0,-1 0-16,1 0 15,-1 0-15,30 0 16,59 0-16,1 0 16,-1 0-16,0 0 15,30 0-15,-60 0 16,532 0 15,-29-59-15,-177 30-1,-208 29-15,-58 0 16,-30-30 0,0 30-16,60 0 15,-31 0-15,-29 0 16,30 0-16,-30 0 15,0 0-15,30 0 16,29 0-16,59 0 16,-58 0-1,28 0-15,-28 0 0,-119 0 16,-30 0-16,1 0 16,-1 0-1,1 0 16,-1 0-15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53.58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FDA5D70-51D3-45B3-BBAF-1B2D203518E1}" emma:medium="tactile" emma:mode="ink">
          <msink:context xmlns:msink="http://schemas.microsoft.com/ink/2010/main" type="writingRegion" rotatedBoundingBox="14755,4559 11398,6354 10516,4704 13873,2909"/>
        </emma:interpretation>
      </emma:emma>
    </inkml:annotationXML>
    <inkml:traceGroup>
      <inkml:annotationXML>
        <emma:emma xmlns:emma="http://www.w3.org/2003/04/emma" version="1.0">
          <emma:interpretation id="{284E620D-F605-44C0-8E18-2117DA46C35D}" emma:medium="tactile" emma:mode="ink">
            <msink:context xmlns:msink="http://schemas.microsoft.com/ink/2010/main" type="paragraph" rotatedBoundingBox="14755,4559 11398,6354 10516,4704 13873,29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3D7E54-F8FC-4E28-A481-DE3980F734F3}" emma:medium="tactile" emma:mode="ink">
              <msink:context xmlns:msink="http://schemas.microsoft.com/ink/2010/main" type="line" rotatedBoundingBox="14755,4559 11398,6354 10516,4704 13873,2909"/>
            </emma:interpretation>
          </emma:emma>
        </inkml:annotationXML>
        <inkml:traceGroup>
          <inkml:annotationXML>
            <emma:emma xmlns:emma="http://www.w3.org/2003/04/emma" version="1.0">
              <emma:interpretation id="{EDF8B802-59EE-4298-83A5-69EDAD27206D}" emma:medium="tactile" emma:mode="ink">
                <msink:context xmlns:msink="http://schemas.microsoft.com/ink/2010/main" type="inkWord" rotatedBoundingBox="14755,4559 11398,6354 10516,4704 13873,2909">
                  <msink:destinationLink direction="with" ref="{94A442B6-9048-4291-9032-BEDE3C8D5D48}"/>
                  <msink:destinationLink direction="with" ref="{D85D2C5C-E643-4017-A68D-772F564BA7D1}"/>
                  <msink:destinationLink direction="with" ref="{2E02AF68-CAFF-4EF4-A542-A2ADE74A802C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6751 2239 0,'0'34'78,"33"-34"-78,-33 33 15,0 0 1,0 1 0,0-1-1,0 1 1,0-1-1,0 1 1,0-1 0,0-133 93,0 33-109,0 0 16,0 0-16,0-100 15,0 100-15,34 0 16,-34-33-16,33 100 16,-33-33-16,0-1 15,33 34 188,1 0-171,-34 34-17,33-34 16,1 0-15,-1 0 15,-33 33-31,33-33 16,-33 34 0,34-34-1,-1 0 1,34 0-16,-33 0 15,-1 0-15,0 0 16,-33-34 93,-33 34-62,0 0-31,33-33 0,-34 33-16</inkml:trace>
          <inkml:trace contextRef="#ctx0" brushRef="#br0" timeOffset="1065.9978">6918 2306 0,'33'0'78,"1"0"-47,-1 0-31,0 0 16,-33-33 0,34 33-1,-1 0 17,1 0-17,-1 0 16,1 0 48,-68 0 92,1 0-155</inkml:trace>
          <inkml:trace contextRef="#ctx0" brushRef="#br0" timeOffset="2248.9951">6918 2607 0,'33'0'140,"1"0"-108,-1 0-17,0 0 1,1 0 15,-1 0 32,1 0-17,-1 0 1,1 0 0,-1 0-31,0 0-1,-33-34 173</inkml:trace>
          <inkml:trace contextRef="#ctx0" brushRef="#br0" timeOffset="3719.9976">7653 1805 0,'33'0'141,"1"0"-126,-1 0 1,1-34-16,-1 34 15,1 0 48,-1 0-32,-33 34 0,0-1-15,0 1-16,0-1 16,0 0-1,0 34 1,0 0 0,0-33-1,0 32-15,0-32 16,0 66-16,0-33 15,0-34-15,0 68 16,-33-35-16,33 1 16,-34-33-16,1 66 15,33-67-15,-34 1 16,1-1-16,-1-33 31,34 34 16,0-1 31,34-33-47,-1 0-15,34 0 0,0 0-1,-34-67 1,1 67 0,-34-33-16,33 33 31,1 0 31,-34-34 32,-34 1-78,34 0-1,-33 33-15</inkml:trace>
          <inkml:trace contextRef="#ctx0" brushRef="#br0" timeOffset="4787.9902">7686 2273 0,'34'0'46,"-1"0"1,1 0-31,-1 33 0,1-33-1,32 0 16,-32 0-15,66 0 31,-100-33-31,34 33 30,-1 0 79,-33-34-93,0 1 30,-33 33-31</inkml:trace>
          <inkml:trace contextRef="#ctx0" brushRef="#br0" timeOffset="107923.1414">6684 2807 0,'-34'0'47,"1"0"31,0 0-62,-1 0-1,1 0 1,-1 0 0,1 0-1,-1 0-15,1 0 16,0 0-16,-1 0 16,1 0-1,33-33-15,-34 33 63,1 0-48,-34 0-15,34 0 16,-1 0 0,-33 0 15,34 0-16,0 0 48,-1 0-63,1 0 16,-68 0-16,35-33 15,32 33-15,-33 0 16,1 0-16,32 0 15,1 0 17,-1 0-1,1 0-15,-1 0-1,1 0 1,-34 0-16,34 0 15,-1 0 1,1 33 0,-1-33-16,1 0 31,33 33 0,0 1 0,-33-1-31,-1 1 16,1-1-16,-67 34 16,33-34-16,33 34 15,1-67-15,33 34 32,-34-34-1,34 33 16,-33-33-16,33 33-31,0 1 16,0-1-16,0 34 15,-33-33-15,33-1 16,0 0-16,0 1 15,0-1 1,0 1 47,0-1-48,0 0 1,0 1-1,0 33 1,0-34 0,0 1-1,0-1 1,0 0 15,33 1-15,0-34 15,34 0-15,-33 0-1,-34 33 1,33-33 0,1 0-16,-1 34 15,0-1 1,1-33-16,33 34 15,-34-1-15,0-33 16,1 0-16,-1 0 16,1 0-1,-34 33 1,33-33 15,1 0-15,-1 0-16,34 34 15,-34-34-15,1 0 16,-1 0 31,1 0-31,-34-34-1,33 34 32,0 0-16,1 0-31,66 0 16,0 0-16,1 0 16,-1 0-16,0 0 15,0 0-15,-33 0 16,-33 0-16,-1 0 15,0 0 48,1-33-47,-1 33-1,1 0-15,33-67 16,-1 34-1,1 33-15,-33-34 16,-1 34-16,1 0 16,-34-33-1,33 33-15,-33-34 32,33 34-17,-33-33-15,34 33 16,-34-33-1,33 33-15,-33-34 16,0 1 0,34 33-1,-34-34-15,33 1 32,-33-1-1,0 1-16,33 33-15,-33-33 16,34 33 0,-34-34-1,0 1 1,33-1-16,-33 1 31,0 0-15,0-1-16,34 1 15,-34-1 1,0 1 0,0-1 15,0 1 16,0 0-16,0-1-15,-34 1 15,1 33-15,33-34-1,-34 34 1,1-33-1,0-1-15,-34 34 16,33-33 15,1 33-31,0-33 16,33-1 0,-34 34-16,1-33 15,-1 33-15,1 0 16,33-34-1,-34 34-15,1 0 47,0 0-31,-1 0 46,1 0-30,-1 0 171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36.57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21DF19-D7CE-4D88-BC7C-08CDD6D91B7B}" emma:medium="tactile" emma:mode="ink">
          <msink:context xmlns:msink="http://schemas.microsoft.com/ink/2010/main" type="inkDrawing" rotatedBoundingBox="10340,3602 10498,1907 10952,1949 10793,3645" semanticType="verticalRange" shapeName="Other">
            <msink:sourceLink direction="with" ref="{2F0EC48D-6ED7-400C-B175-F23AAE320ADC}"/>
          </msink:context>
        </emma:interpretation>
      </emma:emma>
    </inkml:annotationXML>
    <inkml:trace contextRef="#ctx0" brushRef="#br0">435 33 0,'0'-33'47,"-34"33"78,1 0-125,-1 0 16,1 0-1,0 0 17,33 33-17,-34-33 1,1 33-1,33 1-15,-34-1 32,34 1-32,-33-1 15,33 1 1,-33 32 31,33-32-47,0-1 15,0 1 1,0-1 0,-34 1-16,34-1 15,0 0 1,0 1 0,0-1 15,0 1 0,34-1 32,-1-33-48,0 0-15,1 0 31,-1 0-31,1 0 16,-1 0-16,0 0 47,34 0 0,-67-33-32,0-1-15,34-33 16,-34 34 0,0 0-1,33 33 1,-33-101 31,0 68-32,34 33-15,-34-34 16,0 1-16,0 0 16,0-1-1,0 1 17,0 66 124,0 34-141,0-34 1,0 34-16,0-33 16,0 33-16,0-34 15,0 67-15,-34-33 16,34 0-16,-33 33 16,33 34-16,-34 0 15,34 33-15,0-34 16,0 34-16,0-133 15,0-1 1,0 1 15,0-1 1,-33-33 46,33-33-63,-34-1-15,1 1 16,0 33 0,-1 0-1,1 0-15,-1 0 16,1-34-1,0 34 1,33-33-16,-34 33 16,1 0-1,33-33 1,0-1 93,0-66-109,0 66 16,0 1-16,0 0 16,0-34-16,0 33 15,0 1 1,-34 33 62,34-33-78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48.35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3457431-DEB4-418A-B5AD-D66FE3F6C6D2}" emma:medium="tactile" emma:mode="ink">
          <msink:context xmlns:msink="http://schemas.microsoft.com/ink/2010/main" type="writingRegion" rotatedBoundingBox="3572,4251 5374,3986 5534,5070 3732,5336"/>
        </emma:interpretation>
      </emma:emma>
    </inkml:annotationXML>
    <inkml:traceGroup>
      <inkml:annotationXML>
        <emma:emma xmlns:emma="http://www.w3.org/2003/04/emma" version="1.0">
          <emma:interpretation id="{A5B0A860-E308-4D8F-9670-EFF976E67995}" emma:medium="tactile" emma:mode="ink">
            <msink:context xmlns:msink="http://schemas.microsoft.com/ink/2010/main" type="paragraph" rotatedBoundingBox="3572,4251 5374,3986 5534,5070 3732,53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2B1C96E-E812-45C8-850B-E6AD3D624812}" emma:medium="tactile" emma:mode="ink">
              <msink:context xmlns:msink="http://schemas.microsoft.com/ink/2010/main" type="line" rotatedBoundingBox="3572,4251 5374,3986 5534,5070 3732,5336"/>
            </emma:interpretation>
          </emma:emma>
        </inkml:annotationXML>
        <inkml:traceGroup>
          <inkml:annotationXML>
            <emma:emma xmlns:emma="http://www.w3.org/2003/04/emma" version="1.0">
              <emma:interpretation id="{92D9E684-EEBA-4B58-8CCA-DB2B78DED892}" emma:medium="tactile" emma:mode="ink">
                <msink:context xmlns:msink="http://schemas.microsoft.com/ink/2010/main" type="inkWord" rotatedBoundingBox="3572,4251 5374,3986 5534,5070 3732,53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-2240 3275 0,'34'0'125,"-1"0"-109,1 0 15,-1 0-16,1 0 48,-1 0-47,0 0-1,1 0 1,-1 0-16,1 0 15,-34-33 110,33 33-109,-33-34 0,0 1 15,0 0 0</inkml:trace>
          <inkml:trace contextRef="#ctx0" brushRef="#br0" timeOffset="-994.8895">-2507 3609 0,'33'0'78,"-33"-33"32,34 0-110,-34-1 15,33 1 1,-33-34 0,67 34-16,-67-1 15,0 1-15,34 33 16,-34-34-1,0 1-15,33-1 32,-33 1-1,33 33-31,-33-33 16,0-1-16,34 34 15,-34-33 32,33-1-31,1-33-16,-1 34 15,1-34-15,-34 34 16,33 33 0,-33-34 46,33 1-31,-33 0-15,34-1 0,-1 1-1,-33-1-15,34 1 16,-34-1 15,33 34 0,-33 34 79,0-1-95,0 1-15,0-1 16,0 1 0,0-1-16,0 0 15,0 34 1,0-33-16,0-1 15,0 34-15,0-34 16,0 34-16,0-33 16,0-1-1,0 0 1,0 34 0,0-33 15,0-1 0,0 1-15,0 32-1,0-32-15,0 33 16,0-1-16,0-32 16,0-1-16,0-66 125,0-34-110,0 0-15,0 0 16</inkml:trace>
          <inkml:trace contextRef="#ctx0" brushRef="#br0" timeOffset="2229.3076">-1404 3142 0,'33'-34'78,"1"1"-78,-1 33 16,-33-34-16,34 34 15,66-33-15,134-34 32,-201 67-17,68 0-15,-68 0 16,-33-33 109</inkml:trace>
          <inkml:trace contextRef="#ctx0" brushRef="#br0" timeOffset="1420.3042">-1404 2774 0,'0'-33'47,"0"-1"0,0 1-31,33 33-1,1-34 1,-1 34 0,1 0-16,-34-33 15,33 33-15,0 0 47,-33 33-31,34-33 15,-34 34-15,0-1-1,0 1-15,0-1 16,0 0-16,0 1 15,0-1-15,0 67 16,0-66-16,0-1 16,0 1-16,0 33 15,0-1-15,0-32 16,0 33-16,0-34 16,-34-33-16,1 34 15,33-1-15,-33 0 16,-1-33 31,34 34-32,0-1 17,0 1-17,0-1 79,34-33-94,-1 0 16,0 0-16,34-33 15,0 33 1,-33 0-16,-1 0 15,-33-34 1,33 34 15,-33-33 172,0-1-203,-33 1 16,33 0-16,0-1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01T08:17:20.11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2EB1D1-20CD-4169-AC33-5A7FF35F73BD}" emma:medium="tactile" emma:mode="ink">
          <msink:context xmlns:msink="http://schemas.microsoft.com/ink/2010/main" type="writingRegion" rotatedBoundingBox="6061,1434 10092,1948 9781,4386 5750,3872"/>
        </emma:interpretation>
      </emma:emma>
    </inkml:annotationXML>
    <inkml:traceGroup>
      <inkml:annotationXML>
        <emma:emma xmlns:emma="http://www.w3.org/2003/04/emma" version="1.0">
          <emma:interpretation id="{D9721E68-6638-4824-845F-E936432B88BA}" emma:medium="tactile" emma:mode="ink">
            <msink:context xmlns:msink="http://schemas.microsoft.com/ink/2010/main" type="paragraph" rotatedBoundingBox="6243,1457 10092,1948 9922,3282 6072,27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0EC48D-6ED7-400C-B175-F23AAE320ADC}" emma:medium="tactile" emma:mode="ink">
              <msink:context xmlns:msink="http://schemas.microsoft.com/ink/2010/main" type="line" rotatedBoundingBox="6243,1457 10092,1948 9922,3282 6072,2791">
                <msink:destinationLink direction="with" ref="{BE21DF19-D7CE-4D88-BC7C-08CDD6D91B7B}"/>
                <msink:destinationLink direction="with" ref="{7F495064-5553-42D9-99FB-2C0E8EAEDD7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BACB4CA-4E41-4D79-9255-2EDF3D534636}" emma:medium="tactile" emma:mode="ink">
                <msink:context xmlns:msink="http://schemas.microsoft.com/ink/2010/main" type="inkWord" rotatedBoundingBox="6243,1457 9442,1865 9351,2583 6151,21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0 100 0,'33'0'62,"0"34"1,-33-1-48,0 34 1,34-67-16,-34 33 15,0 1-15,33-1 16,-33 1 0,0-1-1,0 0 32,0 1-16,0-1-15,0 1 62,34-1 0,-34 1-31,0-1-47,33-66 313,-33-1-313,34 1 15,-34-1-15,0 1 16,0-1-16,0 1 31,0 0-15,33 33 15,-33-34-31,0 1 109,0-1-77,33 34-32,-33-33 31,34 33 0,-34-33 0,33 33-15,-33-34 15,0 1-15,34 33 0,-34-34 109,33 34-110,1-67 1,-1 67-1,-33-33 1</inkml:trace>
          <inkml:trace contextRef="#ctx0" brushRef="#br0" timeOffset="2337.1598">768 301 0,'-33'0'62,"-1"0"1,34 33-63,0 1 31,-33-34-31,33 33 16,-33 0-1,33 1 48,0-1-1,0 1-46,0-1 31,0 1 15,0-1-15,33-33 141,0 0-110,1 0 16,-34-33-16,0-1 16,33 34-79,-33-33 48,0-1-48,34 34 17,-34-33-1,0-1 0,0 1 0,33 0-15,1-1 0,-34 1-1,0-1-15,0 1 16,0 0-1,0-1 17,-34 34 61,1 0-77,-1 0 15,34 34-31,-33-1 32,-1 0-32,34 1 15,-33-34 79</inkml:trace>
          <inkml:trace contextRef="#ctx0" brushRef="#br0" timeOffset="5425.231">1136 167 0,'0'34'125,"0"-1"-93,0 0-17,0 1 16,0-1-15,0 1 0,0-1-16,0 0 47,0 1 15,0-1 63,0 34-78,0-33-31,0-1-16,0 0 15,0-66 157,0-134-172,0 67 16,0-34-16,0 67 15,0 34-15,0-1 16,0 1-16,0-1 47,33 34 0,-33 34 125,0-1-157,0 1-15,0-1 16,0 1-1,0-1 1,34-33 0,-34 33-1,0 1-15,33-34 63,-33-34 109,0 1 62,34 33-218,-34-33 187,33 33-203,0 0 62,-33-34 79,-33 34-63</inkml:trace>
          <inkml:trace contextRef="#ctx0" brushRef="#br0" timeOffset="12472.4023">3074 468 0,'0'-34'16,"-33"34"0,0 0-1,-1 0 95,1 0-95,-1 34 16,34-1 32,0 1-47,0-1-1,0 1-15,-33-1 16,33 0-16,0 1 15,0-1 17,0 1-17,0-1 17,0 1 14,0-1-30,0 0 0,33-33 15,1 0 0,-1 0 16,-33-33-31,34 33-16,-1 0 15,0-33 1,1 33 0,-34-34 62,0-33-63,33 67 1,-33-33-16,0-1 16,0 1 15,0 0-31,0-1 62,0 1-15,0 66 94,0 1-126,0-1-15,-33-33 16,33 33-16,0 1 16,0-1-1,0 1 1,0-1-16,0 1 31,0-1-31,0 0 16,0 1-1,0-1 32,33-33-47,-33-33 141,0-34-125</inkml:trace>
        </inkml:traceGroup>
        <inkml:traceGroup>
          <inkml:annotationXML>
            <emma:emma xmlns:emma="http://www.w3.org/2003/04/emma" version="1.0">
              <emma:interpretation id="{3D0EC694-FFBA-47E6-A565-5661D461377B}" emma:medium="tactile" emma:mode="ink">
                <msink:context xmlns:msink="http://schemas.microsoft.com/ink/2010/main" type="inkWord" rotatedBoundingBox="8028,1687 10092,1950 9922,3282 7858,301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3882.2507">3509 334 0,'0'34'78,"0"-1"-78,0 0 16,0 1 0,0-1-16,0 1 15,0-1-15,0 34 16,0-34-1,0 1-15,0-1 16,0 1 0,0-1-1,0 1 1,0-1 0,0 0-16,0 1 15,0-1 1,33-66 93,-33-1-93,0-32-1,0 32 1,34 34-16,-34-33 16,33-101 15,1 67-31,-34 34 16,0-1-16,33-33 15,0 67-15,-33-33 16,34 33 62,-1 0 0,-33 33-62,0 1-1,0-1-15,0 1 32,34-34-17,-34 33-15,0 1 16,0-1-16,0 0 15,0 1-15,0-1 16,0 1-16,0-1 16,0 1-1,0-1 17,0 0 46,0-66-47,0 0-15,0-1-16,0-33 15,0-33-15,33 33 16</inkml:trace>
          <inkml:trace contextRef="#ctx0" brushRef="#br0" timeOffset="10313.0489">2139 201 0,'-34'0'0,"1"0"63,-1 0-1,34 33-15,-33 0-31,-1 68-16,34-68 16,-33 0-16,0 34 15,-1 0-15,1 0 16,-1 0-16,1 33 15,33-33-15,-33-34 16,-1 34-16,34-33 16,34-34 109,-1 0-110,0 0 1,1-34 0,-1 1-16,1-1 15,-34 1 16,33 0 32,0-34-63,1 67 16,-34-34-16,0 1 15,67-34 1,-34 34-16,1-1 15,-34 1-15,33-1 16,-33 1-16,33 33 31,-33-34 32,0 1-48,0 0 1,0-1 0,0 1-16,-33 33 15,0 0-15,-1 0 32,1 0-17,33 33 63,0 1-62,0-1-16,0 0 16,0 34-16,0 0 15,0-33 1,33-34-16,-33 33 15,0 0-15,0 1 16,0 33 0,0-34-16,0 34 15,0 0-15,0 0 16,0-1-16,0 35 16,0-34-16,0-1 15,0-32-15,0-1 16,0 1 62,0-1-47,0 1-15,0-1-1,-33-33 32,33-33-47,-34 33 16,34-34 0,-33 34-1,-1 0-15,-32 0 16,32 0 15,1 0-15,-1-33-1,34-1 17,0 1-17,-33 33 48</inkml:trace>
        </inkml:traceGroup>
      </inkml:traceGroup>
    </inkml:traceGroup>
    <inkml:traceGroup>
      <inkml:annotationXML>
        <emma:emma xmlns:emma="http://www.w3.org/2003/04/emma" version="1.0">
          <emma:interpretation id="{62CC1433-0650-4513-9918-F1825B8DFE32}" emma:medium="tactile" emma:mode="ink">
            <msink:context xmlns:msink="http://schemas.microsoft.com/ink/2010/main" type="paragraph" rotatedBoundingBox="5886,2857 9226,3377 9073,4354 5734,3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51CEB8-F7E2-4D26-94CD-963DEA5F5D94}" emma:medium="tactile" emma:mode="ink">
              <msink:context xmlns:msink="http://schemas.microsoft.com/ink/2010/main" type="line" rotatedBoundingBox="5886,2857 9226,3377 9073,4354 5734,3834"/>
            </emma:interpretation>
          </emma:emma>
        </inkml:annotationXML>
        <inkml:traceGroup>
          <inkml:annotationXML>
            <emma:emma xmlns:emma="http://www.w3.org/2003/04/emma" version="1.0">
              <emma:interpretation id="{9B3D723B-B8B1-4406-8D68-8322F249B790}" emma:medium="tactile" emma:mode="ink">
                <msink:context xmlns:msink="http://schemas.microsoft.com/ink/2010/main" type="inkWord" rotatedBoundingBox="5886,2857 9226,3377 9073,4354 5734,38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14472.1461">-368 1571 0,'0'-34'47,"33"34"15,1-33-46,-1 33 46,1 0-30,-34-33-17,33 33 1,1-34 0,-1 34 155,0 0-124,-33-33-31,34 33 0,-34-34 15,33 34 31,1 0-46,-1 0 0,0 0-16,1 0 15,-1 0 48,1 0-16,-1 0-16,34 34 47,-67-1-78,33 1 16,1-34-1,-34 33 1,33 0 62,1 1-62,-1-1-1,1 1 1,-1-1-1,-33 0 64,33 34-64,1-67-15,-34 34 16,0-1 31,0 1-16,0-1-15,0 0-16,0 1 15,0-1 1,-34 1-1,34-1 1,-33 1 15,0-1 16,-1 0-31,1 1-16,-1-1 15,1 1-15,33-1 16,-34-33 0,1 33-1,0-33 1,-1 0 31,1 0-32,-34 0 1,33 0 0,1 0 15,0 0 31,-1-33-46,1 0-16,-1 33 16,1-34-1,0 34-15,-1 0 78,34-33-62,-33-1 15,-1 34-31</inkml:trace>
          <inkml:trace contextRef="#ctx0" brushRef="#br0" timeOffset="111824.8674">200 1471 0,'34'0'47,"-34"33"140,0 0-140,0 1 0,0-1-47,0 1 47,0-1-16,0 0 0,0 1-15,0-1 47,0 1-48,0-1 110,0 1-109,0-1-1,0 0 1,0 1 140,0-68-31,0 1-109</inkml:trace>
          <inkml:trace contextRef="#ctx0" brushRef="#br0" timeOffset="116880.8379">1169 2005 0,'-33'0'265,"0"0"-234,-1 0-15,1 0 31,-1 0-31,1 0 15,-1 0-16,1 0 48,0 0-32,33 34 16,-34-34-31,34 33-16,0 1 15,0-1 17,-33-33-32,33 33 31,0 1 16,0-1-32,0 1 1,0-1 0,0 0-16,0 1 15,0-1-15,0 1 16,33-34 62,1 0-47,-1 0-15,0-34 31,1 1 0,-34-1-1,33 34 1,-33-33-31,34 0 31,-34-1-16,33 34-15,-33-33-1,0-1 17,0 1-32,0 0 31,0 66 172,0 0-187,0 1-1,0-1 1,34-33-16,-34 34 15,0-1-15,0 0 32,0 1 15,33-34-32,-33 33 1,0 1-16,0-1 15,0 1 17,0-68 140,0 1-157,0-34-15,0 0 16,0 34-16</inkml:trace>
          <inkml:trace contextRef="#ctx0" brushRef="#br0" timeOffset="118519.9924">1403 1972 0,'0'33'172,"0"1"-140,0-1-17,0 1 16,0-1-31,0 0 16,0 1 15,34-34-15,-34 33-16,0 1 16,33-34-1,-33 33 1,0 0-1,34 1 1,-1-34 0,0 0 218,-33-34-218,34 1-1,-34 0 1,0-1 15,0 1 16,33 33-47,1-34 47,-34 1-47,0 0 16,0-1 46,0 1-31,0-1 79</inkml:trace>
          <inkml:trace contextRef="#ctx0" brushRef="#br0" timeOffset="121232.7799">2072 2139 0,'33'0'47,"1"0"16,-1 0-1,0 0-31,1 0 1,-1 0 15,1 0 15,-1 0-46,1-33 46,-34-1 32,0 1-63,0-1 16,-34 34 172,1 0-204,-1 0 32,1 0 31,33 34-46,0-1-17,0 1 32,0-1-16,0 0-15,0 1-16,-34-34 16,34 33-16,0 1 15,0-1 1,0 0 0,-33-33-1,33 34 1,0-1 15,0 1 0,0-1 1,33-33-17,-33 34 1,34-34-1,-1 0 48,1 0-47,-1 0-1,1 0 1,-1 0-1,-33-34 64,0 1-17,0-1-31,0 1-31,0-34 16,0 34 15</inkml:trace>
          <inkml:trace contextRef="#ctx0" brushRef="#br0" timeOffset="123649.9101">2707 1938 0,'0'34'93,"0"-1"-77,0 1 0,0 33 15,0-1 0,0 35 0,0-68-15,0 0 0,0 1-1,0-1 1,0 1 0,0-1 30,0 1-30,0-68 140,0 1-156,0-34 16,0 33-16,0 1 16,0-34-1,0 34-15,0-1 16,0 1-1,0 0 1,0-1-16,0 1 16,33-34-1,-33 33 1,0 1 46,0 66 95,0 1-142,34-34 1,-34 33-16,33 1 47,-33-1 0,33 1-16,1-34 63,-1 0-1,-33-34-77,34 34 0,-34-33-1,33 33 63,-33-34-15,0 1 109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60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r">
              <a:defRPr sz="1300"/>
            </a:lvl1pPr>
          </a:lstStyle>
          <a:p>
            <a:fld id="{27E8E8E4-78EE-4122-9E97-A133D912E0C5}" type="datetimeFigureOut">
              <a:rPr lang="de-DE" smtClean="0"/>
              <a:pPr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5" tIns="47697" rIns="95395" bIns="476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3"/>
          </a:xfrm>
          <a:prstGeom prst="rect">
            <a:avLst/>
          </a:prstGeom>
        </p:spPr>
        <p:txBody>
          <a:bodyPr vert="horz" lIns="95395" tIns="47697" rIns="95395" bIns="4769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60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r">
              <a:defRPr sz="1300"/>
            </a:lvl1pPr>
          </a:lstStyle>
          <a:p>
            <a:fld id="{4EED3E3D-A308-439A-B539-BD95E31682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 descr="50%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D51152-8415-4896-BE8E-223D23541F1D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1363"/>
            <a:ext cx="4965700" cy="3725862"/>
          </a:xfrm>
          <a:ln/>
        </p:spPr>
      </p:sp>
      <p:sp>
        <p:nvSpPr>
          <p:cNvPr id="14340" name="Rectangle 3" descr="】帰Ոﳈ】ԯꯔԭ磻㭃㘰ӛ퉠㭃曰԰퉠㭃댠ԯ혰㭃"/>
          <p:cNvSpPr>
            <a:spLocks noGrp="1" noChangeArrowheads="1"/>
          </p:cNvSpPr>
          <p:nvPr>
            <p:ph type="body" idx="1"/>
          </p:nvPr>
        </p:nvSpPr>
        <p:spPr>
          <a:xfrm>
            <a:off x="904877" y="4718320"/>
            <a:ext cx="4987926" cy="4466105"/>
          </a:xfrm>
          <a:noFill/>
          <a:ln w="9525"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685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82824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5570425-A15C-456C-A9C7-502FA435F806}" type="datetimeFigureOut">
              <a:rPr lang="de-DE" smtClean="0"/>
              <a:pPr/>
              <a:t>06.04.2021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1" y="5768829"/>
            <a:ext cx="1794892" cy="10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95548FF-7678-444B-9CD8-F8E00C998902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06.04.2021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692696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824536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692696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06.04.2021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+mj-lt"/>
              </a:defRPr>
            </a:lvl1pPr>
          </a:lstStyle>
          <a:p>
            <a:fld id="{741A4263-F198-47E5-823F-B00AD133AE6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4" y="6264005"/>
            <a:ext cx="933452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168503B6-38F5-48E0-837D-50CF7E2A5BB1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0.emf"/><Relationship Id="rId10" Type="http://schemas.openxmlformats.org/officeDocument/2006/relationships/customXml" Target="../ink/ink26.xml"/><Relationship Id="rId9" Type="http://schemas.openxmlformats.org/officeDocument/2006/relationships/image" Target="../media/image13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39.emf"/><Relationship Id="rId18" Type="http://schemas.openxmlformats.org/officeDocument/2006/relationships/customXml" Target="../ink/ink35.xml"/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12" Type="http://schemas.openxmlformats.org/officeDocument/2006/relationships/customXml" Target="../ink/ink32.xml"/><Relationship Id="rId17" Type="http://schemas.openxmlformats.org/officeDocument/2006/relationships/image" Target="../media/image42.emf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5" Type="http://schemas.openxmlformats.org/officeDocument/2006/relationships/image" Target="../media/image41.emf"/><Relationship Id="rId10" Type="http://schemas.openxmlformats.org/officeDocument/2006/relationships/customXml" Target="../ink/ink31.xml"/><Relationship Id="rId19" Type="http://schemas.openxmlformats.org/officeDocument/2006/relationships/image" Target="../media/image43.emf"/><Relationship Id="rId4" Type="http://schemas.openxmlformats.org/officeDocument/2006/relationships/customXml" Target="../ink/ink28.xml"/><Relationship Id="rId9" Type="http://schemas.openxmlformats.org/officeDocument/2006/relationships/image" Target="../media/image35.emf"/><Relationship Id="rId14" Type="http://schemas.openxmlformats.org/officeDocument/2006/relationships/customXml" Target="../ink/ink3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45.emf"/><Relationship Id="rId4" Type="http://schemas.openxmlformats.org/officeDocument/2006/relationships/customXml" Target="../ink/ink37.xml"/><Relationship Id="rId9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customXml" Target="../ink/ink4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3" Type="http://schemas.openxmlformats.org/officeDocument/2006/relationships/image" Target="../media/image51.emf"/><Relationship Id="rId7" Type="http://schemas.openxmlformats.org/officeDocument/2006/relationships/image" Target="../media/image53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55.emf"/><Relationship Id="rId5" Type="http://schemas.openxmlformats.org/officeDocument/2006/relationships/image" Target="../media/image52.emf"/><Relationship Id="rId10" Type="http://schemas.openxmlformats.org/officeDocument/2006/relationships/customXml" Target="../ink/ink47.xml"/><Relationship Id="rId4" Type="http://schemas.openxmlformats.org/officeDocument/2006/relationships/customXml" Target="../ink/ink44.xml"/><Relationship Id="rId9" Type="http://schemas.openxmlformats.org/officeDocument/2006/relationships/image" Target="../media/image54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.xml"/><Relationship Id="rId13" Type="http://schemas.openxmlformats.org/officeDocument/2006/relationships/image" Target="../media/image61.emf"/><Relationship Id="rId18" Type="http://schemas.openxmlformats.org/officeDocument/2006/relationships/customXml" Target="../ink/ink56.xml"/><Relationship Id="rId3" Type="http://schemas.openxmlformats.org/officeDocument/2006/relationships/image" Target="../media/image56.emf"/><Relationship Id="rId7" Type="http://schemas.openxmlformats.org/officeDocument/2006/relationships/image" Target="../media/image58.emf"/><Relationship Id="rId12" Type="http://schemas.openxmlformats.org/officeDocument/2006/relationships/customXml" Target="../ink/ink53.xml"/><Relationship Id="rId17" Type="http://schemas.openxmlformats.org/officeDocument/2006/relationships/image" Target="../media/image63.emf"/><Relationship Id="rId2" Type="http://schemas.openxmlformats.org/officeDocument/2006/relationships/customXml" Target="../ink/ink48.xml"/><Relationship Id="rId16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customXml" Target="../ink/ink52.xml"/><Relationship Id="rId19" Type="http://schemas.openxmlformats.org/officeDocument/2006/relationships/image" Target="../media/image64.emf"/><Relationship Id="rId4" Type="http://schemas.openxmlformats.org/officeDocument/2006/relationships/customXml" Target="../ink/ink49.xml"/><Relationship Id="rId9" Type="http://schemas.openxmlformats.org/officeDocument/2006/relationships/image" Target="../media/image59.emf"/><Relationship Id="rId14" Type="http://schemas.openxmlformats.org/officeDocument/2006/relationships/customXml" Target="../ink/ink5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2.xml"/><Relationship Id="rId5" Type="http://schemas.openxmlformats.org/officeDocument/2006/relationships/image" Target="../media/image6.png"/><Relationship Id="rId10" Type="http://schemas.openxmlformats.org/officeDocument/2006/relationships/image" Target="../media/image10.emf"/><Relationship Id="rId4" Type="http://schemas.openxmlformats.org/officeDocument/2006/relationships/image" Target="../media/image5.png"/><Relationship Id="rId9" Type="http://schemas.openxmlformats.org/officeDocument/2006/relationships/customXml" Target="../ink/ink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7.emf"/><Relationship Id="rId18" Type="http://schemas.openxmlformats.org/officeDocument/2006/relationships/customXml" Target="../ink/ink11.xml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customXml" Target="../ink/ink8.xml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6.emf"/><Relationship Id="rId24" Type="http://schemas.openxmlformats.org/officeDocument/2006/relationships/customXml" Target="../ink/ink14.xml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10" Type="http://schemas.openxmlformats.org/officeDocument/2006/relationships/customXml" Target="../ink/ink7.xml"/><Relationship Id="rId19" Type="http://schemas.openxmlformats.org/officeDocument/2006/relationships/image" Target="../media/image20.emf"/><Relationship Id="rId4" Type="http://schemas.openxmlformats.org/officeDocument/2006/relationships/customXml" Target="../ink/ink4.xml"/><Relationship Id="rId9" Type="http://schemas.openxmlformats.org/officeDocument/2006/relationships/image" Target="../media/image15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customXml" Target="../ink/ink20.xml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27.emf"/><Relationship Id="rId14" Type="http://schemas.openxmlformats.org/officeDocument/2006/relationships/customXml" Target="../ink/ink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37.e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36.emf"/><Relationship Id="rId4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5696" y="2116708"/>
            <a:ext cx="7308304" cy="1384300"/>
          </a:xfrm>
        </p:spPr>
        <p:txBody>
          <a:bodyPr>
            <a:normAutofit/>
          </a:bodyPr>
          <a:lstStyle/>
          <a:p>
            <a:r>
              <a:rPr lang="de-DE" sz="3200" dirty="0"/>
              <a:t>Agiles Projektmanagement mit SCRUM</a:t>
            </a:r>
            <a:br>
              <a:rPr lang="de-DE" sz="3200" dirty="0"/>
            </a:b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332851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Warum agiles Projektmanagement?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21007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altLang="de-DE" sz="2400" dirty="0"/>
              <a:t>  Beispiel: Software-Entwicklung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7019925" y="2694335"/>
            <a:ext cx="504825" cy="3024187"/>
          </a:xfrm>
          <a:prstGeom prst="upArrow">
            <a:avLst>
              <a:gd name="adj1" fmla="val 50000"/>
              <a:gd name="adj2" fmla="val 149764"/>
            </a:avLst>
          </a:prstGeom>
          <a:solidFill>
            <a:schemeClr val="accent6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43438" y="2767360"/>
            <a:ext cx="2232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Agiles Vorgehen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627313" y="3559522"/>
            <a:ext cx="3600450" cy="1339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AT" altLang="de-DE" sz="2000" b="1" dirty="0"/>
              <a:t>Objektorientierung</a:t>
            </a:r>
          </a:p>
          <a:p>
            <a:pPr algn="ctr" eaLnBrk="1" hangingPunct="1">
              <a:spcBef>
                <a:spcPct val="50000"/>
              </a:spcBef>
            </a:pPr>
            <a:r>
              <a:rPr lang="de-AT" altLang="de-DE" sz="2000" b="1" dirty="0"/>
              <a:t>Software Engineering</a:t>
            </a:r>
          </a:p>
          <a:p>
            <a:pPr eaLnBrk="1" hangingPunct="1">
              <a:spcBef>
                <a:spcPct val="50000"/>
              </a:spcBef>
            </a:pPr>
            <a:r>
              <a:rPr lang="de-AT" altLang="de-DE" sz="2000" b="1" dirty="0"/>
              <a:t>Funktionen und Daten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124075" y="5215285"/>
            <a:ext cx="2232025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Software-Krise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96188" y="2838797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2000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596188" y="363096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1990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596188" y="4423122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1980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596188" y="5143847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/>
              <a:t>1970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39750" y="5883870"/>
            <a:ext cx="8135938" cy="42545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000" b="1">
                <a:solidFill>
                  <a:schemeClr val="bg1"/>
                </a:solidFill>
              </a:rPr>
              <a:t>„Perfektionismus oder Vertrauen auf Erfahrung?“</a:t>
            </a:r>
          </a:p>
        </p:txBody>
      </p:sp>
      <p:pic>
        <p:nvPicPr>
          <p:cNvPr id="19" name="Picture 13" descr="MCBS01201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27947"/>
            <a:ext cx="1366837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4" descr="MCj023783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838797"/>
            <a:ext cx="1270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 descr="MCj0198293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30960"/>
            <a:ext cx="1201737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8" descr="j020558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030859"/>
            <a:ext cx="1366837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92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63589" y="2780928"/>
            <a:ext cx="55366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3589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agilen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Warum Projektmanagement?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Definitorische Grundlagen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Ziele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System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6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12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4" y="1489500"/>
            <a:ext cx="50445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Spezifische Kennzeichen eines Projektes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26" name="object 4"/>
          <p:cNvSpPr/>
          <p:nvPr/>
        </p:nvSpPr>
        <p:spPr>
          <a:xfrm>
            <a:off x="629978" y="2338169"/>
            <a:ext cx="7920355" cy="549910"/>
          </a:xfrm>
          <a:custGeom>
            <a:avLst/>
            <a:gdLst/>
            <a:ahLst/>
            <a:cxnLst/>
            <a:rect l="l" t="t" r="r" b="b"/>
            <a:pathLst>
              <a:path w="7920355" h="549910">
                <a:moveTo>
                  <a:pt x="0" y="549401"/>
                </a:moveTo>
                <a:lnTo>
                  <a:pt x="7920227" y="549401"/>
                </a:lnTo>
                <a:lnTo>
                  <a:pt x="7920227" y="0"/>
                </a:lnTo>
                <a:lnTo>
                  <a:pt x="0" y="0"/>
                </a:lnTo>
                <a:lnTo>
                  <a:pt x="0" y="54940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5"/>
          <p:cNvSpPr/>
          <p:nvPr/>
        </p:nvSpPr>
        <p:spPr>
          <a:xfrm>
            <a:off x="629978" y="2338169"/>
            <a:ext cx="7920355" cy="549910"/>
          </a:xfrm>
          <a:custGeom>
            <a:avLst/>
            <a:gdLst/>
            <a:ahLst/>
            <a:cxnLst/>
            <a:rect l="l" t="t" r="r" b="b"/>
            <a:pathLst>
              <a:path w="7920355" h="549910">
                <a:moveTo>
                  <a:pt x="0" y="549401"/>
                </a:moveTo>
                <a:lnTo>
                  <a:pt x="7920227" y="549401"/>
                </a:lnTo>
                <a:lnTo>
                  <a:pt x="7920227" y="0"/>
                </a:lnTo>
                <a:lnTo>
                  <a:pt x="0" y="0"/>
                </a:lnTo>
                <a:lnTo>
                  <a:pt x="0" y="549401"/>
                </a:lnTo>
                <a:close/>
              </a:path>
            </a:pathLst>
          </a:custGeom>
          <a:ln w="1587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6"/>
          <p:cNvSpPr/>
          <p:nvPr/>
        </p:nvSpPr>
        <p:spPr>
          <a:xfrm>
            <a:off x="629978" y="2895947"/>
            <a:ext cx="7920355" cy="2981325"/>
          </a:xfrm>
          <a:custGeom>
            <a:avLst/>
            <a:gdLst/>
            <a:ahLst/>
            <a:cxnLst/>
            <a:rect l="l" t="t" r="r" b="b"/>
            <a:pathLst>
              <a:path w="7920355" h="2981325">
                <a:moveTo>
                  <a:pt x="0" y="2980943"/>
                </a:moveTo>
                <a:lnTo>
                  <a:pt x="7920227" y="2980943"/>
                </a:lnTo>
                <a:lnTo>
                  <a:pt x="7920227" y="0"/>
                </a:lnTo>
                <a:lnTo>
                  <a:pt x="0" y="0"/>
                </a:lnTo>
                <a:lnTo>
                  <a:pt x="0" y="2980943"/>
                </a:lnTo>
                <a:close/>
              </a:path>
            </a:pathLst>
          </a:custGeom>
          <a:ln w="1587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10"/>
          <p:cNvSpPr txBox="1"/>
          <p:nvPr/>
        </p:nvSpPr>
        <p:spPr>
          <a:xfrm>
            <a:off x="629978" y="1779862"/>
            <a:ext cx="7814817" cy="41498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sz="1600" dirty="0"/>
          </a:p>
          <a:p>
            <a:pPr>
              <a:lnSpc>
                <a:spcPts val="1700"/>
              </a:lnSpc>
              <a:spcBef>
                <a:spcPts val="44"/>
              </a:spcBef>
            </a:pPr>
            <a:endParaRPr lang="de-DE" sz="1700" dirty="0"/>
          </a:p>
          <a:p>
            <a:pPr>
              <a:lnSpc>
                <a:spcPts val="1700"/>
              </a:lnSpc>
              <a:spcBef>
                <a:spcPts val="44"/>
              </a:spcBef>
            </a:pPr>
            <a:endParaRPr sz="1700" dirty="0"/>
          </a:p>
          <a:p>
            <a:pPr marL="336550" algn="ctr">
              <a:lnSpc>
                <a:spcPct val="100000"/>
              </a:lnSpc>
            </a:pPr>
            <a:r>
              <a:rPr lang="de-DE" sz="2000" b="1" spc="120" dirty="0">
                <a:solidFill>
                  <a:srgbClr val="FFFFFF"/>
                </a:solidFill>
                <a:latin typeface="+mj-lt"/>
                <a:cs typeface="Calibri"/>
              </a:rPr>
              <a:t>Charakteristische Merkmale von Projekten</a:t>
            </a:r>
            <a:endParaRPr sz="2000" b="1" dirty="0">
              <a:latin typeface="+mj-lt"/>
              <a:cs typeface="Calibri"/>
            </a:endParaRPr>
          </a:p>
          <a:p>
            <a:pPr marL="334010">
              <a:lnSpc>
                <a:spcPct val="100000"/>
              </a:lnSpc>
            </a:pPr>
            <a:endParaRPr lang="de-DE" sz="1800" dirty="0">
              <a:solidFill>
                <a:srgbClr val="179C7C"/>
              </a:solidFill>
              <a:latin typeface="Wingdings 3"/>
              <a:cs typeface="Wingdings 3"/>
            </a:endParaRPr>
          </a:p>
          <a:p>
            <a:pPr marL="67691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000" spc="105" dirty="0" err="1">
                <a:solidFill>
                  <a:srgbClr val="C00000"/>
                </a:solidFill>
                <a:latin typeface="+mj-lt"/>
                <a:cs typeface="Calibri"/>
              </a:rPr>
              <a:t>Zeitliche</a:t>
            </a:r>
            <a:r>
              <a:rPr sz="2000" spc="5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000" spc="160" dirty="0">
                <a:solidFill>
                  <a:srgbClr val="C00000"/>
                </a:solidFill>
                <a:latin typeface="+mj-lt"/>
                <a:cs typeface="Calibri"/>
              </a:rPr>
              <a:t>Begrenzung</a:t>
            </a:r>
            <a:r>
              <a:rPr sz="2000" spc="45" dirty="0">
                <a:solidFill>
                  <a:srgbClr val="FF3300"/>
                </a:solidFill>
                <a:latin typeface="+mj-lt"/>
                <a:cs typeface="Times New Roman"/>
              </a:rPr>
              <a:t> </a:t>
            </a:r>
            <a:r>
              <a:rPr sz="2000" spc="114" dirty="0">
                <a:latin typeface="+mj-lt"/>
                <a:cs typeface="Calibri"/>
              </a:rPr>
              <a:t>der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145" dirty="0">
                <a:latin typeface="+mj-lt"/>
                <a:cs typeface="Calibri"/>
              </a:rPr>
              <a:t>Aufgabenste</a:t>
            </a:r>
            <a:r>
              <a:rPr sz="2000" spc="90" dirty="0">
                <a:latin typeface="+mj-lt"/>
                <a:cs typeface="Calibri"/>
              </a:rPr>
              <a:t>l</a:t>
            </a:r>
            <a:r>
              <a:rPr sz="2000" spc="175" dirty="0">
                <a:latin typeface="+mj-lt"/>
                <a:cs typeface="Calibri"/>
              </a:rPr>
              <a:t>lung</a:t>
            </a:r>
            <a:endParaRPr sz="2000" dirty="0">
              <a:latin typeface="+mj-lt"/>
              <a:cs typeface="Calibri"/>
            </a:endParaRPr>
          </a:p>
          <a:p>
            <a:pPr marL="67691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2000" spc="145" dirty="0" err="1">
                <a:latin typeface="+mj-lt"/>
                <a:cs typeface="Calibri"/>
              </a:rPr>
              <a:t>Komplexe</a:t>
            </a:r>
            <a:r>
              <a:rPr sz="2000" spc="75" dirty="0">
                <a:latin typeface="+mj-lt"/>
                <a:cs typeface="Calibri"/>
              </a:rPr>
              <a:t>,</a:t>
            </a:r>
            <a:r>
              <a:rPr sz="2000" spc="60" dirty="0">
                <a:latin typeface="+mj-lt"/>
                <a:cs typeface="Times New Roman"/>
              </a:rPr>
              <a:t> </a:t>
            </a:r>
            <a:r>
              <a:rPr sz="2000" spc="110" dirty="0">
                <a:solidFill>
                  <a:srgbClr val="C00000"/>
                </a:solidFill>
                <a:latin typeface="+mj-lt"/>
                <a:cs typeface="Calibri"/>
              </a:rPr>
              <a:t>nicht</a:t>
            </a:r>
            <a:r>
              <a:rPr sz="2000" spc="50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000" spc="135" dirty="0">
                <a:solidFill>
                  <a:srgbClr val="C00000"/>
                </a:solidFill>
                <a:latin typeface="+mj-lt"/>
                <a:cs typeface="Calibri"/>
              </a:rPr>
              <a:t>routinemäßige</a:t>
            </a:r>
            <a:r>
              <a:rPr sz="2000" spc="5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sz="2000" spc="180" dirty="0">
                <a:latin typeface="+mj-lt"/>
                <a:cs typeface="Calibri"/>
              </a:rPr>
              <a:t>Aufgabe</a:t>
            </a:r>
            <a:endParaRPr sz="2000" dirty="0">
              <a:latin typeface="+mj-lt"/>
              <a:cs typeface="Calibri"/>
            </a:endParaRPr>
          </a:p>
          <a:p>
            <a:pPr marL="67691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2000" spc="155" dirty="0" err="1">
                <a:latin typeface="+mj-lt"/>
                <a:cs typeface="Calibri"/>
              </a:rPr>
              <a:t>Aufgabenbearbeitung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114" dirty="0">
                <a:latin typeface="+mj-lt"/>
                <a:cs typeface="Calibri"/>
              </a:rPr>
              <a:t>erfordert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120" dirty="0">
                <a:latin typeface="+mj-lt"/>
                <a:cs typeface="Calibri"/>
              </a:rPr>
              <a:t>Teamarbeit</a:t>
            </a:r>
            <a:r>
              <a:rPr sz="2000" spc="50" dirty="0">
                <a:latin typeface="+mj-lt"/>
                <a:cs typeface="Times New Roman"/>
              </a:rPr>
              <a:t> </a:t>
            </a:r>
            <a:r>
              <a:rPr sz="2000" spc="100" dirty="0">
                <a:solidFill>
                  <a:srgbClr val="C00000"/>
                </a:solidFill>
                <a:latin typeface="+mj-lt"/>
                <a:cs typeface="Calibri"/>
              </a:rPr>
              <a:t>(personalintensiv)</a:t>
            </a:r>
            <a:endParaRPr sz="20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67691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2000" spc="105" dirty="0" err="1">
                <a:solidFill>
                  <a:srgbClr val="C00000"/>
                </a:solidFill>
                <a:latin typeface="+mj-lt"/>
                <a:cs typeface="Calibri"/>
              </a:rPr>
              <a:t>Loslösen</a:t>
            </a:r>
            <a:r>
              <a:rPr sz="2000" spc="45" dirty="0">
                <a:solidFill>
                  <a:srgbClr val="FF3300"/>
                </a:solidFill>
                <a:latin typeface="+mj-lt"/>
                <a:cs typeface="Times New Roman"/>
              </a:rPr>
              <a:t> </a:t>
            </a:r>
            <a:r>
              <a:rPr sz="2000" spc="130" dirty="0">
                <a:latin typeface="+mj-lt"/>
                <a:cs typeface="Calibri"/>
              </a:rPr>
              <a:t>vo</a:t>
            </a:r>
            <a:r>
              <a:rPr sz="2000" spc="145" dirty="0">
                <a:latin typeface="+mj-lt"/>
                <a:cs typeface="Calibri"/>
              </a:rPr>
              <a:t>n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75" dirty="0">
                <a:solidFill>
                  <a:srgbClr val="C00000"/>
                </a:solidFill>
                <a:latin typeface="+mj-lt"/>
                <a:cs typeface="Calibri"/>
              </a:rPr>
              <a:t>Ressort</a:t>
            </a:r>
            <a:r>
              <a:rPr sz="2000" spc="45" dirty="0">
                <a:latin typeface="+mj-lt"/>
                <a:cs typeface="Calibri"/>
              </a:rPr>
              <a:t>-</a:t>
            </a:r>
            <a:r>
              <a:rPr sz="2000" spc="50" dirty="0">
                <a:latin typeface="+mj-lt"/>
                <a:cs typeface="Times New Roman"/>
              </a:rPr>
              <a:t> </a:t>
            </a:r>
            <a:r>
              <a:rPr sz="2000" spc="160" dirty="0">
                <a:latin typeface="+mj-lt"/>
                <a:cs typeface="Calibri"/>
              </a:rPr>
              <a:t>u</a:t>
            </a:r>
            <a:r>
              <a:rPr sz="2000" spc="165" dirty="0">
                <a:latin typeface="+mj-lt"/>
                <a:cs typeface="Calibri"/>
              </a:rPr>
              <a:t>nd</a:t>
            </a:r>
            <a:r>
              <a:rPr sz="2000" spc="60" dirty="0">
                <a:latin typeface="+mj-lt"/>
                <a:cs typeface="Times New Roman"/>
              </a:rPr>
              <a:t> </a:t>
            </a:r>
            <a:r>
              <a:rPr sz="2000" spc="145" dirty="0">
                <a:solidFill>
                  <a:srgbClr val="C00000"/>
                </a:solidFill>
                <a:latin typeface="+mj-lt"/>
                <a:cs typeface="Calibri"/>
              </a:rPr>
              <a:t>Abteilung</a:t>
            </a:r>
            <a:r>
              <a:rPr sz="2000" spc="135" dirty="0">
                <a:solidFill>
                  <a:srgbClr val="C00000"/>
                </a:solidFill>
                <a:latin typeface="+mj-lt"/>
                <a:cs typeface="Calibri"/>
              </a:rPr>
              <a:t>s</a:t>
            </a:r>
            <a:r>
              <a:rPr sz="2000" spc="150" dirty="0">
                <a:solidFill>
                  <a:srgbClr val="C00000"/>
                </a:solidFill>
                <a:latin typeface="+mj-lt"/>
                <a:cs typeface="Calibri"/>
              </a:rPr>
              <a:t>denken</a:t>
            </a:r>
            <a:endParaRPr sz="2000" dirty="0">
              <a:solidFill>
                <a:srgbClr val="C00000"/>
              </a:solidFill>
              <a:latin typeface="+mj-lt"/>
              <a:cs typeface="Calibri"/>
            </a:endParaRPr>
          </a:p>
          <a:p>
            <a:pPr marL="67691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2000" spc="135" dirty="0" err="1">
                <a:solidFill>
                  <a:srgbClr val="C00000"/>
                </a:solidFill>
                <a:latin typeface="+mj-lt"/>
                <a:cs typeface="Calibri"/>
              </a:rPr>
              <a:t>Eigenständige</a:t>
            </a:r>
            <a:r>
              <a:rPr sz="2000" spc="55" dirty="0">
                <a:solidFill>
                  <a:srgbClr val="FF3300"/>
                </a:solidFill>
                <a:latin typeface="+mj-lt"/>
                <a:cs typeface="Times New Roman"/>
              </a:rPr>
              <a:t> </a:t>
            </a:r>
            <a:r>
              <a:rPr sz="2000" spc="120" dirty="0">
                <a:latin typeface="+mj-lt"/>
                <a:cs typeface="Calibri"/>
              </a:rPr>
              <a:t>Projektorganisation</a:t>
            </a:r>
            <a:endParaRPr sz="2000" dirty="0">
              <a:latin typeface="+mj-lt"/>
              <a:cs typeface="Calibri"/>
            </a:endParaRPr>
          </a:p>
          <a:p>
            <a:pPr marL="67691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2000" spc="135" dirty="0" err="1">
                <a:latin typeface="+mj-lt"/>
                <a:cs typeface="Calibri"/>
              </a:rPr>
              <a:t>Verantwort</a:t>
            </a:r>
            <a:r>
              <a:rPr sz="2000" spc="55" dirty="0" err="1">
                <a:latin typeface="+mj-lt"/>
                <a:cs typeface="Calibri"/>
              </a:rPr>
              <a:t>l</a:t>
            </a:r>
            <a:r>
              <a:rPr sz="2000" spc="95" dirty="0" err="1">
                <a:latin typeface="+mj-lt"/>
                <a:cs typeface="Calibri"/>
              </a:rPr>
              <a:t>i</a:t>
            </a:r>
            <a:r>
              <a:rPr sz="2000" spc="100" dirty="0" err="1">
                <a:latin typeface="+mj-lt"/>
                <a:cs typeface="Calibri"/>
              </a:rPr>
              <a:t>che</a:t>
            </a:r>
            <a:r>
              <a:rPr sz="2000" spc="75" dirty="0" err="1">
                <a:latin typeface="+mj-lt"/>
                <a:cs typeface="Calibri"/>
              </a:rPr>
              <a:t>r</a:t>
            </a:r>
            <a:r>
              <a:rPr sz="2000" spc="50" dirty="0">
                <a:latin typeface="+mj-lt"/>
                <a:cs typeface="Times New Roman"/>
              </a:rPr>
              <a:t> </a:t>
            </a:r>
            <a:r>
              <a:rPr sz="2000" spc="100" dirty="0">
                <a:solidFill>
                  <a:srgbClr val="C00000"/>
                </a:solidFill>
                <a:latin typeface="+mj-lt"/>
                <a:cs typeface="Calibri"/>
              </a:rPr>
              <a:t>Projektleiter</a:t>
            </a:r>
            <a:endParaRPr sz="2000" dirty="0">
              <a:solidFill>
                <a:srgbClr val="C00000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948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13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3" y="1489500"/>
            <a:ext cx="8001678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85" dirty="0">
                <a:solidFill>
                  <a:srgbClr val="FFFFFF"/>
                </a:solidFill>
                <a:latin typeface="+mj-lt"/>
                <a:cs typeface="Calibri"/>
              </a:rPr>
              <a:t>Unterscheidung Projekt</a:t>
            </a:r>
            <a:r>
              <a:rPr lang="de-DE" sz="1600" b="1" spc="55" dirty="0">
                <a:solidFill>
                  <a:srgbClr val="FFFFFF"/>
                </a:solidFill>
                <a:latin typeface="+mj-lt"/>
                <a:cs typeface="Calibri"/>
              </a:rPr>
              <a:t>,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30" dirty="0">
                <a:solidFill>
                  <a:srgbClr val="FFFFFF"/>
                </a:solidFill>
                <a:latin typeface="+mj-lt"/>
                <a:cs typeface="Calibri"/>
              </a:rPr>
              <a:t>Managemen</a:t>
            </a:r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t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25" dirty="0">
                <a:solidFill>
                  <a:srgbClr val="FFFFFF"/>
                </a:solidFill>
                <a:latin typeface="+mj-lt"/>
                <a:cs typeface="Calibri"/>
              </a:rPr>
              <a:t>un</a:t>
            </a:r>
            <a:r>
              <a:rPr lang="de-DE" sz="1600" b="1" spc="130" dirty="0">
                <a:solidFill>
                  <a:srgbClr val="FFFFFF"/>
                </a:solidFill>
                <a:latin typeface="+mj-lt"/>
                <a:cs typeface="Calibri"/>
              </a:rPr>
              <a:t>d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Projektmanagement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971875" y="2252944"/>
            <a:ext cx="3313429" cy="360680"/>
          </a:xfrm>
          <a:custGeom>
            <a:avLst/>
            <a:gdLst/>
            <a:ahLst/>
            <a:cxnLst/>
            <a:rect l="l" t="t" r="r" b="b"/>
            <a:pathLst>
              <a:path w="3313429" h="360680">
                <a:moveTo>
                  <a:pt x="44957" y="0"/>
                </a:moveTo>
                <a:lnTo>
                  <a:pt x="8613" y="18227"/>
                </a:lnTo>
                <a:lnTo>
                  <a:pt x="0" y="314705"/>
                </a:lnTo>
                <a:lnTo>
                  <a:pt x="2219" y="328985"/>
                </a:lnTo>
                <a:lnTo>
                  <a:pt x="30106" y="357905"/>
                </a:lnTo>
                <a:lnTo>
                  <a:pt x="3268214" y="360425"/>
                </a:lnTo>
                <a:lnTo>
                  <a:pt x="3282124" y="358129"/>
                </a:lnTo>
                <a:lnTo>
                  <a:pt x="3294356" y="351735"/>
                </a:lnTo>
                <a:lnTo>
                  <a:pt x="3304128" y="341991"/>
                </a:lnTo>
                <a:lnTo>
                  <a:pt x="3310659" y="329642"/>
                </a:lnTo>
                <a:lnTo>
                  <a:pt x="3313167" y="315435"/>
                </a:lnTo>
                <a:lnTo>
                  <a:pt x="3313157" y="44862"/>
                </a:lnTo>
                <a:lnTo>
                  <a:pt x="3294616" y="8613"/>
                </a:lnTo>
                <a:lnTo>
                  <a:pt x="44957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4"/>
          <p:cNvSpPr txBox="1"/>
          <p:nvPr/>
        </p:nvSpPr>
        <p:spPr>
          <a:xfrm>
            <a:off x="2192860" y="2268678"/>
            <a:ext cx="115299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14" dirty="0">
                <a:solidFill>
                  <a:srgbClr val="FFFFFF"/>
                </a:solidFill>
                <a:latin typeface="+mj-lt"/>
                <a:cs typeface="Calibri"/>
              </a:rPr>
              <a:t>Projekt</a:t>
            </a:r>
            <a:endParaRPr sz="2000" dirty="0">
              <a:latin typeface="+mj-lt"/>
              <a:cs typeface="Calibri"/>
            </a:endParaRPr>
          </a:p>
        </p:txBody>
      </p:sp>
      <p:sp>
        <p:nvSpPr>
          <p:cNvPr id="12" name="object 5"/>
          <p:cNvSpPr/>
          <p:nvPr/>
        </p:nvSpPr>
        <p:spPr>
          <a:xfrm>
            <a:off x="971875" y="2613370"/>
            <a:ext cx="3313429" cy="1871980"/>
          </a:xfrm>
          <a:custGeom>
            <a:avLst/>
            <a:gdLst/>
            <a:ahLst/>
            <a:cxnLst/>
            <a:rect l="l" t="t" r="r" b="b"/>
            <a:pathLst>
              <a:path w="3313429" h="1871979">
                <a:moveTo>
                  <a:pt x="233933" y="0"/>
                </a:moveTo>
                <a:lnTo>
                  <a:pt x="195905" y="3052"/>
                </a:lnTo>
                <a:lnTo>
                  <a:pt x="142732" y="18335"/>
                </a:lnTo>
                <a:lnTo>
                  <a:pt x="95627" y="45037"/>
                </a:lnTo>
                <a:lnTo>
                  <a:pt x="56197" y="81552"/>
                </a:lnTo>
                <a:lnTo>
                  <a:pt x="26046" y="126277"/>
                </a:lnTo>
                <a:lnTo>
                  <a:pt x="6779" y="177605"/>
                </a:lnTo>
                <a:lnTo>
                  <a:pt x="0" y="233933"/>
                </a:lnTo>
                <a:lnTo>
                  <a:pt x="0" y="1637537"/>
                </a:lnTo>
                <a:lnTo>
                  <a:pt x="6779" y="1693618"/>
                </a:lnTo>
                <a:lnTo>
                  <a:pt x="26046" y="1744858"/>
                </a:lnTo>
                <a:lnTo>
                  <a:pt x="56197" y="1789608"/>
                </a:lnTo>
                <a:lnTo>
                  <a:pt x="95627" y="1826215"/>
                </a:lnTo>
                <a:lnTo>
                  <a:pt x="142732" y="1853029"/>
                </a:lnTo>
                <a:lnTo>
                  <a:pt x="195905" y="1868398"/>
                </a:lnTo>
                <a:lnTo>
                  <a:pt x="233933" y="1871471"/>
                </a:lnTo>
                <a:lnTo>
                  <a:pt x="3079238" y="1871471"/>
                </a:lnTo>
                <a:lnTo>
                  <a:pt x="3135319" y="1864649"/>
                </a:lnTo>
                <a:lnTo>
                  <a:pt x="3186559" y="1845281"/>
                </a:lnTo>
                <a:lnTo>
                  <a:pt x="3231309" y="1815019"/>
                </a:lnTo>
                <a:lnTo>
                  <a:pt x="3267916" y="1775514"/>
                </a:lnTo>
                <a:lnTo>
                  <a:pt x="3294730" y="1728418"/>
                </a:lnTo>
                <a:lnTo>
                  <a:pt x="3310099" y="1675381"/>
                </a:lnTo>
                <a:lnTo>
                  <a:pt x="3313172" y="1637537"/>
                </a:lnTo>
                <a:lnTo>
                  <a:pt x="3313172" y="233933"/>
                </a:lnTo>
                <a:lnTo>
                  <a:pt x="3310099" y="195905"/>
                </a:lnTo>
                <a:lnTo>
                  <a:pt x="3294730" y="142732"/>
                </a:lnTo>
                <a:lnTo>
                  <a:pt x="3267916" y="95627"/>
                </a:lnTo>
                <a:lnTo>
                  <a:pt x="3231309" y="56197"/>
                </a:lnTo>
                <a:lnTo>
                  <a:pt x="3186559" y="26046"/>
                </a:lnTo>
                <a:lnTo>
                  <a:pt x="3135319" y="6779"/>
                </a:lnTo>
                <a:lnTo>
                  <a:pt x="3079238" y="0"/>
                </a:lnTo>
                <a:lnTo>
                  <a:pt x="233933" y="0"/>
                </a:lnTo>
                <a:close/>
              </a:path>
            </a:pathLst>
          </a:custGeom>
          <a:solidFill>
            <a:schemeClr val="bg2"/>
          </a:solidFill>
          <a:ln w="2539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6"/>
          <p:cNvSpPr txBox="1"/>
          <p:nvPr/>
        </p:nvSpPr>
        <p:spPr>
          <a:xfrm>
            <a:off x="1126059" y="2876246"/>
            <a:ext cx="3444738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1500" spc="100" dirty="0" err="1">
                <a:latin typeface="+mj-lt"/>
                <a:cs typeface="Calibri"/>
              </a:rPr>
              <a:t>Einmalige</a:t>
            </a:r>
            <a:r>
              <a:rPr sz="1500" spc="80" dirty="0" err="1">
                <a:latin typeface="+mj-lt"/>
                <a:cs typeface="Calibri"/>
              </a:rPr>
              <a:t>r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120" dirty="0">
                <a:latin typeface="+mj-lt"/>
                <a:cs typeface="Calibri"/>
              </a:rPr>
              <a:t>Abl</a:t>
            </a:r>
            <a:r>
              <a:rPr sz="1500" spc="125" dirty="0">
                <a:latin typeface="+mj-lt"/>
                <a:cs typeface="Calibri"/>
              </a:rPr>
              <a:t>a</a:t>
            </a:r>
            <a:r>
              <a:rPr sz="1500" spc="114" dirty="0">
                <a:latin typeface="+mj-lt"/>
                <a:cs typeface="Calibri"/>
              </a:rPr>
              <a:t>uf</a:t>
            </a:r>
            <a:endParaRPr sz="1500" dirty="0">
              <a:latin typeface="+mj-lt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sz="1500" spc="110" dirty="0" err="1">
                <a:latin typeface="+mj-lt"/>
                <a:cs typeface="Calibri"/>
              </a:rPr>
              <a:t>Komplexe</a:t>
            </a:r>
            <a:r>
              <a:rPr sz="1500" spc="45" dirty="0">
                <a:latin typeface="+mj-lt"/>
                <a:cs typeface="Times New Roman"/>
              </a:rPr>
              <a:t> </a:t>
            </a:r>
            <a:r>
              <a:rPr sz="1500" spc="90" dirty="0">
                <a:latin typeface="+mj-lt"/>
                <a:cs typeface="Calibri"/>
              </a:rPr>
              <a:t>Struktur</a:t>
            </a:r>
            <a:endParaRPr sz="1500" dirty="0">
              <a:latin typeface="+mj-lt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§"/>
            </a:pPr>
            <a:r>
              <a:rPr sz="1500" spc="80" dirty="0" err="1">
                <a:latin typeface="+mj-lt"/>
                <a:cs typeface="Calibri"/>
              </a:rPr>
              <a:t>Festgelegtes</a:t>
            </a:r>
            <a:r>
              <a:rPr sz="1500" spc="45" dirty="0">
                <a:latin typeface="+mj-lt"/>
                <a:cs typeface="Times New Roman"/>
              </a:rPr>
              <a:t> </a:t>
            </a:r>
            <a:r>
              <a:rPr sz="1500" spc="90" dirty="0">
                <a:latin typeface="+mj-lt"/>
                <a:cs typeface="Calibri"/>
              </a:rPr>
              <a:t>Ziel</a:t>
            </a:r>
            <a:endParaRPr sz="1500" dirty="0">
              <a:latin typeface="+mj-lt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60"/>
              </a:spcBef>
              <a:buFont typeface="Wingdings" panose="05000000000000000000" pitchFamily="2" charset="2"/>
              <a:buChar char="§"/>
            </a:pPr>
            <a:r>
              <a:rPr sz="1500" spc="110" dirty="0" err="1">
                <a:latin typeface="+mj-lt"/>
                <a:cs typeface="Calibri"/>
              </a:rPr>
              <a:t>Vorgegebene</a:t>
            </a:r>
            <a:r>
              <a:rPr sz="1500" spc="80" dirty="0" err="1">
                <a:latin typeface="+mj-lt"/>
                <a:cs typeface="Calibri"/>
              </a:rPr>
              <a:t>r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75" dirty="0">
                <a:latin typeface="+mj-lt"/>
                <a:cs typeface="Calibri"/>
              </a:rPr>
              <a:t>Abschlusstermin</a:t>
            </a:r>
            <a:endParaRPr sz="1500" dirty="0">
              <a:latin typeface="+mj-lt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65"/>
              </a:spcBef>
              <a:buFont typeface="Wingdings" panose="05000000000000000000" pitchFamily="2" charset="2"/>
              <a:buChar char="§"/>
            </a:pPr>
            <a:r>
              <a:rPr sz="1500" spc="80" dirty="0" err="1">
                <a:latin typeface="+mj-lt"/>
                <a:cs typeface="Calibri"/>
              </a:rPr>
              <a:t>Limitierte</a:t>
            </a:r>
            <a:r>
              <a:rPr sz="1500" spc="45" dirty="0">
                <a:latin typeface="+mj-lt"/>
                <a:cs typeface="Times New Roman"/>
              </a:rPr>
              <a:t> </a:t>
            </a:r>
            <a:r>
              <a:rPr sz="1500" spc="100" dirty="0">
                <a:latin typeface="+mj-lt"/>
                <a:cs typeface="Calibri"/>
              </a:rPr>
              <a:t>Kosten</a:t>
            </a:r>
            <a:endParaRPr sz="1500" dirty="0">
              <a:latin typeface="+mj-lt"/>
              <a:cs typeface="Calibri"/>
            </a:endParaRPr>
          </a:p>
        </p:txBody>
      </p:sp>
      <p:sp>
        <p:nvSpPr>
          <p:cNvPr id="14" name="object 7"/>
          <p:cNvSpPr/>
          <p:nvPr/>
        </p:nvSpPr>
        <p:spPr>
          <a:xfrm>
            <a:off x="4859596" y="2252944"/>
            <a:ext cx="3313429" cy="360680"/>
          </a:xfrm>
          <a:custGeom>
            <a:avLst/>
            <a:gdLst/>
            <a:ahLst/>
            <a:cxnLst/>
            <a:rect l="l" t="t" r="r" b="b"/>
            <a:pathLst>
              <a:path w="3313429" h="360680">
                <a:moveTo>
                  <a:pt x="44957" y="0"/>
                </a:moveTo>
                <a:lnTo>
                  <a:pt x="8833" y="18227"/>
                </a:lnTo>
                <a:lnTo>
                  <a:pt x="0" y="314705"/>
                </a:lnTo>
                <a:lnTo>
                  <a:pt x="2291" y="328985"/>
                </a:lnTo>
                <a:lnTo>
                  <a:pt x="30404" y="357905"/>
                </a:lnTo>
                <a:lnTo>
                  <a:pt x="3268217" y="360425"/>
                </a:lnTo>
                <a:lnTo>
                  <a:pt x="3282127" y="358129"/>
                </a:lnTo>
                <a:lnTo>
                  <a:pt x="3294359" y="351735"/>
                </a:lnTo>
                <a:lnTo>
                  <a:pt x="3304131" y="341991"/>
                </a:lnTo>
                <a:lnTo>
                  <a:pt x="3310662" y="329642"/>
                </a:lnTo>
                <a:lnTo>
                  <a:pt x="3313170" y="315435"/>
                </a:lnTo>
                <a:lnTo>
                  <a:pt x="3313160" y="44862"/>
                </a:lnTo>
                <a:lnTo>
                  <a:pt x="3294619" y="8613"/>
                </a:lnTo>
                <a:lnTo>
                  <a:pt x="44957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8"/>
          <p:cNvSpPr txBox="1"/>
          <p:nvPr/>
        </p:nvSpPr>
        <p:spPr>
          <a:xfrm>
            <a:off x="5705682" y="2268678"/>
            <a:ext cx="203467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0" dirty="0">
                <a:solidFill>
                  <a:srgbClr val="FFFFFF"/>
                </a:solidFill>
                <a:latin typeface="+mj-lt"/>
                <a:cs typeface="Calibri"/>
              </a:rPr>
              <a:t>Management</a:t>
            </a:r>
            <a:endParaRPr sz="2000" dirty="0">
              <a:latin typeface="+mj-lt"/>
              <a:cs typeface="Calibri"/>
            </a:endParaRPr>
          </a:p>
        </p:txBody>
      </p:sp>
      <p:sp>
        <p:nvSpPr>
          <p:cNvPr id="16" name="object 9"/>
          <p:cNvSpPr/>
          <p:nvPr/>
        </p:nvSpPr>
        <p:spPr>
          <a:xfrm>
            <a:off x="4859596" y="2613370"/>
            <a:ext cx="3313429" cy="1871980"/>
          </a:xfrm>
          <a:custGeom>
            <a:avLst/>
            <a:gdLst/>
            <a:ahLst/>
            <a:cxnLst/>
            <a:rect l="l" t="t" r="r" b="b"/>
            <a:pathLst>
              <a:path w="3313429" h="1871979">
                <a:moveTo>
                  <a:pt x="233933" y="0"/>
                </a:moveTo>
                <a:lnTo>
                  <a:pt x="177853" y="6779"/>
                </a:lnTo>
                <a:lnTo>
                  <a:pt x="126613" y="26046"/>
                </a:lnTo>
                <a:lnTo>
                  <a:pt x="81863" y="56197"/>
                </a:lnTo>
                <a:lnTo>
                  <a:pt x="45256" y="95627"/>
                </a:lnTo>
                <a:lnTo>
                  <a:pt x="18442" y="142732"/>
                </a:lnTo>
                <a:lnTo>
                  <a:pt x="3073" y="195905"/>
                </a:lnTo>
                <a:lnTo>
                  <a:pt x="0" y="233933"/>
                </a:lnTo>
                <a:lnTo>
                  <a:pt x="0" y="1637537"/>
                </a:lnTo>
                <a:lnTo>
                  <a:pt x="6822" y="1693618"/>
                </a:lnTo>
                <a:lnTo>
                  <a:pt x="26190" y="1744858"/>
                </a:lnTo>
                <a:lnTo>
                  <a:pt x="56452" y="1789608"/>
                </a:lnTo>
                <a:lnTo>
                  <a:pt x="95957" y="1826215"/>
                </a:lnTo>
                <a:lnTo>
                  <a:pt x="143053" y="1853029"/>
                </a:lnTo>
                <a:lnTo>
                  <a:pt x="196090" y="1868398"/>
                </a:lnTo>
                <a:lnTo>
                  <a:pt x="233933" y="1871471"/>
                </a:lnTo>
                <a:lnTo>
                  <a:pt x="3079241" y="1871471"/>
                </a:lnTo>
                <a:lnTo>
                  <a:pt x="3135322" y="1864649"/>
                </a:lnTo>
                <a:lnTo>
                  <a:pt x="3186562" y="1845281"/>
                </a:lnTo>
                <a:lnTo>
                  <a:pt x="3231312" y="1815019"/>
                </a:lnTo>
                <a:lnTo>
                  <a:pt x="3267919" y="1775514"/>
                </a:lnTo>
                <a:lnTo>
                  <a:pt x="3294733" y="1728418"/>
                </a:lnTo>
                <a:lnTo>
                  <a:pt x="3310102" y="1675381"/>
                </a:lnTo>
                <a:lnTo>
                  <a:pt x="3313175" y="1637537"/>
                </a:lnTo>
                <a:lnTo>
                  <a:pt x="3313175" y="233933"/>
                </a:lnTo>
                <a:lnTo>
                  <a:pt x="3310102" y="195905"/>
                </a:lnTo>
                <a:lnTo>
                  <a:pt x="3294733" y="142732"/>
                </a:lnTo>
                <a:lnTo>
                  <a:pt x="3267919" y="95627"/>
                </a:lnTo>
                <a:lnTo>
                  <a:pt x="3231312" y="56197"/>
                </a:lnTo>
                <a:lnTo>
                  <a:pt x="3186562" y="26046"/>
                </a:lnTo>
                <a:lnTo>
                  <a:pt x="3135322" y="6779"/>
                </a:lnTo>
                <a:lnTo>
                  <a:pt x="3079241" y="0"/>
                </a:lnTo>
                <a:lnTo>
                  <a:pt x="233933" y="0"/>
                </a:lnTo>
                <a:close/>
              </a:path>
            </a:pathLst>
          </a:custGeom>
          <a:solidFill>
            <a:schemeClr val="bg2"/>
          </a:solidFill>
          <a:ln w="2539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" name="object 10"/>
          <p:cNvSpPr txBox="1"/>
          <p:nvPr/>
        </p:nvSpPr>
        <p:spPr>
          <a:xfrm>
            <a:off x="5176854" y="2966696"/>
            <a:ext cx="2680970" cy="1113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52069" algn="ctr">
              <a:lnSpc>
                <a:spcPct val="120100"/>
              </a:lnSpc>
            </a:pPr>
            <a:r>
              <a:rPr sz="1500" spc="105" dirty="0">
                <a:latin typeface="+mj-lt"/>
                <a:cs typeface="Calibri"/>
              </a:rPr>
              <a:t>Planung</a:t>
            </a:r>
            <a:r>
              <a:rPr sz="1500" spc="60" dirty="0">
                <a:latin typeface="+mj-lt"/>
                <a:cs typeface="Calibri"/>
              </a:rPr>
              <a:t>,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90" dirty="0">
                <a:latin typeface="+mj-lt"/>
                <a:cs typeface="Calibri"/>
              </a:rPr>
              <a:t>Über</a:t>
            </a:r>
            <a:r>
              <a:rPr sz="1500" spc="135" dirty="0">
                <a:latin typeface="+mj-lt"/>
                <a:cs typeface="Calibri"/>
              </a:rPr>
              <a:t>w</a:t>
            </a:r>
            <a:r>
              <a:rPr sz="1500" spc="110" dirty="0">
                <a:latin typeface="+mj-lt"/>
                <a:cs typeface="Calibri"/>
              </a:rPr>
              <a:t>achung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120" dirty="0">
                <a:latin typeface="+mj-lt"/>
                <a:cs typeface="Calibri"/>
              </a:rPr>
              <a:t>und</a:t>
            </a:r>
            <a:r>
              <a:rPr sz="1500" spc="55" dirty="0">
                <a:latin typeface="+mj-lt"/>
                <a:cs typeface="Times New Roman"/>
              </a:rPr>
              <a:t> </a:t>
            </a:r>
            <a:r>
              <a:rPr sz="1500" spc="95" dirty="0">
                <a:latin typeface="+mj-lt"/>
                <a:cs typeface="Calibri"/>
              </a:rPr>
              <a:t>Steuerun</a:t>
            </a:r>
            <a:r>
              <a:rPr sz="1500" spc="105" dirty="0">
                <a:latin typeface="+mj-lt"/>
                <a:cs typeface="Calibri"/>
              </a:rPr>
              <a:t>g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80" dirty="0">
                <a:latin typeface="+mj-lt"/>
                <a:cs typeface="Calibri"/>
              </a:rPr>
              <a:t>eine</a:t>
            </a:r>
            <a:r>
              <a:rPr sz="1500" spc="65" dirty="0">
                <a:latin typeface="+mj-lt"/>
                <a:cs typeface="Calibri"/>
              </a:rPr>
              <a:t>r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130" dirty="0">
                <a:latin typeface="+mj-lt"/>
                <a:cs typeface="Calibri"/>
              </a:rPr>
              <a:t>Aufgab</a:t>
            </a:r>
            <a:r>
              <a:rPr sz="1500" spc="140" dirty="0">
                <a:latin typeface="+mj-lt"/>
                <a:cs typeface="Calibri"/>
              </a:rPr>
              <a:t>e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120" dirty="0">
                <a:latin typeface="+mj-lt"/>
                <a:cs typeface="Calibri"/>
              </a:rPr>
              <a:t>u</a:t>
            </a:r>
            <a:r>
              <a:rPr sz="1500" spc="110" dirty="0">
                <a:latin typeface="+mj-lt"/>
                <a:cs typeface="Calibri"/>
              </a:rPr>
              <a:t>n</a:t>
            </a:r>
            <a:r>
              <a:rPr sz="1500" spc="125" dirty="0">
                <a:latin typeface="+mj-lt"/>
                <a:cs typeface="Calibri"/>
              </a:rPr>
              <a:t>d</a:t>
            </a:r>
            <a:r>
              <a:rPr sz="1500" spc="60" dirty="0">
                <a:latin typeface="+mj-lt"/>
                <a:cs typeface="Times New Roman"/>
              </a:rPr>
              <a:t> </a:t>
            </a:r>
            <a:r>
              <a:rPr sz="1500" spc="75" dirty="0">
                <a:latin typeface="+mj-lt"/>
                <a:cs typeface="Calibri"/>
              </a:rPr>
              <a:t>di</a:t>
            </a:r>
            <a:r>
              <a:rPr sz="1500" spc="110" dirty="0">
                <a:latin typeface="+mj-lt"/>
                <a:cs typeface="Calibri"/>
              </a:rPr>
              <a:t>e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70" dirty="0">
                <a:latin typeface="+mj-lt"/>
                <a:cs typeface="Calibri"/>
              </a:rPr>
              <a:t>Institutio</a:t>
            </a:r>
            <a:r>
              <a:rPr sz="1500" spc="114" dirty="0">
                <a:latin typeface="+mj-lt"/>
                <a:cs typeface="Calibri"/>
              </a:rPr>
              <a:t>n</a:t>
            </a:r>
            <a:r>
              <a:rPr sz="1500" spc="95" dirty="0">
                <a:latin typeface="+mj-lt"/>
                <a:cs typeface="Calibri"/>
              </a:rPr>
              <a:t>e</a:t>
            </a:r>
            <a:r>
              <a:rPr sz="1500" spc="110" dirty="0">
                <a:latin typeface="+mj-lt"/>
                <a:cs typeface="Calibri"/>
              </a:rPr>
              <a:t>n</a:t>
            </a:r>
            <a:r>
              <a:rPr sz="1500" spc="30" dirty="0">
                <a:latin typeface="+mj-lt"/>
                <a:cs typeface="Times New Roman"/>
              </a:rPr>
              <a:t> </a:t>
            </a:r>
            <a:r>
              <a:rPr sz="1500" spc="75" dirty="0">
                <a:latin typeface="+mj-lt"/>
                <a:cs typeface="Calibri"/>
              </a:rPr>
              <a:t>di</a:t>
            </a:r>
            <a:r>
              <a:rPr sz="1500" spc="110" dirty="0">
                <a:latin typeface="+mj-lt"/>
                <a:cs typeface="Calibri"/>
              </a:rPr>
              <a:t>e</a:t>
            </a:r>
            <a:r>
              <a:rPr sz="1500" spc="30" dirty="0">
                <a:latin typeface="+mj-lt"/>
                <a:cs typeface="Times New Roman"/>
              </a:rPr>
              <a:t> </a:t>
            </a:r>
            <a:r>
              <a:rPr sz="1500" spc="65" dirty="0">
                <a:latin typeface="+mj-lt"/>
                <a:cs typeface="Calibri"/>
              </a:rPr>
              <a:t>diese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130" dirty="0">
                <a:latin typeface="+mj-lt"/>
                <a:cs typeface="Calibri"/>
              </a:rPr>
              <a:t>Aufgab</a:t>
            </a:r>
            <a:r>
              <a:rPr sz="1500" spc="140" dirty="0">
                <a:latin typeface="+mj-lt"/>
                <a:cs typeface="Calibri"/>
              </a:rPr>
              <a:t>e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90" dirty="0">
                <a:latin typeface="+mj-lt"/>
                <a:cs typeface="Calibri"/>
              </a:rPr>
              <a:t>durchführen</a:t>
            </a:r>
            <a:endParaRPr sz="1500" dirty="0">
              <a:latin typeface="+mj-lt"/>
              <a:cs typeface="Calibri"/>
            </a:endParaRPr>
          </a:p>
        </p:txBody>
      </p:sp>
      <p:sp>
        <p:nvSpPr>
          <p:cNvPr id="18" name="object 11"/>
          <p:cNvSpPr/>
          <p:nvPr/>
        </p:nvSpPr>
        <p:spPr>
          <a:xfrm>
            <a:off x="1043503" y="5589736"/>
            <a:ext cx="7200900" cy="863600"/>
          </a:xfrm>
          <a:custGeom>
            <a:avLst/>
            <a:gdLst/>
            <a:ahLst/>
            <a:cxnLst/>
            <a:rect l="l" t="t" r="r" b="b"/>
            <a:pathLst>
              <a:path w="7200900" h="863600">
                <a:moveTo>
                  <a:pt x="107441" y="0"/>
                </a:moveTo>
                <a:lnTo>
                  <a:pt x="65464" y="8478"/>
                </a:lnTo>
                <a:lnTo>
                  <a:pt x="31258" y="31606"/>
                </a:lnTo>
                <a:lnTo>
                  <a:pt x="8284" y="65925"/>
                </a:lnTo>
                <a:lnTo>
                  <a:pt x="0" y="755141"/>
                </a:lnTo>
                <a:lnTo>
                  <a:pt x="977" y="769908"/>
                </a:lnTo>
                <a:lnTo>
                  <a:pt x="14631" y="809922"/>
                </a:lnTo>
                <a:lnTo>
                  <a:pt x="41703" y="840900"/>
                </a:lnTo>
                <a:lnTo>
                  <a:pt x="78769" y="859490"/>
                </a:lnTo>
                <a:lnTo>
                  <a:pt x="107341" y="863345"/>
                </a:lnTo>
                <a:lnTo>
                  <a:pt x="7092693" y="863345"/>
                </a:lnTo>
                <a:lnTo>
                  <a:pt x="7134516" y="854970"/>
                </a:lnTo>
                <a:lnTo>
                  <a:pt x="7168843" y="832056"/>
                </a:lnTo>
                <a:lnTo>
                  <a:pt x="7192145" y="797919"/>
                </a:lnTo>
                <a:lnTo>
                  <a:pt x="7200894" y="755877"/>
                </a:lnTo>
                <a:lnTo>
                  <a:pt x="7200896" y="107441"/>
                </a:lnTo>
                <a:lnTo>
                  <a:pt x="7199903" y="92850"/>
                </a:lnTo>
                <a:lnTo>
                  <a:pt x="7186067" y="53197"/>
                </a:lnTo>
                <a:lnTo>
                  <a:pt x="7158718" y="22390"/>
                </a:lnTo>
                <a:lnTo>
                  <a:pt x="7121422" y="3852"/>
                </a:lnTo>
                <a:lnTo>
                  <a:pt x="10744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9" name="object 12"/>
          <p:cNvSpPr/>
          <p:nvPr/>
        </p:nvSpPr>
        <p:spPr>
          <a:xfrm>
            <a:off x="1043503" y="5589736"/>
            <a:ext cx="7200900" cy="863600"/>
          </a:xfrm>
          <a:custGeom>
            <a:avLst/>
            <a:gdLst/>
            <a:ahLst/>
            <a:cxnLst/>
            <a:rect l="l" t="t" r="r" b="b"/>
            <a:pathLst>
              <a:path w="7200900" h="863600">
                <a:moveTo>
                  <a:pt x="107441" y="0"/>
                </a:moveTo>
                <a:lnTo>
                  <a:pt x="65464" y="8478"/>
                </a:lnTo>
                <a:lnTo>
                  <a:pt x="31258" y="31606"/>
                </a:lnTo>
                <a:lnTo>
                  <a:pt x="8284" y="65925"/>
                </a:lnTo>
                <a:lnTo>
                  <a:pt x="0" y="755141"/>
                </a:lnTo>
                <a:lnTo>
                  <a:pt x="977" y="769908"/>
                </a:lnTo>
                <a:lnTo>
                  <a:pt x="14631" y="809922"/>
                </a:lnTo>
                <a:lnTo>
                  <a:pt x="41703" y="840900"/>
                </a:lnTo>
                <a:lnTo>
                  <a:pt x="78769" y="859490"/>
                </a:lnTo>
                <a:lnTo>
                  <a:pt x="7092692" y="863345"/>
                </a:lnTo>
                <a:lnTo>
                  <a:pt x="7107249" y="862374"/>
                </a:lnTo>
                <a:lnTo>
                  <a:pt x="7146965" y="848784"/>
                </a:lnTo>
                <a:lnTo>
                  <a:pt x="7178009" y="821760"/>
                </a:lnTo>
                <a:lnTo>
                  <a:pt x="7196852" y="784620"/>
                </a:lnTo>
                <a:lnTo>
                  <a:pt x="7200896" y="107441"/>
                </a:lnTo>
                <a:lnTo>
                  <a:pt x="7199903" y="92850"/>
                </a:lnTo>
                <a:lnTo>
                  <a:pt x="7186067" y="53197"/>
                </a:lnTo>
                <a:lnTo>
                  <a:pt x="7158718" y="22390"/>
                </a:lnTo>
                <a:lnTo>
                  <a:pt x="7121422" y="3852"/>
                </a:lnTo>
                <a:lnTo>
                  <a:pt x="107441" y="0"/>
                </a:lnTo>
                <a:close/>
              </a:path>
            </a:pathLst>
          </a:custGeom>
          <a:ln w="2539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13"/>
          <p:cNvSpPr/>
          <p:nvPr/>
        </p:nvSpPr>
        <p:spPr>
          <a:xfrm>
            <a:off x="2627697" y="4497034"/>
            <a:ext cx="1943100" cy="760730"/>
          </a:xfrm>
          <a:custGeom>
            <a:avLst/>
            <a:gdLst/>
            <a:ahLst/>
            <a:cxnLst/>
            <a:rect l="l" t="t" r="r" b="b"/>
            <a:pathLst>
              <a:path w="1943100" h="760729">
                <a:moveTo>
                  <a:pt x="0" y="0"/>
                </a:moveTo>
                <a:lnTo>
                  <a:pt x="0" y="373379"/>
                </a:lnTo>
                <a:lnTo>
                  <a:pt x="1943099" y="373379"/>
                </a:lnTo>
                <a:lnTo>
                  <a:pt x="1943099" y="760469"/>
                </a:lnTo>
              </a:path>
            </a:pathLst>
          </a:custGeom>
          <a:ln w="2539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14"/>
          <p:cNvSpPr/>
          <p:nvPr/>
        </p:nvSpPr>
        <p:spPr>
          <a:xfrm>
            <a:off x="4572321" y="4497034"/>
            <a:ext cx="1945005" cy="760730"/>
          </a:xfrm>
          <a:custGeom>
            <a:avLst/>
            <a:gdLst/>
            <a:ahLst/>
            <a:cxnLst/>
            <a:rect l="l" t="t" r="r" b="b"/>
            <a:pathLst>
              <a:path w="1945004" h="760729">
                <a:moveTo>
                  <a:pt x="1944623" y="0"/>
                </a:moveTo>
                <a:lnTo>
                  <a:pt x="1944623" y="373379"/>
                </a:lnTo>
                <a:lnTo>
                  <a:pt x="0" y="373379"/>
                </a:lnTo>
                <a:lnTo>
                  <a:pt x="0" y="760469"/>
                </a:lnTo>
              </a:path>
            </a:pathLst>
          </a:custGeom>
          <a:ln w="2539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15"/>
          <p:cNvSpPr/>
          <p:nvPr/>
        </p:nvSpPr>
        <p:spPr>
          <a:xfrm>
            <a:off x="1043508" y="5257504"/>
            <a:ext cx="7200900" cy="360680"/>
          </a:xfrm>
          <a:custGeom>
            <a:avLst/>
            <a:gdLst/>
            <a:ahLst/>
            <a:cxnLst/>
            <a:rect l="l" t="t" r="r" b="b"/>
            <a:pathLst>
              <a:path w="7200900" h="360679">
                <a:moveTo>
                  <a:pt x="44952" y="0"/>
                </a:moveTo>
                <a:lnTo>
                  <a:pt x="8815" y="18434"/>
                </a:lnTo>
                <a:lnTo>
                  <a:pt x="0" y="44990"/>
                </a:lnTo>
                <a:lnTo>
                  <a:pt x="9" y="315563"/>
                </a:lnTo>
                <a:lnTo>
                  <a:pt x="18222" y="351812"/>
                </a:lnTo>
                <a:lnTo>
                  <a:pt x="44857" y="360425"/>
                </a:lnTo>
                <a:lnTo>
                  <a:pt x="7155933" y="360425"/>
                </a:lnTo>
                <a:lnTo>
                  <a:pt x="7192057" y="342198"/>
                </a:lnTo>
                <a:lnTo>
                  <a:pt x="7200891" y="45719"/>
                </a:lnTo>
                <a:lnTo>
                  <a:pt x="7198600" y="31440"/>
                </a:lnTo>
                <a:lnTo>
                  <a:pt x="7170487" y="2520"/>
                </a:lnTo>
                <a:lnTo>
                  <a:pt x="4495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16"/>
          <p:cNvSpPr txBox="1"/>
          <p:nvPr/>
        </p:nvSpPr>
        <p:spPr>
          <a:xfrm>
            <a:off x="1043508" y="5274008"/>
            <a:ext cx="7200900" cy="1002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000" spc="135" dirty="0">
                <a:solidFill>
                  <a:srgbClr val="FFFFFF"/>
                </a:solidFill>
                <a:latin typeface="+mj-lt"/>
                <a:cs typeface="Calibri"/>
              </a:rPr>
              <a:t>Projektmanagement</a:t>
            </a:r>
            <a:endParaRPr sz="2000" dirty="0">
              <a:latin typeface="+mj-lt"/>
              <a:cs typeface="Calibri"/>
            </a:endParaRPr>
          </a:p>
          <a:p>
            <a:pPr marL="12700" marR="6350" algn="ctr">
              <a:lnSpc>
                <a:spcPct val="120300"/>
              </a:lnSpc>
              <a:spcBef>
                <a:spcPts val="1065"/>
              </a:spcBef>
            </a:pPr>
            <a:r>
              <a:rPr lang="de-DE" sz="1500" spc="114" dirty="0">
                <a:latin typeface="+mj-lt"/>
                <a:cs typeface="Calibri"/>
              </a:rPr>
              <a:t>Planung, Überwachung, Steuerung und Anpassung </a:t>
            </a:r>
            <a:r>
              <a:rPr sz="1500" spc="95" dirty="0" err="1">
                <a:latin typeface="+mj-lt"/>
                <a:cs typeface="Calibri"/>
              </a:rPr>
              <a:t>e</a:t>
            </a:r>
            <a:r>
              <a:rPr sz="1500" spc="50" dirty="0" err="1">
                <a:latin typeface="+mj-lt"/>
                <a:cs typeface="Calibri"/>
              </a:rPr>
              <a:t>i</a:t>
            </a:r>
            <a:r>
              <a:rPr sz="1500" spc="70" dirty="0" err="1">
                <a:latin typeface="+mj-lt"/>
                <a:cs typeface="Calibri"/>
              </a:rPr>
              <a:t>ne</a:t>
            </a:r>
            <a:r>
              <a:rPr sz="1500" spc="55" dirty="0" err="1">
                <a:latin typeface="+mj-lt"/>
                <a:cs typeface="Calibri"/>
              </a:rPr>
              <a:t>s</a:t>
            </a:r>
            <a:r>
              <a:rPr lang="de-DE" sz="1500" spc="40" dirty="0">
                <a:latin typeface="+mj-lt"/>
                <a:cs typeface="Times New Roman"/>
              </a:rPr>
              <a:t> befristeten </a:t>
            </a:r>
            <a:r>
              <a:rPr sz="1500" spc="105" dirty="0" err="1">
                <a:latin typeface="+mj-lt"/>
                <a:cs typeface="Calibri"/>
              </a:rPr>
              <a:t>komplexe</a:t>
            </a:r>
            <a:r>
              <a:rPr sz="1500" spc="114" dirty="0" err="1">
                <a:latin typeface="+mj-lt"/>
                <a:cs typeface="Calibri"/>
              </a:rPr>
              <a:t>n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95" dirty="0">
                <a:latin typeface="+mj-lt"/>
                <a:cs typeface="Calibri"/>
              </a:rPr>
              <a:t>Vorhaben</a:t>
            </a:r>
            <a:r>
              <a:rPr sz="1500" spc="80" dirty="0">
                <a:latin typeface="+mj-lt"/>
                <a:cs typeface="Calibri"/>
              </a:rPr>
              <a:t>s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120" dirty="0">
                <a:latin typeface="+mj-lt"/>
                <a:cs typeface="Calibri"/>
              </a:rPr>
              <a:t>und</a:t>
            </a:r>
            <a:r>
              <a:rPr sz="1500" spc="55" dirty="0">
                <a:latin typeface="+mj-lt"/>
                <a:cs typeface="Times New Roman"/>
              </a:rPr>
              <a:t> </a:t>
            </a:r>
            <a:r>
              <a:rPr sz="1500" spc="75" dirty="0">
                <a:latin typeface="+mj-lt"/>
                <a:cs typeface="Calibri"/>
              </a:rPr>
              <a:t>di</a:t>
            </a:r>
            <a:r>
              <a:rPr sz="1500" spc="110" dirty="0">
                <a:latin typeface="+mj-lt"/>
                <a:cs typeface="Calibri"/>
              </a:rPr>
              <a:t>e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55" dirty="0">
                <a:latin typeface="+mj-lt"/>
                <a:cs typeface="Calibri"/>
              </a:rPr>
              <a:t>Insti</a:t>
            </a:r>
            <a:r>
              <a:rPr sz="1500" spc="60" dirty="0">
                <a:latin typeface="+mj-lt"/>
                <a:cs typeface="Calibri"/>
              </a:rPr>
              <a:t>t</a:t>
            </a:r>
            <a:r>
              <a:rPr sz="1500" spc="125" dirty="0">
                <a:latin typeface="+mj-lt"/>
                <a:cs typeface="Calibri"/>
              </a:rPr>
              <a:t>u</a:t>
            </a:r>
            <a:r>
              <a:rPr sz="1500" spc="90" dirty="0">
                <a:latin typeface="+mj-lt"/>
                <a:cs typeface="Calibri"/>
              </a:rPr>
              <a:t>tionen</a:t>
            </a:r>
            <a:r>
              <a:rPr sz="1500" spc="55" dirty="0">
                <a:latin typeface="+mj-lt"/>
                <a:cs typeface="Calibri"/>
              </a:rPr>
              <a:t>,</a:t>
            </a:r>
            <a:r>
              <a:rPr sz="1500" spc="35" dirty="0">
                <a:latin typeface="+mj-lt"/>
                <a:cs typeface="Times New Roman"/>
              </a:rPr>
              <a:t> </a:t>
            </a:r>
            <a:r>
              <a:rPr sz="1500" spc="75" dirty="0">
                <a:latin typeface="+mj-lt"/>
                <a:cs typeface="Calibri"/>
              </a:rPr>
              <a:t>di</a:t>
            </a:r>
            <a:r>
              <a:rPr sz="1500" spc="110" dirty="0">
                <a:latin typeface="+mj-lt"/>
                <a:cs typeface="Calibri"/>
              </a:rPr>
              <a:t>e</a:t>
            </a:r>
            <a:r>
              <a:rPr sz="1500" spc="50" dirty="0">
                <a:latin typeface="+mj-lt"/>
                <a:cs typeface="Times New Roman"/>
              </a:rPr>
              <a:t> </a:t>
            </a:r>
            <a:r>
              <a:rPr sz="1500" spc="60" dirty="0">
                <a:latin typeface="+mj-lt"/>
                <a:cs typeface="Calibri"/>
              </a:rPr>
              <a:t>dies</a:t>
            </a:r>
            <a:r>
              <a:rPr sz="1500" spc="80" dirty="0">
                <a:latin typeface="+mj-lt"/>
                <a:cs typeface="Calibri"/>
              </a:rPr>
              <a:t>e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105" dirty="0">
                <a:latin typeface="+mj-lt"/>
                <a:cs typeface="Calibri"/>
              </a:rPr>
              <a:t>Vorhabe</a:t>
            </a:r>
            <a:r>
              <a:rPr sz="1500" spc="114" dirty="0">
                <a:latin typeface="+mj-lt"/>
                <a:cs typeface="Calibri"/>
              </a:rPr>
              <a:t>n</a:t>
            </a:r>
            <a:r>
              <a:rPr sz="1500" spc="40" dirty="0">
                <a:latin typeface="+mj-lt"/>
                <a:cs typeface="Times New Roman"/>
              </a:rPr>
              <a:t> </a:t>
            </a:r>
            <a:r>
              <a:rPr sz="1500" spc="80" dirty="0">
                <a:latin typeface="+mj-lt"/>
                <a:cs typeface="Calibri"/>
              </a:rPr>
              <a:t>leiten</a:t>
            </a:r>
            <a:endParaRPr sz="15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9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563888" y="3242701"/>
            <a:ext cx="2479897" cy="2183187"/>
          </a:xfrm>
          <a:prstGeom prst="ellipse">
            <a:avLst/>
          </a:prstGeom>
          <a:solidFill>
            <a:srgbClr val="C00000"/>
          </a:solidFill>
          <a:ln w="57150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14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3" y="1489500"/>
            <a:ext cx="5436241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latin typeface="+mj-lt"/>
                <a:cs typeface="Calibri" panose="020F0502020204030204" pitchFamily="34" charset="0"/>
              </a:rPr>
              <a:t>Unterscheidung Projekt, Prozess und Produkt</a:t>
            </a:r>
          </a:p>
        </p:txBody>
      </p:sp>
      <p:sp>
        <p:nvSpPr>
          <p:cNvPr id="68" name="object 5"/>
          <p:cNvSpPr/>
          <p:nvPr/>
        </p:nvSpPr>
        <p:spPr>
          <a:xfrm>
            <a:off x="5268904" y="2966251"/>
            <a:ext cx="3623576" cy="431800"/>
          </a:xfrm>
          <a:custGeom>
            <a:avLst/>
            <a:gdLst/>
            <a:ahLst/>
            <a:cxnLst/>
            <a:rect l="l" t="t" r="r" b="b"/>
            <a:pathLst>
              <a:path w="4400550" h="431800">
                <a:moveTo>
                  <a:pt x="0" y="431291"/>
                </a:moveTo>
                <a:lnTo>
                  <a:pt x="4400549" y="431291"/>
                </a:lnTo>
                <a:lnTo>
                  <a:pt x="4400549" y="0"/>
                </a:lnTo>
                <a:lnTo>
                  <a:pt x="0" y="0"/>
                </a:lnTo>
                <a:lnTo>
                  <a:pt x="0" y="431291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69" name="object 6"/>
          <p:cNvSpPr/>
          <p:nvPr/>
        </p:nvSpPr>
        <p:spPr>
          <a:xfrm>
            <a:off x="5268904" y="2965489"/>
            <a:ext cx="3623577" cy="432434"/>
          </a:xfrm>
          <a:custGeom>
            <a:avLst/>
            <a:gdLst/>
            <a:ahLst/>
            <a:cxnLst/>
            <a:rect l="l" t="t" r="r" b="b"/>
            <a:pathLst>
              <a:path w="4400550" h="432435">
                <a:moveTo>
                  <a:pt x="0" y="432053"/>
                </a:moveTo>
                <a:lnTo>
                  <a:pt x="4400549" y="432053"/>
                </a:lnTo>
                <a:lnTo>
                  <a:pt x="4400549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0" name="object 7"/>
          <p:cNvSpPr/>
          <p:nvPr/>
        </p:nvSpPr>
        <p:spPr>
          <a:xfrm>
            <a:off x="5267380" y="3397537"/>
            <a:ext cx="3876619" cy="1513840"/>
          </a:xfrm>
          <a:custGeom>
            <a:avLst/>
            <a:gdLst/>
            <a:ahLst/>
            <a:cxnLst/>
            <a:rect l="l" t="t" r="r" b="b"/>
            <a:pathLst>
              <a:path w="4402455" h="1513839">
                <a:moveTo>
                  <a:pt x="0" y="1513331"/>
                </a:moveTo>
                <a:lnTo>
                  <a:pt x="4402073" y="1513331"/>
                </a:lnTo>
                <a:lnTo>
                  <a:pt x="4402073" y="0"/>
                </a:lnTo>
                <a:lnTo>
                  <a:pt x="0" y="0"/>
                </a:lnTo>
                <a:lnTo>
                  <a:pt x="0" y="1513331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1" name="object 8"/>
          <p:cNvSpPr/>
          <p:nvPr/>
        </p:nvSpPr>
        <p:spPr>
          <a:xfrm>
            <a:off x="5267381" y="3397537"/>
            <a:ext cx="3625100" cy="1513840"/>
          </a:xfrm>
          <a:custGeom>
            <a:avLst/>
            <a:gdLst/>
            <a:ahLst/>
            <a:cxnLst/>
            <a:rect l="l" t="t" r="r" b="b"/>
            <a:pathLst>
              <a:path w="4402455" h="1513839">
                <a:moveTo>
                  <a:pt x="0" y="1513331"/>
                </a:moveTo>
                <a:lnTo>
                  <a:pt x="4402073" y="1513331"/>
                </a:lnTo>
                <a:lnTo>
                  <a:pt x="4402073" y="0"/>
                </a:lnTo>
                <a:lnTo>
                  <a:pt x="0" y="0"/>
                </a:lnTo>
                <a:lnTo>
                  <a:pt x="0" y="1513331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2" name="object 9"/>
          <p:cNvSpPr/>
          <p:nvPr/>
        </p:nvSpPr>
        <p:spPr>
          <a:xfrm>
            <a:off x="5281859" y="3445543"/>
            <a:ext cx="3610621" cy="1409700"/>
          </a:xfrm>
          <a:custGeom>
            <a:avLst/>
            <a:gdLst/>
            <a:ahLst/>
            <a:cxnLst/>
            <a:rect l="l" t="t" r="r" b="b"/>
            <a:pathLst>
              <a:path w="4250055" h="1409700">
                <a:moveTo>
                  <a:pt x="0" y="1409699"/>
                </a:moveTo>
                <a:lnTo>
                  <a:pt x="4249673" y="1409699"/>
                </a:lnTo>
                <a:lnTo>
                  <a:pt x="4249673" y="0"/>
                </a:lnTo>
                <a:lnTo>
                  <a:pt x="0" y="0"/>
                </a:lnTo>
                <a:lnTo>
                  <a:pt x="0" y="1409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3" name="object 10"/>
          <p:cNvSpPr txBox="1"/>
          <p:nvPr/>
        </p:nvSpPr>
        <p:spPr>
          <a:xfrm>
            <a:off x="5357563" y="3032531"/>
            <a:ext cx="4063365" cy="18030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3"/>
            <a:r>
              <a:rPr b="1" spc="100" dirty="0" err="1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Charakteristik</a:t>
            </a:r>
            <a:r>
              <a:rPr b="1" spc="125" dirty="0" err="1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a</a:t>
            </a:r>
            <a:r>
              <a:rPr b="1" spc="45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b="1" spc="114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vo</a:t>
            </a:r>
            <a:r>
              <a:rPr b="1" spc="130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n</a:t>
            </a:r>
            <a:r>
              <a:rPr b="1" spc="45" dirty="0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b="1" spc="85" dirty="0" err="1">
                <a:solidFill>
                  <a:srgbClr val="FFFFFF"/>
                </a:solidFill>
                <a:latin typeface="+mj-lt"/>
                <a:cs typeface="Calibri" panose="020F0502020204030204" pitchFamily="34" charset="0"/>
              </a:rPr>
              <a:t>Prozessen</a:t>
            </a:r>
            <a:endParaRPr b="1" dirty="0">
              <a:solidFill>
                <a:prstClr val="black"/>
              </a:solidFill>
              <a:latin typeface="+mj-lt"/>
              <a:cs typeface="Calibri" panose="020F0502020204030204" pitchFamily="34" charset="0"/>
            </a:endParaRPr>
          </a:p>
          <a:p>
            <a:pPr marL="12700">
              <a:spcBef>
                <a:spcPts val="1365"/>
              </a:spcBef>
            </a:pPr>
            <a:r>
              <a:rPr sz="1350" i="1" spc="1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Lat.:</a:t>
            </a:r>
            <a:r>
              <a:rPr sz="1350" i="1" spc="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350" i="1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processus</a:t>
            </a:r>
            <a:r>
              <a:rPr sz="1350" i="1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350" spc="15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sz="135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350" spc="8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sz="1350" b="1" spc="8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fortschreiten</a:t>
            </a:r>
            <a:r>
              <a:rPr sz="1350" spc="8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35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350" spc="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Fortgang“</a:t>
            </a:r>
            <a:endParaRPr sz="135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7815" marR="6350" indent="-285750"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1600" spc="114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Kennzeichne</a:t>
            </a:r>
            <a:r>
              <a:rPr sz="1600" spc="8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</a:t>
            </a:r>
            <a:r>
              <a:rPr sz="1600" spc="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eigentlich</a:t>
            </a:r>
            <a:r>
              <a:rPr sz="1600" spc="1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de-DE" sz="1600" spc="4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9400" marR="6350" indent="-6350">
              <a:spcBef>
                <a:spcPts val="390"/>
              </a:spcBef>
            </a:pPr>
            <a:r>
              <a:rPr sz="1600" spc="12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  <a:r>
              <a:rPr sz="1600" spc="5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Projekt</a:t>
            </a:r>
            <a:endParaRPr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7815" marR="624840" indent="-285750"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sz="1600" spc="8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Beschreib</a:t>
            </a:r>
            <a:r>
              <a:rPr sz="1600" spc="6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1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600" spc="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Planungs</a:t>
            </a:r>
            <a:r>
              <a:rPr sz="1600" spc="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sz="1600" spc="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</a:t>
            </a:r>
            <a:r>
              <a:rPr sz="1600" spc="5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9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Realisierungsablau</a:t>
            </a:r>
            <a:r>
              <a:rPr sz="1600" spc="7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  <a:r>
              <a:rPr sz="1600" spc="6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600" spc="4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7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Projektes</a:t>
            </a:r>
            <a:endParaRPr sz="16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11"/>
          <p:cNvSpPr/>
          <p:nvPr/>
        </p:nvSpPr>
        <p:spPr>
          <a:xfrm>
            <a:off x="323529" y="2678215"/>
            <a:ext cx="3637192" cy="1656080"/>
          </a:xfrm>
          <a:custGeom>
            <a:avLst/>
            <a:gdLst/>
            <a:ahLst/>
            <a:cxnLst/>
            <a:rect l="l" t="t" r="r" b="b"/>
            <a:pathLst>
              <a:path w="4617085" h="1656079">
                <a:moveTo>
                  <a:pt x="0" y="1655825"/>
                </a:moveTo>
                <a:lnTo>
                  <a:pt x="4616957" y="1655825"/>
                </a:lnTo>
                <a:lnTo>
                  <a:pt x="4616957" y="0"/>
                </a:lnTo>
                <a:lnTo>
                  <a:pt x="0" y="0"/>
                </a:lnTo>
                <a:lnTo>
                  <a:pt x="0" y="1655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5" name="object 12"/>
          <p:cNvSpPr/>
          <p:nvPr/>
        </p:nvSpPr>
        <p:spPr>
          <a:xfrm>
            <a:off x="323528" y="2534197"/>
            <a:ext cx="4248471" cy="1800225"/>
          </a:xfrm>
          <a:custGeom>
            <a:avLst/>
            <a:gdLst/>
            <a:ahLst/>
            <a:cxnLst/>
            <a:rect l="l" t="t" r="r" b="b"/>
            <a:pathLst>
              <a:path w="4617085" h="1800225">
                <a:moveTo>
                  <a:pt x="0" y="1799843"/>
                </a:moveTo>
                <a:lnTo>
                  <a:pt x="4616957" y="1799843"/>
                </a:lnTo>
                <a:lnTo>
                  <a:pt x="4616957" y="0"/>
                </a:lnTo>
                <a:lnTo>
                  <a:pt x="0" y="0"/>
                </a:lnTo>
                <a:lnTo>
                  <a:pt x="0" y="1799843"/>
                </a:lnTo>
                <a:close/>
              </a:path>
            </a:pathLst>
          </a:custGeom>
          <a:solidFill>
            <a:schemeClr val="bg1"/>
          </a:solidFill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6" name="object 13"/>
          <p:cNvSpPr/>
          <p:nvPr/>
        </p:nvSpPr>
        <p:spPr>
          <a:xfrm>
            <a:off x="677858" y="4523011"/>
            <a:ext cx="4392295" cy="432434"/>
          </a:xfrm>
          <a:custGeom>
            <a:avLst/>
            <a:gdLst/>
            <a:ahLst/>
            <a:cxnLst/>
            <a:rect l="l" t="t" r="r" b="b"/>
            <a:pathLst>
              <a:path w="4392295" h="432435">
                <a:moveTo>
                  <a:pt x="0" y="432053"/>
                </a:moveTo>
                <a:lnTo>
                  <a:pt x="4392167" y="432053"/>
                </a:lnTo>
                <a:lnTo>
                  <a:pt x="4392167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7" name="object 14"/>
          <p:cNvSpPr/>
          <p:nvPr/>
        </p:nvSpPr>
        <p:spPr>
          <a:xfrm>
            <a:off x="677858" y="4523011"/>
            <a:ext cx="4392295" cy="432434"/>
          </a:xfrm>
          <a:custGeom>
            <a:avLst/>
            <a:gdLst/>
            <a:ahLst/>
            <a:cxnLst/>
            <a:rect l="l" t="t" r="r" b="b"/>
            <a:pathLst>
              <a:path w="4392295" h="432435">
                <a:moveTo>
                  <a:pt x="0" y="432053"/>
                </a:moveTo>
                <a:lnTo>
                  <a:pt x="4392167" y="432053"/>
                </a:lnTo>
                <a:lnTo>
                  <a:pt x="4392167" y="0"/>
                </a:lnTo>
                <a:lnTo>
                  <a:pt x="0" y="0"/>
                </a:lnTo>
                <a:lnTo>
                  <a:pt x="0" y="432053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" name="object 15"/>
          <p:cNvSpPr/>
          <p:nvPr/>
        </p:nvSpPr>
        <p:spPr>
          <a:xfrm>
            <a:off x="677858" y="4955065"/>
            <a:ext cx="4392295" cy="1468755"/>
          </a:xfrm>
          <a:custGeom>
            <a:avLst/>
            <a:gdLst/>
            <a:ahLst/>
            <a:cxnLst/>
            <a:rect l="l" t="t" r="r" b="b"/>
            <a:pathLst>
              <a:path w="4392295" h="1468754">
                <a:moveTo>
                  <a:pt x="0" y="1468373"/>
                </a:moveTo>
                <a:lnTo>
                  <a:pt x="4392167" y="1468373"/>
                </a:lnTo>
                <a:lnTo>
                  <a:pt x="4392167" y="0"/>
                </a:lnTo>
                <a:lnTo>
                  <a:pt x="0" y="0"/>
                </a:lnTo>
                <a:lnTo>
                  <a:pt x="0" y="1468373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79" name="object 16"/>
          <p:cNvSpPr/>
          <p:nvPr/>
        </p:nvSpPr>
        <p:spPr>
          <a:xfrm>
            <a:off x="677858" y="4955065"/>
            <a:ext cx="4392295" cy="1468755"/>
          </a:xfrm>
          <a:custGeom>
            <a:avLst/>
            <a:gdLst/>
            <a:ahLst/>
            <a:cxnLst/>
            <a:rect l="l" t="t" r="r" b="b"/>
            <a:pathLst>
              <a:path w="4392295" h="1468754">
                <a:moveTo>
                  <a:pt x="0" y="1468373"/>
                </a:moveTo>
                <a:lnTo>
                  <a:pt x="4392167" y="1468373"/>
                </a:lnTo>
                <a:lnTo>
                  <a:pt x="4392167" y="0"/>
                </a:lnTo>
                <a:lnTo>
                  <a:pt x="0" y="0"/>
                </a:lnTo>
                <a:lnTo>
                  <a:pt x="0" y="1468373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0" name="object 18"/>
          <p:cNvSpPr/>
          <p:nvPr/>
        </p:nvSpPr>
        <p:spPr>
          <a:xfrm>
            <a:off x="323528" y="2270545"/>
            <a:ext cx="3637192" cy="407670"/>
          </a:xfrm>
          <a:custGeom>
            <a:avLst/>
            <a:gdLst/>
            <a:ahLst/>
            <a:cxnLst/>
            <a:rect l="l" t="t" r="r" b="b"/>
            <a:pathLst>
              <a:path w="4621530" h="407669">
                <a:moveTo>
                  <a:pt x="0" y="407669"/>
                </a:moveTo>
                <a:lnTo>
                  <a:pt x="4621529" y="407669"/>
                </a:lnTo>
                <a:lnTo>
                  <a:pt x="4621529" y="0"/>
                </a:lnTo>
                <a:lnTo>
                  <a:pt x="0" y="0"/>
                </a:lnTo>
                <a:lnTo>
                  <a:pt x="0" y="407669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object 19"/>
          <p:cNvSpPr/>
          <p:nvPr/>
        </p:nvSpPr>
        <p:spPr>
          <a:xfrm>
            <a:off x="323528" y="2270545"/>
            <a:ext cx="4248472" cy="407670"/>
          </a:xfrm>
          <a:custGeom>
            <a:avLst/>
            <a:gdLst/>
            <a:ahLst/>
            <a:cxnLst/>
            <a:rect l="l" t="t" r="r" b="b"/>
            <a:pathLst>
              <a:path w="4621530" h="407669">
                <a:moveTo>
                  <a:pt x="0" y="407669"/>
                </a:moveTo>
                <a:lnTo>
                  <a:pt x="4621529" y="407669"/>
                </a:lnTo>
                <a:lnTo>
                  <a:pt x="4621529" y="0"/>
                </a:lnTo>
                <a:lnTo>
                  <a:pt x="0" y="0"/>
                </a:lnTo>
                <a:lnTo>
                  <a:pt x="0" y="40766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object 22"/>
          <p:cNvSpPr txBox="1">
            <a:spLocks/>
          </p:cNvSpPr>
          <p:nvPr/>
        </p:nvSpPr>
        <p:spPr>
          <a:xfrm>
            <a:off x="395536" y="1700808"/>
            <a:ext cx="4674616" cy="4683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600" b="1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1400"/>
              </a:lnSpc>
              <a:spcBef>
                <a:spcPts val="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3175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kern="0" dirty="0">
              <a:solidFill>
                <a:sysClr val="window" lastClr="FFFFFF"/>
              </a:solidFill>
            </a:endParaRPr>
          </a:p>
          <a:p>
            <a:pPr marL="31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Charakteristik</a:t>
            </a:r>
            <a:r>
              <a:rPr kumimoji="0" lang="de-DE" sz="1800" b="1" i="0" u="none" strike="noStrike" kern="0" cap="none" spc="12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a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 </a:t>
            </a:r>
            <a:r>
              <a:rPr kumimoji="0" lang="de-DE" sz="1800" b="1" i="0" u="none" strike="noStrike" kern="0" cap="none" spc="114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vo</a:t>
            </a:r>
            <a:r>
              <a:rPr kumimoji="0" lang="de-DE" sz="1800" b="1" i="0" u="none" strike="noStrike" kern="0" cap="none" spc="13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n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 </a:t>
            </a:r>
            <a:r>
              <a:rPr kumimoji="0" lang="de-DE" sz="1800" b="1" i="0" u="none" strike="noStrike" kern="0" cap="none" spc="10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Calibri" panose="020F0502020204030204" pitchFamily="34" charset="0"/>
              </a:rPr>
              <a:t>Projekten</a:t>
            </a:r>
            <a:endParaRPr lang="de-DE" sz="1800" kern="0" dirty="0">
              <a:solidFill>
                <a:sysClr val="window" lastClr="FFFFFF"/>
              </a:solidFill>
              <a:latin typeface="+mj-lt"/>
              <a:cs typeface="Calibri" panose="020F0502020204030204" pitchFamily="34" charset="0"/>
            </a:endParaRPr>
          </a:p>
          <a:p>
            <a:pPr marL="317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1" i="1" u="none" strike="noStrike" kern="0" cap="none" spc="14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Gill Sans MT"/>
            </a:endParaRPr>
          </a:p>
          <a:p>
            <a:pPr marL="29209" marR="0" lvl="0" indent="0" defTabSz="91440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1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Lat.:</a:t>
            </a:r>
            <a:r>
              <a:rPr kumimoji="0" lang="de-DE" sz="14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1" u="none" strike="noStrike" kern="0" cap="none" spc="18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projectum</a:t>
            </a:r>
            <a:r>
              <a:rPr kumimoji="0" lang="de-DE" sz="1400" b="0" i="1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de-DE" sz="14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„da</a:t>
            </a:r>
            <a:r>
              <a:rPr kumimoji="0" lang="de-DE" sz="14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de-DE" sz="1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nac</a:t>
            </a:r>
            <a:r>
              <a:rPr kumimoji="0" lang="de-DE" sz="140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kumimoji="0" lang="de-DE" sz="140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vorn</a:t>
            </a:r>
            <a:r>
              <a:rPr kumimoji="0" lang="de-DE" sz="140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de-DE" sz="140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Geworfene</a:t>
            </a:r>
            <a:r>
              <a:rPr kumimoji="0" lang="de-DE" sz="1400" b="0" i="0" u="none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</a:p>
          <a:p>
            <a:pPr marL="314959" marR="0" lvl="0" indent="-28575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einmaliger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Ablauf</a:t>
            </a:r>
          </a:p>
          <a:p>
            <a:pPr marL="314959" marR="0" lvl="0" indent="-285750" defTabSz="91440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komplex</a:t>
            </a:r>
            <a:r>
              <a:rPr kumimoji="0" lang="de-DE" b="0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de-DE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Struktur</a:t>
            </a:r>
          </a:p>
          <a:p>
            <a:pPr marL="314959" marR="0" lvl="0" indent="-28575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festgelegtes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Ziel</a:t>
            </a:r>
          </a:p>
          <a:p>
            <a:pPr marL="314959" marR="0" lvl="0" indent="-28575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zeitliche</a:t>
            </a:r>
            <a:r>
              <a:rPr kumimoji="0" lang="de-DE" b="0" i="0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Befristung</a:t>
            </a:r>
          </a:p>
          <a:p>
            <a:pPr marL="29209" marR="0" lvl="0" indent="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b="1" i="0" u="none" strike="noStrike" kern="0" cap="none" spc="10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50838"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0" cap="none" spc="1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Charakteristik</a:t>
            </a:r>
            <a:r>
              <a:rPr kumimoji="0" lang="de-DE" sz="1800" b="1" i="0" u="none" strike="noStrike" kern="0" cap="none" spc="12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a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1" i="0" u="none" strike="noStrike" kern="0" cap="none" spc="114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vo</a:t>
            </a:r>
            <a:r>
              <a:rPr kumimoji="0" lang="de-DE" sz="1800" b="1" i="0" u="none" strike="noStrike" kern="0" cap="none" spc="13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1" i="0" u="none" strike="noStrike" kern="0" cap="none" spc="11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</a:rPr>
              <a:t>Produkten</a:t>
            </a:r>
            <a:endParaRPr kumimoji="0" lang="de-DE" sz="1100" b="1" i="1" u="none" strike="noStrike" kern="0" cap="none" spc="14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  <a:cs typeface="Gill Sans MT"/>
            </a:endParaRPr>
          </a:p>
          <a:p>
            <a:pPr marL="355600" marR="720090" lvl="0" defTabSz="91440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1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Lat.:</a:t>
            </a:r>
            <a:r>
              <a:rPr kumimoji="0" lang="de-DE" sz="14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1" u="none" strike="noStrike" kern="0" cap="none" spc="13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productum</a:t>
            </a:r>
            <a:r>
              <a:rPr kumimoji="0" lang="de-DE" sz="1400" b="0" i="1" u="none" strike="noStrike" kern="0" cap="none" spc="1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1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de-DE" sz="14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„</a:t>
            </a:r>
            <a:r>
              <a:rPr lang="de-DE" sz="1400" b="0" kern="0" spc="114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</a:t>
            </a:r>
            <a:r>
              <a:rPr kumimoji="0" lang="de-DE" sz="1400" b="0" i="0" u="none" strike="noStrike" kern="0" cap="none" spc="114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rwarts</a:t>
            </a:r>
            <a:r>
              <a:rPr kumimoji="0" lang="de-DE" sz="14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de-DE" sz="140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vorführen</a:t>
            </a:r>
            <a:r>
              <a:rPr kumimoji="0" lang="de-DE" sz="14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kumimoji="0" lang="de-DE" sz="1400" b="1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sz="14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Vorwärtsschreiten“</a:t>
            </a:r>
          </a:p>
          <a:p>
            <a:pPr marL="661670" marR="0" lvl="0" indent="-285750" defTabSz="91440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Unterne</a:t>
            </a:r>
            <a:r>
              <a:rPr kumimoji="0" lang="de-DE" b="0" i="0" u="none" strike="noStrike" kern="0" cap="none" spc="1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kumimoji="0" lang="de-DE" b="0" i="0" u="none" strike="noStrike" kern="0" cap="none" spc="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merisch</a:t>
            </a:r>
            <a:r>
              <a:rPr kumimoji="0" lang="de-DE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Leistungen</a:t>
            </a:r>
          </a:p>
          <a:p>
            <a:pPr marL="661670" marR="0" lvl="0" indent="-28575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de-DE" b="0" i="0" u="none" strike="noStrike" kern="0" cap="none" spc="1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Wertschöpfungsprozes</a:t>
            </a:r>
            <a:r>
              <a:rPr kumimoji="0" lang="de-DE" b="0" i="0" u="none" strike="noStrike" kern="0" cap="none" spc="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geschaffen</a:t>
            </a:r>
          </a:p>
          <a:p>
            <a:pPr marL="661670" marR="0" lvl="0" indent="-285750" defTabSz="914400" eaLnBrk="1" fontAlgn="auto" latinLnBrk="0" hangingPunct="1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b="0" i="0" u="none" strike="noStrike" kern="0" cap="none" spc="1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de-DE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Mark</a:t>
            </a:r>
            <a:r>
              <a:rPr kumimoji="0" lang="de-DE" b="0" i="0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de-DE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de-DE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verwertbar</a:t>
            </a:r>
          </a:p>
        </p:txBody>
      </p:sp>
    </p:spTree>
    <p:extLst>
      <p:ext uri="{BB962C8B-B14F-4D97-AF65-F5344CB8AC3E}">
        <p14:creationId xmlns:p14="http://schemas.microsoft.com/office/powerpoint/2010/main" val="167966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15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3" y="1489500"/>
            <a:ext cx="5476625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70" dirty="0">
                <a:solidFill>
                  <a:srgbClr val="FFFFFF"/>
                </a:solidFill>
                <a:latin typeface="+mj-lt"/>
                <a:cs typeface="Calibri"/>
              </a:rPr>
              <a:t>Einsatznutzen des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11187" y="2251287"/>
            <a:ext cx="7998033" cy="2232025"/>
          </a:xfrm>
          <a:custGeom>
            <a:avLst/>
            <a:gdLst/>
            <a:ahLst/>
            <a:cxnLst/>
            <a:rect l="l" t="t" r="r" b="b"/>
            <a:pathLst>
              <a:path w="7416800" h="2232025">
                <a:moveTo>
                  <a:pt x="0" y="2231897"/>
                </a:moveTo>
                <a:lnTo>
                  <a:pt x="7416545" y="2231897"/>
                </a:lnTo>
                <a:lnTo>
                  <a:pt x="7416545" y="0"/>
                </a:lnTo>
                <a:lnTo>
                  <a:pt x="0" y="0"/>
                </a:lnTo>
                <a:lnTo>
                  <a:pt x="0" y="2231897"/>
                </a:lnTo>
                <a:close/>
              </a:path>
            </a:pathLst>
          </a:custGeom>
          <a:solidFill>
            <a:schemeClr val="bg2"/>
          </a:solidFill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611187" y="2251287"/>
            <a:ext cx="7998033" cy="381000"/>
          </a:xfrm>
          <a:custGeom>
            <a:avLst/>
            <a:gdLst/>
            <a:ahLst/>
            <a:cxnLst/>
            <a:rect l="l" t="t" r="r" b="b"/>
            <a:pathLst>
              <a:path w="7416800" h="381000">
                <a:moveTo>
                  <a:pt x="0" y="380999"/>
                </a:moveTo>
                <a:lnTo>
                  <a:pt x="7416545" y="380999"/>
                </a:lnTo>
                <a:lnTo>
                  <a:pt x="741654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5"/>
          <p:cNvSpPr/>
          <p:nvPr/>
        </p:nvSpPr>
        <p:spPr>
          <a:xfrm>
            <a:off x="611188" y="2251287"/>
            <a:ext cx="7998032" cy="381000"/>
          </a:xfrm>
          <a:custGeom>
            <a:avLst/>
            <a:gdLst/>
            <a:ahLst/>
            <a:cxnLst/>
            <a:rect l="l" t="t" r="r" b="b"/>
            <a:pathLst>
              <a:path w="7416800" h="381000">
                <a:moveTo>
                  <a:pt x="0" y="380999"/>
                </a:moveTo>
                <a:lnTo>
                  <a:pt x="7416545" y="380999"/>
                </a:lnTo>
                <a:lnTo>
                  <a:pt x="7416545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3" name="object 6"/>
          <p:cNvSpPr/>
          <p:nvPr/>
        </p:nvSpPr>
        <p:spPr>
          <a:xfrm>
            <a:off x="607543" y="4819221"/>
            <a:ext cx="8001677" cy="1562100"/>
          </a:xfrm>
          <a:custGeom>
            <a:avLst/>
            <a:gdLst/>
            <a:ahLst/>
            <a:cxnLst/>
            <a:rect l="l" t="t" r="r" b="b"/>
            <a:pathLst>
              <a:path w="6553200" h="1562100">
                <a:moveTo>
                  <a:pt x="0" y="1562099"/>
                </a:moveTo>
                <a:lnTo>
                  <a:pt x="6553199" y="1562099"/>
                </a:lnTo>
                <a:lnTo>
                  <a:pt x="6553199" y="0"/>
                </a:lnTo>
                <a:lnTo>
                  <a:pt x="0" y="0"/>
                </a:lnTo>
                <a:lnTo>
                  <a:pt x="0" y="1562099"/>
                </a:lnTo>
                <a:close/>
              </a:path>
            </a:pathLst>
          </a:custGeom>
          <a:solidFill>
            <a:schemeClr val="bg2"/>
          </a:solidFill>
          <a:ln w="9524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7"/>
          <p:cNvSpPr/>
          <p:nvPr/>
        </p:nvSpPr>
        <p:spPr>
          <a:xfrm>
            <a:off x="680544" y="4819221"/>
            <a:ext cx="7419848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380999"/>
                </a:moveTo>
                <a:lnTo>
                  <a:pt x="6553199" y="380999"/>
                </a:lnTo>
                <a:lnTo>
                  <a:pt x="65531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179C7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5" name="object 8"/>
          <p:cNvSpPr/>
          <p:nvPr/>
        </p:nvSpPr>
        <p:spPr>
          <a:xfrm>
            <a:off x="611188" y="4819221"/>
            <a:ext cx="7998032" cy="381000"/>
          </a:xfrm>
          <a:custGeom>
            <a:avLst/>
            <a:gdLst/>
            <a:ahLst/>
            <a:cxnLst/>
            <a:rect l="l" t="t" r="r" b="b"/>
            <a:pathLst>
              <a:path w="6553200" h="381000">
                <a:moveTo>
                  <a:pt x="0" y="380999"/>
                </a:moveTo>
                <a:lnTo>
                  <a:pt x="6553199" y="380999"/>
                </a:lnTo>
                <a:lnTo>
                  <a:pt x="65531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chemeClr val="accent6"/>
          </a:solidFill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6" name="object 9"/>
          <p:cNvSpPr/>
          <p:nvPr/>
        </p:nvSpPr>
        <p:spPr>
          <a:xfrm>
            <a:off x="7615262" y="2824398"/>
            <a:ext cx="850274" cy="1584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827584" y="1803470"/>
            <a:ext cx="7781636" cy="4549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59150" algn="ctr">
              <a:lnSpc>
                <a:spcPct val="100000"/>
              </a:lnSpc>
            </a:pPr>
            <a:r>
              <a:rPr sz="1600" spc="140" dirty="0">
                <a:solidFill>
                  <a:srgbClr val="FFFFFF"/>
                </a:solidFill>
                <a:latin typeface="Calibri"/>
                <a:cs typeface="Calibri"/>
              </a:rPr>
              <a:t>Eignun</a:t>
            </a:r>
            <a:r>
              <a:rPr sz="1600" spc="1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100" dirty="0">
                <a:solidFill>
                  <a:srgbClr val="FFFFFF"/>
                </a:solidFill>
                <a:latin typeface="Calibri"/>
                <a:cs typeface="Calibri"/>
              </a:rPr>
              <a:t>Projektmanagement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ts val="1900"/>
              </a:lnSpc>
              <a:spcBef>
                <a:spcPts val="30"/>
              </a:spcBef>
            </a:pPr>
            <a:endParaRPr sz="1900" dirty="0"/>
          </a:p>
          <a:p>
            <a:pPr marL="2650490">
              <a:lnSpc>
                <a:spcPct val="100000"/>
              </a:lnSpc>
            </a:pPr>
            <a:r>
              <a:rPr lang="de-DE" sz="1800" b="1" spc="90" dirty="0">
                <a:solidFill>
                  <a:srgbClr val="FFFFFF"/>
                </a:solidFill>
                <a:latin typeface="Calibri"/>
                <a:cs typeface="Calibri"/>
              </a:rPr>
              <a:t>        Geeignet:</a:t>
            </a:r>
            <a:endParaRPr sz="1800" dirty="0">
              <a:latin typeface="Calibri"/>
              <a:cs typeface="Calibri"/>
            </a:endParaRPr>
          </a:p>
          <a:p>
            <a:pPr marL="6032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sz="1600" spc="-114" dirty="0" err="1">
                <a:latin typeface="+mj-lt"/>
                <a:cs typeface="Lucida Sans"/>
              </a:rPr>
              <a:t>neu</a:t>
            </a:r>
            <a:r>
              <a:rPr sz="1600" spc="-100" dirty="0" err="1">
                <a:latin typeface="+mj-lt"/>
                <a:cs typeface="Lucida Sans"/>
              </a:rPr>
              <a:t>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130" dirty="0">
                <a:latin typeface="+mj-lt"/>
                <a:cs typeface="Lucida Sans"/>
              </a:rPr>
              <a:t>P</a:t>
            </a:r>
            <a:r>
              <a:rPr sz="1600" spc="-90" dirty="0">
                <a:latin typeface="+mj-lt"/>
                <a:cs typeface="Lucida Sans"/>
              </a:rPr>
              <a:t>r</a:t>
            </a:r>
            <a:r>
              <a:rPr sz="1600" spc="-114" dirty="0">
                <a:latin typeface="+mj-lt"/>
                <a:cs typeface="Lucida Sans"/>
              </a:rPr>
              <a:t>odukt</a:t>
            </a:r>
            <a:r>
              <a:rPr sz="1600" spc="-110" dirty="0">
                <a:latin typeface="+mj-lt"/>
                <a:cs typeface="Lucida Sans"/>
              </a:rPr>
              <a:t>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350" dirty="0">
                <a:latin typeface="+mj-lt"/>
                <a:cs typeface="Lucida Sans"/>
              </a:rPr>
              <a:t>/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114" dirty="0">
                <a:latin typeface="+mj-lt"/>
                <a:cs typeface="Lucida Sans"/>
              </a:rPr>
              <a:t>Produk</a:t>
            </a:r>
            <a:r>
              <a:rPr sz="1600" spc="-70" dirty="0">
                <a:latin typeface="+mj-lt"/>
                <a:cs typeface="Lucida Sans"/>
              </a:rPr>
              <a:t>t</a:t>
            </a:r>
            <a:r>
              <a:rPr sz="1600" spc="-105" dirty="0">
                <a:latin typeface="+mj-lt"/>
                <a:cs typeface="Lucida Sans"/>
              </a:rPr>
              <a:t>entwicklungen</a:t>
            </a:r>
            <a:endParaRPr sz="1600" dirty="0">
              <a:latin typeface="+mj-lt"/>
              <a:cs typeface="Lucida Sans"/>
            </a:endParaRPr>
          </a:p>
          <a:p>
            <a:pPr marL="60325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§"/>
            </a:pPr>
            <a:r>
              <a:rPr sz="1600" spc="-114" dirty="0" err="1">
                <a:latin typeface="+mj-lt"/>
                <a:cs typeface="Lucida Sans"/>
              </a:rPr>
              <a:t>Erschließun</a:t>
            </a:r>
            <a:r>
              <a:rPr sz="1600" spc="-130" dirty="0" err="1">
                <a:latin typeface="+mj-lt"/>
                <a:cs typeface="Lucida Sans"/>
              </a:rPr>
              <a:t>g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20" dirty="0">
                <a:latin typeface="+mj-lt"/>
                <a:cs typeface="Lucida Sans"/>
              </a:rPr>
              <a:t>neue</a:t>
            </a:r>
            <a:r>
              <a:rPr sz="1600" spc="-80" dirty="0">
                <a:latin typeface="+mj-lt"/>
                <a:cs typeface="Lucida Sans"/>
              </a:rPr>
              <a:t>r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-114" dirty="0">
                <a:latin typeface="+mj-lt"/>
                <a:cs typeface="Lucida Sans"/>
              </a:rPr>
              <a:t>Ve</a:t>
            </a:r>
            <a:r>
              <a:rPr sz="1600" spc="-70" dirty="0">
                <a:latin typeface="+mj-lt"/>
                <a:cs typeface="Lucida Sans"/>
              </a:rPr>
              <a:t>rt</a:t>
            </a:r>
            <a:r>
              <a:rPr sz="1600" spc="-120" dirty="0">
                <a:latin typeface="+mj-lt"/>
                <a:cs typeface="Lucida Sans"/>
              </a:rPr>
              <a:t>ri</a:t>
            </a:r>
            <a:r>
              <a:rPr sz="1600" spc="-114" dirty="0">
                <a:latin typeface="+mj-lt"/>
                <a:cs typeface="Lucida Sans"/>
              </a:rPr>
              <a:t>ebswege</a:t>
            </a:r>
            <a:endParaRPr sz="1600" dirty="0">
              <a:latin typeface="+mj-lt"/>
              <a:cs typeface="Lucida Sans"/>
            </a:endParaRPr>
          </a:p>
          <a:p>
            <a:pPr marL="603250" indent="-285750">
              <a:lnSpc>
                <a:spcPct val="100000"/>
              </a:lnSpc>
              <a:spcBef>
                <a:spcPts val="390"/>
              </a:spcBef>
              <a:buFont typeface="Wingdings" panose="05000000000000000000" pitchFamily="2" charset="2"/>
              <a:buChar char="§"/>
            </a:pPr>
            <a:r>
              <a:rPr sz="1600" spc="-105" dirty="0" err="1">
                <a:latin typeface="+mj-lt"/>
                <a:cs typeface="Lucida Sans"/>
              </a:rPr>
              <a:t>Beteiligunge</a:t>
            </a:r>
            <a:r>
              <a:rPr sz="1600" spc="-120" dirty="0" err="1">
                <a:latin typeface="+mj-lt"/>
                <a:cs typeface="Lucida Sans"/>
              </a:rPr>
              <a:t>n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350" dirty="0">
                <a:latin typeface="+mj-lt"/>
                <a:cs typeface="Lucida Sans"/>
              </a:rPr>
              <a:t>/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130" dirty="0">
                <a:latin typeface="+mj-lt"/>
                <a:cs typeface="Lucida Sans"/>
              </a:rPr>
              <a:t>Fusionen</a:t>
            </a:r>
            <a:endParaRPr sz="1600" dirty="0">
              <a:latin typeface="+mj-lt"/>
              <a:cs typeface="Lucida Sans"/>
            </a:endParaRPr>
          </a:p>
          <a:p>
            <a:pPr marL="603250" indent="-285750">
              <a:lnSpc>
                <a:spcPct val="100000"/>
              </a:lnSpc>
              <a:spcBef>
                <a:spcPts val="390"/>
              </a:spcBef>
              <a:buFont typeface="Wingdings" panose="05000000000000000000" pitchFamily="2" charset="2"/>
              <a:buChar char="§"/>
            </a:pPr>
            <a:r>
              <a:rPr sz="1600" spc="-110" dirty="0" err="1">
                <a:latin typeface="+mj-lt"/>
                <a:cs typeface="Lucida Sans"/>
              </a:rPr>
              <a:t>Innovationen</a:t>
            </a:r>
            <a:endParaRPr sz="1600" dirty="0">
              <a:latin typeface="+mj-lt"/>
              <a:cs typeface="Lucida Sans"/>
            </a:endParaRPr>
          </a:p>
          <a:p>
            <a:pPr marL="603250" indent="-285750">
              <a:lnSpc>
                <a:spcPct val="100000"/>
              </a:lnSpc>
              <a:spcBef>
                <a:spcPts val="395"/>
              </a:spcBef>
              <a:buFont typeface="Wingdings" panose="05000000000000000000" pitchFamily="2" charset="2"/>
              <a:buChar char="§"/>
            </a:pPr>
            <a:r>
              <a:rPr sz="1600" spc="-100" dirty="0" err="1">
                <a:latin typeface="+mj-lt"/>
                <a:cs typeface="Lucida Sans"/>
              </a:rPr>
              <a:t>Aufgaben</a:t>
            </a:r>
            <a:r>
              <a:rPr sz="1600" spc="-55" dirty="0">
                <a:latin typeface="+mj-lt"/>
                <a:cs typeface="Lucida Sans"/>
              </a:rPr>
              <a:t>,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10" dirty="0">
                <a:latin typeface="+mj-lt"/>
                <a:cs typeface="Lucida Sans"/>
              </a:rPr>
              <a:t>di</a:t>
            </a:r>
            <a:r>
              <a:rPr sz="1600" spc="-125" dirty="0">
                <a:latin typeface="+mj-lt"/>
                <a:cs typeface="Lucida Sans"/>
              </a:rPr>
              <a:t>e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14" dirty="0">
                <a:latin typeface="+mj-lt"/>
                <a:cs typeface="Lucida Sans"/>
              </a:rPr>
              <a:t>nich</a:t>
            </a:r>
            <a:r>
              <a:rPr sz="1600" spc="-80" dirty="0">
                <a:latin typeface="+mj-lt"/>
                <a:cs typeface="Lucida Sans"/>
              </a:rPr>
              <a:t>t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14" dirty="0">
                <a:latin typeface="+mj-lt"/>
                <a:cs typeface="Lucida Sans"/>
              </a:rPr>
              <a:t>vo</a:t>
            </a:r>
            <a:r>
              <a:rPr sz="1600" spc="-120" dirty="0">
                <a:latin typeface="+mj-lt"/>
                <a:cs typeface="Lucida Sans"/>
              </a:rPr>
              <a:t>n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20" dirty="0">
                <a:latin typeface="+mj-lt"/>
                <a:cs typeface="Lucida Sans"/>
              </a:rPr>
              <a:t>eine</a:t>
            </a:r>
            <a:r>
              <a:rPr sz="1600" spc="-95" dirty="0">
                <a:latin typeface="+mj-lt"/>
                <a:cs typeface="Lucida Sans"/>
              </a:rPr>
              <a:t>r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-90" dirty="0">
                <a:latin typeface="+mj-lt"/>
                <a:cs typeface="Lucida Sans"/>
              </a:rPr>
              <a:t>Abt</a:t>
            </a:r>
            <a:r>
              <a:rPr sz="1600" spc="-100" dirty="0">
                <a:latin typeface="+mj-lt"/>
                <a:cs typeface="Lucida Sans"/>
              </a:rPr>
              <a:t>e</a:t>
            </a:r>
            <a:r>
              <a:rPr sz="1600" spc="-110" dirty="0">
                <a:latin typeface="+mj-lt"/>
                <a:cs typeface="Lucida Sans"/>
              </a:rPr>
              <a:t>ilun</a:t>
            </a:r>
            <a:r>
              <a:rPr sz="1600" spc="-140" dirty="0">
                <a:latin typeface="+mj-lt"/>
                <a:cs typeface="Lucida Sans"/>
              </a:rPr>
              <a:t>g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00" dirty="0">
                <a:latin typeface="+mj-lt"/>
                <a:cs typeface="Lucida Sans"/>
              </a:rPr>
              <a:t>allei</a:t>
            </a:r>
            <a:r>
              <a:rPr sz="1600" spc="-150" dirty="0">
                <a:latin typeface="+mj-lt"/>
                <a:cs typeface="Lucida Sans"/>
              </a:rPr>
              <a:t>n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25" dirty="0">
                <a:latin typeface="+mj-lt"/>
                <a:cs typeface="Lucida Sans"/>
              </a:rPr>
              <a:t>gelös</a:t>
            </a:r>
            <a:r>
              <a:rPr sz="1600" spc="-85" dirty="0">
                <a:latin typeface="+mj-lt"/>
                <a:cs typeface="Lucida Sans"/>
              </a:rPr>
              <a:t>t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-90" dirty="0">
                <a:latin typeface="+mj-lt"/>
                <a:cs typeface="Lucida Sans"/>
              </a:rPr>
              <a:t>werden</a:t>
            </a:r>
            <a:r>
              <a:rPr sz="1600" spc="40" dirty="0">
                <a:latin typeface="+mj-lt"/>
                <a:cs typeface="Times New Roman"/>
              </a:rPr>
              <a:t> </a:t>
            </a:r>
            <a:r>
              <a:rPr sz="1600" spc="-114" dirty="0">
                <a:latin typeface="+mj-lt"/>
                <a:cs typeface="Lucida Sans"/>
              </a:rPr>
              <a:t>können</a:t>
            </a:r>
            <a:endParaRPr sz="1600" dirty="0">
              <a:latin typeface="+mj-lt"/>
              <a:cs typeface="Lucida Sans"/>
            </a:endParaRPr>
          </a:p>
          <a:p>
            <a:pPr marL="603250" indent="-285750">
              <a:lnSpc>
                <a:spcPct val="100000"/>
              </a:lnSpc>
              <a:spcBef>
                <a:spcPts val="390"/>
              </a:spcBef>
              <a:buFont typeface="Wingdings" panose="05000000000000000000" pitchFamily="2" charset="2"/>
              <a:buChar char="§"/>
            </a:pPr>
            <a:r>
              <a:rPr sz="1600" spc="-114" dirty="0" err="1">
                <a:latin typeface="+mj-lt"/>
                <a:cs typeface="Lucida Sans"/>
              </a:rPr>
              <a:t>nich</a:t>
            </a:r>
            <a:r>
              <a:rPr sz="1600" spc="-80" dirty="0" err="1">
                <a:latin typeface="+mj-lt"/>
                <a:cs typeface="Lucida Sans"/>
              </a:rPr>
              <a:t>t</a:t>
            </a:r>
            <a:r>
              <a:rPr sz="1600" spc="50" dirty="0">
                <a:latin typeface="+mj-lt"/>
                <a:cs typeface="Times New Roman"/>
              </a:rPr>
              <a:t> </a:t>
            </a:r>
            <a:r>
              <a:rPr sz="1600" spc="-105" dirty="0">
                <a:latin typeface="+mj-lt"/>
                <a:cs typeface="Lucida Sans"/>
              </a:rPr>
              <a:t>alltäglich</a:t>
            </a:r>
            <a:r>
              <a:rPr sz="1600" spc="-125" dirty="0">
                <a:latin typeface="+mj-lt"/>
                <a:cs typeface="Lucida Sans"/>
              </a:rPr>
              <a:t>e</a:t>
            </a:r>
            <a:r>
              <a:rPr sz="1600" spc="45" dirty="0">
                <a:latin typeface="+mj-lt"/>
                <a:cs typeface="Times New Roman"/>
              </a:rPr>
              <a:t> </a:t>
            </a:r>
            <a:r>
              <a:rPr sz="1600" spc="-110" dirty="0">
                <a:latin typeface="+mj-lt"/>
                <a:cs typeface="Lucida Sans"/>
              </a:rPr>
              <a:t>Vorhaben</a:t>
            </a:r>
            <a:endParaRPr sz="1600" dirty="0">
              <a:latin typeface="+mj-lt"/>
              <a:cs typeface="Lucida Sans"/>
            </a:endParaRPr>
          </a:p>
          <a:p>
            <a:pPr>
              <a:lnSpc>
                <a:spcPts val="1600"/>
              </a:lnSpc>
            </a:pPr>
            <a:endParaRPr sz="1600" dirty="0"/>
          </a:p>
          <a:p>
            <a:pPr>
              <a:lnSpc>
                <a:spcPts val="1700"/>
              </a:lnSpc>
              <a:spcBef>
                <a:spcPts val="82"/>
              </a:spcBef>
            </a:pPr>
            <a:endParaRPr sz="1700" dirty="0"/>
          </a:p>
          <a:p>
            <a:pPr marL="1917700">
              <a:lnSpc>
                <a:spcPct val="100000"/>
              </a:lnSpc>
            </a:pPr>
            <a:r>
              <a:rPr lang="de-DE" sz="1800" b="1" spc="90" dirty="0">
                <a:solidFill>
                  <a:srgbClr val="FFFFFF"/>
                </a:solidFill>
                <a:latin typeface="Calibri"/>
                <a:cs typeface="Calibri"/>
              </a:rPr>
              <a:t>                  Ungeeignet:</a:t>
            </a:r>
            <a:endParaRPr sz="1800" dirty="0">
              <a:latin typeface="Calibri"/>
              <a:cs typeface="Calibri"/>
            </a:endParaRPr>
          </a:p>
          <a:p>
            <a:pPr marL="593090" indent="-28575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1600" spc="-110" dirty="0" err="1">
                <a:latin typeface="+mj-lt"/>
                <a:cs typeface="Lucida Sans"/>
              </a:rPr>
              <a:t>Grundlagenfors</a:t>
            </a:r>
            <a:r>
              <a:rPr sz="1600" spc="-95" dirty="0" err="1">
                <a:latin typeface="+mj-lt"/>
                <a:cs typeface="Lucida Sans"/>
              </a:rPr>
              <a:t>c</a:t>
            </a:r>
            <a:r>
              <a:rPr sz="1600" spc="-114" dirty="0" err="1">
                <a:latin typeface="+mj-lt"/>
                <a:cs typeface="Lucida Sans"/>
              </a:rPr>
              <a:t>hung</a:t>
            </a:r>
            <a:endParaRPr sz="1600" dirty="0">
              <a:latin typeface="+mj-lt"/>
              <a:cs typeface="Lucida Sans"/>
            </a:endParaRPr>
          </a:p>
          <a:p>
            <a:pPr marL="593090" indent="-285750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§"/>
            </a:pPr>
            <a:r>
              <a:rPr sz="1600" spc="-114" dirty="0" err="1">
                <a:latin typeface="+mj-lt"/>
                <a:cs typeface="Lucida Sans"/>
              </a:rPr>
              <a:t>Fließbandfe</a:t>
            </a:r>
            <a:r>
              <a:rPr sz="1600" spc="-80" dirty="0" err="1">
                <a:latin typeface="+mj-lt"/>
                <a:cs typeface="Lucida Sans"/>
              </a:rPr>
              <a:t>r</a:t>
            </a:r>
            <a:r>
              <a:rPr sz="1600" spc="-110" dirty="0" err="1">
                <a:latin typeface="+mj-lt"/>
                <a:cs typeface="Lucida Sans"/>
              </a:rPr>
              <a:t>tigung</a:t>
            </a:r>
            <a:endParaRPr sz="1600" dirty="0">
              <a:latin typeface="+mj-lt"/>
              <a:cs typeface="Lucida Sans"/>
            </a:endParaRPr>
          </a:p>
          <a:p>
            <a:pPr marL="59309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1600" spc="-120" dirty="0" err="1">
                <a:latin typeface="+mj-lt"/>
                <a:cs typeface="Lucida Sans"/>
              </a:rPr>
              <a:t>Serviceleistungen</a:t>
            </a:r>
            <a:endParaRPr sz="1600" dirty="0">
              <a:latin typeface="+mj-lt"/>
              <a:cs typeface="Lucida Sans"/>
            </a:endParaRPr>
          </a:p>
          <a:p>
            <a:pPr marL="593090" indent="-285750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1600" spc="-114" dirty="0" err="1">
                <a:latin typeface="+mj-lt"/>
                <a:cs typeface="Lucida Sans"/>
              </a:rPr>
              <a:t>Einzeltätigkeiten</a:t>
            </a:r>
            <a:endParaRPr sz="1600" dirty="0">
              <a:latin typeface="+mj-lt"/>
              <a:cs typeface="Lucida Sans"/>
            </a:endParaRPr>
          </a:p>
        </p:txBody>
      </p:sp>
      <p:cxnSp>
        <p:nvCxnSpPr>
          <p:cNvPr id="4" name="Gerade Verbindung 3"/>
          <p:cNvCxnSpPr/>
          <p:nvPr/>
        </p:nvCxnSpPr>
        <p:spPr>
          <a:xfrm>
            <a:off x="611188" y="4819221"/>
            <a:ext cx="7998033" cy="1506084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V="1">
            <a:off x="683592" y="5009721"/>
            <a:ext cx="7925629" cy="1371600"/>
          </a:xfrm>
          <a:prstGeom prst="line">
            <a:avLst/>
          </a:prstGeom>
          <a:ln w="571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/>
              <p14:cNvContentPartPr/>
              <p14:nvPr/>
            </p14:nvContentPartPr>
            <p14:xfrm>
              <a:off x="1297172" y="5551074"/>
              <a:ext cx="1797120" cy="75240"/>
            </p14:xfrm>
          </p:contentPart>
        </mc:Choice>
        <mc:Fallback xmlns=""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3052" y="5526954"/>
                <a:ext cx="184536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6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5"/>
          <p:cNvSpPr/>
          <p:nvPr/>
        </p:nvSpPr>
        <p:spPr>
          <a:xfrm>
            <a:off x="1332798" y="1817714"/>
            <a:ext cx="3240405" cy="4681220"/>
          </a:xfrm>
          <a:custGeom>
            <a:avLst/>
            <a:gdLst/>
            <a:ahLst/>
            <a:cxnLst/>
            <a:rect l="l" t="t" r="r" b="b"/>
            <a:pathLst>
              <a:path w="3240404" h="4681220">
                <a:moveTo>
                  <a:pt x="0" y="4680965"/>
                </a:moveTo>
                <a:lnTo>
                  <a:pt x="3240023" y="4680965"/>
                </a:lnTo>
                <a:lnTo>
                  <a:pt x="3240023" y="0"/>
                </a:lnTo>
                <a:lnTo>
                  <a:pt x="0" y="0"/>
                </a:lnTo>
                <a:lnTo>
                  <a:pt x="0" y="468096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16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5476625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Funktionselemente des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17" name="object 3"/>
          <p:cNvSpPr/>
          <p:nvPr/>
        </p:nvSpPr>
        <p:spPr>
          <a:xfrm>
            <a:off x="1691700" y="2204556"/>
            <a:ext cx="5618480" cy="4320540"/>
          </a:xfrm>
          <a:custGeom>
            <a:avLst/>
            <a:gdLst/>
            <a:ahLst/>
            <a:cxnLst/>
            <a:rect l="l" t="t" r="r" b="b"/>
            <a:pathLst>
              <a:path w="5618480" h="4320540">
                <a:moveTo>
                  <a:pt x="2809490" y="0"/>
                </a:moveTo>
                <a:lnTo>
                  <a:pt x="2578993" y="7159"/>
                </a:lnTo>
                <a:lnTo>
                  <a:pt x="2353642" y="28268"/>
                </a:lnTo>
                <a:lnTo>
                  <a:pt x="2134157" y="62771"/>
                </a:lnTo>
                <a:lnTo>
                  <a:pt x="1921261" y="110112"/>
                </a:lnTo>
                <a:lnTo>
                  <a:pt x="1715676" y="169735"/>
                </a:lnTo>
                <a:lnTo>
                  <a:pt x="1518123" y="241086"/>
                </a:lnTo>
                <a:lnTo>
                  <a:pt x="1329324" y="323608"/>
                </a:lnTo>
                <a:lnTo>
                  <a:pt x="1150002" y="416746"/>
                </a:lnTo>
                <a:lnTo>
                  <a:pt x="980877" y="519946"/>
                </a:lnTo>
                <a:lnTo>
                  <a:pt x="822672" y="632650"/>
                </a:lnTo>
                <a:lnTo>
                  <a:pt x="676109" y="754304"/>
                </a:lnTo>
                <a:lnTo>
                  <a:pt x="541908" y="884352"/>
                </a:lnTo>
                <a:lnTo>
                  <a:pt x="420793" y="1022239"/>
                </a:lnTo>
                <a:lnTo>
                  <a:pt x="313485" y="1167409"/>
                </a:lnTo>
                <a:lnTo>
                  <a:pt x="220705" y="1319307"/>
                </a:lnTo>
                <a:lnTo>
                  <a:pt x="143176" y="1477377"/>
                </a:lnTo>
                <a:lnTo>
                  <a:pt x="81619" y="1641064"/>
                </a:lnTo>
                <a:lnTo>
                  <a:pt x="36756" y="1809812"/>
                </a:lnTo>
                <a:lnTo>
                  <a:pt x="9309" y="1983066"/>
                </a:lnTo>
                <a:lnTo>
                  <a:pt x="0" y="2160269"/>
                </a:lnTo>
                <a:lnTo>
                  <a:pt x="9309" y="2337472"/>
                </a:lnTo>
                <a:lnTo>
                  <a:pt x="36756" y="2510725"/>
                </a:lnTo>
                <a:lnTo>
                  <a:pt x="81619" y="2679473"/>
                </a:lnTo>
                <a:lnTo>
                  <a:pt x="143176" y="2843159"/>
                </a:lnTo>
                <a:lnTo>
                  <a:pt x="220705" y="3001228"/>
                </a:lnTo>
                <a:lnTo>
                  <a:pt x="313485" y="3153126"/>
                </a:lnTo>
                <a:lnTo>
                  <a:pt x="420793" y="3298295"/>
                </a:lnTo>
                <a:lnTo>
                  <a:pt x="541908" y="3436182"/>
                </a:lnTo>
                <a:lnTo>
                  <a:pt x="676109" y="3566230"/>
                </a:lnTo>
                <a:lnTo>
                  <a:pt x="822672" y="3687884"/>
                </a:lnTo>
                <a:lnTo>
                  <a:pt x="980877" y="3800588"/>
                </a:lnTo>
                <a:lnTo>
                  <a:pt x="1150002" y="3903787"/>
                </a:lnTo>
                <a:lnTo>
                  <a:pt x="1329324" y="3996925"/>
                </a:lnTo>
                <a:lnTo>
                  <a:pt x="1518123" y="4079447"/>
                </a:lnTo>
                <a:lnTo>
                  <a:pt x="1715676" y="4150798"/>
                </a:lnTo>
                <a:lnTo>
                  <a:pt x="1921261" y="4210421"/>
                </a:lnTo>
                <a:lnTo>
                  <a:pt x="2134157" y="4257762"/>
                </a:lnTo>
                <a:lnTo>
                  <a:pt x="2353642" y="4292265"/>
                </a:lnTo>
                <a:lnTo>
                  <a:pt x="2578993" y="4313374"/>
                </a:lnTo>
                <a:lnTo>
                  <a:pt x="2809490" y="4320533"/>
                </a:lnTo>
                <a:lnTo>
                  <a:pt x="3039879" y="4313374"/>
                </a:lnTo>
                <a:lnTo>
                  <a:pt x="3265133" y="4292265"/>
                </a:lnTo>
                <a:lnTo>
                  <a:pt x="3484530" y="4257762"/>
                </a:lnTo>
                <a:lnTo>
                  <a:pt x="3697348" y="4210421"/>
                </a:lnTo>
                <a:lnTo>
                  <a:pt x="3902865" y="4150798"/>
                </a:lnTo>
                <a:lnTo>
                  <a:pt x="4100358" y="4079447"/>
                </a:lnTo>
                <a:lnTo>
                  <a:pt x="4289105" y="3996925"/>
                </a:lnTo>
                <a:lnTo>
                  <a:pt x="4468383" y="3903787"/>
                </a:lnTo>
                <a:lnTo>
                  <a:pt x="4637470" y="3800588"/>
                </a:lnTo>
                <a:lnTo>
                  <a:pt x="4795643" y="3687884"/>
                </a:lnTo>
                <a:lnTo>
                  <a:pt x="4942181" y="3566230"/>
                </a:lnTo>
                <a:lnTo>
                  <a:pt x="5076361" y="3436182"/>
                </a:lnTo>
                <a:lnTo>
                  <a:pt x="5197460" y="3298295"/>
                </a:lnTo>
                <a:lnTo>
                  <a:pt x="5304757" y="3153126"/>
                </a:lnTo>
                <a:lnTo>
                  <a:pt x="5397528" y="3001228"/>
                </a:lnTo>
                <a:lnTo>
                  <a:pt x="5475052" y="2843159"/>
                </a:lnTo>
                <a:lnTo>
                  <a:pt x="5536605" y="2679473"/>
                </a:lnTo>
                <a:lnTo>
                  <a:pt x="5581466" y="2510725"/>
                </a:lnTo>
                <a:lnTo>
                  <a:pt x="5608913" y="2337472"/>
                </a:lnTo>
                <a:lnTo>
                  <a:pt x="5618222" y="2160269"/>
                </a:lnTo>
                <a:lnTo>
                  <a:pt x="5608913" y="1983066"/>
                </a:lnTo>
                <a:lnTo>
                  <a:pt x="5581466" y="1809812"/>
                </a:lnTo>
                <a:lnTo>
                  <a:pt x="5536605" y="1641064"/>
                </a:lnTo>
                <a:lnTo>
                  <a:pt x="5475052" y="1477377"/>
                </a:lnTo>
                <a:lnTo>
                  <a:pt x="5397528" y="1319307"/>
                </a:lnTo>
                <a:lnTo>
                  <a:pt x="5304757" y="1167409"/>
                </a:lnTo>
                <a:lnTo>
                  <a:pt x="5197460" y="1022239"/>
                </a:lnTo>
                <a:lnTo>
                  <a:pt x="5076361" y="884352"/>
                </a:lnTo>
                <a:lnTo>
                  <a:pt x="4942181" y="754304"/>
                </a:lnTo>
                <a:lnTo>
                  <a:pt x="4795643" y="632650"/>
                </a:lnTo>
                <a:lnTo>
                  <a:pt x="4637470" y="519946"/>
                </a:lnTo>
                <a:lnTo>
                  <a:pt x="4468383" y="416746"/>
                </a:lnTo>
                <a:lnTo>
                  <a:pt x="4289105" y="323608"/>
                </a:lnTo>
                <a:lnTo>
                  <a:pt x="4100358" y="241086"/>
                </a:lnTo>
                <a:lnTo>
                  <a:pt x="3902865" y="169735"/>
                </a:lnTo>
                <a:lnTo>
                  <a:pt x="3697348" y="110112"/>
                </a:lnTo>
                <a:lnTo>
                  <a:pt x="3484530" y="62771"/>
                </a:lnTo>
                <a:lnTo>
                  <a:pt x="3265133" y="28268"/>
                </a:lnTo>
                <a:lnTo>
                  <a:pt x="3039879" y="7159"/>
                </a:lnTo>
                <a:lnTo>
                  <a:pt x="2809490" y="0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1332798" y="1916832"/>
            <a:ext cx="3240405" cy="4681220"/>
          </a:xfrm>
          <a:custGeom>
            <a:avLst/>
            <a:gdLst/>
            <a:ahLst/>
            <a:cxnLst/>
            <a:rect l="l" t="t" r="r" b="b"/>
            <a:pathLst>
              <a:path w="3240404" h="4681220">
                <a:moveTo>
                  <a:pt x="0" y="4680965"/>
                </a:moveTo>
                <a:lnTo>
                  <a:pt x="3240023" y="4680965"/>
                </a:lnTo>
                <a:lnTo>
                  <a:pt x="3240023" y="0"/>
                </a:lnTo>
                <a:lnTo>
                  <a:pt x="0" y="0"/>
                </a:lnTo>
                <a:lnTo>
                  <a:pt x="0" y="46809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1639122" y="2837778"/>
            <a:ext cx="2879725" cy="2879725"/>
          </a:xfrm>
          <a:custGeom>
            <a:avLst/>
            <a:gdLst/>
            <a:ahLst/>
            <a:cxnLst/>
            <a:rect l="l" t="t" r="r" b="b"/>
            <a:pathLst>
              <a:path w="2879725" h="2879725">
                <a:moveTo>
                  <a:pt x="1440176" y="0"/>
                </a:moveTo>
                <a:lnTo>
                  <a:pt x="1322041" y="4773"/>
                </a:lnTo>
                <a:lnTo>
                  <a:pt x="1206539" y="18845"/>
                </a:lnTo>
                <a:lnTo>
                  <a:pt x="1094041" y="41844"/>
                </a:lnTo>
                <a:lnTo>
                  <a:pt x="984916" y="73401"/>
                </a:lnTo>
                <a:lnTo>
                  <a:pt x="879537" y="113145"/>
                </a:lnTo>
                <a:lnTo>
                  <a:pt x="778272" y="160703"/>
                </a:lnTo>
                <a:lnTo>
                  <a:pt x="681492" y="215706"/>
                </a:lnTo>
                <a:lnTo>
                  <a:pt x="589567" y="277782"/>
                </a:lnTo>
                <a:lnTo>
                  <a:pt x="502869" y="346561"/>
                </a:lnTo>
                <a:lnTo>
                  <a:pt x="421766" y="421671"/>
                </a:lnTo>
                <a:lnTo>
                  <a:pt x="346630" y="502742"/>
                </a:lnTo>
                <a:lnTo>
                  <a:pt x="277831" y="589403"/>
                </a:lnTo>
                <a:lnTo>
                  <a:pt x="215738" y="681283"/>
                </a:lnTo>
                <a:lnTo>
                  <a:pt x="160724" y="778011"/>
                </a:lnTo>
                <a:lnTo>
                  <a:pt x="113156" y="879217"/>
                </a:lnTo>
                <a:lnTo>
                  <a:pt x="73408" y="984528"/>
                </a:lnTo>
                <a:lnTo>
                  <a:pt x="41847" y="1093575"/>
                </a:lnTo>
                <a:lnTo>
                  <a:pt x="18845" y="1205986"/>
                </a:lnTo>
                <a:lnTo>
                  <a:pt x="4773" y="1321390"/>
                </a:lnTo>
                <a:lnTo>
                  <a:pt x="0" y="1439417"/>
                </a:lnTo>
                <a:lnTo>
                  <a:pt x="4773" y="1557553"/>
                </a:lnTo>
                <a:lnTo>
                  <a:pt x="18845" y="1673056"/>
                </a:lnTo>
                <a:lnTo>
                  <a:pt x="41847" y="1785554"/>
                </a:lnTo>
                <a:lnTo>
                  <a:pt x="73408" y="1894678"/>
                </a:lnTo>
                <a:lnTo>
                  <a:pt x="113156" y="2000058"/>
                </a:lnTo>
                <a:lnTo>
                  <a:pt x="160724" y="2101323"/>
                </a:lnTo>
                <a:lnTo>
                  <a:pt x="215738" y="2198103"/>
                </a:lnTo>
                <a:lnTo>
                  <a:pt x="277831" y="2290027"/>
                </a:lnTo>
                <a:lnTo>
                  <a:pt x="346630" y="2376725"/>
                </a:lnTo>
                <a:lnTo>
                  <a:pt x="421766" y="2457827"/>
                </a:lnTo>
                <a:lnTo>
                  <a:pt x="502869" y="2532963"/>
                </a:lnTo>
                <a:lnTo>
                  <a:pt x="589567" y="2601762"/>
                </a:lnTo>
                <a:lnTo>
                  <a:pt x="681492" y="2663854"/>
                </a:lnTo>
                <a:lnTo>
                  <a:pt x="778272" y="2718869"/>
                </a:lnTo>
                <a:lnTo>
                  <a:pt x="879537" y="2766435"/>
                </a:lnTo>
                <a:lnTo>
                  <a:pt x="984916" y="2806184"/>
                </a:lnTo>
                <a:lnTo>
                  <a:pt x="1094041" y="2837744"/>
                </a:lnTo>
                <a:lnTo>
                  <a:pt x="1206539" y="2860746"/>
                </a:lnTo>
                <a:lnTo>
                  <a:pt x="1322041" y="2874818"/>
                </a:lnTo>
                <a:lnTo>
                  <a:pt x="1440176" y="2879591"/>
                </a:lnTo>
                <a:lnTo>
                  <a:pt x="1558307" y="2874818"/>
                </a:lnTo>
                <a:lnTo>
                  <a:pt x="1673793" y="2860746"/>
                </a:lnTo>
                <a:lnTo>
                  <a:pt x="1786267" y="2837744"/>
                </a:lnTo>
                <a:lnTo>
                  <a:pt x="1895359" y="2806184"/>
                </a:lnTo>
                <a:lnTo>
                  <a:pt x="2000699" y="2766435"/>
                </a:lnTo>
                <a:lnTo>
                  <a:pt x="2101919" y="2718869"/>
                </a:lnTo>
                <a:lnTo>
                  <a:pt x="2198649" y="2663854"/>
                </a:lnTo>
                <a:lnTo>
                  <a:pt x="2290520" y="2601762"/>
                </a:lnTo>
                <a:lnTo>
                  <a:pt x="2377163" y="2532963"/>
                </a:lnTo>
                <a:lnTo>
                  <a:pt x="2458208" y="2457827"/>
                </a:lnTo>
                <a:lnTo>
                  <a:pt x="2533288" y="2376725"/>
                </a:lnTo>
                <a:lnTo>
                  <a:pt x="2602031" y="2290027"/>
                </a:lnTo>
                <a:lnTo>
                  <a:pt x="2664070" y="2198103"/>
                </a:lnTo>
                <a:lnTo>
                  <a:pt x="2719035" y="2101323"/>
                </a:lnTo>
                <a:lnTo>
                  <a:pt x="2766556" y="2000058"/>
                </a:lnTo>
                <a:lnTo>
                  <a:pt x="2806266" y="1894678"/>
                </a:lnTo>
                <a:lnTo>
                  <a:pt x="2837793" y="1785554"/>
                </a:lnTo>
                <a:lnTo>
                  <a:pt x="2860770" y="1673056"/>
                </a:lnTo>
                <a:lnTo>
                  <a:pt x="2874827" y="1557553"/>
                </a:lnTo>
                <a:lnTo>
                  <a:pt x="2879594" y="1439417"/>
                </a:lnTo>
                <a:lnTo>
                  <a:pt x="2874827" y="1321390"/>
                </a:lnTo>
                <a:lnTo>
                  <a:pt x="2860770" y="1205986"/>
                </a:lnTo>
                <a:lnTo>
                  <a:pt x="2837793" y="1093575"/>
                </a:lnTo>
                <a:lnTo>
                  <a:pt x="2806266" y="984528"/>
                </a:lnTo>
                <a:lnTo>
                  <a:pt x="2766556" y="879217"/>
                </a:lnTo>
                <a:lnTo>
                  <a:pt x="2719035" y="778011"/>
                </a:lnTo>
                <a:lnTo>
                  <a:pt x="2664070" y="681283"/>
                </a:lnTo>
                <a:lnTo>
                  <a:pt x="2602031" y="589403"/>
                </a:lnTo>
                <a:lnTo>
                  <a:pt x="2533288" y="502742"/>
                </a:lnTo>
                <a:lnTo>
                  <a:pt x="2458208" y="421671"/>
                </a:lnTo>
                <a:lnTo>
                  <a:pt x="2377163" y="346561"/>
                </a:lnTo>
                <a:lnTo>
                  <a:pt x="2290520" y="277782"/>
                </a:lnTo>
                <a:lnTo>
                  <a:pt x="2198649" y="215706"/>
                </a:lnTo>
                <a:lnTo>
                  <a:pt x="2101919" y="160703"/>
                </a:lnTo>
                <a:lnTo>
                  <a:pt x="2000699" y="113145"/>
                </a:lnTo>
                <a:lnTo>
                  <a:pt x="1895359" y="73401"/>
                </a:lnTo>
                <a:lnTo>
                  <a:pt x="1786267" y="41844"/>
                </a:lnTo>
                <a:lnTo>
                  <a:pt x="1673793" y="18845"/>
                </a:lnTo>
                <a:lnTo>
                  <a:pt x="1558307" y="4773"/>
                </a:lnTo>
                <a:lnTo>
                  <a:pt x="1440176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2" name="object 7"/>
          <p:cNvSpPr/>
          <p:nvPr/>
        </p:nvSpPr>
        <p:spPr>
          <a:xfrm>
            <a:off x="1639122" y="2837778"/>
            <a:ext cx="2879725" cy="2879725"/>
          </a:xfrm>
          <a:custGeom>
            <a:avLst/>
            <a:gdLst/>
            <a:ahLst/>
            <a:cxnLst/>
            <a:rect l="l" t="t" r="r" b="b"/>
            <a:pathLst>
              <a:path w="2879725" h="2879725">
                <a:moveTo>
                  <a:pt x="1440176" y="0"/>
                </a:moveTo>
                <a:lnTo>
                  <a:pt x="1322041" y="4773"/>
                </a:lnTo>
                <a:lnTo>
                  <a:pt x="1206539" y="18845"/>
                </a:lnTo>
                <a:lnTo>
                  <a:pt x="1094041" y="41844"/>
                </a:lnTo>
                <a:lnTo>
                  <a:pt x="984916" y="73401"/>
                </a:lnTo>
                <a:lnTo>
                  <a:pt x="879537" y="113145"/>
                </a:lnTo>
                <a:lnTo>
                  <a:pt x="778272" y="160703"/>
                </a:lnTo>
                <a:lnTo>
                  <a:pt x="681492" y="215706"/>
                </a:lnTo>
                <a:lnTo>
                  <a:pt x="589567" y="277782"/>
                </a:lnTo>
                <a:lnTo>
                  <a:pt x="502869" y="346561"/>
                </a:lnTo>
                <a:lnTo>
                  <a:pt x="421766" y="421671"/>
                </a:lnTo>
                <a:lnTo>
                  <a:pt x="346630" y="502742"/>
                </a:lnTo>
                <a:lnTo>
                  <a:pt x="277831" y="589403"/>
                </a:lnTo>
                <a:lnTo>
                  <a:pt x="215738" y="681283"/>
                </a:lnTo>
                <a:lnTo>
                  <a:pt x="160724" y="778011"/>
                </a:lnTo>
                <a:lnTo>
                  <a:pt x="113156" y="879217"/>
                </a:lnTo>
                <a:lnTo>
                  <a:pt x="73408" y="984528"/>
                </a:lnTo>
                <a:lnTo>
                  <a:pt x="41847" y="1093575"/>
                </a:lnTo>
                <a:lnTo>
                  <a:pt x="18845" y="1205986"/>
                </a:lnTo>
                <a:lnTo>
                  <a:pt x="4773" y="1321390"/>
                </a:lnTo>
                <a:lnTo>
                  <a:pt x="0" y="1439417"/>
                </a:lnTo>
                <a:lnTo>
                  <a:pt x="4773" y="1557553"/>
                </a:lnTo>
                <a:lnTo>
                  <a:pt x="18845" y="1673056"/>
                </a:lnTo>
                <a:lnTo>
                  <a:pt x="41847" y="1785554"/>
                </a:lnTo>
                <a:lnTo>
                  <a:pt x="73408" y="1894678"/>
                </a:lnTo>
                <a:lnTo>
                  <a:pt x="113156" y="2000058"/>
                </a:lnTo>
                <a:lnTo>
                  <a:pt x="160724" y="2101323"/>
                </a:lnTo>
                <a:lnTo>
                  <a:pt x="215738" y="2198103"/>
                </a:lnTo>
                <a:lnTo>
                  <a:pt x="277831" y="2290027"/>
                </a:lnTo>
                <a:lnTo>
                  <a:pt x="346630" y="2376725"/>
                </a:lnTo>
                <a:lnTo>
                  <a:pt x="421766" y="2457827"/>
                </a:lnTo>
                <a:lnTo>
                  <a:pt x="502869" y="2532963"/>
                </a:lnTo>
                <a:lnTo>
                  <a:pt x="589567" y="2601762"/>
                </a:lnTo>
                <a:lnTo>
                  <a:pt x="681492" y="2663854"/>
                </a:lnTo>
                <a:lnTo>
                  <a:pt x="778272" y="2718869"/>
                </a:lnTo>
                <a:lnTo>
                  <a:pt x="879537" y="2766435"/>
                </a:lnTo>
                <a:lnTo>
                  <a:pt x="984916" y="2806184"/>
                </a:lnTo>
                <a:lnTo>
                  <a:pt x="1094041" y="2837744"/>
                </a:lnTo>
                <a:lnTo>
                  <a:pt x="1206539" y="2860746"/>
                </a:lnTo>
                <a:lnTo>
                  <a:pt x="1322041" y="2874818"/>
                </a:lnTo>
                <a:lnTo>
                  <a:pt x="1440176" y="2879591"/>
                </a:lnTo>
                <a:lnTo>
                  <a:pt x="1558307" y="2874818"/>
                </a:lnTo>
                <a:lnTo>
                  <a:pt x="1673793" y="2860746"/>
                </a:lnTo>
                <a:lnTo>
                  <a:pt x="1786267" y="2837744"/>
                </a:lnTo>
                <a:lnTo>
                  <a:pt x="1895359" y="2806184"/>
                </a:lnTo>
                <a:lnTo>
                  <a:pt x="2000699" y="2766435"/>
                </a:lnTo>
                <a:lnTo>
                  <a:pt x="2101919" y="2718869"/>
                </a:lnTo>
                <a:lnTo>
                  <a:pt x="2198649" y="2663854"/>
                </a:lnTo>
                <a:lnTo>
                  <a:pt x="2290520" y="2601762"/>
                </a:lnTo>
                <a:lnTo>
                  <a:pt x="2377163" y="2532963"/>
                </a:lnTo>
                <a:lnTo>
                  <a:pt x="2458208" y="2457827"/>
                </a:lnTo>
                <a:lnTo>
                  <a:pt x="2533288" y="2376725"/>
                </a:lnTo>
                <a:lnTo>
                  <a:pt x="2602031" y="2290027"/>
                </a:lnTo>
                <a:lnTo>
                  <a:pt x="2664070" y="2198103"/>
                </a:lnTo>
                <a:lnTo>
                  <a:pt x="2719035" y="2101323"/>
                </a:lnTo>
                <a:lnTo>
                  <a:pt x="2766556" y="2000058"/>
                </a:lnTo>
                <a:lnTo>
                  <a:pt x="2806266" y="1894678"/>
                </a:lnTo>
                <a:lnTo>
                  <a:pt x="2837793" y="1785554"/>
                </a:lnTo>
                <a:lnTo>
                  <a:pt x="2860770" y="1673056"/>
                </a:lnTo>
                <a:lnTo>
                  <a:pt x="2874827" y="1557553"/>
                </a:lnTo>
                <a:lnTo>
                  <a:pt x="2879594" y="1439417"/>
                </a:lnTo>
                <a:lnTo>
                  <a:pt x="2874827" y="1321390"/>
                </a:lnTo>
                <a:lnTo>
                  <a:pt x="2860770" y="1205986"/>
                </a:lnTo>
                <a:lnTo>
                  <a:pt x="2837793" y="1093575"/>
                </a:lnTo>
                <a:lnTo>
                  <a:pt x="2806266" y="984528"/>
                </a:lnTo>
                <a:lnTo>
                  <a:pt x="2766556" y="879217"/>
                </a:lnTo>
                <a:lnTo>
                  <a:pt x="2719035" y="778011"/>
                </a:lnTo>
                <a:lnTo>
                  <a:pt x="2664070" y="681283"/>
                </a:lnTo>
                <a:lnTo>
                  <a:pt x="2602031" y="589403"/>
                </a:lnTo>
                <a:lnTo>
                  <a:pt x="2533288" y="502742"/>
                </a:lnTo>
                <a:lnTo>
                  <a:pt x="2458208" y="421671"/>
                </a:lnTo>
                <a:lnTo>
                  <a:pt x="2377163" y="346561"/>
                </a:lnTo>
                <a:lnTo>
                  <a:pt x="2290520" y="277782"/>
                </a:lnTo>
                <a:lnTo>
                  <a:pt x="2198649" y="215706"/>
                </a:lnTo>
                <a:lnTo>
                  <a:pt x="2101919" y="160703"/>
                </a:lnTo>
                <a:lnTo>
                  <a:pt x="2000699" y="113145"/>
                </a:lnTo>
                <a:lnTo>
                  <a:pt x="1895359" y="73401"/>
                </a:lnTo>
                <a:lnTo>
                  <a:pt x="1786267" y="41844"/>
                </a:lnTo>
                <a:lnTo>
                  <a:pt x="1673793" y="18845"/>
                </a:lnTo>
                <a:lnTo>
                  <a:pt x="1558307" y="4773"/>
                </a:lnTo>
                <a:lnTo>
                  <a:pt x="1440176" y="0"/>
                </a:lnTo>
                <a:close/>
              </a:path>
            </a:pathLst>
          </a:custGeom>
          <a:solidFill>
            <a:srgbClr val="C00000"/>
          </a:solidFill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5580944" y="5081100"/>
            <a:ext cx="2473960" cy="363855"/>
          </a:xfrm>
          <a:custGeom>
            <a:avLst/>
            <a:gdLst/>
            <a:ahLst/>
            <a:cxnLst/>
            <a:rect l="l" t="t" r="r" b="b"/>
            <a:pathLst>
              <a:path w="2473959" h="363854">
                <a:moveTo>
                  <a:pt x="0" y="363473"/>
                </a:moveTo>
                <a:lnTo>
                  <a:pt x="2473451" y="363473"/>
                </a:lnTo>
                <a:lnTo>
                  <a:pt x="2473451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9"/>
          <p:cNvSpPr/>
          <p:nvPr/>
        </p:nvSpPr>
        <p:spPr>
          <a:xfrm>
            <a:off x="5411018" y="2921598"/>
            <a:ext cx="2473960" cy="363855"/>
          </a:xfrm>
          <a:custGeom>
            <a:avLst/>
            <a:gdLst/>
            <a:ahLst/>
            <a:cxnLst/>
            <a:rect l="l" t="t" r="r" b="b"/>
            <a:pathLst>
              <a:path w="2473959" h="363855">
                <a:moveTo>
                  <a:pt x="0" y="363473"/>
                </a:moveTo>
                <a:lnTo>
                  <a:pt x="2473451" y="363473"/>
                </a:lnTo>
                <a:lnTo>
                  <a:pt x="2473451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10"/>
          <p:cNvSpPr/>
          <p:nvPr/>
        </p:nvSpPr>
        <p:spPr>
          <a:xfrm>
            <a:off x="6300272" y="4158324"/>
            <a:ext cx="2554605" cy="638810"/>
          </a:xfrm>
          <a:custGeom>
            <a:avLst/>
            <a:gdLst/>
            <a:ahLst/>
            <a:cxnLst/>
            <a:rect l="l" t="t" r="r" b="b"/>
            <a:pathLst>
              <a:path w="2554604" h="638810">
                <a:moveTo>
                  <a:pt x="0" y="638555"/>
                </a:moveTo>
                <a:lnTo>
                  <a:pt x="2554223" y="638555"/>
                </a:lnTo>
                <a:lnTo>
                  <a:pt x="2554223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11"/>
          <p:cNvSpPr/>
          <p:nvPr/>
        </p:nvSpPr>
        <p:spPr>
          <a:xfrm>
            <a:off x="4106474" y="6093798"/>
            <a:ext cx="2554605" cy="363855"/>
          </a:xfrm>
          <a:custGeom>
            <a:avLst/>
            <a:gdLst/>
            <a:ahLst/>
            <a:cxnLst/>
            <a:rect l="l" t="t" r="r" b="b"/>
            <a:pathLst>
              <a:path w="2554604" h="363854">
                <a:moveTo>
                  <a:pt x="0" y="363473"/>
                </a:moveTo>
                <a:lnTo>
                  <a:pt x="2554223" y="363473"/>
                </a:lnTo>
                <a:lnTo>
                  <a:pt x="2554223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7" name="object 12"/>
          <p:cNvSpPr/>
          <p:nvPr/>
        </p:nvSpPr>
        <p:spPr>
          <a:xfrm>
            <a:off x="5906318" y="3501480"/>
            <a:ext cx="2554605" cy="363855"/>
          </a:xfrm>
          <a:custGeom>
            <a:avLst/>
            <a:gdLst/>
            <a:ahLst/>
            <a:cxnLst/>
            <a:rect l="l" t="t" r="r" b="b"/>
            <a:pathLst>
              <a:path w="2554604" h="363854">
                <a:moveTo>
                  <a:pt x="0" y="363473"/>
                </a:moveTo>
                <a:lnTo>
                  <a:pt x="2554223" y="363473"/>
                </a:lnTo>
                <a:lnTo>
                  <a:pt x="2554223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8" name="object 13"/>
          <p:cNvSpPr/>
          <p:nvPr/>
        </p:nvSpPr>
        <p:spPr>
          <a:xfrm>
            <a:off x="4716074" y="2345526"/>
            <a:ext cx="2952750" cy="363855"/>
          </a:xfrm>
          <a:custGeom>
            <a:avLst/>
            <a:gdLst/>
            <a:ahLst/>
            <a:cxnLst/>
            <a:rect l="l" t="t" r="r" b="b"/>
            <a:pathLst>
              <a:path w="2952750" h="363855">
                <a:moveTo>
                  <a:pt x="0" y="363473"/>
                </a:moveTo>
                <a:lnTo>
                  <a:pt x="2952749" y="363473"/>
                </a:lnTo>
                <a:lnTo>
                  <a:pt x="2952749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9" name="object 14"/>
          <p:cNvSpPr/>
          <p:nvPr/>
        </p:nvSpPr>
        <p:spPr>
          <a:xfrm>
            <a:off x="4846377" y="5654124"/>
            <a:ext cx="3111500" cy="363855"/>
          </a:xfrm>
          <a:custGeom>
            <a:avLst/>
            <a:gdLst/>
            <a:ahLst/>
            <a:cxnLst/>
            <a:rect l="l" t="t" r="r" b="b"/>
            <a:pathLst>
              <a:path w="3111500" h="363854">
                <a:moveTo>
                  <a:pt x="0" y="363473"/>
                </a:moveTo>
                <a:lnTo>
                  <a:pt x="3111245" y="363473"/>
                </a:lnTo>
                <a:lnTo>
                  <a:pt x="3111245" y="0"/>
                </a:lnTo>
                <a:lnTo>
                  <a:pt x="0" y="0"/>
                </a:lnTo>
                <a:lnTo>
                  <a:pt x="0" y="3634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0" name="object 15"/>
          <p:cNvSpPr txBox="1"/>
          <p:nvPr/>
        </p:nvSpPr>
        <p:spPr>
          <a:xfrm>
            <a:off x="4986089" y="2379040"/>
            <a:ext cx="4157911" cy="3630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20" dirty="0">
                <a:solidFill>
                  <a:schemeClr val="accent6"/>
                </a:solidFill>
                <a:latin typeface="+mj-lt"/>
                <a:cs typeface="Calibri"/>
              </a:rPr>
              <a:t>Qualitätsmanagement</a:t>
            </a:r>
            <a:endParaRPr sz="18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1232535" marR="500380" indent="-396240">
              <a:lnSpc>
                <a:spcPts val="4560"/>
              </a:lnSpc>
              <a:spcBef>
                <a:spcPts val="525"/>
              </a:spcBef>
            </a:pPr>
            <a:r>
              <a:rPr sz="1800" b="1" spc="120" dirty="0">
                <a:solidFill>
                  <a:schemeClr val="accent6"/>
                </a:solidFill>
                <a:latin typeface="+mj-lt"/>
                <a:cs typeface="Calibri"/>
              </a:rPr>
              <a:t>Projektplanung</a:t>
            </a:r>
            <a:r>
              <a:rPr sz="1800" b="1" spc="6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800" b="1" spc="100" dirty="0">
                <a:solidFill>
                  <a:schemeClr val="accent6"/>
                </a:solidFill>
                <a:latin typeface="+mj-lt"/>
                <a:cs typeface="Calibri"/>
              </a:rPr>
              <a:t>Projektcontrolling</a:t>
            </a:r>
            <a:endParaRPr sz="18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>
              <a:lnSpc>
                <a:spcPts val="2400"/>
              </a:lnSpc>
              <a:spcBef>
                <a:spcPts val="66"/>
              </a:spcBef>
            </a:pPr>
            <a:endParaRPr sz="2400" b="1" dirty="0">
              <a:solidFill>
                <a:schemeClr val="accent6"/>
              </a:solidFill>
              <a:latin typeface="+mj-lt"/>
            </a:endParaRPr>
          </a:p>
          <a:p>
            <a:pPr marL="1962150" marR="6350" indent="-438784">
              <a:lnSpc>
                <a:spcPct val="100000"/>
              </a:lnSpc>
            </a:pPr>
            <a:r>
              <a:rPr sz="1800" b="1" spc="100" dirty="0">
                <a:solidFill>
                  <a:schemeClr val="accent6"/>
                </a:solidFill>
                <a:latin typeface="+mj-lt"/>
                <a:cs typeface="Calibri"/>
              </a:rPr>
              <a:t>Projektabwicklung/-</a:t>
            </a:r>
            <a:r>
              <a:rPr sz="1800" b="1" spc="55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800" b="1" spc="105" dirty="0">
                <a:solidFill>
                  <a:schemeClr val="accent6"/>
                </a:solidFill>
                <a:latin typeface="+mj-lt"/>
                <a:cs typeface="Calibri"/>
              </a:rPr>
              <a:t>realisierung</a:t>
            </a:r>
            <a:endParaRPr sz="1800" b="1" dirty="0">
              <a:solidFill>
                <a:schemeClr val="accent6"/>
              </a:solidFill>
              <a:latin typeface="+mj-lt"/>
              <a:cs typeface="Calibri"/>
            </a:endParaRPr>
          </a:p>
          <a:p>
            <a:pPr marL="201930" marR="922655" indent="720725">
              <a:lnSpc>
                <a:spcPct val="208900"/>
              </a:lnSpc>
              <a:spcBef>
                <a:spcPts val="585"/>
              </a:spcBef>
            </a:pPr>
            <a:r>
              <a:rPr sz="1800" b="1" spc="114" dirty="0">
                <a:solidFill>
                  <a:schemeClr val="accent6"/>
                </a:solidFill>
                <a:latin typeface="+mj-lt"/>
                <a:cs typeface="Calibri"/>
              </a:rPr>
              <a:t>Projektdefinition</a:t>
            </a:r>
            <a:r>
              <a:rPr sz="1800" b="1" spc="70" dirty="0">
                <a:solidFill>
                  <a:schemeClr val="accent6"/>
                </a:solidFill>
                <a:latin typeface="+mj-lt"/>
                <a:cs typeface="Times New Roman"/>
              </a:rPr>
              <a:t> </a:t>
            </a:r>
            <a:r>
              <a:rPr sz="1800" b="1" spc="114" dirty="0">
                <a:solidFill>
                  <a:schemeClr val="accent6"/>
                </a:solidFill>
                <a:latin typeface="+mj-lt"/>
                <a:cs typeface="Calibri"/>
              </a:rPr>
              <a:t>Projektdokumentation</a:t>
            </a:r>
            <a:endParaRPr sz="1800" b="1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31" name="object 16"/>
          <p:cNvSpPr txBox="1"/>
          <p:nvPr/>
        </p:nvSpPr>
        <p:spPr>
          <a:xfrm>
            <a:off x="4500694" y="6127321"/>
            <a:ext cx="259158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105" dirty="0">
                <a:solidFill>
                  <a:schemeClr val="accent6"/>
                </a:solidFill>
                <a:latin typeface="+mj-lt"/>
                <a:cs typeface="Calibri"/>
              </a:rPr>
              <a:t>Projektkontrolle</a:t>
            </a:r>
            <a:endParaRPr sz="1800" b="1" dirty="0">
              <a:solidFill>
                <a:schemeClr val="accent6"/>
              </a:solidFill>
              <a:latin typeface="+mj-lt"/>
              <a:cs typeface="Calibri"/>
            </a:endParaRPr>
          </a:p>
        </p:txBody>
      </p:sp>
      <p:sp>
        <p:nvSpPr>
          <p:cNvPr id="32" name="object 17"/>
          <p:cNvSpPr txBox="1"/>
          <p:nvPr/>
        </p:nvSpPr>
        <p:spPr>
          <a:xfrm>
            <a:off x="1547664" y="3732551"/>
            <a:ext cx="3126034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6350" indent="1270" algn="ctr">
              <a:lnSpc>
                <a:spcPct val="100000"/>
              </a:lnSpc>
            </a:pPr>
            <a:r>
              <a:rPr lang="de-DE" sz="2000" b="1" spc="110" dirty="0">
                <a:solidFill>
                  <a:schemeClr val="bg1"/>
                </a:solidFill>
                <a:latin typeface="+mj-lt"/>
                <a:cs typeface="Calibri"/>
              </a:rPr>
              <a:t>Funktionselemente</a:t>
            </a:r>
          </a:p>
          <a:p>
            <a:pPr marL="12065" marR="6350" indent="1270" algn="ctr">
              <a:lnSpc>
                <a:spcPct val="100000"/>
              </a:lnSpc>
            </a:pPr>
            <a:r>
              <a:rPr lang="de-DE" sz="2000" b="1" spc="65" dirty="0">
                <a:solidFill>
                  <a:schemeClr val="bg1"/>
                </a:solidFill>
                <a:latin typeface="+mj-lt"/>
                <a:cs typeface="Times New Roman"/>
              </a:rPr>
              <a:t> </a:t>
            </a:r>
            <a:r>
              <a:rPr sz="2000" b="1" spc="80" dirty="0">
                <a:solidFill>
                  <a:schemeClr val="bg1"/>
                </a:solidFill>
                <a:latin typeface="+mj-lt"/>
                <a:cs typeface="Calibri"/>
              </a:rPr>
              <a:t>des</a:t>
            </a:r>
            <a:r>
              <a:rPr sz="2000" b="1" spc="45" dirty="0">
                <a:solidFill>
                  <a:schemeClr val="bg1"/>
                </a:solidFill>
                <a:latin typeface="+mj-lt"/>
                <a:cs typeface="Times New Roman"/>
              </a:rPr>
              <a:t> </a:t>
            </a:r>
            <a:r>
              <a:rPr sz="2000" b="1" spc="125" dirty="0" err="1">
                <a:solidFill>
                  <a:schemeClr val="bg1"/>
                </a:solidFill>
                <a:latin typeface="+mj-lt"/>
                <a:cs typeface="Calibri"/>
              </a:rPr>
              <a:t>Projektmanagements</a:t>
            </a:r>
            <a:endParaRPr sz="2000" b="1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4" name="Gleichschenkliges Dreieck 3"/>
          <p:cNvSpPr/>
          <p:nvPr/>
        </p:nvSpPr>
        <p:spPr>
          <a:xfrm rot="5400000">
            <a:off x="4495077" y="2130350"/>
            <a:ext cx="215380" cy="14841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/>
          <p:cNvSpPr/>
          <p:nvPr/>
        </p:nvSpPr>
        <p:spPr>
          <a:xfrm rot="16200000">
            <a:off x="4428307" y="6450889"/>
            <a:ext cx="215380" cy="148413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1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5"/>
          <p:cNvSpPr/>
          <p:nvPr/>
        </p:nvSpPr>
        <p:spPr>
          <a:xfrm>
            <a:off x="1332798" y="1817714"/>
            <a:ext cx="3240405" cy="4681220"/>
          </a:xfrm>
          <a:custGeom>
            <a:avLst/>
            <a:gdLst/>
            <a:ahLst/>
            <a:cxnLst/>
            <a:rect l="l" t="t" r="r" b="b"/>
            <a:pathLst>
              <a:path w="3240404" h="4681220">
                <a:moveTo>
                  <a:pt x="0" y="4680965"/>
                </a:moveTo>
                <a:lnTo>
                  <a:pt x="3240023" y="4680965"/>
                </a:lnTo>
                <a:lnTo>
                  <a:pt x="3240023" y="0"/>
                </a:lnTo>
                <a:lnTo>
                  <a:pt x="0" y="0"/>
                </a:lnTo>
                <a:lnTo>
                  <a:pt x="0" y="4680965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 – </a:t>
            </a:r>
            <a:r>
              <a:rPr lang="de-DE" sz="2000" b="1" dirty="0"/>
              <a:t>Akzeptanz/- Dynamikportfolio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17</a:t>
            </a:fld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576" y="2060848"/>
            <a:ext cx="682199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Einordnung von Projekten nach dem Projektarten-Portfolio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71600" y="2312876"/>
            <a:ext cx="7637621" cy="35643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607542" y="2312876"/>
            <a:ext cx="0" cy="3204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835696" y="6237312"/>
            <a:ext cx="676875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 rot="16200000">
            <a:off x="60793" y="3910408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Komplexität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800775" y="5867980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latin typeface="+mj-lt"/>
              </a:rPr>
              <a:t>Veränderung</a:t>
            </a:r>
          </a:p>
        </p:txBody>
      </p:sp>
      <p:cxnSp>
        <p:nvCxnSpPr>
          <p:cNvPr id="16" name="Gerade Verbindung 15"/>
          <p:cNvCxnSpPr>
            <a:stCxn id="4" idx="1"/>
            <a:endCxn id="4" idx="3"/>
          </p:cNvCxnSpPr>
          <p:nvPr/>
        </p:nvCxnSpPr>
        <p:spPr>
          <a:xfrm>
            <a:off x="971600" y="4095074"/>
            <a:ext cx="7637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>
            <a:off x="4572000" y="2312876"/>
            <a:ext cx="10431" cy="355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 rot="16200000">
            <a:off x="403724" y="534283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niedrig</a:t>
            </a:r>
          </a:p>
        </p:txBody>
      </p:sp>
      <p:sp>
        <p:nvSpPr>
          <p:cNvPr id="25" name="Textfeld 24"/>
          <p:cNvSpPr txBox="1"/>
          <p:nvPr/>
        </p:nvSpPr>
        <p:spPr>
          <a:xfrm rot="16200000">
            <a:off x="524301" y="2530243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hoch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971600" y="591234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gering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8039870" y="5910855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hoch</a:t>
            </a:r>
          </a:p>
        </p:txBody>
      </p:sp>
      <p:sp>
        <p:nvSpPr>
          <p:cNvPr id="23" name="Ellipse 22"/>
          <p:cNvSpPr/>
          <p:nvPr/>
        </p:nvSpPr>
        <p:spPr>
          <a:xfrm>
            <a:off x="1098204" y="2396967"/>
            <a:ext cx="1474984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+mj-lt"/>
              </a:rPr>
              <a:t>Akzeptanz-projekt</a:t>
            </a:r>
          </a:p>
        </p:txBody>
      </p:sp>
      <p:sp>
        <p:nvSpPr>
          <p:cNvPr id="29" name="Ellipse 28"/>
          <p:cNvSpPr/>
          <p:nvPr/>
        </p:nvSpPr>
        <p:spPr>
          <a:xfrm>
            <a:off x="1064182" y="4869160"/>
            <a:ext cx="1474984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+mj-lt"/>
              </a:rPr>
              <a:t>Standard-projekt</a:t>
            </a:r>
          </a:p>
        </p:txBody>
      </p:sp>
      <p:sp>
        <p:nvSpPr>
          <p:cNvPr id="30" name="Ellipse 29"/>
          <p:cNvSpPr/>
          <p:nvPr/>
        </p:nvSpPr>
        <p:spPr>
          <a:xfrm>
            <a:off x="7020272" y="2396967"/>
            <a:ext cx="1474984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+mj-lt"/>
              </a:rPr>
              <a:t>Pionier-projekt</a:t>
            </a:r>
          </a:p>
        </p:txBody>
      </p:sp>
      <p:sp>
        <p:nvSpPr>
          <p:cNvPr id="31" name="Ellipse 30"/>
          <p:cNvSpPr/>
          <p:nvPr/>
        </p:nvSpPr>
        <p:spPr>
          <a:xfrm>
            <a:off x="7020272" y="4869160"/>
            <a:ext cx="1474984" cy="9144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>
                <a:latin typeface="+mj-lt"/>
              </a:rPr>
              <a:t>Potenzial-projekt</a:t>
            </a:r>
          </a:p>
        </p:txBody>
      </p:sp>
      <p:sp>
        <p:nvSpPr>
          <p:cNvPr id="24" name="Rechteck 23"/>
          <p:cNvSpPr/>
          <p:nvPr/>
        </p:nvSpPr>
        <p:spPr>
          <a:xfrm>
            <a:off x="1205437" y="342900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Stadteil-sanierung</a:t>
            </a:r>
          </a:p>
        </p:txBody>
      </p:sp>
      <p:sp>
        <p:nvSpPr>
          <p:cNvPr id="33" name="Rechteck 32"/>
          <p:cNvSpPr/>
          <p:nvPr/>
        </p:nvSpPr>
        <p:spPr>
          <a:xfrm>
            <a:off x="2906058" y="240447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Atom-</a:t>
            </a:r>
          </a:p>
          <a:p>
            <a:pPr algn="ctr"/>
            <a:r>
              <a:rPr lang="de-DE" sz="1400" dirty="0" err="1">
                <a:latin typeface="+mj-lt"/>
              </a:rPr>
              <a:t>kraftwerk</a:t>
            </a:r>
            <a:endParaRPr lang="de-DE" sz="1400" dirty="0">
              <a:latin typeface="+mj-lt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771800" y="3253841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Panzer-</a:t>
            </a:r>
          </a:p>
          <a:p>
            <a:pPr algn="ctr"/>
            <a:r>
              <a:rPr lang="de-DE" sz="1400" dirty="0">
                <a:latin typeface="+mj-lt"/>
              </a:rPr>
              <a:t>bau</a:t>
            </a:r>
          </a:p>
        </p:txBody>
      </p:sp>
      <p:sp>
        <p:nvSpPr>
          <p:cNvPr id="35" name="Rechteck 34"/>
          <p:cNvSpPr/>
          <p:nvPr/>
        </p:nvSpPr>
        <p:spPr>
          <a:xfrm>
            <a:off x="4775930" y="240447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>
                <a:latin typeface="+mj-lt"/>
              </a:rPr>
              <a:t>Unternehmens-strategie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90410" y="3140968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IT-Umstellung</a:t>
            </a:r>
          </a:p>
        </p:txBody>
      </p:sp>
      <p:sp>
        <p:nvSpPr>
          <p:cNvPr id="37" name="Rechteck 36"/>
          <p:cNvSpPr/>
          <p:nvPr/>
        </p:nvSpPr>
        <p:spPr>
          <a:xfrm>
            <a:off x="6390013" y="342900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Persönliche Entwicklung</a:t>
            </a:r>
          </a:p>
        </p:txBody>
      </p:sp>
      <p:sp>
        <p:nvSpPr>
          <p:cNvPr id="38" name="Rechteck 37"/>
          <p:cNvSpPr/>
          <p:nvPr/>
        </p:nvSpPr>
        <p:spPr>
          <a:xfrm>
            <a:off x="4733829" y="416118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Markt-analyse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90410" y="503894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Berg-</a:t>
            </a:r>
          </a:p>
          <a:p>
            <a:pPr algn="ctr"/>
            <a:r>
              <a:rPr lang="de-DE" sz="1400" dirty="0">
                <a:latin typeface="+mj-lt"/>
              </a:rPr>
              <a:t>tour</a:t>
            </a:r>
          </a:p>
        </p:txBody>
      </p:sp>
      <p:sp>
        <p:nvSpPr>
          <p:cNvPr id="40" name="Rechteck 39"/>
          <p:cNvSpPr/>
          <p:nvPr/>
        </p:nvSpPr>
        <p:spPr>
          <a:xfrm>
            <a:off x="6110334" y="429432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Segel-</a:t>
            </a:r>
          </a:p>
          <a:p>
            <a:pPr algn="ctr"/>
            <a:r>
              <a:rPr lang="de-DE" sz="1400" dirty="0">
                <a:latin typeface="+mj-lt"/>
              </a:rPr>
              <a:t>törn</a:t>
            </a:r>
          </a:p>
        </p:txBody>
      </p:sp>
      <p:sp>
        <p:nvSpPr>
          <p:cNvPr id="41" name="Rechteck 40"/>
          <p:cNvSpPr/>
          <p:nvPr/>
        </p:nvSpPr>
        <p:spPr>
          <a:xfrm>
            <a:off x="1835696" y="4164036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Haus-</a:t>
            </a:r>
          </a:p>
          <a:p>
            <a:pPr algn="ctr"/>
            <a:r>
              <a:rPr lang="de-DE" sz="1400" dirty="0">
                <a:latin typeface="+mj-lt"/>
              </a:rPr>
              <a:t>bau</a:t>
            </a:r>
          </a:p>
        </p:txBody>
      </p:sp>
      <p:sp>
        <p:nvSpPr>
          <p:cNvPr id="42" name="Rechteck 41"/>
          <p:cNvSpPr/>
          <p:nvPr/>
        </p:nvSpPr>
        <p:spPr>
          <a:xfrm>
            <a:off x="3170516" y="4581740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Messe-</a:t>
            </a:r>
          </a:p>
          <a:p>
            <a:pPr algn="ctr"/>
            <a:r>
              <a:rPr lang="de-DE" sz="1400" dirty="0">
                <a:latin typeface="+mj-lt"/>
              </a:rPr>
              <a:t>stand</a:t>
            </a:r>
          </a:p>
        </p:txBody>
      </p:sp>
      <p:sp>
        <p:nvSpPr>
          <p:cNvPr id="43" name="Rechteck 42"/>
          <p:cNvSpPr/>
          <p:nvPr/>
        </p:nvSpPr>
        <p:spPr>
          <a:xfrm>
            <a:off x="2678492" y="5229812"/>
            <a:ext cx="1260517" cy="5748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+mj-lt"/>
              </a:rPr>
              <a:t>Werbe-</a:t>
            </a:r>
          </a:p>
          <a:p>
            <a:pPr algn="ctr"/>
            <a:r>
              <a:rPr lang="de-DE" sz="1400" dirty="0" err="1">
                <a:latin typeface="+mj-lt"/>
              </a:rPr>
              <a:t>spot</a:t>
            </a:r>
            <a:endParaRPr lang="de-DE" sz="1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Freihand 17"/>
              <p14:cNvContentPartPr/>
              <p14:nvPr/>
            </p14:nvContentPartPr>
            <p14:xfrm>
              <a:off x="1612326" y="4728524"/>
              <a:ext cx="360" cy="360"/>
            </p14:xfrm>
          </p:contentPart>
        </mc:Choice>
        <mc:Fallback xmlns="">
          <p:pic>
            <p:nvPicPr>
              <p:cNvPr id="18" name="Freihand 1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0446" y="4716644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5" name="Freihand 44"/>
              <p14:cNvContentPartPr/>
              <p14:nvPr/>
            </p14:nvContentPartPr>
            <p14:xfrm>
              <a:off x="2646966" y="2671124"/>
              <a:ext cx="12240" cy="360"/>
            </p14:xfrm>
          </p:contentPart>
        </mc:Choice>
        <mc:Fallback xmlns="">
          <p:pic>
            <p:nvPicPr>
              <p:cNvPr id="45" name="Freihand 4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5086" y="2659244"/>
                <a:ext cx="3600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8316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18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5476625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Grundsätzliche Unterscheidung der Projektarten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755576" y="2060848"/>
            <a:ext cx="682199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2843808" y="2276872"/>
            <a:ext cx="3384375" cy="583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algn="ctr">
              <a:lnSpc>
                <a:spcPct val="100000"/>
              </a:lnSpc>
            </a:pPr>
            <a:r>
              <a:rPr lang="de-DE" sz="2400" b="1" spc="90" dirty="0">
                <a:solidFill>
                  <a:srgbClr val="FFFFFF"/>
                </a:solidFill>
                <a:latin typeface="+mj-lt"/>
                <a:cs typeface="Calibri"/>
              </a:rPr>
              <a:t>Projekt</a:t>
            </a:r>
            <a:endParaRPr lang="de-DE" sz="2400" b="1" dirty="0">
              <a:latin typeface="+mj-lt"/>
              <a:cs typeface="Calibri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07542" y="3286087"/>
            <a:ext cx="1796205" cy="5047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  <a:latin typeface="+mj-lt"/>
              </a:rPr>
              <a:t>Arten</a:t>
            </a:r>
          </a:p>
        </p:txBody>
      </p:sp>
      <p:sp>
        <p:nvSpPr>
          <p:cNvPr id="12" name="Rechteck 11"/>
          <p:cNvSpPr/>
          <p:nvPr/>
        </p:nvSpPr>
        <p:spPr>
          <a:xfrm>
            <a:off x="2556147" y="3286086"/>
            <a:ext cx="19362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Ziele</a:t>
            </a:r>
          </a:p>
        </p:txBody>
      </p:sp>
      <p:sp>
        <p:nvSpPr>
          <p:cNvPr id="13" name="Rechteck 12"/>
          <p:cNvSpPr/>
          <p:nvPr/>
        </p:nvSpPr>
        <p:spPr>
          <a:xfrm>
            <a:off x="4635995" y="3284984"/>
            <a:ext cx="19362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Management</a:t>
            </a:r>
          </a:p>
        </p:txBody>
      </p:sp>
      <p:sp>
        <p:nvSpPr>
          <p:cNvPr id="14" name="Rechteck 13"/>
          <p:cNvSpPr/>
          <p:nvPr/>
        </p:nvSpPr>
        <p:spPr>
          <a:xfrm>
            <a:off x="6724228" y="3286087"/>
            <a:ext cx="1884994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  <a:latin typeface="+mj-lt"/>
              </a:rPr>
              <a:t>Einflüsse</a:t>
            </a:r>
          </a:p>
        </p:txBody>
      </p:sp>
      <p:sp>
        <p:nvSpPr>
          <p:cNvPr id="4" name="Rechteck 3"/>
          <p:cNvSpPr/>
          <p:nvPr/>
        </p:nvSpPr>
        <p:spPr>
          <a:xfrm>
            <a:off x="2013897" y="4005064"/>
            <a:ext cx="2342079" cy="15254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>
                <a:solidFill>
                  <a:schemeClr val="tx1"/>
                </a:solidFill>
                <a:latin typeface="+mj-lt"/>
              </a:rPr>
              <a:t>Persönliche Projekte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>
                <a:solidFill>
                  <a:schemeClr val="tx1"/>
                </a:solidFill>
                <a:latin typeface="+mj-lt"/>
              </a:rPr>
              <a:t>Staatliche Projekte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300" b="1" dirty="0">
                <a:solidFill>
                  <a:schemeClr val="tx1"/>
                </a:solidFill>
                <a:latin typeface="+mj-lt"/>
              </a:rPr>
              <a:t>Unternehmensprojekte</a:t>
            </a:r>
          </a:p>
        </p:txBody>
      </p:sp>
      <p:cxnSp>
        <p:nvCxnSpPr>
          <p:cNvPr id="16" name="Gewinkelte Verbindung 15"/>
          <p:cNvCxnSpPr>
            <a:stCxn id="10" idx="2"/>
            <a:endCxn id="11" idx="0"/>
          </p:cNvCxnSpPr>
          <p:nvPr/>
        </p:nvCxnSpPr>
        <p:spPr>
          <a:xfrm rot="5400000">
            <a:off x="2807994" y="1558084"/>
            <a:ext cx="425655" cy="30303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/>
          <p:cNvCxnSpPr>
            <a:stCxn id="10" idx="2"/>
            <a:endCxn id="12" idx="0"/>
          </p:cNvCxnSpPr>
          <p:nvPr/>
        </p:nvCxnSpPr>
        <p:spPr>
          <a:xfrm rot="5400000">
            <a:off x="3817296" y="2567386"/>
            <a:ext cx="425654" cy="10117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0" idx="2"/>
            <a:endCxn id="13" idx="0"/>
          </p:cNvCxnSpPr>
          <p:nvPr/>
        </p:nvCxnSpPr>
        <p:spPr>
          <a:xfrm rot="16200000" flipH="1">
            <a:off x="4857770" y="2538657"/>
            <a:ext cx="424552" cy="1068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winkelte Verbindung 25"/>
          <p:cNvCxnSpPr>
            <a:stCxn id="10" idx="2"/>
            <a:endCxn id="14" idx="0"/>
          </p:cNvCxnSpPr>
          <p:nvPr/>
        </p:nvCxnSpPr>
        <p:spPr>
          <a:xfrm rot="16200000" flipH="1">
            <a:off x="5888533" y="1507894"/>
            <a:ext cx="425655" cy="31307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stCxn id="11" idx="2"/>
            <a:endCxn id="4" idx="1"/>
          </p:cNvCxnSpPr>
          <p:nvPr/>
        </p:nvCxnSpPr>
        <p:spPr>
          <a:xfrm rot="16200000" flipH="1">
            <a:off x="1271307" y="4025200"/>
            <a:ext cx="976929" cy="50825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638042" y="4005064"/>
            <a:ext cx="3971179" cy="23042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chemeClr val="tx1"/>
                </a:solidFill>
                <a:latin typeface="+mj-lt"/>
              </a:rPr>
              <a:t>Ausrichtungsbezogene Projekte:                    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(Revolutions-, Evolutions-, Expansions-, Forschungs-, Entwicklungs-, Rationalisierungs-,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bzw.</a:t>
            </a:r>
            <a:r>
              <a:rPr lang="de-DE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Projektierungsprojekte)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chemeClr val="tx1"/>
                </a:solidFill>
                <a:latin typeface="+mj-lt"/>
              </a:rPr>
              <a:t>Ausstattungsbezogene Projekte:                              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(Ein-Personen-, Mehr-Personen-, Vollzeit-, Teilzeitprojekte)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chemeClr val="tx1"/>
                </a:solidFill>
                <a:latin typeface="+mj-lt"/>
              </a:rPr>
              <a:t>Trägerbezogene Projekte: </a:t>
            </a:r>
            <a:r>
              <a:rPr lang="de-DE" sz="800" b="1" dirty="0">
                <a:solidFill>
                  <a:schemeClr val="tx1"/>
                </a:solidFill>
                <a:latin typeface="+mj-lt"/>
              </a:rPr>
              <a:t>(Eigen-, Fremd-, Mischprojekte)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chemeClr val="tx1"/>
                </a:solidFill>
                <a:latin typeface="+mj-lt"/>
              </a:rPr>
              <a:t>Funktionsbezogene Projekte:                                 </a:t>
            </a:r>
            <a:r>
              <a:rPr lang="de-DE" sz="900" b="1" dirty="0">
                <a:solidFill>
                  <a:schemeClr val="tx1"/>
                </a:solidFill>
                <a:latin typeface="+mj-lt"/>
              </a:rPr>
              <a:t>(Materialwirtschafts-, Fertigungs- Marketing-, Verwaltungsprojekte)</a:t>
            </a:r>
            <a:endParaRPr lang="de-DE" sz="14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31" name="Gerade Verbindung 1030"/>
          <p:cNvCxnSpPr>
            <a:stCxn id="4" idx="3"/>
          </p:cNvCxnSpPr>
          <p:nvPr/>
        </p:nvCxnSpPr>
        <p:spPr>
          <a:xfrm>
            <a:off x="4355976" y="4767791"/>
            <a:ext cx="282066" cy="222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8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19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Agiles Projektmanagement – Grundprinzipien und Methoden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68313" y="2060599"/>
            <a:ext cx="8218487" cy="41767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e-DE" altLang="de-DE" sz="2000" u="sng"/>
              <a:t>Definition</a:t>
            </a:r>
            <a:r>
              <a:rPr lang="de-DE" altLang="de-DE" sz="2000"/>
              <a:t>:</a:t>
            </a:r>
            <a:br>
              <a:rPr lang="de-DE" altLang="de-DE" sz="2000"/>
            </a:br>
            <a:r>
              <a:rPr lang="de-DE" altLang="de-DE" sz="2000"/>
              <a:t>„Agiles Projektmanagement ist ein (branchen-</a:t>
            </a:r>
            <a:br>
              <a:rPr lang="de-DE" altLang="de-DE" sz="2000"/>
            </a:br>
            <a:r>
              <a:rPr lang="de-DE" altLang="de-DE" sz="2000"/>
              <a:t>spezifisch für Projekte entwickeltes) Handlungsmodell.“</a:t>
            </a:r>
            <a:br>
              <a:rPr lang="de-DE" altLang="de-DE" sz="2000"/>
            </a:br>
            <a:endParaRPr lang="de-DE" altLang="de-DE" sz="2000"/>
          </a:p>
          <a:p>
            <a:pPr>
              <a:lnSpc>
                <a:spcPct val="90000"/>
              </a:lnSpc>
            </a:pPr>
            <a:r>
              <a:rPr lang="de-DE" altLang="de-DE" sz="2000" u="sng"/>
              <a:t>Grundprinzip</a:t>
            </a:r>
            <a:r>
              <a:rPr lang="de-DE" altLang="de-DE" sz="2000"/>
              <a:t>: </a:t>
            </a:r>
            <a:br>
              <a:rPr lang="de-DE" altLang="de-DE" sz="2000"/>
            </a:br>
            <a:r>
              <a:rPr lang="de-DE" altLang="de-DE" sz="2000"/>
              <a:t>weitgehende Verzicht auf umfangreiche Vorgehensmodelle.</a:t>
            </a:r>
            <a:br>
              <a:rPr lang="de-DE" altLang="de-DE" sz="2000"/>
            </a:br>
            <a:r>
              <a:rPr lang="de-DE" altLang="de-DE" sz="2000">
                <a:sym typeface="Wingdings" panose="05000000000000000000" pitchFamily="2" charset="2"/>
              </a:rPr>
              <a:t> „welche Gefahren sind damit verbunden?“</a:t>
            </a:r>
            <a:r>
              <a:rPr lang="de-DE" altLang="de-DE" sz="2000"/>
              <a:t> </a:t>
            </a:r>
            <a:br>
              <a:rPr lang="de-DE" altLang="de-DE" sz="2000"/>
            </a:br>
            <a:endParaRPr lang="de-DE" altLang="de-DE" sz="2000"/>
          </a:p>
          <a:p>
            <a:pPr>
              <a:lnSpc>
                <a:spcPct val="90000"/>
              </a:lnSpc>
            </a:pPr>
            <a:r>
              <a:rPr lang="de-DE" altLang="de-DE" sz="2000" u="sng"/>
              <a:t>Methoden</a:t>
            </a:r>
            <a:r>
              <a:rPr lang="de-DE" altLang="de-DE" sz="2000"/>
              <a:t>: </a:t>
            </a:r>
            <a:br>
              <a:rPr lang="de-DE" altLang="de-DE" sz="2000"/>
            </a:br>
            <a:r>
              <a:rPr lang="de-DE" altLang="de-DE" sz="2000"/>
              <a:t>im Baukastenprinzip, </a:t>
            </a:r>
            <a:br>
              <a:rPr lang="de-DE" altLang="de-DE" sz="2000"/>
            </a:br>
            <a:r>
              <a:rPr lang="de-DE" altLang="de-DE" sz="2000"/>
              <a:t>die je nach Anforderungen eingesetzt werden.</a:t>
            </a:r>
            <a:br>
              <a:rPr lang="de-DE" altLang="de-DE" sz="2000"/>
            </a:br>
            <a:r>
              <a:rPr lang="de-DE" altLang="de-DE" sz="2000"/>
              <a:t> </a:t>
            </a:r>
          </a:p>
          <a:p>
            <a:pPr>
              <a:lnSpc>
                <a:spcPct val="90000"/>
              </a:lnSpc>
            </a:pPr>
            <a:r>
              <a:rPr lang="de-DE" altLang="de-DE" sz="2000" u="sng"/>
              <a:t>Komponenten</a:t>
            </a:r>
            <a:r>
              <a:rPr lang="de-DE" altLang="de-DE" sz="2000"/>
              <a:t>:</a:t>
            </a:r>
            <a:br>
              <a:rPr lang="de-DE" altLang="de-DE" sz="2000"/>
            </a:br>
            <a:r>
              <a:rPr lang="de-DE" altLang="de-DE" sz="2000"/>
              <a:t>Team - Werkzeug - Prozess </a:t>
            </a:r>
            <a:r>
              <a:rPr lang="de-DE" altLang="de-DE" sz="2000">
                <a:sym typeface="Wingdings" panose="05000000000000000000" pitchFamily="2" charset="2"/>
              </a:rPr>
              <a:t> </a:t>
            </a:r>
            <a:r>
              <a:rPr lang="de-DE" altLang="de-DE" sz="2000"/>
              <a:t>zur Erreichung der Ziele</a:t>
            </a:r>
            <a:endParaRPr lang="de-DE" altLang="de-DE" sz="2000" dirty="0"/>
          </a:p>
        </p:txBody>
      </p:sp>
      <p:pic>
        <p:nvPicPr>
          <p:cNvPr id="23" name="Picture 4" descr="MCj019861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221187"/>
            <a:ext cx="136842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99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763589" y="1916113"/>
            <a:ext cx="7845632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Themenüberblick 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187782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Projektmanagements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Projektorganisation- und </a:t>
            </a:r>
            <a:r>
              <a:rPr lang="de-DE" sz="2400" dirty="0" err="1"/>
              <a:t>planung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Operatives Projektmanagement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Das SCRUM-Modell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Team und Selbstorganisation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Projektcontrolling- und </a:t>
            </a:r>
            <a:r>
              <a:rPr lang="de-DE" sz="2400" dirty="0" err="1"/>
              <a:t>dokumentation</a:t>
            </a:r>
            <a:endParaRPr lang="de-DE" sz="2400" dirty="0"/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MS-Project	 als Steuerungshilfe		</a:t>
            </a:r>
          </a:p>
        </p:txBody>
      </p:sp>
    </p:spTree>
    <p:extLst>
      <p:ext uri="{BB962C8B-B14F-4D97-AF65-F5344CB8AC3E}">
        <p14:creationId xmlns:p14="http://schemas.microsoft.com/office/powerpoint/2010/main" val="84722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Definitorische Grundlagen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20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Agiles Projektmanagement – Eigenschaften und Merkmale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2344248"/>
            <a:ext cx="8229600" cy="432511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400" i="1" dirty="0"/>
              <a:t>agil</a:t>
            </a:r>
            <a:r>
              <a:rPr lang="de-AT" altLang="de-DE" sz="2400" dirty="0"/>
              <a:t>: (</a:t>
            </a:r>
            <a:r>
              <a:rPr lang="de-AT" altLang="de-DE" sz="2400" dirty="0" err="1"/>
              <a:t>adj.</a:t>
            </a:r>
            <a:r>
              <a:rPr lang="de-AT" altLang="de-DE" sz="2400" dirty="0"/>
              <a:t>) flink, gewandt, beweglich, </a:t>
            </a:r>
            <a:br>
              <a:rPr lang="de-AT" altLang="de-DE" sz="2400" dirty="0"/>
            </a:br>
            <a:r>
              <a:rPr lang="de-AT" altLang="de-DE" sz="2400" dirty="0"/>
              <a:t>rege</a:t>
            </a:r>
            <a:r>
              <a:rPr lang="de-AT" altLang="de-DE" sz="2400"/>
              <a:t>, </a:t>
            </a:r>
            <a:r>
              <a:rPr lang="de-AT" altLang="de-DE" sz="2400" smtClean="0"/>
              <a:t>flexibel </a:t>
            </a:r>
            <a:r>
              <a:rPr lang="de-AT" altLang="de-DE" sz="2400" dirty="0"/>
              <a:t>[Latein - </a:t>
            </a:r>
            <a:r>
              <a:rPr lang="de-AT" altLang="de-DE" sz="2400" dirty="0" err="1"/>
              <a:t>agilis</a:t>
            </a:r>
            <a:r>
              <a:rPr lang="de-AT" altLang="de-DE" sz="2400" dirty="0"/>
              <a:t>]</a:t>
            </a:r>
          </a:p>
          <a:p>
            <a:r>
              <a:rPr lang="de-AT" altLang="de-DE" sz="2400" dirty="0"/>
              <a:t>der (Arbeits-) </a:t>
            </a:r>
            <a:r>
              <a:rPr lang="de-AT" altLang="de-DE" sz="2400" i="1" dirty="0"/>
              <a:t>Prozess</a:t>
            </a:r>
            <a:r>
              <a:rPr lang="de-AT" altLang="de-DE" sz="2400" dirty="0"/>
              <a:t> beinhaltet </a:t>
            </a:r>
            <a:br>
              <a:rPr lang="de-AT" altLang="de-DE" sz="2400" dirty="0"/>
            </a:br>
            <a:r>
              <a:rPr lang="de-AT" altLang="de-DE" sz="2400" dirty="0"/>
              <a:t>schnelle (Arbeits-) </a:t>
            </a:r>
            <a:r>
              <a:rPr lang="de-AT" altLang="de-DE" sz="2400" i="1" dirty="0"/>
              <a:t>Methoden</a:t>
            </a:r>
          </a:p>
          <a:p>
            <a:r>
              <a:rPr lang="de-AT" altLang="de-DE" sz="2400" dirty="0"/>
              <a:t>Definiert</a:t>
            </a:r>
            <a:r>
              <a:rPr lang="de-AT" altLang="de-DE" sz="2400" i="1" dirty="0"/>
              <a:t> Aufgaben</a:t>
            </a:r>
            <a:r>
              <a:rPr lang="de-AT" altLang="de-DE" sz="2400" dirty="0"/>
              <a:t> und </a:t>
            </a:r>
            <a:r>
              <a:rPr lang="de-AT" altLang="de-DE" sz="2400" i="1" dirty="0"/>
              <a:t>Ziele</a:t>
            </a:r>
            <a:r>
              <a:rPr lang="de-AT" altLang="de-DE" sz="2400" dirty="0"/>
              <a:t> </a:t>
            </a:r>
            <a:br>
              <a:rPr lang="de-AT" altLang="de-DE" sz="2400" dirty="0"/>
            </a:br>
            <a:r>
              <a:rPr lang="de-AT" altLang="de-DE" sz="2400" dirty="0"/>
              <a:t>für Team(s) und </a:t>
            </a:r>
            <a:r>
              <a:rPr lang="de-AT" altLang="de-DE" sz="2400" dirty="0" err="1"/>
              <a:t>MitarbeiterInnen</a:t>
            </a:r>
            <a:endParaRPr lang="de-AT" altLang="de-DE" sz="24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59563" y="2425725"/>
            <a:ext cx="1949658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 dirty="0" err="1">
                <a:solidFill>
                  <a:schemeClr val="bg1"/>
                </a:solidFill>
              </a:rPr>
              <a:t>FußballspielerIn</a:t>
            </a:r>
            <a:endParaRPr lang="de-AT" altLang="de-DE" b="1" dirty="0">
              <a:solidFill>
                <a:schemeClr val="bg1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659563" y="4297387"/>
            <a:ext cx="1944687" cy="36933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 i="1" dirty="0">
                <a:solidFill>
                  <a:schemeClr val="bg1"/>
                </a:solidFill>
              </a:rPr>
              <a:t>Eigenschaften</a:t>
            </a:r>
          </a:p>
        </p:txBody>
      </p:sp>
      <p:pic>
        <p:nvPicPr>
          <p:cNvPr id="11" name="Picture 7" descr="MCBD00013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2928962"/>
            <a:ext cx="9159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659564" y="2786087"/>
            <a:ext cx="1949658" cy="1511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11188" y="5018112"/>
            <a:ext cx="7993062" cy="1219200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AT" altLang="de-DE" b="1" dirty="0">
                <a:solidFill>
                  <a:schemeClr val="bg1"/>
                </a:solidFill>
              </a:rPr>
              <a:t>Diskussionspunkte </a:t>
            </a:r>
            <a:r>
              <a:rPr lang="de-AT" altLang="de-DE" b="1" dirty="0">
                <a:solidFill>
                  <a:schemeClr val="bg1"/>
                </a:solidFill>
                <a:sym typeface="Wingdings" panose="05000000000000000000" pitchFamily="2" charset="2"/>
              </a:rPr>
              <a:t> Brainstorming</a:t>
            </a:r>
            <a:r>
              <a:rPr lang="de-AT" altLang="de-DE" b="1" dirty="0">
                <a:solidFill>
                  <a:schemeClr val="bg1"/>
                </a:solidFill>
              </a:rPr>
              <a:t>: </a:t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>
                <a:solidFill>
                  <a:schemeClr val="bg1"/>
                </a:solidFill>
              </a:rPr>
              <a:t/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>
                <a:solidFill>
                  <a:schemeClr val="bg1"/>
                </a:solidFill>
              </a:rPr>
              <a:t>„Welche </a:t>
            </a:r>
            <a:r>
              <a:rPr lang="de-AT" altLang="de-DE" b="1" u="sng" dirty="0">
                <a:solidFill>
                  <a:schemeClr val="bg1"/>
                </a:solidFill>
              </a:rPr>
              <a:t>Voraussetzungen</a:t>
            </a:r>
            <a:r>
              <a:rPr lang="de-AT" altLang="de-DE" b="1" dirty="0">
                <a:solidFill>
                  <a:schemeClr val="bg1"/>
                </a:solidFill>
              </a:rPr>
              <a:t> und </a:t>
            </a:r>
            <a:r>
              <a:rPr lang="de-AT" altLang="de-DE" b="1" u="sng" dirty="0">
                <a:solidFill>
                  <a:schemeClr val="bg1"/>
                </a:solidFill>
              </a:rPr>
              <a:t>Eigenschaften</a:t>
            </a:r>
            <a:r>
              <a:rPr lang="de-AT" altLang="de-DE" b="1" dirty="0">
                <a:solidFill>
                  <a:schemeClr val="bg1"/>
                </a:solidFill>
              </a:rPr>
              <a:t> müssen </a:t>
            </a:r>
            <a:r>
              <a:rPr lang="de-AT" altLang="de-DE" b="1" u="sng" dirty="0" err="1">
                <a:solidFill>
                  <a:schemeClr val="bg1"/>
                </a:solidFill>
              </a:rPr>
              <a:t>TrainerIn</a:t>
            </a:r>
            <a:r>
              <a:rPr lang="de-AT" altLang="de-DE" b="1" dirty="0">
                <a:solidFill>
                  <a:schemeClr val="bg1"/>
                </a:solidFill>
              </a:rPr>
              <a:t> bzw. </a:t>
            </a:r>
            <a:r>
              <a:rPr lang="de-AT" altLang="de-DE" b="1" u="sng" dirty="0" err="1">
                <a:solidFill>
                  <a:schemeClr val="bg1"/>
                </a:solidFill>
              </a:rPr>
              <a:t>SpielerInnen</a:t>
            </a:r>
            <a:r>
              <a:rPr lang="de-AT" altLang="de-DE" b="1" dirty="0">
                <a:solidFill>
                  <a:schemeClr val="bg1"/>
                </a:solidFill>
              </a:rPr>
              <a:t> mitbringen, um ein Fußballspiel zu gewinnen?“</a:t>
            </a:r>
          </a:p>
        </p:txBody>
      </p:sp>
    </p:spTree>
    <p:extLst>
      <p:ext uri="{BB962C8B-B14F-4D97-AF65-F5344CB8AC3E}">
        <p14:creationId xmlns:p14="http://schemas.microsoft.com/office/powerpoint/2010/main" val="4199503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63589" y="3284265"/>
            <a:ext cx="55366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21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3589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agilen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Warum Projektmanagement?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Definitorische Grundlagen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Ziele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System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de-DE" sz="2200" dirty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de-DE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7312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22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Die drei Haupt-Zielgröße</a:t>
            </a:r>
            <a:r>
              <a:rPr lang="de-DE" sz="1600" b="1" spc="140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75" dirty="0">
                <a:solidFill>
                  <a:srgbClr val="FFFFFF"/>
                </a:solidFill>
                <a:latin typeface="+mj-lt"/>
                <a:cs typeface="Calibri"/>
              </a:rPr>
              <a:t>de</a:t>
            </a:r>
            <a:r>
              <a:rPr lang="de-DE" sz="1600" b="1" spc="60" dirty="0">
                <a:solidFill>
                  <a:srgbClr val="FFFFFF"/>
                </a:solidFill>
                <a:latin typeface="+mj-lt"/>
                <a:cs typeface="Calibri"/>
              </a:rPr>
              <a:t>s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979712" y="2625444"/>
            <a:ext cx="5131650" cy="3179820"/>
            <a:chOff x="2715346" y="2625444"/>
            <a:chExt cx="5131650" cy="3179820"/>
          </a:xfrm>
        </p:grpSpPr>
        <p:sp>
          <p:nvSpPr>
            <p:cNvPr id="33" name="object 3"/>
            <p:cNvSpPr/>
            <p:nvPr/>
          </p:nvSpPr>
          <p:spPr>
            <a:xfrm>
              <a:off x="4054283" y="2625444"/>
              <a:ext cx="1150620" cy="1151890"/>
            </a:xfrm>
            <a:custGeom>
              <a:avLst/>
              <a:gdLst/>
              <a:ahLst/>
              <a:cxnLst/>
              <a:rect l="l" t="t" r="r" b="b"/>
              <a:pathLst>
                <a:path w="1150620" h="1151889">
                  <a:moveTo>
                    <a:pt x="575309" y="0"/>
                  </a:moveTo>
                  <a:lnTo>
                    <a:pt x="528123" y="1907"/>
                  </a:lnTo>
                  <a:lnTo>
                    <a:pt x="481987" y="7529"/>
                  </a:lnTo>
                  <a:lnTo>
                    <a:pt x="437050" y="16718"/>
                  </a:lnTo>
                  <a:lnTo>
                    <a:pt x="393460" y="29327"/>
                  </a:lnTo>
                  <a:lnTo>
                    <a:pt x="351365" y="45208"/>
                  </a:lnTo>
                  <a:lnTo>
                    <a:pt x="310913" y="64211"/>
                  </a:lnTo>
                  <a:lnTo>
                    <a:pt x="272252" y="86190"/>
                  </a:lnTo>
                  <a:lnTo>
                    <a:pt x="235531" y="110995"/>
                  </a:lnTo>
                  <a:lnTo>
                    <a:pt x="200896" y="138481"/>
                  </a:lnTo>
                  <a:lnTo>
                    <a:pt x="168497" y="168497"/>
                  </a:lnTo>
                  <a:lnTo>
                    <a:pt x="138481" y="200896"/>
                  </a:lnTo>
                  <a:lnTo>
                    <a:pt x="110995" y="235531"/>
                  </a:lnTo>
                  <a:lnTo>
                    <a:pt x="86190" y="272252"/>
                  </a:lnTo>
                  <a:lnTo>
                    <a:pt x="64211" y="310913"/>
                  </a:lnTo>
                  <a:lnTo>
                    <a:pt x="45208" y="351365"/>
                  </a:lnTo>
                  <a:lnTo>
                    <a:pt x="29327" y="393460"/>
                  </a:lnTo>
                  <a:lnTo>
                    <a:pt x="16718" y="437050"/>
                  </a:lnTo>
                  <a:lnTo>
                    <a:pt x="7529" y="481987"/>
                  </a:lnTo>
                  <a:lnTo>
                    <a:pt x="1907" y="528123"/>
                  </a:lnTo>
                  <a:lnTo>
                    <a:pt x="0" y="575309"/>
                  </a:lnTo>
                  <a:lnTo>
                    <a:pt x="1907" y="622605"/>
                  </a:lnTo>
                  <a:lnTo>
                    <a:pt x="7529" y="668839"/>
                  </a:lnTo>
                  <a:lnTo>
                    <a:pt x="16718" y="713863"/>
                  </a:lnTo>
                  <a:lnTo>
                    <a:pt x="29327" y="757531"/>
                  </a:lnTo>
                  <a:lnTo>
                    <a:pt x="45208" y="799695"/>
                  </a:lnTo>
                  <a:lnTo>
                    <a:pt x="64211" y="840207"/>
                  </a:lnTo>
                  <a:lnTo>
                    <a:pt x="86190" y="878919"/>
                  </a:lnTo>
                  <a:lnTo>
                    <a:pt x="110995" y="915686"/>
                  </a:lnTo>
                  <a:lnTo>
                    <a:pt x="138481" y="950358"/>
                  </a:lnTo>
                  <a:lnTo>
                    <a:pt x="168497" y="982789"/>
                  </a:lnTo>
                  <a:lnTo>
                    <a:pt x="200896" y="1012831"/>
                  </a:lnTo>
                  <a:lnTo>
                    <a:pt x="235531" y="1040337"/>
                  </a:lnTo>
                  <a:lnTo>
                    <a:pt x="272252" y="1065159"/>
                  </a:lnTo>
                  <a:lnTo>
                    <a:pt x="310913" y="1087149"/>
                  </a:lnTo>
                  <a:lnTo>
                    <a:pt x="351365" y="1106162"/>
                  </a:lnTo>
                  <a:lnTo>
                    <a:pt x="393460" y="1122048"/>
                  </a:lnTo>
                  <a:lnTo>
                    <a:pt x="437050" y="1134660"/>
                  </a:lnTo>
                  <a:lnTo>
                    <a:pt x="481987" y="1143851"/>
                  </a:lnTo>
                  <a:lnTo>
                    <a:pt x="528123" y="1149474"/>
                  </a:lnTo>
                  <a:lnTo>
                    <a:pt x="575309" y="1151381"/>
                  </a:lnTo>
                  <a:lnTo>
                    <a:pt x="622496" y="1149474"/>
                  </a:lnTo>
                  <a:lnTo>
                    <a:pt x="668632" y="1143851"/>
                  </a:lnTo>
                  <a:lnTo>
                    <a:pt x="713569" y="1134660"/>
                  </a:lnTo>
                  <a:lnTo>
                    <a:pt x="757159" y="1122048"/>
                  </a:lnTo>
                  <a:lnTo>
                    <a:pt x="799254" y="1106162"/>
                  </a:lnTo>
                  <a:lnTo>
                    <a:pt x="839706" y="1087149"/>
                  </a:lnTo>
                  <a:lnTo>
                    <a:pt x="878367" y="1065159"/>
                  </a:lnTo>
                  <a:lnTo>
                    <a:pt x="915088" y="1040337"/>
                  </a:lnTo>
                  <a:lnTo>
                    <a:pt x="949723" y="1012831"/>
                  </a:lnTo>
                  <a:lnTo>
                    <a:pt x="982122" y="982789"/>
                  </a:lnTo>
                  <a:lnTo>
                    <a:pt x="1012138" y="950358"/>
                  </a:lnTo>
                  <a:lnTo>
                    <a:pt x="1039624" y="915686"/>
                  </a:lnTo>
                  <a:lnTo>
                    <a:pt x="1064429" y="878919"/>
                  </a:lnTo>
                  <a:lnTo>
                    <a:pt x="1086408" y="840207"/>
                  </a:lnTo>
                  <a:lnTo>
                    <a:pt x="1105411" y="799695"/>
                  </a:lnTo>
                  <a:lnTo>
                    <a:pt x="1121292" y="757531"/>
                  </a:lnTo>
                  <a:lnTo>
                    <a:pt x="1133901" y="713863"/>
                  </a:lnTo>
                  <a:lnTo>
                    <a:pt x="1143090" y="668839"/>
                  </a:lnTo>
                  <a:lnTo>
                    <a:pt x="1148712" y="622605"/>
                  </a:lnTo>
                  <a:lnTo>
                    <a:pt x="1150619" y="575309"/>
                  </a:lnTo>
                  <a:lnTo>
                    <a:pt x="1148712" y="528123"/>
                  </a:lnTo>
                  <a:lnTo>
                    <a:pt x="1143090" y="481987"/>
                  </a:lnTo>
                  <a:lnTo>
                    <a:pt x="1133901" y="437050"/>
                  </a:lnTo>
                  <a:lnTo>
                    <a:pt x="1121292" y="393460"/>
                  </a:lnTo>
                  <a:lnTo>
                    <a:pt x="1105411" y="351365"/>
                  </a:lnTo>
                  <a:lnTo>
                    <a:pt x="1086408" y="310913"/>
                  </a:lnTo>
                  <a:lnTo>
                    <a:pt x="1064429" y="272252"/>
                  </a:lnTo>
                  <a:lnTo>
                    <a:pt x="1039624" y="235531"/>
                  </a:lnTo>
                  <a:lnTo>
                    <a:pt x="1012138" y="200896"/>
                  </a:lnTo>
                  <a:lnTo>
                    <a:pt x="982122" y="168497"/>
                  </a:lnTo>
                  <a:lnTo>
                    <a:pt x="949723" y="138481"/>
                  </a:lnTo>
                  <a:lnTo>
                    <a:pt x="915088" y="110995"/>
                  </a:lnTo>
                  <a:lnTo>
                    <a:pt x="878367" y="86190"/>
                  </a:lnTo>
                  <a:lnTo>
                    <a:pt x="839706" y="64211"/>
                  </a:lnTo>
                  <a:lnTo>
                    <a:pt x="799254" y="45208"/>
                  </a:lnTo>
                  <a:lnTo>
                    <a:pt x="757159" y="29327"/>
                  </a:lnTo>
                  <a:lnTo>
                    <a:pt x="713569" y="16718"/>
                  </a:lnTo>
                  <a:lnTo>
                    <a:pt x="668632" y="7529"/>
                  </a:lnTo>
                  <a:lnTo>
                    <a:pt x="622496" y="1907"/>
                  </a:lnTo>
                  <a:lnTo>
                    <a:pt x="575309" y="0"/>
                  </a:lnTo>
                  <a:close/>
                </a:path>
              </a:pathLst>
            </a:custGeom>
            <a:solidFill>
              <a:srgbClr val="C00000"/>
            </a:solidFill>
            <a:ln w="25399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4" name="object 4"/>
            <p:cNvSpPr txBox="1"/>
            <p:nvPr/>
          </p:nvSpPr>
          <p:spPr>
            <a:xfrm>
              <a:off x="4130747" y="2947010"/>
              <a:ext cx="1074155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de-DE" b="1" spc="130" dirty="0">
                  <a:solidFill>
                    <a:schemeClr val="bg1"/>
                  </a:solidFill>
                  <a:latin typeface="+mj-lt"/>
                  <a:cs typeface="Calibri"/>
                </a:rPr>
                <a:t>Umfang/</a:t>
              </a:r>
              <a:r>
                <a:rPr b="1" spc="130" dirty="0" err="1">
                  <a:solidFill>
                    <a:schemeClr val="bg1"/>
                  </a:solidFill>
                  <a:latin typeface="+mj-lt"/>
                  <a:cs typeface="Calibri"/>
                </a:rPr>
                <a:t>Qualit</a:t>
              </a:r>
              <a:r>
                <a:rPr b="1" spc="140" dirty="0" err="1">
                  <a:solidFill>
                    <a:schemeClr val="bg1"/>
                  </a:solidFill>
                  <a:latin typeface="+mj-lt"/>
                  <a:cs typeface="Calibri"/>
                </a:rPr>
                <a:t>ä</a:t>
              </a:r>
              <a:r>
                <a:rPr b="1" spc="105" dirty="0" err="1">
                  <a:solidFill>
                    <a:schemeClr val="bg1"/>
                  </a:solidFill>
                  <a:latin typeface="+mj-lt"/>
                  <a:cs typeface="Calibri"/>
                </a:rPr>
                <a:t>t</a:t>
              </a:r>
              <a:endParaRPr b="1" dirty="0">
                <a:solidFill>
                  <a:schemeClr val="bg1"/>
                </a:solidFill>
                <a:latin typeface="+mj-lt"/>
                <a:cs typeface="Calibri"/>
              </a:endParaRPr>
            </a:p>
          </p:txBody>
        </p:sp>
        <p:sp>
          <p:nvSpPr>
            <p:cNvPr id="35" name="object 5"/>
            <p:cNvSpPr/>
            <p:nvPr/>
          </p:nvSpPr>
          <p:spPr>
            <a:xfrm>
              <a:off x="5422834" y="4641696"/>
              <a:ext cx="1150620" cy="1150620"/>
            </a:xfrm>
            <a:custGeom>
              <a:avLst/>
              <a:gdLst/>
              <a:ahLst/>
              <a:cxnLst/>
              <a:rect l="l" t="t" r="r" b="b"/>
              <a:pathLst>
                <a:path w="1150620" h="1150620">
                  <a:moveTo>
                    <a:pt x="575309" y="0"/>
                  </a:moveTo>
                  <a:lnTo>
                    <a:pt x="528123" y="1906"/>
                  </a:lnTo>
                  <a:lnTo>
                    <a:pt x="481987" y="7529"/>
                  </a:lnTo>
                  <a:lnTo>
                    <a:pt x="437050" y="16718"/>
                  </a:lnTo>
                  <a:lnTo>
                    <a:pt x="393460" y="29327"/>
                  </a:lnTo>
                  <a:lnTo>
                    <a:pt x="351365" y="45207"/>
                  </a:lnTo>
                  <a:lnTo>
                    <a:pt x="310913" y="64211"/>
                  </a:lnTo>
                  <a:lnTo>
                    <a:pt x="272252" y="86189"/>
                  </a:lnTo>
                  <a:lnTo>
                    <a:pt x="235531" y="110995"/>
                  </a:lnTo>
                  <a:lnTo>
                    <a:pt x="200896" y="138480"/>
                  </a:lnTo>
                  <a:lnTo>
                    <a:pt x="168497" y="168496"/>
                  </a:lnTo>
                  <a:lnTo>
                    <a:pt x="138481" y="200895"/>
                  </a:lnTo>
                  <a:lnTo>
                    <a:pt x="110995" y="235529"/>
                  </a:lnTo>
                  <a:lnTo>
                    <a:pt x="86190" y="272251"/>
                  </a:lnTo>
                  <a:lnTo>
                    <a:pt x="64211" y="310911"/>
                  </a:lnTo>
                  <a:lnTo>
                    <a:pt x="45208" y="351362"/>
                  </a:lnTo>
                  <a:lnTo>
                    <a:pt x="29327" y="393457"/>
                  </a:lnTo>
                  <a:lnTo>
                    <a:pt x="16718" y="437046"/>
                  </a:lnTo>
                  <a:lnTo>
                    <a:pt x="7529" y="481982"/>
                  </a:lnTo>
                  <a:lnTo>
                    <a:pt x="1907" y="528117"/>
                  </a:lnTo>
                  <a:lnTo>
                    <a:pt x="0" y="575303"/>
                  </a:lnTo>
                  <a:lnTo>
                    <a:pt x="1907" y="622490"/>
                  </a:lnTo>
                  <a:lnTo>
                    <a:pt x="7529" y="668626"/>
                  </a:lnTo>
                  <a:lnTo>
                    <a:pt x="16718" y="713563"/>
                  </a:lnTo>
                  <a:lnTo>
                    <a:pt x="29327" y="757153"/>
                  </a:lnTo>
                  <a:lnTo>
                    <a:pt x="45208" y="799248"/>
                  </a:lnTo>
                  <a:lnTo>
                    <a:pt x="64211" y="839700"/>
                  </a:lnTo>
                  <a:lnTo>
                    <a:pt x="86190" y="878361"/>
                  </a:lnTo>
                  <a:lnTo>
                    <a:pt x="110995" y="915082"/>
                  </a:lnTo>
                  <a:lnTo>
                    <a:pt x="138481" y="949717"/>
                  </a:lnTo>
                  <a:lnTo>
                    <a:pt x="168497" y="982116"/>
                  </a:lnTo>
                  <a:lnTo>
                    <a:pt x="200896" y="1012132"/>
                  </a:lnTo>
                  <a:lnTo>
                    <a:pt x="235531" y="1039617"/>
                  </a:lnTo>
                  <a:lnTo>
                    <a:pt x="272252" y="1064423"/>
                  </a:lnTo>
                  <a:lnTo>
                    <a:pt x="310913" y="1086402"/>
                  </a:lnTo>
                  <a:lnTo>
                    <a:pt x="351365" y="1105405"/>
                  </a:lnTo>
                  <a:lnTo>
                    <a:pt x="393460" y="1121286"/>
                  </a:lnTo>
                  <a:lnTo>
                    <a:pt x="437050" y="1133894"/>
                  </a:lnTo>
                  <a:lnTo>
                    <a:pt x="481987" y="1143084"/>
                  </a:lnTo>
                  <a:lnTo>
                    <a:pt x="528123" y="1148706"/>
                  </a:lnTo>
                  <a:lnTo>
                    <a:pt x="575309" y="1150613"/>
                  </a:lnTo>
                  <a:lnTo>
                    <a:pt x="622496" y="1148706"/>
                  </a:lnTo>
                  <a:lnTo>
                    <a:pt x="668632" y="1143084"/>
                  </a:lnTo>
                  <a:lnTo>
                    <a:pt x="713569" y="1133894"/>
                  </a:lnTo>
                  <a:lnTo>
                    <a:pt x="757159" y="1121286"/>
                  </a:lnTo>
                  <a:lnTo>
                    <a:pt x="799254" y="1105405"/>
                  </a:lnTo>
                  <a:lnTo>
                    <a:pt x="839706" y="1086402"/>
                  </a:lnTo>
                  <a:lnTo>
                    <a:pt x="878367" y="1064423"/>
                  </a:lnTo>
                  <a:lnTo>
                    <a:pt x="915088" y="1039617"/>
                  </a:lnTo>
                  <a:lnTo>
                    <a:pt x="949723" y="1012132"/>
                  </a:lnTo>
                  <a:lnTo>
                    <a:pt x="982122" y="982116"/>
                  </a:lnTo>
                  <a:lnTo>
                    <a:pt x="1012138" y="949717"/>
                  </a:lnTo>
                  <a:lnTo>
                    <a:pt x="1039624" y="915082"/>
                  </a:lnTo>
                  <a:lnTo>
                    <a:pt x="1064429" y="878361"/>
                  </a:lnTo>
                  <a:lnTo>
                    <a:pt x="1086408" y="839700"/>
                  </a:lnTo>
                  <a:lnTo>
                    <a:pt x="1105411" y="799248"/>
                  </a:lnTo>
                  <a:lnTo>
                    <a:pt x="1121292" y="757153"/>
                  </a:lnTo>
                  <a:lnTo>
                    <a:pt x="1133901" y="713563"/>
                  </a:lnTo>
                  <a:lnTo>
                    <a:pt x="1143090" y="668626"/>
                  </a:lnTo>
                  <a:lnTo>
                    <a:pt x="1148712" y="622490"/>
                  </a:lnTo>
                  <a:lnTo>
                    <a:pt x="1150619" y="575303"/>
                  </a:lnTo>
                  <a:lnTo>
                    <a:pt x="1148712" y="528117"/>
                  </a:lnTo>
                  <a:lnTo>
                    <a:pt x="1143090" y="481982"/>
                  </a:lnTo>
                  <a:lnTo>
                    <a:pt x="1133901" y="437046"/>
                  </a:lnTo>
                  <a:lnTo>
                    <a:pt x="1121292" y="393457"/>
                  </a:lnTo>
                  <a:lnTo>
                    <a:pt x="1105411" y="351362"/>
                  </a:lnTo>
                  <a:lnTo>
                    <a:pt x="1086408" y="310911"/>
                  </a:lnTo>
                  <a:lnTo>
                    <a:pt x="1064429" y="272251"/>
                  </a:lnTo>
                  <a:lnTo>
                    <a:pt x="1039624" y="235529"/>
                  </a:lnTo>
                  <a:lnTo>
                    <a:pt x="1012138" y="200895"/>
                  </a:lnTo>
                  <a:lnTo>
                    <a:pt x="982122" y="168496"/>
                  </a:lnTo>
                  <a:lnTo>
                    <a:pt x="949723" y="138480"/>
                  </a:lnTo>
                  <a:lnTo>
                    <a:pt x="915088" y="110995"/>
                  </a:lnTo>
                  <a:lnTo>
                    <a:pt x="878367" y="86189"/>
                  </a:lnTo>
                  <a:lnTo>
                    <a:pt x="839706" y="64211"/>
                  </a:lnTo>
                  <a:lnTo>
                    <a:pt x="799254" y="45207"/>
                  </a:lnTo>
                  <a:lnTo>
                    <a:pt x="757159" y="29327"/>
                  </a:lnTo>
                  <a:lnTo>
                    <a:pt x="713569" y="16718"/>
                  </a:lnTo>
                  <a:lnTo>
                    <a:pt x="668632" y="7529"/>
                  </a:lnTo>
                  <a:lnTo>
                    <a:pt x="622496" y="1906"/>
                  </a:lnTo>
                  <a:lnTo>
                    <a:pt x="575309" y="0"/>
                  </a:lnTo>
                  <a:close/>
                </a:path>
              </a:pathLst>
            </a:custGeom>
            <a:solidFill>
              <a:srgbClr val="C00000"/>
            </a:solidFill>
            <a:ln w="25399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6" name="object 6"/>
            <p:cNvSpPr txBox="1"/>
            <p:nvPr/>
          </p:nvSpPr>
          <p:spPr>
            <a:xfrm>
              <a:off x="5759143" y="5052910"/>
              <a:ext cx="64591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spc="120" dirty="0">
                  <a:solidFill>
                    <a:schemeClr val="bg1"/>
                  </a:solidFill>
                  <a:latin typeface="+mj-lt"/>
                  <a:cs typeface="Calibri"/>
                </a:rPr>
                <a:t>Zeit</a:t>
              </a:r>
              <a:endParaRPr b="1" dirty="0">
                <a:solidFill>
                  <a:schemeClr val="bg1"/>
                </a:solidFill>
                <a:latin typeface="+mj-lt"/>
                <a:cs typeface="Calibri"/>
              </a:endParaRPr>
            </a:p>
          </p:txBody>
        </p:sp>
        <p:sp>
          <p:nvSpPr>
            <p:cNvPr id="37" name="object 7"/>
            <p:cNvSpPr/>
            <p:nvPr/>
          </p:nvSpPr>
          <p:spPr>
            <a:xfrm>
              <a:off x="2758883" y="4641696"/>
              <a:ext cx="1150620" cy="1150620"/>
            </a:xfrm>
            <a:custGeom>
              <a:avLst/>
              <a:gdLst/>
              <a:ahLst/>
              <a:cxnLst/>
              <a:rect l="l" t="t" r="r" b="b"/>
              <a:pathLst>
                <a:path w="1150620" h="1150620">
                  <a:moveTo>
                    <a:pt x="575309" y="0"/>
                  </a:moveTo>
                  <a:lnTo>
                    <a:pt x="528123" y="1906"/>
                  </a:lnTo>
                  <a:lnTo>
                    <a:pt x="481987" y="7529"/>
                  </a:lnTo>
                  <a:lnTo>
                    <a:pt x="437050" y="16718"/>
                  </a:lnTo>
                  <a:lnTo>
                    <a:pt x="393460" y="29327"/>
                  </a:lnTo>
                  <a:lnTo>
                    <a:pt x="351365" y="45207"/>
                  </a:lnTo>
                  <a:lnTo>
                    <a:pt x="310913" y="64211"/>
                  </a:lnTo>
                  <a:lnTo>
                    <a:pt x="272252" y="86189"/>
                  </a:lnTo>
                  <a:lnTo>
                    <a:pt x="235531" y="110995"/>
                  </a:lnTo>
                  <a:lnTo>
                    <a:pt x="200896" y="138480"/>
                  </a:lnTo>
                  <a:lnTo>
                    <a:pt x="168497" y="168496"/>
                  </a:lnTo>
                  <a:lnTo>
                    <a:pt x="138481" y="200895"/>
                  </a:lnTo>
                  <a:lnTo>
                    <a:pt x="110995" y="235529"/>
                  </a:lnTo>
                  <a:lnTo>
                    <a:pt x="86190" y="272251"/>
                  </a:lnTo>
                  <a:lnTo>
                    <a:pt x="64211" y="310911"/>
                  </a:lnTo>
                  <a:lnTo>
                    <a:pt x="45208" y="351362"/>
                  </a:lnTo>
                  <a:lnTo>
                    <a:pt x="29327" y="393457"/>
                  </a:lnTo>
                  <a:lnTo>
                    <a:pt x="16718" y="437046"/>
                  </a:lnTo>
                  <a:lnTo>
                    <a:pt x="7529" y="481982"/>
                  </a:lnTo>
                  <a:lnTo>
                    <a:pt x="1907" y="528117"/>
                  </a:lnTo>
                  <a:lnTo>
                    <a:pt x="0" y="575303"/>
                  </a:lnTo>
                  <a:lnTo>
                    <a:pt x="1907" y="622490"/>
                  </a:lnTo>
                  <a:lnTo>
                    <a:pt x="7529" y="668626"/>
                  </a:lnTo>
                  <a:lnTo>
                    <a:pt x="16718" y="713563"/>
                  </a:lnTo>
                  <a:lnTo>
                    <a:pt x="29327" y="757153"/>
                  </a:lnTo>
                  <a:lnTo>
                    <a:pt x="45208" y="799248"/>
                  </a:lnTo>
                  <a:lnTo>
                    <a:pt x="64211" y="839700"/>
                  </a:lnTo>
                  <a:lnTo>
                    <a:pt x="86190" y="878361"/>
                  </a:lnTo>
                  <a:lnTo>
                    <a:pt x="110995" y="915082"/>
                  </a:lnTo>
                  <a:lnTo>
                    <a:pt x="138481" y="949717"/>
                  </a:lnTo>
                  <a:lnTo>
                    <a:pt x="168497" y="982116"/>
                  </a:lnTo>
                  <a:lnTo>
                    <a:pt x="200896" y="1012132"/>
                  </a:lnTo>
                  <a:lnTo>
                    <a:pt x="235531" y="1039617"/>
                  </a:lnTo>
                  <a:lnTo>
                    <a:pt x="272252" y="1064423"/>
                  </a:lnTo>
                  <a:lnTo>
                    <a:pt x="310913" y="1086402"/>
                  </a:lnTo>
                  <a:lnTo>
                    <a:pt x="351365" y="1105405"/>
                  </a:lnTo>
                  <a:lnTo>
                    <a:pt x="393460" y="1121286"/>
                  </a:lnTo>
                  <a:lnTo>
                    <a:pt x="437050" y="1133894"/>
                  </a:lnTo>
                  <a:lnTo>
                    <a:pt x="481987" y="1143084"/>
                  </a:lnTo>
                  <a:lnTo>
                    <a:pt x="528123" y="1148706"/>
                  </a:lnTo>
                  <a:lnTo>
                    <a:pt x="575309" y="1150613"/>
                  </a:lnTo>
                  <a:lnTo>
                    <a:pt x="622496" y="1148706"/>
                  </a:lnTo>
                  <a:lnTo>
                    <a:pt x="668632" y="1143084"/>
                  </a:lnTo>
                  <a:lnTo>
                    <a:pt x="713569" y="1133894"/>
                  </a:lnTo>
                  <a:lnTo>
                    <a:pt x="757159" y="1121286"/>
                  </a:lnTo>
                  <a:lnTo>
                    <a:pt x="799254" y="1105405"/>
                  </a:lnTo>
                  <a:lnTo>
                    <a:pt x="839706" y="1086402"/>
                  </a:lnTo>
                  <a:lnTo>
                    <a:pt x="878367" y="1064423"/>
                  </a:lnTo>
                  <a:lnTo>
                    <a:pt x="915088" y="1039617"/>
                  </a:lnTo>
                  <a:lnTo>
                    <a:pt x="949723" y="1012132"/>
                  </a:lnTo>
                  <a:lnTo>
                    <a:pt x="982122" y="982116"/>
                  </a:lnTo>
                  <a:lnTo>
                    <a:pt x="1012138" y="949717"/>
                  </a:lnTo>
                  <a:lnTo>
                    <a:pt x="1039624" y="915082"/>
                  </a:lnTo>
                  <a:lnTo>
                    <a:pt x="1064429" y="878361"/>
                  </a:lnTo>
                  <a:lnTo>
                    <a:pt x="1086408" y="839700"/>
                  </a:lnTo>
                  <a:lnTo>
                    <a:pt x="1105411" y="799248"/>
                  </a:lnTo>
                  <a:lnTo>
                    <a:pt x="1121292" y="757153"/>
                  </a:lnTo>
                  <a:lnTo>
                    <a:pt x="1133901" y="713563"/>
                  </a:lnTo>
                  <a:lnTo>
                    <a:pt x="1143090" y="668626"/>
                  </a:lnTo>
                  <a:lnTo>
                    <a:pt x="1148712" y="622490"/>
                  </a:lnTo>
                  <a:lnTo>
                    <a:pt x="1150619" y="575303"/>
                  </a:lnTo>
                  <a:lnTo>
                    <a:pt x="1148712" y="528117"/>
                  </a:lnTo>
                  <a:lnTo>
                    <a:pt x="1143090" y="481982"/>
                  </a:lnTo>
                  <a:lnTo>
                    <a:pt x="1133901" y="437046"/>
                  </a:lnTo>
                  <a:lnTo>
                    <a:pt x="1121292" y="393457"/>
                  </a:lnTo>
                  <a:lnTo>
                    <a:pt x="1105411" y="351362"/>
                  </a:lnTo>
                  <a:lnTo>
                    <a:pt x="1086408" y="310911"/>
                  </a:lnTo>
                  <a:lnTo>
                    <a:pt x="1064429" y="272251"/>
                  </a:lnTo>
                  <a:lnTo>
                    <a:pt x="1039624" y="235529"/>
                  </a:lnTo>
                  <a:lnTo>
                    <a:pt x="1012138" y="200895"/>
                  </a:lnTo>
                  <a:lnTo>
                    <a:pt x="982122" y="168496"/>
                  </a:lnTo>
                  <a:lnTo>
                    <a:pt x="949723" y="138480"/>
                  </a:lnTo>
                  <a:lnTo>
                    <a:pt x="915088" y="110995"/>
                  </a:lnTo>
                  <a:lnTo>
                    <a:pt x="878367" y="86189"/>
                  </a:lnTo>
                  <a:lnTo>
                    <a:pt x="839706" y="64211"/>
                  </a:lnTo>
                  <a:lnTo>
                    <a:pt x="799254" y="45207"/>
                  </a:lnTo>
                  <a:lnTo>
                    <a:pt x="757159" y="29327"/>
                  </a:lnTo>
                  <a:lnTo>
                    <a:pt x="713569" y="16718"/>
                  </a:lnTo>
                  <a:lnTo>
                    <a:pt x="668632" y="7529"/>
                  </a:lnTo>
                  <a:lnTo>
                    <a:pt x="622496" y="1906"/>
                  </a:lnTo>
                  <a:lnTo>
                    <a:pt x="575309" y="0"/>
                  </a:lnTo>
                  <a:close/>
                </a:path>
              </a:pathLst>
            </a:custGeom>
            <a:solidFill>
              <a:srgbClr val="C00000"/>
            </a:solidFill>
            <a:ln w="25399">
              <a:solidFill>
                <a:srgbClr val="179C7D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8" name="object 8"/>
            <p:cNvSpPr txBox="1"/>
            <p:nvPr/>
          </p:nvSpPr>
          <p:spPr>
            <a:xfrm>
              <a:off x="2913071" y="5052910"/>
              <a:ext cx="844550" cy="2769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b="1" spc="135" dirty="0">
                  <a:solidFill>
                    <a:schemeClr val="bg1"/>
                  </a:solidFill>
                  <a:latin typeface="+mj-lt"/>
                  <a:cs typeface="Calibri"/>
                </a:rPr>
                <a:t>Kosten</a:t>
              </a:r>
              <a:endParaRPr b="1" dirty="0">
                <a:solidFill>
                  <a:schemeClr val="bg1"/>
                </a:solidFill>
                <a:latin typeface="+mj-lt"/>
                <a:cs typeface="Calibri"/>
              </a:endParaRPr>
            </a:p>
          </p:txBody>
        </p:sp>
        <p:sp>
          <p:nvSpPr>
            <p:cNvPr id="39" name="object 9"/>
            <p:cNvSpPr/>
            <p:nvPr/>
          </p:nvSpPr>
          <p:spPr>
            <a:xfrm>
              <a:off x="5037263" y="2780892"/>
              <a:ext cx="1367790" cy="2016760"/>
            </a:xfrm>
            <a:custGeom>
              <a:avLst/>
              <a:gdLst/>
              <a:ahLst/>
              <a:cxnLst/>
              <a:rect l="l" t="t" r="r" b="b"/>
              <a:pathLst>
                <a:path w="1367790" h="2016760">
                  <a:moveTo>
                    <a:pt x="0" y="0"/>
                  </a:moveTo>
                  <a:lnTo>
                    <a:pt x="1367789" y="2016251"/>
                  </a:lnTo>
                </a:path>
              </a:pathLst>
            </a:custGeom>
            <a:ln w="25399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0" name="object 10"/>
            <p:cNvSpPr/>
            <p:nvPr/>
          </p:nvSpPr>
          <p:spPr>
            <a:xfrm>
              <a:off x="2927284" y="2780892"/>
              <a:ext cx="1295400" cy="2016760"/>
            </a:xfrm>
            <a:custGeom>
              <a:avLst/>
              <a:gdLst/>
              <a:ahLst/>
              <a:cxnLst/>
              <a:rect l="l" t="t" r="r" b="b"/>
              <a:pathLst>
                <a:path w="1295400" h="2016760">
                  <a:moveTo>
                    <a:pt x="1295399" y="0"/>
                  </a:moveTo>
                  <a:lnTo>
                    <a:pt x="0" y="2016251"/>
                  </a:lnTo>
                </a:path>
              </a:pathLst>
            </a:custGeom>
            <a:ln w="25399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1" name="object 11"/>
            <p:cNvSpPr/>
            <p:nvPr/>
          </p:nvSpPr>
          <p:spPr>
            <a:xfrm>
              <a:off x="3334954" y="5805264"/>
              <a:ext cx="2664460" cy="0"/>
            </a:xfrm>
            <a:custGeom>
              <a:avLst/>
              <a:gdLst/>
              <a:ahLst/>
              <a:cxnLst/>
              <a:rect l="l" t="t" r="r" b="b"/>
              <a:pathLst>
                <a:path w="2664459">
                  <a:moveTo>
                    <a:pt x="0" y="0"/>
                  </a:moveTo>
                  <a:lnTo>
                    <a:pt x="2663951" y="0"/>
                  </a:lnTo>
                </a:path>
              </a:pathLst>
            </a:custGeom>
            <a:ln w="25399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2" name="object 12"/>
            <p:cNvSpPr/>
            <p:nvPr/>
          </p:nvSpPr>
          <p:spPr>
            <a:xfrm>
              <a:off x="3689284" y="3849216"/>
              <a:ext cx="436880" cy="654685"/>
            </a:xfrm>
            <a:custGeom>
              <a:avLst/>
              <a:gdLst/>
              <a:ahLst/>
              <a:cxnLst/>
              <a:rect l="l" t="t" r="r" b="b"/>
              <a:pathLst>
                <a:path w="436879" h="654685">
                  <a:moveTo>
                    <a:pt x="390037" y="60779"/>
                  </a:moveTo>
                  <a:lnTo>
                    <a:pt x="761" y="646937"/>
                  </a:lnTo>
                  <a:lnTo>
                    <a:pt x="0" y="650747"/>
                  </a:lnTo>
                  <a:lnTo>
                    <a:pt x="2285" y="653795"/>
                  </a:lnTo>
                  <a:lnTo>
                    <a:pt x="5333" y="654557"/>
                  </a:lnTo>
                  <a:lnTo>
                    <a:pt x="8381" y="652271"/>
                  </a:lnTo>
                  <a:lnTo>
                    <a:pt x="398308" y="66259"/>
                  </a:lnTo>
                  <a:lnTo>
                    <a:pt x="390037" y="60779"/>
                  </a:lnTo>
                  <a:close/>
                </a:path>
                <a:path w="436879" h="654685">
                  <a:moveTo>
                    <a:pt x="430475" y="48767"/>
                  </a:moveTo>
                  <a:lnTo>
                    <a:pt x="400049" y="48767"/>
                  </a:lnTo>
                  <a:lnTo>
                    <a:pt x="403859" y="49529"/>
                  </a:lnTo>
                  <a:lnTo>
                    <a:pt x="406145" y="52577"/>
                  </a:lnTo>
                  <a:lnTo>
                    <a:pt x="405383" y="55625"/>
                  </a:lnTo>
                  <a:lnTo>
                    <a:pt x="398308" y="66259"/>
                  </a:lnTo>
                  <a:lnTo>
                    <a:pt x="425957" y="84581"/>
                  </a:lnTo>
                  <a:lnTo>
                    <a:pt x="430475" y="48767"/>
                  </a:lnTo>
                  <a:close/>
                </a:path>
                <a:path w="436879" h="654685">
                  <a:moveTo>
                    <a:pt x="400049" y="48767"/>
                  </a:moveTo>
                  <a:lnTo>
                    <a:pt x="397001" y="50291"/>
                  </a:lnTo>
                  <a:lnTo>
                    <a:pt x="390037" y="60779"/>
                  </a:lnTo>
                  <a:lnTo>
                    <a:pt x="398308" y="66259"/>
                  </a:lnTo>
                  <a:lnTo>
                    <a:pt x="405383" y="55625"/>
                  </a:lnTo>
                  <a:lnTo>
                    <a:pt x="406145" y="52577"/>
                  </a:lnTo>
                  <a:lnTo>
                    <a:pt x="403859" y="49529"/>
                  </a:lnTo>
                  <a:lnTo>
                    <a:pt x="400049" y="48767"/>
                  </a:lnTo>
                  <a:close/>
                </a:path>
                <a:path w="436879" h="654685">
                  <a:moveTo>
                    <a:pt x="436625" y="0"/>
                  </a:moveTo>
                  <a:lnTo>
                    <a:pt x="362711" y="42671"/>
                  </a:lnTo>
                  <a:lnTo>
                    <a:pt x="390037" y="60779"/>
                  </a:lnTo>
                  <a:lnTo>
                    <a:pt x="397001" y="50291"/>
                  </a:lnTo>
                  <a:lnTo>
                    <a:pt x="400049" y="48767"/>
                  </a:lnTo>
                  <a:lnTo>
                    <a:pt x="430475" y="48767"/>
                  </a:lnTo>
                  <a:lnTo>
                    <a:pt x="436625" y="0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3" name="object 13"/>
            <p:cNvSpPr/>
            <p:nvPr/>
          </p:nvSpPr>
          <p:spPr>
            <a:xfrm>
              <a:off x="3838637" y="3917796"/>
              <a:ext cx="436245" cy="652780"/>
            </a:xfrm>
            <a:custGeom>
              <a:avLst/>
              <a:gdLst/>
              <a:ahLst/>
              <a:cxnLst/>
              <a:rect l="l" t="t" r="r" b="b"/>
              <a:pathLst>
                <a:path w="436245" h="652779">
                  <a:moveTo>
                    <a:pt x="10667" y="567689"/>
                  </a:moveTo>
                  <a:lnTo>
                    <a:pt x="0" y="652271"/>
                  </a:lnTo>
                  <a:lnTo>
                    <a:pt x="73913" y="610361"/>
                  </a:lnTo>
                  <a:lnTo>
                    <a:pt x="64878" y="604265"/>
                  </a:lnTo>
                  <a:lnTo>
                    <a:pt x="35813" y="604265"/>
                  </a:lnTo>
                  <a:lnTo>
                    <a:pt x="32003" y="603503"/>
                  </a:lnTo>
                  <a:lnTo>
                    <a:pt x="30479" y="600455"/>
                  </a:lnTo>
                  <a:lnTo>
                    <a:pt x="31241" y="597407"/>
                  </a:lnTo>
                  <a:lnTo>
                    <a:pt x="38517" y="586480"/>
                  </a:lnTo>
                  <a:lnTo>
                    <a:pt x="10667" y="567689"/>
                  </a:lnTo>
                  <a:close/>
                </a:path>
                <a:path w="436245" h="652779">
                  <a:moveTo>
                    <a:pt x="38517" y="586480"/>
                  </a:moveTo>
                  <a:lnTo>
                    <a:pt x="31241" y="597407"/>
                  </a:lnTo>
                  <a:lnTo>
                    <a:pt x="30479" y="600455"/>
                  </a:lnTo>
                  <a:lnTo>
                    <a:pt x="32003" y="603503"/>
                  </a:lnTo>
                  <a:lnTo>
                    <a:pt x="35813" y="604265"/>
                  </a:lnTo>
                  <a:lnTo>
                    <a:pt x="38861" y="601979"/>
                  </a:lnTo>
                  <a:lnTo>
                    <a:pt x="45891" y="591455"/>
                  </a:lnTo>
                  <a:lnTo>
                    <a:pt x="38517" y="586480"/>
                  </a:lnTo>
                  <a:close/>
                </a:path>
                <a:path w="436245" h="652779">
                  <a:moveTo>
                    <a:pt x="45891" y="591455"/>
                  </a:moveTo>
                  <a:lnTo>
                    <a:pt x="38861" y="601979"/>
                  </a:lnTo>
                  <a:lnTo>
                    <a:pt x="35813" y="604265"/>
                  </a:lnTo>
                  <a:lnTo>
                    <a:pt x="64878" y="604265"/>
                  </a:lnTo>
                  <a:lnTo>
                    <a:pt x="45891" y="591455"/>
                  </a:lnTo>
                  <a:close/>
                </a:path>
                <a:path w="436245" h="652779">
                  <a:moveTo>
                    <a:pt x="430529" y="0"/>
                  </a:moveTo>
                  <a:lnTo>
                    <a:pt x="427481" y="2285"/>
                  </a:lnTo>
                  <a:lnTo>
                    <a:pt x="38517" y="586480"/>
                  </a:lnTo>
                  <a:lnTo>
                    <a:pt x="45891" y="591455"/>
                  </a:lnTo>
                  <a:lnTo>
                    <a:pt x="435863" y="7619"/>
                  </a:lnTo>
                  <a:lnTo>
                    <a:pt x="435863" y="3809"/>
                  </a:lnTo>
                  <a:lnTo>
                    <a:pt x="434339" y="761"/>
                  </a:lnTo>
                  <a:lnTo>
                    <a:pt x="430529" y="0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4" name="object 14"/>
            <p:cNvSpPr/>
            <p:nvPr/>
          </p:nvSpPr>
          <p:spPr>
            <a:xfrm>
              <a:off x="5135560" y="3922368"/>
              <a:ext cx="509270" cy="581660"/>
            </a:xfrm>
            <a:custGeom>
              <a:avLst/>
              <a:gdLst/>
              <a:ahLst/>
              <a:cxnLst/>
              <a:rect l="l" t="t" r="r" b="b"/>
              <a:pathLst>
                <a:path w="509270" h="581660">
                  <a:moveTo>
                    <a:pt x="53363" y="54538"/>
                  </a:moveTo>
                  <a:lnTo>
                    <a:pt x="46422" y="60554"/>
                  </a:lnTo>
                  <a:lnTo>
                    <a:pt x="501395" y="579881"/>
                  </a:lnTo>
                  <a:lnTo>
                    <a:pt x="504443" y="581405"/>
                  </a:lnTo>
                  <a:lnTo>
                    <a:pt x="507491" y="579881"/>
                  </a:lnTo>
                  <a:lnTo>
                    <a:pt x="509015" y="576833"/>
                  </a:lnTo>
                  <a:lnTo>
                    <a:pt x="508253" y="573023"/>
                  </a:lnTo>
                  <a:lnTo>
                    <a:pt x="53363" y="54538"/>
                  </a:lnTo>
                  <a:close/>
                </a:path>
                <a:path w="509270" h="581660">
                  <a:moveTo>
                    <a:pt x="0" y="0"/>
                  </a:moveTo>
                  <a:lnTo>
                    <a:pt x="21335" y="82295"/>
                  </a:lnTo>
                  <a:lnTo>
                    <a:pt x="46422" y="60554"/>
                  </a:lnTo>
                  <a:lnTo>
                    <a:pt x="38099" y="51053"/>
                  </a:lnTo>
                  <a:lnTo>
                    <a:pt x="36575" y="48005"/>
                  </a:lnTo>
                  <a:lnTo>
                    <a:pt x="38861" y="44195"/>
                  </a:lnTo>
                  <a:lnTo>
                    <a:pt x="41909" y="43433"/>
                  </a:lnTo>
                  <a:lnTo>
                    <a:pt x="66176" y="43433"/>
                  </a:lnTo>
                  <a:lnTo>
                    <a:pt x="78485" y="32765"/>
                  </a:lnTo>
                  <a:lnTo>
                    <a:pt x="0" y="0"/>
                  </a:lnTo>
                  <a:close/>
                </a:path>
                <a:path w="509270" h="581660">
                  <a:moveTo>
                    <a:pt x="41909" y="43433"/>
                  </a:moveTo>
                  <a:lnTo>
                    <a:pt x="38861" y="44195"/>
                  </a:lnTo>
                  <a:lnTo>
                    <a:pt x="36575" y="48005"/>
                  </a:lnTo>
                  <a:lnTo>
                    <a:pt x="38099" y="51053"/>
                  </a:lnTo>
                  <a:lnTo>
                    <a:pt x="46422" y="60554"/>
                  </a:lnTo>
                  <a:lnTo>
                    <a:pt x="53363" y="54538"/>
                  </a:lnTo>
                  <a:lnTo>
                    <a:pt x="44957" y="44957"/>
                  </a:lnTo>
                  <a:lnTo>
                    <a:pt x="41909" y="43433"/>
                  </a:lnTo>
                  <a:close/>
                </a:path>
                <a:path w="509270" h="581660">
                  <a:moveTo>
                    <a:pt x="66176" y="43433"/>
                  </a:moveTo>
                  <a:lnTo>
                    <a:pt x="41909" y="43433"/>
                  </a:lnTo>
                  <a:lnTo>
                    <a:pt x="44957" y="44957"/>
                  </a:lnTo>
                  <a:lnTo>
                    <a:pt x="53363" y="54538"/>
                  </a:lnTo>
                  <a:lnTo>
                    <a:pt x="66176" y="43433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5" name="object 15"/>
            <p:cNvSpPr/>
            <p:nvPr/>
          </p:nvSpPr>
          <p:spPr>
            <a:xfrm>
              <a:off x="5273482" y="3844645"/>
              <a:ext cx="509905" cy="581660"/>
            </a:xfrm>
            <a:custGeom>
              <a:avLst/>
              <a:gdLst/>
              <a:ahLst/>
              <a:cxnLst/>
              <a:rect l="l" t="t" r="r" b="b"/>
              <a:pathLst>
                <a:path w="509904" h="581660">
                  <a:moveTo>
                    <a:pt x="455660" y="526860"/>
                  </a:moveTo>
                  <a:lnTo>
                    <a:pt x="430529" y="548639"/>
                  </a:lnTo>
                  <a:lnTo>
                    <a:pt x="509777" y="581405"/>
                  </a:lnTo>
                  <a:lnTo>
                    <a:pt x="498115" y="537971"/>
                  </a:lnTo>
                  <a:lnTo>
                    <a:pt x="467105" y="537971"/>
                  </a:lnTo>
                  <a:lnTo>
                    <a:pt x="464057" y="536447"/>
                  </a:lnTo>
                  <a:lnTo>
                    <a:pt x="455660" y="526860"/>
                  </a:lnTo>
                  <a:close/>
                </a:path>
                <a:path w="509904" h="581660">
                  <a:moveTo>
                    <a:pt x="463026" y="520476"/>
                  </a:moveTo>
                  <a:lnTo>
                    <a:pt x="455660" y="526860"/>
                  </a:lnTo>
                  <a:lnTo>
                    <a:pt x="464057" y="536447"/>
                  </a:lnTo>
                  <a:lnTo>
                    <a:pt x="467105" y="537971"/>
                  </a:lnTo>
                  <a:lnTo>
                    <a:pt x="470915" y="537209"/>
                  </a:lnTo>
                  <a:lnTo>
                    <a:pt x="472439" y="533399"/>
                  </a:lnTo>
                  <a:lnTo>
                    <a:pt x="471677" y="530351"/>
                  </a:lnTo>
                  <a:lnTo>
                    <a:pt x="463026" y="520476"/>
                  </a:lnTo>
                  <a:close/>
                </a:path>
                <a:path w="509904" h="581660">
                  <a:moveTo>
                    <a:pt x="487679" y="499109"/>
                  </a:moveTo>
                  <a:lnTo>
                    <a:pt x="463026" y="520476"/>
                  </a:lnTo>
                  <a:lnTo>
                    <a:pt x="471677" y="530351"/>
                  </a:lnTo>
                  <a:lnTo>
                    <a:pt x="472439" y="533399"/>
                  </a:lnTo>
                  <a:lnTo>
                    <a:pt x="470915" y="537209"/>
                  </a:lnTo>
                  <a:lnTo>
                    <a:pt x="467105" y="537971"/>
                  </a:lnTo>
                  <a:lnTo>
                    <a:pt x="498115" y="537971"/>
                  </a:lnTo>
                  <a:lnTo>
                    <a:pt x="487679" y="499109"/>
                  </a:lnTo>
                  <a:close/>
                </a:path>
                <a:path w="509904" h="581660">
                  <a:moveTo>
                    <a:pt x="5333" y="0"/>
                  </a:moveTo>
                  <a:lnTo>
                    <a:pt x="1523" y="1523"/>
                  </a:lnTo>
                  <a:lnTo>
                    <a:pt x="0" y="4571"/>
                  </a:lnTo>
                  <a:lnTo>
                    <a:pt x="1523" y="8381"/>
                  </a:lnTo>
                  <a:lnTo>
                    <a:pt x="455660" y="526860"/>
                  </a:lnTo>
                  <a:lnTo>
                    <a:pt x="463026" y="520476"/>
                  </a:lnTo>
                  <a:lnTo>
                    <a:pt x="8381" y="1523"/>
                  </a:lnTo>
                  <a:lnTo>
                    <a:pt x="5333" y="0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6" name="object 16"/>
            <p:cNvSpPr/>
            <p:nvPr/>
          </p:nvSpPr>
          <p:spPr>
            <a:xfrm>
              <a:off x="4265357" y="5324442"/>
              <a:ext cx="797560" cy="76200"/>
            </a:xfrm>
            <a:custGeom>
              <a:avLst/>
              <a:gdLst/>
              <a:ahLst/>
              <a:cxnLst/>
              <a:rect l="l" t="t" r="r" b="b"/>
              <a:pathLst>
                <a:path w="797560" h="76200">
                  <a:moveTo>
                    <a:pt x="720851" y="0"/>
                  </a:moveTo>
                  <a:lnTo>
                    <a:pt x="720851" y="76199"/>
                  </a:lnTo>
                  <a:lnTo>
                    <a:pt x="787907" y="42671"/>
                  </a:lnTo>
                  <a:lnTo>
                    <a:pt x="733805" y="42671"/>
                  </a:lnTo>
                  <a:lnTo>
                    <a:pt x="736853" y="41147"/>
                  </a:lnTo>
                  <a:lnTo>
                    <a:pt x="738377" y="38099"/>
                  </a:lnTo>
                  <a:lnTo>
                    <a:pt x="736853" y="34289"/>
                  </a:lnTo>
                  <a:lnTo>
                    <a:pt x="733805" y="33527"/>
                  </a:lnTo>
                  <a:lnTo>
                    <a:pt x="787907" y="33527"/>
                  </a:lnTo>
                  <a:lnTo>
                    <a:pt x="720851" y="0"/>
                  </a:lnTo>
                  <a:close/>
                </a:path>
                <a:path w="797560" h="76200">
                  <a:moveTo>
                    <a:pt x="720851" y="33527"/>
                  </a:moveTo>
                  <a:lnTo>
                    <a:pt x="4571" y="33527"/>
                  </a:lnTo>
                  <a:lnTo>
                    <a:pt x="1523" y="34289"/>
                  </a:lnTo>
                  <a:lnTo>
                    <a:pt x="0" y="38099"/>
                  </a:lnTo>
                  <a:lnTo>
                    <a:pt x="1523" y="41147"/>
                  </a:lnTo>
                  <a:lnTo>
                    <a:pt x="4571" y="42671"/>
                  </a:lnTo>
                  <a:lnTo>
                    <a:pt x="720851" y="42671"/>
                  </a:lnTo>
                  <a:lnTo>
                    <a:pt x="720851" y="33527"/>
                  </a:lnTo>
                  <a:close/>
                </a:path>
                <a:path w="797560" h="76200">
                  <a:moveTo>
                    <a:pt x="787907" y="33527"/>
                  </a:moveTo>
                  <a:lnTo>
                    <a:pt x="733805" y="33527"/>
                  </a:lnTo>
                  <a:lnTo>
                    <a:pt x="736853" y="34289"/>
                  </a:lnTo>
                  <a:lnTo>
                    <a:pt x="738377" y="38099"/>
                  </a:lnTo>
                  <a:lnTo>
                    <a:pt x="736853" y="41147"/>
                  </a:lnTo>
                  <a:lnTo>
                    <a:pt x="733805" y="42671"/>
                  </a:lnTo>
                  <a:lnTo>
                    <a:pt x="787907" y="42671"/>
                  </a:lnTo>
                  <a:lnTo>
                    <a:pt x="797051" y="38099"/>
                  </a:lnTo>
                  <a:lnTo>
                    <a:pt x="787907" y="33527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7" name="object 17"/>
            <p:cNvSpPr/>
            <p:nvPr/>
          </p:nvSpPr>
          <p:spPr>
            <a:xfrm>
              <a:off x="4269928" y="5160612"/>
              <a:ext cx="797560" cy="76200"/>
            </a:xfrm>
            <a:custGeom>
              <a:avLst/>
              <a:gdLst/>
              <a:ahLst/>
              <a:cxnLst/>
              <a:rect l="l" t="t" r="r" b="b"/>
              <a:pathLst>
                <a:path w="797560" h="76200">
                  <a:moveTo>
                    <a:pt x="76199" y="0"/>
                  </a:moveTo>
                  <a:lnTo>
                    <a:pt x="0" y="38099"/>
                  </a:lnTo>
                  <a:lnTo>
                    <a:pt x="76199" y="76199"/>
                  </a:lnTo>
                  <a:lnTo>
                    <a:pt x="76199" y="43433"/>
                  </a:lnTo>
                  <a:lnTo>
                    <a:pt x="64007" y="43433"/>
                  </a:lnTo>
                  <a:lnTo>
                    <a:pt x="60197" y="41909"/>
                  </a:lnTo>
                  <a:lnTo>
                    <a:pt x="58673" y="38099"/>
                  </a:lnTo>
                  <a:lnTo>
                    <a:pt x="60197" y="35051"/>
                  </a:lnTo>
                  <a:lnTo>
                    <a:pt x="64007" y="33527"/>
                  </a:lnTo>
                  <a:lnTo>
                    <a:pt x="76199" y="33527"/>
                  </a:lnTo>
                  <a:lnTo>
                    <a:pt x="76199" y="0"/>
                  </a:lnTo>
                  <a:close/>
                </a:path>
                <a:path w="797560" h="76200">
                  <a:moveTo>
                    <a:pt x="76199" y="33527"/>
                  </a:moveTo>
                  <a:lnTo>
                    <a:pt x="64007" y="33527"/>
                  </a:lnTo>
                  <a:lnTo>
                    <a:pt x="60197" y="35051"/>
                  </a:lnTo>
                  <a:lnTo>
                    <a:pt x="58673" y="38099"/>
                  </a:lnTo>
                  <a:lnTo>
                    <a:pt x="60197" y="41909"/>
                  </a:lnTo>
                  <a:lnTo>
                    <a:pt x="64007" y="43433"/>
                  </a:lnTo>
                  <a:lnTo>
                    <a:pt x="76199" y="43433"/>
                  </a:lnTo>
                  <a:lnTo>
                    <a:pt x="76199" y="33527"/>
                  </a:lnTo>
                  <a:close/>
                </a:path>
                <a:path w="797560" h="76200">
                  <a:moveTo>
                    <a:pt x="792479" y="33527"/>
                  </a:moveTo>
                  <a:lnTo>
                    <a:pt x="76199" y="33527"/>
                  </a:lnTo>
                  <a:lnTo>
                    <a:pt x="76199" y="43433"/>
                  </a:lnTo>
                  <a:lnTo>
                    <a:pt x="792479" y="43433"/>
                  </a:lnTo>
                  <a:lnTo>
                    <a:pt x="795527" y="41909"/>
                  </a:lnTo>
                  <a:lnTo>
                    <a:pt x="797051" y="38099"/>
                  </a:lnTo>
                  <a:lnTo>
                    <a:pt x="795527" y="35051"/>
                  </a:lnTo>
                  <a:lnTo>
                    <a:pt x="792479" y="33527"/>
                  </a:lnTo>
                  <a:close/>
                </a:path>
              </a:pathLst>
            </a:custGeom>
            <a:solidFill>
              <a:srgbClr val="179C7D"/>
            </a:solidFill>
            <a:ln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48" name="object 18"/>
            <p:cNvSpPr txBox="1"/>
            <p:nvPr/>
          </p:nvSpPr>
          <p:spPr>
            <a:xfrm>
              <a:off x="4025592" y="4381587"/>
              <a:ext cx="1416050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6350" indent="-1270" algn="ctr">
                <a:lnSpc>
                  <a:spcPct val="100000"/>
                </a:lnSpc>
              </a:pPr>
              <a:r>
                <a:rPr sz="1200" spc="100" dirty="0">
                  <a:latin typeface="+mj-lt"/>
                  <a:cs typeface="Calibri"/>
                </a:rPr>
                <a:t>Rahmengrößen</a:t>
              </a:r>
              <a:r>
                <a:rPr sz="1200" spc="45" dirty="0">
                  <a:latin typeface="+mj-lt"/>
                  <a:cs typeface="Times New Roman"/>
                </a:rPr>
                <a:t> </a:t>
              </a:r>
              <a:r>
                <a:rPr sz="1200" spc="70" dirty="0">
                  <a:latin typeface="+mj-lt"/>
                  <a:cs typeface="Calibri"/>
                </a:rPr>
                <a:t>beeinflusse</a:t>
              </a:r>
              <a:r>
                <a:rPr sz="1200" spc="95" dirty="0">
                  <a:latin typeface="+mj-lt"/>
                  <a:cs typeface="Calibri"/>
                </a:rPr>
                <a:t>n</a:t>
              </a:r>
              <a:r>
                <a:rPr sz="1200" spc="35" dirty="0">
                  <a:latin typeface="+mj-lt"/>
                  <a:cs typeface="Times New Roman"/>
                </a:rPr>
                <a:t> </a:t>
              </a:r>
              <a:r>
                <a:rPr sz="1200" spc="40" dirty="0">
                  <a:latin typeface="+mj-lt"/>
                  <a:cs typeface="Calibri"/>
                </a:rPr>
                <a:t>sich</a:t>
              </a:r>
              <a:r>
                <a:rPr sz="1200" spc="25" dirty="0">
                  <a:latin typeface="+mj-lt"/>
                  <a:cs typeface="Times New Roman"/>
                </a:rPr>
                <a:t> </a:t>
              </a:r>
              <a:r>
                <a:rPr sz="1200" spc="90" dirty="0">
                  <a:latin typeface="+mj-lt"/>
                  <a:cs typeface="Calibri"/>
                </a:rPr>
                <a:t>gegenseitig</a:t>
              </a:r>
              <a:endParaRPr sz="1200" dirty="0">
                <a:latin typeface="+mj-lt"/>
                <a:cs typeface="Calibri"/>
              </a:endParaRPr>
            </a:p>
          </p:txBody>
        </p:sp>
        <p:sp>
          <p:nvSpPr>
            <p:cNvPr id="3" name="Pfeil nach rechts 2"/>
            <p:cNvSpPr/>
            <p:nvPr/>
          </p:nvSpPr>
          <p:spPr>
            <a:xfrm>
              <a:off x="2715346" y="2731195"/>
              <a:ext cx="1008112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Pfeil nach rechts 22"/>
            <p:cNvSpPr/>
            <p:nvPr/>
          </p:nvSpPr>
          <p:spPr>
            <a:xfrm flipH="1">
              <a:off x="6838884" y="4935886"/>
              <a:ext cx="1008112" cy="64807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object 18"/>
          <p:cNvSpPr txBox="1"/>
          <p:nvPr/>
        </p:nvSpPr>
        <p:spPr>
          <a:xfrm>
            <a:off x="7164288" y="5075892"/>
            <a:ext cx="14160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" algn="ctr">
              <a:lnSpc>
                <a:spcPct val="100000"/>
              </a:lnSpc>
            </a:pPr>
            <a:r>
              <a:rPr lang="de-DE" sz="1200" spc="100" dirty="0">
                <a:latin typeface="+mj-lt"/>
                <a:cs typeface="Calibri"/>
              </a:rPr>
              <a:t>Klassische erste Stellschraube</a:t>
            </a:r>
            <a:endParaRPr sz="1200" dirty="0">
              <a:latin typeface="+mj-lt"/>
              <a:cs typeface="Calibri"/>
            </a:endParaRPr>
          </a:p>
        </p:txBody>
      </p:sp>
      <p:sp>
        <p:nvSpPr>
          <p:cNvPr id="26" name="object 18"/>
          <p:cNvSpPr txBox="1"/>
          <p:nvPr/>
        </p:nvSpPr>
        <p:spPr>
          <a:xfrm>
            <a:off x="563662" y="2852936"/>
            <a:ext cx="141605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indent="-1270" algn="ctr">
              <a:lnSpc>
                <a:spcPct val="100000"/>
              </a:lnSpc>
            </a:pPr>
            <a:r>
              <a:rPr lang="de-DE" sz="1200" spc="100" dirty="0">
                <a:latin typeface="+mj-lt"/>
                <a:cs typeface="Calibri"/>
              </a:rPr>
              <a:t>Agile erste Stellschraube</a:t>
            </a:r>
            <a:endParaRPr sz="12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7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23</a:t>
            </a:fld>
            <a:endParaRPr lang="de-DE" dirty="0"/>
          </a:p>
        </p:txBody>
      </p:sp>
      <p:sp>
        <p:nvSpPr>
          <p:cNvPr id="22" name="object 3"/>
          <p:cNvSpPr/>
          <p:nvPr/>
        </p:nvSpPr>
        <p:spPr>
          <a:xfrm>
            <a:off x="305122" y="1939885"/>
            <a:ext cx="8515350" cy="4369435"/>
          </a:xfrm>
          <a:custGeom>
            <a:avLst/>
            <a:gdLst/>
            <a:ahLst/>
            <a:cxnLst/>
            <a:rect l="l" t="t" r="r" b="b"/>
            <a:pathLst>
              <a:path w="8515350" h="4369435">
                <a:moveTo>
                  <a:pt x="4257290" y="0"/>
                </a:moveTo>
                <a:lnTo>
                  <a:pt x="0" y="4369301"/>
                </a:lnTo>
                <a:lnTo>
                  <a:pt x="8515346" y="4369301"/>
                </a:lnTo>
                <a:lnTo>
                  <a:pt x="425729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3" name="object 4"/>
          <p:cNvSpPr/>
          <p:nvPr/>
        </p:nvSpPr>
        <p:spPr>
          <a:xfrm>
            <a:off x="305122" y="1939885"/>
            <a:ext cx="8515350" cy="4369435"/>
          </a:xfrm>
          <a:custGeom>
            <a:avLst/>
            <a:gdLst/>
            <a:ahLst/>
            <a:cxnLst/>
            <a:rect l="l" t="t" r="r" b="b"/>
            <a:pathLst>
              <a:path w="8515350" h="4369435">
                <a:moveTo>
                  <a:pt x="4257290" y="0"/>
                </a:moveTo>
                <a:lnTo>
                  <a:pt x="0" y="4369301"/>
                </a:lnTo>
                <a:lnTo>
                  <a:pt x="8515346" y="4369301"/>
                </a:lnTo>
                <a:lnTo>
                  <a:pt x="4257290" y="0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4" name="object 5"/>
          <p:cNvSpPr/>
          <p:nvPr/>
        </p:nvSpPr>
        <p:spPr>
          <a:xfrm>
            <a:off x="2780095" y="1939885"/>
            <a:ext cx="3567429" cy="1831339"/>
          </a:xfrm>
          <a:custGeom>
            <a:avLst/>
            <a:gdLst/>
            <a:ahLst/>
            <a:cxnLst/>
            <a:rect l="l" t="t" r="r" b="b"/>
            <a:pathLst>
              <a:path w="3567429" h="1831339">
                <a:moveTo>
                  <a:pt x="1783079" y="0"/>
                </a:moveTo>
                <a:lnTo>
                  <a:pt x="0" y="1831085"/>
                </a:lnTo>
                <a:lnTo>
                  <a:pt x="3566921" y="1831085"/>
                </a:lnTo>
                <a:lnTo>
                  <a:pt x="1783079" y="0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5" name="object 6"/>
          <p:cNvSpPr/>
          <p:nvPr/>
        </p:nvSpPr>
        <p:spPr>
          <a:xfrm>
            <a:off x="1518988" y="1939885"/>
            <a:ext cx="6090285" cy="3124200"/>
          </a:xfrm>
          <a:custGeom>
            <a:avLst/>
            <a:gdLst/>
            <a:ahLst/>
            <a:cxnLst/>
            <a:rect l="l" t="t" r="r" b="b"/>
            <a:pathLst>
              <a:path w="6090284" h="3124200">
                <a:moveTo>
                  <a:pt x="3044948" y="0"/>
                </a:moveTo>
                <a:lnTo>
                  <a:pt x="0" y="3124199"/>
                </a:lnTo>
                <a:lnTo>
                  <a:pt x="6089900" y="3124199"/>
                </a:lnTo>
                <a:lnTo>
                  <a:pt x="3044948" y="0"/>
                </a:lnTo>
                <a:close/>
              </a:path>
            </a:pathLst>
          </a:custGeom>
          <a:ln w="63499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6" name="object 7"/>
          <p:cNvSpPr txBox="1"/>
          <p:nvPr/>
        </p:nvSpPr>
        <p:spPr>
          <a:xfrm>
            <a:off x="1475656" y="2515181"/>
            <a:ext cx="6286500" cy="3536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00" marR="272351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+mj-lt"/>
                <a:cs typeface="Calibri"/>
              </a:rPr>
              <a:t>Termin</a:t>
            </a:r>
            <a:r>
              <a:rPr sz="1600" b="1" spc="40" dirty="0">
                <a:solidFill>
                  <a:srgbClr val="FFFFFF"/>
                </a:solidFill>
                <a:latin typeface="+mj-lt"/>
                <a:cs typeface="Calibri"/>
              </a:rPr>
              <a:t>-</a:t>
            </a:r>
            <a:r>
              <a:rPr sz="1600" b="1" spc="3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0" dirty="0">
                <a:solidFill>
                  <a:srgbClr val="FFFFFF"/>
                </a:solidFill>
                <a:latin typeface="+mj-lt"/>
                <a:cs typeface="Calibri"/>
              </a:rPr>
              <a:t>treue,</a:t>
            </a:r>
            <a:endParaRPr sz="1600" dirty="0">
              <a:latin typeface="+mj-lt"/>
              <a:cs typeface="Calibri"/>
            </a:endParaRPr>
          </a:p>
          <a:p>
            <a:pPr marL="1382395" marR="1379220" indent="1905" algn="ctr">
              <a:lnSpc>
                <a:spcPct val="100000"/>
              </a:lnSpc>
              <a:spcBef>
                <a:spcPts val="5"/>
              </a:spcBef>
            </a:pPr>
            <a:r>
              <a:rPr sz="1600" b="1" spc="120" dirty="0">
                <a:solidFill>
                  <a:srgbClr val="FFFFFF"/>
                </a:solidFill>
                <a:latin typeface="+mj-lt"/>
                <a:cs typeface="Calibri"/>
              </a:rPr>
              <a:t>Kostenbegrenzung,</a:t>
            </a:r>
            <a:r>
              <a:rPr sz="1600" b="1" spc="6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+mj-lt"/>
                <a:cs typeface="Calibri"/>
              </a:rPr>
              <a:t>Qualitätsverbesserung</a:t>
            </a:r>
            <a:endParaRPr sz="1600" dirty="0">
              <a:latin typeface="+mj-lt"/>
              <a:cs typeface="Calibri"/>
            </a:endParaRPr>
          </a:p>
          <a:p>
            <a:pPr>
              <a:lnSpc>
                <a:spcPts val="1050"/>
              </a:lnSpc>
              <a:spcBef>
                <a:spcPts val="12"/>
              </a:spcBef>
            </a:pPr>
            <a:endParaRPr lang="de-DE" sz="1000" dirty="0">
              <a:latin typeface="+mj-lt"/>
            </a:endParaRPr>
          </a:p>
          <a:p>
            <a:pPr>
              <a:lnSpc>
                <a:spcPts val="1050"/>
              </a:lnSpc>
              <a:spcBef>
                <a:spcPts val="12"/>
              </a:spcBef>
            </a:pPr>
            <a:endParaRPr sz="1000" dirty="0">
              <a:latin typeface="+mj-lt"/>
            </a:endParaRPr>
          </a:p>
          <a:p>
            <a:pPr>
              <a:lnSpc>
                <a:spcPts val="1800"/>
              </a:lnSpc>
            </a:pPr>
            <a:endParaRPr sz="1600" dirty="0">
              <a:latin typeface="+mj-lt"/>
            </a:endParaRPr>
          </a:p>
          <a:p>
            <a:pPr marL="1274445" marR="1271270" indent="6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+mj-lt"/>
                <a:cs typeface="Calibri"/>
              </a:rPr>
              <a:t>Zusammenarbei</a:t>
            </a:r>
            <a:r>
              <a:rPr sz="1600" b="1" spc="65" dirty="0">
                <a:solidFill>
                  <a:srgbClr val="FFFFFF"/>
                </a:solidFill>
                <a:latin typeface="+mj-lt"/>
                <a:cs typeface="Calibri"/>
              </a:rPr>
              <a:t>t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+mj-lt"/>
                <a:cs typeface="Calibri"/>
              </a:rPr>
              <a:t>de</a:t>
            </a:r>
            <a:r>
              <a:rPr sz="1600" b="1" spc="70" dirty="0">
                <a:solidFill>
                  <a:srgbClr val="FFFFFF"/>
                </a:solidFill>
                <a:latin typeface="+mj-lt"/>
                <a:cs typeface="Calibri"/>
              </a:rPr>
              <a:t>r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0" dirty="0">
                <a:solidFill>
                  <a:srgbClr val="FFFFFF"/>
                </a:solidFill>
                <a:latin typeface="+mj-lt"/>
                <a:cs typeface="Calibri"/>
              </a:rPr>
              <a:t>Beteiligten,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95" dirty="0">
                <a:solidFill>
                  <a:srgbClr val="FFFFFF"/>
                </a:solidFill>
                <a:latin typeface="+mj-lt"/>
                <a:cs typeface="Calibri"/>
              </a:rPr>
              <a:t>Delegiere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+mj-lt"/>
                <a:cs typeface="Calibri"/>
              </a:rPr>
              <a:t>vo</a:t>
            </a:r>
            <a:r>
              <a:rPr sz="1600" b="1" spc="135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5" dirty="0">
                <a:solidFill>
                  <a:srgbClr val="FFFFFF"/>
                </a:solidFill>
                <a:latin typeface="+mj-lt"/>
                <a:cs typeface="Calibri"/>
              </a:rPr>
              <a:t>unternehmerischer</a:t>
            </a:r>
            <a:r>
              <a:rPr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14" dirty="0">
                <a:solidFill>
                  <a:srgbClr val="FFFFFF"/>
                </a:solidFill>
                <a:latin typeface="+mj-lt"/>
                <a:cs typeface="Calibri"/>
              </a:rPr>
              <a:t>Verantwortung</a:t>
            </a:r>
            <a:endParaRPr sz="1600" dirty="0">
              <a:latin typeface="+mj-lt"/>
              <a:cs typeface="Calibri"/>
            </a:endParaRPr>
          </a:p>
          <a:p>
            <a:pPr>
              <a:lnSpc>
                <a:spcPts val="1800"/>
              </a:lnSpc>
            </a:pPr>
            <a:endParaRPr lang="de-DE" sz="1600" dirty="0">
              <a:latin typeface="+mj-lt"/>
            </a:endParaRPr>
          </a:p>
          <a:p>
            <a:pPr>
              <a:lnSpc>
                <a:spcPts val="1800"/>
              </a:lnSpc>
            </a:pPr>
            <a:endParaRPr sz="1600" dirty="0">
              <a:latin typeface="+mj-lt"/>
            </a:endParaRPr>
          </a:p>
          <a:p>
            <a:pPr>
              <a:lnSpc>
                <a:spcPts val="2600"/>
              </a:lnSpc>
              <a:spcBef>
                <a:spcPts val="64"/>
              </a:spcBef>
            </a:pPr>
            <a:endParaRPr sz="2400" dirty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1600" b="1" spc="135" dirty="0">
                <a:solidFill>
                  <a:srgbClr val="FFFFFF"/>
                </a:solidFill>
                <a:latin typeface="+mj-lt"/>
                <a:cs typeface="Calibri"/>
              </a:rPr>
              <a:t>Anpassung</a:t>
            </a:r>
            <a:r>
              <a:rPr sz="1600" b="1" spc="5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90" dirty="0">
                <a:solidFill>
                  <a:srgbClr val="FFFFFF"/>
                </a:solidFill>
                <a:latin typeface="+mj-lt"/>
                <a:cs typeface="Calibri"/>
              </a:rPr>
              <a:t>der</a:t>
            </a:r>
            <a:r>
              <a:rPr sz="1600" b="1" spc="5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Aufbau-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+mj-lt"/>
                <a:cs typeface="Calibri"/>
              </a:rPr>
              <a:t>u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nd</a:t>
            </a:r>
            <a:r>
              <a:rPr sz="1600" b="1" spc="5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10" dirty="0">
                <a:solidFill>
                  <a:srgbClr val="FFFFFF"/>
                </a:solidFill>
                <a:latin typeface="+mj-lt"/>
                <a:cs typeface="Calibri"/>
              </a:rPr>
              <a:t>Ablauf-Organisation</a:t>
            </a:r>
            <a:endParaRPr sz="1600" dirty="0">
              <a:latin typeface="+mj-lt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spc="110" dirty="0">
                <a:solidFill>
                  <a:srgbClr val="FFFFFF"/>
                </a:solidFill>
                <a:latin typeface="+mj-lt"/>
                <a:cs typeface="Calibri"/>
              </a:rPr>
              <a:t>a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75" dirty="0">
                <a:solidFill>
                  <a:srgbClr val="FFFFFF"/>
                </a:solidFill>
                <a:latin typeface="+mj-lt"/>
                <a:cs typeface="Calibri"/>
              </a:rPr>
              <a:t>di</a:t>
            </a:r>
            <a:r>
              <a:rPr sz="1600" b="1" spc="105" dirty="0">
                <a:solidFill>
                  <a:srgbClr val="FFFFFF"/>
                </a:solidFill>
                <a:latin typeface="+mj-lt"/>
                <a:cs typeface="Calibri"/>
              </a:rPr>
              <a:t>e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5" dirty="0">
                <a:solidFill>
                  <a:srgbClr val="FFFFFF"/>
                </a:solidFill>
                <a:latin typeface="+mj-lt"/>
                <a:cs typeface="Calibri"/>
              </a:rPr>
              <a:t>spezielle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5" dirty="0">
                <a:solidFill>
                  <a:srgbClr val="FFFFFF"/>
                </a:solidFill>
                <a:latin typeface="+mj-lt"/>
                <a:cs typeface="Calibri"/>
              </a:rPr>
              <a:t>Problem</a:t>
            </a:r>
            <a:r>
              <a:rPr sz="1600" b="1" spc="90" dirty="0">
                <a:solidFill>
                  <a:srgbClr val="FFFFFF"/>
                </a:solidFill>
                <a:latin typeface="+mj-lt"/>
                <a:cs typeface="Calibri"/>
              </a:rPr>
              <a:t>e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20" dirty="0">
                <a:solidFill>
                  <a:srgbClr val="FFFFFF"/>
                </a:solidFill>
                <a:latin typeface="+mj-lt"/>
                <a:cs typeface="Calibri"/>
              </a:rPr>
              <a:t>un</a:t>
            </a:r>
            <a:r>
              <a:rPr sz="1600" b="1" spc="125" dirty="0">
                <a:solidFill>
                  <a:srgbClr val="FFFFFF"/>
                </a:solidFill>
                <a:latin typeface="+mj-lt"/>
                <a:cs typeface="Calibri"/>
              </a:rPr>
              <a:t>d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105" dirty="0">
                <a:solidFill>
                  <a:srgbClr val="FFFFFF"/>
                </a:solidFill>
                <a:latin typeface="+mj-lt"/>
                <a:cs typeface="Calibri"/>
              </a:rPr>
              <a:t>Eigenarte</a:t>
            </a:r>
            <a:r>
              <a:rPr sz="1600" b="1" spc="135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80" dirty="0">
                <a:solidFill>
                  <a:srgbClr val="FFFFFF"/>
                </a:solidFill>
                <a:latin typeface="+mj-lt"/>
                <a:cs typeface="Calibri"/>
              </a:rPr>
              <a:t>eine</a:t>
            </a:r>
            <a:r>
              <a:rPr sz="1600" b="1" spc="75" dirty="0">
                <a:solidFill>
                  <a:srgbClr val="FFFFFF"/>
                </a:solidFill>
                <a:latin typeface="+mj-lt"/>
                <a:cs typeface="Calibri"/>
              </a:rPr>
              <a:t>s</a:t>
            </a:r>
            <a:r>
              <a:rPr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70" dirty="0">
                <a:solidFill>
                  <a:srgbClr val="FFFFFF"/>
                </a:solidFill>
                <a:latin typeface="+mj-lt"/>
                <a:cs typeface="Calibri"/>
              </a:rPr>
              <a:t>Projektes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Die Zielpyramide </a:t>
            </a:r>
            <a:r>
              <a:rPr lang="de-DE" sz="1600" b="1" spc="75" dirty="0">
                <a:solidFill>
                  <a:srgbClr val="FFFFFF"/>
                </a:solidFill>
                <a:latin typeface="+mj-lt"/>
                <a:cs typeface="Calibri"/>
              </a:rPr>
              <a:t>de</a:t>
            </a:r>
            <a:r>
              <a:rPr lang="de-DE" sz="1600" b="1" spc="60" dirty="0">
                <a:solidFill>
                  <a:srgbClr val="FFFFFF"/>
                </a:solidFill>
                <a:latin typeface="+mj-lt"/>
                <a:cs typeface="Calibri"/>
              </a:rPr>
              <a:t>s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Projektmanagements</a:t>
            </a:r>
            <a:endParaRPr lang="de-DE" sz="16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56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24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Ziele des agilen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344248"/>
            <a:ext cx="8229600" cy="4325112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de-AT" altLang="de-DE" sz="2000" dirty="0"/>
          </a:p>
          <a:p>
            <a:r>
              <a:rPr lang="de-AT" altLang="de-DE" sz="2000" dirty="0"/>
              <a:t>Aufgaben</a:t>
            </a:r>
            <a:br>
              <a:rPr lang="de-AT" altLang="de-DE" sz="2000" dirty="0"/>
            </a:br>
            <a:r>
              <a:rPr lang="de-AT" altLang="de-DE" sz="2000" dirty="0"/>
              <a:t/>
            </a:r>
            <a:br>
              <a:rPr lang="de-AT" altLang="de-DE" sz="2000" dirty="0"/>
            </a:br>
            <a:r>
              <a:rPr lang="de-AT" altLang="de-DE" sz="2000" dirty="0">
                <a:sym typeface="Wingdings" panose="05000000000000000000" pitchFamily="2" charset="2"/>
              </a:rPr>
              <a:t> 	Vereinfachung und Verbesserung </a:t>
            </a:r>
            <a:br>
              <a:rPr lang="de-AT" altLang="de-DE" sz="2000" dirty="0">
                <a:sym typeface="Wingdings" panose="05000000000000000000" pitchFamily="2" charset="2"/>
              </a:rPr>
            </a:br>
            <a:r>
              <a:rPr lang="de-AT" altLang="de-DE" sz="2000" dirty="0">
                <a:sym typeface="Wingdings" panose="05000000000000000000" pitchFamily="2" charset="2"/>
              </a:rPr>
              <a:t>	u.a. der Software-Entwicklung </a:t>
            </a:r>
            <a:br>
              <a:rPr lang="de-AT" altLang="de-DE" sz="2000" dirty="0">
                <a:sym typeface="Wingdings" panose="05000000000000000000" pitchFamily="2" charset="2"/>
              </a:rPr>
            </a:br>
            <a:endParaRPr lang="de-AT" altLang="de-DE" sz="2000" dirty="0"/>
          </a:p>
          <a:p>
            <a:r>
              <a:rPr lang="de-AT" altLang="de-DE" sz="2000" dirty="0"/>
              <a:t>Ziele</a:t>
            </a:r>
          </a:p>
          <a:p>
            <a:pPr>
              <a:buFontTx/>
              <a:buNone/>
            </a:pPr>
            <a:r>
              <a:rPr lang="de-AT" altLang="de-DE" dirty="0">
                <a:sym typeface="Wingdings" panose="05000000000000000000" pitchFamily="2" charset="2"/>
              </a:rPr>
              <a:t>	</a:t>
            </a:r>
            <a:r>
              <a:rPr lang="de-AT" altLang="de-DE" sz="2000" dirty="0">
                <a:sym typeface="Wingdings" panose="05000000000000000000" pitchFamily="2" charset="2"/>
              </a:rPr>
              <a:t> 	gezielter (sinnvoller) Einsatz </a:t>
            </a:r>
          </a:p>
          <a:p>
            <a:pPr lvl="1">
              <a:buFontTx/>
              <a:buNone/>
            </a:pPr>
            <a:r>
              <a:rPr lang="de-AT" altLang="de-DE" dirty="0">
                <a:sym typeface="Wingdings" panose="05000000000000000000" pitchFamily="2" charset="2"/>
              </a:rPr>
              <a:t>		und Kombination von</a:t>
            </a:r>
          </a:p>
          <a:p>
            <a:pPr lvl="1">
              <a:buFontTx/>
              <a:buNone/>
            </a:pPr>
            <a:r>
              <a:rPr lang="de-AT" altLang="de-DE" dirty="0">
                <a:sym typeface="Wingdings" panose="05000000000000000000" pitchFamily="2" charset="2"/>
              </a:rPr>
              <a:t>		agilen Methoden zur </a:t>
            </a:r>
          </a:p>
          <a:p>
            <a:pPr lvl="1">
              <a:buFontTx/>
              <a:buNone/>
            </a:pPr>
            <a:r>
              <a:rPr lang="de-AT" altLang="de-DE" dirty="0">
                <a:sym typeface="Wingdings" panose="05000000000000000000" pitchFamily="2" charset="2"/>
              </a:rPr>
              <a:t>		(erfolgreichen) </a:t>
            </a:r>
          </a:p>
          <a:p>
            <a:pPr lvl="1">
              <a:buFontTx/>
              <a:buNone/>
            </a:pPr>
            <a:r>
              <a:rPr lang="de-AT" altLang="de-DE" dirty="0">
                <a:sym typeface="Wingdings" panose="05000000000000000000" pitchFamily="2" charset="2"/>
              </a:rPr>
              <a:t>		Entwicklung</a:t>
            </a:r>
          </a:p>
        </p:txBody>
      </p:sp>
      <p:pic>
        <p:nvPicPr>
          <p:cNvPr id="12" name="Picture 4" descr="MCj024040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2420615"/>
            <a:ext cx="174466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27763" y="5013003"/>
            <a:ext cx="2303462" cy="1327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50000"/>
              </a:spcBef>
            </a:pPr>
            <a:r>
              <a:rPr lang="de-AT" altLang="de-DE" b="1">
                <a:solidFill>
                  <a:schemeClr val="tx2"/>
                </a:solidFill>
              </a:rPr>
              <a:t>„Manifesto for </a:t>
            </a:r>
            <a:br>
              <a:rPr lang="de-AT" altLang="de-DE" b="1">
                <a:solidFill>
                  <a:schemeClr val="tx2"/>
                </a:solidFill>
              </a:rPr>
            </a:br>
            <a:r>
              <a:rPr lang="de-AT" altLang="de-DE" b="1">
                <a:solidFill>
                  <a:schemeClr val="tx2"/>
                </a:solidFill>
              </a:rPr>
              <a:t>Agile Software Development“ (2001)</a:t>
            </a:r>
          </a:p>
        </p:txBody>
      </p:sp>
      <p:sp>
        <p:nvSpPr>
          <p:cNvPr id="14" name="AutoShape 6"/>
          <p:cNvSpPr>
            <a:spLocks/>
          </p:cNvSpPr>
          <p:nvPr/>
        </p:nvSpPr>
        <p:spPr bwMode="auto">
          <a:xfrm>
            <a:off x="5364163" y="1988815"/>
            <a:ext cx="719137" cy="4321175"/>
          </a:xfrm>
          <a:prstGeom prst="rightBrace">
            <a:avLst>
              <a:gd name="adj1" fmla="val 72078"/>
              <a:gd name="adj2" fmla="val 23991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6227763" y="4652640"/>
            <a:ext cx="2303462" cy="395288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>
                <a:solidFill>
                  <a:schemeClr val="bg1"/>
                </a:solidFill>
              </a:rPr>
              <a:t>agilemanifesto.org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6227763" y="2276153"/>
            <a:ext cx="2303462" cy="16573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227763" y="1917378"/>
            <a:ext cx="2303462" cy="395287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>
                <a:solidFill>
                  <a:schemeClr val="bg1"/>
                </a:solidFill>
              </a:rPr>
              <a:t>Aufgabe und Ziele</a:t>
            </a:r>
          </a:p>
        </p:txBody>
      </p:sp>
      <p:sp>
        <p:nvSpPr>
          <p:cNvPr id="18" name="AutoShape 10"/>
          <p:cNvSpPr>
            <a:spLocks noChangeArrowheads="1"/>
          </p:cNvSpPr>
          <p:nvPr/>
        </p:nvSpPr>
        <p:spPr bwMode="auto">
          <a:xfrm>
            <a:off x="7092950" y="4004940"/>
            <a:ext cx="576263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827088" y="4005312"/>
            <a:ext cx="792162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755650" y="2637160"/>
            <a:ext cx="1512888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72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25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Ziele des agilen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468313" y="2204814"/>
            <a:ext cx="8218487" cy="36004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400" dirty="0"/>
              <a:t>„Manifesto for Agile Software Development“ (</a:t>
            </a:r>
            <a:r>
              <a:rPr lang="de-AT" altLang="de-DE" sz="2400" dirty="0"/>
              <a:t>Agile Alliance 2001):</a:t>
            </a:r>
          </a:p>
          <a:p>
            <a:pPr>
              <a:buFontTx/>
              <a:buNone/>
            </a:pPr>
            <a:r>
              <a:rPr lang="de-AT" altLang="de-DE" sz="2400" dirty="0"/>
              <a:t>	</a:t>
            </a:r>
            <a:r>
              <a:rPr lang="de-AT" altLang="de-DE" sz="2400" dirty="0">
                <a:solidFill>
                  <a:schemeClr val="accent6"/>
                </a:solidFill>
              </a:rPr>
              <a:t>„Wir entdecken bessere Wege zur Entwicklung von Software, in dem wir Software entwickeln und anderen bei der Entwicklung helfen“. </a:t>
            </a:r>
            <a:r>
              <a:rPr lang="de-AT" altLang="de-DE" sz="2400" dirty="0"/>
              <a:t/>
            </a:r>
            <a:br>
              <a:rPr lang="de-AT" altLang="de-DE" sz="2400" dirty="0"/>
            </a:br>
            <a:r>
              <a:rPr lang="de-AT" altLang="de-DE" sz="2400" dirty="0"/>
              <a:t/>
            </a:r>
            <a:br>
              <a:rPr lang="de-AT" altLang="de-DE" sz="2400" dirty="0"/>
            </a:br>
            <a:r>
              <a:rPr lang="de-AT" altLang="de-DE" sz="2400" dirty="0"/>
              <a:t>Dadurch haben wir gelernt, dass ...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11188" y="5292749"/>
            <a:ext cx="7993062" cy="94456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b="1" dirty="0" err="1">
                <a:solidFill>
                  <a:schemeClr val="bg1"/>
                </a:solidFill>
              </a:rPr>
              <a:t>We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are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uncovering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better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ways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of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developing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 err="1">
                <a:solidFill>
                  <a:schemeClr val="bg1"/>
                </a:solidFill>
              </a:rPr>
              <a:t>software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by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doing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it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and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helping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others</a:t>
            </a:r>
            <a:r>
              <a:rPr lang="de-AT" altLang="de-DE" b="1" dirty="0">
                <a:solidFill>
                  <a:schemeClr val="bg1"/>
                </a:solidFill>
              </a:rPr>
              <a:t> do it. </a:t>
            </a:r>
            <a:br>
              <a:rPr lang="de-AT" altLang="de-DE" b="1" dirty="0">
                <a:solidFill>
                  <a:schemeClr val="bg1"/>
                </a:solidFill>
              </a:rPr>
            </a:br>
            <a:r>
              <a:rPr lang="de-AT" altLang="de-DE" b="1" dirty="0">
                <a:solidFill>
                  <a:schemeClr val="bg1"/>
                </a:solidFill>
              </a:rPr>
              <a:t>Through </a:t>
            </a:r>
            <a:r>
              <a:rPr lang="de-AT" altLang="de-DE" b="1" dirty="0" err="1">
                <a:solidFill>
                  <a:schemeClr val="bg1"/>
                </a:solidFill>
              </a:rPr>
              <a:t>this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work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we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have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come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to</a:t>
            </a:r>
            <a:r>
              <a:rPr lang="de-AT" altLang="de-DE" b="1" dirty="0">
                <a:solidFill>
                  <a:schemeClr val="bg1"/>
                </a:solidFill>
              </a:rPr>
              <a:t> </a:t>
            </a:r>
            <a:r>
              <a:rPr lang="de-AT" altLang="de-DE" b="1" dirty="0" err="1">
                <a:solidFill>
                  <a:schemeClr val="bg1"/>
                </a:solidFill>
              </a:rPr>
              <a:t>value</a:t>
            </a:r>
            <a:r>
              <a:rPr lang="de-AT" altLang="de-DE" b="1" dirty="0">
                <a:solidFill>
                  <a:schemeClr val="bg1"/>
                </a:solidFill>
              </a:rPr>
              <a:t>:</a:t>
            </a:r>
            <a:r>
              <a:rPr lang="de-AT" altLang="de-DE" dirty="0">
                <a:solidFill>
                  <a:schemeClr val="bg1"/>
                </a:solidFill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45422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26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Ziele des agilen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611188" y="1972094"/>
            <a:ext cx="7998033" cy="4276112"/>
            <a:chOff x="466725" y="1341438"/>
            <a:chExt cx="8208963" cy="4908384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611188" y="2636838"/>
              <a:ext cx="4321175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de-AT" altLang="de-DE" sz="1600" b="1" i="1"/>
                <a:t>Individuals and interactions</a:t>
              </a:r>
              <a:r>
                <a:rPr lang="de-AT" altLang="de-DE" sz="1600" b="1"/>
                <a:t> </a:t>
              </a:r>
              <a:br>
                <a:rPr lang="de-AT" altLang="de-DE" sz="1600" b="1"/>
              </a:br>
              <a:r>
                <a:rPr lang="de-AT" altLang="de-DE" sz="1600" b="1" u="sng"/>
                <a:t>over</a:t>
              </a:r>
              <a:r>
                <a:rPr lang="de-AT" altLang="de-DE" sz="1600" b="1"/>
                <a:t> processes and tools 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611188" y="4365625"/>
              <a:ext cx="4321175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de-AT" altLang="de-DE" sz="1600" b="1" i="1"/>
                <a:t>Customer collaboration </a:t>
              </a:r>
              <a:br>
                <a:rPr lang="de-AT" altLang="de-DE" sz="1600" b="1" i="1"/>
              </a:br>
              <a:r>
                <a:rPr lang="de-AT" altLang="de-DE" sz="1600" b="1" u="sng"/>
                <a:t>over</a:t>
              </a:r>
              <a:r>
                <a:rPr lang="de-AT" altLang="de-DE" sz="1600" b="1"/>
                <a:t> contract negotiation</a:t>
              </a:r>
              <a:r>
                <a:rPr lang="de-AT" altLang="de-DE" sz="1600"/>
                <a:t> 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611188" y="3500438"/>
              <a:ext cx="4321175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de-AT" altLang="de-DE" sz="1600" b="1" i="1"/>
                <a:t>Working software</a:t>
              </a:r>
              <a:r>
                <a:rPr lang="de-AT" altLang="de-DE" sz="1600" b="1"/>
                <a:t> </a:t>
              </a:r>
              <a:br>
                <a:rPr lang="de-AT" altLang="de-DE" sz="1600" b="1"/>
              </a:br>
              <a:r>
                <a:rPr lang="de-AT" altLang="de-DE" sz="1600" b="1" u="sng"/>
                <a:t>over</a:t>
              </a:r>
              <a:r>
                <a:rPr lang="de-AT" altLang="de-DE" sz="1600" b="1"/>
                <a:t> comprehensive documentation</a:t>
              </a:r>
              <a:r>
                <a:rPr lang="de-AT" altLang="de-DE" sz="1600"/>
                <a:t> </a:t>
              </a:r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611188" y="5229225"/>
              <a:ext cx="4321175" cy="7524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50000"/>
                </a:spcBef>
              </a:pPr>
              <a:r>
                <a:rPr lang="de-AT" altLang="de-DE" sz="1600" b="1" i="1"/>
                <a:t>Responding to change</a:t>
              </a:r>
              <a:r>
                <a:rPr lang="de-AT" altLang="de-DE" sz="1600" b="1"/>
                <a:t> </a:t>
              </a:r>
              <a:br>
                <a:rPr lang="de-AT" altLang="de-DE" sz="1600" b="1"/>
              </a:br>
              <a:r>
                <a:rPr lang="de-AT" altLang="de-DE" sz="1600" b="1" u="sng"/>
                <a:t>over</a:t>
              </a:r>
              <a:r>
                <a:rPr lang="de-AT" altLang="de-DE" sz="1600" b="1"/>
                <a:t> following a plan</a:t>
              </a:r>
              <a:r>
                <a:rPr lang="de-AT" altLang="de-DE" sz="1600"/>
                <a:t> </a:t>
              </a:r>
            </a:p>
          </p:txBody>
        </p:sp>
        <p:sp>
          <p:nvSpPr>
            <p:cNvPr id="33" name="Rectangle 18"/>
            <p:cNvSpPr>
              <a:spLocks noChangeArrowheads="1"/>
            </p:cNvSpPr>
            <p:nvPr/>
          </p:nvSpPr>
          <p:spPr bwMode="auto">
            <a:xfrm>
              <a:off x="466725" y="1341438"/>
              <a:ext cx="4681538" cy="48958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600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1042988" y="2636838"/>
              <a:ext cx="3384550" cy="431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600"/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1042988" y="3500438"/>
              <a:ext cx="3384550" cy="431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600"/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auto">
            <a:xfrm>
              <a:off x="1116013" y="4365625"/>
              <a:ext cx="3384550" cy="431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600"/>
            </a:p>
          </p:txBody>
        </p:sp>
        <p:sp>
          <p:nvSpPr>
            <p:cNvPr id="37" name="Oval 22"/>
            <p:cNvSpPr>
              <a:spLocks noChangeArrowheads="1"/>
            </p:cNvSpPr>
            <p:nvPr/>
          </p:nvSpPr>
          <p:spPr bwMode="auto">
            <a:xfrm>
              <a:off x="1042988" y="5229225"/>
              <a:ext cx="3384550" cy="4318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de-DE" altLang="de-DE" sz="1600"/>
            </a:p>
          </p:txBody>
        </p:sp>
        <p:sp>
          <p:nvSpPr>
            <p:cNvPr id="38" name="Text Box 23"/>
            <p:cNvSpPr txBox="1">
              <a:spLocks noChangeArrowheads="1"/>
            </p:cNvSpPr>
            <p:nvPr/>
          </p:nvSpPr>
          <p:spPr bwMode="auto">
            <a:xfrm>
              <a:off x="6372225" y="1341438"/>
              <a:ext cx="2303463" cy="1236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1600" b="1" i="1" dirty="0"/>
                <a:t>„Menschen und Zusammenarbeit“ </a:t>
              </a:r>
              <a:br>
                <a:rPr lang="de-AT" altLang="de-DE" sz="1600" b="1" i="1" dirty="0"/>
              </a:br>
              <a:r>
                <a:rPr lang="de-AT" altLang="de-DE" sz="1600" b="1" u="sng" dirty="0"/>
                <a:t>vor</a:t>
              </a:r>
              <a:r>
                <a:rPr lang="de-AT" altLang="de-DE" sz="1600" b="1" dirty="0"/>
                <a:t> Prozessen und Werkzeugen </a:t>
              </a:r>
            </a:p>
          </p:txBody>
        </p:sp>
        <p:sp>
          <p:nvSpPr>
            <p:cNvPr id="39" name="Text Box 24"/>
            <p:cNvSpPr txBox="1">
              <a:spLocks noChangeArrowheads="1"/>
            </p:cNvSpPr>
            <p:nvPr/>
          </p:nvSpPr>
          <p:spPr bwMode="auto">
            <a:xfrm>
              <a:off x="6372225" y="2565400"/>
              <a:ext cx="2303463" cy="1236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1600" b="1" i="1"/>
                <a:t>„Funktionierende Software“</a:t>
              </a:r>
              <a:br>
                <a:rPr lang="de-AT" altLang="de-DE" sz="1600" b="1" i="1"/>
              </a:br>
              <a:r>
                <a:rPr lang="de-AT" altLang="de-DE" sz="1600" b="1" u="sng"/>
                <a:t>vor</a:t>
              </a:r>
              <a:r>
                <a:rPr lang="de-AT" altLang="de-DE" sz="1600" b="1"/>
                <a:t> umfassender Dokumentation</a:t>
              </a:r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6372225" y="3789364"/>
              <a:ext cx="2303463" cy="1236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1600" b="1" i="1"/>
                <a:t>„Zusammenarbeit mit den Kunden“ </a:t>
              </a:r>
              <a:r>
                <a:rPr lang="de-AT" altLang="de-DE" sz="1600" b="1" u="sng"/>
                <a:t>vor</a:t>
              </a:r>
              <a:r>
                <a:rPr lang="de-AT" altLang="de-DE" sz="1600" b="1"/>
                <a:t> vertraglicher Verhandlung</a:t>
              </a: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372225" y="5013325"/>
              <a:ext cx="2303463" cy="12364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1600" b="1" i="1"/>
                <a:t>„Reaktion auf Veränderung“ </a:t>
              </a:r>
              <a:br>
                <a:rPr lang="de-AT" altLang="de-DE" sz="1600" b="1" i="1"/>
              </a:br>
              <a:r>
                <a:rPr lang="de-AT" altLang="de-DE" sz="1600" b="1" u="sng"/>
                <a:t>vor</a:t>
              </a:r>
              <a:r>
                <a:rPr lang="de-AT" altLang="de-DE" sz="1600" b="1"/>
                <a:t> Einhaltung eines Plans</a:t>
              </a:r>
            </a:p>
          </p:txBody>
        </p:sp>
        <p:sp>
          <p:nvSpPr>
            <p:cNvPr id="42" name="Text Box 28"/>
            <p:cNvSpPr txBox="1">
              <a:spLocks noChangeArrowheads="1"/>
            </p:cNvSpPr>
            <p:nvPr/>
          </p:nvSpPr>
          <p:spPr bwMode="auto">
            <a:xfrm>
              <a:off x="611188" y="1557338"/>
              <a:ext cx="4321175" cy="95386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de-AT" altLang="de-DE" sz="1600" b="1" i="1" dirty="0">
                  <a:solidFill>
                    <a:schemeClr val="bg1"/>
                  </a:solidFill>
                </a:rPr>
                <a:t>„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We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are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uncovering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better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ways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of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developing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software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by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doing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it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and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helping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</a:t>
              </a:r>
              <a:r>
                <a:rPr lang="de-AT" altLang="de-DE" sz="1600" b="1" i="1" dirty="0" err="1">
                  <a:solidFill>
                    <a:schemeClr val="bg1"/>
                  </a:solidFill>
                </a:rPr>
                <a:t>others</a:t>
              </a:r>
              <a:r>
                <a:rPr lang="de-AT" altLang="de-DE" sz="1600" b="1" i="1" dirty="0">
                  <a:solidFill>
                    <a:schemeClr val="bg1"/>
                  </a:solidFill>
                </a:rPr>
                <a:t> do it.“ </a:t>
              </a:r>
              <a:r>
                <a:rPr lang="de-AT" altLang="de-DE" sz="1600" b="1" i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 </a:t>
              </a:r>
              <a:r>
                <a:rPr lang="de-AT" altLang="de-DE" sz="1600" b="1" i="1" dirty="0" err="1">
                  <a:solidFill>
                    <a:schemeClr val="bg1"/>
                  </a:solidFill>
                  <a:sym typeface="Wingdings" panose="05000000000000000000" pitchFamily="2" charset="2"/>
                </a:rPr>
                <a:t>value</a:t>
              </a:r>
              <a:endParaRPr lang="de-AT" altLang="de-DE" sz="1600" i="1" dirty="0">
                <a:solidFill>
                  <a:schemeClr val="bg1"/>
                </a:solidFill>
              </a:endParaRPr>
            </a:p>
          </p:txBody>
        </p:sp>
        <p:sp>
          <p:nvSpPr>
            <p:cNvPr id="43" name="Line 29"/>
            <p:cNvSpPr>
              <a:spLocks noChangeShapeType="1"/>
            </p:cNvSpPr>
            <p:nvPr/>
          </p:nvSpPr>
          <p:spPr bwMode="auto">
            <a:xfrm flipV="1">
              <a:off x="5292725" y="1989138"/>
              <a:ext cx="863600" cy="935037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600"/>
            </a:p>
          </p:txBody>
        </p:sp>
        <p:sp>
          <p:nvSpPr>
            <p:cNvPr id="44" name="Line 30"/>
            <p:cNvSpPr>
              <a:spLocks noChangeShapeType="1"/>
            </p:cNvSpPr>
            <p:nvPr/>
          </p:nvSpPr>
          <p:spPr bwMode="auto">
            <a:xfrm flipV="1">
              <a:off x="5292725" y="3213100"/>
              <a:ext cx="935038" cy="719138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600"/>
            </a:p>
          </p:txBody>
        </p:sp>
        <p:sp>
          <p:nvSpPr>
            <p:cNvPr id="45" name="Line 31"/>
            <p:cNvSpPr>
              <a:spLocks noChangeShapeType="1"/>
            </p:cNvSpPr>
            <p:nvPr/>
          </p:nvSpPr>
          <p:spPr bwMode="auto">
            <a:xfrm flipV="1">
              <a:off x="5292725" y="4365625"/>
              <a:ext cx="935038" cy="43180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600"/>
            </a:p>
          </p:txBody>
        </p: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5292725" y="5661025"/>
              <a:ext cx="935038" cy="0"/>
            </a:xfrm>
            <a:prstGeom prst="line">
              <a:avLst/>
            </a:prstGeom>
            <a:noFill/>
            <a:ln w="76200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de-DE" sz="1600"/>
            </a:p>
          </p:txBody>
        </p:sp>
      </p:grpSp>
      <p:sp>
        <p:nvSpPr>
          <p:cNvPr id="25" name="Rechteck 24">
            <a:extLst>
              <a:ext uri="{FF2B5EF4-FFF2-40B4-BE49-F238E27FC236}">
                <a16:creationId xmlns:a16="http://schemas.microsoft.com/office/drawing/2014/main" id="{1520DA2B-2AD1-4363-B79F-88FA82D09BA0}"/>
              </a:ext>
            </a:extLst>
          </p:cNvPr>
          <p:cNvSpPr/>
          <p:nvPr/>
        </p:nvSpPr>
        <p:spPr>
          <a:xfrm>
            <a:off x="611560" y="6237288"/>
            <a:ext cx="7920880" cy="24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</a:t>
            </a:r>
            <a:r>
              <a:rPr lang="de-DE" sz="800">
                <a:solidFill>
                  <a:schemeClr val="tx2"/>
                </a:solidFill>
                <a:latin typeface="+mj-lt"/>
              </a:rPr>
              <a:t>: www.scrumguides.org</a:t>
            </a:r>
            <a:endParaRPr lang="de-DE" sz="8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Freihand 1"/>
              <p14:cNvContentPartPr/>
              <p14:nvPr/>
            </p14:nvContentPartPr>
            <p14:xfrm>
              <a:off x="6251852" y="1945582"/>
              <a:ext cx="35280" cy="88308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27732" y="1921462"/>
                <a:ext cx="8352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Freihand 3"/>
              <p14:cNvContentPartPr/>
              <p14:nvPr/>
            </p14:nvContentPartPr>
            <p14:xfrm>
              <a:off x="6219812" y="2945302"/>
              <a:ext cx="55080" cy="5328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5692" y="2921182"/>
                <a:ext cx="10332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Freihand 4"/>
              <p14:cNvContentPartPr/>
              <p14:nvPr/>
            </p14:nvContentPartPr>
            <p14:xfrm>
              <a:off x="6482612" y="2494942"/>
              <a:ext cx="461520" cy="30168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58492" y="2470822"/>
                <a:ext cx="5097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Freihand 5"/>
              <p14:cNvContentPartPr/>
              <p14:nvPr/>
            </p14:nvContentPartPr>
            <p14:xfrm>
              <a:off x="6235652" y="3147262"/>
              <a:ext cx="51120" cy="67032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1532" y="3123142"/>
                <a:ext cx="99360" cy="71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Freihand 7"/>
              <p14:cNvContentPartPr/>
              <p14:nvPr/>
            </p14:nvContentPartPr>
            <p14:xfrm>
              <a:off x="6246452" y="3955462"/>
              <a:ext cx="37800" cy="8136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2332" y="3931342"/>
                <a:ext cx="86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Freihand 8"/>
              <p14:cNvContentPartPr/>
              <p14:nvPr/>
            </p14:nvContentPartPr>
            <p14:xfrm>
              <a:off x="6262652" y="4189102"/>
              <a:ext cx="46080" cy="723600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8532" y="4164982"/>
                <a:ext cx="94320" cy="7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Freihand 10"/>
              <p14:cNvContentPartPr/>
              <p14:nvPr/>
            </p14:nvContentPartPr>
            <p14:xfrm>
              <a:off x="6262652" y="5071462"/>
              <a:ext cx="53280" cy="33840"/>
            </p14:xfrm>
          </p:contentPart>
        </mc:Choice>
        <mc:Fallback>
          <p:pic>
            <p:nvPicPr>
              <p:cNvPr id="11" name="Freihand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38532" y="5047342"/>
                <a:ext cx="1015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Freihand 11"/>
              <p14:cNvContentPartPr/>
              <p14:nvPr/>
            </p14:nvContentPartPr>
            <p14:xfrm>
              <a:off x="6220172" y="5252542"/>
              <a:ext cx="97920" cy="77652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6052" y="5228422"/>
                <a:ext cx="1461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Freihand 12"/>
              <p14:cNvContentPartPr/>
              <p14:nvPr/>
            </p14:nvContentPartPr>
            <p14:xfrm>
              <a:off x="6220172" y="6113662"/>
              <a:ext cx="95760" cy="109080"/>
            </p14:xfrm>
          </p:contentPart>
        </mc:Choice>
        <mc:Fallback>
          <p:pic>
            <p:nvPicPr>
              <p:cNvPr id="13" name="Freihand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6052" y="6089542"/>
                <a:ext cx="144000" cy="15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538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27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Bausteine des agilen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971600" y="5229200"/>
            <a:ext cx="7272808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+mj-lt"/>
              </a:rPr>
              <a:t>Agile Werte</a:t>
            </a:r>
          </a:p>
          <a:p>
            <a:pPr algn="ctr"/>
            <a:r>
              <a:rPr lang="de-DE" sz="1400" dirty="0">
                <a:latin typeface="+mj-lt"/>
              </a:rPr>
              <a:t>bilden das Fundament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619672" y="4180496"/>
            <a:ext cx="5904656" cy="93610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latin typeface="+mj-lt"/>
              </a:rPr>
              <a:t>Agile Prinzipien</a:t>
            </a:r>
          </a:p>
          <a:p>
            <a:pPr algn="ctr"/>
            <a:r>
              <a:rPr lang="de-DE" sz="1400" dirty="0">
                <a:latin typeface="+mj-lt"/>
              </a:rPr>
              <a:t>basieren auf den Agilen Werten und bilden Handlungsgrundsätze 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2339752" y="3131792"/>
            <a:ext cx="4392488" cy="9361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2"/>
                </a:solidFill>
                <a:latin typeface="+mj-lt"/>
              </a:rPr>
              <a:t>Agile Techniken</a:t>
            </a:r>
          </a:p>
          <a:p>
            <a:pPr algn="ctr"/>
            <a:r>
              <a:rPr lang="de-DE" sz="1400" dirty="0">
                <a:solidFill>
                  <a:schemeClr val="tx2"/>
                </a:solidFill>
                <a:latin typeface="+mj-lt"/>
              </a:rPr>
              <a:t>sind konkrete Verfahren zur praktischen Umsetzung der Werte und Prinzipien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2987824" y="2093180"/>
            <a:ext cx="3134084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2"/>
                </a:solidFill>
                <a:latin typeface="+mj-lt"/>
              </a:rPr>
              <a:t>Agile Methoden</a:t>
            </a:r>
          </a:p>
          <a:p>
            <a:pPr algn="ctr"/>
            <a:r>
              <a:rPr lang="de-DE" sz="1400" dirty="0">
                <a:solidFill>
                  <a:schemeClr val="tx2"/>
                </a:solidFill>
                <a:latin typeface="+mj-lt"/>
              </a:rPr>
              <a:t>geben den agilen Techniken eine Gesamtstruktur zum PM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C960262-7A79-41F9-9E92-0501D71F0336}"/>
              </a:ext>
            </a:extLst>
          </p:cNvPr>
          <p:cNvSpPr/>
          <p:nvPr/>
        </p:nvSpPr>
        <p:spPr>
          <a:xfrm>
            <a:off x="611560" y="6237288"/>
            <a:ext cx="7920880" cy="2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488972" y="3230782"/>
              <a:ext cx="1627200" cy="267192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852" y="3206662"/>
                <a:ext cx="1675440" cy="27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Freihand 16"/>
              <p14:cNvContentPartPr/>
              <p14:nvPr/>
            </p14:nvContentPartPr>
            <p14:xfrm>
              <a:off x="2254052" y="2170582"/>
              <a:ext cx="289080" cy="349560"/>
            </p14:xfrm>
          </p:contentPart>
        </mc:Choice>
        <mc:Fallback>
          <p:pic>
            <p:nvPicPr>
              <p:cNvPr id="17" name="Freihand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9932" y="2146462"/>
                <a:ext cx="337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Freihand 17"/>
              <p14:cNvContentPartPr/>
              <p14:nvPr/>
            </p14:nvContentPartPr>
            <p14:xfrm>
              <a:off x="2402012" y="2307382"/>
              <a:ext cx="75600" cy="45756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892" y="2283262"/>
                <a:ext cx="1238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Freihand 18"/>
              <p14:cNvContentPartPr/>
              <p14:nvPr/>
            </p14:nvContentPartPr>
            <p14:xfrm>
              <a:off x="2541332" y="2743342"/>
              <a:ext cx="360" cy="1080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7212" y="2719222"/>
                <a:ext cx="486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961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28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Bausteine des agilen Projektmanagements</a:t>
            </a:r>
            <a:endParaRPr lang="de-DE" sz="1600" b="1" dirty="0">
              <a:latin typeface="+mj-lt"/>
              <a:cs typeface="Calibri"/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32842"/>
              </p:ext>
            </p:extLst>
          </p:nvPr>
        </p:nvGraphicFramePr>
        <p:xfrm>
          <a:off x="607542" y="2146280"/>
          <a:ext cx="7996708" cy="390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234">
                  <a:extLst>
                    <a:ext uri="{9D8B030D-6E8A-4147-A177-3AD203B41FA5}">
                      <a16:colId xmlns:a16="http://schemas.microsoft.com/office/drawing/2014/main" val="4057147347"/>
                    </a:ext>
                  </a:extLst>
                </a:gridCol>
                <a:gridCol w="6048474">
                  <a:extLst>
                    <a:ext uri="{9D8B030D-6E8A-4147-A177-3AD203B41FA5}">
                      <a16:colId xmlns:a16="http://schemas.microsoft.com/office/drawing/2014/main" val="419453154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dirty="0">
                          <a:latin typeface="+mj-lt"/>
                        </a:rPr>
                        <a:t>Erläuterungen der Bausteine des agilen</a:t>
                      </a:r>
                      <a:r>
                        <a:rPr lang="de-DE" baseline="0" dirty="0">
                          <a:latin typeface="+mj-lt"/>
                        </a:rPr>
                        <a:t> Projektmanagements</a:t>
                      </a:r>
                      <a:endParaRPr lang="de-DE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5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Agile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Spiegeln die wesentlichen Grundsätze im PM wieder: Mehr Flexibilität, weniger unnötige Strukturen.</a:t>
                      </a:r>
                      <a:r>
                        <a:rPr lang="de-DE" sz="1600" baseline="0" dirty="0">
                          <a:latin typeface="+mj-lt"/>
                        </a:rPr>
                        <a:t> Auf dieser Ebene kann bereits die Passung zum Unternehmen, Team und Projektidee geklärt werden</a:t>
                      </a:r>
                      <a:endParaRPr lang="de-DE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Agile</a:t>
                      </a:r>
                      <a:r>
                        <a:rPr lang="de-DE" sz="1600" baseline="0" dirty="0">
                          <a:latin typeface="+mj-lt"/>
                        </a:rPr>
                        <a:t> Prinzipien</a:t>
                      </a:r>
                      <a:endParaRPr lang="de-DE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Grundsätzliche Herangehensweisen</a:t>
                      </a:r>
                      <a:r>
                        <a:rPr lang="de-DE" sz="1600" baseline="0" dirty="0">
                          <a:latin typeface="+mj-lt"/>
                        </a:rPr>
                        <a:t> an das Projekt. Z.B. sog. Iterationen und die Selbstorganisation von Teams. Wirkt manchmal auf den ersten Blick schwierig auf Projektwelten zu übertragen.</a:t>
                      </a:r>
                      <a:endParaRPr lang="de-DE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86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Agile Techniken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Relativ klar umrissene Maßnahmen, die dem PM auch Struktur 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83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Agile Methoden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+mj-lt"/>
                        </a:rPr>
                        <a:t>Vorstrukturierungen auf Ebene von Prozessmodellen. Hier werden Prinzipien und Techniken zu einem schlüssigen</a:t>
                      </a:r>
                      <a:r>
                        <a:rPr lang="de-DE" sz="1600" baseline="0" dirty="0">
                          <a:latin typeface="+mj-lt"/>
                        </a:rPr>
                        <a:t> Prozess kombiniert.</a:t>
                      </a:r>
                      <a:endParaRPr lang="de-DE" sz="1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518985"/>
                  </a:ext>
                </a:extLst>
              </a:tr>
            </a:tbl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1520DA2B-2AD1-4363-B79F-88FA82D09BA0}"/>
              </a:ext>
            </a:extLst>
          </p:cNvPr>
          <p:cNvSpPr/>
          <p:nvPr/>
        </p:nvSpPr>
        <p:spPr>
          <a:xfrm>
            <a:off x="611560" y="6237288"/>
            <a:ext cx="7920880" cy="2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608" lvl="1">
              <a:lnSpc>
                <a:spcPct val="120000"/>
              </a:lnSpc>
            </a:pPr>
            <a:r>
              <a:rPr lang="de-DE" sz="800" dirty="0">
                <a:solidFill>
                  <a:schemeClr val="tx2"/>
                </a:solidFill>
                <a:latin typeface="+mj-lt"/>
              </a:rPr>
              <a:t>Quelle: Jörg </a:t>
            </a:r>
            <a:r>
              <a:rPr lang="de-DE" sz="800" dirty="0" err="1">
                <a:solidFill>
                  <a:schemeClr val="tx2"/>
                </a:solidFill>
                <a:latin typeface="+mj-lt"/>
              </a:rPr>
              <a:t>Preußig</a:t>
            </a:r>
            <a:r>
              <a:rPr lang="de-DE" sz="800" dirty="0">
                <a:solidFill>
                  <a:schemeClr val="tx2"/>
                </a:solidFill>
                <a:latin typeface="+mj-lt"/>
              </a:rPr>
              <a:t>, Agiles Projektmanagement, Haufe-Verlag, Freiburg 2015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Freihand 2"/>
              <p14:cNvContentPartPr/>
              <p14:nvPr/>
            </p14:nvContentPartPr>
            <p14:xfrm>
              <a:off x="2615492" y="4062742"/>
              <a:ext cx="3307320" cy="9504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1372" y="4038622"/>
                <a:ext cx="3355560" cy="14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8050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29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Agile Prinzipien und Werte zur Software-Entwicklung 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529977" y="2132731"/>
            <a:ext cx="8218487" cy="43926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altLang="de-DE" sz="2000"/>
              <a:t>Nichts ist Beständiger als der Wandel </a:t>
            </a:r>
          </a:p>
          <a:p>
            <a:pPr lvl="1"/>
            <a:r>
              <a:rPr lang="de-AT" altLang="de-DE" sz="1800"/>
              <a:t>Es gibt keine 100% fertigen Anforderungen </a:t>
            </a:r>
          </a:p>
          <a:p>
            <a:r>
              <a:rPr lang="de-AT" altLang="de-DE" sz="2000"/>
              <a:t>Kurze Entwicklungszyklen – Release und Iterationen</a:t>
            </a:r>
          </a:p>
          <a:p>
            <a:pPr lvl="1"/>
            <a:r>
              <a:rPr lang="de-AT" altLang="de-DE" sz="1800"/>
              <a:t>Feedback vom Kunden </a:t>
            </a:r>
          </a:p>
          <a:p>
            <a:pPr lvl="1"/>
            <a:r>
              <a:rPr lang="de-AT" altLang="de-DE" sz="1800"/>
              <a:t>Lernen aus Erfahrung </a:t>
            </a:r>
          </a:p>
          <a:p>
            <a:r>
              <a:rPr lang="de-AT" altLang="de-DE" sz="2000"/>
              <a:t>Kontinuierliche und gute Kommunikation und Information als grundlegende Erfolgsbasis </a:t>
            </a:r>
          </a:p>
          <a:p>
            <a:r>
              <a:rPr lang="de-AT" altLang="de-DE" sz="2000"/>
              <a:t>Team und Kunde bilden Maßstab für Erfolg </a:t>
            </a:r>
          </a:p>
          <a:p>
            <a:r>
              <a:rPr lang="de-AT" altLang="de-DE" sz="2000"/>
              <a:t>Lauffähige Software ist Bezugspunkt für Bewertung des Projektfortschritts </a:t>
            </a:r>
          </a:p>
          <a:p>
            <a:r>
              <a:rPr lang="de-AT" altLang="de-DE" sz="2000"/>
              <a:t>Erfahrung und Erfolg vor Regeln und Vorschriften </a:t>
            </a:r>
          </a:p>
          <a:p>
            <a:r>
              <a:rPr lang="de-AT" altLang="de-DE" sz="2000"/>
              <a:t>Schlanke Prozesse und Methoden</a:t>
            </a:r>
            <a:endParaRPr lang="de-AT" altLang="de-DE" sz="2000" dirty="0"/>
          </a:p>
        </p:txBody>
      </p:sp>
    </p:spTree>
    <p:extLst>
      <p:ext uri="{BB962C8B-B14F-4D97-AF65-F5344CB8AC3E}">
        <p14:creationId xmlns:p14="http://schemas.microsoft.com/office/powerpoint/2010/main" val="2255107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763589" y="2420888"/>
            <a:ext cx="55366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3589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Warum Projektmanagement?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Definitorische Grundlagen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Ziele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System des Projektmanagements</a:t>
            </a:r>
          </a:p>
        </p:txBody>
      </p:sp>
    </p:spTree>
    <p:extLst>
      <p:ext uri="{BB962C8B-B14F-4D97-AF65-F5344CB8AC3E}">
        <p14:creationId xmlns:p14="http://schemas.microsoft.com/office/powerpoint/2010/main" val="184033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Ziele des Projektmanagements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30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</a:pP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Agile Methoden</a:t>
            </a:r>
            <a:endParaRPr lang="de-DE" sz="1600" b="1" dirty="0">
              <a:latin typeface="+mj-lt"/>
              <a:cs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76600" y="1917278"/>
            <a:ext cx="5327650" cy="44640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de-AT" altLang="de-DE" sz="1800"/>
          </a:p>
          <a:p>
            <a:pPr>
              <a:lnSpc>
                <a:spcPct val="80000"/>
              </a:lnSpc>
            </a:pPr>
            <a:r>
              <a:rPr lang="de-AT" altLang="de-DE" sz="1800"/>
              <a:t>Folge von ca. 30-tägigen Sprints,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Produkt-Backlog, Sprint-Backlog,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Tägliches Meeting. </a:t>
            </a:r>
            <a:br>
              <a:rPr lang="de-AT" altLang="de-DE" sz="1800"/>
            </a:br>
            <a:endParaRPr lang="de-AT" altLang="de-DE" sz="1800"/>
          </a:p>
          <a:p>
            <a:pPr>
              <a:lnSpc>
                <a:spcPct val="80000"/>
              </a:lnSpc>
            </a:pPr>
            <a:r>
              <a:rPr lang="de-AT" altLang="de-DE" sz="1800"/>
              <a:t>Einfache, aber strenge Regeln,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kurze Iterationen, Kontinuierliche Planung,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Pair-Programming, ... </a:t>
            </a:r>
            <a:br>
              <a:rPr lang="de-AT" altLang="de-DE" sz="1800"/>
            </a:br>
            <a:endParaRPr lang="de-AT" altLang="de-DE" sz="1800"/>
          </a:p>
          <a:p>
            <a:pPr>
              <a:lnSpc>
                <a:spcPct val="80000"/>
              </a:lnSpc>
            </a:pPr>
            <a:r>
              <a:rPr lang="de-AT" altLang="de-DE" sz="1800"/>
              <a:t>Mensch steht im Mittelpunkt,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Kooperative Zusammenarbeit  mit Hauptziel lauffähige Software, Nebenziel: für das nächste Projekt vorbereitet sein. </a:t>
            </a:r>
            <a:br>
              <a:rPr lang="de-AT" altLang="de-DE" sz="1800"/>
            </a:br>
            <a:endParaRPr lang="de-AT" altLang="de-DE" sz="1800"/>
          </a:p>
          <a:p>
            <a:pPr>
              <a:lnSpc>
                <a:spcPct val="80000"/>
              </a:lnSpc>
            </a:pPr>
            <a:r>
              <a:rPr lang="de-AT" altLang="de-DE" sz="1800"/>
              <a:t>Adaptive Software Development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Ziele als Ausgangspunkt, kein Plan </a:t>
            </a:r>
          </a:p>
          <a:p>
            <a:pPr>
              <a:lnSpc>
                <a:spcPct val="80000"/>
              </a:lnSpc>
            </a:pPr>
            <a:r>
              <a:rPr lang="de-AT" altLang="de-DE" sz="1800"/>
              <a:t>Spekulieren, Zusammenarbeiten, Lernen.</a:t>
            </a:r>
          </a:p>
          <a:p>
            <a:pPr>
              <a:lnSpc>
                <a:spcPct val="80000"/>
              </a:lnSpc>
              <a:buFontTx/>
              <a:buNone/>
            </a:pPr>
            <a:endParaRPr lang="de-AT" altLang="de-DE" sz="180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550" y="4293765"/>
            <a:ext cx="15113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400" b="1">
                <a:solidFill>
                  <a:schemeClr val="bg1"/>
                </a:solidFill>
              </a:rPr>
              <a:t>Crystal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71550" y="5517728"/>
            <a:ext cx="15113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400" b="1">
                <a:solidFill>
                  <a:schemeClr val="bg1"/>
                </a:solidFill>
              </a:rPr>
              <a:t>ASD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71550" y="2204615"/>
            <a:ext cx="15113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400" b="1">
                <a:solidFill>
                  <a:schemeClr val="bg1"/>
                </a:solidFill>
              </a:rPr>
              <a:t>Scrum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71550" y="3284115"/>
            <a:ext cx="1511300" cy="457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AT" altLang="de-DE" sz="2400" b="1">
                <a:solidFill>
                  <a:schemeClr val="bg1"/>
                </a:solidFill>
              </a:rPr>
              <a:t>XP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/>
              <p14:cNvContentPartPr/>
              <p14:nvPr/>
            </p14:nvContentPartPr>
            <p14:xfrm>
              <a:off x="571052" y="1945222"/>
              <a:ext cx="2517840" cy="106884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932" y="1921102"/>
                <a:ext cx="256608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/>
              <p14:cNvContentPartPr/>
              <p14:nvPr/>
            </p14:nvContentPartPr>
            <p14:xfrm>
              <a:off x="3721412" y="4029622"/>
              <a:ext cx="1818360" cy="3168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97292" y="4005502"/>
                <a:ext cx="186660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123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31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7920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Das Strategiesystem als führendes Subsystem des Unternehmens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36374" y="2238113"/>
            <a:ext cx="6612350" cy="3896829"/>
            <a:chOff x="1136374" y="1964484"/>
            <a:chExt cx="6612350" cy="4303784"/>
          </a:xfrm>
        </p:grpSpPr>
        <p:sp>
          <p:nvSpPr>
            <p:cNvPr id="9" name="object 4"/>
            <p:cNvSpPr/>
            <p:nvPr/>
          </p:nvSpPr>
          <p:spPr>
            <a:xfrm>
              <a:off x="3891303" y="2238113"/>
              <a:ext cx="3857421" cy="4030155"/>
            </a:xfrm>
            <a:custGeom>
              <a:avLst/>
              <a:gdLst/>
              <a:ahLst/>
              <a:cxnLst/>
              <a:rect l="l" t="t" r="r" b="b"/>
              <a:pathLst>
                <a:path w="4511040" h="4444365">
                  <a:moveTo>
                    <a:pt x="2255519" y="0"/>
                  </a:moveTo>
                  <a:lnTo>
                    <a:pt x="2070404" y="7357"/>
                  </a:lnTo>
                  <a:lnTo>
                    <a:pt x="1889433" y="29050"/>
                  </a:lnTo>
                  <a:lnTo>
                    <a:pt x="1713185" y="64509"/>
                  </a:lnTo>
                  <a:lnTo>
                    <a:pt x="1542239" y="113166"/>
                  </a:lnTo>
                  <a:lnTo>
                    <a:pt x="1377172" y="174450"/>
                  </a:lnTo>
                  <a:lnTo>
                    <a:pt x="1218562" y="247793"/>
                  </a:lnTo>
                  <a:lnTo>
                    <a:pt x="1066990" y="332625"/>
                  </a:lnTo>
                  <a:lnTo>
                    <a:pt x="923031" y="428378"/>
                  </a:lnTo>
                  <a:lnTo>
                    <a:pt x="787266" y="534481"/>
                  </a:lnTo>
                  <a:lnTo>
                    <a:pt x="660272" y="650366"/>
                  </a:lnTo>
                  <a:lnTo>
                    <a:pt x="542628" y="775464"/>
                  </a:lnTo>
                  <a:lnTo>
                    <a:pt x="434913" y="909206"/>
                  </a:lnTo>
                  <a:lnTo>
                    <a:pt x="337703" y="1051021"/>
                  </a:lnTo>
                  <a:lnTo>
                    <a:pt x="251578" y="1200341"/>
                  </a:lnTo>
                  <a:lnTo>
                    <a:pt x="177117" y="1356598"/>
                  </a:lnTo>
                  <a:lnTo>
                    <a:pt x="114897" y="1519220"/>
                  </a:lnTo>
                  <a:lnTo>
                    <a:pt x="65497" y="1687640"/>
                  </a:lnTo>
                  <a:lnTo>
                    <a:pt x="29495" y="1861288"/>
                  </a:lnTo>
                  <a:lnTo>
                    <a:pt x="7470" y="2039595"/>
                  </a:lnTo>
                  <a:lnTo>
                    <a:pt x="0" y="2221991"/>
                  </a:lnTo>
                  <a:lnTo>
                    <a:pt x="7470" y="2403975"/>
                  </a:lnTo>
                  <a:lnTo>
                    <a:pt x="29495" y="2581954"/>
                  </a:lnTo>
                  <a:lnTo>
                    <a:pt x="65497" y="2755352"/>
                  </a:lnTo>
                  <a:lnTo>
                    <a:pt x="114897" y="2923592"/>
                  </a:lnTo>
                  <a:lnTo>
                    <a:pt x="177117" y="3086099"/>
                  </a:lnTo>
                  <a:lnTo>
                    <a:pt x="251578" y="3242297"/>
                  </a:lnTo>
                  <a:lnTo>
                    <a:pt x="337703" y="3391610"/>
                  </a:lnTo>
                  <a:lnTo>
                    <a:pt x="434913" y="3533460"/>
                  </a:lnTo>
                  <a:lnTo>
                    <a:pt x="542628" y="3667274"/>
                  </a:lnTo>
                  <a:lnTo>
                    <a:pt x="660272" y="3792473"/>
                  </a:lnTo>
                  <a:lnTo>
                    <a:pt x="787266" y="3908483"/>
                  </a:lnTo>
                  <a:lnTo>
                    <a:pt x="923031" y="4014727"/>
                  </a:lnTo>
                  <a:lnTo>
                    <a:pt x="1066990" y="4110630"/>
                  </a:lnTo>
                  <a:lnTo>
                    <a:pt x="1218562" y="4195614"/>
                  </a:lnTo>
                  <a:lnTo>
                    <a:pt x="1377172" y="4269104"/>
                  </a:lnTo>
                  <a:lnTo>
                    <a:pt x="1542239" y="4330525"/>
                  </a:lnTo>
                  <a:lnTo>
                    <a:pt x="1713185" y="4379299"/>
                  </a:lnTo>
                  <a:lnTo>
                    <a:pt x="1889433" y="4414851"/>
                  </a:lnTo>
                  <a:lnTo>
                    <a:pt x="2070404" y="4436604"/>
                  </a:lnTo>
                  <a:lnTo>
                    <a:pt x="2255519" y="4443983"/>
                  </a:lnTo>
                  <a:lnTo>
                    <a:pt x="2440222" y="4436604"/>
                  </a:lnTo>
                  <a:lnTo>
                    <a:pt x="2620865" y="4414851"/>
                  </a:lnTo>
                  <a:lnTo>
                    <a:pt x="2796863" y="4379299"/>
                  </a:lnTo>
                  <a:lnTo>
                    <a:pt x="2967630" y="4330525"/>
                  </a:lnTo>
                  <a:lnTo>
                    <a:pt x="3132581" y="4269104"/>
                  </a:lnTo>
                  <a:lnTo>
                    <a:pt x="3291132" y="4195614"/>
                  </a:lnTo>
                  <a:lnTo>
                    <a:pt x="3442697" y="4110630"/>
                  </a:lnTo>
                  <a:lnTo>
                    <a:pt x="3586691" y="4014727"/>
                  </a:lnTo>
                  <a:lnTo>
                    <a:pt x="3722528" y="3908483"/>
                  </a:lnTo>
                  <a:lnTo>
                    <a:pt x="3849623" y="3792473"/>
                  </a:lnTo>
                  <a:lnTo>
                    <a:pt x="3967392" y="3667274"/>
                  </a:lnTo>
                  <a:lnTo>
                    <a:pt x="4075249" y="3533460"/>
                  </a:lnTo>
                  <a:lnTo>
                    <a:pt x="4172608" y="3391610"/>
                  </a:lnTo>
                  <a:lnTo>
                    <a:pt x="4258884" y="3242297"/>
                  </a:lnTo>
                  <a:lnTo>
                    <a:pt x="4333493" y="3086099"/>
                  </a:lnTo>
                  <a:lnTo>
                    <a:pt x="4395849" y="2923592"/>
                  </a:lnTo>
                  <a:lnTo>
                    <a:pt x="4445367" y="2755352"/>
                  </a:lnTo>
                  <a:lnTo>
                    <a:pt x="4481462" y="2581954"/>
                  </a:lnTo>
                  <a:lnTo>
                    <a:pt x="4503547" y="2403975"/>
                  </a:lnTo>
                  <a:lnTo>
                    <a:pt x="4511039" y="2221991"/>
                  </a:lnTo>
                  <a:lnTo>
                    <a:pt x="4503547" y="2039595"/>
                  </a:lnTo>
                  <a:lnTo>
                    <a:pt x="4481462" y="1861288"/>
                  </a:lnTo>
                  <a:lnTo>
                    <a:pt x="4445367" y="1687640"/>
                  </a:lnTo>
                  <a:lnTo>
                    <a:pt x="4395849" y="1519220"/>
                  </a:lnTo>
                  <a:lnTo>
                    <a:pt x="4333493" y="1356598"/>
                  </a:lnTo>
                  <a:lnTo>
                    <a:pt x="4258884" y="1200341"/>
                  </a:lnTo>
                  <a:lnTo>
                    <a:pt x="4172608" y="1051021"/>
                  </a:lnTo>
                  <a:lnTo>
                    <a:pt x="4075249" y="909206"/>
                  </a:lnTo>
                  <a:lnTo>
                    <a:pt x="3967392" y="775464"/>
                  </a:lnTo>
                  <a:lnTo>
                    <a:pt x="3849623" y="650366"/>
                  </a:lnTo>
                  <a:lnTo>
                    <a:pt x="3722528" y="534481"/>
                  </a:lnTo>
                  <a:lnTo>
                    <a:pt x="3586691" y="428378"/>
                  </a:lnTo>
                  <a:lnTo>
                    <a:pt x="3442697" y="332625"/>
                  </a:lnTo>
                  <a:lnTo>
                    <a:pt x="3291132" y="247793"/>
                  </a:lnTo>
                  <a:lnTo>
                    <a:pt x="3132581" y="174450"/>
                  </a:lnTo>
                  <a:lnTo>
                    <a:pt x="2967630" y="113166"/>
                  </a:lnTo>
                  <a:lnTo>
                    <a:pt x="2796863" y="64509"/>
                  </a:lnTo>
                  <a:lnTo>
                    <a:pt x="2620865" y="29050"/>
                  </a:lnTo>
                  <a:lnTo>
                    <a:pt x="2440222" y="7357"/>
                  </a:lnTo>
                  <a:lnTo>
                    <a:pt x="2255519" y="0"/>
                  </a:lnTo>
                  <a:close/>
                </a:path>
              </a:pathLst>
            </a:custGeom>
            <a:solidFill>
              <a:srgbClr val="E6E6CD"/>
            </a:solidFill>
          </p:spPr>
          <p:txBody>
            <a:bodyPr wrap="square" lIns="0" tIns="0" rIns="0" bIns="0" rtlCol="0"/>
            <a:lstStyle/>
            <a:p>
              <a:endParaRPr sz="1400" dirty="0">
                <a:latin typeface="+mj-lt"/>
              </a:endParaRPr>
            </a:p>
          </p:txBody>
        </p:sp>
        <p:sp>
          <p:nvSpPr>
            <p:cNvPr id="11" name="object 5"/>
            <p:cNvSpPr/>
            <p:nvPr/>
          </p:nvSpPr>
          <p:spPr>
            <a:xfrm>
              <a:off x="3891303" y="2238113"/>
              <a:ext cx="3857421" cy="4030155"/>
            </a:xfrm>
            <a:custGeom>
              <a:avLst/>
              <a:gdLst/>
              <a:ahLst/>
              <a:cxnLst/>
              <a:rect l="l" t="t" r="r" b="b"/>
              <a:pathLst>
                <a:path w="4511040" h="4444365">
                  <a:moveTo>
                    <a:pt x="2255519" y="0"/>
                  </a:moveTo>
                  <a:lnTo>
                    <a:pt x="2070404" y="7357"/>
                  </a:lnTo>
                  <a:lnTo>
                    <a:pt x="1889433" y="29050"/>
                  </a:lnTo>
                  <a:lnTo>
                    <a:pt x="1713185" y="64509"/>
                  </a:lnTo>
                  <a:lnTo>
                    <a:pt x="1542239" y="113166"/>
                  </a:lnTo>
                  <a:lnTo>
                    <a:pt x="1377172" y="174450"/>
                  </a:lnTo>
                  <a:lnTo>
                    <a:pt x="1218562" y="247793"/>
                  </a:lnTo>
                  <a:lnTo>
                    <a:pt x="1066990" y="332625"/>
                  </a:lnTo>
                  <a:lnTo>
                    <a:pt x="923031" y="428378"/>
                  </a:lnTo>
                  <a:lnTo>
                    <a:pt x="787266" y="534481"/>
                  </a:lnTo>
                  <a:lnTo>
                    <a:pt x="660272" y="650366"/>
                  </a:lnTo>
                  <a:lnTo>
                    <a:pt x="542628" y="775464"/>
                  </a:lnTo>
                  <a:lnTo>
                    <a:pt x="434913" y="909206"/>
                  </a:lnTo>
                  <a:lnTo>
                    <a:pt x="337703" y="1051021"/>
                  </a:lnTo>
                  <a:lnTo>
                    <a:pt x="251578" y="1200341"/>
                  </a:lnTo>
                  <a:lnTo>
                    <a:pt x="177117" y="1356598"/>
                  </a:lnTo>
                  <a:lnTo>
                    <a:pt x="114897" y="1519220"/>
                  </a:lnTo>
                  <a:lnTo>
                    <a:pt x="65497" y="1687640"/>
                  </a:lnTo>
                  <a:lnTo>
                    <a:pt x="29495" y="1861288"/>
                  </a:lnTo>
                  <a:lnTo>
                    <a:pt x="7470" y="2039595"/>
                  </a:lnTo>
                  <a:lnTo>
                    <a:pt x="0" y="2221991"/>
                  </a:lnTo>
                  <a:lnTo>
                    <a:pt x="7470" y="2403975"/>
                  </a:lnTo>
                  <a:lnTo>
                    <a:pt x="29495" y="2581954"/>
                  </a:lnTo>
                  <a:lnTo>
                    <a:pt x="65497" y="2755352"/>
                  </a:lnTo>
                  <a:lnTo>
                    <a:pt x="114897" y="2923592"/>
                  </a:lnTo>
                  <a:lnTo>
                    <a:pt x="177117" y="3086099"/>
                  </a:lnTo>
                  <a:lnTo>
                    <a:pt x="251578" y="3242297"/>
                  </a:lnTo>
                  <a:lnTo>
                    <a:pt x="337703" y="3391610"/>
                  </a:lnTo>
                  <a:lnTo>
                    <a:pt x="434913" y="3533460"/>
                  </a:lnTo>
                  <a:lnTo>
                    <a:pt x="542628" y="3667274"/>
                  </a:lnTo>
                  <a:lnTo>
                    <a:pt x="660272" y="3792473"/>
                  </a:lnTo>
                  <a:lnTo>
                    <a:pt x="787266" y="3908483"/>
                  </a:lnTo>
                  <a:lnTo>
                    <a:pt x="923031" y="4014727"/>
                  </a:lnTo>
                  <a:lnTo>
                    <a:pt x="1066990" y="4110630"/>
                  </a:lnTo>
                  <a:lnTo>
                    <a:pt x="1218562" y="4195614"/>
                  </a:lnTo>
                  <a:lnTo>
                    <a:pt x="1377172" y="4269104"/>
                  </a:lnTo>
                  <a:lnTo>
                    <a:pt x="1542239" y="4330525"/>
                  </a:lnTo>
                  <a:lnTo>
                    <a:pt x="1713185" y="4379299"/>
                  </a:lnTo>
                  <a:lnTo>
                    <a:pt x="1889433" y="4414851"/>
                  </a:lnTo>
                  <a:lnTo>
                    <a:pt x="2070404" y="4436604"/>
                  </a:lnTo>
                  <a:lnTo>
                    <a:pt x="2255519" y="4443983"/>
                  </a:lnTo>
                  <a:lnTo>
                    <a:pt x="2440222" y="4436604"/>
                  </a:lnTo>
                  <a:lnTo>
                    <a:pt x="2620865" y="4414851"/>
                  </a:lnTo>
                  <a:lnTo>
                    <a:pt x="2796863" y="4379299"/>
                  </a:lnTo>
                  <a:lnTo>
                    <a:pt x="2967630" y="4330525"/>
                  </a:lnTo>
                  <a:lnTo>
                    <a:pt x="3132581" y="4269104"/>
                  </a:lnTo>
                  <a:lnTo>
                    <a:pt x="3291132" y="4195614"/>
                  </a:lnTo>
                  <a:lnTo>
                    <a:pt x="3442697" y="4110630"/>
                  </a:lnTo>
                  <a:lnTo>
                    <a:pt x="3586691" y="4014727"/>
                  </a:lnTo>
                  <a:lnTo>
                    <a:pt x="3722528" y="3908483"/>
                  </a:lnTo>
                  <a:lnTo>
                    <a:pt x="3849623" y="3792473"/>
                  </a:lnTo>
                  <a:lnTo>
                    <a:pt x="3967392" y="3667274"/>
                  </a:lnTo>
                  <a:lnTo>
                    <a:pt x="4075249" y="3533460"/>
                  </a:lnTo>
                  <a:lnTo>
                    <a:pt x="4172608" y="3391610"/>
                  </a:lnTo>
                  <a:lnTo>
                    <a:pt x="4258884" y="3242297"/>
                  </a:lnTo>
                  <a:lnTo>
                    <a:pt x="4333493" y="3086099"/>
                  </a:lnTo>
                  <a:lnTo>
                    <a:pt x="4395849" y="2923592"/>
                  </a:lnTo>
                  <a:lnTo>
                    <a:pt x="4445367" y="2755352"/>
                  </a:lnTo>
                  <a:lnTo>
                    <a:pt x="4481462" y="2581954"/>
                  </a:lnTo>
                  <a:lnTo>
                    <a:pt x="4503547" y="2403975"/>
                  </a:lnTo>
                  <a:lnTo>
                    <a:pt x="4511039" y="2221991"/>
                  </a:lnTo>
                  <a:lnTo>
                    <a:pt x="4503547" y="2039595"/>
                  </a:lnTo>
                  <a:lnTo>
                    <a:pt x="4481462" y="1861288"/>
                  </a:lnTo>
                  <a:lnTo>
                    <a:pt x="4445367" y="1687640"/>
                  </a:lnTo>
                  <a:lnTo>
                    <a:pt x="4395849" y="1519220"/>
                  </a:lnTo>
                  <a:lnTo>
                    <a:pt x="4333493" y="1356598"/>
                  </a:lnTo>
                  <a:lnTo>
                    <a:pt x="4258884" y="1200341"/>
                  </a:lnTo>
                  <a:lnTo>
                    <a:pt x="4172608" y="1051021"/>
                  </a:lnTo>
                  <a:lnTo>
                    <a:pt x="4075249" y="909206"/>
                  </a:lnTo>
                  <a:lnTo>
                    <a:pt x="3967392" y="775464"/>
                  </a:lnTo>
                  <a:lnTo>
                    <a:pt x="3849623" y="650366"/>
                  </a:lnTo>
                  <a:lnTo>
                    <a:pt x="3722528" y="534481"/>
                  </a:lnTo>
                  <a:lnTo>
                    <a:pt x="3586691" y="428378"/>
                  </a:lnTo>
                  <a:lnTo>
                    <a:pt x="3442697" y="332625"/>
                  </a:lnTo>
                  <a:lnTo>
                    <a:pt x="3291132" y="247793"/>
                  </a:lnTo>
                  <a:lnTo>
                    <a:pt x="3132581" y="174450"/>
                  </a:lnTo>
                  <a:lnTo>
                    <a:pt x="2967630" y="113166"/>
                  </a:lnTo>
                  <a:lnTo>
                    <a:pt x="2796863" y="64509"/>
                  </a:lnTo>
                  <a:lnTo>
                    <a:pt x="2620865" y="29050"/>
                  </a:lnTo>
                  <a:lnTo>
                    <a:pt x="2440222" y="7357"/>
                  </a:lnTo>
                  <a:lnTo>
                    <a:pt x="225551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" name="object 6"/>
            <p:cNvSpPr txBox="1"/>
            <p:nvPr/>
          </p:nvSpPr>
          <p:spPr>
            <a:xfrm>
              <a:off x="1206303" y="3450230"/>
              <a:ext cx="1384089" cy="1869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100" b="1" spc="-9" dirty="0">
                  <a:latin typeface="+mj-lt"/>
                  <a:cs typeface="Arial"/>
                </a:rPr>
                <a:t>Soz</a:t>
              </a:r>
              <a:r>
                <a:rPr sz="1100" b="1" spc="18" dirty="0">
                  <a:latin typeface="+mj-lt"/>
                  <a:cs typeface="Arial"/>
                </a:rPr>
                <a:t>i</a:t>
              </a:r>
              <a:r>
                <a:rPr sz="1100" b="1" spc="-9" dirty="0">
                  <a:latin typeface="+mj-lt"/>
                  <a:cs typeface="Arial"/>
                </a:rPr>
                <a:t>ale</a:t>
              </a:r>
              <a:r>
                <a:rPr sz="1100" b="1" dirty="0">
                  <a:latin typeface="+mj-lt"/>
                  <a:cs typeface="Arial"/>
                </a:rPr>
                <a:t>r</a:t>
              </a:r>
              <a:r>
                <a:rPr sz="1100" b="1" spc="44" dirty="0">
                  <a:latin typeface="+mj-lt"/>
                  <a:cs typeface="Times New Roman"/>
                </a:rPr>
                <a:t> </a:t>
              </a:r>
              <a:r>
                <a:rPr sz="1100" b="1" spc="-9" dirty="0">
                  <a:latin typeface="+mj-lt"/>
                  <a:cs typeface="Arial"/>
                </a:rPr>
                <a:t>Kontext</a:t>
              </a:r>
              <a:endParaRPr sz="1100">
                <a:latin typeface="+mj-lt"/>
                <a:cs typeface="Arial"/>
              </a:endParaRPr>
            </a:p>
          </p:txBody>
        </p:sp>
        <p:sp>
          <p:nvSpPr>
            <p:cNvPr id="13" name="object 7"/>
            <p:cNvSpPr/>
            <p:nvPr/>
          </p:nvSpPr>
          <p:spPr>
            <a:xfrm>
              <a:off x="1136374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67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" name="object 8"/>
            <p:cNvSpPr/>
            <p:nvPr/>
          </p:nvSpPr>
          <p:spPr>
            <a:xfrm>
              <a:off x="118589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" name="object 9"/>
            <p:cNvSpPr/>
            <p:nvPr/>
          </p:nvSpPr>
          <p:spPr>
            <a:xfrm>
              <a:off x="1235406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44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" name="object 10"/>
            <p:cNvSpPr/>
            <p:nvPr/>
          </p:nvSpPr>
          <p:spPr>
            <a:xfrm>
              <a:off x="128492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" name="object 11"/>
            <p:cNvSpPr/>
            <p:nvPr/>
          </p:nvSpPr>
          <p:spPr>
            <a:xfrm>
              <a:off x="1331852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67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" name="object 12"/>
            <p:cNvSpPr/>
            <p:nvPr/>
          </p:nvSpPr>
          <p:spPr>
            <a:xfrm>
              <a:off x="1381363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" name="object 13"/>
            <p:cNvSpPr/>
            <p:nvPr/>
          </p:nvSpPr>
          <p:spPr>
            <a:xfrm>
              <a:off x="1430884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" name="object 14"/>
            <p:cNvSpPr/>
            <p:nvPr/>
          </p:nvSpPr>
          <p:spPr>
            <a:xfrm>
              <a:off x="1480404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" name="object 15"/>
            <p:cNvSpPr/>
            <p:nvPr/>
          </p:nvSpPr>
          <p:spPr>
            <a:xfrm>
              <a:off x="1527319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" name="object 16"/>
            <p:cNvSpPr/>
            <p:nvPr/>
          </p:nvSpPr>
          <p:spPr>
            <a:xfrm>
              <a:off x="157684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" name="object 17"/>
            <p:cNvSpPr/>
            <p:nvPr/>
          </p:nvSpPr>
          <p:spPr>
            <a:xfrm>
              <a:off x="1626361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" name="object 18"/>
            <p:cNvSpPr/>
            <p:nvPr/>
          </p:nvSpPr>
          <p:spPr>
            <a:xfrm>
              <a:off x="1675882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" name="object 19"/>
            <p:cNvSpPr/>
            <p:nvPr/>
          </p:nvSpPr>
          <p:spPr>
            <a:xfrm>
              <a:off x="1722797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6" name="object 20"/>
            <p:cNvSpPr/>
            <p:nvPr/>
          </p:nvSpPr>
          <p:spPr>
            <a:xfrm>
              <a:off x="177231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7" name="object 21"/>
            <p:cNvSpPr/>
            <p:nvPr/>
          </p:nvSpPr>
          <p:spPr>
            <a:xfrm>
              <a:off x="1821838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8" name="object 22"/>
            <p:cNvSpPr/>
            <p:nvPr/>
          </p:nvSpPr>
          <p:spPr>
            <a:xfrm>
              <a:off x="1871359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9" name="object 23"/>
            <p:cNvSpPr/>
            <p:nvPr/>
          </p:nvSpPr>
          <p:spPr>
            <a:xfrm>
              <a:off x="1918274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0" name="object 24"/>
            <p:cNvSpPr/>
            <p:nvPr/>
          </p:nvSpPr>
          <p:spPr>
            <a:xfrm>
              <a:off x="196779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1" name="object 25"/>
            <p:cNvSpPr/>
            <p:nvPr/>
          </p:nvSpPr>
          <p:spPr>
            <a:xfrm>
              <a:off x="2017316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2" name="object 26"/>
            <p:cNvSpPr/>
            <p:nvPr/>
          </p:nvSpPr>
          <p:spPr>
            <a:xfrm>
              <a:off x="206683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3" name="object 27"/>
            <p:cNvSpPr/>
            <p:nvPr/>
          </p:nvSpPr>
          <p:spPr>
            <a:xfrm>
              <a:off x="2113751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4" name="object 28"/>
            <p:cNvSpPr/>
            <p:nvPr/>
          </p:nvSpPr>
          <p:spPr>
            <a:xfrm>
              <a:off x="2163272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5" name="object 29"/>
            <p:cNvSpPr/>
            <p:nvPr/>
          </p:nvSpPr>
          <p:spPr>
            <a:xfrm>
              <a:off x="2212793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6" name="object 30"/>
            <p:cNvSpPr/>
            <p:nvPr/>
          </p:nvSpPr>
          <p:spPr>
            <a:xfrm>
              <a:off x="2262314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7" name="object 31"/>
            <p:cNvSpPr/>
            <p:nvPr/>
          </p:nvSpPr>
          <p:spPr>
            <a:xfrm>
              <a:off x="2309229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8" name="object 32"/>
            <p:cNvSpPr/>
            <p:nvPr/>
          </p:nvSpPr>
          <p:spPr>
            <a:xfrm>
              <a:off x="235875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39" name="object 33"/>
            <p:cNvSpPr/>
            <p:nvPr/>
          </p:nvSpPr>
          <p:spPr>
            <a:xfrm>
              <a:off x="2408271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0" name="object 34"/>
            <p:cNvSpPr/>
            <p:nvPr/>
          </p:nvSpPr>
          <p:spPr>
            <a:xfrm>
              <a:off x="2457792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1" name="object 35"/>
            <p:cNvSpPr/>
            <p:nvPr/>
          </p:nvSpPr>
          <p:spPr>
            <a:xfrm>
              <a:off x="2504706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2" name="object 36"/>
            <p:cNvSpPr/>
            <p:nvPr/>
          </p:nvSpPr>
          <p:spPr>
            <a:xfrm>
              <a:off x="255422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3" name="object 37"/>
            <p:cNvSpPr/>
            <p:nvPr/>
          </p:nvSpPr>
          <p:spPr>
            <a:xfrm>
              <a:off x="2603748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44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4" name="object 38"/>
            <p:cNvSpPr/>
            <p:nvPr/>
          </p:nvSpPr>
          <p:spPr>
            <a:xfrm>
              <a:off x="2653279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5" name="object 39"/>
            <p:cNvSpPr/>
            <p:nvPr/>
          </p:nvSpPr>
          <p:spPr>
            <a:xfrm>
              <a:off x="2700194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6" name="object 40"/>
            <p:cNvSpPr/>
            <p:nvPr/>
          </p:nvSpPr>
          <p:spPr>
            <a:xfrm>
              <a:off x="274971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7" name="object 41"/>
            <p:cNvSpPr/>
            <p:nvPr/>
          </p:nvSpPr>
          <p:spPr>
            <a:xfrm>
              <a:off x="2799236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8" name="object 42"/>
            <p:cNvSpPr/>
            <p:nvPr/>
          </p:nvSpPr>
          <p:spPr>
            <a:xfrm>
              <a:off x="2848758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49" name="object 43"/>
            <p:cNvSpPr/>
            <p:nvPr/>
          </p:nvSpPr>
          <p:spPr>
            <a:xfrm>
              <a:off x="2895671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0" name="object 44"/>
            <p:cNvSpPr/>
            <p:nvPr/>
          </p:nvSpPr>
          <p:spPr>
            <a:xfrm>
              <a:off x="2945192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1" name="object 45"/>
            <p:cNvSpPr/>
            <p:nvPr/>
          </p:nvSpPr>
          <p:spPr>
            <a:xfrm>
              <a:off x="2994713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2" name="object 46"/>
            <p:cNvSpPr/>
            <p:nvPr/>
          </p:nvSpPr>
          <p:spPr>
            <a:xfrm>
              <a:off x="304423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3" name="object 47"/>
            <p:cNvSpPr/>
            <p:nvPr/>
          </p:nvSpPr>
          <p:spPr>
            <a:xfrm>
              <a:off x="3091149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4" name="object 48"/>
            <p:cNvSpPr/>
            <p:nvPr/>
          </p:nvSpPr>
          <p:spPr>
            <a:xfrm>
              <a:off x="314067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5" name="object 49"/>
            <p:cNvSpPr/>
            <p:nvPr/>
          </p:nvSpPr>
          <p:spPr>
            <a:xfrm>
              <a:off x="3190191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6" name="object 50"/>
            <p:cNvSpPr/>
            <p:nvPr/>
          </p:nvSpPr>
          <p:spPr>
            <a:xfrm>
              <a:off x="3239713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7" name="object 51"/>
            <p:cNvSpPr/>
            <p:nvPr/>
          </p:nvSpPr>
          <p:spPr>
            <a:xfrm>
              <a:off x="3286626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8" name="object 52"/>
            <p:cNvSpPr/>
            <p:nvPr/>
          </p:nvSpPr>
          <p:spPr>
            <a:xfrm>
              <a:off x="333614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59" name="object 53"/>
            <p:cNvSpPr/>
            <p:nvPr/>
          </p:nvSpPr>
          <p:spPr>
            <a:xfrm>
              <a:off x="3385668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0" name="object 54"/>
            <p:cNvSpPr/>
            <p:nvPr/>
          </p:nvSpPr>
          <p:spPr>
            <a:xfrm>
              <a:off x="343519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1" name="object 55"/>
            <p:cNvSpPr/>
            <p:nvPr/>
          </p:nvSpPr>
          <p:spPr>
            <a:xfrm>
              <a:off x="3482104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2" name="object 56"/>
            <p:cNvSpPr/>
            <p:nvPr/>
          </p:nvSpPr>
          <p:spPr>
            <a:xfrm>
              <a:off x="353162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3" name="object 57"/>
            <p:cNvSpPr/>
            <p:nvPr/>
          </p:nvSpPr>
          <p:spPr>
            <a:xfrm>
              <a:off x="3581146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4" name="object 58"/>
            <p:cNvSpPr/>
            <p:nvPr/>
          </p:nvSpPr>
          <p:spPr>
            <a:xfrm>
              <a:off x="363066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5" name="object 59"/>
            <p:cNvSpPr/>
            <p:nvPr/>
          </p:nvSpPr>
          <p:spPr>
            <a:xfrm>
              <a:off x="3677581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6" name="object 60"/>
            <p:cNvSpPr/>
            <p:nvPr/>
          </p:nvSpPr>
          <p:spPr>
            <a:xfrm>
              <a:off x="3727102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7" name="object 61"/>
            <p:cNvSpPr/>
            <p:nvPr/>
          </p:nvSpPr>
          <p:spPr>
            <a:xfrm>
              <a:off x="3776623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8" name="object 62"/>
            <p:cNvSpPr/>
            <p:nvPr/>
          </p:nvSpPr>
          <p:spPr>
            <a:xfrm>
              <a:off x="3826145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69" name="object 63"/>
            <p:cNvSpPr/>
            <p:nvPr/>
          </p:nvSpPr>
          <p:spPr>
            <a:xfrm>
              <a:off x="3873059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0" name="object 64"/>
            <p:cNvSpPr/>
            <p:nvPr/>
          </p:nvSpPr>
          <p:spPr>
            <a:xfrm>
              <a:off x="392258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1" name="object 65"/>
            <p:cNvSpPr/>
            <p:nvPr/>
          </p:nvSpPr>
          <p:spPr>
            <a:xfrm>
              <a:off x="3972100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2" name="object 66"/>
            <p:cNvSpPr/>
            <p:nvPr/>
          </p:nvSpPr>
          <p:spPr>
            <a:xfrm>
              <a:off x="4021621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3" name="object 67"/>
            <p:cNvSpPr/>
            <p:nvPr/>
          </p:nvSpPr>
          <p:spPr>
            <a:xfrm>
              <a:off x="4068536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4" name="object 68"/>
            <p:cNvSpPr/>
            <p:nvPr/>
          </p:nvSpPr>
          <p:spPr>
            <a:xfrm>
              <a:off x="4118057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5" name="object 69"/>
            <p:cNvSpPr/>
            <p:nvPr/>
          </p:nvSpPr>
          <p:spPr>
            <a:xfrm>
              <a:off x="4167578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6" name="object 70"/>
            <p:cNvSpPr/>
            <p:nvPr/>
          </p:nvSpPr>
          <p:spPr>
            <a:xfrm>
              <a:off x="4217099" y="3683648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7" name="object 71"/>
            <p:cNvSpPr/>
            <p:nvPr/>
          </p:nvSpPr>
          <p:spPr>
            <a:xfrm>
              <a:off x="4264013" y="3683648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78" name="object 72"/>
            <p:cNvSpPr txBox="1"/>
            <p:nvPr/>
          </p:nvSpPr>
          <p:spPr>
            <a:xfrm>
              <a:off x="4070702" y="3880774"/>
              <a:ext cx="755845" cy="3399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/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Zusam</a:t>
              </a:r>
              <a:r>
                <a:rPr sz="1000" b="1" i="1" spc="-18" dirty="0">
                  <a:solidFill>
                    <a:srgbClr val="98004C"/>
                  </a:solidFill>
                  <a:latin typeface="+mj-lt"/>
                  <a:cs typeface="Arial"/>
                </a:rPr>
                <a:t>m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en-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arbeit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79" name="object 73"/>
            <p:cNvSpPr txBox="1"/>
            <p:nvPr/>
          </p:nvSpPr>
          <p:spPr>
            <a:xfrm>
              <a:off x="6687494" y="2932755"/>
              <a:ext cx="542993" cy="36824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algn="ctr">
                <a:lnSpc>
                  <a:spcPts val="1253"/>
                </a:lnSpc>
              </a:pP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Bet</a:t>
              </a:r>
              <a:r>
                <a:rPr sz="1000" b="1" i="1" spc="-13" dirty="0">
                  <a:solidFill>
                    <a:srgbClr val="98004C"/>
                  </a:solidFill>
                  <a:latin typeface="+mj-lt"/>
                  <a:cs typeface="Arial"/>
                </a:rPr>
                <a:t>r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ie</a:t>
              </a:r>
              <a:r>
                <a:rPr sz="1000" b="1" i="1" spc="-26" dirty="0">
                  <a:solidFill>
                    <a:srgbClr val="98004C"/>
                  </a:solidFill>
                  <a:latin typeface="+mj-lt"/>
                  <a:cs typeface="Arial"/>
                </a:rPr>
                <a:t>b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s</a:t>
              </a:r>
              <a:endParaRPr sz="1000" dirty="0">
                <a:latin typeface="+mj-lt"/>
                <a:cs typeface="Arial"/>
              </a:endParaRPr>
            </a:p>
            <a:p>
              <a:pPr marL="11132" algn="ctr">
                <a:lnSpc>
                  <a:spcPts val="1253"/>
                </a:lnSpc>
              </a:pPr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-</a:t>
              </a:r>
              <a:r>
                <a:rPr sz="1000" b="1" i="1" spc="-22" dirty="0">
                  <a:solidFill>
                    <a:srgbClr val="98004C"/>
                  </a:solidFill>
                  <a:latin typeface="+mj-lt"/>
                  <a:cs typeface="Arial"/>
                </a:rPr>
                <a:t>k</a:t>
              </a:r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l</a:t>
              </a:r>
              <a:r>
                <a:rPr sz="1000" b="1" i="1" spc="-13" dirty="0">
                  <a:solidFill>
                    <a:srgbClr val="98004C"/>
                  </a:solidFill>
                  <a:latin typeface="+mj-lt"/>
                  <a:cs typeface="Arial"/>
                </a:rPr>
                <a:t>ima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0" name="object 74"/>
            <p:cNvSpPr txBox="1"/>
            <p:nvPr/>
          </p:nvSpPr>
          <p:spPr>
            <a:xfrm>
              <a:off x="6929886" y="3714937"/>
              <a:ext cx="756932" cy="50987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algn="ctr"/>
              <a:r>
                <a:rPr sz="1000" b="1" i="1" spc="-9" dirty="0" err="1">
                  <a:solidFill>
                    <a:srgbClr val="98004C"/>
                  </a:solidFill>
                  <a:latin typeface="+mj-lt"/>
                  <a:cs typeface="Arial"/>
                </a:rPr>
                <a:t>Wissen</a:t>
              </a:r>
              <a:r>
                <a:rPr lang="de-DE" sz="1000" b="1" i="1" spc="31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spc="-9" dirty="0">
                  <a:solidFill>
                    <a:srgbClr val="98004C"/>
                  </a:solidFill>
                  <a:latin typeface="+mj-lt"/>
                  <a:cs typeface="Arial"/>
                </a:rPr>
                <a:t>und</a:t>
              </a:r>
              <a:r>
                <a:rPr sz="1000" b="1" i="1" spc="-4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Könn</a:t>
              </a:r>
              <a:r>
                <a:rPr sz="1000" b="1" i="1" spc="-39" dirty="0">
                  <a:solidFill>
                    <a:srgbClr val="98004C"/>
                  </a:solidFill>
                  <a:latin typeface="+mj-lt"/>
                  <a:cs typeface="Arial"/>
                </a:rPr>
                <a:t>e</a:t>
              </a:r>
              <a:r>
                <a:rPr sz="1000" b="1" i="1" spc="-9" dirty="0">
                  <a:solidFill>
                    <a:srgbClr val="98004C"/>
                  </a:solidFill>
                  <a:latin typeface="+mj-lt"/>
                  <a:cs typeface="Arial"/>
                </a:rPr>
                <a:t>n</a:t>
              </a:r>
              <a:r>
                <a:rPr sz="1000" b="1" i="1" spc="39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spc="9" dirty="0">
                  <a:solidFill>
                    <a:srgbClr val="98004C"/>
                  </a:solidFill>
                  <a:latin typeface="+mj-lt"/>
                  <a:cs typeface="Arial"/>
                </a:rPr>
                <a:t>der</a:t>
              </a:r>
              <a:r>
                <a:rPr sz="1000" b="1" i="1" spc="9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Mita</a:t>
              </a:r>
              <a:r>
                <a:rPr sz="1000" b="1" i="1" spc="-13" dirty="0">
                  <a:solidFill>
                    <a:srgbClr val="98004C"/>
                  </a:solidFill>
                  <a:latin typeface="+mj-lt"/>
                  <a:cs typeface="Arial"/>
                </a:rPr>
                <a:t>r</a:t>
              </a:r>
              <a:r>
                <a:rPr sz="1000" b="1" i="1" spc="-4" dirty="0">
                  <a:solidFill>
                    <a:srgbClr val="98004C"/>
                  </a:solidFill>
                  <a:latin typeface="+mj-lt"/>
                  <a:cs typeface="Arial"/>
                </a:rPr>
                <a:t>be</a:t>
              </a:r>
              <a:r>
                <a:rPr sz="1000" b="1" i="1" spc="-22" dirty="0">
                  <a:solidFill>
                    <a:srgbClr val="98004C"/>
                  </a:solidFill>
                  <a:latin typeface="+mj-lt"/>
                  <a:cs typeface="Arial"/>
                </a:rPr>
                <a:t>i</a:t>
              </a:r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ter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1" name="object 75"/>
            <p:cNvSpPr txBox="1"/>
            <p:nvPr/>
          </p:nvSpPr>
          <p:spPr>
            <a:xfrm>
              <a:off x="5321758" y="5765775"/>
              <a:ext cx="939378" cy="3399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40074" marR="4453" indent="-29499" algn="ctr">
                <a:lnSpc>
                  <a:spcPts val="1245"/>
                </a:lnSpc>
              </a:pPr>
              <a:r>
                <a:rPr sz="1000" b="1" i="1" spc="9" dirty="0" err="1">
                  <a:solidFill>
                    <a:srgbClr val="98004C"/>
                  </a:solidFill>
                  <a:latin typeface="+mj-lt"/>
                  <a:cs typeface="Arial"/>
                </a:rPr>
                <a:t>H</a:t>
              </a:r>
              <a:r>
                <a:rPr sz="1000" b="1" i="1" spc="-9" dirty="0" err="1">
                  <a:solidFill>
                    <a:srgbClr val="98004C"/>
                  </a:solidFill>
                  <a:latin typeface="+mj-lt"/>
                  <a:cs typeface="Arial"/>
                </a:rPr>
                <a:t>a</a:t>
              </a:r>
              <a:r>
                <a:rPr sz="1000" b="1" i="1" dirty="0" err="1">
                  <a:solidFill>
                    <a:srgbClr val="98004C"/>
                  </a:solidFill>
                  <a:latin typeface="+mj-lt"/>
                  <a:cs typeface="Arial"/>
                </a:rPr>
                <a:t>ltu</a:t>
              </a:r>
              <a:r>
                <a:rPr sz="1000" b="1" i="1" spc="-31" dirty="0" err="1">
                  <a:solidFill>
                    <a:srgbClr val="98004C"/>
                  </a:solidFill>
                  <a:latin typeface="+mj-lt"/>
                  <a:cs typeface="Arial"/>
                </a:rPr>
                <a:t>n</a:t>
              </a:r>
              <a:r>
                <a:rPr sz="1000" b="1" i="1" dirty="0" err="1">
                  <a:solidFill>
                    <a:srgbClr val="98004C"/>
                  </a:solidFill>
                  <a:latin typeface="+mj-lt"/>
                  <a:cs typeface="Arial"/>
                </a:rPr>
                <a:t>ge</a:t>
              </a:r>
              <a:r>
                <a:rPr sz="1000" b="1" i="1" spc="-9" dirty="0" err="1">
                  <a:solidFill>
                    <a:srgbClr val="98004C"/>
                  </a:solidFill>
                  <a:latin typeface="+mj-lt"/>
                  <a:cs typeface="Arial"/>
                </a:rPr>
                <a:t>n</a:t>
              </a:r>
              <a:r>
                <a:rPr lang="de-DE" sz="1000" b="1" i="1" spc="39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spc="-26" dirty="0">
                  <a:solidFill>
                    <a:srgbClr val="98004C"/>
                  </a:solidFill>
                  <a:latin typeface="+mj-lt"/>
                  <a:cs typeface="Arial"/>
                </a:rPr>
                <a:t>u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Arial"/>
                </a:rPr>
                <a:t>nd</a:t>
              </a:r>
              <a:r>
                <a:rPr sz="1000" b="1" i="1" dirty="0">
                  <a:solidFill>
                    <a:srgbClr val="98004C"/>
                  </a:solidFill>
                  <a:latin typeface="+mj-lt"/>
                  <a:cs typeface="Times New Roman"/>
                </a:rPr>
                <a:t> </a:t>
              </a:r>
              <a:r>
                <a:rPr sz="1000" b="1" i="1" spc="-9" dirty="0">
                  <a:solidFill>
                    <a:srgbClr val="98004C"/>
                  </a:solidFill>
                  <a:latin typeface="+mj-lt"/>
                  <a:cs typeface="Arial"/>
                </a:rPr>
                <a:t>Einstellungen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2" name="object 76"/>
            <p:cNvSpPr txBox="1"/>
            <p:nvPr/>
          </p:nvSpPr>
          <p:spPr>
            <a:xfrm>
              <a:off x="4250374" y="2988024"/>
              <a:ext cx="681666" cy="33991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05934" marR="4453" indent="-195359" algn="ctr"/>
              <a:r>
                <a:rPr sz="1000" b="1" i="1" dirty="0" err="1">
                  <a:solidFill>
                    <a:srgbClr val="98004C"/>
                  </a:solidFill>
                  <a:latin typeface="+mj-lt"/>
                  <a:cs typeface="Arial"/>
                </a:rPr>
                <a:t>Führun</a:t>
              </a:r>
              <a:r>
                <a:rPr sz="1000" b="1" i="1" spc="-35" dirty="0" err="1">
                  <a:solidFill>
                    <a:srgbClr val="98004C"/>
                  </a:solidFill>
                  <a:latin typeface="+mj-lt"/>
                  <a:cs typeface="Arial"/>
                </a:rPr>
                <a:t>g</a:t>
              </a:r>
              <a:r>
                <a:rPr sz="1000" b="1" i="1" spc="4" dirty="0" err="1">
                  <a:solidFill>
                    <a:srgbClr val="98004C"/>
                  </a:solidFill>
                  <a:latin typeface="+mj-lt"/>
                  <a:cs typeface="Arial"/>
                </a:rPr>
                <a:t>s</a:t>
              </a:r>
              <a:r>
                <a:rPr sz="1000" b="1" i="1" spc="4" dirty="0">
                  <a:solidFill>
                    <a:srgbClr val="98004C"/>
                  </a:solidFill>
                  <a:latin typeface="+mj-lt"/>
                  <a:cs typeface="Arial"/>
                </a:rPr>
                <a:t>-</a:t>
              </a:r>
              <a:r>
                <a:rPr sz="1000" b="1" i="1" spc="-4" dirty="0">
                  <a:solidFill>
                    <a:srgbClr val="98004C"/>
                  </a:solidFill>
                  <a:latin typeface="+mj-lt"/>
                  <a:cs typeface="Arial"/>
                </a:rPr>
                <a:t>stile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3" name="object 77"/>
            <p:cNvSpPr/>
            <p:nvPr/>
          </p:nvSpPr>
          <p:spPr>
            <a:xfrm>
              <a:off x="4746191" y="1964484"/>
              <a:ext cx="2082921" cy="1857591"/>
            </a:xfrm>
            <a:custGeom>
              <a:avLst/>
              <a:gdLst/>
              <a:ahLst/>
              <a:cxnLst/>
              <a:rect l="l" t="t" r="r" b="b"/>
              <a:pathLst>
                <a:path w="2435859" h="2048510">
                  <a:moveTo>
                    <a:pt x="1216151" y="0"/>
                  </a:moveTo>
                  <a:lnTo>
                    <a:pt x="0" y="2048255"/>
                  </a:lnTo>
                  <a:lnTo>
                    <a:pt x="2435351" y="2048255"/>
                  </a:lnTo>
                  <a:lnTo>
                    <a:pt x="1216151" y="0"/>
                  </a:lnTo>
                  <a:close/>
                </a:path>
              </a:pathLst>
            </a:custGeom>
            <a:solidFill>
              <a:srgbClr val="98004C"/>
            </a:solidFill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84" name="object 78"/>
            <p:cNvSpPr/>
            <p:nvPr/>
          </p:nvSpPr>
          <p:spPr>
            <a:xfrm>
              <a:off x="4746191" y="1964484"/>
              <a:ext cx="2082921" cy="1857591"/>
            </a:xfrm>
            <a:custGeom>
              <a:avLst/>
              <a:gdLst/>
              <a:ahLst/>
              <a:cxnLst/>
              <a:rect l="l" t="t" r="r" b="b"/>
              <a:pathLst>
                <a:path w="2435859" h="2048510">
                  <a:moveTo>
                    <a:pt x="1216151" y="0"/>
                  </a:moveTo>
                  <a:lnTo>
                    <a:pt x="0" y="2048255"/>
                  </a:lnTo>
                  <a:lnTo>
                    <a:pt x="2435351" y="2048255"/>
                  </a:lnTo>
                  <a:lnTo>
                    <a:pt x="1216151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85" name="object 79"/>
            <p:cNvSpPr txBox="1"/>
            <p:nvPr/>
          </p:nvSpPr>
          <p:spPr>
            <a:xfrm rot="18120000">
              <a:off x="4596097" y="2897544"/>
              <a:ext cx="988796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175"/>
                </a:lnSpc>
              </a:pPr>
              <a:r>
                <a:rPr sz="1000" b="1" spc="-4" dirty="0">
                  <a:latin typeface="+mj-lt"/>
                  <a:cs typeface="Century Gothic"/>
                </a:rPr>
                <a:t>Ma</a:t>
              </a:r>
              <a:r>
                <a:rPr sz="1000" b="1" spc="-44" dirty="0">
                  <a:latin typeface="+mj-lt"/>
                  <a:cs typeface="Century Gothic"/>
                </a:rPr>
                <a:t>r</a:t>
              </a:r>
              <a:r>
                <a:rPr sz="1200" b="1" spc="-6" baseline="2314" dirty="0">
                  <a:latin typeface="+mj-lt"/>
                  <a:cs typeface="Century Gothic"/>
                </a:rPr>
                <a:t>kt,</a:t>
              </a:r>
              <a:r>
                <a:rPr sz="1200" b="1" spc="19" baseline="2314" dirty="0">
                  <a:latin typeface="+mj-lt"/>
                  <a:cs typeface="Times New Roman"/>
                </a:rPr>
                <a:t> </a:t>
              </a:r>
              <a:r>
                <a:rPr sz="1200" b="1" spc="6" baseline="2314" dirty="0">
                  <a:latin typeface="+mj-lt"/>
                  <a:cs typeface="Century Gothic"/>
                </a:rPr>
                <a:t>Kun</a:t>
              </a:r>
              <a:r>
                <a:rPr sz="1200" b="1" spc="-72" baseline="2314" dirty="0">
                  <a:latin typeface="+mj-lt"/>
                  <a:cs typeface="Century Gothic"/>
                </a:rPr>
                <a:t>d</a:t>
              </a:r>
              <a:r>
                <a:rPr sz="1200" b="1" spc="6" baseline="4629" dirty="0">
                  <a:latin typeface="+mj-lt"/>
                  <a:cs typeface="Century Gothic"/>
                </a:rPr>
                <a:t>en</a:t>
              </a:r>
              <a:endParaRPr sz="1200" baseline="4629" dirty="0">
                <a:latin typeface="+mj-lt"/>
                <a:cs typeface="Century Gothic"/>
              </a:endParaRPr>
            </a:p>
          </p:txBody>
        </p:sp>
        <p:sp>
          <p:nvSpPr>
            <p:cNvPr id="86" name="object 80"/>
            <p:cNvSpPr txBox="1"/>
            <p:nvPr/>
          </p:nvSpPr>
          <p:spPr>
            <a:xfrm rot="3540000">
              <a:off x="5878009" y="2734137"/>
              <a:ext cx="972682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245"/>
                </a:lnSpc>
              </a:pPr>
              <a:r>
                <a:rPr sz="1000" b="1" spc="-9" dirty="0">
                  <a:latin typeface="+mj-lt"/>
                  <a:cs typeface="Century Gothic"/>
                </a:rPr>
                <a:t>Ges</a:t>
              </a:r>
              <a:r>
                <a:rPr sz="1000" b="1" spc="-31" dirty="0">
                  <a:latin typeface="+mj-lt"/>
                  <a:cs typeface="Century Gothic"/>
                </a:rPr>
                <a:t>e</a:t>
              </a:r>
              <a:r>
                <a:rPr sz="1000" b="1" spc="-9" dirty="0">
                  <a:latin typeface="+mj-lt"/>
                  <a:cs typeface="Century Gothic"/>
                </a:rPr>
                <a:t>llschafter</a:t>
              </a:r>
              <a:endParaRPr sz="1000" dirty="0">
                <a:latin typeface="+mj-lt"/>
                <a:cs typeface="Century Gothic"/>
              </a:endParaRPr>
            </a:p>
          </p:txBody>
        </p:sp>
        <p:sp>
          <p:nvSpPr>
            <p:cNvPr id="87" name="object 81"/>
            <p:cNvSpPr txBox="1"/>
            <p:nvPr/>
          </p:nvSpPr>
          <p:spPr>
            <a:xfrm>
              <a:off x="5392120" y="2802570"/>
              <a:ext cx="781367" cy="9311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indent="-1113" algn="ctr">
                <a:lnSpc>
                  <a:spcPct val="141100"/>
                </a:lnSpc>
              </a:pPr>
              <a:r>
                <a:rPr sz="1000" b="1" dirty="0">
                  <a:solidFill>
                    <a:srgbClr val="FFFFFF"/>
                  </a:solidFill>
                  <a:latin typeface="+mj-lt"/>
                  <a:cs typeface="Arial"/>
                </a:rPr>
                <a:t>St</a:t>
              </a:r>
              <a:r>
                <a:rPr sz="1000" b="1" spc="-18" dirty="0">
                  <a:solidFill>
                    <a:srgbClr val="FFFFFF"/>
                  </a:solidFill>
                  <a:latin typeface="+mj-lt"/>
                  <a:cs typeface="Arial"/>
                </a:rPr>
                <a:t>r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ategien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Ziele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-13" dirty="0" err="1">
                  <a:solidFill>
                    <a:srgbClr val="FFFFFF"/>
                  </a:solidFill>
                  <a:latin typeface="+mj-lt"/>
                  <a:cs typeface="Arial"/>
                </a:rPr>
                <a:t>Ma</a:t>
              </a:r>
              <a:r>
                <a:rPr sz="1000" b="1" spc="22" dirty="0" err="1">
                  <a:solidFill>
                    <a:srgbClr val="FFFFFF"/>
                  </a:solidFill>
                  <a:latin typeface="+mj-lt"/>
                  <a:cs typeface="Arial"/>
                </a:rPr>
                <a:t>ß</a:t>
              </a:r>
              <a:r>
                <a:rPr sz="1000" b="1" spc="-22" dirty="0" err="1">
                  <a:solidFill>
                    <a:srgbClr val="FFFFFF"/>
                  </a:solidFill>
                  <a:latin typeface="+mj-lt"/>
                  <a:cs typeface="Arial"/>
                </a:rPr>
                <a:t>nah</a:t>
              </a:r>
              <a:r>
                <a:rPr sz="1000" b="1" spc="-9" dirty="0" err="1">
                  <a:solidFill>
                    <a:srgbClr val="FFFFFF"/>
                  </a:solidFill>
                  <a:latin typeface="+mj-lt"/>
                  <a:cs typeface="Arial"/>
                </a:rPr>
                <a:t>m</a:t>
              </a:r>
              <a:r>
                <a:rPr sz="1000" b="1" spc="22" dirty="0" err="1">
                  <a:solidFill>
                    <a:srgbClr val="FFFFFF"/>
                  </a:solidFill>
                  <a:latin typeface="+mj-lt"/>
                  <a:cs typeface="Arial"/>
                </a:rPr>
                <a:t>e</a:t>
              </a:r>
              <a:r>
                <a:rPr sz="1000" b="1" spc="-9" dirty="0" err="1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-4" dirty="0" err="1">
                  <a:solidFill>
                    <a:srgbClr val="FFFFFF"/>
                  </a:solidFill>
                  <a:latin typeface="+mj-lt"/>
                  <a:cs typeface="Arial"/>
                </a:rPr>
                <a:t>G</a:t>
              </a:r>
              <a:r>
                <a:rPr sz="1000" b="1" spc="-22" dirty="0" err="1">
                  <a:solidFill>
                    <a:srgbClr val="FFFFFF"/>
                  </a:solidFill>
                  <a:latin typeface="+mj-lt"/>
                  <a:cs typeface="Arial"/>
                </a:rPr>
                <a:t>r</a:t>
              </a:r>
              <a:r>
                <a:rPr sz="1000" b="1" spc="-4" dirty="0" err="1">
                  <a:solidFill>
                    <a:srgbClr val="FFFFFF"/>
                  </a:solidFill>
                  <a:latin typeface="+mj-lt"/>
                  <a:cs typeface="Arial"/>
                </a:rPr>
                <a:t>u</a:t>
              </a:r>
              <a:r>
                <a:rPr sz="1000" b="1" spc="-18" dirty="0" err="1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4" dirty="0" err="1">
                  <a:solidFill>
                    <a:srgbClr val="FFFFFF"/>
                  </a:solidFill>
                  <a:latin typeface="+mj-lt"/>
                  <a:cs typeface="Arial"/>
                </a:rPr>
                <a:t>dsätze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8" name="object 82"/>
            <p:cNvSpPr txBox="1"/>
            <p:nvPr/>
          </p:nvSpPr>
          <p:spPr>
            <a:xfrm>
              <a:off x="5574575" y="2394028"/>
              <a:ext cx="414304" cy="16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Vision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89" name="object 83"/>
            <p:cNvSpPr txBox="1"/>
            <p:nvPr/>
          </p:nvSpPr>
          <p:spPr>
            <a:xfrm>
              <a:off x="5527661" y="2632611"/>
              <a:ext cx="509870" cy="16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000" b="1" spc="-18" dirty="0">
                  <a:solidFill>
                    <a:srgbClr val="FFFFFF"/>
                  </a:solidFill>
                  <a:latin typeface="+mj-lt"/>
                  <a:cs typeface="Arial"/>
                </a:rPr>
                <a:t>M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Arial"/>
                </a:rPr>
                <a:t>ission</a:t>
              </a:r>
              <a:endParaRPr sz="1000" dirty="0">
                <a:latin typeface="+mj-lt"/>
                <a:cs typeface="Arial"/>
              </a:endParaRPr>
            </a:p>
          </p:txBody>
        </p:sp>
        <p:sp>
          <p:nvSpPr>
            <p:cNvPr id="90" name="object 84"/>
            <p:cNvSpPr txBox="1"/>
            <p:nvPr/>
          </p:nvSpPr>
          <p:spPr>
            <a:xfrm>
              <a:off x="1216717" y="2355679"/>
              <a:ext cx="2135048" cy="18695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100" b="1" spc="-4" dirty="0">
                  <a:latin typeface="+mj-lt"/>
                  <a:cs typeface="Arial"/>
                </a:rPr>
                <a:t>Ziel</a:t>
              </a:r>
              <a:r>
                <a:rPr sz="1100" b="1" dirty="0">
                  <a:latin typeface="+mj-lt"/>
                  <a:cs typeface="Arial"/>
                </a:rPr>
                <a:t>-</a:t>
              </a:r>
              <a:r>
                <a:rPr sz="1100" b="1" spc="57" dirty="0">
                  <a:latin typeface="+mj-lt"/>
                  <a:cs typeface="Times New Roman"/>
                </a:rPr>
                <a:t> </a:t>
              </a:r>
              <a:r>
                <a:rPr sz="1100" b="1" spc="-4" dirty="0">
                  <a:latin typeface="+mj-lt"/>
                  <a:cs typeface="Arial"/>
                </a:rPr>
                <a:t>un</a:t>
              </a:r>
              <a:r>
                <a:rPr sz="1100" b="1" dirty="0">
                  <a:latin typeface="+mj-lt"/>
                  <a:cs typeface="Arial"/>
                </a:rPr>
                <a:t>d</a:t>
              </a:r>
              <a:r>
                <a:rPr sz="1100" b="1" spc="22" dirty="0">
                  <a:latin typeface="+mj-lt"/>
                  <a:cs typeface="Times New Roman"/>
                </a:rPr>
                <a:t> </a:t>
              </a:r>
              <a:r>
                <a:rPr sz="1100" b="1" spc="-4" dirty="0">
                  <a:latin typeface="+mj-lt"/>
                  <a:cs typeface="Arial"/>
                </a:rPr>
                <a:t>Strategies</a:t>
              </a:r>
              <a:r>
                <a:rPr sz="1100" b="1" spc="-57" dirty="0">
                  <a:latin typeface="+mj-lt"/>
                  <a:cs typeface="Arial"/>
                </a:rPr>
                <a:t>y</a:t>
              </a:r>
              <a:r>
                <a:rPr sz="1100" b="1" spc="-4" dirty="0">
                  <a:latin typeface="+mj-lt"/>
                  <a:cs typeface="Arial"/>
                </a:rPr>
                <a:t>stem</a:t>
              </a:r>
              <a:endParaRPr sz="1100">
                <a:latin typeface="+mj-lt"/>
                <a:cs typeface="Arial"/>
              </a:endParaRPr>
            </a:p>
          </p:txBody>
        </p:sp>
        <p:sp>
          <p:nvSpPr>
            <p:cNvPr id="91" name="object 85"/>
            <p:cNvSpPr/>
            <p:nvPr/>
          </p:nvSpPr>
          <p:spPr>
            <a:xfrm>
              <a:off x="114679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2" name="object 86"/>
            <p:cNvSpPr/>
            <p:nvPr/>
          </p:nvSpPr>
          <p:spPr>
            <a:xfrm>
              <a:off x="1196311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3" name="object 87"/>
            <p:cNvSpPr/>
            <p:nvPr/>
          </p:nvSpPr>
          <p:spPr>
            <a:xfrm>
              <a:off x="124583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4" name="object 88"/>
            <p:cNvSpPr/>
            <p:nvPr/>
          </p:nvSpPr>
          <p:spPr>
            <a:xfrm>
              <a:off x="1295363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5" name="object 89"/>
            <p:cNvSpPr/>
            <p:nvPr/>
          </p:nvSpPr>
          <p:spPr>
            <a:xfrm>
              <a:off x="1342267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6" name="object 90"/>
            <p:cNvSpPr/>
            <p:nvPr/>
          </p:nvSpPr>
          <p:spPr>
            <a:xfrm>
              <a:off x="139178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7" name="object 91"/>
            <p:cNvSpPr/>
            <p:nvPr/>
          </p:nvSpPr>
          <p:spPr>
            <a:xfrm>
              <a:off x="144130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8" name="object 92"/>
            <p:cNvSpPr/>
            <p:nvPr/>
          </p:nvSpPr>
          <p:spPr>
            <a:xfrm>
              <a:off x="1490840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99" name="object 93"/>
            <p:cNvSpPr/>
            <p:nvPr/>
          </p:nvSpPr>
          <p:spPr>
            <a:xfrm>
              <a:off x="153774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0" name="object 94"/>
            <p:cNvSpPr/>
            <p:nvPr/>
          </p:nvSpPr>
          <p:spPr>
            <a:xfrm>
              <a:off x="158726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1" name="object 95"/>
            <p:cNvSpPr/>
            <p:nvPr/>
          </p:nvSpPr>
          <p:spPr>
            <a:xfrm>
              <a:off x="1636786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2" name="object 96"/>
            <p:cNvSpPr/>
            <p:nvPr/>
          </p:nvSpPr>
          <p:spPr>
            <a:xfrm>
              <a:off x="1686318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3" name="object 97"/>
            <p:cNvSpPr/>
            <p:nvPr/>
          </p:nvSpPr>
          <p:spPr>
            <a:xfrm>
              <a:off x="1733222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4" name="object 98"/>
            <p:cNvSpPr/>
            <p:nvPr/>
          </p:nvSpPr>
          <p:spPr>
            <a:xfrm>
              <a:off x="178274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5" name="object 99"/>
            <p:cNvSpPr/>
            <p:nvPr/>
          </p:nvSpPr>
          <p:spPr>
            <a:xfrm>
              <a:off x="183226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6" name="object 100"/>
            <p:cNvSpPr/>
            <p:nvPr/>
          </p:nvSpPr>
          <p:spPr>
            <a:xfrm>
              <a:off x="1881795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7" name="object 101"/>
            <p:cNvSpPr/>
            <p:nvPr/>
          </p:nvSpPr>
          <p:spPr>
            <a:xfrm>
              <a:off x="1928699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8" name="object 102"/>
            <p:cNvSpPr/>
            <p:nvPr/>
          </p:nvSpPr>
          <p:spPr>
            <a:xfrm>
              <a:off x="197822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09" name="object 103"/>
            <p:cNvSpPr/>
            <p:nvPr/>
          </p:nvSpPr>
          <p:spPr>
            <a:xfrm>
              <a:off x="2027741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0" name="object 104"/>
            <p:cNvSpPr/>
            <p:nvPr/>
          </p:nvSpPr>
          <p:spPr>
            <a:xfrm>
              <a:off x="2077273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1" name="object 105"/>
            <p:cNvSpPr/>
            <p:nvPr/>
          </p:nvSpPr>
          <p:spPr>
            <a:xfrm>
              <a:off x="2124177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2" name="object 106"/>
            <p:cNvSpPr/>
            <p:nvPr/>
          </p:nvSpPr>
          <p:spPr>
            <a:xfrm>
              <a:off x="217369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3" name="object 107"/>
            <p:cNvSpPr/>
            <p:nvPr/>
          </p:nvSpPr>
          <p:spPr>
            <a:xfrm>
              <a:off x="222321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4" name="object 108"/>
            <p:cNvSpPr/>
            <p:nvPr/>
          </p:nvSpPr>
          <p:spPr>
            <a:xfrm>
              <a:off x="2272750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5" name="object 109"/>
            <p:cNvSpPr/>
            <p:nvPr/>
          </p:nvSpPr>
          <p:spPr>
            <a:xfrm>
              <a:off x="2319654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6" name="object 110"/>
            <p:cNvSpPr/>
            <p:nvPr/>
          </p:nvSpPr>
          <p:spPr>
            <a:xfrm>
              <a:off x="236917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7" name="object 111"/>
            <p:cNvSpPr/>
            <p:nvPr/>
          </p:nvSpPr>
          <p:spPr>
            <a:xfrm>
              <a:off x="2418696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8" name="object 112"/>
            <p:cNvSpPr/>
            <p:nvPr/>
          </p:nvSpPr>
          <p:spPr>
            <a:xfrm>
              <a:off x="246822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19" name="object 113"/>
            <p:cNvSpPr/>
            <p:nvPr/>
          </p:nvSpPr>
          <p:spPr>
            <a:xfrm>
              <a:off x="2515132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0" name="object 114"/>
            <p:cNvSpPr/>
            <p:nvPr/>
          </p:nvSpPr>
          <p:spPr>
            <a:xfrm>
              <a:off x="256465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1" name="object 115"/>
            <p:cNvSpPr/>
            <p:nvPr/>
          </p:nvSpPr>
          <p:spPr>
            <a:xfrm>
              <a:off x="2614185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2" name="object 116"/>
            <p:cNvSpPr/>
            <p:nvPr/>
          </p:nvSpPr>
          <p:spPr>
            <a:xfrm>
              <a:off x="2663705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3" name="object 117"/>
            <p:cNvSpPr/>
            <p:nvPr/>
          </p:nvSpPr>
          <p:spPr>
            <a:xfrm>
              <a:off x="2710619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4" name="object 118"/>
            <p:cNvSpPr/>
            <p:nvPr/>
          </p:nvSpPr>
          <p:spPr>
            <a:xfrm>
              <a:off x="276014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5" name="object 119"/>
            <p:cNvSpPr/>
            <p:nvPr/>
          </p:nvSpPr>
          <p:spPr>
            <a:xfrm>
              <a:off x="280966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6" name="object 120"/>
            <p:cNvSpPr/>
            <p:nvPr/>
          </p:nvSpPr>
          <p:spPr>
            <a:xfrm>
              <a:off x="285918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7" name="object 121"/>
            <p:cNvSpPr/>
            <p:nvPr/>
          </p:nvSpPr>
          <p:spPr>
            <a:xfrm>
              <a:off x="290609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8" name="object 122"/>
            <p:cNvSpPr/>
            <p:nvPr/>
          </p:nvSpPr>
          <p:spPr>
            <a:xfrm>
              <a:off x="2955619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29" name="object 123"/>
            <p:cNvSpPr/>
            <p:nvPr/>
          </p:nvSpPr>
          <p:spPr>
            <a:xfrm>
              <a:off x="3005140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0" name="object 124"/>
            <p:cNvSpPr/>
            <p:nvPr/>
          </p:nvSpPr>
          <p:spPr>
            <a:xfrm>
              <a:off x="3054660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1" name="object 125"/>
            <p:cNvSpPr/>
            <p:nvPr/>
          </p:nvSpPr>
          <p:spPr>
            <a:xfrm>
              <a:off x="310157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2" name="object 126"/>
            <p:cNvSpPr/>
            <p:nvPr/>
          </p:nvSpPr>
          <p:spPr>
            <a:xfrm>
              <a:off x="3151096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3" name="object 127"/>
            <p:cNvSpPr/>
            <p:nvPr/>
          </p:nvSpPr>
          <p:spPr>
            <a:xfrm>
              <a:off x="320061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4" name="object 128"/>
            <p:cNvSpPr/>
            <p:nvPr/>
          </p:nvSpPr>
          <p:spPr>
            <a:xfrm>
              <a:off x="325013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5" name="object 129"/>
            <p:cNvSpPr/>
            <p:nvPr/>
          </p:nvSpPr>
          <p:spPr>
            <a:xfrm>
              <a:off x="329705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6" name="object 130"/>
            <p:cNvSpPr/>
            <p:nvPr/>
          </p:nvSpPr>
          <p:spPr>
            <a:xfrm>
              <a:off x="3346574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7" name="object 131"/>
            <p:cNvSpPr/>
            <p:nvPr/>
          </p:nvSpPr>
          <p:spPr>
            <a:xfrm>
              <a:off x="339609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8" name="object 132"/>
            <p:cNvSpPr/>
            <p:nvPr/>
          </p:nvSpPr>
          <p:spPr>
            <a:xfrm>
              <a:off x="3445615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39" name="object 133"/>
            <p:cNvSpPr/>
            <p:nvPr/>
          </p:nvSpPr>
          <p:spPr>
            <a:xfrm>
              <a:off x="349253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0" name="object 134"/>
            <p:cNvSpPr/>
            <p:nvPr/>
          </p:nvSpPr>
          <p:spPr>
            <a:xfrm>
              <a:off x="3542051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1" name="object 135"/>
            <p:cNvSpPr/>
            <p:nvPr/>
          </p:nvSpPr>
          <p:spPr>
            <a:xfrm>
              <a:off x="359157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2" name="object 136"/>
            <p:cNvSpPr/>
            <p:nvPr/>
          </p:nvSpPr>
          <p:spPr>
            <a:xfrm>
              <a:off x="364109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3" name="object 137"/>
            <p:cNvSpPr/>
            <p:nvPr/>
          </p:nvSpPr>
          <p:spPr>
            <a:xfrm>
              <a:off x="3688007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4" name="object 138"/>
            <p:cNvSpPr/>
            <p:nvPr/>
          </p:nvSpPr>
          <p:spPr>
            <a:xfrm>
              <a:off x="373752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5" name="object 139"/>
            <p:cNvSpPr/>
            <p:nvPr/>
          </p:nvSpPr>
          <p:spPr>
            <a:xfrm>
              <a:off x="378704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6" name="object 140"/>
            <p:cNvSpPr/>
            <p:nvPr/>
          </p:nvSpPr>
          <p:spPr>
            <a:xfrm>
              <a:off x="383656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7" name="object 141"/>
            <p:cNvSpPr/>
            <p:nvPr/>
          </p:nvSpPr>
          <p:spPr>
            <a:xfrm>
              <a:off x="388348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8" name="object 142"/>
            <p:cNvSpPr/>
            <p:nvPr/>
          </p:nvSpPr>
          <p:spPr>
            <a:xfrm>
              <a:off x="3933006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49" name="object 143"/>
            <p:cNvSpPr/>
            <p:nvPr/>
          </p:nvSpPr>
          <p:spPr>
            <a:xfrm>
              <a:off x="398252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0" name="object 144"/>
            <p:cNvSpPr/>
            <p:nvPr/>
          </p:nvSpPr>
          <p:spPr>
            <a:xfrm>
              <a:off x="403204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1" name="object 145"/>
            <p:cNvSpPr/>
            <p:nvPr/>
          </p:nvSpPr>
          <p:spPr>
            <a:xfrm>
              <a:off x="4078962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2" name="object 146"/>
            <p:cNvSpPr/>
            <p:nvPr/>
          </p:nvSpPr>
          <p:spPr>
            <a:xfrm>
              <a:off x="412848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3" name="object 147"/>
            <p:cNvSpPr/>
            <p:nvPr/>
          </p:nvSpPr>
          <p:spPr>
            <a:xfrm>
              <a:off x="417800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4" name="object 148"/>
            <p:cNvSpPr/>
            <p:nvPr/>
          </p:nvSpPr>
          <p:spPr>
            <a:xfrm>
              <a:off x="422752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5" name="object 149"/>
            <p:cNvSpPr/>
            <p:nvPr/>
          </p:nvSpPr>
          <p:spPr>
            <a:xfrm>
              <a:off x="427444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6" name="object 150"/>
            <p:cNvSpPr/>
            <p:nvPr/>
          </p:nvSpPr>
          <p:spPr>
            <a:xfrm>
              <a:off x="4323961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7" name="object 151"/>
            <p:cNvSpPr/>
            <p:nvPr/>
          </p:nvSpPr>
          <p:spPr>
            <a:xfrm>
              <a:off x="437348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8" name="object 152"/>
            <p:cNvSpPr/>
            <p:nvPr/>
          </p:nvSpPr>
          <p:spPr>
            <a:xfrm>
              <a:off x="4423002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59" name="object 153"/>
            <p:cNvSpPr/>
            <p:nvPr/>
          </p:nvSpPr>
          <p:spPr>
            <a:xfrm>
              <a:off x="4469916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0" name="object 154"/>
            <p:cNvSpPr/>
            <p:nvPr/>
          </p:nvSpPr>
          <p:spPr>
            <a:xfrm>
              <a:off x="451943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1" name="object 155"/>
            <p:cNvSpPr/>
            <p:nvPr/>
          </p:nvSpPr>
          <p:spPr>
            <a:xfrm>
              <a:off x="456895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2" name="object 156"/>
            <p:cNvSpPr/>
            <p:nvPr/>
          </p:nvSpPr>
          <p:spPr>
            <a:xfrm>
              <a:off x="461847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3" name="object 157"/>
            <p:cNvSpPr/>
            <p:nvPr/>
          </p:nvSpPr>
          <p:spPr>
            <a:xfrm>
              <a:off x="4665394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4" name="object 158"/>
            <p:cNvSpPr/>
            <p:nvPr/>
          </p:nvSpPr>
          <p:spPr>
            <a:xfrm>
              <a:off x="4714916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5" name="object 159"/>
            <p:cNvSpPr/>
            <p:nvPr/>
          </p:nvSpPr>
          <p:spPr>
            <a:xfrm>
              <a:off x="476443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6" name="object 160"/>
            <p:cNvSpPr/>
            <p:nvPr/>
          </p:nvSpPr>
          <p:spPr>
            <a:xfrm>
              <a:off x="4813957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7" name="object 161"/>
            <p:cNvSpPr/>
            <p:nvPr/>
          </p:nvSpPr>
          <p:spPr>
            <a:xfrm>
              <a:off x="4860871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8" name="object 162"/>
            <p:cNvSpPr/>
            <p:nvPr/>
          </p:nvSpPr>
          <p:spPr>
            <a:xfrm>
              <a:off x="491039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69" name="object 163"/>
            <p:cNvSpPr/>
            <p:nvPr/>
          </p:nvSpPr>
          <p:spPr>
            <a:xfrm>
              <a:off x="495991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0" name="object 164"/>
            <p:cNvSpPr/>
            <p:nvPr/>
          </p:nvSpPr>
          <p:spPr>
            <a:xfrm>
              <a:off x="5009434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1" name="object 165"/>
            <p:cNvSpPr/>
            <p:nvPr/>
          </p:nvSpPr>
          <p:spPr>
            <a:xfrm>
              <a:off x="5056349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2" name="object 166"/>
            <p:cNvSpPr/>
            <p:nvPr/>
          </p:nvSpPr>
          <p:spPr>
            <a:xfrm>
              <a:off x="5105870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3" name="object 167"/>
            <p:cNvSpPr/>
            <p:nvPr/>
          </p:nvSpPr>
          <p:spPr>
            <a:xfrm>
              <a:off x="5155391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4" name="object 168"/>
            <p:cNvSpPr/>
            <p:nvPr/>
          </p:nvSpPr>
          <p:spPr>
            <a:xfrm>
              <a:off x="5204911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5" name="object 169"/>
            <p:cNvSpPr/>
            <p:nvPr/>
          </p:nvSpPr>
          <p:spPr>
            <a:xfrm>
              <a:off x="5251826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6" name="object 170"/>
            <p:cNvSpPr/>
            <p:nvPr/>
          </p:nvSpPr>
          <p:spPr>
            <a:xfrm>
              <a:off x="5301348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7" name="object 171"/>
            <p:cNvSpPr/>
            <p:nvPr/>
          </p:nvSpPr>
          <p:spPr>
            <a:xfrm>
              <a:off x="535086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8" name="object 172"/>
            <p:cNvSpPr/>
            <p:nvPr/>
          </p:nvSpPr>
          <p:spPr>
            <a:xfrm>
              <a:off x="5400389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79" name="object 173"/>
            <p:cNvSpPr/>
            <p:nvPr/>
          </p:nvSpPr>
          <p:spPr>
            <a:xfrm>
              <a:off x="5447303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0" name="object 174"/>
            <p:cNvSpPr/>
            <p:nvPr/>
          </p:nvSpPr>
          <p:spPr>
            <a:xfrm>
              <a:off x="5496825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1" name="object 175"/>
            <p:cNvSpPr/>
            <p:nvPr/>
          </p:nvSpPr>
          <p:spPr>
            <a:xfrm>
              <a:off x="5546346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2" name="object 176"/>
            <p:cNvSpPr/>
            <p:nvPr/>
          </p:nvSpPr>
          <p:spPr>
            <a:xfrm>
              <a:off x="5595866" y="2589132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3" name="object 177"/>
            <p:cNvSpPr/>
            <p:nvPr/>
          </p:nvSpPr>
          <p:spPr>
            <a:xfrm>
              <a:off x="5642781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4" name="object 178"/>
            <p:cNvSpPr/>
            <p:nvPr/>
          </p:nvSpPr>
          <p:spPr>
            <a:xfrm>
              <a:off x="5692302" y="2589132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5" name="object 179"/>
            <p:cNvSpPr/>
            <p:nvPr/>
          </p:nvSpPr>
          <p:spPr>
            <a:xfrm>
              <a:off x="5741823" y="2589132"/>
              <a:ext cx="13032" cy="25336"/>
            </a:xfrm>
            <a:custGeom>
              <a:avLst/>
              <a:gdLst/>
              <a:ahLst/>
              <a:cxnLst/>
              <a:rect l="l" t="t" r="r" b="b"/>
              <a:pathLst>
                <a:path w="15240" h="27939">
                  <a:moveTo>
                    <a:pt x="0" y="13715"/>
                  </a:moveTo>
                  <a:lnTo>
                    <a:pt x="1523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6" name="object 180"/>
            <p:cNvSpPr/>
            <p:nvPr/>
          </p:nvSpPr>
          <p:spPr>
            <a:xfrm>
              <a:off x="3867847" y="4098238"/>
              <a:ext cx="3803122" cy="1520161"/>
            </a:xfrm>
            <a:custGeom>
              <a:avLst/>
              <a:gdLst/>
              <a:ahLst/>
              <a:cxnLst/>
              <a:rect l="l" t="t" r="r" b="b"/>
              <a:pathLst>
                <a:path w="4447540" h="1676400">
                  <a:moveTo>
                    <a:pt x="3483863" y="0"/>
                  </a:moveTo>
                  <a:lnTo>
                    <a:pt x="963167" y="0"/>
                  </a:lnTo>
                  <a:lnTo>
                    <a:pt x="0" y="1676399"/>
                  </a:lnTo>
                  <a:lnTo>
                    <a:pt x="4447031" y="1676399"/>
                  </a:lnTo>
                  <a:lnTo>
                    <a:pt x="3483863" y="0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7" name="object 181"/>
            <p:cNvSpPr/>
            <p:nvPr/>
          </p:nvSpPr>
          <p:spPr>
            <a:xfrm>
              <a:off x="3867847" y="4098238"/>
              <a:ext cx="3803122" cy="1520161"/>
            </a:xfrm>
            <a:custGeom>
              <a:avLst/>
              <a:gdLst/>
              <a:ahLst/>
              <a:cxnLst/>
              <a:rect l="l" t="t" r="r" b="b"/>
              <a:pathLst>
                <a:path w="4447540" h="1676400">
                  <a:moveTo>
                    <a:pt x="0" y="1676399"/>
                  </a:moveTo>
                  <a:lnTo>
                    <a:pt x="963167" y="0"/>
                  </a:lnTo>
                  <a:lnTo>
                    <a:pt x="3483863" y="0"/>
                  </a:lnTo>
                  <a:lnTo>
                    <a:pt x="4447031" y="1676399"/>
                  </a:lnTo>
                  <a:lnTo>
                    <a:pt x="0" y="16763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8" name="object 182"/>
            <p:cNvSpPr/>
            <p:nvPr/>
          </p:nvSpPr>
          <p:spPr>
            <a:xfrm>
              <a:off x="4985977" y="4250265"/>
              <a:ext cx="1686536" cy="1257588"/>
            </a:xfrm>
            <a:custGeom>
              <a:avLst/>
              <a:gdLst/>
              <a:ahLst/>
              <a:cxnLst/>
              <a:rect l="l" t="t" r="r" b="b"/>
              <a:pathLst>
                <a:path w="1972309" h="1386839">
                  <a:moveTo>
                    <a:pt x="0" y="1386827"/>
                  </a:moveTo>
                  <a:lnTo>
                    <a:pt x="1972043" y="1386827"/>
                  </a:lnTo>
                  <a:lnTo>
                    <a:pt x="1972043" y="0"/>
                  </a:lnTo>
                  <a:lnTo>
                    <a:pt x="0" y="0"/>
                  </a:lnTo>
                  <a:lnTo>
                    <a:pt x="0" y="1386827"/>
                  </a:lnTo>
                  <a:close/>
                </a:path>
              </a:pathLst>
            </a:custGeom>
            <a:solidFill>
              <a:srgbClr val="323298"/>
            </a:solidFill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89" name="object 183"/>
            <p:cNvSpPr txBox="1"/>
            <p:nvPr/>
          </p:nvSpPr>
          <p:spPr>
            <a:xfrm>
              <a:off x="5053312" y="4303655"/>
              <a:ext cx="1551874" cy="12067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indent="1670" algn="ctr">
                <a:lnSpc>
                  <a:spcPct val="141700"/>
                </a:lnSpc>
              </a:pP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Gesc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h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äf</a:t>
              </a:r>
              <a:r>
                <a:rPr sz="1000" b="1" spc="-18" dirty="0">
                  <a:solidFill>
                    <a:srgbClr val="FFFFFF"/>
                  </a:solidFill>
                  <a:latin typeface="+mj-lt"/>
                  <a:cs typeface="Arial"/>
                </a:rPr>
                <a:t>t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Arial"/>
                </a:rPr>
                <a:t>spro</a:t>
              </a:r>
              <a:r>
                <a:rPr sz="1000" b="1" spc="-39" dirty="0">
                  <a:solidFill>
                    <a:srgbClr val="FFFFFF"/>
                  </a:solidFill>
                  <a:latin typeface="+mj-lt"/>
                  <a:cs typeface="Arial"/>
                </a:rPr>
                <a:t>z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es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s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Arial"/>
                </a:rPr>
                <a:t>e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Gesc</a:t>
              </a:r>
              <a:r>
                <a:rPr sz="1000" b="1" spc="-18" dirty="0">
                  <a:solidFill>
                    <a:srgbClr val="FFFFFF"/>
                  </a:solidFill>
                  <a:latin typeface="+mj-lt"/>
                  <a:cs typeface="Arial"/>
                </a:rPr>
                <a:t>h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Arial"/>
                </a:rPr>
                <a:t>äftsf</a:t>
              </a:r>
              <a:r>
                <a:rPr sz="1000" b="1" spc="-26" dirty="0">
                  <a:solidFill>
                    <a:srgbClr val="FFFFFF"/>
                  </a:solidFill>
                  <a:latin typeface="+mj-lt"/>
                  <a:cs typeface="Arial"/>
                </a:rPr>
                <a:t>u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ktionen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Orga</a:t>
              </a:r>
              <a:r>
                <a:rPr sz="1000" b="1" spc="-31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isationsei</a:t>
              </a:r>
              <a:r>
                <a:rPr sz="1000" b="1" spc="-26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heiten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Arial"/>
                </a:rPr>
                <a:t>I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formatio</a:t>
              </a:r>
              <a:r>
                <a:rPr sz="1000" b="1" spc="-26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-9" dirty="0">
                  <a:solidFill>
                    <a:srgbClr val="FFFFFF"/>
                  </a:solidFill>
                  <a:latin typeface="+mj-lt"/>
                  <a:cs typeface="Arial"/>
                </a:rPr>
                <a:t>sbedürf</a:t>
              </a:r>
              <a:r>
                <a:rPr sz="1000" b="1" spc="-31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Arial"/>
                </a:rPr>
                <a:t>isse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Times New Roman"/>
                </a:rPr>
                <a:t> </a:t>
              </a:r>
              <a:r>
                <a:rPr sz="1000" b="1" dirty="0">
                  <a:solidFill>
                    <a:srgbClr val="FFFFFF"/>
                  </a:solidFill>
                  <a:latin typeface="+mj-lt"/>
                  <a:cs typeface="Arial"/>
                </a:rPr>
                <a:t>I</a:t>
              </a:r>
              <a:r>
                <a:rPr sz="1000" b="1" spc="-26" dirty="0">
                  <a:solidFill>
                    <a:srgbClr val="FFFFFF"/>
                  </a:solidFill>
                  <a:latin typeface="+mj-lt"/>
                  <a:cs typeface="Arial"/>
                </a:rPr>
                <a:t>n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for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m</a:t>
              </a:r>
              <a:r>
                <a:rPr sz="1000" b="1" spc="-4" dirty="0">
                  <a:solidFill>
                    <a:srgbClr val="FFFFFF"/>
                  </a:solidFill>
                  <a:latin typeface="+mj-lt"/>
                  <a:cs typeface="Arial"/>
                </a:rPr>
                <a:t>ation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s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s</a:t>
              </a:r>
              <a:r>
                <a:rPr sz="1000" b="1" spc="-22" dirty="0">
                  <a:solidFill>
                    <a:srgbClr val="FFFFFF"/>
                  </a:solidFill>
                  <a:latin typeface="+mj-lt"/>
                  <a:cs typeface="Arial"/>
                </a:rPr>
                <a:t>y</a:t>
              </a:r>
              <a:r>
                <a:rPr sz="1000" b="1" spc="4" dirty="0">
                  <a:solidFill>
                    <a:srgbClr val="FFFFFF"/>
                  </a:solidFill>
                  <a:latin typeface="+mj-lt"/>
                  <a:cs typeface="Arial"/>
                </a:rPr>
                <a:t>steme</a:t>
              </a:r>
              <a:endParaRPr sz="1000">
                <a:latin typeface="+mj-lt"/>
                <a:cs typeface="Arial"/>
              </a:endParaRPr>
            </a:p>
          </p:txBody>
        </p:sp>
        <p:sp>
          <p:nvSpPr>
            <p:cNvPr id="190" name="object 184"/>
            <p:cNvSpPr txBox="1"/>
            <p:nvPr/>
          </p:nvSpPr>
          <p:spPr>
            <a:xfrm>
              <a:off x="1216740" y="4649732"/>
              <a:ext cx="2226814" cy="37391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/>
              <a:r>
                <a:rPr sz="1100" b="1" spc="-4" dirty="0">
                  <a:latin typeface="+mj-lt"/>
                  <a:cs typeface="Arial"/>
                </a:rPr>
                <a:t>Te</a:t>
              </a:r>
              <a:r>
                <a:rPr sz="1100" b="1" spc="-26" dirty="0">
                  <a:latin typeface="+mj-lt"/>
                  <a:cs typeface="Arial"/>
                </a:rPr>
                <a:t>c</a:t>
              </a:r>
              <a:r>
                <a:rPr sz="1100" b="1" spc="-4" dirty="0">
                  <a:latin typeface="+mj-lt"/>
                  <a:cs typeface="Arial"/>
                </a:rPr>
                <a:t>hnisch-</a:t>
              </a:r>
              <a:r>
                <a:rPr sz="1100" b="1" spc="18" dirty="0">
                  <a:latin typeface="+mj-lt"/>
                  <a:cs typeface="Arial"/>
                </a:rPr>
                <a:t>i</a:t>
              </a:r>
              <a:r>
                <a:rPr sz="1100" b="1" spc="-4" dirty="0">
                  <a:latin typeface="+mj-lt"/>
                  <a:cs typeface="Arial"/>
                </a:rPr>
                <a:t>nstrumentelles</a:t>
              </a:r>
              <a:r>
                <a:rPr sz="1100" b="1" spc="-4" dirty="0">
                  <a:latin typeface="+mj-lt"/>
                  <a:cs typeface="Times New Roman"/>
                </a:rPr>
                <a:t> </a:t>
              </a:r>
              <a:r>
                <a:rPr sz="1100" b="1" spc="26" dirty="0">
                  <a:latin typeface="+mj-lt"/>
                  <a:cs typeface="Arial"/>
                </a:rPr>
                <a:t>S</a:t>
              </a:r>
              <a:r>
                <a:rPr sz="1100" b="1" spc="-70" dirty="0">
                  <a:latin typeface="+mj-lt"/>
                  <a:cs typeface="Arial"/>
                </a:rPr>
                <a:t>y</a:t>
              </a:r>
              <a:r>
                <a:rPr sz="1100" b="1" spc="13" dirty="0">
                  <a:latin typeface="+mj-lt"/>
                  <a:cs typeface="Arial"/>
                </a:rPr>
                <a:t>s</a:t>
              </a:r>
              <a:r>
                <a:rPr sz="1100" b="1" spc="-9" dirty="0">
                  <a:latin typeface="+mj-lt"/>
                  <a:cs typeface="Arial"/>
                </a:rPr>
                <a:t>tem</a:t>
              </a:r>
              <a:endParaRPr sz="1100">
                <a:latin typeface="+mj-lt"/>
                <a:cs typeface="Arial"/>
              </a:endParaRPr>
            </a:p>
          </p:txBody>
        </p:sp>
        <p:sp>
          <p:nvSpPr>
            <p:cNvPr id="191" name="object 185"/>
            <p:cNvSpPr/>
            <p:nvPr/>
          </p:nvSpPr>
          <p:spPr>
            <a:xfrm>
              <a:off x="1146790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2" name="object 186"/>
            <p:cNvSpPr/>
            <p:nvPr/>
          </p:nvSpPr>
          <p:spPr>
            <a:xfrm>
              <a:off x="1196311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3" name="object 187"/>
            <p:cNvSpPr/>
            <p:nvPr/>
          </p:nvSpPr>
          <p:spPr>
            <a:xfrm>
              <a:off x="124583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4" name="object 188"/>
            <p:cNvSpPr/>
            <p:nvPr/>
          </p:nvSpPr>
          <p:spPr>
            <a:xfrm>
              <a:off x="1295363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5" name="object 189"/>
            <p:cNvSpPr/>
            <p:nvPr/>
          </p:nvSpPr>
          <p:spPr>
            <a:xfrm>
              <a:off x="1342267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6" name="object 190"/>
            <p:cNvSpPr/>
            <p:nvPr/>
          </p:nvSpPr>
          <p:spPr>
            <a:xfrm>
              <a:off x="1391788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7" name="object 191"/>
            <p:cNvSpPr/>
            <p:nvPr/>
          </p:nvSpPr>
          <p:spPr>
            <a:xfrm>
              <a:off x="1441309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8" name="object 192"/>
            <p:cNvSpPr/>
            <p:nvPr/>
          </p:nvSpPr>
          <p:spPr>
            <a:xfrm>
              <a:off x="1490840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199" name="object 193"/>
            <p:cNvSpPr/>
            <p:nvPr/>
          </p:nvSpPr>
          <p:spPr>
            <a:xfrm>
              <a:off x="1537745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0" name="object 194"/>
            <p:cNvSpPr/>
            <p:nvPr/>
          </p:nvSpPr>
          <p:spPr>
            <a:xfrm>
              <a:off x="1587265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1" name="object 195"/>
            <p:cNvSpPr/>
            <p:nvPr/>
          </p:nvSpPr>
          <p:spPr>
            <a:xfrm>
              <a:off x="1636786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2" name="object 196"/>
            <p:cNvSpPr/>
            <p:nvPr/>
          </p:nvSpPr>
          <p:spPr>
            <a:xfrm>
              <a:off x="1686318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3" name="object 197"/>
            <p:cNvSpPr/>
            <p:nvPr/>
          </p:nvSpPr>
          <p:spPr>
            <a:xfrm>
              <a:off x="1733222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4" name="object 198"/>
            <p:cNvSpPr/>
            <p:nvPr/>
          </p:nvSpPr>
          <p:spPr>
            <a:xfrm>
              <a:off x="1782743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5" name="object 199"/>
            <p:cNvSpPr/>
            <p:nvPr/>
          </p:nvSpPr>
          <p:spPr>
            <a:xfrm>
              <a:off x="1832264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6" name="object 200"/>
            <p:cNvSpPr/>
            <p:nvPr/>
          </p:nvSpPr>
          <p:spPr>
            <a:xfrm>
              <a:off x="1881795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7" name="object 201"/>
            <p:cNvSpPr/>
            <p:nvPr/>
          </p:nvSpPr>
          <p:spPr>
            <a:xfrm>
              <a:off x="1928699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8" name="object 202"/>
            <p:cNvSpPr/>
            <p:nvPr/>
          </p:nvSpPr>
          <p:spPr>
            <a:xfrm>
              <a:off x="1978220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09" name="object 203"/>
            <p:cNvSpPr/>
            <p:nvPr/>
          </p:nvSpPr>
          <p:spPr>
            <a:xfrm>
              <a:off x="2027741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0" name="object 204"/>
            <p:cNvSpPr/>
            <p:nvPr/>
          </p:nvSpPr>
          <p:spPr>
            <a:xfrm>
              <a:off x="2077273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1" name="object 205"/>
            <p:cNvSpPr/>
            <p:nvPr/>
          </p:nvSpPr>
          <p:spPr>
            <a:xfrm>
              <a:off x="2124177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2" name="object 206"/>
            <p:cNvSpPr/>
            <p:nvPr/>
          </p:nvSpPr>
          <p:spPr>
            <a:xfrm>
              <a:off x="2173698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3" name="object 207"/>
            <p:cNvSpPr/>
            <p:nvPr/>
          </p:nvSpPr>
          <p:spPr>
            <a:xfrm>
              <a:off x="2223219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4" name="object 208"/>
            <p:cNvSpPr/>
            <p:nvPr/>
          </p:nvSpPr>
          <p:spPr>
            <a:xfrm>
              <a:off x="2272750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5" name="object 209"/>
            <p:cNvSpPr/>
            <p:nvPr/>
          </p:nvSpPr>
          <p:spPr>
            <a:xfrm>
              <a:off x="2319654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6" name="object 210"/>
            <p:cNvSpPr/>
            <p:nvPr/>
          </p:nvSpPr>
          <p:spPr>
            <a:xfrm>
              <a:off x="2369175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7" name="object 211"/>
            <p:cNvSpPr/>
            <p:nvPr/>
          </p:nvSpPr>
          <p:spPr>
            <a:xfrm>
              <a:off x="2418696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8" name="object 212"/>
            <p:cNvSpPr/>
            <p:nvPr/>
          </p:nvSpPr>
          <p:spPr>
            <a:xfrm>
              <a:off x="2468227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1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19" name="object 213"/>
            <p:cNvSpPr/>
            <p:nvPr/>
          </p:nvSpPr>
          <p:spPr>
            <a:xfrm>
              <a:off x="2515132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0" name="object 214"/>
            <p:cNvSpPr/>
            <p:nvPr/>
          </p:nvSpPr>
          <p:spPr>
            <a:xfrm>
              <a:off x="2564653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92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1" name="object 215"/>
            <p:cNvSpPr/>
            <p:nvPr/>
          </p:nvSpPr>
          <p:spPr>
            <a:xfrm>
              <a:off x="2614185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2" name="object 216"/>
            <p:cNvSpPr/>
            <p:nvPr/>
          </p:nvSpPr>
          <p:spPr>
            <a:xfrm>
              <a:off x="2663705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3" name="object 217"/>
            <p:cNvSpPr/>
            <p:nvPr/>
          </p:nvSpPr>
          <p:spPr>
            <a:xfrm>
              <a:off x="2710619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80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4" name="object 218"/>
            <p:cNvSpPr/>
            <p:nvPr/>
          </p:nvSpPr>
          <p:spPr>
            <a:xfrm>
              <a:off x="2760140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5" name="object 219"/>
            <p:cNvSpPr/>
            <p:nvPr/>
          </p:nvSpPr>
          <p:spPr>
            <a:xfrm>
              <a:off x="280966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6" name="object 220"/>
            <p:cNvSpPr/>
            <p:nvPr/>
          </p:nvSpPr>
          <p:spPr>
            <a:xfrm>
              <a:off x="285918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7" name="object 221"/>
            <p:cNvSpPr/>
            <p:nvPr/>
          </p:nvSpPr>
          <p:spPr>
            <a:xfrm>
              <a:off x="2906098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8" name="object 222"/>
            <p:cNvSpPr/>
            <p:nvPr/>
          </p:nvSpPr>
          <p:spPr>
            <a:xfrm>
              <a:off x="2955619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29" name="object 223"/>
            <p:cNvSpPr/>
            <p:nvPr/>
          </p:nvSpPr>
          <p:spPr>
            <a:xfrm>
              <a:off x="3005140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0" name="object 224"/>
            <p:cNvSpPr/>
            <p:nvPr/>
          </p:nvSpPr>
          <p:spPr>
            <a:xfrm>
              <a:off x="3054660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1" name="object 225"/>
            <p:cNvSpPr/>
            <p:nvPr/>
          </p:nvSpPr>
          <p:spPr>
            <a:xfrm>
              <a:off x="3101575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2" name="object 226"/>
            <p:cNvSpPr/>
            <p:nvPr/>
          </p:nvSpPr>
          <p:spPr>
            <a:xfrm>
              <a:off x="3151096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3" name="object 227"/>
            <p:cNvSpPr/>
            <p:nvPr/>
          </p:nvSpPr>
          <p:spPr>
            <a:xfrm>
              <a:off x="3200617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4" name="object 228"/>
            <p:cNvSpPr/>
            <p:nvPr/>
          </p:nvSpPr>
          <p:spPr>
            <a:xfrm>
              <a:off x="3250137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5" name="object 229"/>
            <p:cNvSpPr/>
            <p:nvPr/>
          </p:nvSpPr>
          <p:spPr>
            <a:xfrm>
              <a:off x="3297053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6" name="object 230"/>
            <p:cNvSpPr/>
            <p:nvPr/>
          </p:nvSpPr>
          <p:spPr>
            <a:xfrm>
              <a:off x="3346574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7" name="object 231"/>
            <p:cNvSpPr/>
            <p:nvPr/>
          </p:nvSpPr>
          <p:spPr>
            <a:xfrm>
              <a:off x="3396094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8" name="object 232"/>
            <p:cNvSpPr/>
            <p:nvPr/>
          </p:nvSpPr>
          <p:spPr>
            <a:xfrm>
              <a:off x="3445615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39" name="object 233"/>
            <p:cNvSpPr/>
            <p:nvPr/>
          </p:nvSpPr>
          <p:spPr>
            <a:xfrm>
              <a:off x="3492530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0" name="object 234"/>
            <p:cNvSpPr/>
            <p:nvPr/>
          </p:nvSpPr>
          <p:spPr>
            <a:xfrm>
              <a:off x="3542051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1" name="object 235"/>
            <p:cNvSpPr/>
            <p:nvPr/>
          </p:nvSpPr>
          <p:spPr>
            <a:xfrm>
              <a:off x="359157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2" name="object 236"/>
            <p:cNvSpPr/>
            <p:nvPr/>
          </p:nvSpPr>
          <p:spPr>
            <a:xfrm>
              <a:off x="364109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3" name="object 237"/>
            <p:cNvSpPr/>
            <p:nvPr/>
          </p:nvSpPr>
          <p:spPr>
            <a:xfrm>
              <a:off x="3688007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4" name="object 238"/>
            <p:cNvSpPr/>
            <p:nvPr/>
          </p:nvSpPr>
          <p:spPr>
            <a:xfrm>
              <a:off x="3737528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5" name="object 239"/>
            <p:cNvSpPr/>
            <p:nvPr/>
          </p:nvSpPr>
          <p:spPr>
            <a:xfrm>
              <a:off x="3787049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6" name="object 240"/>
            <p:cNvSpPr/>
            <p:nvPr/>
          </p:nvSpPr>
          <p:spPr>
            <a:xfrm>
              <a:off x="3836569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7" name="object 241"/>
            <p:cNvSpPr/>
            <p:nvPr/>
          </p:nvSpPr>
          <p:spPr>
            <a:xfrm>
              <a:off x="3883485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8" name="object 242"/>
            <p:cNvSpPr/>
            <p:nvPr/>
          </p:nvSpPr>
          <p:spPr>
            <a:xfrm>
              <a:off x="3933006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49" name="object 243"/>
            <p:cNvSpPr/>
            <p:nvPr/>
          </p:nvSpPr>
          <p:spPr>
            <a:xfrm>
              <a:off x="3982527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0" name="object 244"/>
            <p:cNvSpPr/>
            <p:nvPr/>
          </p:nvSpPr>
          <p:spPr>
            <a:xfrm>
              <a:off x="4032047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1" name="object 245"/>
            <p:cNvSpPr/>
            <p:nvPr/>
          </p:nvSpPr>
          <p:spPr>
            <a:xfrm>
              <a:off x="4078962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2" name="object 246"/>
            <p:cNvSpPr/>
            <p:nvPr/>
          </p:nvSpPr>
          <p:spPr>
            <a:xfrm>
              <a:off x="4128483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3" name="object 247"/>
            <p:cNvSpPr/>
            <p:nvPr/>
          </p:nvSpPr>
          <p:spPr>
            <a:xfrm>
              <a:off x="4178004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4" name="object 248"/>
            <p:cNvSpPr/>
            <p:nvPr/>
          </p:nvSpPr>
          <p:spPr>
            <a:xfrm>
              <a:off x="4227524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5" name="object 249"/>
            <p:cNvSpPr/>
            <p:nvPr/>
          </p:nvSpPr>
          <p:spPr>
            <a:xfrm>
              <a:off x="4274440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6" name="object 250"/>
            <p:cNvSpPr/>
            <p:nvPr/>
          </p:nvSpPr>
          <p:spPr>
            <a:xfrm>
              <a:off x="4323961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7" name="object 251"/>
            <p:cNvSpPr/>
            <p:nvPr/>
          </p:nvSpPr>
          <p:spPr>
            <a:xfrm>
              <a:off x="437348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8" name="object 252"/>
            <p:cNvSpPr/>
            <p:nvPr/>
          </p:nvSpPr>
          <p:spPr>
            <a:xfrm>
              <a:off x="4423002" y="5076669"/>
              <a:ext cx="23892" cy="25336"/>
            </a:xfrm>
            <a:custGeom>
              <a:avLst/>
              <a:gdLst/>
              <a:ahLst/>
              <a:cxnLst/>
              <a:rect l="l" t="t" r="r" b="b"/>
              <a:pathLst>
                <a:path w="27939" h="27939">
                  <a:moveTo>
                    <a:pt x="0" y="13715"/>
                  </a:moveTo>
                  <a:lnTo>
                    <a:pt x="27431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59" name="object 253"/>
            <p:cNvSpPr/>
            <p:nvPr/>
          </p:nvSpPr>
          <p:spPr>
            <a:xfrm>
              <a:off x="4469916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  <p:sp>
          <p:nvSpPr>
            <p:cNvPr id="260" name="object 254"/>
            <p:cNvSpPr/>
            <p:nvPr/>
          </p:nvSpPr>
          <p:spPr>
            <a:xfrm>
              <a:off x="4519438" y="5076669"/>
              <a:ext cx="26064" cy="25336"/>
            </a:xfrm>
            <a:custGeom>
              <a:avLst/>
              <a:gdLst/>
              <a:ahLst/>
              <a:cxnLst/>
              <a:rect l="l" t="t" r="r" b="b"/>
              <a:pathLst>
                <a:path w="30479" h="27939">
                  <a:moveTo>
                    <a:pt x="0" y="13715"/>
                  </a:moveTo>
                  <a:lnTo>
                    <a:pt x="30479" y="13715"/>
                  </a:lnTo>
                </a:path>
              </a:pathLst>
            </a:custGeom>
            <a:ln w="287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+mj-lt"/>
              </a:endParaRPr>
            </a:p>
          </p:txBody>
        </p:sp>
      </p:grpSp>
      <p:sp>
        <p:nvSpPr>
          <p:cNvPr id="261" name="Textfeld 260"/>
          <p:cNvSpPr txBox="1"/>
          <p:nvPr/>
        </p:nvSpPr>
        <p:spPr>
          <a:xfrm>
            <a:off x="5395905" y="393305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+mj-lt"/>
              </a:rPr>
              <a:t>Mitarbeiter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2" name="Freihand 261"/>
              <p14:cNvContentPartPr/>
              <p14:nvPr/>
            </p14:nvContentPartPr>
            <p14:xfrm>
              <a:off x="951572" y="2390660"/>
              <a:ext cx="2449080" cy="745200"/>
            </p14:xfrm>
          </p:contentPart>
        </mc:Choice>
        <mc:Fallback>
          <p:pic>
            <p:nvPicPr>
              <p:cNvPr id="262" name="Freihand 26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7452" y="2366540"/>
                <a:ext cx="249732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3" name="Freihand 262"/>
              <p14:cNvContentPartPr/>
              <p14:nvPr/>
            </p14:nvContentPartPr>
            <p14:xfrm>
              <a:off x="786332" y="3431780"/>
              <a:ext cx="2471040" cy="821880"/>
            </p14:xfrm>
          </p:contentPart>
        </mc:Choice>
        <mc:Fallback>
          <p:pic>
            <p:nvPicPr>
              <p:cNvPr id="263" name="Freihand 26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212" y="3407660"/>
                <a:ext cx="2519280" cy="87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5" name="Freihand 264"/>
              <p14:cNvContentPartPr/>
              <p14:nvPr/>
            </p14:nvContentPartPr>
            <p14:xfrm>
              <a:off x="562052" y="4582700"/>
              <a:ext cx="2778480" cy="830880"/>
            </p14:xfrm>
          </p:contentPart>
        </mc:Choice>
        <mc:Fallback>
          <p:pic>
            <p:nvPicPr>
              <p:cNvPr id="265" name="Freihand 2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932" y="4558580"/>
                <a:ext cx="282672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6" name="Freihand 265"/>
              <p14:cNvContentPartPr/>
              <p14:nvPr/>
            </p14:nvContentPartPr>
            <p14:xfrm>
              <a:off x="6304772" y="2211740"/>
              <a:ext cx="132120" cy="255240"/>
            </p14:xfrm>
          </p:contentPart>
        </mc:Choice>
        <mc:Fallback>
          <p:pic>
            <p:nvPicPr>
              <p:cNvPr id="266" name="Freihand 26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80652" y="2187620"/>
                <a:ext cx="1803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7" name="Freihand 266"/>
              <p14:cNvContentPartPr/>
              <p14:nvPr/>
            </p14:nvContentPartPr>
            <p14:xfrm>
              <a:off x="6560372" y="2466620"/>
              <a:ext cx="21600" cy="11160"/>
            </p14:xfrm>
          </p:contentPart>
        </mc:Choice>
        <mc:Fallback>
          <p:pic>
            <p:nvPicPr>
              <p:cNvPr id="267" name="Freihand 26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6252" y="2442500"/>
                <a:ext cx="69840" cy="5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4863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/>
              <p14:cNvContentPartPr/>
              <p14:nvPr/>
            </p14:nvContentPartPr>
            <p14:xfrm>
              <a:off x="6155732" y="1105820"/>
              <a:ext cx="2839320" cy="176832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1612" y="1081700"/>
                <a:ext cx="2887560" cy="1816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feld 5"/>
          <p:cNvSpPr txBox="1"/>
          <p:nvPr/>
        </p:nvSpPr>
        <p:spPr>
          <a:xfrm>
            <a:off x="6679995" y="1484784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Vision/ Zukunftsbild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Freihand 7"/>
              <p14:cNvContentPartPr/>
              <p14:nvPr/>
            </p14:nvContentPartPr>
            <p14:xfrm>
              <a:off x="701732" y="1371500"/>
              <a:ext cx="5401800" cy="170172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7612" y="1347380"/>
                <a:ext cx="5450040" cy="17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Freihand 9"/>
              <p14:cNvContentPartPr/>
              <p14:nvPr/>
            </p14:nvContentPartPr>
            <p14:xfrm>
              <a:off x="1392932" y="2137220"/>
              <a:ext cx="4923000" cy="195660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812" y="2113100"/>
                <a:ext cx="4971240" cy="20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Freihand 11"/>
              <p14:cNvContentPartPr/>
              <p14:nvPr/>
            </p14:nvContentPartPr>
            <p14:xfrm>
              <a:off x="1956332" y="2732660"/>
              <a:ext cx="5093280" cy="274356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2212" y="2708540"/>
                <a:ext cx="5141520" cy="27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Freihand 13"/>
              <p14:cNvContentPartPr/>
              <p14:nvPr/>
            </p14:nvContentPartPr>
            <p14:xfrm>
              <a:off x="2924012" y="2849660"/>
              <a:ext cx="5497200" cy="337068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99892" y="2825540"/>
                <a:ext cx="5545440" cy="34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Freihand 19"/>
              <p14:cNvContentPartPr/>
              <p14:nvPr/>
            </p14:nvContentPartPr>
            <p14:xfrm>
              <a:off x="223292" y="5220620"/>
              <a:ext cx="819000" cy="616956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172" y="5196503"/>
                <a:ext cx="867240" cy="665189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feld 21"/>
          <p:cNvSpPr txBox="1"/>
          <p:nvPr/>
        </p:nvSpPr>
        <p:spPr>
          <a:xfrm>
            <a:off x="2350172" y="5351328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Bekanntheitsgrad erhöhen (Marketing)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184718" y="4358058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Produktplatzierung (Vertrieb)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222521" y="2818753"/>
            <a:ext cx="22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Wachstumsstrategie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796360" y="3395088"/>
            <a:ext cx="3783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Restrukturierungsstrategie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1180331" y="4244264"/>
            <a:ext cx="225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Nachhaltigkeit</a:t>
            </a:r>
            <a:endParaRPr lang="de-DE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Freihand 33"/>
              <p14:cNvContentPartPr/>
              <p14:nvPr/>
            </p14:nvContentPartPr>
            <p14:xfrm>
              <a:off x="5782772" y="5146016"/>
              <a:ext cx="515880" cy="662400"/>
            </p14:xfrm>
          </p:contentPart>
        </mc:Choice>
        <mc:Fallback>
          <p:pic>
            <p:nvPicPr>
              <p:cNvPr id="34" name="Freihand 3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8652" y="5121896"/>
                <a:ext cx="56412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Freihand 40"/>
              <p14:cNvContentPartPr/>
              <p14:nvPr/>
            </p14:nvContentPartPr>
            <p14:xfrm>
              <a:off x="1540892" y="5614016"/>
              <a:ext cx="3679920" cy="1042200"/>
            </p14:xfrm>
          </p:contentPart>
        </mc:Choice>
        <mc:Fallback>
          <p:pic>
            <p:nvPicPr>
              <p:cNvPr id="41" name="Freihand 4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6772" y="5589896"/>
                <a:ext cx="3728160" cy="10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2" name="Freihand 51"/>
              <p14:cNvContentPartPr/>
              <p14:nvPr/>
            </p14:nvContentPartPr>
            <p14:xfrm>
              <a:off x="1318412" y="3094016"/>
              <a:ext cx="1914120" cy="43920"/>
            </p14:xfrm>
          </p:contentPart>
        </mc:Choice>
        <mc:Fallback>
          <p:pic>
            <p:nvPicPr>
              <p:cNvPr id="52" name="Freihand 5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4292" y="3069896"/>
                <a:ext cx="196236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783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33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379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Struktur des  Strategiesystem</a:t>
            </a:r>
          </a:p>
        </p:txBody>
      </p:sp>
      <p:sp>
        <p:nvSpPr>
          <p:cNvPr id="289" name="object 3"/>
          <p:cNvSpPr/>
          <p:nvPr/>
        </p:nvSpPr>
        <p:spPr>
          <a:xfrm>
            <a:off x="3958851" y="2380286"/>
            <a:ext cx="1230422" cy="655282"/>
          </a:xfrm>
          <a:custGeom>
            <a:avLst/>
            <a:gdLst/>
            <a:ahLst/>
            <a:cxnLst/>
            <a:rect l="l" t="t" r="r" b="b"/>
            <a:pathLst>
              <a:path w="1438910" h="722630">
                <a:moveTo>
                  <a:pt x="819911" y="152399"/>
                </a:moveTo>
                <a:lnTo>
                  <a:pt x="737615" y="24383"/>
                </a:lnTo>
                <a:lnTo>
                  <a:pt x="612647" y="179831"/>
                </a:lnTo>
                <a:lnTo>
                  <a:pt x="387095" y="0"/>
                </a:lnTo>
                <a:lnTo>
                  <a:pt x="396239" y="179831"/>
                </a:lnTo>
                <a:lnTo>
                  <a:pt x="124967" y="124967"/>
                </a:lnTo>
                <a:lnTo>
                  <a:pt x="265175" y="301751"/>
                </a:lnTo>
                <a:lnTo>
                  <a:pt x="0" y="283463"/>
                </a:lnTo>
                <a:lnTo>
                  <a:pt x="185927" y="438911"/>
                </a:lnTo>
                <a:lnTo>
                  <a:pt x="27431" y="499871"/>
                </a:lnTo>
                <a:lnTo>
                  <a:pt x="246887" y="576071"/>
                </a:lnTo>
                <a:lnTo>
                  <a:pt x="216407" y="710183"/>
                </a:lnTo>
                <a:lnTo>
                  <a:pt x="420623" y="621791"/>
                </a:lnTo>
                <a:lnTo>
                  <a:pt x="478535" y="704087"/>
                </a:lnTo>
                <a:lnTo>
                  <a:pt x="579119" y="633983"/>
                </a:lnTo>
                <a:lnTo>
                  <a:pt x="673607" y="722375"/>
                </a:lnTo>
                <a:lnTo>
                  <a:pt x="740663" y="618743"/>
                </a:lnTo>
                <a:lnTo>
                  <a:pt x="899159" y="722375"/>
                </a:lnTo>
                <a:lnTo>
                  <a:pt x="914399" y="597407"/>
                </a:lnTo>
                <a:lnTo>
                  <a:pt x="1167383" y="722375"/>
                </a:lnTo>
                <a:lnTo>
                  <a:pt x="1045463" y="548639"/>
                </a:lnTo>
                <a:lnTo>
                  <a:pt x="1176527" y="542543"/>
                </a:lnTo>
                <a:lnTo>
                  <a:pt x="1115567" y="448055"/>
                </a:lnTo>
                <a:lnTo>
                  <a:pt x="1438655" y="420623"/>
                </a:lnTo>
                <a:lnTo>
                  <a:pt x="1109471" y="323087"/>
                </a:lnTo>
                <a:lnTo>
                  <a:pt x="1249679" y="222503"/>
                </a:lnTo>
                <a:lnTo>
                  <a:pt x="999743" y="262127"/>
                </a:lnTo>
                <a:lnTo>
                  <a:pt x="1078991" y="39623"/>
                </a:lnTo>
                <a:lnTo>
                  <a:pt x="819911" y="152399"/>
                </a:lnTo>
                <a:close/>
              </a:path>
            </a:pathLst>
          </a:custGeom>
          <a:solidFill>
            <a:schemeClr val="accent4"/>
          </a:solidFill>
          <a:ln w="274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uppieren 2"/>
          <p:cNvGrpSpPr/>
          <p:nvPr/>
        </p:nvGrpSpPr>
        <p:grpSpPr>
          <a:xfrm>
            <a:off x="1120294" y="2133600"/>
            <a:ext cx="6364997" cy="3886020"/>
            <a:chOff x="1120294" y="1304736"/>
            <a:chExt cx="6364997" cy="4679171"/>
          </a:xfrm>
        </p:grpSpPr>
        <p:sp>
          <p:nvSpPr>
            <p:cNvPr id="272" name="object 14"/>
            <p:cNvSpPr/>
            <p:nvPr/>
          </p:nvSpPr>
          <p:spPr>
            <a:xfrm>
              <a:off x="2421303" y="2390799"/>
              <a:ext cx="4235344" cy="3593108"/>
            </a:xfrm>
            <a:custGeom>
              <a:avLst/>
              <a:gdLst/>
              <a:ahLst/>
              <a:cxnLst/>
              <a:rect l="l" t="t" r="r" b="b"/>
              <a:pathLst>
                <a:path w="4953000" h="3962400">
                  <a:moveTo>
                    <a:pt x="2474988" y="0"/>
                  </a:moveTo>
                  <a:lnTo>
                    <a:pt x="0" y="3962399"/>
                  </a:lnTo>
                  <a:lnTo>
                    <a:pt x="4953012" y="3962399"/>
                  </a:lnTo>
                  <a:lnTo>
                    <a:pt x="2474988" y="0"/>
                  </a:lnTo>
                  <a:close/>
                </a:path>
              </a:pathLst>
            </a:custGeom>
            <a:solidFill>
              <a:schemeClr val="accent6"/>
            </a:solidFill>
            <a:ln w="274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62" name="object 4"/>
            <p:cNvSpPr/>
            <p:nvPr/>
          </p:nvSpPr>
          <p:spPr>
            <a:xfrm>
              <a:off x="4146727" y="2907654"/>
              <a:ext cx="781910" cy="439925"/>
            </a:xfrm>
            <a:custGeom>
              <a:avLst/>
              <a:gdLst/>
              <a:ahLst/>
              <a:cxnLst/>
              <a:rect l="l" t="t" r="r" b="b"/>
              <a:pathLst>
                <a:path w="914400" h="485139">
                  <a:moveTo>
                    <a:pt x="457199" y="0"/>
                  </a:moveTo>
                  <a:lnTo>
                    <a:pt x="383663" y="3206"/>
                  </a:lnTo>
                  <a:lnTo>
                    <a:pt x="313675" y="12484"/>
                  </a:lnTo>
                  <a:lnTo>
                    <a:pt x="248223" y="27322"/>
                  </a:lnTo>
                  <a:lnTo>
                    <a:pt x="188293" y="47207"/>
                  </a:lnTo>
                  <a:lnTo>
                    <a:pt x="134873" y="71627"/>
                  </a:lnTo>
                  <a:lnTo>
                    <a:pt x="88952" y="100071"/>
                  </a:lnTo>
                  <a:lnTo>
                    <a:pt x="51517" y="132027"/>
                  </a:lnTo>
                  <a:lnTo>
                    <a:pt x="23554" y="166981"/>
                  </a:lnTo>
                  <a:lnTo>
                    <a:pt x="6053" y="204423"/>
                  </a:lnTo>
                  <a:lnTo>
                    <a:pt x="0" y="243839"/>
                  </a:lnTo>
                  <a:lnTo>
                    <a:pt x="1533" y="263328"/>
                  </a:lnTo>
                  <a:lnTo>
                    <a:pt x="13434" y="301080"/>
                  </a:lnTo>
                  <a:lnTo>
                    <a:pt x="36290" y="336756"/>
                  </a:lnTo>
                  <a:lnTo>
                    <a:pt x="69112" y="369826"/>
                  </a:lnTo>
                  <a:lnTo>
                    <a:pt x="110914" y="399760"/>
                  </a:lnTo>
                  <a:lnTo>
                    <a:pt x="160708" y="426026"/>
                  </a:lnTo>
                  <a:lnTo>
                    <a:pt x="217506" y="448096"/>
                  </a:lnTo>
                  <a:lnTo>
                    <a:pt x="280320" y="465439"/>
                  </a:lnTo>
                  <a:lnTo>
                    <a:pt x="348164" y="477523"/>
                  </a:lnTo>
                  <a:lnTo>
                    <a:pt x="420050" y="483820"/>
                  </a:lnTo>
                  <a:lnTo>
                    <a:pt x="457199" y="484631"/>
                  </a:lnTo>
                  <a:lnTo>
                    <a:pt x="494762" y="483820"/>
                  </a:lnTo>
                  <a:lnTo>
                    <a:pt x="567226" y="477523"/>
                  </a:lnTo>
                  <a:lnTo>
                    <a:pt x="635365" y="465439"/>
                  </a:lnTo>
                  <a:lnTo>
                    <a:pt x="698246" y="448096"/>
                  </a:lnTo>
                  <a:lnTo>
                    <a:pt x="754936" y="426026"/>
                  </a:lnTo>
                  <a:lnTo>
                    <a:pt x="804503" y="399760"/>
                  </a:lnTo>
                  <a:lnTo>
                    <a:pt x="846015" y="369826"/>
                  </a:lnTo>
                  <a:lnTo>
                    <a:pt x="878538" y="336756"/>
                  </a:lnTo>
                  <a:lnTo>
                    <a:pt x="901140" y="301080"/>
                  </a:lnTo>
                  <a:lnTo>
                    <a:pt x="912887" y="263328"/>
                  </a:lnTo>
                  <a:lnTo>
                    <a:pt x="914399" y="243839"/>
                  </a:lnTo>
                  <a:lnTo>
                    <a:pt x="912887" y="223916"/>
                  </a:lnTo>
                  <a:lnTo>
                    <a:pt x="901140" y="185423"/>
                  </a:lnTo>
                  <a:lnTo>
                    <a:pt x="878538" y="149161"/>
                  </a:lnTo>
                  <a:lnTo>
                    <a:pt x="846015" y="115642"/>
                  </a:lnTo>
                  <a:lnTo>
                    <a:pt x="804503" y="85379"/>
                  </a:lnTo>
                  <a:lnTo>
                    <a:pt x="754936" y="58882"/>
                  </a:lnTo>
                  <a:lnTo>
                    <a:pt x="698246" y="36665"/>
                  </a:lnTo>
                  <a:lnTo>
                    <a:pt x="635365" y="19240"/>
                  </a:lnTo>
                  <a:lnTo>
                    <a:pt x="567226" y="7118"/>
                  </a:lnTo>
                  <a:lnTo>
                    <a:pt x="494762" y="812"/>
                  </a:lnTo>
                  <a:lnTo>
                    <a:pt x="457199" y="0"/>
                  </a:lnTo>
                </a:path>
              </a:pathLst>
            </a:custGeom>
            <a:solidFill>
              <a:schemeClr val="bg2"/>
            </a:solidFill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63" name="object 5"/>
            <p:cNvSpPr txBox="1"/>
            <p:nvPr/>
          </p:nvSpPr>
          <p:spPr>
            <a:xfrm>
              <a:off x="4198423" y="3026665"/>
              <a:ext cx="687429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-31" dirty="0">
                  <a:latin typeface="+mj-lt"/>
                  <a:cs typeface="Arial"/>
                </a:rPr>
                <a:t>M</a:t>
              </a:r>
              <a:r>
                <a:rPr sz="1400" spc="4" dirty="0">
                  <a:latin typeface="+mj-lt"/>
                  <a:cs typeface="Arial"/>
                </a:rPr>
                <a:t>ission</a:t>
              </a:r>
              <a:endParaRPr sz="1400" dirty="0">
                <a:latin typeface="+mj-lt"/>
                <a:cs typeface="Arial"/>
              </a:endParaRPr>
            </a:p>
          </p:txBody>
        </p:sp>
        <p:sp>
          <p:nvSpPr>
            <p:cNvPr id="264" name="object 6"/>
            <p:cNvSpPr/>
            <p:nvPr/>
          </p:nvSpPr>
          <p:spPr>
            <a:xfrm>
              <a:off x="3886090" y="3391341"/>
              <a:ext cx="1303183" cy="483688"/>
            </a:xfrm>
            <a:custGeom>
              <a:avLst/>
              <a:gdLst/>
              <a:ahLst/>
              <a:cxnLst/>
              <a:rect l="l" t="t" r="r" b="b"/>
              <a:pathLst>
                <a:path w="1524000" h="533400">
                  <a:moveTo>
                    <a:pt x="761999" y="0"/>
                  </a:moveTo>
                  <a:lnTo>
                    <a:pt x="699533" y="902"/>
                  </a:lnTo>
                  <a:lnTo>
                    <a:pt x="638452" y="3560"/>
                  </a:lnTo>
                  <a:lnTo>
                    <a:pt x="578953" y="7900"/>
                  </a:lnTo>
                  <a:lnTo>
                    <a:pt x="521232" y="13850"/>
                  </a:lnTo>
                  <a:lnTo>
                    <a:pt x="465486" y="21335"/>
                  </a:lnTo>
                  <a:lnTo>
                    <a:pt x="411912" y="30284"/>
                  </a:lnTo>
                  <a:lnTo>
                    <a:pt x="360707" y="40623"/>
                  </a:lnTo>
                  <a:lnTo>
                    <a:pt x="312066" y="52279"/>
                  </a:lnTo>
                  <a:lnTo>
                    <a:pt x="266187" y="65178"/>
                  </a:lnTo>
                  <a:lnTo>
                    <a:pt x="223265" y="79247"/>
                  </a:lnTo>
                  <a:lnTo>
                    <a:pt x="183499" y="94414"/>
                  </a:lnTo>
                  <a:lnTo>
                    <a:pt x="147084" y="110605"/>
                  </a:lnTo>
                  <a:lnTo>
                    <a:pt x="85094" y="145767"/>
                  </a:lnTo>
                  <a:lnTo>
                    <a:pt x="38868" y="184147"/>
                  </a:lnTo>
                  <a:lnTo>
                    <a:pt x="9979" y="225161"/>
                  </a:lnTo>
                  <a:lnTo>
                    <a:pt x="0" y="268223"/>
                  </a:lnTo>
                  <a:lnTo>
                    <a:pt x="2527" y="289952"/>
                  </a:lnTo>
                  <a:lnTo>
                    <a:pt x="22158" y="331900"/>
                  </a:lnTo>
                  <a:lnTo>
                    <a:pt x="59912" y="371379"/>
                  </a:lnTo>
                  <a:lnTo>
                    <a:pt x="114216" y="407841"/>
                  </a:lnTo>
                  <a:lnTo>
                    <a:pt x="183499" y="440736"/>
                  </a:lnTo>
                  <a:lnTo>
                    <a:pt x="223265" y="455675"/>
                  </a:lnTo>
                  <a:lnTo>
                    <a:pt x="266187" y="469517"/>
                  </a:lnTo>
                  <a:lnTo>
                    <a:pt x="312066" y="482193"/>
                  </a:lnTo>
                  <a:lnTo>
                    <a:pt x="360707" y="493635"/>
                  </a:lnTo>
                  <a:lnTo>
                    <a:pt x="411912" y="503773"/>
                  </a:lnTo>
                  <a:lnTo>
                    <a:pt x="465486" y="512540"/>
                  </a:lnTo>
                  <a:lnTo>
                    <a:pt x="521232" y="519866"/>
                  </a:lnTo>
                  <a:lnTo>
                    <a:pt x="578953" y="525684"/>
                  </a:lnTo>
                  <a:lnTo>
                    <a:pt x="638452" y="529925"/>
                  </a:lnTo>
                  <a:lnTo>
                    <a:pt x="699533" y="532519"/>
                  </a:lnTo>
                  <a:lnTo>
                    <a:pt x="761999" y="533399"/>
                  </a:lnTo>
                  <a:lnTo>
                    <a:pt x="824879" y="532519"/>
                  </a:lnTo>
                  <a:lnTo>
                    <a:pt x="886288" y="529925"/>
                  </a:lnTo>
                  <a:lnTo>
                    <a:pt x="946037" y="525684"/>
                  </a:lnTo>
                  <a:lnTo>
                    <a:pt x="1003938" y="519866"/>
                  </a:lnTo>
                  <a:lnTo>
                    <a:pt x="1059799" y="512540"/>
                  </a:lnTo>
                  <a:lnTo>
                    <a:pt x="1113431" y="503773"/>
                  </a:lnTo>
                  <a:lnTo>
                    <a:pt x="1164644" y="493635"/>
                  </a:lnTo>
                  <a:lnTo>
                    <a:pt x="1213250" y="482193"/>
                  </a:lnTo>
                  <a:lnTo>
                    <a:pt x="1259057" y="469517"/>
                  </a:lnTo>
                  <a:lnTo>
                    <a:pt x="1301876" y="455675"/>
                  </a:lnTo>
                  <a:lnTo>
                    <a:pt x="1341518" y="440736"/>
                  </a:lnTo>
                  <a:lnTo>
                    <a:pt x="1377793" y="424769"/>
                  </a:lnTo>
                  <a:lnTo>
                    <a:pt x="1439481" y="390022"/>
                  </a:lnTo>
                  <a:lnTo>
                    <a:pt x="1485424" y="351983"/>
                  </a:lnTo>
                  <a:lnTo>
                    <a:pt x="1514103" y="311200"/>
                  </a:lnTo>
                  <a:lnTo>
                    <a:pt x="1523999" y="268223"/>
                  </a:lnTo>
                  <a:lnTo>
                    <a:pt x="1521494" y="246473"/>
                  </a:lnTo>
                  <a:lnTo>
                    <a:pt x="1502016" y="204362"/>
                  </a:lnTo>
                  <a:lnTo>
                    <a:pt x="1464516" y="164591"/>
                  </a:lnTo>
                  <a:lnTo>
                    <a:pt x="1410511" y="127747"/>
                  </a:lnTo>
                  <a:lnTo>
                    <a:pt x="1341518" y="94414"/>
                  </a:lnTo>
                  <a:lnTo>
                    <a:pt x="1301876" y="79247"/>
                  </a:lnTo>
                  <a:lnTo>
                    <a:pt x="1259057" y="65178"/>
                  </a:lnTo>
                  <a:lnTo>
                    <a:pt x="1213250" y="52279"/>
                  </a:lnTo>
                  <a:lnTo>
                    <a:pt x="1164644" y="40623"/>
                  </a:lnTo>
                  <a:lnTo>
                    <a:pt x="1113431" y="30284"/>
                  </a:lnTo>
                  <a:lnTo>
                    <a:pt x="1059799" y="21335"/>
                  </a:lnTo>
                  <a:lnTo>
                    <a:pt x="1003938" y="13850"/>
                  </a:lnTo>
                  <a:lnTo>
                    <a:pt x="946037" y="7900"/>
                  </a:lnTo>
                  <a:lnTo>
                    <a:pt x="886288" y="3560"/>
                  </a:lnTo>
                  <a:lnTo>
                    <a:pt x="824879" y="902"/>
                  </a:lnTo>
                  <a:lnTo>
                    <a:pt x="761999" y="0"/>
                  </a:lnTo>
                </a:path>
              </a:pathLst>
            </a:custGeom>
            <a:solidFill>
              <a:schemeClr val="bg2"/>
            </a:solidFill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65" name="object 7"/>
            <p:cNvSpPr txBox="1"/>
            <p:nvPr/>
          </p:nvSpPr>
          <p:spPr>
            <a:xfrm>
              <a:off x="4083743" y="3532475"/>
              <a:ext cx="915486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Strate</a:t>
              </a:r>
              <a:r>
                <a:rPr sz="1400" spc="-31" dirty="0">
                  <a:latin typeface="+mj-lt"/>
                  <a:cs typeface="Arial"/>
                </a:rPr>
                <a:t>g</a:t>
              </a:r>
              <a:r>
                <a:rPr sz="1400" spc="4" dirty="0">
                  <a:latin typeface="+mj-lt"/>
                  <a:cs typeface="Arial"/>
                </a:rPr>
                <a:t>ien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66" name="object 8"/>
            <p:cNvSpPr/>
            <p:nvPr/>
          </p:nvSpPr>
          <p:spPr>
            <a:xfrm>
              <a:off x="3594178" y="3922016"/>
              <a:ext cx="1889615" cy="621884"/>
            </a:xfrm>
            <a:custGeom>
              <a:avLst/>
              <a:gdLst/>
              <a:ahLst/>
              <a:cxnLst/>
              <a:rect l="l" t="t" r="r" b="b"/>
              <a:pathLst>
                <a:path w="2209800" h="685800">
                  <a:moveTo>
                    <a:pt x="1103375" y="0"/>
                  </a:moveTo>
                  <a:lnTo>
                    <a:pt x="1012851" y="1150"/>
                  </a:lnTo>
                  <a:lnTo>
                    <a:pt x="924348" y="4541"/>
                  </a:lnTo>
                  <a:lnTo>
                    <a:pt x="838149" y="10081"/>
                  </a:lnTo>
                  <a:lnTo>
                    <a:pt x="754538" y="17678"/>
                  </a:lnTo>
                  <a:lnTo>
                    <a:pt x="673798" y="27241"/>
                  </a:lnTo>
                  <a:lnTo>
                    <a:pt x="596213" y="38679"/>
                  </a:lnTo>
                  <a:lnTo>
                    <a:pt x="522066" y="51899"/>
                  </a:lnTo>
                  <a:lnTo>
                    <a:pt x="451640" y="66812"/>
                  </a:lnTo>
                  <a:lnTo>
                    <a:pt x="385219" y="83324"/>
                  </a:lnTo>
                  <a:lnTo>
                    <a:pt x="323087" y="101345"/>
                  </a:lnTo>
                  <a:lnTo>
                    <a:pt x="265528" y="120784"/>
                  </a:lnTo>
                  <a:lnTo>
                    <a:pt x="212823" y="141549"/>
                  </a:lnTo>
                  <a:lnTo>
                    <a:pt x="165257" y="163548"/>
                  </a:lnTo>
                  <a:lnTo>
                    <a:pt x="123114" y="186689"/>
                  </a:lnTo>
                  <a:lnTo>
                    <a:pt x="86677" y="210883"/>
                  </a:lnTo>
                  <a:lnTo>
                    <a:pt x="56229" y="236037"/>
                  </a:lnTo>
                  <a:lnTo>
                    <a:pt x="14435" y="288858"/>
                  </a:lnTo>
                  <a:lnTo>
                    <a:pt x="0" y="344423"/>
                  </a:lnTo>
                  <a:lnTo>
                    <a:pt x="3656" y="372481"/>
                  </a:lnTo>
                  <a:lnTo>
                    <a:pt x="32054" y="426603"/>
                  </a:lnTo>
                  <a:lnTo>
                    <a:pt x="86677" y="477488"/>
                  </a:lnTo>
                  <a:lnTo>
                    <a:pt x="123114" y="501499"/>
                  </a:lnTo>
                  <a:lnTo>
                    <a:pt x="165257" y="524441"/>
                  </a:lnTo>
                  <a:lnTo>
                    <a:pt x="212823" y="546225"/>
                  </a:lnTo>
                  <a:lnTo>
                    <a:pt x="265528" y="566767"/>
                  </a:lnTo>
                  <a:lnTo>
                    <a:pt x="323087" y="585977"/>
                  </a:lnTo>
                  <a:lnTo>
                    <a:pt x="385219" y="603771"/>
                  </a:lnTo>
                  <a:lnTo>
                    <a:pt x="451640" y="620060"/>
                  </a:lnTo>
                  <a:lnTo>
                    <a:pt x="522066" y="634758"/>
                  </a:lnTo>
                  <a:lnTo>
                    <a:pt x="596213" y="647779"/>
                  </a:lnTo>
                  <a:lnTo>
                    <a:pt x="673798" y="659034"/>
                  </a:lnTo>
                  <a:lnTo>
                    <a:pt x="754538" y="668438"/>
                  </a:lnTo>
                  <a:lnTo>
                    <a:pt x="838149" y="675903"/>
                  </a:lnTo>
                  <a:lnTo>
                    <a:pt x="924348" y="681343"/>
                  </a:lnTo>
                  <a:lnTo>
                    <a:pt x="1012851" y="684671"/>
                  </a:lnTo>
                  <a:lnTo>
                    <a:pt x="1103375" y="685799"/>
                  </a:lnTo>
                  <a:lnTo>
                    <a:pt x="1194334" y="684671"/>
                  </a:lnTo>
                  <a:lnTo>
                    <a:pt x="1283229" y="681343"/>
                  </a:lnTo>
                  <a:lnTo>
                    <a:pt x="1369778" y="675903"/>
                  </a:lnTo>
                  <a:lnTo>
                    <a:pt x="1453700" y="668438"/>
                  </a:lnTo>
                  <a:lnTo>
                    <a:pt x="1534715" y="659034"/>
                  </a:lnTo>
                  <a:lnTo>
                    <a:pt x="1612541" y="647779"/>
                  </a:lnTo>
                  <a:lnTo>
                    <a:pt x="1686896" y="634758"/>
                  </a:lnTo>
                  <a:lnTo>
                    <a:pt x="1757501" y="620060"/>
                  </a:lnTo>
                  <a:lnTo>
                    <a:pt x="1824072" y="603771"/>
                  </a:lnTo>
                  <a:lnTo>
                    <a:pt x="1886330" y="585977"/>
                  </a:lnTo>
                  <a:lnTo>
                    <a:pt x="1943994" y="566767"/>
                  </a:lnTo>
                  <a:lnTo>
                    <a:pt x="1996781" y="546225"/>
                  </a:lnTo>
                  <a:lnTo>
                    <a:pt x="2044411" y="524441"/>
                  </a:lnTo>
                  <a:lnTo>
                    <a:pt x="2086602" y="501499"/>
                  </a:lnTo>
                  <a:lnTo>
                    <a:pt x="2123074" y="477488"/>
                  </a:lnTo>
                  <a:lnTo>
                    <a:pt x="2153546" y="452493"/>
                  </a:lnTo>
                  <a:lnTo>
                    <a:pt x="2195361" y="399903"/>
                  </a:lnTo>
                  <a:lnTo>
                    <a:pt x="2209799" y="344423"/>
                  </a:lnTo>
                  <a:lnTo>
                    <a:pt x="2206143" y="316344"/>
                  </a:lnTo>
                  <a:lnTo>
                    <a:pt x="2177735" y="262059"/>
                  </a:lnTo>
                  <a:lnTo>
                    <a:pt x="2123074" y="210883"/>
                  </a:lnTo>
                  <a:lnTo>
                    <a:pt x="2086602" y="186689"/>
                  </a:lnTo>
                  <a:lnTo>
                    <a:pt x="2044411" y="163548"/>
                  </a:lnTo>
                  <a:lnTo>
                    <a:pt x="1996781" y="141549"/>
                  </a:lnTo>
                  <a:lnTo>
                    <a:pt x="1943994" y="120784"/>
                  </a:lnTo>
                  <a:lnTo>
                    <a:pt x="1886330" y="101345"/>
                  </a:lnTo>
                  <a:lnTo>
                    <a:pt x="1824072" y="83324"/>
                  </a:lnTo>
                  <a:lnTo>
                    <a:pt x="1757501" y="66812"/>
                  </a:lnTo>
                  <a:lnTo>
                    <a:pt x="1686896" y="51899"/>
                  </a:lnTo>
                  <a:lnTo>
                    <a:pt x="1612541" y="38679"/>
                  </a:lnTo>
                  <a:lnTo>
                    <a:pt x="1534715" y="27241"/>
                  </a:lnTo>
                  <a:lnTo>
                    <a:pt x="1453700" y="17678"/>
                  </a:lnTo>
                  <a:lnTo>
                    <a:pt x="1369778" y="10081"/>
                  </a:lnTo>
                  <a:lnTo>
                    <a:pt x="1283229" y="4541"/>
                  </a:lnTo>
                  <a:lnTo>
                    <a:pt x="1194334" y="1150"/>
                  </a:lnTo>
                  <a:lnTo>
                    <a:pt x="1103375" y="0"/>
                  </a:lnTo>
                </a:path>
              </a:pathLst>
            </a:custGeom>
            <a:solidFill>
              <a:schemeClr val="bg2"/>
            </a:solidFill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67" name="object 9"/>
            <p:cNvSpPr txBox="1"/>
            <p:nvPr/>
          </p:nvSpPr>
          <p:spPr>
            <a:xfrm>
              <a:off x="4315700" y="4129485"/>
              <a:ext cx="450141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Ziele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68" name="object 10"/>
            <p:cNvSpPr/>
            <p:nvPr/>
          </p:nvSpPr>
          <p:spPr>
            <a:xfrm>
              <a:off x="3033809" y="4601943"/>
              <a:ext cx="3010352" cy="898277"/>
            </a:xfrm>
            <a:custGeom>
              <a:avLst/>
              <a:gdLst/>
              <a:ahLst/>
              <a:cxnLst/>
              <a:rect l="l" t="t" r="r" b="b"/>
              <a:pathLst>
                <a:path w="3520440" h="990600">
                  <a:moveTo>
                    <a:pt x="1758695" y="0"/>
                  </a:moveTo>
                  <a:lnTo>
                    <a:pt x="1614731" y="1647"/>
                  </a:lnTo>
                  <a:lnTo>
                    <a:pt x="1473921" y="6501"/>
                  </a:lnTo>
                  <a:lnTo>
                    <a:pt x="1336723" y="14432"/>
                  </a:lnTo>
                  <a:lnTo>
                    <a:pt x="1203594" y="25310"/>
                  </a:lnTo>
                  <a:lnTo>
                    <a:pt x="1074991" y="39004"/>
                  </a:lnTo>
                  <a:lnTo>
                    <a:pt x="951372" y="55385"/>
                  </a:lnTo>
                  <a:lnTo>
                    <a:pt x="833193" y="74321"/>
                  </a:lnTo>
                  <a:lnTo>
                    <a:pt x="720912" y="95682"/>
                  </a:lnTo>
                  <a:lnTo>
                    <a:pt x="614987" y="119339"/>
                  </a:lnTo>
                  <a:lnTo>
                    <a:pt x="515873" y="145160"/>
                  </a:lnTo>
                  <a:lnTo>
                    <a:pt x="424030" y="173017"/>
                  </a:lnTo>
                  <a:lnTo>
                    <a:pt x="339912" y="202777"/>
                  </a:lnTo>
                  <a:lnTo>
                    <a:pt x="263979" y="234311"/>
                  </a:lnTo>
                  <a:lnTo>
                    <a:pt x="196687" y="267489"/>
                  </a:lnTo>
                  <a:lnTo>
                    <a:pt x="138493" y="302180"/>
                  </a:lnTo>
                  <a:lnTo>
                    <a:pt x="89855" y="338254"/>
                  </a:lnTo>
                  <a:lnTo>
                    <a:pt x="51229" y="375581"/>
                  </a:lnTo>
                  <a:lnTo>
                    <a:pt x="23073" y="414031"/>
                  </a:lnTo>
                  <a:lnTo>
                    <a:pt x="5844" y="453472"/>
                  </a:lnTo>
                  <a:lnTo>
                    <a:pt x="0" y="493775"/>
                  </a:lnTo>
                  <a:lnTo>
                    <a:pt x="5844" y="534514"/>
                  </a:lnTo>
                  <a:lnTo>
                    <a:pt x="23073" y="574346"/>
                  </a:lnTo>
                  <a:lnTo>
                    <a:pt x="51229" y="613146"/>
                  </a:lnTo>
                  <a:lnTo>
                    <a:pt x="89855" y="650784"/>
                  </a:lnTo>
                  <a:lnTo>
                    <a:pt x="138493" y="687133"/>
                  </a:lnTo>
                  <a:lnTo>
                    <a:pt x="196687" y="722065"/>
                  </a:lnTo>
                  <a:lnTo>
                    <a:pt x="263979" y="755451"/>
                  </a:lnTo>
                  <a:lnTo>
                    <a:pt x="339912" y="787164"/>
                  </a:lnTo>
                  <a:lnTo>
                    <a:pt x="424030" y="817075"/>
                  </a:lnTo>
                  <a:lnTo>
                    <a:pt x="515873" y="845057"/>
                  </a:lnTo>
                  <a:lnTo>
                    <a:pt x="614987" y="870982"/>
                  </a:lnTo>
                  <a:lnTo>
                    <a:pt x="720912" y="894722"/>
                  </a:lnTo>
                  <a:lnTo>
                    <a:pt x="833193" y="916148"/>
                  </a:lnTo>
                  <a:lnTo>
                    <a:pt x="951372" y="935132"/>
                  </a:lnTo>
                  <a:lnTo>
                    <a:pt x="1074991" y="951547"/>
                  </a:lnTo>
                  <a:lnTo>
                    <a:pt x="1203594" y="965265"/>
                  </a:lnTo>
                  <a:lnTo>
                    <a:pt x="1336723" y="976157"/>
                  </a:lnTo>
                  <a:lnTo>
                    <a:pt x="1473921" y="984095"/>
                  </a:lnTo>
                  <a:lnTo>
                    <a:pt x="1614731" y="988952"/>
                  </a:lnTo>
                  <a:lnTo>
                    <a:pt x="1758695" y="990599"/>
                  </a:lnTo>
                  <a:lnTo>
                    <a:pt x="1903095" y="988952"/>
                  </a:lnTo>
                  <a:lnTo>
                    <a:pt x="2044296" y="984095"/>
                  </a:lnTo>
                  <a:lnTo>
                    <a:pt x="2181844" y="976157"/>
                  </a:lnTo>
                  <a:lnTo>
                    <a:pt x="2315285" y="965265"/>
                  </a:lnTo>
                  <a:lnTo>
                    <a:pt x="2444162" y="951547"/>
                  </a:lnTo>
                  <a:lnTo>
                    <a:pt x="2568022" y="935132"/>
                  </a:lnTo>
                  <a:lnTo>
                    <a:pt x="2686409" y="916148"/>
                  </a:lnTo>
                  <a:lnTo>
                    <a:pt x="2798868" y="894722"/>
                  </a:lnTo>
                  <a:lnTo>
                    <a:pt x="2904945" y="870982"/>
                  </a:lnTo>
                  <a:lnTo>
                    <a:pt x="3004184" y="845057"/>
                  </a:lnTo>
                  <a:lnTo>
                    <a:pt x="3096132" y="817075"/>
                  </a:lnTo>
                  <a:lnTo>
                    <a:pt x="3180331" y="787164"/>
                  </a:lnTo>
                  <a:lnTo>
                    <a:pt x="3256329" y="755451"/>
                  </a:lnTo>
                  <a:lnTo>
                    <a:pt x="3323670" y="722065"/>
                  </a:lnTo>
                  <a:lnTo>
                    <a:pt x="3381898" y="687133"/>
                  </a:lnTo>
                  <a:lnTo>
                    <a:pt x="3430560" y="650784"/>
                  </a:lnTo>
                  <a:lnTo>
                    <a:pt x="3469200" y="613146"/>
                  </a:lnTo>
                  <a:lnTo>
                    <a:pt x="3497363" y="574346"/>
                  </a:lnTo>
                  <a:lnTo>
                    <a:pt x="3514595" y="534514"/>
                  </a:lnTo>
                  <a:lnTo>
                    <a:pt x="3520439" y="493775"/>
                  </a:lnTo>
                  <a:lnTo>
                    <a:pt x="3514595" y="453472"/>
                  </a:lnTo>
                  <a:lnTo>
                    <a:pt x="3497363" y="414031"/>
                  </a:lnTo>
                  <a:lnTo>
                    <a:pt x="3469200" y="375581"/>
                  </a:lnTo>
                  <a:lnTo>
                    <a:pt x="3430560" y="338254"/>
                  </a:lnTo>
                  <a:lnTo>
                    <a:pt x="3381898" y="302180"/>
                  </a:lnTo>
                  <a:lnTo>
                    <a:pt x="3323670" y="267489"/>
                  </a:lnTo>
                  <a:lnTo>
                    <a:pt x="3256329" y="234311"/>
                  </a:lnTo>
                  <a:lnTo>
                    <a:pt x="3180331" y="202777"/>
                  </a:lnTo>
                  <a:lnTo>
                    <a:pt x="3096132" y="173017"/>
                  </a:lnTo>
                  <a:lnTo>
                    <a:pt x="3004184" y="145160"/>
                  </a:lnTo>
                  <a:lnTo>
                    <a:pt x="2904945" y="119339"/>
                  </a:lnTo>
                  <a:lnTo>
                    <a:pt x="2798868" y="95682"/>
                  </a:lnTo>
                  <a:lnTo>
                    <a:pt x="2686409" y="74321"/>
                  </a:lnTo>
                  <a:lnTo>
                    <a:pt x="2568022" y="55385"/>
                  </a:lnTo>
                  <a:lnTo>
                    <a:pt x="2444162" y="39004"/>
                  </a:lnTo>
                  <a:lnTo>
                    <a:pt x="2315285" y="25310"/>
                  </a:lnTo>
                  <a:lnTo>
                    <a:pt x="2181844" y="14432"/>
                  </a:lnTo>
                  <a:lnTo>
                    <a:pt x="2044296" y="6501"/>
                  </a:lnTo>
                  <a:lnTo>
                    <a:pt x="1903095" y="1647"/>
                  </a:lnTo>
                  <a:lnTo>
                    <a:pt x="1758695" y="0"/>
                  </a:lnTo>
                </a:path>
              </a:pathLst>
            </a:custGeom>
            <a:solidFill>
              <a:schemeClr val="bg2"/>
            </a:solidFill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69" name="object 11"/>
            <p:cNvSpPr txBox="1"/>
            <p:nvPr/>
          </p:nvSpPr>
          <p:spPr>
            <a:xfrm>
              <a:off x="3979479" y="4947597"/>
              <a:ext cx="1122366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-31" dirty="0">
                  <a:latin typeface="+mj-lt"/>
                  <a:cs typeface="Arial"/>
                </a:rPr>
                <a:t>M</a:t>
              </a:r>
              <a:r>
                <a:rPr sz="1400" spc="4" dirty="0">
                  <a:latin typeface="+mj-lt"/>
                  <a:cs typeface="Arial"/>
                </a:rPr>
                <a:t>aßnahmen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0" name="object 12"/>
            <p:cNvSpPr/>
            <p:nvPr/>
          </p:nvSpPr>
          <p:spPr>
            <a:xfrm>
              <a:off x="2616790" y="5569318"/>
              <a:ext cx="3844390" cy="345491"/>
            </a:xfrm>
            <a:custGeom>
              <a:avLst/>
              <a:gdLst/>
              <a:ahLst/>
              <a:cxnLst/>
              <a:rect l="l" t="t" r="r" b="b"/>
              <a:pathLst>
                <a:path w="4495800" h="381000">
                  <a:moveTo>
                    <a:pt x="2246375" y="0"/>
                  </a:moveTo>
                  <a:lnTo>
                    <a:pt x="2062152" y="631"/>
                  </a:lnTo>
                  <a:lnTo>
                    <a:pt x="1882027" y="2493"/>
                  </a:lnTo>
                  <a:lnTo>
                    <a:pt x="1706579" y="5534"/>
                  </a:lnTo>
                  <a:lnTo>
                    <a:pt x="1536387" y="9704"/>
                  </a:lnTo>
                  <a:lnTo>
                    <a:pt x="1372028" y="14954"/>
                  </a:lnTo>
                  <a:lnTo>
                    <a:pt x="1214082" y="21232"/>
                  </a:lnTo>
                  <a:lnTo>
                    <a:pt x="1063126" y="28488"/>
                  </a:lnTo>
                  <a:lnTo>
                    <a:pt x="919740" y="36673"/>
                  </a:lnTo>
                  <a:lnTo>
                    <a:pt x="784500" y="45736"/>
                  </a:lnTo>
                  <a:lnTo>
                    <a:pt x="657986" y="55625"/>
                  </a:lnTo>
                  <a:lnTo>
                    <a:pt x="540777" y="66293"/>
                  </a:lnTo>
                  <a:lnTo>
                    <a:pt x="433449" y="77687"/>
                  </a:lnTo>
                  <a:lnTo>
                    <a:pt x="336583" y="89758"/>
                  </a:lnTo>
                  <a:lnTo>
                    <a:pt x="250755" y="102455"/>
                  </a:lnTo>
                  <a:lnTo>
                    <a:pt x="176545" y="115728"/>
                  </a:lnTo>
                  <a:lnTo>
                    <a:pt x="114531" y="129527"/>
                  </a:lnTo>
                  <a:lnTo>
                    <a:pt x="65291" y="143802"/>
                  </a:lnTo>
                  <a:lnTo>
                    <a:pt x="29404" y="158502"/>
                  </a:lnTo>
                  <a:lnTo>
                    <a:pt x="0" y="188975"/>
                  </a:lnTo>
                  <a:lnTo>
                    <a:pt x="7447" y="204809"/>
                  </a:lnTo>
                  <a:lnTo>
                    <a:pt x="65291" y="235325"/>
                  </a:lnTo>
                  <a:lnTo>
                    <a:pt x="114531" y="249911"/>
                  </a:lnTo>
                  <a:lnTo>
                    <a:pt x="176545" y="263985"/>
                  </a:lnTo>
                  <a:lnTo>
                    <a:pt x="250755" y="277499"/>
                  </a:lnTo>
                  <a:lnTo>
                    <a:pt x="336583" y="290404"/>
                  </a:lnTo>
                  <a:lnTo>
                    <a:pt x="433449" y="302654"/>
                  </a:lnTo>
                  <a:lnTo>
                    <a:pt x="540777" y="314199"/>
                  </a:lnTo>
                  <a:lnTo>
                    <a:pt x="657986" y="324992"/>
                  </a:lnTo>
                  <a:lnTo>
                    <a:pt x="784500" y="334986"/>
                  </a:lnTo>
                  <a:lnTo>
                    <a:pt x="919740" y="344131"/>
                  </a:lnTo>
                  <a:lnTo>
                    <a:pt x="1063126" y="352380"/>
                  </a:lnTo>
                  <a:lnTo>
                    <a:pt x="1214082" y="359685"/>
                  </a:lnTo>
                  <a:lnTo>
                    <a:pt x="1372028" y="365998"/>
                  </a:lnTo>
                  <a:lnTo>
                    <a:pt x="1536387" y="371270"/>
                  </a:lnTo>
                  <a:lnTo>
                    <a:pt x="1706579" y="375455"/>
                  </a:lnTo>
                  <a:lnTo>
                    <a:pt x="1882027" y="378503"/>
                  </a:lnTo>
                  <a:lnTo>
                    <a:pt x="2062152" y="380367"/>
                  </a:lnTo>
                  <a:lnTo>
                    <a:pt x="2246375" y="380999"/>
                  </a:lnTo>
                  <a:lnTo>
                    <a:pt x="2431034" y="380367"/>
                  </a:lnTo>
                  <a:lnTo>
                    <a:pt x="2611550" y="378503"/>
                  </a:lnTo>
                  <a:lnTo>
                    <a:pt x="2787348" y="375455"/>
                  </a:lnTo>
                  <a:lnTo>
                    <a:pt x="2957852" y="371270"/>
                  </a:lnTo>
                  <a:lnTo>
                    <a:pt x="3122485" y="365998"/>
                  </a:lnTo>
                  <a:lnTo>
                    <a:pt x="3280672" y="359685"/>
                  </a:lnTo>
                  <a:lnTo>
                    <a:pt x="3431836" y="352380"/>
                  </a:lnTo>
                  <a:lnTo>
                    <a:pt x="3575401" y="344131"/>
                  </a:lnTo>
                  <a:lnTo>
                    <a:pt x="3710792" y="334986"/>
                  </a:lnTo>
                  <a:lnTo>
                    <a:pt x="3837431" y="324992"/>
                  </a:lnTo>
                  <a:lnTo>
                    <a:pt x="3954744" y="314199"/>
                  </a:lnTo>
                  <a:lnTo>
                    <a:pt x="4062154" y="302654"/>
                  </a:lnTo>
                  <a:lnTo>
                    <a:pt x="4159085" y="290404"/>
                  </a:lnTo>
                  <a:lnTo>
                    <a:pt x="4244961" y="277499"/>
                  </a:lnTo>
                  <a:lnTo>
                    <a:pt x="4319206" y="263985"/>
                  </a:lnTo>
                  <a:lnTo>
                    <a:pt x="4381243" y="249911"/>
                  </a:lnTo>
                  <a:lnTo>
                    <a:pt x="4430498" y="235325"/>
                  </a:lnTo>
                  <a:lnTo>
                    <a:pt x="4466392" y="220275"/>
                  </a:lnTo>
                  <a:lnTo>
                    <a:pt x="4495799" y="188975"/>
                  </a:lnTo>
                  <a:lnTo>
                    <a:pt x="4488352" y="173576"/>
                  </a:lnTo>
                  <a:lnTo>
                    <a:pt x="4430498" y="143802"/>
                  </a:lnTo>
                  <a:lnTo>
                    <a:pt x="4381243" y="129527"/>
                  </a:lnTo>
                  <a:lnTo>
                    <a:pt x="4319206" y="115728"/>
                  </a:lnTo>
                  <a:lnTo>
                    <a:pt x="4244961" y="102455"/>
                  </a:lnTo>
                  <a:lnTo>
                    <a:pt x="4159085" y="89758"/>
                  </a:lnTo>
                  <a:lnTo>
                    <a:pt x="4062154" y="77687"/>
                  </a:lnTo>
                  <a:lnTo>
                    <a:pt x="3954744" y="66293"/>
                  </a:lnTo>
                  <a:lnTo>
                    <a:pt x="3837431" y="55625"/>
                  </a:lnTo>
                  <a:lnTo>
                    <a:pt x="3710792" y="45736"/>
                  </a:lnTo>
                  <a:lnTo>
                    <a:pt x="3575401" y="36673"/>
                  </a:lnTo>
                  <a:lnTo>
                    <a:pt x="3431836" y="28488"/>
                  </a:lnTo>
                  <a:lnTo>
                    <a:pt x="3280672" y="21232"/>
                  </a:lnTo>
                  <a:lnTo>
                    <a:pt x="3122485" y="14954"/>
                  </a:lnTo>
                  <a:lnTo>
                    <a:pt x="2957852" y="9704"/>
                  </a:lnTo>
                  <a:lnTo>
                    <a:pt x="2787348" y="5534"/>
                  </a:lnTo>
                  <a:lnTo>
                    <a:pt x="2611550" y="2493"/>
                  </a:lnTo>
                  <a:lnTo>
                    <a:pt x="2431034" y="631"/>
                  </a:lnTo>
                  <a:lnTo>
                    <a:pt x="2246375" y="0"/>
                  </a:lnTo>
                </a:path>
              </a:pathLst>
            </a:custGeom>
            <a:solidFill>
              <a:schemeClr val="bg2"/>
            </a:solidFill>
            <a:ln w="18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271" name="object 13"/>
            <p:cNvSpPr txBox="1"/>
            <p:nvPr/>
          </p:nvSpPr>
          <p:spPr>
            <a:xfrm>
              <a:off x="4023786" y="5641345"/>
              <a:ext cx="1036030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Grunds</a:t>
              </a:r>
              <a:r>
                <a:rPr sz="1400" spc="-35" dirty="0">
                  <a:latin typeface="+mj-lt"/>
                  <a:cs typeface="Arial"/>
                </a:rPr>
                <a:t>ä</a:t>
              </a:r>
              <a:r>
                <a:rPr sz="1400" spc="-4" dirty="0">
                  <a:latin typeface="+mj-lt"/>
                  <a:cs typeface="Arial"/>
                </a:rPr>
                <a:t>tze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3" name="object 15"/>
            <p:cNvSpPr txBox="1"/>
            <p:nvPr/>
          </p:nvSpPr>
          <p:spPr>
            <a:xfrm>
              <a:off x="1120294" y="1304736"/>
              <a:ext cx="2632429" cy="77716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79218" marR="4453" indent="-168643">
                <a:lnSpc>
                  <a:spcPct val="145600"/>
                </a:lnSpc>
              </a:pPr>
              <a:r>
                <a:rPr sz="1400" u="heavy" spc="4" dirty="0" err="1">
                  <a:latin typeface="+mj-lt"/>
                  <a:cs typeface="Arial"/>
                </a:rPr>
                <a:t>Zeit</a:t>
              </a:r>
              <a:r>
                <a:rPr sz="1400" u="heavy" spc="-22" dirty="0" err="1">
                  <a:latin typeface="+mj-lt"/>
                  <a:cs typeface="Arial"/>
                </a:rPr>
                <a:t>h</a:t>
              </a:r>
              <a:r>
                <a:rPr sz="1400" u="heavy" spc="4" dirty="0" err="1">
                  <a:latin typeface="+mj-lt"/>
                  <a:cs typeface="Arial"/>
                </a:rPr>
                <a:t>orizont</a:t>
              </a:r>
              <a:endParaRPr sz="1400" dirty="0">
                <a:latin typeface="+mj-lt"/>
                <a:cs typeface="Arial"/>
              </a:endParaRPr>
            </a:p>
            <a:p>
              <a:pPr marL="336729">
                <a:spcBef>
                  <a:spcPts val="947"/>
                </a:spcBef>
              </a:pPr>
              <a:r>
                <a:rPr sz="1400" spc="4" dirty="0">
                  <a:latin typeface="+mj-lt"/>
                  <a:cs typeface="Arial"/>
                </a:rPr>
                <a:t>&gt;</a:t>
              </a:r>
              <a:r>
                <a:rPr sz="1400" dirty="0">
                  <a:latin typeface="+mj-lt"/>
                  <a:cs typeface="Arial"/>
                </a:rPr>
                <a:t>5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spc="4" dirty="0">
                  <a:latin typeface="+mj-lt"/>
                  <a:cs typeface="Arial"/>
                </a:rPr>
                <a:t>Jahre</a:t>
              </a:r>
              <a:endParaRPr sz="1400" dirty="0">
                <a:latin typeface="+mj-lt"/>
                <a:cs typeface="Arial"/>
              </a:endParaRPr>
            </a:p>
          </p:txBody>
        </p:sp>
        <p:sp>
          <p:nvSpPr>
            <p:cNvPr id="274" name="object 16"/>
            <p:cNvSpPr txBox="1"/>
            <p:nvPr/>
          </p:nvSpPr>
          <p:spPr>
            <a:xfrm>
              <a:off x="1438269" y="3007317"/>
              <a:ext cx="792770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&gt;</a:t>
              </a:r>
              <a:r>
                <a:rPr sz="1400" dirty="0">
                  <a:latin typeface="+mj-lt"/>
                  <a:cs typeface="Arial"/>
                </a:rPr>
                <a:t>5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spc="4" dirty="0">
                  <a:latin typeface="+mj-lt"/>
                  <a:cs typeface="Arial"/>
                </a:rPr>
                <a:t>Jahre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5" name="object 17"/>
            <p:cNvSpPr txBox="1"/>
            <p:nvPr/>
          </p:nvSpPr>
          <p:spPr>
            <a:xfrm>
              <a:off x="1495610" y="3560104"/>
              <a:ext cx="677112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latin typeface="+mj-lt"/>
                  <a:cs typeface="Arial"/>
                </a:rPr>
                <a:t>3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dirty="0">
                  <a:latin typeface="+mj-lt"/>
                  <a:cs typeface="Arial"/>
                </a:rPr>
                <a:t>Jahre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6" name="object 18"/>
            <p:cNvSpPr txBox="1"/>
            <p:nvPr/>
          </p:nvSpPr>
          <p:spPr>
            <a:xfrm>
              <a:off x="1495610" y="4043791"/>
              <a:ext cx="677112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latin typeface="+mj-lt"/>
                  <a:cs typeface="Arial"/>
                </a:rPr>
                <a:t>3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dirty="0">
                  <a:latin typeface="+mj-lt"/>
                  <a:cs typeface="Arial"/>
                </a:rPr>
                <a:t>Jahre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7" name="object 19"/>
            <p:cNvSpPr txBox="1"/>
            <p:nvPr/>
          </p:nvSpPr>
          <p:spPr>
            <a:xfrm>
              <a:off x="1409610" y="4942068"/>
              <a:ext cx="851956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latin typeface="+mj-lt"/>
                  <a:cs typeface="Arial"/>
                </a:rPr>
                <a:t>1-2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dirty="0">
                  <a:latin typeface="+mj-lt"/>
                  <a:cs typeface="Arial"/>
                </a:rPr>
                <a:t>Jahre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78" name="object 20"/>
            <p:cNvSpPr txBox="1"/>
            <p:nvPr/>
          </p:nvSpPr>
          <p:spPr>
            <a:xfrm>
              <a:off x="1438279" y="5702151"/>
              <a:ext cx="792770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&gt;</a:t>
              </a:r>
              <a:r>
                <a:rPr sz="1400" dirty="0">
                  <a:latin typeface="+mj-lt"/>
                  <a:cs typeface="Arial"/>
                </a:rPr>
                <a:t>5</a:t>
              </a:r>
              <a:r>
                <a:rPr sz="1400" spc="48" dirty="0">
                  <a:latin typeface="+mj-lt"/>
                  <a:cs typeface="Times New Roman"/>
                </a:rPr>
                <a:t> </a:t>
              </a:r>
              <a:r>
                <a:rPr sz="1400" spc="4" dirty="0">
                  <a:latin typeface="+mj-lt"/>
                  <a:cs typeface="Arial"/>
                </a:rPr>
                <a:t>Jahre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81" name="object 23"/>
            <p:cNvSpPr txBox="1"/>
            <p:nvPr/>
          </p:nvSpPr>
          <p:spPr>
            <a:xfrm>
              <a:off x="7104524" y="1910776"/>
              <a:ext cx="130861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solidFill>
                    <a:srgbClr val="7F7F7F"/>
                  </a:solidFill>
                  <a:latin typeface="+mj-lt"/>
                  <a:cs typeface="Arial"/>
                </a:rPr>
                <a:t>1</a:t>
              </a:r>
              <a:endParaRPr sz="1400" dirty="0">
                <a:latin typeface="+mj-lt"/>
                <a:cs typeface="Arial"/>
              </a:endParaRPr>
            </a:p>
          </p:txBody>
        </p:sp>
        <p:sp>
          <p:nvSpPr>
            <p:cNvPr id="282" name="object 24"/>
            <p:cNvSpPr txBox="1"/>
            <p:nvPr/>
          </p:nvSpPr>
          <p:spPr>
            <a:xfrm>
              <a:off x="7104524" y="3021148"/>
              <a:ext cx="130861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latin typeface="+mj-lt"/>
                  <a:cs typeface="Arial"/>
                </a:rPr>
                <a:t>1</a:t>
              </a:r>
            </a:p>
          </p:txBody>
        </p:sp>
        <p:sp>
          <p:nvSpPr>
            <p:cNvPr id="283" name="object 25"/>
            <p:cNvSpPr txBox="1"/>
            <p:nvPr/>
          </p:nvSpPr>
          <p:spPr>
            <a:xfrm>
              <a:off x="7018525" y="3491005"/>
              <a:ext cx="305705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dirty="0">
                  <a:latin typeface="+mj-lt"/>
                  <a:cs typeface="Arial"/>
                </a:rPr>
                <a:t>3-5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84" name="object 26"/>
            <p:cNvSpPr txBox="1"/>
            <p:nvPr/>
          </p:nvSpPr>
          <p:spPr>
            <a:xfrm>
              <a:off x="6919493" y="4112891"/>
              <a:ext cx="498467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9" dirty="0">
                  <a:latin typeface="+mj-lt"/>
                  <a:cs typeface="Arial"/>
                </a:rPr>
                <a:t>c</a:t>
              </a:r>
              <a:r>
                <a:rPr sz="1400" spc="-26" dirty="0">
                  <a:latin typeface="+mj-lt"/>
                  <a:cs typeface="Arial"/>
                </a:rPr>
                <a:t>a</a:t>
              </a:r>
              <a:r>
                <a:rPr sz="1400" spc="18" dirty="0">
                  <a:latin typeface="+mj-lt"/>
                  <a:cs typeface="Arial"/>
                </a:rPr>
                <a:t>.</a:t>
              </a:r>
              <a:r>
                <a:rPr sz="1400" spc="-18" dirty="0">
                  <a:latin typeface="+mj-lt"/>
                  <a:cs typeface="Arial"/>
                </a:rPr>
                <a:t>10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85" name="object 27"/>
            <p:cNvSpPr txBox="1"/>
            <p:nvPr/>
          </p:nvSpPr>
          <p:spPr>
            <a:xfrm>
              <a:off x="6854333" y="4942070"/>
              <a:ext cx="630958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50-1</a:t>
              </a:r>
              <a:r>
                <a:rPr sz="1400" spc="-22" dirty="0">
                  <a:latin typeface="+mj-lt"/>
                  <a:cs typeface="Arial"/>
                </a:rPr>
                <a:t>0</a:t>
              </a:r>
              <a:r>
                <a:rPr sz="1400" dirty="0">
                  <a:latin typeface="+mj-lt"/>
                  <a:cs typeface="Arial"/>
                </a:rPr>
                <a:t>0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86" name="object 28"/>
            <p:cNvSpPr txBox="1"/>
            <p:nvPr/>
          </p:nvSpPr>
          <p:spPr>
            <a:xfrm>
              <a:off x="6992471" y="5674513"/>
              <a:ext cx="355660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4" dirty="0">
                  <a:latin typeface="+mj-lt"/>
                  <a:cs typeface="Arial"/>
                </a:rPr>
                <a:t>&lt;10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287" name="object 29"/>
            <p:cNvSpPr txBox="1"/>
            <p:nvPr/>
          </p:nvSpPr>
          <p:spPr>
            <a:xfrm>
              <a:off x="4247977" y="1915575"/>
              <a:ext cx="555482" cy="25941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Visi</a:t>
              </a:r>
              <a:r>
                <a:rPr sz="1400" b="1" spc="-22" dirty="0">
                  <a:solidFill>
                    <a:schemeClr val="bg1"/>
                  </a:solidFill>
                  <a:latin typeface="+mj-lt"/>
                  <a:cs typeface="Arial"/>
                </a:rPr>
                <a:t>o</a:t>
              </a:r>
              <a:r>
                <a:rPr sz="1400" b="1" dirty="0">
                  <a:solidFill>
                    <a:schemeClr val="bg1"/>
                  </a:solidFill>
                  <a:latin typeface="+mj-lt"/>
                  <a:cs typeface="Arial"/>
                </a:rPr>
                <a:t>n</a:t>
              </a:r>
            </a:p>
          </p:txBody>
        </p:sp>
      </p:grpSp>
      <p:sp>
        <p:nvSpPr>
          <p:cNvPr id="288" name="object 15"/>
          <p:cNvSpPr txBox="1"/>
          <p:nvPr/>
        </p:nvSpPr>
        <p:spPr>
          <a:xfrm>
            <a:off x="5976792" y="2163288"/>
            <a:ext cx="2632429" cy="27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18" marR="4453" indent="-168643">
              <a:lnSpc>
                <a:spcPct val="145600"/>
              </a:lnSpc>
            </a:pPr>
            <a:r>
              <a:rPr sz="1400" dirty="0">
                <a:latin typeface="+mj-lt"/>
                <a:cs typeface="Times New Roman"/>
              </a:rPr>
              <a:t> </a:t>
            </a:r>
            <a:r>
              <a:rPr lang="de-DE" sz="1400" dirty="0">
                <a:latin typeface="+mj-lt"/>
                <a:cs typeface="Times New Roman"/>
              </a:rPr>
              <a:t>		</a:t>
            </a:r>
            <a:r>
              <a:rPr lang="de-DE" sz="1400" u="heavy" spc="4" dirty="0">
                <a:latin typeface="+mj-lt"/>
                <a:cs typeface="Arial"/>
              </a:rPr>
              <a:t>Anzahl</a:t>
            </a:r>
            <a:endParaRPr sz="14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7677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2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34</a:t>
            </a:fld>
            <a:endParaRPr lang="de-DE" dirty="0"/>
          </a:p>
        </p:txBody>
      </p:sp>
      <p:grpSp>
        <p:nvGrpSpPr>
          <p:cNvPr id="3" name="Gruppieren 2"/>
          <p:cNvGrpSpPr/>
          <p:nvPr/>
        </p:nvGrpSpPr>
        <p:grpSpPr>
          <a:xfrm>
            <a:off x="1574244" y="1998808"/>
            <a:ext cx="5668846" cy="4454528"/>
            <a:chOff x="1574244" y="1736674"/>
            <a:chExt cx="5668846" cy="4454528"/>
          </a:xfrm>
        </p:grpSpPr>
        <p:sp>
          <p:nvSpPr>
            <p:cNvPr id="64" name="object 5"/>
            <p:cNvSpPr/>
            <p:nvPr/>
          </p:nvSpPr>
          <p:spPr>
            <a:xfrm>
              <a:off x="2747108" y="2045308"/>
              <a:ext cx="3388276" cy="3107117"/>
            </a:xfrm>
            <a:custGeom>
              <a:avLst/>
              <a:gdLst/>
              <a:ahLst/>
              <a:cxnLst/>
              <a:rect l="l" t="t" r="r" b="b"/>
              <a:pathLst>
                <a:path w="3962400" h="3426460">
                  <a:moveTo>
                    <a:pt x="1981199" y="0"/>
                  </a:moveTo>
                  <a:lnTo>
                    <a:pt x="0" y="3425951"/>
                  </a:lnTo>
                  <a:lnTo>
                    <a:pt x="3962399" y="3425951"/>
                  </a:lnTo>
                  <a:lnTo>
                    <a:pt x="1981199" y="0"/>
                  </a:lnTo>
                  <a:close/>
                </a:path>
              </a:pathLst>
            </a:custGeom>
            <a:solidFill>
              <a:schemeClr val="accent6"/>
            </a:solidFill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65" name="object 6"/>
            <p:cNvSpPr txBox="1"/>
            <p:nvPr/>
          </p:nvSpPr>
          <p:spPr>
            <a:xfrm>
              <a:off x="3896074" y="5775443"/>
              <a:ext cx="11294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600" b="1" u="heavy" spc="-9" dirty="0">
                  <a:latin typeface="+mj-lt"/>
                  <a:cs typeface="Arial"/>
                </a:rPr>
                <a:t>Mitarbeiter</a:t>
              </a:r>
              <a:endParaRPr sz="1600">
                <a:latin typeface="+mj-lt"/>
                <a:cs typeface="Arial"/>
              </a:endParaRPr>
            </a:p>
          </p:txBody>
        </p:sp>
        <p:sp>
          <p:nvSpPr>
            <p:cNvPr id="66" name="object 7"/>
            <p:cNvSpPr txBox="1"/>
            <p:nvPr/>
          </p:nvSpPr>
          <p:spPr>
            <a:xfrm rot="18060000">
              <a:off x="2096331" y="3261220"/>
              <a:ext cx="1604180" cy="23948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29"/>
                </a:lnSpc>
              </a:pPr>
              <a:r>
                <a:rPr sz="1600" b="1" spc="-18" dirty="0">
                  <a:latin typeface="+mj-lt"/>
                  <a:cs typeface="Arial"/>
                </a:rPr>
                <a:t>Gesellsc</a:t>
              </a:r>
              <a:r>
                <a:rPr sz="1600" b="1" spc="18" dirty="0">
                  <a:latin typeface="+mj-lt"/>
                  <a:cs typeface="Arial"/>
                </a:rPr>
                <a:t>h</a:t>
              </a:r>
              <a:r>
                <a:rPr sz="2400" b="1" spc="-19" baseline="2777" dirty="0">
                  <a:latin typeface="+mj-lt"/>
                  <a:cs typeface="Arial"/>
                </a:rPr>
                <a:t>after</a:t>
              </a:r>
              <a:endParaRPr sz="2400" baseline="2777">
                <a:latin typeface="+mj-lt"/>
                <a:cs typeface="Arial"/>
              </a:endParaRPr>
            </a:p>
          </p:txBody>
        </p:sp>
        <p:sp>
          <p:nvSpPr>
            <p:cNvPr id="67" name="object 8"/>
            <p:cNvSpPr/>
            <p:nvPr/>
          </p:nvSpPr>
          <p:spPr>
            <a:xfrm>
              <a:off x="2614185" y="2752874"/>
              <a:ext cx="779738" cy="1379661"/>
            </a:xfrm>
            <a:custGeom>
              <a:avLst/>
              <a:gdLst/>
              <a:ahLst/>
              <a:cxnLst/>
              <a:rect l="l" t="t" r="r" b="b"/>
              <a:pathLst>
                <a:path w="911860" h="1521460">
                  <a:moveTo>
                    <a:pt x="886967" y="0"/>
                  </a:moveTo>
                  <a:lnTo>
                    <a:pt x="0" y="1508759"/>
                  </a:lnTo>
                  <a:lnTo>
                    <a:pt x="24383" y="1520951"/>
                  </a:lnTo>
                  <a:lnTo>
                    <a:pt x="911351" y="15239"/>
                  </a:lnTo>
                  <a:lnTo>
                    <a:pt x="886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68" name="object 9"/>
            <p:cNvSpPr txBox="1"/>
            <p:nvPr/>
          </p:nvSpPr>
          <p:spPr>
            <a:xfrm rot="3480000">
              <a:off x="5860392" y="3273506"/>
              <a:ext cx="771400" cy="249107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077"/>
                </a:lnSpc>
              </a:pPr>
              <a:r>
                <a:rPr sz="2400" b="1" baseline="1388" dirty="0">
                  <a:latin typeface="+mj-lt"/>
                  <a:cs typeface="Arial"/>
                </a:rPr>
                <a:t>Ku</a:t>
              </a:r>
              <a:r>
                <a:rPr sz="2400" b="1" spc="-98" baseline="1388" dirty="0">
                  <a:latin typeface="+mj-lt"/>
                  <a:cs typeface="Arial"/>
                </a:rPr>
                <a:t>n</a:t>
              </a:r>
              <a:r>
                <a:rPr sz="1600" b="1" dirty="0">
                  <a:latin typeface="+mj-lt"/>
                  <a:cs typeface="Arial"/>
                </a:rPr>
                <a:t>de</a:t>
              </a:r>
              <a:endParaRPr sz="1600">
                <a:latin typeface="+mj-lt"/>
                <a:cs typeface="Arial"/>
              </a:endParaRPr>
            </a:p>
          </p:txBody>
        </p:sp>
        <p:sp>
          <p:nvSpPr>
            <p:cNvPr id="69" name="object 10"/>
            <p:cNvSpPr/>
            <p:nvPr/>
          </p:nvSpPr>
          <p:spPr>
            <a:xfrm>
              <a:off x="5955545" y="3153644"/>
              <a:ext cx="373036" cy="624763"/>
            </a:xfrm>
            <a:custGeom>
              <a:avLst/>
              <a:gdLst/>
              <a:ahLst/>
              <a:cxnLst/>
              <a:rect l="l" t="t" r="r" b="b"/>
              <a:pathLst>
                <a:path w="436245" h="688975">
                  <a:moveTo>
                    <a:pt x="24383" y="0"/>
                  </a:moveTo>
                  <a:lnTo>
                    <a:pt x="0" y="12191"/>
                  </a:lnTo>
                  <a:lnTo>
                    <a:pt x="411479" y="688847"/>
                  </a:lnTo>
                  <a:lnTo>
                    <a:pt x="435863" y="676655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70" name="object 11"/>
            <p:cNvSpPr/>
            <p:nvPr/>
          </p:nvSpPr>
          <p:spPr>
            <a:xfrm>
              <a:off x="4962520" y="1976210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1999" y="0"/>
                  </a:moveTo>
                  <a:lnTo>
                    <a:pt x="699533" y="1128"/>
                  </a:lnTo>
                  <a:lnTo>
                    <a:pt x="638452" y="4456"/>
                  </a:lnTo>
                  <a:lnTo>
                    <a:pt x="578953" y="9896"/>
                  </a:lnTo>
                  <a:lnTo>
                    <a:pt x="521232" y="17361"/>
                  </a:lnTo>
                  <a:lnTo>
                    <a:pt x="465486" y="26765"/>
                  </a:lnTo>
                  <a:lnTo>
                    <a:pt x="411912" y="38020"/>
                  </a:lnTo>
                  <a:lnTo>
                    <a:pt x="360707" y="51041"/>
                  </a:lnTo>
                  <a:lnTo>
                    <a:pt x="312066" y="65739"/>
                  </a:lnTo>
                  <a:lnTo>
                    <a:pt x="266187" y="82028"/>
                  </a:lnTo>
                  <a:lnTo>
                    <a:pt x="223265" y="99821"/>
                  </a:lnTo>
                  <a:lnTo>
                    <a:pt x="183499" y="119032"/>
                  </a:lnTo>
                  <a:lnTo>
                    <a:pt x="147084" y="139574"/>
                  </a:lnTo>
                  <a:lnTo>
                    <a:pt x="114216" y="161358"/>
                  </a:lnTo>
                  <a:lnTo>
                    <a:pt x="59912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2" y="476202"/>
                  </a:lnTo>
                  <a:lnTo>
                    <a:pt x="114216" y="523604"/>
                  </a:lnTo>
                  <a:lnTo>
                    <a:pt x="147084" y="545567"/>
                  </a:lnTo>
                  <a:lnTo>
                    <a:pt x="183499" y="566260"/>
                  </a:lnTo>
                  <a:lnTo>
                    <a:pt x="223265" y="585596"/>
                  </a:lnTo>
                  <a:lnTo>
                    <a:pt x="266187" y="603493"/>
                  </a:lnTo>
                  <a:lnTo>
                    <a:pt x="312066" y="619865"/>
                  </a:lnTo>
                  <a:lnTo>
                    <a:pt x="360707" y="634628"/>
                  </a:lnTo>
                  <a:lnTo>
                    <a:pt x="411912" y="647696"/>
                  </a:lnTo>
                  <a:lnTo>
                    <a:pt x="465486" y="658987"/>
                  </a:lnTo>
                  <a:lnTo>
                    <a:pt x="521232" y="668414"/>
                  </a:lnTo>
                  <a:lnTo>
                    <a:pt x="578953" y="675893"/>
                  </a:lnTo>
                  <a:lnTo>
                    <a:pt x="638452" y="681340"/>
                  </a:lnTo>
                  <a:lnTo>
                    <a:pt x="699533" y="684671"/>
                  </a:lnTo>
                  <a:lnTo>
                    <a:pt x="761999" y="685799"/>
                  </a:lnTo>
                  <a:lnTo>
                    <a:pt x="824466" y="684671"/>
                  </a:lnTo>
                  <a:lnTo>
                    <a:pt x="885547" y="681340"/>
                  </a:lnTo>
                  <a:lnTo>
                    <a:pt x="945046" y="675893"/>
                  </a:lnTo>
                  <a:lnTo>
                    <a:pt x="1002767" y="668414"/>
                  </a:lnTo>
                  <a:lnTo>
                    <a:pt x="1058513" y="658987"/>
                  </a:lnTo>
                  <a:lnTo>
                    <a:pt x="1112087" y="647696"/>
                  </a:lnTo>
                  <a:lnTo>
                    <a:pt x="1163292" y="634628"/>
                  </a:lnTo>
                  <a:lnTo>
                    <a:pt x="1211933" y="619865"/>
                  </a:lnTo>
                  <a:lnTo>
                    <a:pt x="1257812" y="603493"/>
                  </a:lnTo>
                  <a:lnTo>
                    <a:pt x="1300733" y="585596"/>
                  </a:lnTo>
                  <a:lnTo>
                    <a:pt x="1340500" y="566260"/>
                  </a:lnTo>
                  <a:lnTo>
                    <a:pt x="1376915" y="545567"/>
                  </a:lnTo>
                  <a:lnTo>
                    <a:pt x="1409783" y="523604"/>
                  </a:lnTo>
                  <a:lnTo>
                    <a:pt x="1464087" y="476202"/>
                  </a:lnTo>
                  <a:lnTo>
                    <a:pt x="1501841" y="424731"/>
                  </a:lnTo>
                  <a:lnTo>
                    <a:pt x="1521472" y="369868"/>
                  </a:lnTo>
                  <a:lnTo>
                    <a:pt x="1523999" y="341375"/>
                  </a:lnTo>
                  <a:lnTo>
                    <a:pt x="1521472" y="313318"/>
                  </a:lnTo>
                  <a:lnTo>
                    <a:pt x="1501841" y="259196"/>
                  </a:lnTo>
                  <a:lnTo>
                    <a:pt x="1464087" y="208311"/>
                  </a:lnTo>
                  <a:lnTo>
                    <a:pt x="1409783" y="161358"/>
                  </a:lnTo>
                  <a:lnTo>
                    <a:pt x="1376915" y="139574"/>
                  </a:lnTo>
                  <a:lnTo>
                    <a:pt x="1340500" y="119032"/>
                  </a:lnTo>
                  <a:lnTo>
                    <a:pt x="1300733" y="99821"/>
                  </a:lnTo>
                  <a:lnTo>
                    <a:pt x="1257812" y="82028"/>
                  </a:lnTo>
                  <a:lnTo>
                    <a:pt x="1211933" y="65739"/>
                  </a:lnTo>
                  <a:lnTo>
                    <a:pt x="1163292" y="51041"/>
                  </a:lnTo>
                  <a:lnTo>
                    <a:pt x="1112087" y="38020"/>
                  </a:lnTo>
                  <a:lnTo>
                    <a:pt x="1058513" y="26765"/>
                  </a:lnTo>
                  <a:lnTo>
                    <a:pt x="1002767" y="17361"/>
                  </a:lnTo>
                  <a:lnTo>
                    <a:pt x="945046" y="9896"/>
                  </a:lnTo>
                  <a:lnTo>
                    <a:pt x="885547" y="4456"/>
                  </a:lnTo>
                  <a:lnTo>
                    <a:pt x="824466" y="1128"/>
                  </a:lnTo>
                  <a:lnTo>
                    <a:pt x="761999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71" name="object 12"/>
            <p:cNvSpPr txBox="1"/>
            <p:nvPr/>
          </p:nvSpPr>
          <p:spPr>
            <a:xfrm>
              <a:off x="5108057" y="2085518"/>
              <a:ext cx="101594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indent="170869"/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Kunden-</a:t>
              </a:r>
              <a:r>
                <a:rPr sz="1200" spc="-9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200" spc="-4" dirty="0">
                  <a:solidFill>
                    <a:schemeClr val="bg1"/>
                  </a:solidFill>
                  <a:latin typeface="+mj-lt"/>
                  <a:cs typeface="Arial"/>
                </a:rPr>
                <a:t>zufriedenheit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72" name="object 13"/>
            <p:cNvSpPr/>
            <p:nvPr/>
          </p:nvSpPr>
          <p:spPr>
            <a:xfrm>
              <a:off x="2681949" y="1976210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1999" y="0"/>
                  </a:moveTo>
                  <a:lnTo>
                    <a:pt x="699533" y="1128"/>
                  </a:lnTo>
                  <a:lnTo>
                    <a:pt x="638452" y="4456"/>
                  </a:lnTo>
                  <a:lnTo>
                    <a:pt x="578953" y="9896"/>
                  </a:lnTo>
                  <a:lnTo>
                    <a:pt x="521232" y="17361"/>
                  </a:lnTo>
                  <a:lnTo>
                    <a:pt x="465486" y="26765"/>
                  </a:lnTo>
                  <a:lnTo>
                    <a:pt x="411912" y="38020"/>
                  </a:lnTo>
                  <a:lnTo>
                    <a:pt x="360707" y="51041"/>
                  </a:lnTo>
                  <a:lnTo>
                    <a:pt x="312066" y="65739"/>
                  </a:lnTo>
                  <a:lnTo>
                    <a:pt x="266187" y="82028"/>
                  </a:lnTo>
                  <a:lnTo>
                    <a:pt x="223265" y="99821"/>
                  </a:lnTo>
                  <a:lnTo>
                    <a:pt x="183499" y="119032"/>
                  </a:lnTo>
                  <a:lnTo>
                    <a:pt x="147084" y="139574"/>
                  </a:lnTo>
                  <a:lnTo>
                    <a:pt x="114216" y="161358"/>
                  </a:lnTo>
                  <a:lnTo>
                    <a:pt x="59912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2" y="476202"/>
                  </a:lnTo>
                  <a:lnTo>
                    <a:pt x="114216" y="523604"/>
                  </a:lnTo>
                  <a:lnTo>
                    <a:pt x="147084" y="545567"/>
                  </a:lnTo>
                  <a:lnTo>
                    <a:pt x="183499" y="566260"/>
                  </a:lnTo>
                  <a:lnTo>
                    <a:pt x="223265" y="585596"/>
                  </a:lnTo>
                  <a:lnTo>
                    <a:pt x="266187" y="603493"/>
                  </a:lnTo>
                  <a:lnTo>
                    <a:pt x="312066" y="619865"/>
                  </a:lnTo>
                  <a:lnTo>
                    <a:pt x="360707" y="634628"/>
                  </a:lnTo>
                  <a:lnTo>
                    <a:pt x="411912" y="647696"/>
                  </a:lnTo>
                  <a:lnTo>
                    <a:pt x="465486" y="658987"/>
                  </a:lnTo>
                  <a:lnTo>
                    <a:pt x="521232" y="668414"/>
                  </a:lnTo>
                  <a:lnTo>
                    <a:pt x="578953" y="675893"/>
                  </a:lnTo>
                  <a:lnTo>
                    <a:pt x="638452" y="681340"/>
                  </a:lnTo>
                  <a:lnTo>
                    <a:pt x="699533" y="684671"/>
                  </a:lnTo>
                  <a:lnTo>
                    <a:pt x="761999" y="685799"/>
                  </a:lnTo>
                  <a:lnTo>
                    <a:pt x="824466" y="684671"/>
                  </a:lnTo>
                  <a:lnTo>
                    <a:pt x="885547" y="681340"/>
                  </a:lnTo>
                  <a:lnTo>
                    <a:pt x="945046" y="675893"/>
                  </a:lnTo>
                  <a:lnTo>
                    <a:pt x="1002767" y="668414"/>
                  </a:lnTo>
                  <a:lnTo>
                    <a:pt x="1058513" y="658987"/>
                  </a:lnTo>
                  <a:lnTo>
                    <a:pt x="1112087" y="647696"/>
                  </a:lnTo>
                  <a:lnTo>
                    <a:pt x="1163292" y="634628"/>
                  </a:lnTo>
                  <a:lnTo>
                    <a:pt x="1211933" y="619865"/>
                  </a:lnTo>
                  <a:lnTo>
                    <a:pt x="1257812" y="603493"/>
                  </a:lnTo>
                  <a:lnTo>
                    <a:pt x="1300733" y="585596"/>
                  </a:lnTo>
                  <a:lnTo>
                    <a:pt x="1340500" y="566260"/>
                  </a:lnTo>
                  <a:lnTo>
                    <a:pt x="1376915" y="545567"/>
                  </a:lnTo>
                  <a:lnTo>
                    <a:pt x="1409783" y="523604"/>
                  </a:lnTo>
                  <a:lnTo>
                    <a:pt x="1464087" y="476202"/>
                  </a:lnTo>
                  <a:lnTo>
                    <a:pt x="1501841" y="424731"/>
                  </a:lnTo>
                  <a:lnTo>
                    <a:pt x="1521472" y="369868"/>
                  </a:lnTo>
                  <a:lnTo>
                    <a:pt x="1523999" y="341375"/>
                  </a:lnTo>
                  <a:lnTo>
                    <a:pt x="1521472" y="313318"/>
                  </a:lnTo>
                  <a:lnTo>
                    <a:pt x="1501841" y="259196"/>
                  </a:lnTo>
                  <a:lnTo>
                    <a:pt x="1464087" y="208311"/>
                  </a:lnTo>
                  <a:lnTo>
                    <a:pt x="1409783" y="161358"/>
                  </a:lnTo>
                  <a:lnTo>
                    <a:pt x="1376915" y="139574"/>
                  </a:lnTo>
                  <a:lnTo>
                    <a:pt x="1340500" y="119032"/>
                  </a:lnTo>
                  <a:lnTo>
                    <a:pt x="1300733" y="99821"/>
                  </a:lnTo>
                  <a:lnTo>
                    <a:pt x="1257812" y="82028"/>
                  </a:lnTo>
                  <a:lnTo>
                    <a:pt x="1211933" y="65739"/>
                  </a:lnTo>
                  <a:lnTo>
                    <a:pt x="1163292" y="51041"/>
                  </a:lnTo>
                  <a:lnTo>
                    <a:pt x="1112087" y="38020"/>
                  </a:lnTo>
                  <a:lnTo>
                    <a:pt x="1058513" y="26765"/>
                  </a:lnTo>
                  <a:lnTo>
                    <a:pt x="1002767" y="17361"/>
                  </a:lnTo>
                  <a:lnTo>
                    <a:pt x="945046" y="9896"/>
                  </a:lnTo>
                  <a:lnTo>
                    <a:pt x="885547" y="4456"/>
                  </a:lnTo>
                  <a:lnTo>
                    <a:pt x="824466" y="1128"/>
                  </a:lnTo>
                  <a:lnTo>
                    <a:pt x="761999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73" name="object 14"/>
            <p:cNvSpPr txBox="1"/>
            <p:nvPr/>
          </p:nvSpPr>
          <p:spPr>
            <a:xfrm>
              <a:off x="3056834" y="2196065"/>
              <a:ext cx="554939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Kapi</a:t>
              </a:r>
              <a:r>
                <a:rPr sz="1200" spc="22" dirty="0">
                  <a:solidFill>
                    <a:schemeClr val="bg1"/>
                  </a:solidFill>
                  <a:latin typeface="+mj-lt"/>
                  <a:cs typeface="Arial"/>
                </a:rPr>
                <a:t>t</a:t>
              </a:r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al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74" name="object 15"/>
            <p:cNvSpPr/>
            <p:nvPr/>
          </p:nvSpPr>
          <p:spPr>
            <a:xfrm>
              <a:off x="1574244" y="4187353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1987" y="0"/>
                  </a:moveTo>
                  <a:lnTo>
                    <a:pt x="699523" y="1128"/>
                  </a:lnTo>
                  <a:lnTo>
                    <a:pt x="638443" y="4456"/>
                  </a:lnTo>
                  <a:lnTo>
                    <a:pt x="578945" y="9896"/>
                  </a:lnTo>
                  <a:lnTo>
                    <a:pt x="521226" y="17361"/>
                  </a:lnTo>
                  <a:lnTo>
                    <a:pt x="465481" y="26765"/>
                  </a:lnTo>
                  <a:lnTo>
                    <a:pt x="411908" y="38020"/>
                  </a:lnTo>
                  <a:lnTo>
                    <a:pt x="360703" y="51041"/>
                  </a:lnTo>
                  <a:lnTo>
                    <a:pt x="312063" y="65739"/>
                  </a:lnTo>
                  <a:lnTo>
                    <a:pt x="266185" y="82028"/>
                  </a:lnTo>
                  <a:lnTo>
                    <a:pt x="223264" y="99821"/>
                  </a:lnTo>
                  <a:lnTo>
                    <a:pt x="183498" y="119032"/>
                  </a:lnTo>
                  <a:lnTo>
                    <a:pt x="147083" y="139574"/>
                  </a:lnTo>
                  <a:lnTo>
                    <a:pt x="114216" y="161358"/>
                  </a:lnTo>
                  <a:lnTo>
                    <a:pt x="59912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2" y="476202"/>
                  </a:lnTo>
                  <a:lnTo>
                    <a:pt x="114216" y="523604"/>
                  </a:lnTo>
                  <a:lnTo>
                    <a:pt x="147083" y="545567"/>
                  </a:lnTo>
                  <a:lnTo>
                    <a:pt x="183498" y="566260"/>
                  </a:lnTo>
                  <a:lnTo>
                    <a:pt x="223264" y="585596"/>
                  </a:lnTo>
                  <a:lnTo>
                    <a:pt x="266185" y="603493"/>
                  </a:lnTo>
                  <a:lnTo>
                    <a:pt x="312063" y="619865"/>
                  </a:lnTo>
                  <a:lnTo>
                    <a:pt x="360703" y="634628"/>
                  </a:lnTo>
                  <a:lnTo>
                    <a:pt x="411908" y="647696"/>
                  </a:lnTo>
                  <a:lnTo>
                    <a:pt x="465481" y="658987"/>
                  </a:lnTo>
                  <a:lnTo>
                    <a:pt x="521226" y="668414"/>
                  </a:lnTo>
                  <a:lnTo>
                    <a:pt x="578945" y="675893"/>
                  </a:lnTo>
                  <a:lnTo>
                    <a:pt x="638443" y="681340"/>
                  </a:lnTo>
                  <a:lnTo>
                    <a:pt x="699523" y="684671"/>
                  </a:lnTo>
                  <a:lnTo>
                    <a:pt x="761987" y="685799"/>
                  </a:lnTo>
                  <a:lnTo>
                    <a:pt x="824454" y="684671"/>
                  </a:lnTo>
                  <a:lnTo>
                    <a:pt x="885535" y="681340"/>
                  </a:lnTo>
                  <a:lnTo>
                    <a:pt x="945035" y="675893"/>
                  </a:lnTo>
                  <a:lnTo>
                    <a:pt x="1002756" y="668414"/>
                  </a:lnTo>
                  <a:lnTo>
                    <a:pt x="1058502" y="658987"/>
                  </a:lnTo>
                  <a:lnTo>
                    <a:pt x="1112077" y="647696"/>
                  </a:lnTo>
                  <a:lnTo>
                    <a:pt x="1163284" y="634628"/>
                  </a:lnTo>
                  <a:lnTo>
                    <a:pt x="1211925" y="619865"/>
                  </a:lnTo>
                  <a:lnTo>
                    <a:pt x="1257805" y="603493"/>
                  </a:lnTo>
                  <a:lnTo>
                    <a:pt x="1300727" y="585596"/>
                  </a:lnTo>
                  <a:lnTo>
                    <a:pt x="1340495" y="566260"/>
                  </a:lnTo>
                  <a:lnTo>
                    <a:pt x="1376911" y="545567"/>
                  </a:lnTo>
                  <a:lnTo>
                    <a:pt x="1409779" y="523604"/>
                  </a:lnTo>
                  <a:lnTo>
                    <a:pt x="1464085" y="476202"/>
                  </a:lnTo>
                  <a:lnTo>
                    <a:pt x="1501841" y="424731"/>
                  </a:lnTo>
                  <a:lnTo>
                    <a:pt x="1521472" y="369868"/>
                  </a:lnTo>
                  <a:lnTo>
                    <a:pt x="1523999" y="341375"/>
                  </a:lnTo>
                  <a:lnTo>
                    <a:pt x="1521472" y="313318"/>
                  </a:lnTo>
                  <a:lnTo>
                    <a:pt x="1501841" y="259196"/>
                  </a:lnTo>
                  <a:lnTo>
                    <a:pt x="1464085" y="208311"/>
                  </a:lnTo>
                  <a:lnTo>
                    <a:pt x="1409779" y="161358"/>
                  </a:lnTo>
                  <a:lnTo>
                    <a:pt x="1376911" y="139574"/>
                  </a:lnTo>
                  <a:lnTo>
                    <a:pt x="1340495" y="119032"/>
                  </a:lnTo>
                  <a:lnTo>
                    <a:pt x="1300727" y="99821"/>
                  </a:lnTo>
                  <a:lnTo>
                    <a:pt x="1257805" y="82028"/>
                  </a:lnTo>
                  <a:lnTo>
                    <a:pt x="1211925" y="65739"/>
                  </a:lnTo>
                  <a:lnTo>
                    <a:pt x="1163284" y="51041"/>
                  </a:lnTo>
                  <a:lnTo>
                    <a:pt x="1112077" y="38020"/>
                  </a:lnTo>
                  <a:lnTo>
                    <a:pt x="1058502" y="26765"/>
                  </a:lnTo>
                  <a:lnTo>
                    <a:pt x="1002756" y="17361"/>
                  </a:lnTo>
                  <a:lnTo>
                    <a:pt x="945035" y="9896"/>
                  </a:lnTo>
                  <a:lnTo>
                    <a:pt x="885535" y="4456"/>
                  </a:lnTo>
                  <a:lnTo>
                    <a:pt x="824454" y="1128"/>
                  </a:lnTo>
                  <a:lnTo>
                    <a:pt x="761987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75" name="object 16"/>
            <p:cNvSpPr txBox="1"/>
            <p:nvPr/>
          </p:nvSpPr>
          <p:spPr>
            <a:xfrm>
              <a:off x="1915245" y="4407221"/>
              <a:ext cx="619012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Rendite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76" name="object 17"/>
            <p:cNvSpPr/>
            <p:nvPr/>
          </p:nvSpPr>
          <p:spPr>
            <a:xfrm>
              <a:off x="2421303" y="5569318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2012" y="0"/>
                  </a:moveTo>
                  <a:lnTo>
                    <a:pt x="699545" y="1128"/>
                  </a:lnTo>
                  <a:lnTo>
                    <a:pt x="638464" y="4456"/>
                  </a:lnTo>
                  <a:lnTo>
                    <a:pt x="578964" y="9896"/>
                  </a:lnTo>
                  <a:lnTo>
                    <a:pt x="521243" y="17361"/>
                  </a:lnTo>
                  <a:lnTo>
                    <a:pt x="465497" y="26765"/>
                  </a:lnTo>
                  <a:lnTo>
                    <a:pt x="411922" y="38020"/>
                  </a:lnTo>
                  <a:lnTo>
                    <a:pt x="360715" y="51041"/>
                  </a:lnTo>
                  <a:lnTo>
                    <a:pt x="312074" y="65739"/>
                  </a:lnTo>
                  <a:lnTo>
                    <a:pt x="266194" y="82028"/>
                  </a:lnTo>
                  <a:lnTo>
                    <a:pt x="223272" y="99821"/>
                  </a:lnTo>
                  <a:lnTo>
                    <a:pt x="183504" y="119032"/>
                  </a:lnTo>
                  <a:lnTo>
                    <a:pt x="147088" y="139574"/>
                  </a:lnTo>
                  <a:lnTo>
                    <a:pt x="114220" y="161358"/>
                  </a:lnTo>
                  <a:lnTo>
                    <a:pt x="59914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4" y="476202"/>
                  </a:lnTo>
                  <a:lnTo>
                    <a:pt x="114220" y="523604"/>
                  </a:lnTo>
                  <a:lnTo>
                    <a:pt x="147088" y="545567"/>
                  </a:lnTo>
                  <a:lnTo>
                    <a:pt x="183504" y="566260"/>
                  </a:lnTo>
                  <a:lnTo>
                    <a:pt x="223272" y="585596"/>
                  </a:lnTo>
                  <a:lnTo>
                    <a:pt x="266194" y="603493"/>
                  </a:lnTo>
                  <a:lnTo>
                    <a:pt x="312074" y="619865"/>
                  </a:lnTo>
                  <a:lnTo>
                    <a:pt x="360715" y="634628"/>
                  </a:lnTo>
                  <a:lnTo>
                    <a:pt x="411922" y="647696"/>
                  </a:lnTo>
                  <a:lnTo>
                    <a:pt x="465497" y="658987"/>
                  </a:lnTo>
                  <a:lnTo>
                    <a:pt x="521243" y="668414"/>
                  </a:lnTo>
                  <a:lnTo>
                    <a:pt x="578964" y="675893"/>
                  </a:lnTo>
                  <a:lnTo>
                    <a:pt x="638464" y="681340"/>
                  </a:lnTo>
                  <a:lnTo>
                    <a:pt x="699545" y="684671"/>
                  </a:lnTo>
                  <a:lnTo>
                    <a:pt x="762012" y="685799"/>
                  </a:lnTo>
                  <a:lnTo>
                    <a:pt x="824478" y="684671"/>
                  </a:lnTo>
                  <a:lnTo>
                    <a:pt x="885559" y="681340"/>
                  </a:lnTo>
                  <a:lnTo>
                    <a:pt x="945059" y="675893"/>
                  </a:lnTo>
                  <a:lnTo>
                    <a:pt x="1002779" y="668414"/>
                  </a:lnTo>
                  <a:lnTo>
                    <a:pt x="1058525" y="658987"/>
                  </a:lnTo>
                  <a:lnTo>
                    <a:pt x="1112099" y="647696"/>
                  </a:lnTo>
                  <a:lnTo>
                    <a:pt x="1163304" y="634628"/>
                  </a:lnTo>
                  <a:lnTo>
                    <a:pt x="1211945" y="619865"/>
                  </a:lnTo>
                  <a:lnTo>
                    <a:pt x="1257824" y="603493"/>
                  </a:lnTo>
                  <a:lnTo>
                    <a:pt x="1300746" y="585596"/>
                  </a:lnTo>
                  <a:lnTo>
                    <a:pt x="1340512" y="566260"/>
                  </a:lnTo>
                  <a:lnTo>
                    <a:pt x="1376927" y="545567"/>
                  </a:lnTo>
                  <a:lnTo>
                    <a:pt x="1409795" y="523604"/>
                  </a:lnTo>
                  <a:lnTo>
                    <a:pt x="1464099" y="476202"/>
                  </a:lnTo>
                  <a:lnTo>
                    <a:pt x="1501853" y="424731"/>
                  </a:lnTo>
                  <a:lnTo>
                    <a:pt x="1521484" y="369868"/>
                  </a:lnTo>
                  <a:lnTo>
                    <a:pt x="1524012" y="341375"/>
                  </a:lnTo>
                  <a:lnTo>
                    <a:pt x="1521484" y="313318"/>
                  </a:lnTo>
                  <a:lnTo>
                    <a:pt x="1501853" y="259196"/>
                  </a:lnTo>
                  <a:lnTo>
                    <a:pt x="1464099" y="208311"/>
                  </a:lnTo>
                  <a:lnTo>
                    <a:pt x="1409795" y="161358"/>
                  </a:lnTo>
                  <a:lnTo>
                    <a:pt x="1376927" y="139574"/>
                  </a:lnTo>
                  <a:lnTo>
                    <a:pt x="1340512" y="119032"/>
                  </a:lnTo>
                  <a:lnTo>
                    <a:pt x="1300746" y="99821"/>
                  </a:lnTo>
                  <a:lnTo>
                    <a:pt x="1257824" y="82028"/>
                  </a:lnTo>
                  <a:lnTo>
                    <a:pt x="1211945" y="65739"/>
                  </a:lnTo>
                  <a:lnTo>
                    <a:pt x="1163304" y="51041"/>
                  </a:lnTo>
                  <a:lnTo>
                    <a:pt x="1112099" y="38020"/>
                  </a:lnTo>
                  <a:lnTo>
                    <a:pt x="1058525" y="26765"/>
                  </a:lnTo>
                  <a:lnTo>
                    <a:pt x="1002779" y="17361"/>
                  </a:lnTo>
                  <a:lnTo>
                    <a:pt x="945059" y="9896"/>
                  </a:lnTo>
                  <a:lnTo>
                    <a:pt x="885559" y="4456"/>
                  </a:lnTo>
                  <a:lnTo>
                    <a:pt x="824478" y="1128"/>
                  </a:lnTo>
                  <a:lnTo>
                    <a:pt x="762012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77" name="object 18"/>
            <p:cNvSpPr txBox="1"/>
            <p:nvPr/>
          </p:nvSpPr>
          <p:spPr>
            <a:xfrm>
              <a:off x="2585071" y="5789176"/>
              <a:ext cx="978473" cy="18466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200" spc="-4" dirty="0">
                  <a:solidFill>
                    <a:schemeClr val="bg1"/>
                  </a:solidFill>
                  <a:latin typeface="+mj-lt"/>
                  <a:cs typeface="Arial"/>
                </a:rPr>
                <a:t>Produktivität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78" name="object 19"/>
            <p:cNvSpPr/>
            <p:nvPr/>
          </p:nvSpPr>
          <p:spPr>
            <a:xfrm>
              <a:off x="5939907" y="4256451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1999" y="0"/>
                  </a:moveTo>
                  <a:lnTo>
                    <a:pt x="699533" y="1128"/>
                  </a:lnTo>
                  <a:lnTo>
                    <a:pt x="638452" y="4456"/>
                  </a:lnTo>
                  <a:lnTo>
                    <a:pt x="578953" y="9896"/>
                  </a:lnTo>
                  <a:lnTo>
                    <a:pt x="521232" y="17361"/>
                  </a:lnTo>
                  <a:lnTo>
                    <a:pt x="465486" y="26765"/>
                  </a:lnTo>
                  <a:lnTo>
                    <a:pt x="411912" y="38020"/>
                  </a:lnTo>
                  <a:lnTo>
                    <a:pt x="360707" y="51041"/>
                  </a:lnTo>
                  <a:lnTo>
                    <a:pt x="312066" y="65739"/>
                  </a:lnTo>
                  <a:lnTo>
                    <a:pt x="266187" y="82028"/>
                  </a:lnTo>
                  <a:lnTo>
                    <a:pt x="223265" y="99821"/>
                  </a:lnTo>
                  <a:lnTo>
                    <a:pt x="183499" y="119032"/>
                  </a:lnTo>
                  <a:lnTo>
                    <a:pt x="147084" y="139574"/>
                  </a:lnTo>
                  <a:lnTo>
                    <a:pt x="114216" y="161358"/>
                  </a:lnTo>
                  <a:lnTo>
                    <a:pt x="59912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2" y="476202"/>
                  </a:lnTo>
                  <a:lnTo>
                    <a:pt x="114216" y="523604"/>
                  </a:lnTo>
                  <a:lnTo>
                    <a:pt x="147084" y="545567"/>
                  </a:lnTo>
                  <a:lnTo>
                    <a:pt x="183499" y="566260"/>
                  </a:lnTo>
                  <a:lnTo>
                    <a:pt x="223265" y="585596"/>
                  </a:lnTo>
                  <a:lnTo>
                    <a:pt x="266187" y="603493"/>
                  </a:lnTo>
                  <a:lnTo>
                    <a:pt x="312066" y="619865"/>
                  </a:lnTo>
                  <a:lnTo>
                    <a:pt x="360707" y="634628"/>
                  </a:lnTo>
                  <a:lnTo>
                    <a:pt x="411912" y="647696"/>
                  </a:lnTo>
                  <a:lnTo>
                    <a:pt x="465486" y="658987"/>
                  </a:lnTo>
                  <a:lnTo>
                    <a:pt x="521232" y="668414"/>
                  </a:lnTo>
                  <a:lnTo>
                    <a:pt x="578953" y="675893"/>
                  </a:lnTo>
                  <a:lnTo>
                    <a:pt x="638452" y="681340"/>
                  </a:lnTo>
                  <a:lnTo>
                    <a:pt x="699533" y="684671"/>
                  </a:lnTo>
                  <a:lnTo>
                    <a:pt x="761999" y="685799"/>
                  </a:lnTo>
                  <a:lnTo>
                    <a:pt x="824466" y="684671"/>
                  </a:lnTo>
                  <a:lnTo>
                    <a:pt x="885547" y="681340"/>
                  </a:lnTo>
                  <a:lnTo>
                    <a:pt x="945046" y="675893"/>
                  </a:lnTo>
                  <a:lnTo>
                    <a:pt x="1002767" y="668414"/>
                  </a:lnTo>
                  <a:lnTo>
                    <a:pt x="1058513" y="658987"/>
                  </a:lnTo>
                  <a:lnTo>
                    <a:pt x="1112087" y="647696"/>
                  </a:lnTo>
                  <a:lnTo>
                    <a:pt x="1163292" y="634628"/>
                  </a:lnTo>
                  <a:lnTo>
                    <a:pt x="1211933" y="619865"/>
                  </a:lnTo>
                  <a:lnTo>
                    <a:pt x="1257812" y="603493"/>
                  </a:lnTo>
                  <a:lnTo>
                    <a:pt x="1300733" y="585596"/>
                  </a:lnTo>
                  <a:lnTo>
                    <a:pt x="1340500" y="566260"/>
                  </a:lnTo>
                  <a:lnTo>
                    <a:pt x="1376915" y="545567"/>
                  </a:lnTo>
                  <a:lnTo>
                    <a:pt x="1409783" y="523604"/>
                  </a:lnTo>
                  <a:lnTo>
                    <a:pt x="1464087" y="476202"/>
                  </a:lnTo>
                  <a:lnTo>
                    <a:pt x="1501841" y="424731"/>
                  </a:lnTo>
                  <a:lnTo>
                    <a:pt x="1521472" y="369868"/>
                  </a:lnTo>
                  <a:lnTo>
                    <a:pt x="1523999" y="341375"/>
                  </a:lnTo>
                  <a:lnTo>
                    <a:pt x="1521472" y="313318"/>
                  </a:lnTo>
                  <a:lnTo>
                    <a:pt x="1501841" y="259196"/>
                  </a:lnTo>
                  <a:lnTo>
                    <a:pt x="1464087" y="208311"/>
                  </a:lnTo>
                  <a:lnTo>
                    <a:pt x="1409783" y="161358"/>
                  </a:lnTo>
                  <a:lnTo>
                    <a:pt x="1376915" y="139574"/>
                  </a:lnTo>
                  <a:lnTo>
                    <a:pt x="1340500" y="119032"/>
                  </a:lnTo>
                  <a:lnTo>
                    <a:pt x="1300733" y="99821"/>
                  </a:lnTo>
                  <a:lnTo>
                    <a:pt x="1257812" y="82028"/>
                  </a:lnTo>
                  <a:lnTo>
                    <a:pt x="1211933" y="65739"/>
                  </a:lnTo>
                  <a:lnTo>
                    <a:pt x="1163292" y="51041"/>
                  </a:lnTo>
                  <a:lnTo>
                    <a:pt x="1112087" y="38020"/>
                  </a:lnTo>
                  <a:lnTo>
                    <a:pt x="1058513" y="26765"/>
                  </a:lnTo>
                  <a:lnTo>
                    <a:pt x="1002767" y="17361"/>
                  </a:lnTo>
                  <a:lnTo>
                    <a:pt x="945046" y="9896"/>
                  </a:lnTo>
                  <a:lnTo>
                    <a:pt x="885547" y="4456"/>
                  </a:lnTo>
                  <a:lnTo>
                    <a:pt x="824466" y="1128"/>
                  </a:lnTo>
                  <a:lnTo>
                    <a:pt x="761999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02" name="object 20"/>
            <p:cNvSpPr txBox="1"/>
            <p:nvPr/>
          </p:nvSpPr>
          <p:spPr>
            <a:xfrm>
              <a:off x="6171434" y="4365751"/>
              <a:ext cx="838381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indent="93505"/>
              <a:r>
                <a:rPr sz="1200" spc="-4" dirty="0">
                  <a:solidFill>
                    <a:schemeClr val="bg1"/>
                  </a:solidFill>
                  <a:latin typeface="+mj-lt"/>
                  <a:cs typeface="Arial"/>
                </a:rPr>
                <a:t>Ge</a:t>
              </a:r>
              <a:r>
                <a:rPr sz="1200" spc="-35" dirty="0">
                  <a:solidFill>
                    <a:schemeClr val="bg1"/>
                  </a:solidFill>
                  <a:latin typeface="+mj-lt"/>
                  <a:cs typeface="Arial"/>
                </a:rPr>
                <a:t>w</a:t>
              </a:r>
              <a:r>
                <a:rPr sz="1200" spc="-4" dirty="0">
                  <a:solidFill>
                    <a:schemeClr val="bg1"/>
                  </a:solidFill>
                  <a:latin typeface="+mj-lt"/>
                  <a:cs typeface="Arial"/>
                </a:rPr>
                <a:t>inn,</a:t>
              </a:r>
              <a:r>
                <a:rPr sz="1200" spc="-4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200" spc="35" dirty="0">
                  <a:solidFill>
                    <a:schemeClr val="bg1"/>
                  </a:solidFill>
                  <a:latin typeface="+mj-lt"/>
                  <a:cs typeface="Arial"/>
                </a:rPr>
                <a:t>W</a:t>
              </a:r>
              <a:r>
                <a:rPr sz="1200" spc="-31" dirty="0">
                  <a:solidFill>
                    <a:schemeClr val="bg1"/>
                  </a:solidFill>
                  <a:latin typeface="+mj-lt"/>
                  <a:cs typeface="Arial"/>
                </a:rPr>
                <a:t>ac</a:t>
              </a:r>
              <a:r>
                <a:rPr sz="1200" spc="9" dirty="0">
                  <a:solidFill>
                    <a:schemeClr val="bg1"/>
                  </a:solidFill>
                  <a:latin typeface="+mj-lt"/>
                  <a:cs typeface="Arial"/>
                </a:rPr>
                <a:t>h</a:t>
              </a:r>
              <a:r>
                <a:rPr sz="1200" spc="-26" dirty="0">
                  <a:solidFill>
                    <a:schemeClr val="bg1"/>
                  </a:solidFill>
                  <a:latin typeface="+mj-lt"/>
                  <a:cs typeface="Arial"/>
                </a:rPr>
                <a:t>s</a:t>
              </a:r>
              <a:r>
                <a:rPr sz="1200" spc="22" dirty="0">
                  <a:solidFill>
                    <a:schemeClr val="bg1"/>
                  </a:solidFill>
                  <a:latin typeface="+mj-lt"/>
                  <a:cs typeface="Arial"/>
                </a:rPr>
                <a:t>t</a:t>
              </a:r>
              <a:r>
                <a:rPr sz="1200" spc="-31" dirty="0">
                  <a:solidFill>
                    <a:schemeClr val="bg1"/>
                  </a:solidFill>
                  <a:latin typeface="+mj-lt"/>
                  <a:cs typeface="Arial"/>
                </a:rPr>
                <a:t>um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04" name="object 21"/>
            <p:cNvSpPr/>
            <p:nvPr/>
          </p:nvSpPr>
          <p:spPr>
            <a:xfrm>
              <a:off x="5092838" y="5569318"/>
              <a:ext cx="1303183" cy="621884"/>
            </a:xfrm>
            <a:custGeom>
              <a:avLst/>
              <a:gdLst/>
              <a:ahLst/>
              <a:cxnLst/>
              <a:rect l="l" t="t" r="r" b="b"/>
              <a:pathLst>
                <a:path w="1524000" h="685800">
                  <a:moveTo>
                    <a:pt x="761999" y="0"/>
                  </a:moveTo>
                  <a:lnTo>
                    <a:pt x="699533" y="1128"/>
                  </a:lnTo>
                  <a:lnTo>
                    <a:pt x="638452" y="4456"/>
                  </a:lnTo>
                  <a:lnTo>
                    <a:pt x="578953" y="9896"/>
                  </a:lnTo>
                  <a:lnTo>
                    <a:pt x="521232" y="17361"/>
                  </a:lnTo>
                  <a:lnTo>
                    <a:pt x="465486" y="26765"/>
                  </a:lnTo>
                  <a:lnTo>
                    <a:pt x="411912" y="38020"/>
                  </a:lnTo>
                  <a:lnTo>
                    <a:pt x="360707" y="51041"/>
                  </a:lnTo>
                  <a:lnTo>
                    <a:pt x="312066" y="65739"/>
                  </a:lnTo>
                  <a:lnTo>
                    <a:pt x="266187" y="82028"/>
                  </a:lnTo>
                  <a:lnTo>
                    <a:pt x="223265" y="99821"/>
                  </a:lnTo>
                  <a:lnTo>
                    <a:pt x="183499" y="119032"/>
                  </a:lnTo>
                  <a:lnTo>
                    <a:pt x="147084" y="139574"/>
                  </a:lnTo>
                  <a:lnTo>
                    <a:pt x="114216" y="161358"/>
                  </a:lnTo>
                  <a:lnTo>
                    <a:pt x="59912" y="208311"/>
                  </a:lnTo>
                  <a:lnTo>
                    <a:pt x="22158" y="259196"/>
                  </a:lnTo>
                  <a:lnTo>
                    <a:pt x="2527" y="313318"/>
                  </a:lnTo>
                  <a:lnTo>
                    <a:pt x="0" y="341375"/>
                  </a:lnTo>
                  <a:lnTo>
                    <a:pt x="2527" y="369868"/>
                  </a:lnTo>
                  <a:lnTo>
                    <a:pt x="22158" y="424731"/>
                  </a:lnTo>
                  <a:lnTo>
                    <a:pt x="59912" y="476202"/>
                  </a:lnTo>
                  <a:lnTo>
                    <a:pt x="114216" y="523604"/>
                  </a:lnTo>
                  <a:lnTo>
                    <a:pt x="147084" y="545567"/>
                  </a:lnTo>
                  <a:lnTo>
                    <a:pt x="183499" y="566260"/>
                  </a:lnTo>
                  <a:lnTo>
                    <a:pt x="223265" y="585596"/>
                  </a:lnTo>
                  <a:lnTo>
                    <a:pt x="266187" y="603493"/>
                  </a:lnTo>
                  <a:lnTo>
                    <a:pt x="312066" y="619865"/>
                  </a:lnTo>
                  <a:lnTo>
                    <a:pt x="360707" y="634628"/>
                  </a:lnTo>
                  <a:lnTo>
                    <a:pt x="411912" y="647696"/>
                  </a:lnTo>
                  <a:lnTo>
                    <a:pt x="465486" y="658987"/>
                  </a:lnTo>
                  <a:lnTo>
                    <a:pt x="521232" y="668414"/>
                  </a:lnTo>
                  <a:lnTo>
                    <a:pt x="578953" y="675893"/>
                  </a:lnTo>
                  <a:lnTo>
                    <a:pt x="638452" y="681340"/>
                  </a:lnTo>
                  <a:lnTo>
                    <a:pt x="699533" y="684671"/>
                  </a:lnTo>
                  <a:lnTo>
                    <a:pt x="761999" y="685799"/>
                  </a:lnTo>
                  <a:lnTo>
                    <a:pt x="824466" y="684671"/>
                  </a:lnTo>
                  <a:lnTo>
                    <a:pt x="885547" y="681340"/>
                  </a:lnTo>
                  <a:lnTo>
                    <a:pt x="945046" y="675893"/>
                  </a:lnTo>
                  <a:lnTo>
                    <a:pt x="1002767" y="668414"/>
                  </a:lnTo>
                  <a:lnTo>
                    <a:pt x="1058513" y="658987"/>
                  </a:lnTo>
                  <a:lnTo>
                    <a:pt x="1112087" y="647696"/>
                  </a:lnTo>
                  <a:lnTo>
                    <a:pt x="1163292" y="634628"/>
                  </a:lnTo>
                  <a:lnTo>
                    <a:pt x="1211933" y="619865"/>
                  </a:lnTo>
                  <a:lnTo>
                    <a:pt x="1257812" y="603493"/>
                  </a:lnTo>
                  <a:lnTo>
                    <a:pt x="1300733" y="585596"/>
                  </a:lnTo>
                  <a:lnTo>
                    <a:pt x="1340500" y="566260"/>
                  </a:lnTo>
                  <a:lnTo>
                    <a:pt x="1376915" y="545567"/>
                  </a:lnTo>
                  <a:lnTo>
                    <a:pt x="1409783" y="523604"/>
                  </a:lnTo>
                  <a:lnTo>
                    <a:pt x="1464087" y="476202"/>
                  </a:lnTo>
                  <a:lnTo>
                    <a:pt x="1501841" y="424731"/>
                  </a:lnTo>
                  <a:lnTo>
                    <a:pt x="1521472" y="369868"/>
                  </a:lnTo>
                  <a:lnTo>
                    <a:pt x="1523999" y="341375"/>
                  </a:lnTo>
                  <a:lnTo>
                    <a:pt x="1521472" y="313318"/>
                  </a:lnTo>
                  <a:lnTo>
                    <a:pt x="1501841" y="259196"/>
                  </a:lnTo>
                  <a:lnTo>
                    <a:pt x="1464087" y="208311"/>
                  </a:lnTo>
                  <a:lnTo>
                    <a:pt x="1409783" y="161358"/>
                  </a:lnTo>
                  <a:lnTo>
                    <a:pt x="1376915" y="139574"/>
                  </a:lnTo>
                  <a:lnTo>
                    <a:pt x="1340500" y="119032"/>
                  </a:lnTo>
                  <a:lnTo>
                    <a:pt x="1300733" y="99821"/>
                  </a:lnTo>
                  <a:lnTo>
                    <a:pt x="1257812" y="82028"/>
                  </a:lnTo>
                  <a:lnTo>
                    <a:pt x="1211933" y="65739"/>
                  </a:lnTo>
                  <a:lnTo>
                    <a:pt x="1163292" y="51041"/>
                  </a:lnTo>
                  <a:lnTo>
                    <a:pt x="1112087" y="38020"/>
                  </a:lnTo>
                  <a:lnTo>
                    <a:pt x="1058513" y="26765"/>
                  </a:lnTo>
                  <a:lnTo>
                    <a:pt x="1002767" y="17361"/>
                  </a:lnTo>
                  <a:lnTo>
                    <a:pt x="945046" y="9896"/>
                  </a:lnTo>
                  <a:lnTo>
                    <a:pt x="885547" y="4456"/>
                  </a:lnTo>
                  <a:lnTo>
                    <a:pt x="824466" y="1128"/>
                  </a:lnTo>
                  <a:lnTo>
                    <a:pt x="761999" y="0"/>
                  </a:lnTo>
                </a:path>
              </a:pathLst>
            </a:custGeom>
            <a:solidFill>
              <a:schemeClr val="accent4"/>
            </a:solidFill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06" name="object 22"/>
            <p:cNvSpPr txBox="1"/>
            <p:nvPr/>
          </p:nvSpPr>
          <p:spPr>
            <a:xfrm>
              <a:off x="5251397" y="5678629"/>
              <a:ext cx="988790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indent="31725"/>
              <a:r>
                <a:rPr sz="1200" spc="-4" dirty="0">
                  <a:solidFill>
                    <a:schemeClr val="bg1"/>
                  </a:solidFill>
                  <a:latin typeface="+mj-lt"/>
                  <a:cs typeface="Arial"/>
                </a:rPr>
                <a:t>Arbeitsplatz</a:t>
              </a:r>
              <a:r>
                <a:rPr sz="1200" spc="-4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angem</a:t>
              </a:r>
              <a:r>
                <a:rPr sz="1200" spc="13" dirty="0">
                  <a:solidFill>
                    <a:schemeClr val="bg1"/>
                  </a:solidFill>
                  <a:latin typeface="+mj-lt"/>
                  <a:cs typeface="Arial"/>
                </a:rPr>
                <a:t>.</a:t>
              </a:r>
              <a:r>
                <a:rPr sz="1200" spc="-9" dirty="0">
                  <a:solidFill>
                    <a:schemeClr val="bg1"/>
                  </a:solidFill>
                  <a:latin typeface="+mj-lt"/>
                  <a:cs typeface="Arial"/>
                </a:rPr>
                <a:t>Lohn</a:t>
              </a:r>
              <a:endParaRPr sz="1200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08" name="object 23"/>
            <p:cNvSpPr txBox="1"/>
            <p:nvPr/>
          </p:nvSpPr>
          <p:spPr>
            <a:xfrm>
              <a:off x="3531194" y="5287561"/>
              <a:ext cx="1885271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/>
              <a:r>
                <a:rPr sz="1400" spc="-4" dirty="0">
                  <a:solidFill>
                    <a:srgbClr val="323298"/>
                  </a:solidFill>
                  <a:latin typeface="+mj-lt"/>
                  <a:cs typeface="Arial"/>
                </a:rPr>
                <a:t>z.</a:t>
              </a:r>
              <a:r>
                <a:rPr sz="1400" spc="-35" dirty="0">
                  <a:solidFill>
                    <a:srgbClr val="323298"/>
                  </a:solidFill>
                  <a:latin typeface="+mj-lt"/>
                  <a:cs typeface="Arial"/>
                </a:rPr>
                <a:t>B</a:t>
              </a:r>
              <a:r>
                <a:rPr sz="1400" spc="-4" dirty="0">
                  <a:solidFill>
                    <a:srgbClr val="323298"/>
                  </a:solidFill>
                  <a:latin typeface="+mj-lt"/>
                  <a:cs typeface="Arial"/>
                </a:rPr>
                <a:t>.</a:t>
              </a:r>
              <a:r>
                <a:rPr sz="1400" spc="53" dirty="0">
                  <a:solidFill>
                    <a:srgbClr val="323298"/>
                  </a:solidFill>
                  <a:latin typeface="+mj-lt"/>
                  <a:cs typeface="Times New Roman"/>
                </a:rPr>
                <a:t> </a:t>
              </a:r>
              <a:r>
                <a:rPr sz="1400" spc="4" dirty="0">
                  <a:solidFill>
                    <a:srgbClr val="323298"/>
                  </a:solidFill>
                  <a:latin typeface="+mj-lt"/>
                  <a:cs typeface="Arial"/>
                </a:rPr>
                <a:t>Betrie</a:t>
              </a:r>
              <a:r>
                <a:rPr sz="1400" spc="-39" dirty="0">
                  <a:solidFill>
                    <a:srgbClr val="323298"/>
                  </a:solidFill>
                  <a:latin typeface="+mj-lt"/>
                  <a:cs typeface="Arial"/>
                </a:rPr>
                <a:t>b</a:t>
              </a:r>
              <a:r>
                <a:rPr sz="1400" spc="4" dirty="0">
                  <a:solidFill>
                    <a:srgbClr val="323298"/>
                  </a:solidFill>
                  <a:latin typeface="+mj-lt"/>
                  <a:cs typeface="Arial"/>
                </a:rPr>
                <a:t>serg</a:t>
              </a:r>
              <a:r>
                <a:rPr sz="1400" spc="-22" dirty="0">
                  <a:solidFill>
                    <a:srgbClr val="323298"/>
                  </a:solidFill>
                  <a:latin typeface="+mj-lt"/>
                  <a:cs typeface="Arial"/>
                </a:rPr>
                <a:t>e</a:t>
              </a:r>
              <a:r>
                <a:rPr sz="1400" spc="4" dirty="0">
                  <a:solidFill>
                    <a:srgbClr val="323298"/>
                  </a:solidFill>
                  <a:latin typeface="+mj-lt"/>
                  <a:cs typeface="Arial"/>
                </a:rPr>
                <a:t>bnis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110" name="object 24"/>
            <p:cNvSpPr txBox="1"/>
            <p:nvPr/>
          </p:nvSpPr>
          <p:spPr>
            <a:xfrm rot="17940000">
              <a:off x="2525812" y="3194933"/>
              <a:ext cx="1708866" cy="33855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r>
                <a:rPr sz="1400" spc="-44" dirty="0" err="1">
                  <a:solidFill>
                    <a:srgbClr val="323298"/>
                  </a:solidFill>
                  <a:latin typeface="+mj-lt"/>
                  <a:cs typeface="Arial"/>
                </a:rPr>
                <a:t>z</a:t>
              </a:r>
              <a:r>
                <a:rPr sz="1400" spc="-9" dirty="0" err="1">
                  <a:solidFill>
                    <a:srgbClr val="323298"/>
                  </a:solidFill>
                  <a:latin typeface="+mj-lt"/>
                  <a:cs typeface="Arial"/>
                </a:rPr>
                <a:t>.B.Ebit</a:t>
              </a:r>
              <a:r>
                <a:rPr lang="de-DE" sz="1400" spc="-9" dirty="0">
                  <a:solidFill>
                    <a:srgbClr val="323298"/>
                  </a:solidFill>
                  <a:latin typeface="+mj-lt"/>
                  <a:cs typeface="Arial"/>
                </a:rPr>
                <a:t> </a:t>
              </a:r>
              <a:r>
                <a:rPr lang="de-DE" sz="800" spc="-9" dirty="0">
                  <a:solidFill>
                    <a:srgbClr val="323298"/>
                  </a:solidFill>
                  <a:latin typeface="+mj-lt"/>
                  <a:cs typeface="Arial"/>
                </a:rPr>
                <a:t>(Gewinn vor Zinsen und Steuern; Finanzkennzahl)</a:t>
              </a:r>
              <a:endParaRPr sz="800" dirty="0">
                <a:latin typeface="+mj-lt"/>
                <a:cs typeface="Arial"/>
              </a:endParaRPr>
            </a:p>
          </p:txBody>
        </p:sp>
        <p:sp>
          <p:nvSpPr>
            <p:cNvPr id="112" name="object 25"/>
            <p:cNvSpPr txBox="1"/>
            <p:nvPr/>
          </p:nvSpPr>
          <p:spPr>
            <a:xfrm rot="3660000">
              <a:off x="4892770" y="3508875"/>
              <a:ext cx="1449609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1867"/>
                </a:lnSpc>
              </a:pPr>
              <a:r>
                <a:rPr sz="1400" spc="-18" dirty="0">
                  <a:solidFill>
                    <a:srgbClr val="323298"/>
                  </a:solidFill>
                  <a:latin typeface="+mj-lt"/>
                  <a:cs typeface="Arial"/>
                </a:rPr>
                <a:t>z.B</a:t>
              </a:r>
              <a:r>
                <a:rPr sz="1400" spc="-4" dirty="0">
                  <a:solidFill>
                    <a:srgbClr val="323298"/>
                  </a:solidFill>
                  <a:latin typeface="+mj-lt"/>
                  <a:cs typeface="Arial"/>
                </a:rPr>
                <a:t>.</a:t>
              </a:r>
              <a:r>
                <a:rPr sz="1400" spc="57" dirty="0">
                  <a:solidFill>
                    <a:srgbClr val="323298"/>
                  </a:solidFill>
                  <a:latin typeface="+mj-lt"/>
                  <a:cs typeface="Times New Roman"/>
                </a:rPr>
                <a:t> </a:t>
              </a:r>
              <a:r>
                <a:rPr sz="1400" spc="-22" dirty="0">
                  <a:solidFill>
                    <a:srgbClr val="323298"/>
                  </a:solidFill>
                  <a:latin typeface="+mj-lt"/>
                  <a:cs typeface="Arial"/>
                </a:rPr>
                <a:t>Mar</a:t>
              </a:r>
              <a:r>
                <a:rPr sz="1400" spc="13" dirty="0">
                  <a:solidFill>
                    <a:srgbClr val="323298"/>
                  </a:solidFill>
                  <a:latin typeface="+mj-lt"/>
                  <a:cs typeface="Arial"/>
                </a:rPr>
                <a:t>k</a:t>
              </a:r>
              <a:r>
                <a:rPr sz="1400" spc="-18" dirty="0">
                  <a:solidFill>
                    <a:srgbClr val="323298"/>
                  </a:solidFill>
                  <a:latin typeface="+mj-lt"/>
                  <a:cs typeface="Arial"/>
                </a:rPr>
                <a:t>tant</a:t>
              </a:r>
              <a:r>
                <a:rPr sz="1400" spc="4" dirty="0">
                  <a:solidFill>
                    <a:srgbClr val="323298"/>
                  </a:solidFill>
                  <a:latin typeface="+mj-lt"/>
                  <a:cs typeface="Arial"/>
                </a:rPr>
                <a:t>e</a:t>
              </a:r>
              <a:r>
                <a:rPr sz="1400" spc="-13" dirty="0">
                  <a:solidFill>
                    <a:srgbClr val="323298"/>
                  </a:solidFill>
                  <a:latin typeface="+mj-lt"/>
                  <a:cs typeface="Arial"/>
                </a:rPr>
                <a:t>il</a:t>
              </a:r>
              <a:endParaRPr sz="1400">
                <a:latin typeface="+mj-lt"/>
                <a:cs typeface="Arial"/>
              </a:endParaRPr>
            </a:p>
          </p:txBody>
        </p:sp>
        <p:sp>
          <p:nvSpPr>
            <p:cNvPr id="114" name="object 26"/>
            <p:cNvSpPr txBox="1"/>
            <p:nvPr/>
          </p:nvSpPr>
          <p:spPr>
            <a:xfrm>
              <a:off x="3661501" y="3681717"/>
              <a:ext cx="1523095" cy="65287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32" marR="4453" algn="ctr">
                <a:lnSpc>
                  <a:spcPct val="100600"/>
                </a:lnSpc>
              </a:pP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Aus</a:t>
              </a:r>
              <a:r>
                <a:rPr sz="1400" b="1" spc="-35" dirty="0">
                  <a:solidFill>
                    <a:schemeClr val="bg1"/>
                  </a:solidFill>
                  <a:latin typeface="+mj-lt"/>
                  <a:cs typeface="Arial"/>
                </a:rPr>
                <a:t>w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irkun</a:t>
              </a:r>
              <a:r>
                <a:rPr sz="1400" b="1" spc="-22" dirty="0">
                  <a:solidFill>
                    <a:schemeClr val="bg1"/>
                  </a:solidFill>
                  <a:latin typeface="+mj-lt"/>
                  <a:cs typeface="Arial"/>
                </a:rPr>
                <a:t>g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en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de</a:t>
              </a:r>
              <a:r>
                <a:rPr sz="1400" b="1" dirty="0">
                  <a:solidFill>
                    <a:schemeClr val="bg1"/>
                  </a:solidFill>
                  <a:latin typeface="+mj-lt"/>
                  <a:cs typeface="Arial"/>
                </a:rPr>
                <a:t>r</a:t>
              </a:r>
              <a:r>
                <a:rPr sz="1400" b="1" spc="53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400" b="1" spc="-4" dirty="0">
                  <a:solidFill>
                    <a:schemeClr val="bg1"/>
                  </a:solidFill>
                  <a:latin typeface="+mj-lt"/>
                  <a:cs typeface="Arial"/>
                </a:rPr>
                <a:t>st</a:t>
              </a:r>
              <a:r>
                <a:rPr sz="1400" b="1" spc="-35" dirty="0">
                  <a:solidFill>
                    <a:schemeClr val="bg1"/>
                  </a:solidFill>
                  <a:latin typeface="+mj-lt"/>
                  <a:cs typeface="Arial"/>
                </a:rPr>
                <a:t>r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at</a:t>
              </a:r>
              <a:r>
                <a:rPr sz="1400" b="1" spc="-22" dirty="0">
                  <a:solidFill>
                    <a:schemeClr val="bg1"/>
                  </a:solidFill>
                  <a:latin typeface="+mj-lt"/>
                  <a:cs typeface="Arial"/>
                </a:rPr>
                <a:t>e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gisc</a:t>
              </a:r>
              <a:r>
                <a:rPr sz="1400" b="1" spc="-31" dirty="0">
                  <a:solidFill>
                    <a:schemeClr val="bg1"/>
                  </a:solidFill>
                  <a:latin typeface="+mj-lt"/>
                  <a:cs typeface="Arial"/>
                </a:rPr>
                <a:t>h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en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Times New Roman"/>
                </a:rPr>
                <a:t> 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Ausr</a:t>
              </a:r>
              <a:r>
                <a:rPr sz="1400" b="1" spc="-31" dirty="0">
                  <a:solidFill>
                    <a:schemeClr val="bg1"/>
                  </a:solidFill>
                  <a:latin typeface="+mj-lt"/>
                  <a:cs typeface="Arial"/>
                </a:rPr>
                <a:t>i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cht</a:t>
              </a:r>
              <a:r>
                <a:rPr sz="1400" b="1" spc="-22" dirty="0">
                  <a:solidFill>
                    <a:schemeClr val="bg1"/>
                  </a:solidFill>
                  <a:latin typeface="+mj-lt"/>
                  <a:cs typeface="Arial"/>
                </a:rPr>
                <a:t>u</a:t>
              </a:r>
              <a:r>
                <a:rPr sz="1400" b="1" spc="4" dirty="0">
                  <a:solidFill>
                    <a:schemeClr val="bg1"/>
                  </a:solidFill>
                  <a:latin typeface="+mj-lt"/>
                  <a:cs typeface="Arial"/>
                </a:rPr>
                <a:t>ng</a:t>
              </a:r>
              <a:endParaRPr sz="1400" b="1" dirty="0">
                <a:solidFill>
                  <a:schemeClr val="bg1"/>
                </a:solidFill>
                <a:latin typeface="+mj-lt"/>
                <a:cs typeface="Arial"/>
              </a:endParaRPr>
            </a:p>
          </p:txBody>
        </p:sp>
        <p:sp>
          <p:nvSpPr>
            <p:cNvPr id="116" name="object 27"/>
            <p:cNvSpPr/>
            <p:nvPr/>
          </p:nvSpPr>
          <p:spPr>
            <a:xfrm>
              <a:off x="3716677" y="1770669"/>
              <a:ext cx="523988" cy="357583"/>
            </a:xfrm>
            <a:custGeom>
              <a:avLst/>
              <a:gdLst/>
              <a:ahLst/>
              <a:cxnLst/>
              <a:rect l="l" t="t" r="r" b="b"/>
              <a:pathLst>
                <a:path w="612775" h="394335">
                  <a:moveTo>
                    <a:pt x="377951" y="251050"/>
                  </a:moveTo>
                  <a:lnTo>
                    <a:pt x="466343" y="394306"/>
                  </a:lnTo>
                  <a:lnTo>
                    <a:pt x="612647" y="394306"/>
                  </a:lnTo>
                  <a:lnTo>
                    <a:pt x="551687" y="357730"/>
                  </a:lnTo>
                  <a:lnTo>
                    <a:pt x="554388" y="343517"/>
                  </a:lnTo>
                  <a:lnTo>
                    <a:pt x="556104" y="329255"/>
                  </a:lnTo>
                  <a:lnTo>
                    <a:pt x="556855" y="314984"/>
                  </a:lnTo>
                  <a:lnTo>
                    <a:pt x="556662" y="300744"/>
                  </a:lnTo>
                  <a:lnTo>
                    <a:pt x="555545" y="286578"/>
                  </a:lnTo>
                  <a:lnTo>
                    <a:pt x="555258" y="284578"/>
                  </a:lnTo>
                  <a:lnTo>
                    <a:pt x="435863" y="284578"/>
                  </a:lnTo>
                  <a:lnTo>
                    <a:pt x="377951" y="251050"/>
                  </a:lnTo>
                  <a:close/>
                </a:path>
                <a:path w="612775" h="394335">
                  <a:moveTo>
                    <a:pt x="383312" y="73801"/>
                  </a:moveTo>
                  <a:lnTo>
                    <a:pt x="304194" y="73801"/>
                  </a:lnTo>
                  <a:lnTo>
                    <a:pt x="319661" y="74159"/>
                  </a:lnTo>
                  <a:lnTo>
                    <a:pt x="335265" y="75502"/>
                  </a:lnTo>
                  <a:lnTo>
                    <a:pt x="382498" y="85582"/>
                  </a:lnTo>
                  <a:lnTo>
                    <a:pt x="405451" y="117299"/>
                  </a:lnTo>
                  <a:lnTo>
                    <a:pt x="422828" y="151370"/>
                  </a:lnTo>
                  <a:lnTo>
                    <a:pt x="437004" y="199193"/>
                  </a:lnTo>
                  <a:lnTo>
                    <a:pt x="440655" y="235903"/>
                  </a:lnTo>
                  <a:lnTo>
                    <a:pt x="440505" y="248155"/>
                  </a:lnTo>
                  <a:lnTo>
                    <a:pt x="439662" y="260370"/>
                  </a:lnTo>
                  <a:lnTo>
                    <a:pt x="438115" y="272526"/>
                  </a:lnTo>
                  <a:lnTo>
                    <a:pt x="435863" y="284578"/>
                  </a:lnTo>
                  <a:lnTo>
                    <a:pt x="555258" y="284578"/>
                  </a:lnTo>
                  <a:lnTo>
                    <a:pt x="546859" y="244929"/>
                  </a:lnTo>
                  <a:lnTo>
                    <a:pt x="530603" y="205420"/>
                  </a:lnTo>
                  <a:lnTo>
                    <a:pt x="507330" y="169162"/>
                  </a:lnTo>
                  <a:lnTo>
                    <a:pt x="477597" y="137265"/>
                  </a:lnTo>
                  <a:lnTo>
                    <a:pt x="441959" y="110842"/>
                  </a:lnTo>
                  <a:lnTo>
                    <a:pt x="383312" y="73801"/>
                  </a:lnTo>
                  <a:close/>
                </a:path>
                <a:path w="612775" h="394335">
                  <a:moveTo>
                    <a:pt x="200234" y="0"/>
                  </a:moveTo>
                  <a:lnTo>
                    <a:pt x="145922" y="4924"/>
                  </a:lnTo>
                  <a:lnTo>
                    <a:pt x="94697" y="21781"/>
                  </a:lnTo>
                  <a:lnTo>
                    <a:pt x="48841" y="50077"/>
                  </a:lnTo>
                  <a:lnTo>
                    <a:pt x="10638" y="89318"/>
                  </a:lnTo>
                  <a:lnTo>
                    <a:pt x="0" y="104746"/>
                  </a:lnTo>
                  <a:lnTo>
                    <a:pt x="115823" y="177898"/>
                  </a:lnTo>
                  <a:lnTo>
                    <a:pt x="124435" y="165030"/>
                  </a:lnTo>
                  <a:lnTo>
                    <a:pt x="133784" y="152952"/>
                  </a:lnTo>
                  <a:lnTo>
                    <a:pt x="165853" y="121591"/>
                  </a:lnTo>
                  <a:lnTo>
                    <a:pt x="203117" y="97813"/>
                  </a:lnTo>
                  <a:lnTo>
                    <a:pt x="244493" y="81971"/>
                  </a:lnTo>
                  <a:lnTo>
                    <a:pt x="288903" y="74416"/>
                  </a:lnTo>
                  <a:lnTo>
                    <a:pt x="304194" y="73801"/>
                  </a:lnTo>
                  <a:lnTo>
                    <a:pt x="383312" y="73801"/>
                  </a:lnTo>
                  <a:lnTo>
                    <a:pt x="326135" y="37690"/>
                  </a:lnTo>
                  <a:lnTo>
                    <a:pt x="291410" y="19651"/>
                  </a:lnTo>
                  <a:lnTo>
                    <a:pt x="237029" y="3590"/>
                  </a:lnTo>
                  <a:lnTo>
                    <a:pt x="218629" y="1095"/>
                  </a:lnTo>
                  <a:lnTo>
                    <a:pt x="20023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18" name="object 28"/>
            <p:cNvSpPr/>
            <p:nvPr/>
          </p:nvSpPr>
          <p:spPr>
            <a:xfrm>
              <a:off x="3716677" y="1770669"/>
              <a:ext cx="321452" cy="161805"/>
            </a:xfrm>
            <a:custGeom>
              <a:avLst/>
              <a:gdLst/>
              <a:ahLst/>
              <a:cxnLst/>
              <a:rect l="l" t="t" r="r" b="b"/>
              <a:pathLst>
                <a:path w="375920" h="178435">
                  <a:moveTo>
                    <a:pt x="200234" y="0"/>
                  </a:moveTo>
                  <a:lnTo>
                    <a:pt x="145922" y="4924"/>
                  </a:lnTo>
                  <a:lnTo>
                    <a:pt x="94697" y="21781"/>
                  </a:lnTo>
                  <a:lnTo>
                    <a:pt x="48841" y="50077"/>
                  </a:lnTo>
                  <a:lnTo>
                    <a:pt x="10638" y="89318"/>
                  </a:lnTo>
                  <a:lnTo>
                    <a:pt x="0" y="104746"/>
                  </a:lnTo>
                  <a:lnTo>
                    <a:pt x="115823" y="177898"/>
                  </a:lnTo>
                  <a:lnTo>
                    <a:pt x="124434" y="165029"/>
                  </a:lnTo>
                  <a:lnTo>
                    <a:pt x="133777" y="152944"/>
                  </a:lnTo>
                  <a:lnTo>
                    <a:pt x="165743" y="121471"/>
                  </a:lnTo>
                  <a:lnTo>
                    <a:pt x="202666" y="97321"/>
                  </a:lnTo>
                  <a:lnTo>
                    <a:pt x="243322" y="80691"/>
                  </a:lnTo>
                  <a:lnTo>
                    <a:pt x="286488" y="71779"/>
                  </a:lnTo>
                  <a:lnTo>
                    <a:pt x="316055" y="70222"/>
                  </a:lnTo>
                  <a:lnTo>
                    <a:pt x="367327" y="70222"/>
                  </a:lnTo>
                  <a:lnTo>
                    <a:pt x="366335" y="69286"/>
                  </a:lnTo>
                  <a:lnTo>
                    <a:pt x="336495" y="44916"/>
                  </a:lnTo>
                  <a:lnTo>
                    <a:pt x="291410" y="19651"/>
                  </a:lnTo>
                  <a:lnTo>
                    <a:pt x="237029" y="3590"/>
                  </a:lnTo>
                  <a:lnTo>
                    <a:pt x="218629" y="1095"/>
                  </a:lnTo>
                  <a:lnTo>
                    <a:pt x="200234" y="0"/>
                  </a:lnTo>
                  <a:close/>
                </a:path>
                <a:path w="375920" h="178435">
                  <a:moveTo>
                    <a:pt x="367327" y="70222"/>
                  </a:moveTo>
                  <a:lnTo>
                    <a:pt x="316055" y="70222"/>
                  </a:lnTo>
                  <a:lnTo>
                    <a:pt x="330940" y="70780"/>
                  </a:lnTo>
                  <a:lnTo>
                    <a:pt x="345832" y="72240"/>
                  </a:lnTo>
                  <a:lnTo>
                    <a:pt x="360686" y="74609"/>
                  </a:lnTo>
                  <a:lnTo>
                    <a:pt x="375456" y="77893"/>
                  </a:lnTo>
                  <a:lnTo>
                    <a:pt x="367327" y="70222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0" name="object 29"/>
            <p:cNvSpPr/>
            <p:nvPr/>
          </p:nvSpPr>
          <p:spPr>
            <a:xfrm>
              <a:off x="3716677" y="1770669"/>
              <a:ext cx="523988" cy="357583"/>
            </a:xfrm>
            <a:custGeom>
              <a:avLst/>
              <a:gdLst/>
              <a:ahLst/>
              <a:cxnLst/>
              <a:rect l="l" t="t" r="r" b="b"/>
              <a:pathLst>
                <a:path w="612775" h="394335">
                  <a:moveTo>
                    <a:pt x="0" y="104746"/>
                  </a:moveTo>
                  <a:lnTo>
                    <a:pt x="35143" y="61965"/>
                  </a:lnTo>
                  <a:lnTo>
                    <a:pt x="78702" y="29966"/>
                  </a:lnTo>
                  <a:lnTo>
                    <a:pt x="128392" y="9241"/>
                  </a:lnTo>
                  <a:lnTo>
                    <a:pt x="181929" y="284"/>
                  </a:lnTo>
                  <a:lnTo>
                    <a:pt x="200234" y="0"/>
                  </a:lnTo>
                  <a:lnTo>
                    <a:pt x="218629" y="1095"/>
                  </a:lnTo>
                  <a:lnTo>
                    <a:pt x="273504" y="12850"/>
                  </a:lnTo>
                  <a:lnTo>
                    <a:pt x="308982" y="27925"/>
                  </a:lnTo>
                  <a:lnTo>
                    <a:pt x="441959" y="110842"/>
                  </a:lnTo>
                  <a:lnTo>
                    <a:pt x="477597" y="137265"/>
                  </a:lnTo>
                  <a:lnTo>
                    <a:pt x="507330" y="169162"/>
                  </a:lnTo>
                  <a:lnTo>
                    <a:pt x="530603" y="205420"/>
                  </a:lnTo>
                  <a:lnTo>
                    <a:pt x="546859" y="244929"/>
                  </a:lnTo>
                  <a:lnTo>
                    <a:pt x="555545" y="286578"/>
                  </a:lnTo>
                  <a:lnTo>
                    <a:pt x="556855" y="314984"/>
                  </a:lnTo>
                  <a:lnTo>
                    <a:pt x="556104" y="329255"/>
                  </a:lnTo>
                  <a:lnTo>
                    <a:pt x="554388" y="343517"/>
                  </a:lnTo>
                  <a:lnTo>
                    <a:pt x="551687" y="357730"/>
                  </a:lnTo>
                  <a:lnTo>
                    <a:pt x="612647" y="394306"/>
                  </a:lnTo>
                  <a:lnTo>
                    <a:pt x="466343" y="394306"/>
                  </a:lnTo>
                  <a:lnTo>
                    <a:pt x="377951" y="251050"/>
                  </a:lnTo>
                  <a:lnTo>
                    <a:pt x="435863" y="284578"/>
                  </a:lnTo>
                  <a:lnTo>
                    <a:pt x="438117" y="272520"/>
                  </a:lnTo>
                  <a:lnTo>
                    <a:pt x="439662" y="260370"/>
                  </a:lnTo>
                  <a:lnTo>
                    <a:pt x="440505" y="248155"/>
                  </a:lnTo>
                  <a:lnTo>
                    <a:pt x="440655" y="235903"/>
                  </a:lnTo>
                  <a:lnTo>
                    <a:pt x="440117" y="223640"/>
                  </a:lnTo>
                  <a:lnTo>
                    <a:pt x="431223" y="175030"/>
                  </a:lnTo>
                  <a:lnTo>
                    <a:pt x="411872" y="128431"/>
                  </a:lnTo>
                  <a:lnTo>
                    <a:pt x="390758" y="95847"/>
                  </a:lnTo>
                  <a:lnTo>
                    <a:pt x="350966" y="77846"/>
                  </a:lnTo>
                  <a:lnTo>
                    <a:pt x="304194" y="73801"/>
                  </a:lnTo>
                  <a:lnTo>
                    <a:pt x="288903" y="74416"/>
                  </a:lnTo>
                  <a:lnTo>
                    <a:pt x="244493" y="81971"/>
                  </a:lnTo>
                  <a:lnTo>
                    <a:pt x="203117" y="97813"/>
                  </a:lnTo>
                  <a:lnTo>
                    <a:pt x="165853" y="121591"/>
                  </a:lnTo>
                  <a:lnTo>
                    <a:pt x="133784" y="152952"/>
                  </a:lnTo>
                  <a:lnTo>
                    <a:pt x="115823" y="177898"/>
                  </a:lnTo>
                  <a:lnTo>
                    <a:pt x="0" y="104746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1" name="object 30"/>
            <p:cNvSpPr/>
            <p:nvPr/>
          </p:nvSpPr>
          <p:spPr>
            <a:xfrm>
              <a:off x="3995558" y="1804846"/>
              <a:ext cx="42353" cy="36852"/>
            </a:xfrm>
            <a:custGeom>
              <a:avLst/>
              <a:gdLst/>
              <a:ahLst/>
              <a:cxnLst/>
              <a:rect l="l" t="t" r="r" b="b"/>
              <a:pathLst>
                <a:path w="49529" h="40639">
                  <a:moveTo>
                    <a:pt x="0" y="0"/>
                  </a:moveTo>
                  <a:lnTo>
                    <a:pt x="10359" y="7226"/>
                  </a:lnTo>
                  <a:lnTo>
                    <a:pt x="20595" y="14984"/>
                  </a:lnTo>
                  <a:lnTo>
                    <a:pt x="30583" y="23148"/>
                  </a:lnTo>
                  <a:lnTo>
                    <a:pt x="40199" y="31596"/>
                  </a:lnTo>
                  <a:lnTo>
                    <a:pt x="49320" y="40203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2" name="object 31"/>
            <p:cNvSpPr/>
            <p:nvPr/>
          </p:nvSpPr>
          <p:spPr>
            <a:xfrm>
              <a:off x="4699866" y="1736674"/>
              <a:ext cx="489780" cy="383494"/>
            </a:xfrm>
            <a:custGeom>
              <a:avLst/>
              <a:gdLst/>
              <a:ahLst/>
              <a:cxnLst/>
              <a:rect l="l" t="t" r="r" b="b"/>
              <a:pathLst>
                <a:path w="572770" h="422910">
                  <a:moveTo>
                    <a:pt x="367394" y="0"/>
                  </a:moveTo>
                  <a:lnTo>
                    <a:pt x="323935" y="3428"/>
                  </a:lnTo>
                  <a:lnTo>
                    <a:pt x="281134" y="14264"/>
                  </a:lnTo>
                  <a:lnTo>
                    <a:pt x="240103" y="32506"/>
                  </a:lnTo>
                  <a:lnTo>
                    <a:pt x="121231" y="102610"/>
                  </a:lnTo>
                  <a:lnTo>
                    <a:pt x="89538" y="124903"/>
                  </a:lnTo>
                  <a:lnTo>
                    <a:pt x="50365" y="165475"/>
                  </a:lnTo>
                  <a:lnTo>
                    <a:pt x="21890" y="212631"/>
                  </a:lnTo>
                  <a:lnTo>
                    <a:pt x="4855" y="264148"/>
                  </a:lnTo>
                  <a:lnTo>
                    <a:pt x="0" y="317805"/>
                  </a:lnTo>
                  <a:lnTo>
                    <a:pt x="1216" y="335782"/>
                  </a:lnTo>
                  <a:lnTo>
                    <a:pt x="13752" y="388836"/>
                  </a:lnTo>
                  <a:lnTo>
                    <a:pt x="29791" y="422650"/>
                  </a:lnTo>
                  <a:lnTo>
                    <a:pt x="148663" y="352546"/>
                  </a:lnTo>
                  <a:lnTo>
                    <a:pt x="141393" y="339112"/>
                  </a:lnTo>
                  <a:lnTo>
                    <a:pt x="135130" y="325356"/>
                  </a:lnTo>
                  <a:lnTo>
                    <a:pt x="122388" y="282598"/>
                  </a:lnTo>
                  <a:lnTo>
                    <a:pt x="118729" y="238532"/>
                  </a:lnTo>
                  <a:lnTo>
                    <a:pt x="119531" y="223758"/>
                  </a:lnTo>
                  <a:lnTo>
                    <a:pt x="128012" y="179798"/>
                  </a:lnTo>
                  <a:lnTo>
                    <a:pt x="145620" y="137305"/>
                  </a:lnTo>
                  <a:lnTo>
                    <a:pt x="172373" y="97469"/>
                  </a:lnTo>
                  <a:lnTo>
                    <a:pt x="208137" y="70772"/>
                  </a:lnTo>
                  <a:lnTo>
                    <a:pt x="246365" y="68182"/>
                  </a:lnTo>
                  <a:lnTo>
                    <a:pt x="545665" y="68182"/>
                  </a:lnTo>
                  <a:lnTo>
                    <a:pt x="554772" y="50794"/>
                  </a:lnTo>
                  <a:lnTo>
                    <a:pt x="514423" y="50794"/>
                  </a:lnTo>
                  <a:lnTo>
                    <a:pt x="502748" y="42062"/>
                  </a:lnTo>
                  <a:lnTo>
                    <a:pt x="490612" y="34152"/>
                  </a:lnTo>
                  <a:lnTo>
                    <a:pt x="451843" y="15361"/>
                  </a:lnTo>
                  <a:lnTo>
                    <a:pt x="410400" y="3977"/>
                  </a:lnTo>
                  <a:lnTo>
                    <a:pt x="381835" y="502"/>
                  </a:lnTo>
                  <a:lnTo>
                    <a:pt x="367394" y="0"/>
                  </a:lnTo>
                  <a:close/>
                </a:path>
                <a:path w="572770" h="422910">
                  <a:moveTo>
                    <a:pt x="545665" y="68182"/>
                  </a:moveTo>
                  <a:lnTo>
                    <a:pt x="246365" y="68182"/>
                  </a:lnTo>
                  <a:lnTo>
                    <a:pt x="258947" y="68626"/>
                  </a:lnTo>
                  <a:lnTo>
                    <a:pt x="271417" y="69708"/>
                  </a:lnTo>
                  <a:lnTo>
                    <a:pt x="319775" y="80216"/>
                  </a:lnTo>
                  <a:lnTo>
                    <a:pt x="364767" y="100145"/>
                  </a:lnTo>
                  <a:lnTo>
                    <a:pt x="395551" y="120898"/>
                  </a:lnTo>
                  <a:lnTo>
                    <a:pt x="334591" y="154426"/>
                  </a:lnTo>
                  <a:lnTo>
                    <a:pt x="505279" y="145282"/>
                  </a:lnTo>
                  <a:lnTo>
                    <a:pt x="545665" y="68182"/>
                  </a:lnTo>
                  <a:close/>
                </a:path>
                <a:path w="572770" h="422910">
                  <a:moveTo>
                    <a:pt x="572335" y="17266"/>
                  </a:moveTo>
                  <a:lnTo>
                    <a:pt x="514423" y="50794"/>
                  </a:lnTo>
                  <a:lnTo>
                    <a:pt x="554772" y="50794"/>
                  </a:lnTo>
                  <a:lnTo>
                    <a:pt x="572335" y="1726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3" name="object 32"/>
            <p:cNvSpPr/>
            <p:nvPr/>
          </p:nvSpPr>
          <p:spPr>
            <a:xfrm>
              <a:off x="4699866" y="1806373"/>
              <a:ext cx="153667" cy="313821"/>
            </a:xfrm>
            <a:custGeom>
              <a:avLst/>
              <a:gdLst/>
              <a:ahLst/>
              <a:cxnLst/>
              <a:rect l="l" t="t" r="r" b="b"/>
              <a:pathLst>
                <a:path w="179704" h="346075">
                  <a:moveTo>
                    <a:pt x="179596" y="0"/>
                  </a:moveTo>
                  <a:lnTo>
                    <a:pt x="132904" y="19382"/>
                  </a:lnTo>
                  <a:lnTo>
                    <a:pt x="89538" y="48041"/>
                  </a:lnTo>
                  <a:lnTo>
                    <a:pt x="50365" y="88613"/>
                  </a:lnTo>
                  <a:lnTo>
                    <a:pt x="21890" y="135769"/>
                  </a:lnTo>
                  <a:lnTo>
                    <a:pt x="4855" y="187286"/>
                  </a:lnTo>
                  <a:lnTo>
                    <a:pt x="0" y="240943"/>
                  </a:lnTo>
                  <a:lnTo>
                    <a:pt x="1216" y="258920"/>
                  </a:lnTo>
                  <a:lnTo>
                    <a:pt x="13752" y="311974"/>
                  </a:lnTo>
                  <a:lnTo>
                    <a:pt x="29791" y="345788"/>
                  </a:lnTo>
                  <a:lnTo>
                    <a:pt x="148663" y="275684"/>
                  </a:lnTo>
                  <a:lnTo>
                    <a:pt x="141391" y="262251"/>
                  </a:lnTo>
                  <a:lnTo>
                    <a:pt x="135115" y="248498"/>
                  </a:lnTo>
                  <a:lnTo>
                    <a:pt x="122143" y="205797"/>
                  </a:lnTo>
                  <a:lnTo>
                    <a:pt x="117724" y="161919"/>
                  </a:lnTo>
                  <a:lnTo>
                    <a:pt x="118100" y="147250"/>
                  </a:lnTo>
                  <a:lnTo>
                    <a:pt x="124620" y="103775"/>
                  </a:lnTo>
                  <a:lnTo>
                    <a:pt x="138996" y="62082"/>
                  </a:lnTo>
                  <a:lnTo>
                    <a:pt x="160926" y="23440"/>
                  </a:lnTo>
                  <a:lnTo>
                    <a:pt x="169864" y="11456"/>
                  </a:lnTo>
                  <a:lnTo>
                    <a:pt x="17959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4" name="object 33"/>
            <p:cNvSpPr/>
            <p:nvPr/>
          </p:nvSpPr>
          <p:spPr>
            <a:xfrm>
              <a:off x="4699866" y="1736674"/>
              <a:ext cx="489780" cy="383494"/>
            </a:xfrm>
            <a:custGeom>
              <a:avLst/>
              <a:gdLst/>
              <a:ahLst/>
              <a:cxnLst/>
              <a:rect l="l" t="t" r="r" b="b"/>
              <a:pathLst>
                <a:path w="572770" h="422910">
                  <a:moveTo>
                    <a:pt x="29791" y="422650"/>
                  </a:moveTo>
                  <a:lnTo>
                    <a:pt x="8065" y="371380"/>
                  </a:lnTo>
                  <a:lnTo>
                    <a:pt x="0" y="317805"/>
                  </a:lnTo>
                  <a:lnTo>
                    <a:pt x="219" y="299819"/>
                  </a:lnTo>
                  <a:lnTo>
                    <a:pt x="9217" y="246628"/>
                  </a:lnTo>
                  <a:lnTo>
                    <a:pt x="30147" y="196318"/>
                  </a:lnTo>
                  <a:lnTo>
                    <a:pt x="62270" y="151110"/>
                  </a:lnTo>
                  <a:lnTo>
                    <a:pt x="104845" y="113227"/>
                  </a:lnTo>
                  <a:lnTo>
                    <a:pt x="240103" y="32506"/>
                  </a:lnTo>
                  <a:lnTo>
                    <a:pt x="281134" y="14264"/>
                  </a:lnTo>
                  <a:lnTo>
                    <a:pt x="323935" y="3428"/>
                  </a:lnTo>
                  <a:lnTo>
                    <a:pt x="367394" y="0"/>
                  </a:lnTo>
                  <a:lnTo>
                    <a:pt x="381835" y="502"/>
                  </a:lnTo>
                  <a:lnTo>
                    <a:pt x="424443" y="6949"/>
                  </a:lnTo>
                  <a:lnTo>
                    <a:pt x="465118" y="20802"/>
                  </a:lnTo>
                  <a:lnTo>
                    <a:pt x="502748" y="42062"/>
                  </a:lnTo>
                  <a:lnTo>
                    <a:pt x="514423" y="50794"/>
                  </a:lnTo>
                  <a:lnTo>
                    <a:pt x="572335" y="17266"/>
                  </a:lnTo>
                  <a:lnTo>
                    <a:pt x="505279" y="145282"/>
                  </a:lnTo>
                  <a:lnTo>
                    <a:pt x="334591" y="154426"/>
                  </a:lnTo>
                  <a:lnTo>
                    <a:pt x="395551" y="120898"/>
                  </a:lnTo>
                  <a:lnTo>
                    <a:pt x="385610" y="113447"/>
                  </a:lnTo>
                  <a:lnTo>
                    <a:pt x="342770" y="89042"/>
                  </a:lnTo>
                  <a:lnTo>
                    <a:pt x="295939" y="73746"/>
                  </a:lnTo>
                  <a:lnTo>
                    <a:pt x="246365" y="68182"/>
                  </a:lnTo>
                  <a:lnTo>
                    <a:pt x="233690" y="68385"/>
                  </a:lnTo>
                  <a:lnTo>
                    <a:pt x="195299" y="72975"/>
                  </a:lnTo>
                  <a:lnTo>
                    <a:pt x="162438" y="110379"/>
                  </a:lnTo>
                  <a:lnTo>
                    <a:pt x="138736" y="151232"/>
                  </a:lnTo>
                  <a:lnTo>
                    <a:pt x="124172" y="194347"/>
                  </a:lnTo>
                  <a:lnTo>
                    <a:pt x="118729" y="238532"/>
                  </a:lnTo>
                  <a:lnTo>
                    <a:pt x="118938" y="253293"/>
                  </a:lnTo>
                  <a:lnTo>
                    <a:pt x="125627" y="297055"/>
                  </a:lnTo>
                  <a:lnTo>
                    <a:pt x="141393" y="339112"/>
                  </a:lnTo>
                  <a:lnTo>
                    <a:pt x="148663" y="352546"/>
                  </a:lnTo>
                  <a:lnTo>
                    <a:pt x="29791" y="422650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5" name="object 34"/>
            <p:cNvSpPr/>
            <p:nvPr/>
          </p:nvSpPr>
          <p:spPr>
            <a:xfrm>
              <a:off x="4803532" y="1806372"/>
              <a:ext cx="49954" cy="23608"/>
            </a:xfrm>
            <a:custGeom>
              <a:avLst/>
              <a:gdLst/>
              <a:ahLst/>
              <a:cxnLst/>
              <a:rect l="l" t="t" r="r" b="b"/>
              <a:pathLst>
                <a:path w="58420" h="26035">
                  <a:moveTo>
                    <a:pt x="0" y="25748"/>
                  </a:moveTo>
                  <a:lnTo>
                    <a:pt x="11673" y="19382"/>
                  </a:lnTo>
                  <a:lnTo>
                    <a:pt x="23346" y="13624"/>
                  </a:lnTo>
                  <a:lnTo>
                    <a:pt x="35019" y="8474"/>
                  </a:lnTo>
                  <a:lnTo>
                    <a:pt x="46692" y="3933"/>
                  </a:lnTo>
                  <a:lnTo>
                    <a:pt x="58365" y="0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6" name="object 35"/>
            <p:cNvSpPr/>
            <p:nvPr/>
          </p:nvSpPr>
          <p:spPr>
            <a:xfrm>
              <a:off x="2111156" y="4853460"/>
              <a:ext cx="508241" cy="376585"/>
            </a:xfrm>
            <a:custGeom>
              <a:avLst/>
              <a:gdLst/>
              <a:ahLst/>
              <a:cxnLst/>
              <a:rect l="l" t="t" r="r" b="b"/>
              <a:pathLst>
                <a:path w="594360" h="415289">
                  <a:moveTo>
                    <a:pt x="0" y="0"/>
                  </a:moveTo>
                  <a:lnTo>
                    <a:pt x="54851" y="36575"/>
                  </a:lnTo>
                  <a:lnTo>
                    <a:pt x="51671" y="50810"/>
                  </a:lnTo>
                  <a:lnTo>
                    <a:pt x="49438" y="65141"/>
                  </a:lnTo>
                  <a:lnTo>
                    <a:pt x="48137" y="79527"/>
                  </a:lnTo>
                  <a:lnTo>
                    <a:pt x="47756" y="93927"/>
                  </a:lnTo>
                  <a:lnTo>
                    <a:pt x="48279" y="108299"/>
                  </a:lnTo>
                  <a:lnTo>
                    <a:pt x="55144" y="150839"/>
                  </a:lnTo>
                  <a:lnTo>
                    <a:pt x="69662" y="191651"/>
                  </a:lnTo>
                  <a:lnTo>
                    <a:pt x="91464" y="229624"/>
                  </a:lnTo>
                  <a:lnTo>
                    <a:pt x="120178" y="263646"/>
                  </a:lnTo>
                  <a:lnTo>
                    <a:pt x="155435" y="292607"/>
                  </a:lnTo>
                  <a:lnTo>
                    <a:pt x="268211" y="371855"/>
                  </a:lnTo>
                  <a:lnTo>
                    <a:pt x="302114" y="390979"/>
                  </a:lnTo>
                  <a:lnTo>
                    <a:pt x="355603" y="409193"/>
                  </a:lnTo>
                  <a:lnTo>
                    <a:pt x="410224" y="415064"/>
                  </a:lnTo>
                  <a:lnTo>
                    <a:pt x="428288" y="414320"/>
                  </a:lnTo>
                  <a:lnTo>
                    <a:pt x="480867" y="404116"/>
                  </a:lnTo>
                  <a:lnTo>
                    <a:pt x="529249" y="382142"/>
                  </a:lnTo>
                  <a:lnTo>
                    <a:pt x="571152" y="348648"/>
                  </a:lnTo>
                  <a:lnTo>
                    <a:pt x="584424" y="333430"/>
                  </a:lnTo>
                  <a:lnTo>
                    <a:pt x="305282" y="333430"/>
                  </a:lnTo>
                  <a:lnTo>
                    <a:pt x="289900" y="333214"/>
                  </a:lnTo>
                  <a:lnTo>
                    <a:pt x="242865" y="326430"/>
                  </a:lnTo>
                  <a:lnTo>
                    <a:pt x="203526" y="306317"/>
                  </a:lnTo>
                  <a:lnTo>
                    <a:pt x="179134" y="261918"/>
                  </a:lnTo>
                  <a:lnTo>
                    <a:pt x="164736" y="213950"/>
                  </a:lnTo>
                  <a:lnTo>
                    <a:pt x="160752" y="176913"/>
                  </a:lnTo>
                  <a:lnTo>
                    <a:pt x="160758" y="164542"/>
                  </a:lnTo>
                  <a:lnTo>
                    <a:pt x="161442" y="152215"/>
                  </a:lnTo>
                  <a:lnTo>
                    <a:pt x="162810" y="139964"/>
                  </a:lnTo>
                  <a:lnTo>
                    <a:pt x="164870" y="127822"/>
                  </a:lnTo>
                  <a:lnTo>
                    <a:pt x="167627" y="115823"/>
                  </a:lnTo>
                  <a:lnTo>
                    <a:pt x="203706" y="115823"/>
                  </a:lnTo>
                  <a:lnTo>
                    <a:pt x="143243" y="6095"/>
                  </a:lnTo>
                  <a:lnTo>
                    <a:pt x="0" y="0"/>
                  </a:lnTo>
                  <a:close/>
                </a:path>
                <a:path w="594360" h="415289">
                  <a:moveTo>
                    <a:pt x="481571" y="240791"/>
                  </a:moveTo>
                  <a:lnTo>
                    <a:pt x="452386" y="274449"/>
                  </a:lnTo>
                  <a:lnTo>
                    <a:pt x="417622" y="301022"/>
                  </a:lnTo>
                  <a:lnTo>
                    <a:pt x="378284" y="320008"/>
                  </a:lnTo>
                  <a:lnTo>
                    <a:pt x="335375" y="330906"/>
                  </a:lnTo>
                  <a:lnTo>
                    <a:pt x="305282" y="333430"/>
                  </a:lnTo>
                  <a:lnTo>
                    <a:pt x="584424" y="333430"/>
                  </a:lnTo>
                  <a:lnTo>
                    <a:pt x="594359" y="320039"/>
                  </a:lnTo>
                  <a:lnTo>
                    <a:pt x="481571" y="240791"/>
                  </a:lnTo>
                  <a:close/>
                </a:path>
                <a:path w="594360" h="415289">
                  <a:moveTo>
                    <a:pt x="203706" y="115823"/>
                  </a:moveTo>
                  <a:lnTo>
                    <a:pt x="167627" y="115823"/>
                  </a:lnTo>
                  <a:lnTo>
                    <a:pt x="225539" y="155447"/>
                  </a:lnTo>
                  <a:lnTo>
                    <a:pt x="203706" y="11582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7" name="object 36"/>
            <p:cNvSpPr/>
            <p:nvPr/>
          </p:nvSpPr>
          <p:spPr>
            <a:xfrm>
              <a:off x="2300491" y="5071811"/>
              <a:ext cx="319280" cy="158350"/>
            </a:xfrm>
            <a:custGeom>
              <a:avLst/>
              <a:gdLst/>
              <a:ahLst/>
              <a:cxnLst/>
              <a:rect l="l" t="t" r="r" b="b"/>
              <a:pathLst>
                <a:path w="373380" h="174625">
                  <a:moveTo>
                    <a:pt x="0" y="88097"/>
                  </a:moveTo>
                  <a:lnTo>
                    <a:pt x="37019" y="122886"/>
                  </a:lnTo>
                  <a:lnTo>
                    <a:pt x="80697" y="150187"/>
                  </a:lnTo>
                  <a:lnTo>
                    <a:pt x="134186" y="168401"/>
                  </a:lnTo>
                  <a:lnTo>
                    <a:pt x="188807" y="174272"/>
                  </a:lnTo>
                  <a:lnTo>
                    <a:pt x="206871" y="173528"/>
                  </a:lnTo>
                  <a:lnTo>
                    <a:pt x="259450" y="163324"/>
                  </a:lnTo>
                  <a:lnTo>
                    <a:pt x="307832" y="141350"/>
                  </a:lnTo>
                  <a:lnTo>
                    <a:pt x="349735" y="107856"/>
                  </a:lnTo>
                  <a:lnTo>
                    <a:pt x="358828" y="97602"/>
                  </a:lnTo>
                  <a:lnTo>
                    <a:pt x="72820" y="97602"/>
                  </a:lnTo>
                  <a:lnTo>
                    <a:pt x="58192" y="97482"/>
                  </a:lnTo>
                  <a:lnTo>
                    <a:pt x="43551" y="96481"/>
                  </a:lnTo>
                  <a:lnTo>
                    <a:pt x="28942" y="94590"/>
                  </a:lnTo>
                  <a:lnTo>
                    <a:pt x="14410" y="91798"/>
                  </a:lnTo>
                  <a:lnTo>
                    <a:pt x="0" y="88097"/>
                  </a:lnTo>
                  <a:close/>
                </a:path>
                <a:path w="373380" h="174625">
                  <a:moveTo>
                    <a:pt x="260154" y="0"/>
                  </a:moveTo>
                  <a:lnTo>
                    <a:pt x="231004" y="33699"/>
                  </a:lnTo>
                  <a:lnTo>
                    <a:pt x="196483" y="60561"/>
                  </a:lnTo>
                  <a:lnTo>
                    <a:pt x="157803" y="80335"/>
                  </a:lnTo>
                  <a:lnTo>
                    <a:pt x="116178" y="92766"/>
                  </a:lnTo>
                  <a:lnTo>
                    <a:pt x="72820" y="97602"/>
                  </a:lnTo>
                  <a:lnTo>
                    <a:pt x="358828" y="97602"/>
                  </a:lnTo>
                  <a:lnTo>
                    <a:pt x="361867" y="94174"/>
                  </a:lnTo>
                  <a:lnTo>
                    <a:pt x="372942" y="79247"/>
                  </a:lnTo>
                  <a:lnTo>
                    <a:pt x="260154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8" name="object 37"/>
            <p:cNvSpPr/>
            <p:nvPr/>
          </p:nvSpPr>
          <p:spPr>
            <a:xfrm>
              <a:off x="2111156" y="4853460"/>
              <a:ext cx="508241" cy="376585"/>
            </a:xfrm>
            <a:custGeom>
              <a:avLst/>
              <a:gdLst/>
              <a:ahLst/>
              <a:cxnLst/>
              <a:rect l="l" t="t" r="r" b="b"/>
              <a:pathLst>
                <a:path w="594360" h="415289">
                  <a:moveTo>
                    <a:pt x="594359" y="320039"/>
                  </a:moveTo>
                  <a:lnTo>
                    <a:pt x="558045" y="361078"/>
                  </a:lnTo>
                  <a:lnTo>
                    <a:pt x="513729" y="390759"/>
                  </a:lnTo>
                  <a:lnTo>
                    <a:pt x="463694" y="408837"/>
                  </a:lnTo>
                  <a:lnTo>
                    <a:pt x="410224" y="415064"/>
                  </a:lnTo>
                  <a:lnTo>
                    <a:pt x="392033" y="414463"/>
                  </a:lnTo>
                  <a:lnTo>
                    <a:pt x="337535" y="404506"/>
                  </a:lnTo>
                  <a:lnTo>
                    <a:pt x="284931" y="382121"/>
                  </a:lnTo>
                  <a:lnTo>
                    <a:pt x="155435" y="292607"/>
                  </a:lnTo>
                  <a:lnTo>
                    <a:pt x="120178" y="263646"/>
                  </a:lnTo>
                  <a:lnTo>
                    <a:pt x="91464" y="229624"/>
                  </a:lnTo>
                  <a:lnTo>
                    <a:pt x="69662" y="191651"/>
                  </a:lnTo>
                  <a:lnTo>
                    <a:pt x="55144" y="150839"/>
                  </a:lnTo>
                  <a:lnTo>
                    <a:pt x="48279" y="108299"/>
                  </a:lnTo>
                  <a:lnTo>
                    <a:pt x="47756" y="93927"/>
                  </a:lnTo>
                  <a:lnTo>
                    <a:pt x="48137" y="79527"/>
                  </a:lnTo>
                  <a:lnTo>
                    <a:pt x="49438" y="65141"/>
                  </a:lnTo>
                  <a:lnTo>
                    <a:pt x="51671" y="50810"/>
                  </a:lnTo>
                  <a:lnTo>
                    <a:pt x="54851" y="36575"/>
                  </a:lnTo>
                  <a:lnTo>
                    <a:pt x="0" y="0"/>
                  </a:lnTo>
                  <a:lnTo>
                    <a:pt x="143243" y="6095"/>
                  </a:lnTo>
                  <a:lnTo>
                    <a:pt x="225539" y="155447"/>
                  </a:lnTo>
                  <a:lnTo>
                    <a:pt x="167627" y="115823"/>
                  </a:lnTo>
                  <a:lnTo>
                    <a:pt x="164870" y="127822"/>
                  </a:lnTo>
                  <a:lnTo>
                    <a:pt x="162810" y="139964"/>
                  </a:lnTo>
                  <a:lnTo>
                    <a:pt x="161442" y="152215"/>
                  </a:lnTo>
                  <a:lnTo>
                    <a:pt x="160758" y="164542"/>
                  </a:lnTo>
                  <a:lnTo>
                    <a:pt x="160752" y="176913"/>
                  </a:lnTo>
                  <a:lnTo>
                    <a:pt x="161418" y="189293"/>
                  </a:lnTo>
                  <a:lnTo>
                    <a:pt x="170659" y="238247"/>
                  </a:lnTo>
                  <a:lnTo>
                    <a:pt x="190107" y="284697"/>
                  </a:lnTo>
                  <a:lnTo>
                    <a:pt x="211136" y="316610"/>
                  </a:lnTo>
                  <a:lnTo>
                    <a:pt x="258655" y="329733"/>
                  </a:lnTo>
                  <a:lnTo>
                    <a:pt x="305282" y="333430"/>
                  </a:lnTo>
                  <a:lnTo>
                    <a:pt x="320452" y="332654"/>
                  </a:lnTo>
                  <a:lnTo>
                    <a:pt x="364328" y="324564"/>
                  </a:lnTo>
                  <a:lnTo>
                    <a:pt x="404968" y="308218"/>
                  </a:lnTo>
                  <a:lnTo>
                    <a:pt x="441369" y="284119"/>
                  </a:lnTo>
                  <a:lnTo>
                    <a:pt x="472525" y="252767"/>
                  </a:lnTo>
                  <a:lnTo>
                    <a:pt x="481571" y="240791"/>
                  </a:lnTo>
                  <a:lnTo>
                    <a:pt x="594359" y="320039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29" name="object 38"/>
            <p:cNvSpPr/>
            <p:nvPr/>
          </p:nvSpPr>
          <p:spPr>
            <a:xfrm>
              <a:off x="2300492" y="5151697"/>
              <a:ext cx="40181" cy="39156"/>
            </a:xfrm>
            <a:custGeom>
              <a:avLst/>
              <a:gdLst/>
              <a:ahLst/>
              <a:cxnLst/>
              <a:rect l="l" t="t" r="r" b="b"/>
              <a:pathLst>
                <a:path w="46989" h="43179">
                  <a:moveTo>
                    <a:pt x="46794" y="42966"/>
                  </a:moveTo>
                  <a:lnTo>
                    <a:pt x="37019" y="34789"/>
                  </a:lnTo>
                  <a:lnTo>
                    <a:pt x="27348" y="26507"/>
                  </a:lnTo>
                  <a:lnTo>
                    <a:pt x="17886" y="18018"/>
                  </a:lnTo>
                  <a:lnTo>
                    <a:pt x="8735" y="9217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0" name="object 39"/>
            <p:cNvSpPr/>
            <p:nvPr/>
          </p:nvSpPr>
          <p:spPr>
            <a:xfrm>
              <a:off x="2160666" y="5373079"/>
              <a:ext cx="195477" cy="610944"/>
            </a:xfrm>
            <a:custGeom>
              <a:avLst/>
              <a:gdLst/>
              <a:ahLst/>
              <a:cxnLst/>
              <a:rect l="l" t="t" r="r" b="b"/>
              <a:pathLst>
                <a:path w="228600" h="673734">
                  <a:moveTo>
                    <a:pt x="152399" y="0"/>
                  </a:moveTo>
                  <a:lnTo>
                    <a:pt x="152399" y="70103"/>
                  </a:lnTo>
                  <a:lnTo>
                    <a:pt x="138916" y="75561"/>
                  </a:lnTo>
                  <a:lnTo>
                    <a:pt x="125912" y="81850"/>
                  </a:lnTo>
                  <a:lnTo>
                    <a:pt x="90011" y="105346"/>
                  </a:lnTo>
                  <a:lnTo>
                    <a:pt x="59253" y="135014"/>
                  </a:lnTo>
                  <a:lnTo>
                    <a:pt x="34255" y="169866"/>
                  </a:lnTo>
                  <a:lnTo>
                    <a:pt x="15636" y="208916"/>
                  </a:lnTo>
                  <a:lnTo>
                    <a:pt x="4011" y="251175"/>
                  </a:lnTo>
                  <a:lnTo>
                    <a:pt x="13" y="295202"/>
                  </a:lnTo>
                  <a:lnTo>
                    <a:pt x="0" y="432815"/>
                  </a:lnTo>
                  <a:lnTo>
                    <a:pt x="767" y="452717"/>
                  </a:lnTo>
                  <a:lnTo>
                    <a:pt x="6718" y="491047"/>
                  </a:lnTo>
                  <a:lnTo>
                    <a:pt x="25760" y="543970"/>
                  </a:lnTo>
                  <a:lnTo>
                    <a:pt x="55461" y="589980"/>
                  </a:lnTo>
                  <a:lnTo>
                    <a:pt x="94151" y="627473"/>
                  </a:lnTo>
                  <a:lnTo>
                    <a:pt x="140165" y="654843"/>
                  </a:lnTo>
                  <a:lnTo>
                    <a:pt x="191834" y="670486"/>
                  </a:lnTo>
                  <a:lnTo>
                    <a:pt x="228599" y="673607"/>
                  </a:lnTo>
                  <a:lnTo>
                    <a:pt x="228599" y="536447"/>
                  </a:lnTo>
                  <a:lnTo>
                    <a:pt x="213609" y="535925"/>
                  </a:lnTo>
                  <a:lnTo>
                    <a:pt x="198839" y="534373"/>
                  </a:lnTo>
                  <a:lnTo>
                    <a:pt x="156214" y="523756"/>
                  </a:lnTo>
                  <a:lnTo>
                    <a:pt x="116892" y="504653"/>
                  </a:lnTo>
                  <a:lnTo>
                    <a:pt x="81865" y="477652"/>
                  </a:lnTo>
                  <a:lnTo>
                    <a:pt x="52128" y="443340"/>
                  </a:lnTo>
                  <a:lnTo>
                    <a:pt x="28674" y="402304"/>
                  </a:lnTo>
                  <a:lnTo>
                    <a:pt x="12497" y="355131"/>
                  </a:lnTo>
                  <a:lnTo>
                    <a:pt x="17140" y="342454"/>
                  </a:lnTo>
                  <a:lnTo>
                    <a:pt x="34720" y="306435"/>
                  </a:lnTo>
                  <a:lnTo>
                    <a:pt x="57451" y="274077"/>
                  </a:lnTo>
                  <a:lnTo>
                    <a:pt x="84918" y="246209"/>
                  </a:lnTo>
                  <a:lnTo>
                    <a:pt x="116706" y="223661"/>
                  </a:lnTo>
                  <a:lnTo>
                    <a:pt x="152399" y="207263"/>
                  </a:lnTo>
                  <a:lnTo>
                    <a:pt x="186612" y="207263"/>
                  </a:lnTo>
                  <a:lnTo>
                    <a:pt x="228599" y="124967"/>
                  </a:lnTo>
                  <a:lnTo>
                    <a:pt x="152399" y="0"/>
                  </a:lnTo>
                  <a:close/>
                </a:path>
                <a:path w="228600" h="673734">
                  <a:moveTo>
                    <a:pt x="186612" y="207263"/>
                  </a:moveTo>
                  <a:lnTo>
                    <a:pt x="152399" y="207263"/>
                  </a:lnTo>
                  <a:lnTo>
                    <a:pt x="152399" y="274319"/>
                  </a:lnTo>
                  <a:lnTo>
                    <a:pt x="186612" y="20726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1" name="object 40"/>
            <p:cNvSpPr/>
            <p:nvPr/>
          </p:nvSpPr>
          <p:spPr>
            <a:xfrm>
              <a:off x="2160666" y="5708365"/>
              <a:ext cx="195477" cy="275817"/>
            </a:xfrm>
            <a:custGeom>
              <a:avLst/>
              <a:gdLst/>
              <a:ahLst/>
              <a:cxnLst/>
              <a:rect l="l" t="t" r="r" b="b"/>
              <a:pathLst>
                <a:path w="228600" h="304165">
                  <a:moveTo>
                    <a:pt x="8059" y="0"/>
                  </a:moveTo>
                  <a:lnTo>
                    <a:pt x="1288" y="38082"/>
                  </a:lnTo>
                  <a:lnTo>
                    <a:pt x="0" y="63070"/>
                  </a:lnTo>
                  <a:lnTo>
                    <a:pt x="767" y="82972"/>
                  </a:lnTo>
                  <a:lnTo>
                    <a:pt x="6718" y="121302"/>
                  </a:lnTo>
                  <a:lnTo>
                    <a:pt x="25760" y="174225"/>
                  </a:lnTo>
                  <a:lnTo>
                    <a:pt x="55461" y="220235"/>
                  </a:lnTo>
                  <a:lnTo>
                    <a:pt x="94151" y="257728"/>
                  </a:lnTo>
                  <a:lnTo>
                    <a:pt x="140165" y="285098"/>
                  </a:lnTo>
                  <a:lnTo>
                    <a:pt x="191834" y="300741"/>
                  </a:lnTo>
                  <a:lnTo>
                    <a:pt x="228599" y="303862"/>
                  </a:lnTo>
                  <a:lnTo>
                    <a:pt x="228599" y="166702"/>
                  </a:lnTo>
                  <a:lnTo>
                    <a:pt x="213609" y="166182"/>
                  </a:lnTo>
                  <a:lnTo>
                    <a:pt x="198835" y="164643"/>
                  </a:lnTo>
                  <a:lnTo>
                    <a:pt x="156145" y="154239"/>
                  </a:lnTo>
                  <a:lnTo>
                    <a:pt x="116608" y="135843"/>
                  </a:lnTo>
                  <a:lnTo>
                    <a:pt x="81126" y="110339"/>
                  </a:lnTo>
                  <a:lnTo>
                    <a:pt x="50605" y="78607"/>
                  </a:lnTo>
                  <a:lnTo>
                    <a:pt x="25948" y="41533"/>
                  </a:lnTo>
                  <a:lnTo>
                    <a:pt x="13215" y="14285"/>
                  </a:lnTo>
                  <a:lnTo>
                    <a:pt x="805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2" name="object 41"/>
            <p:cNvSpPr/>
            <p:nvPr/>
          </p:nvSpPr>
          <p:spPr>
            <a:xfrm>
              <a:off x="2160666" y="5373079"/>
              <a:ext cx="195477" cy="610944"/>
            </a:xfrm>
            <a:custGeom>
              <a:avLst/>
              <a:gdLst/>
              <a:ahLst/>
              <a:cxnLst/>
              <a:rect l="l" t="t" r="r" b="b"/>
              <a:pathLst>
                <a:path w="228600" h="673734">
                  <a:moveTo>
                    <a:pt x="228599" y="673607"/>
                  </a:moveTo>
                  <a:lnTo>
                    <a:pt x="174086" y="666674"/>
                  </a:lnTo>
                  <a:lnTo>
                    <a:pt x="124116" y="646944"/>
                  </a:lnTo>
                  <a:lnTo>
                    <a:pt x="80359" y="616021"/>
                  </a:lnTo>
                  <a:lnTo>
                    <a:pt x="44479" y="575511"/>
                  </a:lnTo>
                  <a:lnTo>
                    <a:pt x="18146" y="527018"/>
                  </a:lnTo>
                  <a:lnTo>
                    <a:pt x="3026" y="472147"/>
                  </a:lnTo>
                  <a:lnTo>
                    <a:pt x="0" y="432815"/>
                  </a:lnTo>
                  <a:lnTo>
                    <a:pt x="0" y="295655"/>
                  </a:lnTo>
                  <a:lnTo>
                    <a:pt x="4011" y="251175"/>
                  </a:lnTo>
                  <a:lnTo>
                    <a:pt x="15636" y="208916"/>
                  </a:lnTo>
                  <a:lnTo>
                    <a:pt x="34255" y="169866"/>
                  </a:lnTo>
                  <a:lnTo>
                    <a:pt x="59253" y="135014"/>
                  </a:lnTo>
                  <a:lnTo>
                    <a:pt x="90011" y="105346"/>
                  </a:lnTo>
                  <a:lnTo>
                    <a:pt x="125912" y="81850"/>
                  </a:lnTo>
                  <a:lnTo>
                    <a:pt x="152399" y="70103"/>
                  </a:lnTo>
                  <a:lnTo>
                    <a:pt x="152399" y="0"/>
                  </a:lnTo>
                  <a:lnTo>
                    <a:pt x="228599" y="124967"/>
                  </a:lnTo>
                  <a:lnTo>
                    <a:pt x="152399" y="274319"/>
                  </a:lnTo>
                  <a:lnTo>
                    <a:pt x="152399" y="207263"/>
                  </a:lnTo>
                  <a:lnTo>
                    <a:pt x="140093" y="211995"/>
                  </a:lnTo>
                  <a:lnTo>
                    <a:pt x="105656" y="230535"/>
                  </a:lnTo>
                  <a:lnTo>
                    <a:pt x="75262" y="254948"/>
                  </a:lnTo>
                  <a:lnTo>
                    <a:pt x="49327" y="284405"/>
                  </a:lnTo>
                  <a:lnTo>
                    <a:pt x="28267" y="318076"/>
                  </a:lnTo>
                  <a:lnTo>
                    <a:pt x="12497" y="355131"/>
                  </a:lnTo>
                  <a:lnTo>
                    <a:pt x="17019" y="371501"/>
                  </a:lnTo>
                  <a:lnTo>
                    <a:pt x="35732" y="416693"/>
                  </a:lnTo>
                  <a:lnTo>
                    <a:pt x="61391" y="455553"/>
                  </a:lnTo>
                  <a:lnTo>
                    <a:pt x="93002" y="487494"/>
                  </a:lnTo>
                  <a:lnTo>
                    <a:pt x="129571" y="511927"/>
                  </a:lnTo>
                  <a:lnTo>
                    <a:pt x="170105" y="528267"/>
                  </a:lnTo>
                  <a:lnTo>
                    <a:pt x="213609" y="535925"/>
                  </a:lnTo>
                  <a:lnTo>
                    <a:pt x="228599" y="536447"/>
                  </a:lnTo>
                  <a:lnTo>
                    <a:pt x="228599" y="673607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3" name="object 42"/>
            <p:cNvSpPr/>
            <p:nvPr/>
          </p:nvSpPr>
          <p:spPr>
            <a:xfrm>
              <a:off x="2160667" y="5708364"/>
              <a:ext cx="7059" cy="57582"/>
            </a:xfrm>
            <a:custGeom>
              <a:avLst/>
              <a:gdLst/>
              <a:ahLst/>
              <a:cxnLst/>
              <a:rect l="l" t="t" r="r" b="b"/>
              <a:pathLst>
                <a:path w="8255" h="63500">
                  <a:moveTo>
                    <a:pt x="0" y="63070"/>
                  </a:moveTo>
                  <a:lnTo>
                    <a:pt x="322" y="50777"/>
                  </a:lnTo>
                  <a:lnTo>
                    <a:pt x="1288" y="38082"/>
                  </a:lnTo>
                  <a:lnTo>
                    <a:pt x="2900" y="25226"/>
                  </a:lnTo>
                  <a:lnTo>
                    <a:pt x="5157" y="12452"/>
                  </a:lnTo>
                  <a:lnTo>
                    <a:pt x="8059" y="0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4" name="object 43"/>
            <p:cNvSpPr/>
            <p:nvPr/>
          </p:nvSpPr>
          <p:spPr>
            <a:xfrm>
              <a:off x="6461180" y="5431122"/>
              <a:ext cx="195477" cy="608064"/>
            </a:xfrm>
            <a:custGeom>
              <a:avLst/>
              <a:gdLst/>
              <a:ahLst/>
              <a:cxnLst/>
              <a:rect l="l" t="t" r="r" b="b"/>
              <a:pathLst>
                <a:path w="228600" h="670559">
                  <a:moveTo>
                    <a:pt x="76199" y="396239"/>
                  </a:moveTo>
                  <a:lnTo>
                    <a:pt x="0" y="548639"/>
                  </a:lnTo>
                  <a:lnTo>
                    <a:pt x="76199" y="670559"/>
                  </a:lnTo>
                  <a:lnTo>
                    <a:pt x="76199" y="603503"/>
                  </a:lnTo>
                  <a:lnTo>
                    <a:pt x="89683" y="598046"/>
                  </a:lnTo>
                  <a:lnTo>
                    <a:pt x="127162" y="576827"/>
                  </a:lnTo>
                  <a:lnTo>
                    <a:pt x="159703" y="549107"/>
                  </a:lnTo>
                  <a:lnTo>
                    <a:pt x="186689" y="515873"/>
                  </a:lnTo>
                  <a:lnTo>
                    <a:pt x="207504" y="478113"/>
                  </a:lnTo>
                  <a:lnTo>
                    <a:pt x="212291" y="466343"/>
                  </a:lnTo>
                  <a:lnTo>
                    <a:pt x="76199" y="466343"/>
                  </a:lnTo>
                  <a:lnTo>
                    <a:pt x="76199" y="396239"/>
                  </a:lnTo>
                  <a:close/>
                </a:path>
                <a:path w="228600" h="670559">
                  <a:moveTo>
                    <a:pt x="0" y="0"/>
                  </a:moveTo>
                  <a:lnTo>
                    <a:pt x="0" y="137159"/>
                  </a:lnTo>
                  <a:lnTo>
                    <a:pt x="14990" y="137682"/>
                  </a:lnTo>
                  <a:lnTo>
                    <a:pt x="29760" y="139234"/>
                  </a:lnTo>
                  <a:lnTo>
                    <a:pt x="72385" y="149851"/>
                  </a:lnTo>
                  <a:lnTo>
                    <a:pt x="111708" y="168954"/>
                  </a:lnTo>
                  <a:lnTo>
                    <a:pt x="146736" y="195956"/>
                  </a:lnTo>
                  <a:lnTo>
                    <a:pt x="176474" y="230270"/>
                  </a:lnTo>
                  <a:lnTo>
                    <a:pt x="199930" y="271308"/>
                  </a:lnTo>
                  <a:lnTo>
                    <a:pt x="216110" y="318484"/>
                  </a:lnTo>
                  <a:lnTo>
                    <a:pt x="211464" y="331160"/>
                  </a:lnTo>
                  <a:lnTo>
                    <a:pt x="193880" y="367177"/>
                  </a:lnTo>
                  <a:lnTo>
                    <a:pt x="171147" y="399533"/>
                  </a:lnTo>
                  <a:lnTo>
                    <a:pt x="143679" y="427400"/>
                  </a:lnTo>
                  <a:lnTo>
                    <a:pt x="111891" y="449947"/>
                  </a:lnTo>
                  <a:lnTo>
                    <a:pt x="76199" y="466343"/>
                  </a:lnTo>
                  <a:lnTo>
                    <a:pt x="212291" y="466343"/>
                  </a:lnTo>
                  <a:lnTo>
                    <a:pt x="224588" y="422432"/>
                  </a:lnTo>
                  <a:lnTo>
                    <a:pt x="228586" y="378410"/>
                  </a:lnTo>
                  <a:lnTo>
                    <a:pt x="228599" y="240791"/>
                  </a:lnTo>
                  <a:lnTo>
                    <a:pt x="227833" y="220890"/>
                  </a:lnTo>
                  <a:lnTo>
                    <a:pt x="221882" y="182560"/>
                  </a:lnTo>
                  <a:lnTo>
                    <a:pt x="202841" y="129637"/>
                  </a:lnTo>
                  <a:lnTo>
                    <a:pt x="173142" y="83627"/>
                  </a:lnTo>
                  <a:lnTo>
                    <a:pt x="134453" y="46134"/>
                  </a:lnTo>
                  <a:lnTo>
                    <a:pt x="88439" y="18764"/>
                  </a:lnTo>
                  <a:lnTo>
                    <a:pt x="36768" y="3121"/>
                  </a:lnTo>
                  <a:lnTo>
                    <a:pt x="18574" y="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5" name="object 44"/>
            <p:cNvSpPr/>
            <p:nvPr/>
          </p:nvSpPr>
          <p:spPr>
            <a:xfrm>
              <a:off x="6461180" y="5431122"/>
              <a:ext cx="195477" cy="275817"/>
            </a:xfrm>
            <a:custGeom>
              <a:avLst/>
              <a:gdLst/>
              <a:ahLst/>
              <a:cxnLst/>
              <a:rect l="l" t="t" r="r" b="b"/>
              <a:pathLst>
                <a:path w="228600" h="304164">
                  <a:moveTo>
                    <a:pt x="0" y="0"/>
                  </a:moveTo>
                  <a:lnTo>
                    <a:pt x="0" y="137159"/>
                  </a:lnTo>
                  <a:lnTo>
                    <a:pt x="14990" y="137680"/>
                  </a:lnTo>
                  <a:lnTo>
                    <a:pt x="29764" y="139219"/>
                  </a:lnTo>
                  <a:lnTo>
                    <a:pt x="72454" y="149623"/>
                  </a:lnTo>
                  <a:lnTo>
                    <a:pt x="111992" y="168019"/>
                  </a:lnTo>
                  <a:lnTo>
                    <a:pt x="147474" y="193524"/>
                  </a:lnTo>
                  <a:lnTo>
                    <a:pt x="177997" y="225255"/>
                  </a:lnTo>
                  <a:lnTo>
                    <a:pt x="202656" y="262329"/>
                  </a:lnTo>
                  <a:lnTo>
                    <a:pt x="220549" y="303864"/>
                  </a:lnTo>
                  <a:lnTo>
                    <a:pt x="223447" y="291412"/>
                  </a:lnTo>
                  <a:lnTo>
                    <a:pt x="225701" y="278637"/>
                  </a:lnTo>
                  <a:lnTo>
                    <a:pt x="227311" y="265780"/>
                  </a:lnTo>
                  <a:lnTo>
                    <a:pt x="228277" y="253085"/>
                  </a:lnTo>
                  <a:lnTo>
                    <a:pt x="228599" y="240791"/>
                  </a:lnTo>
                  <a:lnTo>
                    <a:pt x="227833" y="220890"/>
                  </a:lnTo>
                  <a:lnTo>
                    <a:pt x="221882" y="182560"/>
                  </a:lnTo>
                  <a:lnTo>
                    <a:pt x="202841" y="129637"/>
                  </a:lnTo>
                  <a:lnTo>
                    <a:pt x="173142" y="83627"/>
                  </a:lnTo>
                  <a:lnTo>
                    <a:pt x="134453" y="46134"/>
                  </a:lnTo>
                  <a:lnTo>
                    <a:pt x="88439" y="18764"/>
                  </a:lnTo>
                  <a:lnTo>
                    <a:pt x="36768" y="3121"/>
                  </a:lnTo>
                  <a:lnTo>
                    <a:pt x="18574" y="7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6" name="object 45"/>
            <p:cNvSpPr/>
            <p:nvPr/>
          </p:nvSpPr>
          <p:spPr>
            <a:xfrm>
              <a:off x="6461180" y="5431122"/>
              <a:ext cx="195477" cy="608064"/>
            </a:xfrm>
            <a:custGeom>
              <a:avLst/>
              <a:gdLst/>
              <a:ahLst/>
              <a:cxnLst/>
              <a:rect l="l" t="t" r="r" b="b"/>
              <a:pathLst>
                <a:path w="228600" h="670559">
                  <a:moveTo>
                    <a:pt x="0" y="0"/>
                  </a:moveTo>
                  <a:lnTo>
                    <a:pt x="54517" y="6933"/>
                  </a:lnTo>
                  <a:lnTo>
                    <a:pt x="104488" y="26663"/>
                  </a:lnTo>
                  <a:lnTo>
                    <a:pt x="148245" y="57586"/>
                  </a:lnTo>
                  <a:lnTo>
                    <a:pt x="184123" y="98096"/>
                  </a:lnTo>
                  <a:lnTo>
                    <a:pt x="210454" y="146589"/>
                  </a:lnTo>
                  <a:lnTo>
                    <a:pt x="225573" y="201460"/>
                  </a:lnTo>
                  <a:lnTo>
                    <a:pt x="228599" y="240791"/>
                  </a:lnTo>
                  <a:lnTo>
                    <a:pt x="228599" y="377951"/>
                  </a:lnTo>
                  <a:lnTo>
                    <a:pt x="224588" y="422432"/>
                  </a:lnTo>
                  <a:lnTo>
                    <a:pt x="212963" y="464691"/>
                  </a:lnTo>
                  <a:lnTo>
                    <a:pt x="194344" y="503741"/>
                  </a:lnTo>
                  <a:lnTo>
                    <a:pt x="169346" y="538593"/>
                  </a:lnTo>
                  <a:lnTo>
                    <a:pt x="138588" y="568261"/>
                  </a:lnTo>
                  <a:lnTo>
                    <a:pt x="102687" y="591756"/>
                  </a:lnTo>
                  <a:lnTo>
                    <a:pt x="76199" y="603503"/>
                  </a:lnTo>
                  <a:lnTo>
                    <a:pt x="76199" y="670559"/>
                  </a:lnTo>
                  <a:lnTo>
                    <a:pt x="0" y="548639"/>
                  </a:lnTo>
                  <a:lnTo>
                    <a:pt x="76199" y="396239"/>
                  </a:lnTo>
                  <a:lnTo>
                    <a:pt x="76199" y="466343"/>
                  </a:lnTo>
                  <a:lnTo>
                    <a:pt x="88505" y="461612"/>
                  </a:lnTo>
                  <a:lnTo>
                    <a:pt x="122942" y="443073"/>
                  </a:lnTo>
                  <a:lnTo>
                    <a:pt x="153335" y="418661"/>
                  </a:lnTo>
                  <a:lnTo>
                    <a:pt x="179271" y="389206"/>
                  </a:lnTo>
                  <a:lnTo>
                    <a:pt x="200334" y="355537"/>
                  </a:lnTo>
                  <a:lnTo>
                    <a:pt x="216110" y="318484"/>
                  </a:lnTo>
                  <a:lnTo>
                    <a:pt x="211586" y="302113"/>
                  </a:lnTo>
                  <a:lnTo>
                    <a:pt x="192871" y="256918"/>
                  </a:lnTo>
                  <a:lnTo>
                    <a:pt x="167210" y="218056"/>
                  </a:lnTo>
                  <a:lnTo>
                    <a:pt x="135598" y="186114"/>
                  </a:lnTo>
                  <a:lnTo>
                    <a:pt x="99028" y="161680"/>
                  </a:lnTo>
                  <a:lnTo>
                    <a:pt x="58494" y="145340"/>
                  </a:lnTo>
                  <a:lnTo>
                    <a:pt x="14990" y="137682"/>
                  </a:lnTo>
                  <a:lnTo>
                    <a:pt x="0" y="137159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7" name="object 46"/>
            <p:cNvSpPr/>
            <p:nvPr/>
          </p:nvSpPr>
          <p:spPr>
            <a:xfrm>
              <a:off x="6649774" y="5649472"/>
              <a:ext cx="7059" cy="57582"/>
            </a:xfrm>
            <a:custGeom>
              <a:avLst/>
              <a:gdLst/>
              <a:ahLst/>
              <a:cxnLst/>
              <a:rect l="l" t="t" r="r" b="b"/>
              <a:pathLst>
                <a:path w="8254" h="63500">
                  <a:moveTo>
                    <a:pt x="8050" y="0"/>
                  </a:moveTo>
                  <a:lnTo>
                    <a:pt x="7728" y="12293"/>
                  </a:lnTo>
                  <a:lnTo>
                    <a:pt x="6762" y="24988"/>
                  </a:lnTo>
                  <a:lnTo>
                    <a:pt x="5152" y="37845"/>
                  </a:lnTo>
                  <a:lnTo>
                    <a:pt x="2898" y="50620"/>
                  </a:lnTo>
                  <a:lnTo>
                    <a:pt x="0" y="63072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8" name="object 47"/>
            <p:cNvSpPr/>
            <p:nvPr/>
          </p:nvSpPr>
          <p:spPr>
            <a:xfrm>
              <a:off x="6216182" y="4994421"/>
              <a:ext cx="535934" cy="314973"/>
            </a:xfrm>
            <a:custGeom>
              <a:avLst/>
              <a:gdLst/>
              <a:ahLst/>
              <a:cxnLst/>
              <a:rect l="l" t="t" r="r" b="b"/>
              <a:pathLst>
                <a:path w="626745" h="347345">
                  <a:moveTo>
                    <a:pt x="239533" y="259079"/>
                  </a:moveTo>
                  <a:lnTo>
                    <a:pt x="64007" y="259079"/>
                  </a:lnTo>
                  <a:lnTo>
                    <a:pt x="73487" y="270165"/>
                  </a:lnTo>
                  <a:lnTo>
                    <a:pt x="105607" y="299191"/>
                  </a:lnTo>
                  <a:lnTo>
                    <a:pt x="142335" y="321634"/>
                  </a:lnTo>
                  <a:lnTo>
                    <a:pt x="182498" y="337184"/>
                  </a:lnTo>
                  <a:lnTo>
                    <a:pt x="224926" y="345534"/>
                  </a:lnTo>
                  <a:lnTo>
                    <a:pt x="253888" y="346948"/>
                  </a:lnTo>
                  <a:lnTo>
                    <a:pt x="268443" y="346374"/>
                  </a:lnTo>
                  <a:lnTo>
                    <a:pt x="311878" y="339396"/>
                  </a:lnTo>
                  <a:lnTo>
                    <a:pt x="419305" y="304945"/>
                  </a:lnTo>
                  <a:lnTo>
                    <a:pt x="375893" y="304945"/>
                  </a:lnTo>
                  <a:lnTo>
                    <a:pt x="362635" y="304319"/>
                  </a:lnTo>
                  <a:lnTo>
                    <a:pt x="323719" y="298162"/>
                  </a:lnTo>
                  <a:lnTo>
                    <a:pt x="286710" y="285894"/>
                  </a:lnTo>
                  <a:lnTo>
                    <a:pt x="252402" y="267915"/>
                  </a:lnTo>
                  <a:lnTo>
                    <a:pt x="241704" y="260721"/>
                  </a:lnTo>
                  <a:lnTo>
                    <a:pt x="239533" y="259079"/>
                  </a:lnTo>
                  <a:close/>
                </a:path>
                <a:path w="626745" h="347345">
                  <a:moveTo>
                    <a:pt x="615695" y="0"/>
                  </a:moveTo>
                  <a:lnTo>
                    <a:pt x="484631" y="42671"/>
                  </a:lnTo>
                  <a:lnTo>
                    <a:pt x="488702" y="56929"/>
                  </a:lnTo>
                  <a:lnTo>
                    <a:pt x="491778" y="71326"/>
                  </a:lnTo>
                  <a:lnTo>
                    <a:pt x="493870" y="85819"/>
                  </a:lnTo>
                  <a:lnTo>
                    <a:pt x="494988" y="100364"/>
                  </a:lnTo>
                  <a:lnTo>
                    <a:pt x="495143" y="114919"/>
                  </a:lnTo>
                  <a:lnTo>
                    <a:pt x="494346" y="129440"/>
                  </a:lnTo>
                  <a:lnTo>
                    <a:pt x="486350" y="172363"/>
                  </a:lnTo>
                  <a:lnTo>
                    <a:pt x="470173" y="213416"/>
                  </a:lnTo>
                  <a:lnTo>
                    <a:pt x="446105" y="251426"/>
                  </a:lnTo>
                  <a:lnTo>
                    <a:pt x="414437" y="285223"/>
                  </a:lnTo>
                  <a:lnTo>
                    <a:pt x="375893" y="304945"/>
                  </a:lnTo>
                  <a:lnTo>
                    <a:pt x="419305" y="304945"/>
                  </a:lnTo>
                  <a:lnTo>
                    <a:pt x="457199" y="292607"/>
                  </a:lnTo>
                  <a:lnTo>
                    <a:pt x="493815" y="277255"/>
                  </a:lnTo>
                  <a:lnTo>
                    <a:pt x="526645" y="257202"/>
                  </a:lnTo>
                  <a:lnTo>
                    <a:pt x="568112" y="219630"/>
                  </a:lnTo>
                  <a:lnTo>
                    <a:pt x="599312" y="174878"/>
                  </a:lnTo>
                  <a:lnTo>
                    <a:pt x="619197" y="124983"/>
                  </a:lnTo>
                  <a:lnTo>
                    <a:pt x="626717" y="71981"/>
                  </a:lnTo>
                  <a:lnTo>
                    <a:pt x="626295" y="53975"/>
                  </a:lnTo>
                  <a:lnTo>
                    <a:pt x="624343" y="35926"/>
                  </a:lnTo>
                  <a:lnTo>
                    <a:pt x="620823" y="17909"/>
                  </a:lnTo>
                  <a:lnTo>
                    <a:pt x="615695" y="0"/>
                  </a:lnTo>
                  <a:close/>
                </a:path>
                <a:path w="626745" h="347345">
                  <a:moveTo>
                    <a:pt x="94487" y="170687"/>
                  </a:moveTo>
                  <a:lnTo>
                    <a:pt x="0" y="280415"/>
                  </a:lnTo>
                  <a:lnTo>
                    <a:pt x="64007" y="259079"/>
                  </a:lnTo>
                  <a:lnTo>
                    <a:pt x="239533" y="259079"/>
                  </a:lnTo>
                  <a:lnTo>
                    <a:pt x="203386" y="226334"/>
                  </a:lnTo>
                  <a:lnTo>
                    <a:pt x="195071" y="216407"/>
                  </a:lnTo>
                  <a:lnTo>
                    <a:pt x="259079" y="195071"/>
                  </a:lnTo>
                  <a:lnTo>
                    <a:pt x="94487" y="17068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39" name="object 48"/>
            <p:cNvSpPr/>
            <p:nvPr/>
          </p:nvSpPr>
          <p:spPr>
            <a:xfrm>
              <a:off x="6553570" y="4994421"/>
              <a:ext cx="198735" cy="275817"/>
            </a:xfrm>
            <a:custGeom>
              <a:avLst/>
              <a:gdLst/>
              <a:ahLst/>
              <a:cxnLst/>
              <a:rect l="l" t="t" r="r" b="b"/>
              <a:pathLst>
                <a:path w="232409" h="304164">
                  <a:moveTo>
                    <a:pt x="221139" y="0"/>
                  </a:moveTo>
                  <a:lnTo>
                    <a:pt x="90075" y="42671"/>
                  </a:lnTo>
                  <a:lnTo>
                    <a:pt x="94146" y="56929"/>
                  </a:lnTo>
                  <a:lnTo>
                    <a:pt x="97227" y="71325"/>
                  </a:lnTo>
                  <a:lnTo>
                    <a:pt x="99331" y="85816"/>
                  </a:lnTo>
                  <a:lnTo>
                    <a:pt x="100473" y="100359"/>
                  </a:lnTo>
                  <a:lnTo>
                    <a:pt x="100669" y="114909"/>
                  </a:lnTo>
                  <a:lnTo>
                    <a:pt x="99932" y="129422"/>
                  </a:lnTo>
                  <a:lnTo>
                    <a:pt x="92277" y="172303"/>
                  </a:lnTo>
                  <a:lnTo>
                    <a:pt x="76763" y="213273"/>
                  </a:lnTo>
                  <a:lnTo>
                    <a:pt x="53789" y="251148"/>
                  </a:lnTo>
                  <a:lnTo>
                    <a:pt x="23752" y="284742"/>
                  </a:lnTo>
                  <a:lnTo>
                    <a:pt x="0" y="304174"/>
                  </a:lnTo>
                  <a:lnTo>
                    <a:pt x="25069" y="300506"/>
                  </a:lnTo>
                  <a:lnTo>
                    <a:pt x="62643" y="292607"/>
                  </a:lnTo>
                  <a:lnTo>
                    <a:pt x="99258" y="277255"/>
                  </a:lnTo>
                  <a:lnTo>
                    <a:pt x="132088" y="257202"/>
                  </a:lnTo>
                  <a:lnTo>
                    <a:pt x="173555" y="219630"/>
                  </a:lnTo>
                  <a:lnTo>
                    <a:pt x="204756" y="174878"/>
                  </a:lnTo>
                  <a:lnTo>
                    <a:pt x="224640" y="124983"/>
                  </a:lnTo>
                  <a:lnTo>
                    <a:pt x="232160" y="71981"/>
                  </a:lnTo>
                  <a:lnTo>
                    <a:pt x="231738" y="53975"/>
                  </a:lnTo>
                  <a:lnTo>
                    <a:pt x="229786" y="35926"/>
                  </a:lnTo>
                  <a:lnTo>
                    <a:pt x="226266" y="17909"/>
                  </a:lnTo>
                  <a:lnTo>
                    <a:pt x="22113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40" name="object 49"/>
            <p:cNvSpPr/>
            <p:nvPr/>
          </p:nvSpPr>
          <p:spPr>
            <a:xfrm>
              <a:off x="6216182" y="4994421"/>
              <a:ext cx="535934" cy="314973"/>
            </a:xfrm>
            <a:custGeom>
              <a:avLst/>
              <a:gdLst/>
              <a:ahLst/>
              <a:cxnLst/>
              <a:rect l="l" t="t" r="r" b="b"/>
              <a:pathLst>
                <a:path w="626745" h="347345">
                  <a:moveTo>
                    <a:pt x="615695" y="0"/>
                  </a:moveTo>
                  <a:lnTo>
                    <a:pt x="620823" y="17909"/>
                  </a:lnTo>
                  <a:lnTo>
                    <a:pt x="624343" y="35926"/>
                  </a:lnTo>
                  <a:lnTo>
                    <a:pt x="626295" y="53975"/>
                  </a:lnTo>
                  <a:lnTo>
                    <a:pt x="626717" y="71981"/>
                  </a:lnTo>
                  <a:lnTo>
                    <a:pt x="625649" y="89868"/>
                  </a:lnTo>
                  <a:lnTo>
                    <a:pt x="613891" y="142061"/>
                  </a:lnTo>
                  <a:lnTo>
                    <a:pt x="590118" y="190468"/>
                  </a:lnTo>
                  <a:lnTo>
                    <a:pt x="555379" y="233053"/>
                  </a:lnTo>
                  <a:lnTo>
                    <a:pt x="510723" y="267778"/>
                  </a:lnTo>
                  <a:lnTo>
                    <a:pt x="475961" y="285556"/>
                  </a:lnTo>
                  <a:lnTo>
                    <a:pt x="326135" y="335279"/>
                  </a:lnTo>
                  <a:lnTo>
                    <a:pt x="282988" y="344932"/>
                  </a:lnTo>
                  <a:lnTo>
                    <a:pt x="253888" y="346948"/>
                  </a:lnTo>
                  <a:lnTo>
                    <a:pt x="239368" y="346664"/>
                  </a:lnTo>
                  <a:lnTo>
                    <a:pt x="196447" y="340783"/>
                  </a:lnTo>
                  <a:lnTo>
                    <a:pt x="155399" y="327599"/>
                  </a:lnTo>
                  <a:lnTo>
                    <a:pt x="117395" y="307419"/>
                  </a:lnTo>
                  <a:lnTo>
                    <a:pt x="83609" y="280553"/>
                  </a:lnTo>
                  <a:lnTo>
                    <a:pt x="64007" y="259079"/>
                  </a:lnTo>
                  <a:lnTo>
                    <a:pt x="0" y="280415"/>
                  </a:lnTo>
                  <a:lnTo>
                    <a:pt x="94487" y="170687"/>
                  </a:lnTo>
                  <a:lnTo>
                    <a:pt x="259079" y="195071"/>
                  </a:lnTo>
                  <a:lnTo>
                    <a:pt x="195071" y="216407"/>
                  </a:lnTo>
                  <a:lnTo>
                    <a:pt x="203386" y="226334"/>
                  </a:lnTo>
                  <a:lnTo>
                    <a:pt x="231424" y="252951"/>
                  </a:lnTo>
                  <a:lnTo>
                    <a:pt x="263489" y="274518"/>
                  </a:lnTo>
                  <a:lnTo>
                    <a:pt x="298785" y="290638"/>
                  </a:lnTo>
                  <a:lnTo>
                    <a:pt x="336518" y="300913"/>
                  </a:lnTo>
                  <a:lnTo>
                    <a:pt x="375893" y="304945"/>
                  </a:lnTo>
                  <a:lnTo>
                    <a:pt x="389246" y="304834"/>
                  </a:lnTo>
                  <a:lnTo>
                    <a:pt x="425820" y="274498"/>
                  </a:lnTo>
                  <a:lnTo>
                    <a:pt x="454987" y="239166"/>
                  </a:lnTo>
                  <a:lnTo>
                    <a:pt x="476456" y="200012"/>
                  </a:lnTo>
                  <a:lnTo>
                    <a:pt x="489939" y="158205"/>
                  </a:lnTo>
                  <a:lnTo>
                    <a:pt x="495143" y="114919"/>
                  </a:lnTo>
                  <a:lnTo>
                    <a:pt x="494988" y="100364"/>
                  </a:lnTo>
                  <a:lnTo>
                    <a:pt x="493870" y="85819"/>
                  </a:lnTo>
                  <a:lnTo>
                    <a:pt x="491778" y="71326"/>
                  </a:lnTo>
                  <a:lnTo>
                    <a:pt x="488702" y="56929"/>
                  </a:lnTo>
                  <a:lnTo>
                    <a:pt x="484631" y="42671"/>
                  </a:lnTo>
                  <a:lnTo>
                    <a:pt x="615695" y="0"/>
                  </a:lnTo>
                  <a:close/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  <p:sp>
          <p:nvSpPr>
            <p:cNvPr id="141" name="object 50"/>
            <p:cNvSpPr/>
            <p:nvPr/>
          </p:nvSpPr>
          <p:spPr>
            <a:xfrm>
              <a:off x="6553571" y="5259758"/>
              <a:ext cx="53756" cy="10941"/>
            </a:xfrm>
            <a:custGeom>
              <a:avLst/>
              <a:gdLst/>
              <a:ahLst/>
              <a:cxnLst/>
              <a:rect l="l" t="t" r="r" b="b"/>
              <a:pathLst>
                <a:path w="62865" h="12064">
                  <a:moveTo>
                    <a:pt x="62643" y="0"/>
                  </a:moveTo>
                  <a:lnTo>
                    <a:pt x="50437" y="3109"/>
                  </a:lnTo>
                  <a:lnTo>
                    <a:pt x="37834" y="5703"/>
                  </a:lnTo>
                  <a:lnTo>
                    <a:pt x="25069" y="7898"/>
                  </a:lnTo>
                  <a:lnTo>
                    <a:pt x="12378" y="9813"/>
                  </a:lnTo>
                  <a:lnTo>
                    <a:pt x="0" y="11566"/>
                  </a:lnTo>
                </a:path>
              </a:pathLst>
            </a:custGeom>
            <a:ln w="9143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+mj-lt"/>
              </a:endParaRPr>
            </a:p>
          </p:txBody>
        </p:sp>
      </p:grpSp>
      <p:sp>
        <p:nvSpPr>
          <p:cNvPr id="142" name="Textfeld 141"/>
          <p:cNvSpPr txBox="1"/>
          <p:nvPr/>
        </p:nvSpPr>
        <p:spPr>
          <a:xfrm>
            <a:off x="611188" y="1556792"/>
            <a:ext cx="6678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Wirkung der Strategieentwicklung auf die Stakeholder</a:t>
            </a:r>
          </a:p>
        </p:txBody>
      </p:sp>
    </p:spTree>
    <p:extLst>
      <p:ext uri="{BB962C8B-B14F-4D97-AF65-F5344CB8AC3E}">
        <p14:creationId xmlns:p14="http://schemas.microsoft.com/office/powerpoint/2010/main" val="1216047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35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Bedeutung der Strategieelemente</a:t>
            </a:r>
          </a:p>
        </p:txBody>
      </p:sp>
      <p:sp>
        <p:nvSpPr>
          <p:cNvPr id="9" name="object 5"/>
          <p:cNvSpPr txBox="1"/>
          <p:nvPr/>
        </p:nvSpPr>
        <p:spPr>
          <a:xfrm>
            <a:off x="1315770" y="2532784"/>
            <a:ext cx="73955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Vision: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2699792" y="2532784"/>
            <a:ext cx="450078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W</a:t>
            </a:r>
            <a:r>
              <a:rPr sz="1600" dirty="0">
                <a:latin typeface="+mj-lt"/>
                <a:cs typeface="Arial"/>
              </a:rPr>
              <a:t>o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-22" dirty="0">
                <a:latin typeface="+mj-lt"/>
                <a:cs typeface="Arial"/>
              </a:rPr>
              <a:t>w</a:t>
            </a:r>
            <a:r>
              <a:rPr sz="1600" dirty="0">
                <a:latin typeface="+mj-lt"/>
                <a:cs typeface="Arial"/>
              </a:rPr>
              <a:t>ollen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-31" dirty="0">
                <a:latin typeface="+mj-lt"/>
                <a:cs typeface="Arial"/>
              </a:rPr>
              <a:t>w</a:t>
            </a:r>
            <a:r>
              <a:rPr sz="1600" dirty="0">
                <a:latin typeface="+mj-lt"/>
                <a:cs typeface="Arial"/>
              </a:rPr>
              <a:t>ir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Arial"/>
              </a:rPr>
              <a:t>in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Arial"/>
              </a:rPr>
              <a:t>der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-4" dirty="0">
                <a:latin typeface="+mj-lt"/>
                <a:cs typeface="Arial"/>
              </a:rPr>
              <a:t>Zukunft</a:t>
            </a:r>
            <a:r>
              <a:rPr sz="1600" spc="9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stehe</a:t>
            </a:r>
            <a:r>
              <a:rPr sz="1600" spc="-26" dirty="0">
                <a:latin typeface="+mj-lt"/>
                <a:cs typeface="Arial"/>
              </a:rPr>
              <a:t>n</a:t>
            </a:r>
            <a:r>
              <a:rPr sz="1600" dirty="0">
                <a:latin typeface="+mj-lt"/>
                <a:cs typeface="Arial"/>
              </a:rPr>
              <a:t>?</a:t>
            </a:r>
          </a:p>
        </p:txBody>
      </p:sp>
      <p:sp>
        <p:nvSpPr>
          <p:cNvPr id="12" name="object 7"/>
          <p:cNvSpPr txBox="1"/>
          <p:nvPr/>
        </p:nvSpPr>
        <p:spPr>
          <a:xfrm>
            <a:off x="1315771" y="3132547"/>
            <a:ext cx="739555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-35" dirty="0">
                <a:latin typeface="+mj-lt"/>
                <a:cs typeface="Arial"/>
              </a:rPr>
              <a:t>M</a:t>
            </a:r>
            <a:r>
              <a:rPr sz="1600" spc="4" dirty="0">
                <a:latin typeface="+mj-lt"/>
                <a:cs typeface="Arial"/>
              </a:rPr>
              <a:t>ission: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2683374" y="3132547"/>
            <a:ext cx="592584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31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a</a:t>
            </a:r>
            <a:r>
              <a:rPr sz="1600" dirty="0">
                <a:latin typeface="+mj-lt"/>
                <a:cs typeface="Arial"/>
              </a:rPr>
              <a:t>s</a:t>
            </a:r>
            <a:r>
              <a:rPr sz="1600" spc="13" dirty="0">
                <a:latin typeface="+mj-lt"/>
                <a:cs typeface="Times New Roman"/>
              </a:rPr>
              <a:t> </a:t>
            </a:r>
            <a:r>
              <a:rPr sz="1600" spc="-26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olle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8" dirty="0">
                <a:latin typeface="+mj-lt"/>
                <a:cs typeface="Times New Roman"/>
              </a:rPr>
              <a:t> </a:t>
            </a:r>
            <a:r>
              <a:rPr sz="1600" spc="-35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i</a:t>
            </a:r>
            <a:r>
              <a:rPr sz="1600" dirty="0">
                <a:latin typeface="+mj-lt"/>
                <a:cs typeface="Arial"/>
              </a:rPr>
              <a:t>r</a:t>
            </a:r>
            <a:r>
              <a:rPr sz="1600" spc="48" dirty="0">
                <a:latin typeface="+mj-lt"/>
                <a:cs typeface="Times New Roman"/>
              </a:rPr>
              <a:t> </a:t>
            </a:r>
            <a:r>
              <a:rPr sz="1600" spc="-4" dirty="0">
                <a:latin typeface="+mj-lt"/>
                <a:cs typeface="Arial"/>
              </a:rPr>
              <a:t>fü</a:t>
            </a:r>
            <a:r>
              <a:rPr sz="1600" spc="-9" dirty="0">
                <a:latin typeface="+mj-lt"/>
                <a:cs typeface="Arial"/>
              </a:rPr>
              <a:t>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Ku</a:t>
            </a:r>
            <a:r>
              <a:rPr sz="1600" spc="-22" dirty="0">
                <a:latin typeface="+mj-lt"/>
                <a:cs typeface="Arial"/>
              </a:rPr>
              <a:t>n</a:t>
            </a:r>
            <a:r>
              <a:rPr sz="1600" spc="4" dirty="0">
                <a:latin typeface="+mj-lt"/>
                <a:cs typeface="Arial"/>
              </a:rPr>
              <a:t>de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8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(</a:t>
            </a:r>
            <a:r>
              <a:rPr sz="1600" spc="-53" dirty="0">
                <a:latin typeface="+mj-lt"/>
                <a:cs typeface="Arial"/>
              </a:rPr>
              <a:t>M</a:t>
            </a:r>
            <a:r>
              <a:rPr sz="1600" spc="4" dirty="0">
                <a:latin typeface="+mj-lt"/>
                <a:cs typeface="Arial"/>
              </a:rPr>
              <a:t>itarbeite</a:t>
            </a:r>
            <a:r>
              <a:rPr sz="1600" spc="-22" dirty="0">
                <a:latin typeface="+mj-lt"/>
                <a:cs typeface="Arial"/>
              </a:rPr>
              <a:t>r</a:t>
            </a:r>
            <a:r>
              <a:rPr sz="1600" spc="-4" dirty="0">
                <a:latin typeface="+mj-lt"/>
                <a:cs typeface="Arial"/>
              </a:rPr>
              <a:t>/Ges</a:t>
            </a:r>
            <a:r>
              <a:rPr sz="1600" spc="-35" dirty="0">
                <a:latin typeface="+mj-lt"/>
                <a:cs typeface="Arial"/>
              </a:rPr>
              <a:t>e</a:t>
            </a:r>
            <a:r>
              <a:rPr sz="1600" spc="4" dirty="0">
                <a:latin typeface="+mj-lt"/>
                <a:cs typeface="Arial"/>
              </a:rPr>
              <a:t>llscha</a:t>
            </a:r>
            <a:r>
              <a:rPr sz="1600" spc="-26" dirty="0">
                <a:latin typeface="+mj-lt"/>
                <a:cs typeface="Arial"/>
              </a:rPr>
              <a:t>f</a:t>
            </a:r>
            <a:r>
              <a:rPr sz="1600" spc="4" dirty="0">
                <a:latin typeface="+mj-lt"/>
                <a:cs typeface="Arial"/>
              </a:rPr>
              <a:t>ter</a:t>
            </a:r>
            <a:r>
              <a:rPr sz="1600" dirty="0">
                <a:latin typeface="+mj-lt"/>
                <a:cs typeface="Arial"/>
              </a:rPr>
              <a:t>)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-31" dirty="0">
                <a:latin typeface="+mj-lt"/>
                <a:cs typeface="Arial"/>
              </a:rPr>
              <a:t>t</a:t>
            </a:r>
            <a:r>
              <a:rPr sz="1600" spc="4" dirty="0">
                <a:latin typeface="+mj-lt"/>
                <a:cs typeface="Arial"/>
              </a:rPr>
              <a:t>un?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1315770" y="3732310"/>
            <a:ext cx="102398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Strate</a:t>
            </a:r>
            <a:r>
              <a:rPr sz="1600" spc="-26" dirty="0">
                <a:latin typeface="+mj-lt"/>
                <a:cs typeface="Arial"/>
              </a:rPr>
              <a:t>g</a:t>
            </a:r>
            <a:r>
              <a:rPr sz="1600" spc="4" dirty="0">
                <a:latin typeface="+mj-lt"/>
                <a:cs typeface="Arial"/>
              </a:rPr>
              <a:t>ie: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2694733" y="3732310"/>
            <a:ext cx="403750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22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i</a:t>
            </a:r>
            <a:r>
              <a:rPr sz="1600" dirty="0">
                <a:latin typeface="+mj-lt"/>
                <a:cs typeface="Arial"/>
              </a:rPr>
              <a:t>e</a:t>
            </a:r>
            <a:r>
              <a:rPr sz="1600" spc="13" dirty="0">
                <a:latin typeface="+mj-lt"/>
                <a:cs typeface="Times New Roman"/>
              </a:rPr>
              <a:t> </a:t>
            </a:r>
            <a:r>
              <a:rPr sz="1600" spc="-26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olle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wi</a:t>
            </a:r>
            <a:r>
              <a:rPr sz="1600" dirty="0">
                <a:latin typeface="+mj-lt"/>
                <a:cs typeface="Arial"/>
              </a:rPr>
              <a:t>r</a:t>
            </a:r>
            <a:r>
              <a:rPr sz="1600" spc="13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e</a:t>
            </a:r>
            <a:r>
              <a:rPr sz="1600" dirty="0">
                <a:latin typeface="+mj-lt"/>
                <a:cs typeface="Arial"/>
              </a:rPr>
              <a:t>s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erre</a:t>
            </a:r>
            <a:r>
              <a:rPr sz="1600" spc="-31" dirty="0">
                <a:latin typeface="+mj-lt"/>
                <a:cs typeface="Arial"/>
              </a:rPr>
              <a:t>i</a:t>
            </a:r>
            <a:r>
              <a:rPr sz="1600" spc="4" dirty="0">
                <a:latin typeface="+mj-lt"/>
                <a:cs typeface="Arial"/>
              </a:rPr>
              <a:t>chen?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1315770" y="4329319"/>
            <a:ext cx="58806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Ziele: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2711329" y="4329319"/>
            <a:ext cx="4452959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57" dirty="0">
                <a:latin typeface="+mj-lt"/>
                <a:cs typeface="Arial"/>
              </a:rPr>
              <a:t>W</a:t>
            </a:r>
            <a:r>
              <a:rPr sz="1600" dirty="0">
                <a:latin typeface="+mj-lt"/>
                <a:cs typeface="Arial"/>
              </a:rPr>
              <a:t>ie</a:t>
            </a:r>
            <a:r>
              <a:rPr sz="1600" spc="13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könn</a:t>
            </a:r>
            <a:r>
              <a:rPr sz="1600" spc="-26" dirty="0">
                <a:latin typeface="+mj-lt"/>
                <a:cs typeface="Arial"/>
              </a:rPr>
              <a:t>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Arial"/>
              </a:rPr>
              <a:t>wir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dirty="0">
                <a:latin typeface="+mj-lt"/>
                <a:cs typeface="Arial"/>
              </a:rPr>
              <a:t>es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me</a:t>
            </a:r>
            <a:r>
              <a:rPr sz="1600" spc="-31" dirty="0">
                <a:latin typeface="+mj-lt"/>
                <a:cs typeface="Arial"/>
              </a:rPr>
              <a:t>ß</a:t>
            </a:r>
            <a:r>
              <a:rPr sz="1600" dirty="0">
                <a:latin typeface="+mj-lt"/>
                <a:cs typeface="Arial"/>
              </a:rPr>
              <a:t>bar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m</a:t>
            </a:r>
            <a:r>
              <a:rPr sz="1600" spc="-26" dirty="0">
                <a:latin typeface="+mj-lt"/>
                <a:cs typeface="Arial"/>
              </a:rPr>
              <a:t>a</a:t>
            </a:r>
            <a:r>
              <a:rPr sz="1600" spc="4" dirty="0">
                <a:latin typeface="+mj-lt"/>
                <a:cs typeface="Arial"/>
              </a:rPr>
              <a:t>chen?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1315770" y="4929082"/>
            <a:ext cx="117612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-35" dirty="0">
                <a:latin typeface="+mj-lt"/>
                <a:cs typeface="Arial"/>
              </a:rPr>
              <a:t>M</a:t>
            </a:r>
            <a:r>
              <a:rPr sz="1600" spc="4" dirty="0">
                <a:latin typeface="+mj-lt"/>
                <a:cs typeface="Arial"/>
              </a:rPr>
              <a:t>aßnahmen: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19" name="object 14"/>
          <p:cNvSpPr txBox="1"/>
          <p:nvPr/>
        </p:nvSpPr>
        <p:spPr>
          <a:xfrm>
            <a:off x="2699792" y="4929082"/>
            <a:ext cx="370578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Wa</a:t>
            </a:r>
            <a:r>
              <a:rPr sz="1600" dirty="0">
                <a:latin typeface="+mj-lt"/>
                <a:cs typeface="Arial"/>
              </a:rPr>
              <a:t>s</a:t>
            </a:r>
            <a:r>
              <a:rPr sz="1600" spc="39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müss</a:t>
            </a:r>
            <a:r>
              <a:rPr sz="1600" spc="-31" dirty="0">
                <a:latin typeface="+mj-lt"/>
                <a:cs typeface="Arial"/>
              </a:rPr>
              <a:t>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-39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i</a:t>
            </a:r>
            <a:r>
              <a:rPr sz="1600" dirty="0">
                <a:latin typeface="+mj-lt"/>
                <a:cs typeface="Arial"/>
              </a:rPr>
              <a:t>r</a:t>
            </a:r>
            <a:r>
              <a:rPr sz="1600" spc="66" dirty="0">
                <a:latin typeface="+mj-lt"/>
                <a:cs typeface="Times New Roman"/>
              </a:rPr>
              <a:t> </a:t>
            </a:r>
            <a:r>
              <a:rPr sz="1600" spc="-26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an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tun?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20" name="object 15"/>
          <p:cNvSpPr txBox="1"/>
          <p:nvPr/>
        </p:nvSpPr>
        <p:spPr>
          <a:xfrm>
            <a:off x="1315770" y="5528845"/>
            <a:ext cx="12400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" dirty="0">
                <a:latin typeface="+mj-lt"/>
                <a:cs typeface="Arial"/>
              </a:rPr>
              <a:t>Grunds</a:t>
            </a:r>
            <a:r>
              <a:rPr sz="1600" spc="-26" dirty="0">
                <a:latin typeface="+mj-lt"/>
                <a:cs typeface="Arial"/>
              </a:rPr>
              <a:t>ä</a:t>
            </a:r>
            <a:r>
              <a:rPr sz="1600" spc="-4" dirty="0">
                <a:latin typeface="+mj-lt"/>
                <a:cs typeface="Arial"/>
              </a:rPr>
              <a:t>tze:</a:t>
            </a:r>
            <a:endParaRPr sz="1600" dirty="0">
              <a:latin typeface="+mj-lt"/>
              <a:cs typeface="Arial"/>
            </a:endParaRPr>
          </a:p>
        </p:txBody>
      </p:sp>
      <p:sp>
        <p:nvSpPr>
          <p:cNvPr id="21" name="object 16"/>
          <p:cNvSpPr txBox="1"/>
          <p:nvPr/>
        </p:nvSpPr>
        <p:spPr>
          <a:xfrm>
            <a:off x="2702307" y="5528845"/>
            <a:ext cx="40299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32"/>
            <a:r>
              <a:rPr sz="1600" spc="44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i</a:t>
            </a:r>
            <a:r>
              <a:rPr sz="1600" dirty="0">
                <a:latin typeface="+mj-lt"/>
                <a:cs typeface="Arial"/>
              </a:rPr>
              <a:t>e</a:t>
            </a:r>
            <a:r>
              <a:rPr sz="1600" spc="9" dirty="0">
                <a:latin typeface="+mj-lt"/>
                <a:cs typeface="Times New Roman"/>
              </a:rPr>
              <a:t> </a:t>
            </a:r>
            <a:r>
              <a:rPr sz="1600" spc="-26" dirty="0">
                <a:latin typeface="+mj-lt"/>
                <a:cs typeface="Arial"/>
              </a:rPr>
              <a:t>w</a:t>
            </a:r>
            <a:r>
              <a:rPr sz="1600" spc="4" dirty="0">
                <a:latin typeface="+mj-lt"/>
                <a:cs typeface="Arial"/>
              </a:rPr>
              <a:t>olle</a:t>
            </a:r>
            <a:r>
              <a:rPr sz="1600" dirty="0">
                <a:latin typeface="+mj-lt"/>
                <a:cs typeface="Arial"/>
              </a:rPr>
              <a:t>n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wi</a:t>
            </a:r>
            <a:r>
              <a:rPr sz="1600" dirty="0">
                <a:latin typeface="+mj-lt"/>
                <a:cs typeface="Arial"/>
              </a:rPr>
              <a:t>r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e</a:t>
            </a:r>
            <a:r>
              <a:rPr sz="1600" dirty="0">
                <a:latin typeface="+mj-lt"/>
                <a:cs typeface="Arial"/>
              </a:rPr>
              <a:t>s</a:t>
            </a:r>
            <a:r>
              <a:rPr sz="1600" spc="44" dirty="0">
                <a:latin typeface="+mj-lt"/>
                <a:cs typeface="Times New Roman"/>
              </a:rPr>
              <a:t> </a:t>
            </a:r>
            <a:r>
              <a:rPr sz="1600" spc="4" dirty="0">
                <a:latin typeface="+mj-lt"/>
                <a:cs typeface="Arial"/>
              </a:rPr>
              <a:t>tun?</a:t>
            </a:r>
            <a:endParaRPr sz="16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9982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36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42338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Bedeutung von Vision und Mission</a:t>
            </a:r>
          </a:p>
        </p:txBody>
      </p:sp>
      <p:sp>
        <p:nvSpPr>
          <p:cNvPr id="22" name="object 5"/>
          <p:cNvSpPr txBox="1"/>
          <p:nvPr/>
        </p:nvSpPr>
        <p:spPr>
          <a:xfrm>
            <a:off x="1316833" y="2636912"/>
            <a:ext cx="6567535" cy="3113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797" indent="-301665">
              <a:lnSpc>
                <a:spcPct val="150000"/>
              </a:lnSpc>
              <a:buClr>
                <a:srgbClr val="98004C"/>
              </a:buClr>
              <a:buFont typeface="Arial"/>
              <a:buChar char="•"/>
              <a:tabLst>
                <a:tab pos="313353" algn="l"/>
              </a:tabLst>
            </a:pPr>
            <a:r>
              <a:rPr spc="4" dirty="0">
                <a:latin typeface="+mj-lt"/>
                <a:cs typeface="Arial"/>
              </a:rPr>
              <a:t>Ein</a:t>
            </a:r>
            <a:r>
              <a:rPr dirty="0">
                <a:latin typeface="+mj-lt"/>
                <a:cs typeface="Arial"/>
              </a:rPr>
              <a:t>e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b="1" spc="-13" dirty="0">
                <a:latin typeface="+mj-lt"/>
                <a:cs typeface="Arial"/>
              </a:rPr>
              <a:t>V</a:t>
            </a:r>
            <a:r>
              <a:rPr b="1" spc="-26" dirty="0">
                <a:latin typeface="+mj-lt"/>
                <a:cs typeface="Arial"/>
              </a:rPr>
              <a:t>i</a:t>
            </a:r>
            <a:r>
              <a:rPr b="1" spc="-9" dirty="0">
                <a:latin typeface="+mj-lt"/>
                <a:cs typeface="Arial"/>
              </a:rPr>
              <a:t>sion</a:t>
            </a:r>
            <a:r>
              <a:rPr spc="31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gib</a:t>
            </a:r>
            <a:r>
              <a:rPr dirty="0">
                <a:latin typeface="+mj-lt"/>
                <a:cs typeface="Arial"/>
              </a:rPr>
              <a:t>t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de</a:t>
            </a:r>
            <a:r>
              <a:rPr dirty="0">
                <a:latin typeface="+mj-lt"/>
                <a:cs typeface="Arial"/>
              </a:rPr>
              <a:t>r</a:t>
            </a:r>
            <a:r>
              <a:rPr spc="9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Fir</a:t>
            </a:r>
            <a:r>
              <a:rPr spc="-22" dirty="0">
                <a:latin typeface="+mj-lt"/>
                <a:cs typeface="Arial"/>
              </a:rPr>
              <a:t>m</a:t>
            </a:r>
            <a:r>
              <a:rPr dirty="0">
                <a:latin typeface="+mj-lt"/>
                <a:cs typeface="Arial"/>
              </a:rPr>
              <a:t>a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ei</a:t>
            </a:r>
            <a:r>
              <a:rPr spc="-31" dirty="0">
                <a:latin typeface="+mj-lt"/>
                <a:cs typeface="Arial"/>
              </a:rPr>
              <a:t>n</a:t>
            </a:r>
            <a:r>
              <a:rPr dirty="0">
                <a:latin typeface="+mj-lt"/>
                <a:cs typeface="Arial"/>
              </a:rPr>
              <a:t>e</a:t>
            </a:r>
            <a:r>
              <a:rPr spc="48" dirty="0">
                <a:latin typeface="+mj-lt"/>
                <a:cs typeface="Times New Roman"/>
              </a:rPr>
              <a:t> </a:t>
            </a:r>
            <a:r>
              <a:rPr spc="-9" dirty="0">
                <a:latin typeface="+mj-lt"/>
                <a:cs typeface="Arial"/>
              </a:rPr>
              <a:t>langfristige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-9" dirty="0">
                <a:latin typeface="+mj-lt"/>
                <a:cs typeface="Arial"/>
              </a:rPr>
              <a:t>Ori</a:t>
            </a:r>
            <a:r>
              <a:rPr spc="-44" dirty="0">
                <a:latin typeface="+mj-lt"/>
                <a:cs typeface="Arial"/>
              </a:rPr>
              <a:t>e</a:t>
            </a:r>
            <a:r>
              <a:rPr spc="-9" dirty="0">
                <a:latin typeface="+mj-lt"/>
                <a:cs typeface="Arial"/>
              </a:rPr>
              <a:t>ntierung</a:t>
            </a:r>
            <a:endParaRPr dirty="0">
              <a:latin typeface="+mj-lt"/>
              <a:cs typeface="Arial"/>
            </a:endParaRPr>
          </a:p>
          <a:p>
            <a:pPr marL="312797" indent="-301665">
              <a:lnSpc>
                <a:spcPct val="150000"/>
              </a:lnSpc>
              <a:spcBef>
                <a:spcPts val="399"/>
              </a:spcBef>
              <a:buClr>
                <a:srgbClr val="98004C"/>
              </a:buClr>
              <a:buFont typeface="Arial"/>
              <a:buChar char="•"/>
              <a:tabLst>
                <a:tab pos="313353" algn="l"/>
              </a:tabLst>
            </a:pPr>
            <a:r>
              <a:rPr spc="4" dirty="0">
                <a:latin typeface="+mj-lt"/>
                <a:cs typeface="Arial"/>
              </a:rPr>
              <a:t>Di</a:t>
            </a:r>
            <a:r>
              <a:rPr dirty="0">
                <a:latin typeface="+mj-lt"/>
                <a:cs typeface="Arial"/>
              </a:rPr>
              <a:t>e</a:t>
            </a:r>
            <a:r>
              <a:rPr spc="39" dirty="0">
                <a:latin typeface="+mj-lt"/>
                <a:cs typeface="Times New Roman"/>
              </a:rPr>
              <a:t> </a:t>
            </a:r>
            <a:r>
              <a:rPr b="1" spc="-4" dirty="0">
                <a:latin typeface="+mj-lt"/>
                <a:cs typeface="Arial"/>
              </a:rPr>
              <a:t>Missio</a:t>
            </a:r>
            <a:r>
              <a:rPr b="1" spc="-13" dirty="0">
                <a:latin typeface="+mj-lt"/>
                <a:cs typeface="Arial"/>
              </a:rPr>
              <a:t>n</a:t>
            </a:r>
            <a:r>
              <a:rPr spc="13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bes</a:t>
            </a:r>
            <a:r>
              <a:rPr spc="-31" dirty="0">
                <a:latin typeface="+mj-lt"/>
                <a:cs typeface="Arial"/>
              </a:rPr>
              <a:t>c</a:t>
            </a:r>
            <a:r>
              <a:rPr spc="4" dirty="0">
                <a:latin typeface="+mj-lt"/>
                <a:cs typeface="Arial"/>
              </a:rPr>
              <a:t>hre</a:t>
            </a:r>
            <a:r>
              <a:rPr spc="-22" dirty="0">
                <a:latin typeface="+mj-lt"/>
                <a:cs typeface="Arial"/>
              </a:rPr>
              <a:t>i</a:t>
            </a:r>
            <a:r>
              <a:rPr spc="-4" dirty="0">
                <a:latin typeface="+mj-lt"/>
                <a:cs typeface="Arial"/>
              </a:rPr>
              <a:t>bt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22" dirty="0">
                <a:latin typeface="+mj-lt"/>
                <a:cs typeface="Arial"/>
              </a:rPr>
              <a:t>d</a:t>
            </a:r>
            <a:r>
              <a:rPr spc="4" dirty="0">
                <a:latin typeface="+mj-lt"/>
                <a:cs typeface="Arial"/>
              </a:rPr>
              <a:t>a</a:t>
            </a:r>
            <a:r>
              <a:rPr dirty="0">
                <a:latin typeface="+mj-lt"/>
                <a:cs typeface="Arial"/>
              </a:rPr>
              <a:t>s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35" dirty="0">
                <a:latin typeface="+mj-lt"/>
                <a:cs typeface="Arial"/>
              </a:rPr>
              <a:t>S</a:t>
            </a:r>
            <a:r>
              <a:rPr spc="4" dirty="0">
                <a:latin typeface="+mj-lt"/>
                <a:cs typeface="Arial"/>
              </a:rPr>
              <a:t>elbst</a:t>
            </a:r>
            <a:r>
              <a:rPr spc="-22" dirty="0">
                <a:latin typeface="+mj-lt"/>
                <a:cs typeface="Arial"/>
              </a:rPr>
              <a:t>v</a:t>
            </a:r>
            <a:r>
              <a:rPr spc="4" dirty="0">
                <a:latin typeface="+mj-lt"/>
                <a:cs typeface="Arial"/>
              </a:rPr>
              <a:t>erstän</a:t>
            </a:r>
            <a:r>
              <a:rPr spc="-31" dirty="0">
                <a:latin typeface="+mj-lt"/>
                <a:cs typeface="Arial"/>
              </a:rPr>
              <a:t>d</a:t>
            </a:r>
            <a:r>
              <a:rPr spc="-4" dirty="0">
                <a:latin typeface="+mj-lt"/>
                <a:cs typeface="Arial"/>
              </a:rPr>
              <a:t>ni</a:t>
            </a:r>
            <a:r>
              <a:rPr spc="-9" dirty="0">
                <a:latin typeface="+mj-lt"/>
                <a:cs typeface="Arial"/>
              </a:rPr>
              <a:t>s</a:t>
            </a:r>
            <a:r>
              <a:rPr spc="26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der</a:t>
            </a:r>
            <a:r>
              <a:rPr spc="48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Firma</a:t>
            </a:r>
            <a:endParaRPr dirty="0">
              <a:latin typeface="+mj-lt"/>
              <a:cs typeface="Arial"/>
            </a:endParaRPr>
          </a:p>
          <a:p>
            <a:pPr marL="312797" marR="4453" indent="-301665">
              <a:lnSpc>
                <a:spcPct val="150000"/>
              </a:lnSpc>
              <a:spcBef>
                <a:spcPts val="377"/>
              </a:spcBef>
              <a:buClr>
                <a:srgbClr val="98004C"/>
              </a:buClr>
              <a:buFont typeface="Arial"/>
              <a:buChar char="•"/>
              <a:tabLst>
                <a:tab pos="313353" algn="l"/>
              </a:tabLst>
            </a:pPr>
            <a:r>
              <a:rPr b="1" spc="-9" dirty="0">
                <a:latin typeface="+mj-lt"/>
                <a:cs typeface="Arial"/>
              </a:rPr>
              <a:t>Vision</a:t>
            </a:r>
            <a:r>
              <a:rPr b="1" spc="48" dirty="0">
                <a:latin typeface="+mj-lt"/>
                <a:cs typeface="Times New Roman"/>
              </a:rPr>
              <a:t> </a:t>
            </a:r>
            <a:r>
              <a:rPr b="1" spc="-13" dirty="0">
                <a:latin typeface="+mj-lt"/>
                <a:cs typeface="Arial"/>
              </a:rPr>
              <a:t>und</a:t>
            </a:r>
            <a:r>
              <a:rPr b="1" spc="48" dirty="0">
                <a:latin typeface="+mj-lt"/>
                <a:cs typeface="Times New Roman"/>
              </a:rPr>
              <a:t> </a:t>
            </a:r>
            <a:r>
              <a:rPr b="1" spc="-13" dirty="0">
                <a:latin typeface="+mj-lt"/>
                <a:cs typeface="Arial"/>
              </a:rPr>
              <a:t>M</a:t>
            </a:r>
            <a:r>
              <a:rPr b="1" spc="-39" dirty="0">
                <a:latin typeface="+mj-lt"/>
                <a:cs typeface="Arial"/>
              </a:rPr>
              <a:t>i</a:t>
            </a:r>
            <a:r>
              <a:rPr b="1" spc="-9" dirty="0">
                <a:latin typeface="+mj-lt"/>
                <a:cs typeface="Arial"/>
              </a:rPr>
              <a:t>ssion</a:t>
            </a:r>
            <a:r>
              <a:rPr b="1" spc="35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un</a:t>
            </a:r>
            <a:r>
              <a:rPr spc="-18" dirty="0">
                <a:latin typeface="+mj-lt"/>
                <a:cs typeface="Arial"/>
              </a:rPr>
              <a:t>t</a:t>
            </a:r>
            <a:r>
              <a:rPr spc="-4" dirty="0">
                <a:latin typeface="+mj-lt"/>
                <a:cs typeface="Arial"/>
              </a:rPr>
              <a:t>ers</a:t>
            </a:r>
            <a:r>
              <a:rPr spc="-26" dirty="0">
                <a:latin typeface="+mj-lt"/>
                <a:cs typeface="Arial"/>
              </a:rPr>
              <a:t>t</a:t>
            </a:r>
            <a:r>
              <a:rPr spc="-4" dirty="0">
                <a:latin typeface="+mj-lt"/>
                <a:cs typeface="Arial"/>
              </a:rPr>
              <a:t>ü</a:t>
            </a:r>
            <a:r>
              <a:rPr spc="-22" dirty="0">
                <a:latin typeface="+mj-lt"/>
                <a:cs typeface="Arial"/>
              </a:rPr>
              <a:t>t</a:t>
            </a:r>
            <a:r>
              <a:rPr spc="4" dirty="0">
                <a:latin typeface="+mj-lt"/>
                <a:cs typeface="Arial"/>
              </a:rPr>
              <a:t>ze</a:t>
            </a:r>
            <a:r>
              <a:rPr dirty="0">
                <a:latin typeface="+mj-lt"/>
                <a:cs typeface="Arial"/>
              </a:rPr>
              <a:t>n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un</a:t>
            </a:r>
            <a:r>
              <a:rPr dirty="0">
                <a:latin typeface="+mj-lt"/>
                <a:cs typeface="Arial"/>
              </a:rPr>
              <a:t>d</a:t>
            </a:r>
            <a:r>
              <a:rPr spc="22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for</a:t>
            </a:r>
            <a:r>
              <a:rPr spc="-26" dirty="0">
                <a:latin typeface="+mj-lt"/>
                <a:cs typeface="Arial"/>
              </a:rPr>
              <a:t>d</a:t>
            </a:r>
            <a:r>
              <a:rPr spc="4" dirty="0">
                <a:latin typeface="+mj-lt"/>
                <a:cs typeface="Arial"/>
              </a:rPr>
              <a:t>er</a:t>
            </a:r>
            <a:r>
              <a:rPr dirty="0">
                <a:latin typeface="+mj-lt"/>
                <a:cs typeface="Arial"/>
              </a:rPr>
              <a:t>n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di</a:t>
            </a:r>
            <a:r>
              <a:rPr dirty="0">
                <a:latin typeface="+mj-lt"/>
                <a:cs typeface="Arial"/>
              </a:rPr>
              <a:t>e</a:t>
            </a:r>
            <a:r>
              <a:rPr spc="31" dirty="0">
                <a:latin typeface="+mj-lt"/>
                <a:cs typeface="Times New Roman"/>
              </a:rPr>
              <a:t> </a:t>
            </a:r>
            <a:r>
              <a:rPr spc="-9" dirty="0">
                <a:latin typeface="+mj-lt"/>
                <a:cs typeface="Arial"/>
              </a:rPr>
              <a:t>Identi</a:t>
            </a:r>
            <a:r>
              <a:rPr spc="-35" dirty="0">
                <a:latin typeface="+mj-lt"/>
                <a:cs typeface="Arial"/>
              </a:rPr>
              <a:t>f</a:t>
            </a:r>
            <a:r>
              <a:rPr dirty="0">
                <a:latin typeface="+mj-lt"/>
                <a:cs typeface="Arial"/>
              </a:rPr>
              <a:t>ika</a:t>
            </a:r>
            <a:r>
              <a:rPr spc="-39" dirty="0">
                <a:latin typeface="+mj-lt"/>
                <a:cs typeface="Arial"/>
              </a:rPr>
              <a:t>t</a:t>
            </a:r>
            <a:r>
              <a:rPr spc="-9" dirty="0">
                <a:latin typeface="+mj-lt"/>
                <a:cs typeface="Arial"/>
              </a:rPr>
              <a:t>ion</a:t>
            </a:r>
            <a:r>
              <a:rPr spc="48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der</a:t>
            </a:r>
            <a:r>
              <a:rPr spc="4" dirty="0">
                <a:latin typeface="+mj-lt"/>
                <a:cs typeface="Times New Roman"/>
              </a:rPr>
              <a:t> </a:t>
            </a:r>
            <a:r>
              <a:rPr spc="-35" dirty="0">
                <a:latin typeface="+mj-lt"/>
                <a:cs typeface="Arial"/>
              </a:rPr>
              <a:t>M</a:t>
            </a:r>
            <a:r>
              <a:rPr spc="4" dirty="0">
                <a:latin typeface="+mj-lt"/>
                <a:cs typeface="Arial"/>
              </a:rPr>
              <a:t>itarbeite</a:t>
            </a:r>
            <a:r>
              <a:rPr dirty="0">
                <a:latin typeface="+mj-lt"/>
                <a:cs typeface="Arial"/>
              </a:rPr>
              <a:t>r</a:t>
            </a:r>
            <a:r>
              <a:rPr spc="57" dirty="0">
                <a:latin typeface="+mj-lt"/>
                <a:cs typeface="Times New Roman"/>
              </a:rPr>
              <a:t> </a:t>
            </a:r>
            <a:r>
              <a:rPr spc="-31" dirty="0">
                <a:latin typeface="+mj-lt"/>
                <a:cs typeface="Arial"/>
              </a:rPr>
              <a:t>m</a:t>
            </a:r>
            <a:r>
              <a:rPr spc="4" dirty="0">
                <a:latin typeface="+mj-lt"/>
                <a:cs typeface="Arial"/>
              </a:rPr>
              <a:t>i</a:t>
            </a:r>
            <a:r>
              <a:rPr dirty="0">
                <a:latin typeface="+mj-lt"/>
                <a:cs typeface="Arial"/>
              </a:rPr>
              <a:t>t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18" dirty="0">
                <a:latin typeface="+mj-lt"/>
                <a:cs typeface="Arial"/>
              </a:rPr>
              <a:t>d</a:t>
            </a:r>
            <a:r>
              <a:rPr spc="4" dirty="0">
                <a:latin typeface="+mj-lt"/>
                <a:cs typeface="Arial"/>
              </a:rPr>
              <a:t>e</a:t>
            </a:r>
            <a:r>
              <a:rPr dirty="0">
                <a:latin typeface="+mj-lt"/>
                <a:cs typeface="Arial"/>
              </a:rPr>
              <a:t>m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22" dirty="0">
                <a:latin typeface="+mj-lt"/>
                <a:cs typeface="Arial"/>
              </a:rPr>
              <a:t>U</a:t>
            </a:r>
            <a:r>
              <a:rPr spc="4" dirty="0">
                <a:latin typeface="+mj-lt"/>
                <a:cs typeface="Arial"/>
              </a:rPr>
              <a:t>nter</a:t>
            </a:r>
            <a:r>
              <a:rPr spc="-26" dirty="0">
                <a:latin typeface="+mj-lt"/>
                <a:cs typeface="Arial"/>
              </a:rPr>
              <a:t>n</a:t>
            </a:r>
            <a:r>
              <a:rPr spc="4" dirty="0">
                <a:latin typeface="+mj-lt"/>
                <a:cs typeface="Arial"/>
              </a:rPr>
              <a:t>ehmen</a:t>
            </a:r>
            <a:endParaRPr dirty="0">
              <a:latin typeface="+mj-lt"/>
              <a:cs typeface="Arial"/>
            </a:endParaRPr>
          </a:p>
          <a:p>
            <a:pPr marL="312797" indent="-301665">
              <a:lnSpc>
                <a:spcPct val="150000"/>
              </a:lnSpc>
              <a:spcBef>
                <a:spcPts val="377"/>
              </a:spcBef>
              <a:buClr>
                <a:srgbClr val="98004C"/>
              </a:buClr>
              <a:buFont typeface="Arial"/>
              <a:buChar char="•"/>
              <a:tabLst>
                <a:tab pos="313353" algn="l"/>
              </a:tabLst>
            </a:pPr>
            <a:r>
              <a:rPr spc="4" dirty="0">
                <a:latin typeface="+mj-lt"/>
                <a:cs typeface="Arial"/>
              </a:rPr>
              <a:t>Di</a:t>
            </a:r>
            <a:r>
              <a:rPr dirty="0">
                <a:latin typeface="+mj-lt"/>
                <a:cs typeface="Arial"/>
              </a:rPr>
              <a:t>e</a:t>
            </a:r>
            <a:r>
              <a:rPr spc="39" dirty="0">
                <a:latin typeface="+mj-lt"/>
                <a:cs typeface="Times New Roman"/>
              </a:rPr>
              <a:t> </a:t>
            </a:r>
            <a:r>
              <a:rPr b="1" spc="-4" dirty="0">
                <a:latin typeface="+mj-lt"/>
                <a:cs typeface="Arial"/>
              </a:rPr>
              <a:t>Missio</a:t>
            </a:r>
            <a:r>
              <a:rPr b="1" spc="-13" dirty="0">
                <a:latin typeface="+mj-lt"/>
                <a:cs typeface="Arial"/>
              </a:rPr>
              <a:t>n</a:t>
            </a:r>
            <a:r>
              <a:rPr spc="1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  <a:cs typeface="Arial"/>
              </a:rPr>
              <a:t>stä</a:t>
            </a:r>
            <a:r>
              <a:rPr spc="-31" dirty="0">
                <a:latin typeface="+mj-lt"/>
                <a:cs typeface="Arial"/>
              </a:rPr>
              <a:t>r</a:t>
            </a:r>
            <a:r>
              <a:rPr spc="-4" dirty="0">
                <a:latin typeface="+mj-lt"/>
                <a:cs typeface="Arial"/>
              </a:rPr>
              <a:t>kt</a:t>
            </a:r>
            <a:r>
              <a:rPr spc="31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da</a:t>
            </a:r>
            <a:r>
              <a:rPr dirty="0">
                <a:latin typeface="+mj-lt"/>
                <a:cs typeface="Arial"/>
              </a:rPr>
              <a:t>s</a:t>
            </a:r>
            <a:r>
              <a:rPr spc="3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Vertrauen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der</a:t>
            </a:r>
            <a:r>
              <a:rPr spc="44" dirty="0">
                <a:latin typeface="+mj-lt"/>
                <a:cs typeface="Times New Roman"/>
              </a:rPr>
              <a:t> </a:t>
            </a:r>
            <a:r>
              <a:rPr spc="-13" dirty="0">
                <a:latin typeface="+mj-lt"/>
                <a:cs typeface="Arial"/>
              </a:rPr>
              <a:t>Ku</a:t>
            </a:r>
            <a:r>
              <a:rPr spc="-39" dirty="0">
                <a:latin typeface="+mj-lt"/>
                <a:cs typeface="Arial"/>
              </a:rPr>
              <a:t>n</a:t>
            </a:r>
            <a:r>
              <a:rPr spc="-13" dirty="0">
                <a:latin typeface="+mj-lt"/>
                <a:cs typeface="Arial"/>
              </a:rPr>
              <a:t>den</a:t>
            </a:r>
            <a:endParaRPr dirty="0">
              <a:latin typeface="+mj-lt"/>
              <a:cs typeface="Arial"/>
            </a:endParaRPr>
          </a:p>
          <a:p>
            <a:pPr marL="312797" indent="-301665">
              <a:lnSpc>
                <a:spcPct val="150000"/>
              </a:lnSpc>
              <a:spcBef>
                <a:spcPts val="399"/>
              </a:spcBef>
              <a:buClr>
                <a:srgbClr val="98004C"/>
              </a:buClr>
              <a:buFont typeface="Arial"/>
              <a:buChar char="•"/>
              <a:tabLst>
                <a:tab pos="313353" algn="l"/>
              </a:tabLst>
            </a:pPr>
            <a:r>
              <a:rPr spc="4" dirty="0">
                <a:latin typeface="+mj-lt"/>
                <a:cs typeface="Arial"/>
              </a:rPr>
              <a:t>Di</a:t>
            </a:r>
            <a:r>
              <a:rPr dirty="0">
                <a:latin typeface="+mj-lt"/>
                <a:cs typeface="Arial"/>
              </a:rPr>
              <a:t>e</a:t>
            </a:r>
            <a:r>
              <a:rPr spc="39" dirty="0">
                <a:latin typeface="+mj-lt"/>
                <a:cs typeface="Times New Roman"/>
              </a:rPr>
              <a:t> </a:t>
            </a:r>
            <a:r>
              <a:rPr b="1" spc="-9" dirty="0">
                <a:latin typeface="+mj-lt"/>
                <a:cs typeface="Arial"/>
              </a:rPr>
              <a:t>Vision</a:t>
            </a:r>
            <a:r>
              <a:rPr spc="31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f</a:t>
            </a:r>
            <a:r>
              <a:rPr spc="-31" dirty="0">
                <a:latin typeface="+mj-lt"/>
                <a:cs typeface="Arial"/>
              </a:rPr>
              <a:t>o</a:t>
            </a:r>
            <a:r>
              <a:rPr spc="4" dirty="0">
                <a:latin typeface="+mj-lt"/>
                <a:cs typeface="Arial"/>
              </a:rPr>
              <a:t>kuss</a:t>
            </a:r>
            <a:r>
              <a:rPr spc="-26" dirty="0">
                <a:latin typeface="+mj-lt"/>
                <a:cs typeface="Arial"/>
              </a:rPr>
              <a:t>i</a:t>
            </a:r>
            <a:r>
              <a:rPr spc="-4" dirty="0">
                <a:latin typeface="+mj-lt"/>
                <a:cs typeface="Arial"/>
              </a:rPr>
              <a:t>ert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  <a:cs typeface="Arial"/>
              </a:rPr>
              <a:t>St</a:t>
            </a:r>
            <a:r>
              <a:rPr spc="-53" dirty="0">
                <a:latin typeface="+mj-lt"/>
                <a:cs typeface="Arial"/>
              </a:rPr>
              <a:t>r</a:t>
            </a:r>
            <a:r>
              <a:rPr spc="4" dirty="0">
                <a:latin typeface="+mj-lt"/>
                <a:cs typeface="Arial"/>
              </a:rPr>
              <a:t>ate</a:t>
            </a:r>
            <a:r>
              <a:rPr spc="-22" dirty="0">
                <a:latin typeface="+mj-lt"/>
                <a:cs typeface="Arial"/>
              </a:rPr>
              <a:t>g</a:t>
            </a:r>
            <a:r>
              <a:rPr spc="4" dirty="0">
                <a:latin typeface="+mj-lt"/>
                <a:cs typeface="Arial"/>
              </a:rPr>
              <a:t>ie</a:t>
            </a:r>
            <a:r>
              <a:rPr dirty="0">
                <a:latin typeface="+mj-lt"/>
                <a:cs typeface="Arial"/>
              </a:rPr>
              <a:t>n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un</a:t>
            </a:r>
            <a:r>
              <a:rPr dirty="0">
                <a:latin typeface="+mj-lt"/>
                <a:cs typeface="Arial"/>
              </a:rPr>
              <a:t>d</a:t>
            </a:r>
            <a:r>
              <a:rPr spc="9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Re</a:t>
            </a:r>
            <a:r>
              <a:rPr spc="-22" dirty="0">
                <a:latin typeface="+mj-lt"/>
                <a:cs typeface="Arial"/>
              </a:rPr>
              <a:t>s</a:t>
            </a:r>
            <a:r>
              <a:rPr spc="4" dirty="0">
                <a:latin typeface="+mj-lt"/>
                <a:cs typeface="Arial"/>
              </a:rPr>
              <a:t>sourc</a:t>
            </a:r>
            <a:r>
              <a:rPr spc="-39" dirty="0">
                <a:latin typeface="+mj-lt"/>
                <a:cs typeface="Arial"/>
              </a:rPr>
              <a:t>e</a:t>
            </a:r>
            <a:r>
              <a:rPr dirty="0">
                <a:latin typeface="+mj-lt"/>
                <a:cs typeface="Arial"/>
              </a:rPr>
              <a:t>n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un</a:t>
            </a:r>
            <a:r>
              <a:rPr dirty="0">
                <a:latin typeface="+mj-lt"/>
                <a:cs typeface="Arial"/>
              </a:rPr>
              <a:t>d</a:t>
            </a:r>
            <a:r>
              <a:rPr spc="53" dirty="0">
                <a:latin typeface="+mj-lt"/>
                <a:cs typeface="Times New Roman"/>
              </a:rPr>
              <a:t> </a:t>
            </a:r>
            <a:r>
              <a:rPr spc="-39" dirty="0" err="1">
                <a:latin typeface="+mj-lt"/>
                <a:cs typeface="Arial"/>
              </a:rPr>
              <a:t>d</a:t>
            </a:r>
            <a:r>
              <a:rPr spc="4" dirty="0" err="1">
                <a:latin typeface="+mj-lt"/>
                <a:cs typeface="Arial"/>
              </a:rPr>
              <a:t>ien</a:t>
            </a:r>
            <a:r>
              <a:rPr dirty="0" err="1">
                <a:latin typeface="+mj-lt"/>
                <a:cs typeface="Arial"/>
              </a:rPr>
              <a:t>t</a:t>
            </a:r>
            <a:r>
              <a:rPr spc="31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der</a:t>
            </a:r>
            <a:r>
              <a:rPr lang="de-DE" dirty="0">
                <a:latin typeface="+mj-lt"/>
                <a:cs typeface="Arial"/>
              </a:rPr>
              <a:t> </a:t>
            </a:r>
            <a:r>
              <a:rPr dirty="0" err="1">
                <a:latin typeface="+mj-lt"/>
                <a:cs typeface="Arial"/>
              </a:rPr>
              <a:t>Konzentrat</a:t>
            </a:r>
            <a:r>
              <a:rPr spc="-31" dirty="0" err="1">
                <a:latin typeface="+mj-lt"/>
                <a:cs typeface="Arial"/>
              </a:rPr>
              <a:t>i</a:t>
            </a:r>
            <a:r>
              <a:rPr spc="-9" dirty="0" err="1">
                <a:latin typeface="+mj-lt"/>
                <a:cs typeface="Arial"/>
              </a:rPr>
              <a:t>o</a:t>
            </a:r>
            <a:r>
              <a:rPr spc="-13" dirty="0" err="1">
                <a:latin typeface="+mj-lt"/>
                <a:cs typeface="Arial"/>
              </a:rPr>
              <a:t>n</a:t>
            </a:r>
            <a:r>
              <a:rPr spc="48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Arial"/>
              </a:rPr>
              <a:t>auf</a:t>
            </a:r>
            <a:r>
              <a:rPr spc="26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da</a:t>
            </a:r>
            <a:r>
              <a:rPr dirty="0">
                <a:latin typeface="+mj-lt"/>
                <a:cs typeface="Arial"/>
              </a:rPr>
              <a:t>s</a:t>
            </a:r>
            <a:r>
              <a:rPr spc="48" dirty="0">
                <a:latin typeface="+mj-lt"/>
                <a:cs typeface="Times New Roman"/>
              </a:rPr>
              <a:t> </a:t>
            </a:r>
            <a:r>
              <a:rPr spc="4" dirty="0">
                <a:latin typeface="+mj-lt"/>
                <a:cs typeface="Arial"/>
              </a:rPr>
              <a:t>We</a:t>
            </a:r>
            <a:r>
              <a:rPr spc="-35" dirty="0">
                <a:latin typeface="+mj-lt"/>
                <a:cs typeface="Arial"/>
              </a:rPr>
              <a:t>s</a:t>
            </a:r>
            <a:r>
              <a:rPr spc="-9" dirty="0">
                <a:latin typeface="+mj-lt"/>
                <a:cs typeface="Arial"/>
              </a:rPr>
              <a:t>ent</a:t>
            </a:r>
            <a:r>
              <a:rPr spc="-26" dirty="0">
                <a:latin typeface="+mj-lt"/>
                <a:cs typeface="Arial"/>
              </a:rPr>
              <a:t>l</a:t>
            </a:r>
            <a:r>
              <a:rPr spc="-4" dirty="0">
                <a:latin typeface="+mj-lt"/>
                <a:cs typeface="Arial"/>
              </a:rPr>
              <a:t>iche</a:t>
            </a:r>
            <a:endParaRPr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460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2334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Vision Steve Jobs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204864"/>
            <a:ext cx="6134100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999062"/>
            <a:ext cx="22193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47" y="2460625"/>
            <a:ext cx="2096877" cy="161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407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11188" y="2133600"/>
            <a:ext cx="7998033" cy="4103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90872" y="692696"/>
            <a:ext cx="8229600" cy="1069848"/>
          </a:xfrm>
        </p:spPr>
        <p:txBody>
          <a:bodyPr>
            <a:normAutofit/>
          </a:bodyPr>
          <a:lstStyle/>
          <a:p>
            <a:r>
              <a:rPr lang="de-DE" sz="2800" b="1" dirty="0"/>
              <a:t>Exkurs Grundlagen einer Strategieentwicklung </a:t>
            </a: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38</a:t>
            </a:fld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11188" y="1556792"/>
            <a:ext cx="533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latin typeface="+mj-lt"/>
              </a:rPr>
              <a:t>Vision Steve Jobs – 7 Innovationsprinzipien</a:t>
            </a:r>
          </a:p>
        </p:txBody>
      </p:sp>
      <p:sp>
        <p:nvSpPr>
          <p:cNvPr id="22" name="object 5"/>
          <p:cNvSpPr txBox="1"/>
          <p:nvPr/>
        </p:nvSpPr>
        <p:spPr>
          <a:xfrm>
            <a:off x="1043608" y="2348880"/>
            <a:ext cx="7133565" cy="387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Tue nur, was Du wirklich liebst.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Hinterlasse etwas Großartiges im Universum.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Nutze die volle Kapazität deines Verstandes aus.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Verkaufe Träume, nicht Produkte.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Sag „Nein“ zu 1.000 Dingen.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Sorge für herausragende, verrückte Erlebnisse.</a:t>
            </a:r>
          </a:p>
          <a:p>
            <a:pPr marL="354032" indent="-342900">
              <a:lnSpc>
                <a:spcPct val="150000"/>
              </a:lnSpc>
              <a:buClr>
                <a:srgbClr val="98004C"/>
              </a:buClr>
              <a:buFont typeface="+mj-lt"/>
              <a:buAutoNum type="arabicPeriod"/>
              <a:tabLst>
                <a:tab pos="313353" algn="l"/>
              </a:tabLst>
            </a:pPr>
            <a:r>
              <a:rPr lang="de-DE" sz="2400" spc="4" dirty="0">
                <a:latin typeface="+mj-lt"/>
                <a:cs typeface="Arial"/>
              </a:rPr>
              <a:t>Beherrsche deine Botschaft. </a:t>
            </a:r>
          </a:p>
        </p:txBody>
      </p:sp>
    </p:spTree>
    <p:extLst>
      <p:ext uri="{BB962C8B-B14F-4D97-AF65-F5344CB8AC3E}">
        <p14:creationId xmlns:p14="http://schemas.microsoft.com/office/powerpoint/2010/main" val="1658430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25112"/>
          </a:xfrm>
        </p:spPr>
        <p:txBody>
          <a:bodyPr>
            <a:noAutofit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Gründen Sie ein Unternehmen.  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Das Unternehmen sollte ca. 500 Mitarbeiter haben und entweder Dienstleistungen oder Produkte anbieten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Erarbeiten Sie dazu  eine/ einen/ ein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Geschäftsidee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Vision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Mission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Strategie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1800" dirty="0"/>
              <a:t>Unternehmensnamen / Logo</a:t>
            </a:r>
          </a:p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sz="2000" dirty="0"/>
              <a:t>Legen Sie fest, wer die Ergebnisse im Statusmeeting vorträgt.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Aufgabe: Unternehmensgründung 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r>
              <a:rPr lang="de-DE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262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Warum Projektmanagement?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object 3"/>
          <p:cNvSpPr/>
          <p:nvPr/>
        </p:nvSpPr>
        <p:spPr>
          <a:xfrm>
            <a:off x="4526463" y="2496701"/>
            <a:ext cx="1123949" cy="116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9" name="object 4"/>
          <p:cNvSpPr/>
          <p:nvPr/>
        </p:nvSpPr>
        <p:spPr>
          <a:xfrm>
            <a:off x="4525701" y="2495939"/>
            <a:ext cx="1123950" cy="1162050"/>
          </a:xfrm>
          <a:custGeom>
            <a:avLst/>
            <a:gdLst/>
            <a:ahLst/>
            <a:cxnLst/>
            <a:rect l="l" t="t" r="r" b="b"/>
            <a:pathLst>
              <a:path w="1123950" h="1162050">
                <a:moveTo>
                  <a:pt x="0" y="0"/>
                </a:moveTo>
                <a:lnTo>
                  <a:pt x="83057" y="0"/>
                </a:lnTo>
                <a:lnTo>
                  <a:pt x="105155" y="5333"/>
                </a:lnTo>
                <a:lnTo>
                  <a:pt x="144017" y="5333"/>
                </a:lnTo>
                <a:lnTo>
                  <a:pt x="166115" y="10667"/>
                </a:lnTo>
                <a:lnTo>
                  <a:pt x="182879" y="10667"/>
                </a:lnTo>
                <a:lnTo>
                  <a:pt x="204977" y="16001"/>
                </a:lnTo>
                <a:lnTo>
                  <a:pt x="220979" y="22097"/>
                </a:lnTo>
                <a:lnTo>
                  <a:pt x="243839" y="22097"/>
                </a:lnTo>
                <a:lnTo>
                  <a:pt x="265937" y="27431"/>
                </a:lnTo>
                <a:lnTo>
                  <a:pt x="281939" y="32765"/>
                </a:lnTo>
                <a:lnTo>
                  <a:pt x="304037" y="38099"/>
                </a:lnTo>
                <a:lnTo>
                  <a:pt x="320801" y="44195"/>
                </a:lnTo>
                <a:lnTo>
                  <a:pt x="342899" y="49529"/>
                </a:lnTo>
                <a:lnTo>
                  <a:pt x="359663" y="54863"/>
                </a:lnTo>
                <a:lnTo>
                  <a:pt x="381761" y="60197"/>
                </a:lnTo>
                <a:lnTo>
                  <a:pt x="398525" y="66293"/>
                </a:lnTo>
                <a:lnTo>
                  <a:pt x="420623" y="76961"/>
                </a:lnTo>
                <a:lnTo>
                  <a:pt x="432199" y="80530"/>
                </a:lnTo>
                <a:lnTo>
                  <a:pt x="467988" y="94561"/>
                </a:lnTo>
                <a:lnTo>
                  <a:pt x="503364" y="110530"/>
                </a:lnTo>
                <a:lnTo>
                  <a:pt x="514618" y="115604"/>
                </a:lnTo>
                <a:lnTo>
                  <a:pt x="531113" y="127253"/>
                </a:lnTo>
                <a:lnTo>
                  <a:pt x="547877" y="132587"/>
                </a:lnTo>
                <a:lnTo>
                  <a:pt x="559618" y="139338"/>
                </a:lnTo>
                <a:lnTo>
                  <a:pt x="602388" y="164963"/>
                </a:lnTo>
                <a:lnTo>
                  <a:pt x="644232" y="192679"/>
                </a:lnTo>
                <a:lnTo>
                  <a:pt x="669797" y="210311"/>
                </a:lnTo>
                <a:lnTo>
                  <a:pt x="686561" y="220979"/>
                </a:lnTo>
                <a:lnTo>
                  <a:pt x="703325" y="232409"/>
                </a:lnTo>
                <a:lnTo>
                  <a:pt x="719327" y="243077"/>
                </a:lnTo>
                <a:lnTo>
                  <a:pt x="736091" y="259841"/>
                </a:lnTo>
                <a:lnTo>
                  <a:pt x="752855" y="270509"/>
                </a:lnTo>
                <a:lnTo>
                  <a:pt x="764285" y="281939"/>
                </a:lnTo>
                <a:lnTo>
                  <a:pt x="780287" y="298703"/>
                </a:lnTo>
                <a:lnTo>
                  <a:pt x="797051" y="309371"/>
                </a:lnTo>
                <a:lnTo>
                  <a:pt x="808481" y="326135"/>
                </a:lnTo>
                <a:lnTo>
                  <a:pt x="825245" y="337565"/>
                </a:lnTo>
                <a:lnTo>
                  <a:pt x="841247" y="353567"/>
                </a:lnTo>
                <a:lnTo>
                  <a:pt x="852677" y="370331"/>
                </a:lnTo>
                <a:lnTo>
                  <a:pt x="869441" y="381761"/>
                </a:lnTo>
                <a:lnTo>
                  <a:pt x="880109" y="398525"/>
                </a:lnTo>
                <a:lnTo>
                  <a:pt x="896873" y="414527"/>
                </a:lnTo>
                <a:lnTo>
                  <a:pt x="908303" y="431291"/>
                </a:lnTo>
                <a:lnTo>
                  <a:pt x="918971" y="448055"/>
                </a:lnTo>
                <a:lnTo>
                  <a:pt x="930401" y="464819"/>
                </a:lnTo>
                <a:lnTo>
                  <a:pt x="946403" y="480821"/>
                </a:lnTo>
                <a:lnTo>
                  <a:pt x="957833" y="497585"/>
                </a:lnTo>
                <a:lnTo>
                  <a:pt x="968501" y="514349"/>
                </a:lnTo>
                <a:lnTo>
                  <a:pt x="991361" y="547877"/>
                </a:lnTo>
                <a:lnTo>
                  <a:pt x="1002029" y="563879"/>
                </a:lnTo>
                <a:lnTo>
                  <a:pt x="1013459" y="580643"/>
                </a:lnTo>
                <a:lnTo>
                  <a:pt x="1018793" y="597407"/>
                </a:lnTo>
                <a:lnTo>
                  <a:pt x="1029461" y="614171"/>
                </a:lnTo>
                <a:lnTo>
                  <a:pt x="1040891" y="636269"/>
                </a:lnTo>
                <a:lnTo>
                  <a:pt x="1046225" y="653033"/>
                </a:lnTo>
                <a:lnTo>
                  <a:pt x="1053631" y="663450"/>
                </a:lnTo>
                <a:lnTo>
                  <a:pt x="1075168" y="709424"/>
                </a:lnTo>
                <a:lnTo>
                  <a:pt x="1079543" y="721456"/>
                </a:lnTo>
                <a:lnTo>
                  <a:pt x="1083919" y="733487"/>
                </a:lnTo>
                <a:lnTo>
                  <a:pt x="1088497" y="745409"/>
                </a:lnTo>
                <a:lnTo>
                  <a:pt x="1093481" y="757116"/>
                </a:lnTo>
                <a:lnTo>
                  <a:pt x="1101851" y="785621"/>
                </a:lnTo>
                <a:lnTo>
                  <a:pt x="1107185" y="802385"/>
                </a:lnTo>
                <a:lnTo>
                  <a:pt x="1118615" y="824483"/>
                </a:lnTo>
                <a:lnTo>
                  <a:pt x="1123949" y="841247"/>
                </a:lnTo>
                <a:lnTo>
                  <a:pt x="0" y="1162049"/>
                </a:lnTo>
                <a:lnTo>
                  <a:pt x="0" y="0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1" name="object 5"/>
          <p:cNvSpPr/>
          <p:nvPr/>
        </p:nvSpPr>
        <p:spPr>
          <a:xfrm>
            <a:off x="4587422" y="3542165"/>
            <a:ext cx="1168696" cy="1290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4586660" y="3541403"/>
            <a:ext cx="1169035" cy="1290320"/>
          </a:xfrm>
          <a:custGeom>
            <a:avLst/>
            <a:gdLst/>
            <a:ahLst/>
            <a:cxnLst/>
            <a:rect l="l" t="t" r="r" b="b"/>
            <a:pathLst>
              <a:path w="1169035" h="1290320">
                <a:moveTo>
                  <a:pt x="1123949" y="0"/>
                </a:moveTo>
                <a:lnTo>
                  <a:pt x="1129283" y="22097"/>
                </a:lnTo>
                <a:lnTo>
                  <a:pt x="1129283" y="38861"/>
                </a:lnTo>
                <a:lnTo>
                  <a:pt x="1134617" y="60959"/>
                </a:lnTo>
                <a:lnTo>
                  <a:pt x="1140713" y="77723"/>
                </a:lnTo>
                <a:lnTo>
                  <a:pt x="1151381" y="121919"/>
                </a:lnTo>
                <a:lnTo>
                  <a:pt x="1151381" y="138683"/>
                </a:lnTo>
                <a:lnTo>
                  <a:pt x="1156715" y="160781"/>
                </a:lnTo>
                <a:lnTo>
                  <a:pt x="1156715" y="182879"/>
                </a:lnTo>
                <a:lnTo>
                  <a:pt x="1162811" y="199643"/>
                </a:lnTo>
                <a:lnTo>
                  <a:pt x="1162811" y="221741"/>
                </a:lnTo>
                <a:lnTo>
                  <a:pt x="1162147" y="237606"/>
                </a:lnTo>
                <a:lnTo>
                  <a:pt x="1162512" y="250063"/>
                </a:lnTo>
                <a:lnTo>
                  <a:pt x="1163591" y="260187"/>
                </a:lnTo>
                <a:lnTo>
                  <a:pt x="1165065" y="269052"/>
                </a:lnTo>
                <a:lnTo>
                  <a:pt x="1166619" y="277733"/>
                </a:lnTo>
                <a:lnTo>
                  <a:pt x="1167935" y="287303"/>
                </a:lnTo>
                <a:lnTo>
                  <a:pt x="1168696" y="298836"/>
                </a:lnTo>
                <a:lnTo>
                  <a:pt x="1168585" y="313408"/>
                </a:lnTo>
                <a:lnTo>
                  <a:pt x="1168145" y="365759"/>
                </a:lnTo>
                <a:lnTo>
                  <a:pt x="1162811" y="382523"/>
                </a:lnTo>
                <a:lnTo>
                  <a:pt x="1162811" y="443483"/>
                </a:lnTo>
                <a:lnTo>
                  <a:pt x="1156715" y="465581"/>
                </a:lnTo>
                <a:lnTo>
                  <a:pt x="1156715" y="487679"/>
                </a:lnTo>
                <a:lnTo>
                  <a:pt x="1151381" y="503681"/>
                </a:lnTo>
                <a:lnTo>
                  <a:pt x="1151381" y="525779"/>
                </a:lnTo>
                <a:lnTo>
                  <a:pt x="1146047" y="542543"/>
                </a:lnTo>
                <a:lnTo>
                  <a:pt x="1140713" y="564641"/>
                </a:lnTo>
                <a:lnTo>
                  <a:pt x="1134617" y="586739"/>
                </a:lnTo>
                <a:lnTo>
                  <a:pt x="1129283" y="603503"/>
                </a:lnTo>
                <a:lnTo>
                  <a:pt x="1129283" y="625601"/>
                </a:lnTo>
                <a:lnTo>
                  <a:pt x="1123949" y="642365"/>
                </a:lnTo>
                <a:lnTo>
                  <a:pt x="1118615" y="664463"/>
                </a:lnTo>
                <a:lnTo>
                  <a:pt x="1107185" y="681227"/>
                </a:lnTo>
                <a:lnTo>
                  <a:pt x="1101851" y="703325"/>
                </a:lnTo>
                <a:lnTo>
                  <a:pt x="1096517" y="720089"/>
                </a:lnTo>
                <a:lnTo>
                  <a:pt x="1090421" y="742187"/>
                </a:lnTo>
                <a:lnTo>
                  <a:pt x="1079753" y="758951"/>
                </a:lnTo>
                <a:lnTo>
                  <a:pt x="1073657" y="774953"/>
                </a:lnTo>
                <a:lnTo>
                  <a:pt x="1068323" y="797051"/>
                </a:lnTo>
                <a:lnTo>
                  <a:pt x="1057655" y="813815"/>
                </a:lnTo>
                <a:lnTo>
                  <a:pt x="1046225" y="835913"/>
                </a:lnTo>
                <a:lnTo>
                  <a:pt x="1040891" y="852677"/>
                </a:lnTo>
                <a:lnTo>
                  <a:pt x="1029461" y="869441"/>
                </a:lnTo>
                <a:lnTo>
                  <a:pt x="1018793" y="886205"/>
                </a:lnTo>
                <a:lnTo>
                  <a:pt x="1013459" y="908303"/>
                </a:lnTo>
                <a:lnTo>
                  <a:pt x="1006216" y="918735"/>
                </a:lnTo>
                <a:lnTo>
                  <a:pt x="977695" y="960766"/>
                </a:lnTo>
                <a:lnTo>
                  <a:pt x="963795" y="982032"/>
                </a:lnTo>
                <a:lnTo>
                  <a:pt x="946403" y="1007363"/>
                </a:lnTo>
                <a:lnTo>
                  <a:pt x="930401" y="1024127"/>
                </a:lnTo>
                <a:lnTo>
                  <a:pt x="907541" y="1057649"/>
                </a:lnTo>
                <a:lnTo>
                  <a:pt x="896873" y="1074413"/>
                </a:lnTo>
                <a:lnTo>
                  <a:pt x="880109" y="1085081"/>
                </a:lnTo>
                <a:lnTo>
                  <a:pt x="869441" y="1101845"/>
                </a:lnTo>
                <a:lnTo>
                  <a:pt x="852677" y="1118609"/>
                </a:lnTo>
                <a:lnTo>
                  <a:pt x="841247" y="1129277"/>
                </a:lnTo>
                <a:lnTo>
                  <a:pt x="824483" y="1146041"/>
                </a:lnTo>
                <a:lnTo>
                  <a:pt x="808481" y="1162805"/>
                </a:lnTo>
                <a:lnTo>
                  <a:pt x="797051" y="1173473"/>
                </a:lnTo>
                <a:lnTo>
                  <a:pt x="780287" y="1190237"/>
                </a:lnTo>
                <a:lnTo>
                  <a:pt x="764285" y="1201667"/>
                </a:lnTo>
                <a:lnTo>
                  <a:pt x="752855" y="1217669"/>
                </a:lnTo>
                <a:lnTo>
                  <a:pt x="719327" y="1240529"/>
                </a:lnTo>
                <a:lnTo>
                  <a:pt x="703325" y="1251197"/>
                </a:lnTo>
                <a:lnTo>
                  <a:pt x="686561" y="1267961"/>
                </a:lnTo>
                <a:lnTo>
                  <a:pt x="669797" y="1278629"/>
                </a:lnTo>
                <a:lnTo>
                  <a:pt x="653033" y="1290059"/>
                </a:lnTo>
                <a:lnTo>
                  <a:pt x="0" y="321563"/>
                </a:lnTo>
                <a:lnTo>
                  <a:pt x="1123949" y="0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3" name="object 7"/>
          <p:cNvSpPr/>
          <p:nvPr/>
        </p:nvSpPr>
        <p:spPr>
          <a:xfrm>
            <a:off x="4044116" y="3979553"/>
            <a:ext cx="460247" cy="11681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4" name="object 8"/>
          <p:cNvSpPr/>
          <p:nvPr/>
        </p:nvSpPr>
        <p:spPr>
          <a:xfrm>
            <a:off x="4044116" y="3978792"/>
            <a:ext cx="1051560" cy="1168400"/>
          </a:xfrm>
          <a:custGeom>
            <a:avLst/>
            <a:gdLst/>
            <a:ahLst/>
            <a:cxnLst/>
            <a:rect l="l" t="t" r="r" b="b"/>
            <a:pathLst>
              <a:path w="1051560" h="1168400">
                <a:moveTo>
                  <a:pt x="1051559" y="968495"/>
                </a:moveTo>
                <a:lnTo>
                  <a:pt x="1034795" y="979925"/>
                </a:lnTo>
                <a:lnTo>
                  <a:pt x="1018793" y="991355"/>
                </a:lnTo>
                <a:lnTo>
                  <a:pt x="1002029" y="1002023"/>
                </a:lnTo>
                <a:lnTo>
                  <a:pt x="985265" y="1013453"/>
                </a:lnTo>
                <a:lnTo>
                  <a:pt x="963167" y="1018787"/>
                </a:lnTo>
                <a:lnTo>
                  <a:pt x="946403" y="1029455"/>
                </a:lnTo>
                <a:lnTo>
                  <a:pt x="929639" y="1040885"/>
                </a:lnTo>
                <a:lnTo>
                  <a:pt x="913637" y="1046219"/>
                </a:lnTo>
                <a:lnTo>
                  <a:pt x="891539" y="1057649"/>
                </a:lnTo>
                <a:lnTo>
                  <a:pt x="874775" y="1068317"/>
                </a:lnTo>
                <a:lnTo>
                  <a:pt x="852677" y="1073651"/>
                </a:lnTo>
                <a:lnTo>
                  <a:pt x="835913" y="1079747"/>
                </a:lnTo>
                <a:lnTo>
                  <a:pt x="819149" y="1090415"/>
                </a:lnTo>
                <a:lnTo>
                  <a:pt x="797051" y="1096511"/>
                </a:lnTo>
                <a:lnTo>
                  <a:pt x="780287" y="1101845"/>
                </a:lnTo>
                <a:lnTo>
                  <a:pt x="758189" y="1107179"/>
                </a:lnTo>
                <a:lnTo>
                  <a:pt x="741425" y="1118609"/>
                </a:lnTo>
                <a:lnTo>
                  <a:pt x="719327" y="1123943"/>
                </a:lnTo>
                <a:lnTo>
                  <a:pt x="702563" y="1129277"/>
                </a:lnTo>
                <a:lnTo>
                  <a:pt x="680465" y="1129277"/>
                </a:lnTo>
                <a:lnTo>
                  <a:pt x="664463" y="1134611"/>
                </a:lnTo>
                <a:lnTo>
                  <a:pt x="642365" y="1140707"/>
                </a:lnTo>
                <a:lnTo>
                  <a:pt x="619505" y="1146041"/>
                </a:lnTo>
                <a:lnTo>
                  <a:pt x="603503" y="1151375"/>
                </a:lnTo>
                <a:lnTo>
                  <a:pt x="581405" y="1151375"/>
                </a:lnTo>
                <a:lnTo>
                  <a:pt x="564641" y="1156709"/>
                </a:lnTo>
                <a:lnTo>
                  <a:pt x="542543" y="1156709"/>
                </a:lnTo>
                <a:lnTo>
                  <a:pt x="520445" y="1162805"/>
                </a:lnTo>
                <a:lnTo>
                  <a:pt x="459485" y="1162805"/>
                </a:lnTo>
                <a:lnTo>
                  <a:pt x="442721" y="1168139"/>
                </a:lnTo>
                <a:lnTo>
                  <a:pt x="359663" y="1168139"/>
                </a:lnTo>
                <a:lnTo>
                  <a:pt x="337565" y="1162805"/>
                </a:lnTo>
                <a:lnTo>
                  <a:pt x="276605" y="1162805"/>
                </a:lnTo>
                <a:lnTo>
                  <a:pt x="259841" y="1156709"/>
                </a:lnTo>
                <a:lnTo>
                  <a:pt x="237743" y="1156709"/>
                </a:lnTo>
                <a:lnTo>
                  <a:pt x="215645" y="1151375"/>
                </a:lnTo>
                <a:lnTo>
                  <a:pt x="198881" y="1151375"/>
                </a:lnTo>
                <a:lnTo>
                  <a:pt x="154685" y="1140707"/>
                </a:lnTo>
                <a:lnTo>
                  <a:pt x="137921" y="1134611"/>
                </a:lnTo>
                <a:lnTo>
                  <a:pt x="115823" y="1129277"/>
                </a:lnTo>
                <a:lnTo>
                  <a:pt x="99059" y="1129277"/>
                </a:lnTo>
                <a:lnTo>
                  <a:pt x="76961" y="1123943"/>
                </a:lnTo>
                <a:lnTo>
                  <a:pt x="60197" y="1118609"/>
                </a:lnTo>
                <a:lnTo>
                  <a:pt x="38099" y="1107179"/>
                </a:lnTo>
                <a:lnTo>
                  <a:pt x="22097" y="1101845"/>
                </a:lnTo>
                <a:lnTo>
                  <a:pt x="0" y="1096511"/>
                </a:lnTo>
                <a:lnTo>
                  <a:pt x="398525" y="0"/>
                </a:lnTo>
                <a:lnTo>
                  <a:pt x="1051559" y="968495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5" name="object 9"/>
          <p:cNvSpPr/>
          <p:nvPr/>
        </p:nvSpPr>
        <p:spPr>
          <a:xfrm>
            <a:off x="3385748" y="3946787"/>
            <a:ext cx="930401" cy="1095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6" name="object 10"/>
          <p:cNvSpPr/>
          <p:nvPr/>
        </p:nvSpPr>
        <p:spPr>
          <a:xfrm>
            <a:off x="3384987" y="3946025"/>
            <a:ext cx="930910" cy="1096010"/>
          </a:xfrm>
          <a:custGeom>
            <a:avLst/>
            <a:gdLst/>
            <a:ahLst/>
            <a:cxnLst/>
            <a:rect l="l" t="t" r="r" b="b"/>
            <a:pathLst>
              <a:path w="930910" h="1096010">
                <a:moveTo>
                  <a:pt x="531113" y="1095749"/>
                </a:moveTo>
                <a:lnTo>
                  <a:pt x="515111" y="1090415"/>
                </a:lnTo>
                <a:lnTo>
                  <a:pt x="493013" y="1078985"/>
                </a:lnTo>
                <a:lnTo>
                  <a:pt x="459485" y="1068317"/>
                </a:lnTo>
                <a:lnTo>
                  <a:pt x="437387" y="1056887"/>
                </a:lnTo>
                <a:lnTo>
                  <a:pt x="420623" y="1046219"/>
                </a:lnTo>
                <a:lnTo>
                  <a:pt x="403859" y="1040123"/>
                </a:lnTo>
                <a:lnTo>
                  <a:pt x="381761" y="1029455"/>
                </a:lnTo>
                <a:lnTo>
                  <a:pt x="364997" y="1018025"/>
                </a:lnTo>
                <a:lnTo>
                  <a:pt x="348995" y="1012691"/>
                </a:lnTo>
                <a:lnTo>
                  <a:pt x="332231" y="1001261"/>
                </a:lnTo>
                <a:lnTo>
                  <a:pt x="315467" y="990593"/>
                </a:lnTo>
                <a:lnTo>
                  <a:pt x="298703" y="979163"/>
                </a:lnTo>
                <a:lnTo>
                  <a:pt x="281939" y="968495"/>
                </a:lnTo>
                <a:lnTo>
                  <a:pt x="265937" y="957065"/>
                </a:lnTo>
                <a:lnTo>
                  <a:pt x="249173" y="946397"/>
                </a:lnTo>
                <a:lnTo>
                  <a:pt x="232409" y="929633"/>
                </a:lnTo>
                <a:lnTo>
                  <a:pt x="215645" y="918965"/>
                </a:lnTo>
                <a:lnTo>
                  <a:pt x="198881" y="907535"/>
                </a:lnTo>
                <a:lnTo>
                  <a:pt x="182879" y="896105"/>
                </a:lnTo>
                <a:lnTo>
                  <a:pt x="166115" y="880103"/>
                </a:lnTo>
                <a:lnTo>
                  <a:pt x="149351" y="868673"/>
                </a:lnTo>
                <a:lnTo>
                  <a:pt x="137921" y="851909"/>
                </a:lnTo>
                <a:lnTo>
                  <a:pt x="121919" y="841241"/>
                </a:lnTo>
                <a:lnTo>
                  <a:pt x="105155" y="824477"/>
                </a:lnTo>
                <a:lnTo>
                  <a:pt x="93725" y="807713"/>
                </a:lnTo>
                <a:lnTo>
                  <a:pt x="77723" y="797045"/>
                </a:lnTo>
                <a:lnTo>
                  <a:pt x="66293" y="780281"/>
                </a:lnTo>
                <a:lnTo>
                  <a:pt x="38861" y="752849"/>
                </a:lnTo>
                <a:lnTo>
                  <a:pt x="27431" y="736085"/>
                </a:lnTo>
                <a:lnTo>
                  <a:pt x="10667" y="719321"/>
                </a:lnTo>
                <a:lnTo>
                  <a:pt x="0" y="702557"/>
                </a:lnTo>
                <a:lnTo>
                  <a:pt x="930401" y="0"/>
                </a:lnTo>
                <a:lnTo>
                  <a:pt x="531113" y="1095749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7" name="object 11"/>
          <p:cNvSpPr/>
          <p:nvPr/>
        </p:nvSpPr>
        <p:spPr>
          <a:xfrm>
            <a:off x="3147243" y="3885827"/>
            <a:ext cx="1113281" cy="7025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8" name="object 12"/>
          <p:cNvSpPr/>
          <p:nvPr/>
        </p:nvSpPr>
        <p:spPr>
          <a:xfrm>
            <a:off x="3146481" y="3885065"/>
            <a:ext cx="1113790" cy="702945"/>
          </a:xfrm>
          <a:custGeom>
            <a:avLst/>
            <a:gdLst/>
            <a:ahLst/>
            <a:cxnLst/>
            <a:rect l="l" t="t" r="r" b="b"/>
            <a:pathLst>
              <a:path w="1113789" h="702945">
                <a:moveTo>
                  <a:pt x="182879" y="702557"/>
                </a:moveTo>
                <a:lnTo>
                  <a:pt x="172211" y="686561"/>
                </a:lnTo>
                <a:lnTo>
                  <a:pt x="160781" y="669797"/>
                </a:lnTo>
                <a:lnTo>
                  <a:pt x="150113" y="653033"/>
                </a:lnTo>
                <a:lnTo>
                  <a:pt x="127253" y="619505"/>
                </a:lnTo>
                <a:lnTo>
                  <a:pt x="116585" y="603503"/>
                </a:lnTo>
                <a:lnTo>
                  <a:pt x="105155" y="586739"/>
                </a:lnTo>
                <a:lnTo>
                  <a:pt x="94487" y="564641"/>
                </a:lnTo>
                <a:lnTo>
                  <a:pt x="83057" y="547877"/>
                </a:lnTo>
                <a:lnTo>
                  <a:pt x="77723" y="531113"/>
                </a:lnTo>
                <a:lnTo>
                  <a:pt x="56123" y="491388"/>
                </a:lnTo>
                <a:lnTo>
                  <a:pt x="41107" y="456360"/>
                </a:lnTo>
                <a:lnTo>
                  <a:pt x="27001" y="420956"/>
                </a:lnTo>
                <a:lnTo>
                  <a:pt x="22356" y="409134"/>
                </a:lnTo>
                <a:lnTo>
                  <a:pt x="17688" y="397325"/>
                </a:lnTo>
                <a:lnTo>
                  <a:pt x="12965" y="385543"/>
                </a:lnTo>
                <a:lnTo>
                  <a:pt x="6095" y="359663"/>
                </a:lnTo>
                <a:lnTo>
                  <a:pt x="0" y="342899"/>
                </a:lnTo>
                <a:lnTo>
                  <a:pt x="1113281" y="0"/>
                </a:lnTo>
                <a:lnTo>
                  <a:pt x="182879" y="702557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19" name="object 13"/>
          <p:cNvSpPr/>
          <p:nvPr/>
        </p:nvSpPr>
        <p:spPr>
          <a:xfrm>
            <a:off x="3097265" y="2695583"/>
            <a:ext cx="1163259" cy="137845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0" name="object 14"/>
          <p:cNvSpPr/>
          <p:nvPr/>
        </p:nvSpPr>
        <p:spPr>
          <a:xfrm>
            <a:off x="3096503" y="2694821"/>
            <a:ext cx="1163320" cy="1378585"/>
          </a:xfrm>
          <a:custGeom>
            <a:avLst/>
            <a:gdLst/>
            <a:ahLst/>
            <a:cxnLst/>
            <a:rect l="l" t="t" r="r" b="b"/>
            <a:pathLst>
              <a:path w="1163320" h="1378585">
                <a:moveTo>
                  <a:pt x="49977" y="1378457"/>
                </a:moveTo>
                <a:lnTo>
                  <a:pt x="44643" y="1356359"/>
                </a:lnTo>
                <a:lnTo>
                  <a:pt x="39309" y="1339595"/>
                </a:lnTo>
                <a:lnTo>
                  <a:pt x="33975" y="1317497"/>
                </a:lnTo>
                <a:lnTo>
                  <a:pt x="27879" y="1300733"/>
                </a:lnTo>
                <a:lnTo>
                  <a:pt x="22545" y="1278635"/>
                </a:lnTo>
                <a:lnTo>
                  <a:pt x="22545" y="1256537"/>
                </a:lnTo>
                <a:lnTo>
                  <a:pt x="17211" y="1239773"/>
                </a:lnTo>
                <a:lnTo>
                  <a:pt x="11115" y="1217675"/>
                </a:lnTo>
                <a:lnTo>
                  <a:pt x="11115" y="1200911"/>
                </a:lnTo>
                <a:lnTo>
                  <a:pt x="5781" y="1178813"/>
                </a:lnTo>
                <a:lnTo>
                  <a:pt x="5781" y="1139951"/>
                </a:lnTo>
                <a:lnTo>
                  <a:pt x="3065" y="1130640"/>
                </a:lnTo>
                <a:lnTo>
                  <a:pt x="1319" y="1119450"/>
                </a:lnTo>
                <a:lnTo>
                  <a:pt x="359" y="1106828"/>
                </a:lnTo>
                <a:lnTo>
                  <a:pt x="0" y="1093216"/>
                </a:lnTo>
                <a:lnTo>
                  <a:pt x="58" y="1079059"/>
                </a:lnTo>
                <a:lnTo>
                  <a:pt x="351" y="1064803"/>
                </a:lnTo>
                <a:lnTo>
                  <a:pt x="693" y="1050890"/>
                </a:lnTo>
                <a:lnTo>
                  <a:pt x="901" y="1037766"/>
                </a:lnTo>
                <a:lnTo>
                  <a:pt x="791" y="1025875"/>
                </a:lnTo>
                <a:lnTo>
                  <a:pt x="447" y="957833"/>
                </a:lnTo>
                <a:lnTo>
                  <a:pt x="5781" y="935735"/>
                </a:lnTo>
                <a:lnTo>
                  <a:pt x="5781" y="896873"/>
                </a:lnTo>
                <a:lnTo>
                  <a:pt x="11115" y="874775"/>
                </a:lnTo>
                <a:lnTo>
                  <a:pt x="11115" y="852677"/>
                </a:lnTo>
                <a:lnTo>
                  <a:pt x="17211" y="835913"/>
                </a:lnTo>
                <a:lnTo>
                  <a:pt x="22545" y="813815"/>
                </a:lnTo>
                <a:lnTo>
                  <a:pt x="22545" y="791717"/>
                </a:lnTo>
                <a:lnTo>
                  <a:pt x="27879" y="774953"/>
                </a:lnTo>
                <a:lnTo>
                  <a:pt x="41664" y="726063"/>
                </a:lnTo>
                <a:lnTo>
                  <a:pt x="45209" y="713799"/>
                </a:lnTo>
                <a:lnTo>
                  <a:pt x="48750" y="701533"/>
                </a:lnTo>
                <a:lnTo>
                  <a:pt x="59146" y="664790"/>
                </a:lnTo>
                <a:lnTo>
                  <a:pt x="65676" y="640408"/>
                </a:lnTo>
                <a:lnTo>
                  <a:pt x="78171" y="620267"/>
                </a:lnTo>
                <a:lnTo>
                  <a:pt x="83505" y="598169"/>
                </a:lnTo>
                <a:lnTo>
                  <a:pt x="88839" y="581405"/>
                </a:lnTo>
                <a:lnTo>
                  <a:pt x="100269" y="564641"/>
                </a:lnTo>
                <a:lnTo>
                  <a:pt x="105603" y="542543"/>
                </a:lnTo>
                <a:lnTo>
                  <a:pt x="117033" y="525779"/>
                </a:lnTo>
                <a:lnTo>
                  <a:pt x="127701" y="509015"/>
                </a:lnTo>
                <a:lnTo>
                  <a:pt x="133035" y="486917"/>
                </a:lnTo>
                <a:lnTo>
                  <a:pt x="144465" y="470153"/>
                </a:lnTo>
                <a:lnTo>
                  <a:pt x="155133" y="454151"/>
                </a:lnTo>
                <a:lnTo>
                  <a:pt x="166563" y="437387"/>
                </a:lnTo>
                <a:lnTo>
                  <a:pt x="177231" y="420623"/>
                </a:lnTo>
                <a:lnTo>
                  <a:pt x="188661" y="403859"/>
                </a:lnTo>
                <a:lnTo>
                  <a:pt x="200091" y="387857"/>
                </a:lnTo>
                <a:lnTo>
                  <a:pt x="210759" y="371093"/>
                </a:lnTo>
                <a:lnTo>
                  <a:pt x="222189" y="354329"/>
                </a:lnTo>
                <a:lnTo>
                  <a:pt x="232857" y="337565"/>
                </a:lnTo>
                <a:lnTo>
                  <a:pt x="244287" y="320801"/>
                </a:lnTo>
                <a:lnTo>
                  <a:pt x="260289" y="304799"/>
                </a:lnTo>
                <a:lnTo>
                  <a:pt x="283149" y="271271"/>
                </a:lnTo>
                <a:lnTo>
                  <a:pt x="299151" y="254507"/>
                </a:lnTo>
                <a:lnTo>
                  <a:pt x="310581" y="243839"/>
                </a:lnTo>
                <a:lnTo>
                  <a:pt x="327345" y="227075"/>
                </a:lnTo>
                <a:lnTo>
                  <a:pt x="338013" y="210311"/>
                </a:lnTo>
                <a:lnTo>
                  <a:pt x="354777" y="199643"/>
                </a:lnTo>
                <a:lnTo>
                  <a:pt x="371541" y="182879"/>
                </a:lnTo>
                <a:lnTo>
                  <a:pt x="382209" y="171449"/>
                </a:lnTo>
                <a:lnTo>
                  <a:pt x="398973" y="154685"/>
                </a:lnTo>
                <a:lnTo>
                  <a:pt x="415737" y="144017"/>
                </a:lnTo>
                <a:lnTo>
                  <a:pt x="432501" y="132587"/>
                </a:lnTo>
                <a:lnTo>
                  <a:pt x="449265" y="116585"/>
                </a:lnTo>
                <a:lnTo>
                  <a:pt x="459684" y="109426"/>
                </a:lnTo>
                <a:lnTo>
                  <a:pt x="501790" y="80953"/>
                </a:lnTo>
                <a:lnTo>
                  <a:pt x="533573" y="59773"/>
                </a:lnTo>
                <a:lnTo>
                  <a:pt x="554727" y="45737"/>
                </a:lnTo>
                <a:lnTo>
                  <a:pt x="581853" y="27431"/>
                </a:lnTo>
                <a:lnTo>
                  <a:pt x="598617" y="16763"/>
                </a:lnTo>
                <a:lnTo>
                  <a:pt x="615381" y="5333"/>
                </a:lnTo>
                <a:lnTo>
                  <a:pt x="637479" y="0"/>
                </a:lnTo>
                <a:lnTo>
                  <a:pt x="1163259" y="1034795"/>
                </a:lnTo>
                <a:lnTo>
                  <a:pt x="49977" y="1378457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1" name="object 15"/>
          <p:cNvSpPr/>
          <p:nvPr/>
        </p:nvSpPr>
        <p:spPr>
          <a:xfrm>
            <a:off x="3850569" y="2468507"/>
            <a:ext cx="525779" cy="11628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2" name="object 16"/>
          <p:cNvSpPr/>
          <p:nvPr/>
        </p:nvSpPr>
        <p:spPr>
          <a:xfrm>
            <a:off x="3849807" y="2467745"/>
            <a:ext cx="527050" cy="1163320"/>
          </a:xfrm>
          <a:custGeom>
            <a:avLst/>
            <a:gdLst/>
            <a:ahLst/>
            <a:cxnLst/>
            <a:rect l="l" t="t" r="r" b="b"/>
            <a:pathLst>
              <a:path w="527050" h="1163320">
                <a:moveTo>
                  <a:pt x="0" y="127253"/>
                </a:moveTo>
                <a:lnTo>
                  <a:pt x="16763" y="116585"/>
                </a:lnTo>
                <a:lnTo>
                  <a:pt x="33527" y="105155"/>
                </a:lnTo>
                <a:lnTo>
                  <a:pt x="55625" y="99821"/>
                </a:lnTo>
                <a:lnTo>
                  <a:pt x="72389" y="88391"/>
                </a:lnTo>
                <a:lnTo>
                  <a:pt x="88391" y="83057"/>
                </a:lnTo>
                <a:lnTo>
                  <a:pt x="111251" y="77723"/>
                </a:lnTo>
                <a:lnTo>
                  <a:pt x="127253" y="66293"/>
                </a:lnTo>
                <a:lnTo>
                  <a:pt x="149351" y="60959"/>
                </a:lnTo>
                <a:lnTo>
                  <a:pt x="166115" y="55625"/>
                </a:lnTo>
                <a:lnTo>
                  <a:pt x="188213" y="50291"/>
                </a:lnTo>
                <a:lnTo>
                  <a:pt x="204977" y="44195"/>
                </a:lnTo>
                <a:lnTo>
                  <a:pt x="227075" y="38861"/>
                </a:lnTo>
                <a:lnTo>
                  <a:pt x="243839" y="33527"/>
                </a:lnTo>
                <a:lnTo>
                  <a:pt x="265937" y="28193"/>
                </a:lnTo>
                <a:lnTo>
                  <a:pt x="282701" y="22097"/>
                </a:lnTo>
                <a:lnTo>
                  <a:pt x="304799" y="22097"/>
                </a:lnTo>
                <a:lnTo>
                  <a:pt x="326897" y="16763"/>
                </a:lnTo>
                <a:lnTo>
                  <a:pt x="343661" y="11429"/>
                </a:lnTo>
                <a:lnTo>
                  <a:pt x="365759" y="11429"/>
                </a:lnTo>
                <a:lnTo>
                  <a:pt x="387857" y="5333"/>
                </a:lnTo>
                <a:lnTo>
                  <a:pt x="426719" y="5333"/>
                </a:lnTo>
                <a:lnTo>
                  <a:pt x="448817" y="0"/>
                </a:lnTo>
                <a:lnTo>
                  <a:pt x="526541" y="0"/>
                </a:lnTo>
                <a:lnTo>
                  <a:pt x="526541" y="1162811"/>
                </a:lnTo>
                <a:lnTo>
                  <a:pt x="0" y="127253"/>
                </a:lnTo>
                <a:close/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4860032" y="4409906"/>
            <a:ext cx="4211960" cy="2043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7905" marR="6350" lvl="0" indent="-953769" algn="l" defTabSz="914400" rtl="0" eaLnBrk="1" fontAlgn="auto" latinLnBrk="0" hangingPunct="1">
              <a:lnSpc>
                <a:spcPct val="150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PROJEKTMANAGEMENT</a:t>
            </a:r>
            <a:r>
              <a:rPr kumimoji="0" sz="1800" b="1" i="0" u="none" strike="noStrike" kern="1200" cap="none" spc="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20,0%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150"/>
              </a:lnSpc>
              <a:spcBef>
                <a:spcPts val="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12065" marR="1723389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2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Marketing</a:t>
            </a: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,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9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Vertrieb,</a:t>
            </a:r>
            <a:r>
              <a:rPr kumimoji="0" sz="1800" b="1" i="0" u="none" strike="noStrike" kern="1200" cap="none" spc="5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3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Kundenbetreuung</a:t>
            </a:r>
            <a:r>
              <a:rPr kumimoji="0" sz="1800" b="1" i="0" u="none" strike="noStrike" kern="1200" cap="none" spc="6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6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15,0%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24" name="object 18"/>
          <p:cNvSpPr txBox="1"/>
          <p:nvPr/>
        </p:nvSpPr>
        <p:spPr>
          <a:xfrm>
            <a:off x="5828987" y="2380101"/>
            <a:ext cx="213423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0250" marR="6350" lvl="0" indent="-71818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8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F&amp;E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0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(inkl.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1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Software)</a:t>
            </a:r>
            <a:r>
              <a:rPr kumimoji="0" sz="1800" b="1" i="0" u="none" strike="noStrike" kern="1200" cap="none" spc="6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6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20,6%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25" name="object 19"/>
          <p:cNvSpPr txBox="1"/>
          <p:nvPr/>
        </p:nvSpPr>
        <p:spPr>
          <a:xfrm>
            <a:off x="1362139" y="5404457"/>
            <a:ext cx="2487668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lvl="0" indent="100965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10" normalizeH="0" baseline="0" noProof="0" dirty="0" err="1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Personalführung</a:t>
            </a:r>
            <a:r>
              <a:rPr kumimoji="0" lang="de-DE" sz="1800" b="1" i="0" u="none" strike="noStrike" kern="1200" cap="none" spc="11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  </a:t>
            </a:r>
            <a:r>
              <a:rPr kumimoji="0" sz="1800" b="1" i="0" u="none" strike="noStrike" kern="1200" cap="none" spc="13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Management</a:t>
            </a:r>
            <a:r>
              <a:rPr kumimoji="0" sz="1800" b="1" i="0" u="none" strike="noStrike" kern="1200" cap="none" spc="4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7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9,2%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26" name="object 21"/>
          <p:cNvSpPr/>
          <p:nvPr/>
        </p:nvSpPr>
        <p:spPr>
          <a:xfrm>
            <a:off x="5947902" y="4220820"/>
            <a:ext cx="3124090" cy="1008380"/>
          </a:xfrm>
          <a:custGeom>
            <a:avLst/>
            <a:gdLst/>
            <a:ahLst/>
            <a:cxnLst/>
            <a:rect l="l" t="t" r="r" b="b"/>
            <a:pathLst>
              <a:path w="3024504" h="1008379">
                <a:moveTo>
                  <a:pt x="1512569" y="0"/>
                </a:moveTo>
                <a:lnTo>
                  <a:pt x="1388545" y="1670"/>
                </a:lnTo>
                <a:lnTo>
                  <a:pt x="1267276" y="6594"/>
                </a:lnTo>
                <a:lnTo>
                  <a:pt x="1149152" y="14643"/>
                </a:lnTo>
                <a:lnTo>
                  <a:pt x="1034564" y="25688"/>
                </a:lnTo>
                <a:lnTo>
                  <a:pt x="923901" y="39600"/>
                </a:lnTo>
                <a:lnTo>
                  <a:pt x="817552" y="56249"/>
                </a:lnTo>
                <a:lnTo>
                  <a:pt x="715909" y="75506"/>
                </a:lnTo>
                <a:lnTo>
                  <a:pt x="619359" y="97243"/>
                </a:lnTo>
                <a:lnTo>
                  <a:pt x="528294" y="121330"/>
                </a:lnTo>
                <a:lnTo>
                  <a:pt x="443102" y="147637"/>
                </a:lnTo>
                <a:lnTo>
                  <a:pt x="364175" y="176036"/>
                </a:lnTo>
                <a:lnTo>
                  <a:pt x="291900" y="206398"/>
                </a:lnTo>
                <a:lnTo>
                  <a:pt x="226669" y="238593"/>
                </a:lnTo>
                <a:lnTo>
                  <a:pt x="168871" y="272492"/>
                </a:lnTo>
                <a:lnTo>
                  <a:pt x="118895" y="307967"/>
                </a:lnTo>
                <a:lnTo>
                  <a:pt x="77132" y="344887"/>
                </a:lnTo>
                <a:lnTo>
                  <a:pt x="43971" y="383124"/>
                </a:lnTo>
                <a:lnTo>
                  <a:pt x="19802" y="422548"/>
                </a:lnTo>
                <a:lnTo>
                  <a:pt x="5015" y="463031"/>
                </a:lnTo>
                <a:lnTo>
                  <a:pt x="0" y="504443"/>
                </a:lnTo>
                <a:lnTo>
                  <a:pt x="5015" y="545746"/>
                </a:lnTo>
                <a:lnTo>
                  <a:pt x="19802" y="586131"/>
                </a:lnTo>
                <a:lnTo>
                  <a:pt x="43971" y="625467"/>
                </a:lnTo>
                <a:lnTo>
                  <a:pt x="77132" y="663625"/>
                </a:lnTo>
                <a:lnTo>
                  <a:pt x="118895" y="700476"/>
                </a:lnTo>
                <a:lnTo>
                  <a:pt x="168871" y="735890"/>
                </a:lnTo>
                <a:lnTo>
                  <a:pt x="226669" y="769737"/>
                </a:lnTo>
                <a:lnTo>
                  <a:pt x="291900" y="801887"/>
                </a:lnTo>
                <a:lnTo>
                  <a:pt x="364175" y="832211"/>
                </a:lnTo>
                <a:lnTo>
                  <a:pt x="443102" y="860578"/>
                </a:lnTo>
                <a:lnTo>
                  <a:pt x="528294" y="886859"/>
                </a:lnTo>
                <a:lnTo>
                  <a:pt x="619359" y="910925"/>
                </a:lnTo>
                <a:lnTo>
                  <a:pt x="715909" y="932646"/>
                </a:lnTo>
                <a:lnTo>
                  <a:pt x="817552" y="951891"/>
                </a:lnTo>
                <a:lnTo>
                  <a:pt x="923901" y="968531"/>
                </a:lnTo>
                <a:lnTo>
                  <a:pt x="1034564" y="982437"/>
                </a:lnTo>
                <a:lnTo>
                  <a:pt x="1149152" y="993478"/>
                </a:lnTo>
                <a:lnTo>
                  <a:pt x="1267276" y="1001526"/>
                </a:lnTo>
                <a:lnTo>
                  <a:pt x="1388545" y="1006449"/>
                </a:lnTo>
                <a:lnTo>
                  <a:pt x="1512569" y="1008119"/>
                </a:lnTo>
                <a:lnTo>
                  <a:pt x="1636589" y="1006449"/>
                </a:lnTo>
                <a:lnTo>
                  <a:pt x="1757842" y="1001526"/>
                </a:lnTo>
                <a:lnTo>
                  <a:pt x="1875941" y="993478"/>
                </a:lnTo>
                <a:lnTo>
                  <a:pt x="1990496" y="982437"/>
                </a:lnTo>
                <a:lnTo>
                  <a:pt x="2101119" y="968531"/>
                </a:lnTo>
                <a:lnTo>
                  <a:pt x="2207422" y="951891"/>
                </a:lnTo>
                <a:lnTo>
                  <a:pt x="2309016" y="932646"/>
                </a:lnTo>
                <a:lnTo>
                  <a:pt x="2405512" y="910925"/>
                </a:lnTo>
                <a:lnTo>
                  <a:pt x="2496521" y="886859"/>
                </a:lnTo>
                <a:lnTo>
                  <a:pt x="2581655" y="860578"/>
                </a:lnTo>
                <a:lnTo>
                  <a:pt x="2660526" y="832211"/>
                </a:lnTo>
                <a:lnTo>
                  <a:pt x="2732745" y="801887"/>
                </a:lnTo>
                <a:lnTo>
                  <a:pt x="2797922" y="769737"/>
                </a:lnTo>
                <a:lnTo>
                  <a:pt x="2855671" y="735890"/>
                </a:lnTo>
                <a:lnTo>
                  <a:pt x="2905601" y="700476"/>
                </a:lnTo>
                <a:lnTo>
                  <a:pt x="2947324" y="663625"/>
                </a:lnTo>
                <a:lnTo>
                  <a:pt x="2980452" y="625467"/>
                </a:lnTo>
                <a:lnTo>
                  <a:pt x="3004596" y="586131"/>
                </a:lnTo>
                <a:lnTo>
                  <a:pt x="3019367" y="545746"/>
                </a:lnTo>
                <a:lnTo>
                  <a:pt x="3024377" y="504443"/>
                </a:lnTo>
                <a:lnTo>
                  <a:pt x="3019367" y="463031"/>
                </a:lnTo>
                <a:lnTo>
                  <a:pt x="3004596" y="422548"/>
                </a:lnTo>
                <a:lnTo>
                  <a:pt x="2980452" y="383124"/>
                </a:lnTo>
                <a:lnTo>
                  <a:pt x="2947324" y="344887"/>
                </a:lnTo>
                <a:lnTo>
                  <a:pt x="2905601" y="307967"/>
                </a:lnTo>
                <a:lnTo>
                  <a:pt x="2855671" y="272492"/>
                </a:lnTo>
                <a:lnTo>
                  <a:pt x="2797922" y="238593"/>
                </a:lnTo>
                <a:lnTo>
                  <a:pt x="2732745" y="206398"/>
                </a:lnTo>
                <a:lnTo>
                  <a:pt x="2660526" y="176036"/>
                </a:lnTo>
                <a:lnTo>
                  <a:pt x="2581655" y="147637"/>
                </a:lnTo>
                <a:lnTo>
                  <a:pt x="2496521" y="121330"/>
                </a:lnTo>
                <a:lnTo>
                  <a:pt x="2405512" y="97243"/>
                </a:lnTo>
                <a:lnTo>
                  <a:pt x="2309016" y="75506"/>
                </a:lnTo>
                <a:lnTo>
                  <a:pt x="2207422" y="56249"/>
                </a:lnTo>
                <a:lnTo>
                  <a:pt x="2101119" y="39600"/>
                </a:lnTo>
                <a:lnTo>
                  <a:pt x="1990496" y="25688"/>
                </a:lnTo>
                <a:lnTo>
                  <a:pt x="1875941" y="14643"/>
                </a:lnTo>
                <a:lnTo>
                  <a:pt x="1757842" y="6594"/>
                </a:lnTo>
                <a:lnTo>
                  <a:pt x="1636589" y="1670"/>
                </a:lnTo>
                <a:lnTo>
                  <a:pt x="1512569" y="0"/>
                </a:lnTo>
                <a:close/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7" name="object 22"/>
          <p:cNvSpPr/>
          <p:nvPr/>
        </p:nvSpPr>
        <p:spPr>
          <a:xfrm>
            <a:off x="2576508" y="2849507"/>
            <a:ext cx="574675" cy="289560"/>
          </a:xfrm>
          <a:custGeom>
            <a:avLst/>
            <a:gdLst/>
            <a:ahLst/>
            <a:cxnLst/>
            <a:rect l="l" t="t" r="r" b="b"/>
            <a:pathLst>
              <a:path w="574675" h="289560">
                <a:moveTo>
                  <a:pt x="0" y="0"/>
                </a:moveTo>
                <a:lnTo>
                  <a:pt x="574544" y="289559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8" name="object 23"/>
          <p:cNvSpPr/>
          <p:nvPr/>
        </p:nvSpPr>
        <p:spPr>
          <a:xfrm>
            <a:off x="3911528" y="2154563"/>
            <a:ext cx="144780" cy="287655"/>
          </a:xfrm>
          <a:custGeom>
            <a:avLst/>
            <a:gdLst/>
            <a:ahLst/>
            <a:cxnLst/>
            <a:rect l="l" t="t" r="r" b="b"/>
            <a:pathLst>
              <a:path w="144779" h="287655">
                <a:moveTo>
                  <a:pt x="0" y="0"/>
                </a:moveTo>
                <a:lnTo>
                  <a:pt x="144779" y="287273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29" name="object 24"/>
          <p:cNvSpPr/>
          <p:nvPr/>
        </p:nvSpPr>
        <p:spPr>
          <a:xfrm>
            <a:off x="5456102" y="2562233"/>
            <a:ext cx="287655" cy="216535"/>
          </a:xfrm>
          <a:custGeom>
            <a:avLst/>
            <a:gdLst/>
            <a:ahLst/>
            <a:cxnLst/>
            <a:rect l="l" t="t" r="r" b="b"/>
            <a:pathLst>
              <a:path w="287654" h="216535">
                <a:moveTo>
                  <a:pt x="0" y="216407"/>
                </a:moveTo>
                <a:lnTo>
                  <a:pt x="287273" y="0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5652497" y="4437112"/>
            <a:ext cx="287655" cy="71755"/>
          </a:xfrm>
          <a:custGeom>
            <a:avLst/>
            <a:gdLst/>
            <a:ahLst/>
            <a:cxnLst/>
            <a:rect l="l" t="t" r="r" b="b"/>
            <a:pathLst>
              <a:path w="287654" h="71754">
                <a:moveTo>
                  <a:pt x="287273" y="71627"/>
                </a:moveTo>
                <a:lnTo>
                  <a:pt x="0" y="0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1" name="object 26"/>
          <p:cNvSpPr/>
          <p:nvPr/>
        </p:nvSpPr>
        <p:spPr>
          <a:xfrm>
            <a:off x="4736013" y="5154551"/>
            <a:ext cx="288925" cy="143510"/>
          </a:xfrm>
          <a:custGeom>
            <a:avLst/>
            <a:gdLst/>
            <a:ahLst/>
            <a:cxnLst/>
            <a:rect l="l" t="t" r="r" b="b"/>
            <a:pathLst>
              <a:path w="288925" h="143510">
                <a:moveTo>
                  <a:pt x="0" y="0"/>
                </a:moveTo>
                <a:lnTo>
                  <a:pt x="288797" y="143255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2" name="object 27"/>
          <p:cNvSpPr/>
          <p:nvPr/>
        </p:nvSpPr>
        <p:spPr>
          <a:xfrm>
            <a:off x="3224204" y="4938905"/>
            <a:ext cx="287655" cy="432434"/>
          </a:xfrm>
          <a:custGeom>
            <a:avLst/>
            <a:gdLst/>
            <a:ahLst/>
            <a:cxnLst/>
            <a:rect l="l" t="t" r="r" b="b"/>
            <a:pathLst>
              <a:path w="287654" h="432435">
                <a:moveTo>
                  <a:pt x="287273" y="0"/>
                </a:moveTo>
                <a:lnTo>
                  <a:pt x="0" y="432053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3" name="object 28"/>
          <p:cNvSpPr/>
          <p:nvPr/>
        </p:nvSpPr>
        <p:spPr>
          <a:xfrm>
            <a:off x="2648132" y="4434467"/>
            <a:ext cx="502920" cy="72390"/>
          </a:xfrm>
          <a:custGeom>
            <a:avLst/>
            <a:gdLst/>
            <a:ahLst/>
            <a:cxnLst/>
            <a:rect l="l" t="t" r="r" b="b"/>
            <a:pathLst>
              <a:path w="502920" h="72389">
                <a:moveTo>
                  <a:pt x="502919" y="0"/>
                </a:moveTo>
                <a:lnTo>
                  <a:pt x="0" y="72389"/>
                </a:lnTo>
              </a:path>
            </a:pathLst>
          </a:custGeom>
          <a:ln w="19049">
            <a:solidFill>
              <a:srgbClr val="80808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4" name="object 30"/>
          <p:cNvSpPr txBox="1"/>
          <p:nvPr/>
        </p:nvSpPr>
        <p:spPr>
          <a:xfrm>
            <a:off x="251520" y="1432426"/>
            <a:ext cx="4349115" cy="2421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Tä</a:t>
            </a:r>
            <a:r>
              <a:rPr kumimoji="0" sz="1600" b="0" i="0" u="none" strike="noStrike" kern="1200" cap="none" spc="8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tigkeitsbereich</a:t>
            </a:r>
            <a:r>
              <a:rPr kumimoji="0" sz="1600" b="0" i="0" u="none" strike="noStrike" kern="1200" cap="none" spc="1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vo</a:t>
            </a:r>
            <a:r>
              <a:rPr kumimoji="0" sz="1600" b="0" i="0" u="none" strike="noStrike" kern="1200" cap="none" spc="11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</a:t>
            </a:r>
            <a:r>
              <a:rPr kumimoji="0" sz="1600" b="0" i="0" u="none" strike="noStrike" kern="1200" cap="none" spc="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600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Ingenieuren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1550"/>
              </a:lnSpc>
              <a:spcBef>
                <a:spcPts val="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5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825500" marR="0" lvl="0" indent="19100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95" normalizeH="0" baseline="0" noProof="0" dirty="0" err="1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Sonstiges</a:t>
            </a:r>
            <a:r>
              <a:rPr kumimoji="0" sz="1800" b="1" i="0" u="none" strike="noStrike" kern="1200" cap="none" spc="4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lang="de-DE" sz="1800" b="1" i="0" u="none" strike="noStrike" kern="1200" cap="none" spc="4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			</a:t>
            </a:r>
            <a:r>
              <a:rPr kumimoji="0" sz="1800" b="1" i="0" u="none" strike="noStrike" kern="1200" cap="none" spc="9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9</a:t>
            </a:r>
            <a:r>
              <a:rPr kumimoji="0" sz="1800" b="1" i="0" u="none" strike="noStrike" kern="1200" cap="none" spc="4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,</a:t>
            </a:r>
            <a:r>
              <a:rPr kumimoji="0" sz="1800" b="1" i="0" u="none" strike="noStrike" kern="1200" cap="none" spc="7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7</a:t>
            </a:r>
            <a:r>
              <a:rPr kumimoji="0" sz="1800" b="1" i="0" u="none" strike="noStrike" kern="1200" cap="none" spc="50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ts val="2300"/>
              </a:lnSpc>
              <a:spcBef>
                <a:spcPts val="8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546100" marR="177673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2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Konstruktion,</a:t>
            </a: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2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Fertigung,</a:t>
            </a:r>
            <a:r>
              <a:rPr kumimoji="0" sz="1800" b="1" i="0" u="none" strike="noStrike" kern="1200" cap="none" spc="7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14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Berechnung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6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20,0%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35" name="object 31"/>
          <p:cNvSpPr txBox="1"/>
          <p:nvPr/>
        </p:nvSpPr>
        <p:spPr>
          <a:xfrm>
            <a:off x="467544" y="4027546"/>
            <a:ext cx="2019935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lvl="0" indent="2730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11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Ausbildungs-,</a:t>
            </a:r>
            <a:r>
              <a:rPr kumimoji="0" sz="1800" b="1" i="0" u="none" strike="noStrike" kern="1200" cap="none" spc="6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20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Lehrtätigkeit</a:t>
            </a:r>
            <a:r>
              <a:rPr kumimoji="0" sz="1800" b="1" i="0" u="none" strike="noStrike" kern="1200" cap="none" spc="4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800" b="1" i="0" u="none" strike="noStrike" kern="1200" cap="none" spc="175" normalizeH="0" baseline="0" noProof="0" dirty="0">
                <a:ln>
                  <a:noFill/>
                </a:ln>
                <a:solidFill>
                  <a:srgbClr val="5C92B5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5,5%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5C92B5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11560" y="1489500"/>
            <a:ext cx="4631997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Tätigkeitsbereiche in Unternehmen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Freihand 2"/>
              <p14:cNvContentPartPr/>
              <p14:nvPr/>
            </p14:nvContentPartPr>
            <p14:xfrm>
              <a:off x="369606" y="2342084"/>
              <a:ext cx="2471760" cy="1544400"/>
            </p14:xfrm>
          </p:contentPart>
        </mc:Choice>
        <mc:Fallback xmlns="">
          <p:pic>
            <p:nvPicPr>
              <p:cNvPr id="3" name="Freihand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5486" y="2317964"/>
                <a:ext cx="2520000" cy="15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Freihand 3"/>
              <p14:cNvContentPartPr/>
              <p14:nvPr/>
            </p14:nvContentPartPr>
            <p14:xfrm>
              <a:off x="5270646" y="1919084"/>
              <a:ext cx="2793600" cy="139428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246526" y="1894964"/>
                <a:ext cx="2841840" cy="144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73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763589" y="3716313"/>
            <a:ext cx="5536603" cy="50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800" b="1" dirty="0"/>
              <a:t>Gliederung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40</a:t>
            </a:fld>
            <a:endParaRPr 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55576" y="1916113"/>
            <a:ext cx="7845632" cy="4416594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de-DE" sz="2400" dirty="0"/>
              <a:t>Grundlagen des agilen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Warum Projektmanagement?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Definitorische Grundlagen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Ziele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de-DE" sz="2200" dirty="0">
                <a:solidFill>
                  <a:schemeClr val="tx2"/>
                </a:solidFill>
              </a:rPr>
              <a:t>System des Projektmanagements</a:t>
            </a:r>
          </a:p>
          <a:p>
            <a:pPr marL="635508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de-DE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80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2779472" y="2283022"/>
            <a:ext cx="3456384" cy="32533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(1)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41</a:t>
            </a:fld>
            <a:endParaRPr lang="de-DE" dirty="0"/>
          </a:p>
        </p:txBody>
      </p:sp>
      <p:sp>
        <p:nvSpPr>
          <p:cNvPr id="32" name="object 3"/>
          <p:cNvSpPr/>
          <p:nvPr/>
        </p:nvSpPr>
        <p:spPr>
          <a:xfrm>
            <a:off x="2208689" y="1711796"/>
            <a:ext cx="4600575" cy="4381500"/>
          </a:xfrm>
          <a:custGeom>
            <a:avLst/>
            <a:gdLst/>
            <a:ahLst/>
            <a:cxnLst/>
            <a:rect l="l" t="t" r="r" b="b"/>
            <a:pathLst>
              <a:path w="4600575" h="4381500">
                <a:moveTo>
                  <a:pt x="2300474" y="0"/>
                </a:moveTo>
                <a:lnTo>
                  <a:pt x="2111732" y="7261"/>
                </a:lnTo>
                <a:lnTo>
                  <a:pt x="1927204" y="28669"/>
                </a:lnTo>
                <a:lnTo>
                  <a:pt x="1747481" y="63661"/>
                </a:lnTo>
                <a:lnTo>
                  <a:pt x="1573155" y="111672"/>
                </a:lnTo>
                <a:lnTo>
                  <a:pt x="1404815" y="172140"/>
                </a:lnTo>
                <a:lnTo>
                  <a:pt x="1243054" y="244501"/>
                </a:lnTo>
                <a:lnTo>
                  <a:pt x="1088461" y="328191"/>
                </a:lnTo>
                <a:lnTo>
                  <a:pt x="941628" y="422647"/>
                </a:lnTo>
                <a:lnTo>
                  <a:pt x="803146" y="527306"/>
                </a:lnTo>
                <a:lnTo>
                  <a:pt x="673606" y="641603"/>
                </a:lnTo>
                <a:lnTo>
                  <a:pt x="553598" y="764976"/>
                </a:lnTo>
                <a:lnTo>
                  <a:pt x="443714" y="896861"/>
                </a:lnTo>
                <a:lnTo>
                  <a:pt x="344544" y="1036695"/>
                </a:lnTo>
                <a:lnTo>
                  <a:pt x="256680" y="1183913"/>
                </a:lnTo>
                <a:lnTo>
                  <a:pt x="180712" y="1337952"/>
                </a:lnTo>
                <a:lnTo>
                  <a:pt x="117231" y="1498250"/>
                </a:lnTo>
                <a:lnTo>
                  <a:pt x="66829" y="1664242"/>
                </a:lnTo>
                <a:lnTo>
                  <a:pt x="30095" y="1835365"/>
                </a:lnTo>
                <a:lnTo>
                  <a:pt x="7622" y="2011055"/>
                </a:lnTo>
                <a:lnTo>
                  <a:pt x="0" y="2190749"/>
                </a:lnTo>
                <a:lnTo>
                  <a:pt x="7622" y="2370443"/>
                </a:lnTo>
                <a:lnTo>
                  <a:pt x="30095" y="2546132"/>
                </a:lnTo>
                <a:lnTo>
                  <a:pt x="66829" y="2717255"/>
                </a:lnTo>
                <a:lnTo>
                  <a:pt x="117231" y="2883246"/>
                </a:lnTo>
                <a:lnTo>
                  <a:pt x="180712" y="3043543"/>
                </a:lnTo>
                <a:lnTo>
                  <a:pt x="256680" y="3197582"/>
                </a:lnTo>
                <a:lnTo>
                  <a:pt x="344544" y="3344800"/>
                </a:lnTo>
                <a:lnTo>
                  <a:pt x="443714" y="3484633"/>
                </a:lnTo>
                <a:lnTo>
                  <a:pt x="553598" y="3616517"/>
                </a:lnTo>
                <a:lnTo>
                  <a:pt x="673606" y="3739890"/>
                </a:lnTo>
                <a:lnTo>
                  <a:pt x="803146" y="3854187"/>
                </a:lnTo>
                <a:lnTo>
                  <a:pt x="941628" y="3958846"/>
                </a:lnTo>
                <a:lnTo>
                  <a:pt x="1088461" y="4053302"/>
                </a:lnTo>
                <a:lnTo>
                  <a:pt x="1243054" y="4136992"/>
                </a:lnTo>
                <a:lnTo>
                  <a:pt x="1404815" y="4209353"/>
                </a:lnTo>
                <a:lnTo>
                  <a:pt x="1573155" y="4269821"/>
                </a:lnTo>
                <a:lnTo>
                  <a:pt x="1747481" y="4317832"/>
                </a:lnTo>
                <a:lnTo>
                  <a:pt x="1927204" y="4352824"/>
                </a:lnTo>
                <a:lnTo>
                  <a:pt x="2111732" y="4374232"/>
                </a:lnTo>
                <a:lnTo>
                  <a:pt x="2300474" y="4381493"/>
                </a:lnTo>
                <a:lnTo>
                  <a:pt x="2489108" y="4374232"/>
                </a:lnTo>
                <a:lnTo>
                  <a:pt x="2673538" y="4352824"/>
                </a:lnTo>
                <a:lnTo>
                  <a:pt x="2853173" y="4317832"/>
                </a:lnTo>
                <a:lnTo>
                  <a:pt x="3027422" y="4269821"/>
                </a:lnTo>
                <a:lnTo>
                  <a:pt x="3195693" y="4209353"/>
                </a:lnTo>
                <a:lnTo>
                  <a:pt x="3357395" y="4136992"/>
                </a:lnTo>
                <a:lnTo>
                  <a:pt x="3511936" y="4053302"/>
                </a:lnTo>
                <a:lnTo>
                  <a:pt x="3658724" y="3958846"/>
                </a:lnTo>
                <a:lnTo>
                  <a:pt x="3797169" y="3854187"/>
                </a:lnTo>
                <a:lnTo>
                  <a:pt x="3926678" y="3739890"/>
                </a:lnTo>
                <a:lnTo>
                  <a:pt x="4046660" y="3616517"/>
                </a:lnTo>
                <a:lnTo>
                  <a:pt x="4156523" y="3484633"/>
                </a:lnTo>
                <a:lnTo>
                  <a:pt x="4255677" y="3344800"/>
                </a:lnTo>
                <a:lnTo>
                  <a:pt x="4343530" y="3197582"/>
                </a:lnTo>
                <a:lnTo>
                  <a:pt x="4419489" y="3043543"/>
                </a:lnTo>
                <a:lnTo>
                  <a:pt x="4482964" y="2883246"/>
                </a:lnTo>
                <a:lnTo>
                  <a:pt x="4533363" y="2717255"/>
                </a:lnTo>
                <a:lnTo>
                  <a:pt x="4570095" y="2546132"/>
                </a:lnTo>
                <a:lnTo>
                  <a:pt x="4592568" y="2370443"/>
                </a:lnTo>
                <a:lnTo>
                  <a:pt x="4600190" y="2190749"/>
                </a:lnTo>
                <a:lnTo>
                  <a:pt x="4592568" y="2011055"/>
                </a:lnTo>
                <a:lnTo>
                  <a:pt x="4570095" y="1835365"/>
                </a:lnTo>
                <a:lnTo>
                  <a:pt x="4533363" y="1664242"/>
                </a:lnTo>
                <a:lnTo>
                  <a:pt x="4482964" y="1498250"/>
                </a:lnTo>
                <a:lnTo>
                  <a:pt x="4419489" y="1337952"/>
                </a:lnTo>
                <a:lnTo>
                  <a:pt x="4343530" y="1183913"/>
                </a:lnTo>
                <a:lnTo>
                  <a:pt x="4255677" y="1036695"/>
                </a:lnTo>
                <a:lnTo>
                  <a:pt x="4156523" y="896861"/>
                </a:lnTo>
                <a:lnTo>
                  <a:pt x="4046660" y="764976"/>
                </a:lnTo>
                <a:lnTo>
                  <a:pt x="3926678" y="641603"/>
                </a:lnTo>
                <a:lnTo>
                  <a:pt x="3797169" y="527306"/>
                </a:lnTo>
                <a:lnTo>
                  <a:pt x="3658724" y="422647"/>
                </a:lnTo>
                <a:lnTo>
                  <a:pt x="3511936" y="328191"/>
                </a:lnTo>
                <a:lnTo>
                  <a:pt x="3357395" y="244501"/>
                </a:lnTo>
                <a:lnTo>
                  <a:pt x="3195693" y="172140"/>
                </a:lnTo>
                <a:lnTo>
                  <a:pt x="3027422" y="111672"/>
                </a:lnTo>
                <a:lnTo>
                  <a:pt x="2853173" y="63661"/>
                </a:lnTo>
                <a:lnTo>
                  <a:pt x="2673538" y="28669"/>
                </a:lnTo>
                <a:lnTo>
                  <a:pt x="2489108" y="7261"/>
                </a:lnTo>
                <a:lnTo>
                  <a:pt x="2300474" y="0"/>
                </a:lnTo>
                <a:close/>
              </a:path>
            </a:pathLst>
          </a:custGeom>
          <a:ln w="2539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4" name="object 5"/>
          <p:cNvSpPr/>
          <p:nvPr/>
        </p:nvSpPr>
        <p:spPr>
          <a:xfrm>
            <a:off x="2784759" y="2271866"/>
            <a:ext cx="3451225" cy="3264535"/>
          </a:xfrm>
          <a:custGeom>
            <a:avLst/>
            <a:gdLst/>
            <a:ahLst/>
            <a:cxnLst/>
            <a:rect l="l" t="t" r="r" b="b"/>
            <a:pathLst>
              <a:path w="3451225" h="3264535">
                <a:moveTo>
                  <a:pt x="1725929" y="0"/>
                </a:moveTo>
                <a:lnTo>
                  <a:pt x="1584369" y="5410"/>
                </a:lnTo>
                <a:lnTo>
                  <a:pt x="1445961" y="21362"/>
                </a:lnTo>
                <a:lnTo>
                  <a:pt x="1311150" y="47435"/>
                </a:lnTo>
                <a:lnTo>
                  <a:pt x="1180380" y="83210"/>
                </a:lnTo>
                <a:lnTo>
                  <a:pt x="1054096" y="128266"/>
                </a:lnTo>
                <a:lnTo>
                  <a:pt x="932740" y="182182"/>
                </a:lnTo>
                <a:lnTo>
                  <a:pt x="816758" y="244540"/>
                </a:lnTo>
                <a:lnTo>
                  <a:pt x="706593" y="314919"/>
                </a:lnTo>
                <a:lnTo>
                  <a:pt x="602689" y="392899"/>
                </a:lnTo>
                <a:lnTo>
                  <a:pt x="505491" y="478059"/>
                </a:lnTo>
                <a:lnTo>
                  <a:pt x="415443" y="569981"/>
                </a:lnTo>
                <a:lnTo>
                  <a:pt x="332987" y="668243"/>
                </a:lnTo>
                <a:lnTo>
                  <a:pt x="258570" y="772426"/>
                </a:lnTo>
                <a:lnTo>
                  <a:pt x="192634" y="882110"/>
                </a:lnTo>
                <a:lnTo>
                  <a:pt x="135624" y="996874"/>
                </a:lnTo>
                <a:lnTo>
                  <a:pt x="87983" y="1116299"/>
                </a:lnTo>
                <a:lnTo>
                  <a:pt x="50156" y="1239964"/>
                </a:lnTo>
                <a:lnTo>
                  <a:pt x="22587" y="1367450"/>
                </a:lnTo>
                <a:lnTo>
                  <a:pt x="5721" y="1498337"/>
                </a:lnTo>
                <a:lnTo>
                  <a:pt x="0" y="1632203"/>
                </a:lnTo>
                <a:lnTo>
                  <a:pt x="5721" y="1766069"/>
                </a:lnTo>
                <a:lnTo>
                  <a:pt x="22587" y="1896955"/>
                </a:lnTo>
                <a:lnTo>
                  <a:pt x="50156" y="2024440"/>
                </a:lnTo>
                <a:lnTo>
                  <a:pt x="87983" y="2148105"/>
                </a:lnTo>
                <a:lnTo>
                  <a:pt x="135624" y="2267529"/>
                </a:lnTo>
                <a:lnTo>
                  <a:pt x="192634" y="2382293"/>
                </a:lnTo>
                <a:lnTo>
                  <a:pt x="258570" y="2491976"/>
                </a:lnTo>
                <a:lnTo>
                  <a:pt x="332987" y="2596159"/>
                </a:lnTo>
                <a:lnTo>
                  <a:pt x="415443" y="2694421"/>
                </a:lnTo>
                <a:lnTo>
                  <a:pt x="505491" y="2786342"/>
                </a:lnTo>
                <a:lnTo>
                  <a:pt x="602689" y="2871503"/>
                </a:lnTo>
                <a:lnTo>
                  <a:pt x="706593" y="2949482"/>
                </a:lnTo>
                <a:lnTo>
                  <a:pt x="816758" y="3019861"/>
                </a:lnTo>
                <a:lnTo>
                  <a:pt x="932740" y="3082219"/>
                </a:lnTo>
                <a:lnTo>
                  <a:pt x="1054096" y="3136135"/>
                </a:lnTo>
                <a:lnTo>
                  <a:pt x="1180380" y="3181191"/>
                </a:lnTo>
                <a:lnTo>
                  <a:pt x="1311150" y="3216965"/>
                </a:lnTo>
                <a:lnTo>
                  <a:pt x="1445961" y="3243039"/>
                </a:lnTo>
                <a:lnTo>
                  <a:pt x="1584369" y="3258991"/>
                </a:lnTo>
                <a:lnTo>
                  <a:pt x="1725929" y="3264401"/>
                </a:lnTo>
                <a:lnTo>
                  <a:pt x="1867382" y="3258991"/>
                </a:lnTo>
                <a:lnTo>
                  <a:pt x="2005692" y="3243039"/>
                </a:lnTo>
                <a:lnTo>
                  <a:pt x="2140415" y="3216965"/>
                </a:lnTo>
                <a:lnTo>
                  <a:pt x="2271107" y="3181191"/>
                </a:lnTo>
                <a:lnTo>
                  <a:pt x="2397323" y="3136135"/>
                </a:lnTo>
                <a:lnTo>
                  <a:pt x="2518618" y="3082219"/>
                </a:lnTo>
                <a:lnTo>
                  <a:pt x="2634548" y="3019861"/>
                </a:lnTo>
                <a:lnTo>
                  <a:pt x="2744669" y="2949482"/>
                </a:lnTo>
                <a:lnTo>
                  <a:pt x="2848534" y="2871503"/>
                </a:lnTo>
                <a:lnTo>
                  <a:pt x="2945701" y="2786342"/>
                </a:lnTo>
                <a:lnTo>
                  <a:pt x="3035724" y="2694421"/>
                </a:lnTo>
                <a:lnTo>
                  <a:pt x="3118158" y="2596159"/>
                </a:lnTo>
                <a:lnTo>
                  <a:pt x="3192560" y="2491976"/>
                </a:lnTo>
                <a:lnTo>
                  <a:pt x="3258484" y="2382293"/>
                </a:lnTo>
                <a:lnTo>
                  <a:pt x="3315485" y="2267529"/>
                </a:lnTo>
                <a:lnTo>
                  <a:pt x="3363120" y="2148105"/>
                </a:lnTo>
                <a:lnTo>
                  <a:pt x="3400943" y="2024440"/>
                </a:lnTo>
                <a:lnTo>
                  <a:pt x="3428510" y="1896955"/>
                </a:lnTo>
                <a:lnTo>
                  <a:pt x="3445377" y="1766069"/>
                </a:lnTo>
                <a:lnTo>
                  <a:pt x="3451097" y="1632203"/>
                </a:lnTo>
                <a:lnTo>
                  <a:pt x="3445377" y="1498337"/>
                </a:lnTo>
                <a:lnTo>
                  <a:pt x="3428510" y="1367450"/>
                </a:lnTo>
                <a:lnTo>
                  <a:pt x="3400943" y="1239964"/>
                </a:lnTo>
                <a:lnTo>
                  <a:pt x="3363120" y="1116299"/>
                </a:lnTo>
                <a:lnTo>
                  <a:pt x="3315485" y="996874"/>
                </a:lnTo>
                <a:lnTo>
                  <a:pt x="3258484" y="882110"/>
                </a:lnTo>
                <a:lnTo>
                  <a:pt x="3192560" y="772426"/>
                </a:lnTo>
                <a:lnTo>
                  <a:pt x="3118158" y="668243"/>
                </a:lnTo>
                <a:lnTo>
                  <a:pt x="3035724" y="569981"/>
                </a:lnTo>
                <a:lnTo>
                  <a:pt x="2945701" y="478059"/>
                </a:lnTo>
                <a:lnTo>
                  <a:pt x="2848534" y="392899"/>
                </a:lnTo>
                <a:lnTo>
                  <a:pt x="2744669" y="314919"/>
                </a:lnTo>
                <a:lnTo>
                  <a:pt x="2634548" y="244540"/>
                </a:lnTo>
                <a:lnTo>
                  <a:pt x="2518618" y="182182"/>
                </a:lnTo>
                <a:lnTo>
                  <a:pt x="2397323" y="128266"/>
                </a:lnTo>
                <a:lnTo>
                  <a:pt x="2271107" y="83210"/>
                </a:lnTo>
                <a:lnTo>
                  <a:pt x="2140415" y="47435"/>
                </a:lnTo>
                <a:lnTo>
                  <a:pt x="2005692" y="21362"/>
                </a:lnTo>
                <a:lnTo>
                  <a:pt x="1867382" y="5410"/>
                </a:lnTo>
                <a:lnTo>
                  <a:pt x="1725929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5" name="object 6"/>
          <p:cNvSpPr/>
          <p:nvPr/>
        </p:nvSpPr>
        <p:spPr>
          <a:xfrm>
            <a:off x="3977289" y="3372194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29" h="1065529">
                <a:moveTo>
                  <a:pt x="532637" y="0"/>
                </a:moveTo>
                <a:lnTo>
                  <a:pt x="488958" y="1765"/>
                </a:lnTo>
                <a:lnTo>
                  <a:pt x="446250" y="6972"/>
                </a:lnTo>
                <a:lnTo>
                  <a:pt x="404650" y="15481"/>
                </a:lnTo>
                <a:lnTo>
                  <a:pt x="364296" y="27157"/>
                </a:lnTo>
                <a:lnTo>
                  <a:pt x="325326" y="41862"/>
                </a:lnTo>
                <a:lnTo>
                  <a:pt x="287875" y="59458"/>
                </a:lnTo>
                <a:lnTo>
                  <a:pt x="252082" y="79809"/>
                </a:lnTo>
                <a:lnTo>
                  <a:pt x="218084" y="102778"/>
                </a:lnTo>
                <a:lnTo>
                  <a:pt x="186017" y="128227"/>
                </a:lnTo>
                <a:lnTo>
                  <a:pt x="156019" y="156019"/>
                </a:lnTo>
                <a:lnTo>
                  <a:pt x="128227" y="186017"/>
                </a:lnTo>
                <a:lnTo>
                  <a:pt x="102778" y="218084"/>
                </a:lnTo>
                <a:lnTo>
                  <a:pt x="79809" y="252082"/>
                </a:lnTo>
                <a:lnTo>
                  <a:pt x="59458" y="287875"/>
                </a:lnTo>
                <a:lnTo>
                  <a:pt x="41862" y="325326"/>
                </a:lnTo>
                <a:lnTo>
                  <a:pt x="27157" y="364296"/>
                </a:lnTo>
                <a:lnTo>
                  <a:pt x="15481" y="404650"/>
                </a:lnTo>
                <a:lnTo>
                  <a:pt x="6972" y="446250"/>
                </a:lnTo>
                <a:lnTo>
                  <a:pt x="1765" y="488958"/>
                </a:lnTo>
                <a:lnTo>
                  <a:pt x="0" y="532637"/>
                </a:lnTo>
                <a:lnTo>
                  <a:pt x="1765" y="576317"/>
                </a:lnTo>
                <a:lnTo>
                  <a:pt x="6972" y="619025"/>
                </a:lnTo>
                <a:lnTo>
                  <a:pt x="15481" y="660625"/>
                </a:lnTo>
                <a:lnTo>
                  <a:pt x="27157" y="700979"/>
                </a:lnTo>
                <a:lnTo>
                  <a:pt x="41862" y="739949"/>
                </a:lnTo>
                <a:lnTo>
                  <a:pt x="59458" y="777400"/>
                </a:lnTo>
                <a:lnTo>
                  <a:pt x="79809" y="813193"/>
                </a:lnTo>
                <a:lnTo>
                  <a:pt x="102778" y="847191"/>
                </a:lnTo>
                <a:lnTo>
                  <a:pt x="128227" y="879258"/>
                </a:lnTo>
                <a:lnTo>
                  <a:pt x="156019" y="909256"/>
                </a:lnTo>
                <a:lnTo>
                  <a:pt x="186017" y="937048"/>
                </a:lnTo>
                <a:lnTo>
                  <a:pt x="218084" y="962497"/>
                </a:lnTo>
                <a:lnTo>
                  <a:pt x="252082" y="985466"/>
                </a:lnTo>
                <a:lnTo>
                  <a:pt x="287875" y="1005817"/>
                </a:lnTo>
                <a:lnTo>
                  <a:pt x="325326" y="1023413"/>
                </a:lnTo>
                <a:lnTo>
                  <a:pt x="364296" y="1038118"/>
                </a:lnTo>
                <a:lnTo>
                  <a:pt x="404650" y="1049794"/>
                </a:lnTo>
                <a:lnTo>
                  <a:pt x="446250" y="1058303"/>
                </a:lnTo>
                <a:lnTo>
                  <a:pt x="488958" y="1063510"/>
                </a:lnTo>
                <a:lnTo>
                  <a:pt x="532637" y="1065275"/>
                </a:lnTo>
                <a:lnTo>
                  <a:pt x="576317" y="1063510"/>
                </a:lnTo>
                <a:lnTo>
                  <a:pt x="619025" y="1058303"/>
                </a:lnTo>
                <a:lnTo>
                  <a:pt x="660625" y="1049794"/>
                </a:lnTo>
                <a:lnTo>
                  <a:pt x="700979" y="1038118"/>
                </a:lnTo>
                <a:lnTo>
                  <a:pt x="739949" y="1023413"/>
                </a:lnTo>
                <a:lnTo>
                  <a:pt x="777400" y="1005817"/>
                </a:lnTo>
                <a:lnTo>
                  <a:pt x="813193" y="985466"/>
                </a:lnTo>
                <a:lnTo>
                  <a:pt x="847191" y="962497"/>
                </a:lnTo>
                <a:lnTo>
                  <a:pt x="879258" y="937048"/>
                </a:lnTo>
                <a:lnTo>
                  <a:pt x="909256" y="909256"/>
                </a:lnTo>
                <a:lnTo>
                  <a:pt x="937048" y="879258"/>
                </a:lnTo>
                <a:lnTo>
                  <a:pt x="962497" y="847191"/>
                </a:lnTo>
                <a:lnTo>
                  <a:pt x="985466" y="813193"/>
                </a:lnTo>
                <a:lnTo>
                  <a:pt x="1005817" y="777400"/>
                </a:lnTo>
                <a:lnTo>
                  <a:pt x="1023413" y="739949"/>
                </a:lnTo>
                <a:lnTo>
                  <a:pt x="1038118" y="700979"/>
                </a:lnTo>
                <a:lnTo>
                  <a:pt x="1049794" y="660625"/>
                </a:lnTo>
                <a:lnTo>
                  <a:pt x="1058303" y="619025"/>
                </a:lnTo>
                <a:lnTo>
                  <a:pt x="1063510" y="576317"/>
                </a:lnTo>
                <a:lnTo>
                  <a:pt x="1065275" y="532637"/>
                </a:lnTo>
                <a:lnTo>
                  <a:pt x="1063510" y="488958"/>
                </a:lnTo>
                <a:lnTo>
                  <a:pt x="1058303" y="446250"/>
                </a:lnTo>
                <a:lnTo>
                  <a:pt x="1049794" y="404650"/>
                </a:lnTo>
                <a:lnTo>
                  <a:pt x="1038118" y="364296"/>
                </a:lnTo>
                <a:lnTo>
                  <a:pt x="1023413" y="325326"/>
                </a:lnTo>
                <a:lnTo>
                  <a:pt x="1005817" y="287875"/>
                </a:lnTo>
                <a:lnTo>
                  <a:pt x="985466" y="252082"/>
                </a:lnTo>
                <a:lnTo>
                  <a:pt x="962497" y="218084"/>
                </a:lnTo>
                <a:lnTo>
                  <a:pt x="937048" y="186017"/>
                </a:lnTo>
                <a:lnTo>
                  <a:pt x="909256" y="156019"/>
                </a:lnTo>
                <a:lnTo>
                  <a:pt x="879258" y="128227"/>
                </a:lnTo>
                <a:lnTo>
                  <a:pt x="847191" y="102778"/>
                </a:lnTo>
                <a:lnTo>
                  <a:pt x="813193" y="79809"/>
                </a:lnTo>
                <a:lnTo>
                  <a:pt x="777400" y="59458"/>
                </a:lnTo>
                <a:lnTo>
                  <a:pt x="739949" y="41862"/>
                </a:lnTo>
                <a:lnTo>
                  <a:pt x="700979" y="27157"/>
                </a:lnTo>
                <a:lnTo>
                  <a:pt x="660625" y="15481"/>
                </a:lnTo>
                <a:lnTo>
                  <a:pt x="619025" y="6972"/>
                </a:lnTo>
                <a:lnTo>
                  <a:pt x="576317" y="1765"/>
                </a:lnTo>
                <a:lnTo>
                  <a:pt x="532637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6" name="object 7"/>
          <p:cNvSpPr/>
          <p:nvPr/>
        </p:nvSpPr>
        <p:spPr>
          <a:xfrm>
            <a:off x="3977289" y="3372194"/>
            <a:ext cx="1065530" cy="1065530"/>
          </a:xfrm>
          <a:custGeom>
            <a:avLst/>
            <a:gdLst/>
            <a:ahLst/>
            <a:cxnLst/>
            <a:rect l="l" t="t" r="r" b="b"/>
            <a:pathLst>
              <a:path w="1065529" h="1065529">
                <a:moveTo>
                  <a:pt x="532637" y="0"/>
                </a:moveTo>
                <a:lnTo>
                  <a:pt x="488958" y="1765"/>
                </a:lnTo>
                <a:lnTo>
                  <a:pt x="446250" y="6972"/>
                </a:lnTo>
                <a:lnTo>
                  <a:pt x="404650" y="15481"/>
                </a:lnTo>
                <a:lnTo>
                  <a:pt x="364296" y="27157"/>
                </a:lnTo>
                <a:lnTo>
                  <a:pt x="325326" y="41862"/>
                </a:lnTo>
                <a:lnTo>
                  <a:pt x="287875" y="59458"/>
                </a:lnTo>
                <a:lnTo>
                  <a:pt x="252082" y="79809"/>
                </a:lnTo>
                <a:lnTo>
                  <a:pt x="218084" y="102778"/>
                </a:lnTo>
                <a:lnTo>
                  <a:pt x="186017" y="128227"/>
                </a:lnTo>
                <a:lnTo>
                  <a:pt x="156019" y="156019"/>
                </a:lnTo>
                <a:lnTo>
                  <a:pt x="128227" y="186017"/>
                </a:lnTo>
                <a:lnTo>
                  <a:pt x="102778" y="218084"/>
                </a:lnTo>
                <a:lnTo>
                  <a:pt x="79809" y="252082"/>
                </a:lnTo>
                <a:lnTo>
                  <a:pt x="59458" y="287875"/>
                </a:lnTo>
                <a:lnTo>
                  <a:pt x="41862" y="325326"/>
                </a:lnTo>
                <a:lnTo>
                  <a:pt x="27157" y="364296"/>
                </a:lnTo>
                <a:lnTo>
                  <a:pt x="15481" y="404650"/>
                </a:lnTo>
                <a:lnTo>
                  <a:pt x="6972" y="446250"/>
                </a:lnTo>
                <a:lnTo>
                  <a:pt x="1765" y="488958"/>
                </a:lnTo>
                <a:lnTo>
                  <a:pt x="0" y="532637"/>
                </a:lnTo>
                <a:lnTo>
                  <a:pt x="1765" y="576317"/>
                </a:lnTo>
                <a:lnTo>
                  <a:pt x="6972" y="619025"/>
                </a:lnTo>
                <a:lnTo>
                  <a:pt x="15481" y="660625"/>
                </a:lnTo>
                <a:lnTo>
                  <a:pt x="27157" y="700979"/>
                </a:lnTo>
                <a:lnTo>
                  <a:pt x="41862" y="739949"/>
                </a:lnTo>
                <a:lnTo>
                  <a:pt x="59458" y="777400"/>
                </a:lnTo>
                <a:lnTo>
                  <a:pt x="79809" y="813193"/>
                </a:lnTo>
                <a:lnTo>
                  <a:pt x="102778" y="847191"/>
                </a:lnTo>
                <a:lnTo>
                  <a:pt x="128227" y="879258"/>
                </a:lnTo>
                <a:lnTo>
                  <a:pt x="156019" y="909256"/>
                </a:lnTo>
                <a:lnTo>
                  <a:pt x="186017" y="937048"/>
                </a:lnTo>
                <a:lnTo>
                  <a:pt x="218084" y="962497"/>
                </a:lnTo>
                <a:lnTo>
                  <a:pt x="252082" y="985466"/>
                </a:lnTo>
                <a:lnTo>
                  <a:pt x="287875" y="1005817"/>
                </a:lnTo>
                <a:lnTo>
                  <a:pt x="325326" y="1023413"/>
                </a:lnTo>
                <a:lnTo>
                  <a:pt x="364296" y="1038118"/>
                </a:lnTo>
                <a:lnTo>
                  <a:pt x="404650" y="1049794"/>
                </a:lnTo>
                <a:lnTo>
                  <a:pt x="446250" y="1058303"/>
                </a:lnTo>
                <a:lnTo>
                  <a:pt x="488958" y="1063510"/>
                </a:lnTo>
                <a:lnTo>
                  <a:pt x="532637" y="1065275"/>
                </a:lnTo>
                <a:lnTo>
                  <a:pt x="576317" y="1063510"/>
                </a:lnTo>
                <a:lnTo>
                  <a:pt x="619025" y="1058303"/>
                </a:lnTo>
                <a:lnTo>
                  <a:pt x="660625" y="1049794"/>
                </a:lnTo>
                <a:lnTo>
                  <a:pt x="700979" y="1038118"/>
                </a:lnTo>
                <a:lnTo>
                  <a:pt x="739949" y="1023413"/>
                </a:lnTo>
                <a:lnTo>
                  <a:pt x="777400" y="1005817"/>
                </a:lnTo>
                <a:lnTo>
                  <a:pt x="813193" y="985466"/>
                </a:lnTo>
                <a:lnTo>
                  <a:pt x="847191" y="962497"/>
                </a:lnTo>
                <a:lnTo>
                  <a:pt x="879258" y="937048"/>
                </a:lnTo>
                <a:lnTo>
                  <a:pt x="909256" y="909256"/>
                </a:lnTo>
                <a:lnTo>
                  <a:pt x="937048" y="879258"/>
                </a:lnTo>
                <a:lnTo>
                  <a:pt x="962497" y="847191"/>
                </a:lnTo>
                <a:lnTo>
                  <a:pt x="985466" y="813193"/>
                </a:lnTo>
                <a:lnTo>
                  <a:pt x="1005817" y="777400"/>
                </a:lnTo>
                <a:lnTo>
                  <a:pt x="1023413" y="739949"/>
                </a:lnTo>
                <a:lnTo>
                  <a:pt x="1038118" y="700979"/>
                </a:lnTo>
                <a:lnTo>
                  <a:pt x="1049794" y="660625"/>
                </a:lnTo>
                <a:lnTo>
                  <a:pt x="1058303" y="619025"/>
                </a:lnTo>
                <a:lnTo>
                  <a:pt x="1063510" y="576317"/>
                </a:lnTo>
                <a:lnTo>
                  <a:pt x="1065275" y="532637"/>
                </a:lnTo>
                <a:lnTo>
                  <a:pt x="1063510" y="488958"/>
                </a:lnTo>
                <a:lnTo>
                  <a:pt x="1058303" y="446250"/>
                </a:lnTo>
                <a:lnTo>
                  <a:pt x="1049794" y="404650"/>
                </a:lnTo>
                <a:lnTo>
                  <a:pt x="1038118" y="364296"/>
                </a:lnTo>
                <a:lnTo>
                  <a:pt x="1023413" y="325326"/>
                </a:lnTo>
                <a:lnTo>
                  <a:pt x="1005817" y="287875"/>
                </a:lnTo>
                <a:lnTo>
                  <a:pt x="985466" y="252082"/>
                </a:lnTo>
                <a:lnTo>
                  <a:pt x="962497" y="218084"/>
                </a:lnTo>
                <a:lnTo>
                  <a:pt x="937048" y="186017"/>
                </a:lnTo>
                <a:lnTo>
                  <a:pt x="909256" y="156019"/>
                </a:lnTo>
                <a:lnTo>
                  <a:pt x="879258" y="128227"/>
                </a:lnTo>
                <a:lnTo>
                  <a:pt x="847191" y="102778"/>
                </a:lnTo>
                <a:lnTo>
                  <a:pt x="813193" y="79809"/>
                </a:lnTo>
                <a:lnTo>
                  <a:pt x="777400" y="59458"/>
                </a:lnTo>
                <a:lnTo>
                  <a:pt x="739949" y="41862"/>
                </a:lnTo>
                <a:lnTo>
                  <a:pt x="700979" y="27157"/>
                </a:lnTo>
                <a:lnTo>
                  <a:pt x="660625" y="15481"/>
                </a:lnTo>
                <a:lnTo>
                  <a:pt x="619025" y="6972"/>
                </a:lnTo>
                <a:lnTo>
                  <a:pt x="576317" y="1765"/>
                </a:lnTo>
                <a:lnTo>
                  <a:pt x="532637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7" name="object 8"/>
          <p:cNvSpPr/>
          <p:nvPr/>
        </p:nvSpPr>
        <p:spPr>
          <a:xfrm>
            <a:off x="4510689" y="2271866"/>
            <a:ext cx="0" cy="1100455"/>
          </a:xfrm>
          <a:custGeom>
            <a:avLst/>
            <a:gdLst/>
            <a:ahLst/>
            <a:cxnLst/>
            <a:rect l="l" t="t" r="r" b="b"/>
            <a:pathLst>
              <a:path h="1100455">
                <a:moveTo>
                  <a:pt x="0" y="1100327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8" name="object 9"/>
          <p:cNvSpPr/>
          <p:nvPr/>
        </p:nvSpPr>
        <p:spPr>
          <a:xfrm>
            <a:off x="4886354" y="4282023"/>
            <a:ext cx="845185" cy="775970"/>
          </a:xfrm>
          <a:custGeom>
            <a:avLst/>
            <a:gdLst/>
            <a:ahLst/>
            <a:cxnLst/>
            <a:rect l="l" t="t" r="r" b="b"/>
            <a:pathLst>
              <a:path w="845184" h="775970">
                <a:moveTo>
                  <a:pt x="0" y="0"/>
                </a:moveTo>
                <a:lnTo>
                  <a:pt x="845057" y="7757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9" name="object 10"/>
          <p:cNvSpPr/>
          <p:nvPr/>
        </p:nvSpPr>
        <p:spPr>
          <a:xfrm>
            <a:off x="3289965" y="4282023"/>
            <a:ext cx="843280" cy="775970"/>
          </a:xfrm>
          <a:custGeom>
            <a:avLst/>
            <a:gdLst/>
            <a:ahLst/>
            <a:cxnLst/>
            <a:rect l="l" t="t" r="r" b="b"/>
            <a:pathLst>
              <a:path w="843279" h="775970">
                <a:moveTo>
                  <a:pt x="842771" y="0"/>
                </a:moveTo>
                <a:lnTo>
                  <a:pt x="0" y="77570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0" name="object 11"/>
          <p:cNvSpPr/>
          <p:nvPr/>
        </p:nvSpPr>
        <p:spPr>
          <a:xfrm>
            <a:off x="2195736" y="3902546"/>
            <a:ext cx="589280" cy="1905"/>
          </a:xfrm>
          <a:custGeom>
            <a:avLst/>
            <a:gdLst/>
            <a:ahLst/>
            <a:cxnLst/>
            <a:rect l="l" t="t" r="r" b="b"/>
            <a:pathLst>
              <a:path w="589279" h="1904">
                <a:moveTo>
                  <a:pt x="0" y="0"/>
                </a:moveTo>
                <a:lnTo>
                  <a:pt x="589022" y="15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1" name="object 12"/>
          <p:cNvSpPr/>
          <p:nvPr/>
        </p:nvSpPr>
        <p:spPr>
          <a:xfrm>
            <a:off x="6235856" y="3902546"/>
            <a:ext cx="586105" cy="1905"/>
          </a:xfrm>
          <a:custGeom>
            <a:avLst/>
            <a:gdLst/>
            <a:ahLst/>
            <a:cxnLst/>
            <a:rect l="l" t="t" r="r" b="b"/>
            <a:pathLst>
              <a:path w="586104" h="1904">
                <a:moveTo>
                  <a:pt x="585977" y="0"/>
                </a:moveTo>
                <a:lnTo>
                  <a:pt x="0" y="1523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2" name="object 13"/>
          <p:cNvSpPr txBox="1"/>
          <p:nvPr/>
        </p:nvSpPr>
        <p:spPr>
          <a:xfrm>
            <a:off x="3317606" y="1970100"/>
            <a:ext cx="319861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90" dirty="0">
                <a:latin typeface="+mj-lt"/>
                <a:cs typeface="Calibri"/>
              </a:rPr>
              <a:t>Unter</a:t>
            </a:r>
            <a:r>
              <a:rPr sz="1600" b="1" spc="95" dirty="0">
                <a:latin typeface="+mj-lt"/>
                <a:cs typeface="Calibri"/>
              </a:rPr>
              <a:t>n</a:t>
            </a:r>
            <a:r>
              <a:rPr sz="1600" b="1" spc="100" dirty="0">
                <a:latin typeface="+mj-lt"/>
                <a:cs typeface="Calibri"/>
              </a:rPr>
              <a:t>ehmenskultur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43" name="object 14"/>
          <p:cNvSpPr txBox="1"/>
          <p:nvPr/>
        </p:nvSpPr>
        <p:spPr>
          <a:xfrm>
            <a:off x="3843430" y="4878645"/>
            <a:ext cx="1334770" cy="1005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 indent="-45085">
              <a:lnSpc>
                <a:spcPct val="100000"/>
              </a:lnSpc>
            </a:pPr>
            <a:r>
              <a:rPr sz="1600" b="1" spc="90" dirty="0">
                <a:solidFill>
                  <a:schemeClr val="bg1"/>
                </a:solidFill>
                <a:latin typeface="+mj-lt"/>
                <a:cs typeface="Calibri"/>
              </a:rPr>
              <a:t>Instrumente</a:t>
            </a:r>
            <a:endParaRPr sz="1600" dirty="0">
              <a:solidFill>
                <a:schemeClr val="bg1"/>
              </a:solidFill>
              <a:latin typeface="+mj-lt"/>
              <a:cs typeface="Calibri"/>
            </a:endParaRPr>
          </a:p>
          <a:p>
            <a:pPr>
              <a:lnSpc>
                <a:spcPts val="1800"/>
              </a:lnSpc>
            </a:pPr>
            <a:endParaRPr sz="1600" dirty="0">
              <a:latin typeface="+mj-lt"/>
            </a:endParaRPr>
          </a:p>
          <a:p>
            <a:pPr>
              <a:lnSpc>
                <a:spcPts val="2100"/>
              </a:lnSpc>
              <a:spcBef>
                <a:spcPts val="90"/>
              </a:spcBef>
            </a:pPr>
            <a:endParaRPr sz="2000" dirty="0">
              <a:latin typeface="+mj-lt"/>
            </a:endParaRPr>
          </a:p>
          <a:p>
            <a:pPr marL="57150">
              <a:lnSpc>
                <a:spcPct val="100000"/>
              </a:lnSpc>
            </a:pPr>
            <a:r>
              <a:rPr sz="1600" b="1" spc="75" dirty="0">
                <a:latin typeface="+mj-lt"/>
                <a:cs typeface="Calibri"/>
              </a:rPr>
              <a:t>Mitarbeiter</a:t>
            </a:r>
            <a:endParaRPr sz="1600" dirty="0">
              <a:latin typeface="+mj-lt"/>
              <a:cs typeface="Calibri"/>
            </a:endParaRPr>
          </a:p>
        </p:txBody>
      </p:sp>
      <p:sp>
        <p:nvSpPr>
          <p:cNvPr id="44" name="object 15"/>
          <p:cNvSpPr txBox="1"/>
          <p:nvPr/>
        </p:nvSpPr>
        <p:spPr>
          <a:xfrm>
            <a:off x="5085491" y="3049843"/>
            <a:ext cx="90233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600" b="1" spc="65" dirty="0">
                <a:solidFill>
                  <a:schemeClr val="bg1"/>
                </a:solidFill>
                <a:latin typeface="+mj-lt"/>
                <a:cs typeface="Calibri"/>
              </a:rPr>
              <a:t>Projekt-</a:t>
            </a:r>
            <a:r>
              <a:rPr sz="1600" b="1" spc="40" dirty="0">
                <a:solidFill>
                  <a:schemeClr val="bg1"/>
                </a:solidFill>
                <a:latin typeface="+mj-lt"/>
                <a:cs typeface="Times New Roman"/>
              </a:rPr>
              <a:t> </a:t>
            </a:r>
            <a:r>
              <a:rPr sz="1600" b="1" spc="125" dirty="0">
                <a:solidFill>
                  <a:schemeClr val="bg1"/>
                </a:solidFill>
                <a:latin typeface="+mj-lt"/>
                <a:cs typeface="Calibri"/>
              </a:rPr>
              <a:t>lenkung</a:t>
            </a:r>
            <a:endParaRPr sz="16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45" name="object 16"/>
          <p:cNvSpPr txBox="1"/>
          <p:nvPr/>
        </p:nvSpPr>
        <p:spPr>
          <a:xfrm>
            <a:off x="3056271" y="3049843"/>
            <a:ext cx="13589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600" b="1" spc="85" dirty="0">
                <a:solidFill>
                  <a:schemeClr val="bg1"/>
                </a:solidFill>
                <a:latin typeface="+mj-lt"/>
                <a:cs typeface="Calibri"/>
              </a:rPr>
              <a:t>Projektorga-</a:t>
            </a:r>
            <a:r>
              <a:rPr sz="1600" b="1" spc="45" dirty="0">
                <a:solidFill>
                  <a:schemeClr val="bg1"/>
                </a:solidFill>
                <a:latin typeface="+mj-lt"/>
                <a:cs typeface="Times New Roman"/>
              </a:rPr>
              <a:t> </a:t>
            </a:r>
            <a:r>
              <a:rPr sz="1600" b="1" spc="90" dirty="0">
                <a:solidFill>
                  <a:schemeClr val="bg1"/>
                </a:solidFill>
                <a:latin typeface="+mj-lt"/>
                <a:cs typeface="Calibri"/>
              </a:rPr>
              <a:t>nisation</a:t>
            </a:r>
            <a:endParaRPr sz="1600" dirty="0">
              <a:solidFill>
                <a:schemeClr val="bg1"/>
              </a:solidFill>
              <a:latin typeface="+mj-lt"/>
              <a:cs typeface="Calibri"/>
            </a:endParaRPr>
          </a:p>
        </p:txBody>
      </p:sp>
      <p:sp>
        <p:nvSpPr>
          <p:cNvPr id="46" name="object 17"/>
          <p:cNvSpPr/>
          <p:nvPr/>
        </p:nvSpPr>
        <p:spPr>
          <a:xfrm>
            <a:off x="2440335" y="3641942"/>
            <a:ext cx="110489" cy="520700"/>
          </a:xfrm>
          <a:custGeom>
            <a:avLst/>
            <a:gdLst/>
            <a:ahLst/>
            <a:cxnLst/>
            <a:rect l="l" t="t" r="r" b="b"/>
            <a:pathLst>
              <a:path w="110489" h="520700">
                <a:moveTo>
                  <a:pt x="10667" y="414527"/>
                </a:moveTo>
                <a:lnTo>
                  <a:pt x="6095" y="417575"/>
                </a:lnTo>
                <a:lnTo>
                  <a:pt x="1523" y="419861"/>
                </a:lnTo>
                <a:lnTo>
                  <a:pt x="0" y="425957"/>
                </a:lnTo>
                <a:lnTo>
                  <a:pt x="3047" y="430529"/>
                </a:lnTo>
                <a:lnTo>
                  <a:pt x="55625" y="520445"/>
                </a:lnTo>
                <a:lnTo>
                  <a:pt x="66765" y="501395"/>
                </a:lnTo>
                <a:lnTo>
                  <a:pt x="45719" y="501395"/>
                </a:lnTo>
                <a:lnTo>
                  <a:pt x="45719" y="465827"/>
                </a:lnTo>
                <a:lnTo>
                  <a:pt x="19049" y="420623"/>
                </a:lnTo>
                <a:lnTo>
                  <a:pt x="16763" y="416051"/>
                </a:lnTo>
                <a:lnTo>
                  <a:pt x="10667" y="414527"/>
                </a:lnTo>
                <a:close/>
              </a:path>
              <a:path w="110489" h="520700">
                <a:moveTo>
                  <a:pt x="45719" y="465827"/>
                </a:moveTo>
                <a:lnTo>
                  <a:pt x="45719" y="501395"/>
                </a:lnTo>
                <a:lnTo>
                  <a:pt x="64769" y="501395"/>
                </a:lnTo>
                <a:lnTo>
                  <a:pt x="64769" y="496823"/>
                </a:lnTo>
                <a:lnTo>
                  <a:pt x="47243" y="496823"/>
                </a:lnTo>
                <a:lnTo>
                  <a:pt x="55554" y="482495"/>
                </a:lnTo>
                <a:lnTo>
                  <a:pt x="45719" y="465827"/>
                </a:lnTo>
                <a:close/>
              </a:path>
              <a:path w="110489" h="520700">
                <a:moveTo>
                  <a:pt x="100583" y="414527"/>
                </a:moveTo>
                <a:lnTo>
                  <a:pt x="94487" y="416051"/>
                </a:lnTo>
                <a:lnTo>
                  <a:pt x="91439" y="420623"/>
                </a:lnTo>
                <a:lnTo>
                  <a:pt x="64769" y="466606"/>
                </a:lnTo>
                <a:lnTo>
                  <a:pt x="64769" y="501395"/>
                </a:lnTo>
                <a:lnTo>
                  <a:pt x="66765" y="501395"/>
                </a:lnTo>
                <a:lnTo>
                  <a:pt x="108203" y="430529"/>
                </a:lnTo>
                <a:lnTo>
                  <a:pt x="110489" y="425957"/>
                </a:lnTo>
                <a:lnTo>
                  <a:pt x="108965" y="419861"/>
                </a:lnTo>
                <a:lnTo>
                  <a:pt x="105155" y="417575"/>
                </a:lnTo>
                <a:lnTo>
                  <a:pt x="100583" y="414527"/>
                </a:lnTo>
                <a:close/>
              </a:path>
              <a:path w="110489" h="520700">
                <a:moveTo>
                  <a:pt x="55554" y="482495"/>
                </a:moveTo>
                <a:lnTo>
                  <a:pt x="47243" y="496823"/>
                </a:lnTo>
                <a:lnTo>
                  <a:pt x="64007" y="496823"/>
                </a:lnTo>
                <a:lnTo>
                  <a:pt x="55554" y="482495"/>
                </a:lnTo>
                <a:close/>
              </a:path>
              <a:path w="110489" h="520700">
                <a:moveTo>
                  <a:pt x="64769" y="466606"/>
                </a:moveTo>
                <a:lnTo>
                  <a:pt x="55554" y="482495"/>
                </a:lnTo>
                <a:lnTo>
                  <a:pt x="64007" y="496823"/>
                </a:lnTo>
                <a:lnTo>
                  <a:pt x="64769" y="496823"/>
                </a:lnTo>
                <a:lnTo>
                  <a:pt x="64769" y="466606"/>
                </a:lnTo>
                <a:close/>
              </a:path>
              <a:path w="110489" h="520700">
                <a:moveTo>
                  <a:pt x="55554" y="37950"/>
                </a:moveTo>
                <a:lnTo>
                  <a:pt x="45719" y="54618"/>
                </a:lnTo>
                <a:lnTo>
                  <a:pt x="45719" y="465827"/>
                </a:lnTo>
                <a:lnTo>
                  <a:pt x="55554" y="482495"/>
                </a:lnTo>
                <a:lnTo>
                  <a:pt x="64769" y="466606"/>
                </a:lnTo>
                <a:lnTo>
                  <a:pt x="64769" y="53839"/>
                </a:lnTo>
                <a:lnTo>
                  <a:pt x="55554" y="37950"/>
                </a:lnTo>
                <a:close/>
              </a:path>
              <a:path w="110489" h="520700">
                <a:moveTo>
                  <a:pt x="55625" y="0"/>
                </a:moveTo>
                <a:lnTo>
                  <a:pt x="3047" y="90677"/>
                </a:lnTo>
                <a:lnTo>
                  <a:pt x="0" y="95249"/>
                </a:lnTo>
                <a:lnTo>
                  <a:pt x="1523" y="100583"/>
                </a:lnTo>
                <a:lnTo>
                  <a:pt x="6095" y="103631"/>
                </a:lnTo>
                <a:lnTo>
                  <a:pt x="10667" y="105917"/>
                </a:lnTo>
                <a:lnTo>
                  <a:pt x="16763" y="104393"/>
                </a:lnTo>
                <a:lnTo>
                  <a:pt x="19049" y="99821"/>
                </a:lnTo>
                <a:lnTo>
                  <a:pt x="45719" y="54618"/>
                </a:lnTo>
                <a:lnTo>
                  <a:pt x="45719" y="19049"/>
                </a:lnTo>
                <a:lnTo>
                  <a:pt x="66671" y="19049"/>
                </a:lnTo>
                <a:lnTo>
                  <a:pt x="55625" y="0"/>
                </a:lnTo>
                <a:close/>
              </a:path>
              <a:path w="110489" h="520700">
                <a:moveTo>
                  <a:pt x="66671" y="19049"/>
                </a:moveTo>
                <a:lnTo>
                  <a:pt x="64769" y="19049"/>
                </a:lnTo>
                <a:lnTo>
                  <a:pt x="64769" y="53839"/>
                </a:lnTo>
                <a:lnTo>
                  <a:pt x="91439" y="99821"/>
                </a:lnTo>
                <a:lnTo>
                  <a:pt x="94487" y="104393"/>
                </a:lnTo>
                <a:lnTo>
                  <a:pt x="100583" y="105917"/>
                </a:lnTo>
                <a:lnTo>
                  <a:pt x="105155" y="103631"/>
                </a:lnTo>
                <a:lnTo>
                  <a:pt x="108965" y="100583"/>
                </a:lnTo>
                <a:lnTo>
                  <a:pt x="110489" y="95249"/>
                </a:lnTo>
                <a:lnTo>
                  <a:pt x="108203" y="90677"/>
                </a:lnTo>
                <a:lnTo>
                  <a:pt x="66671" y="19049"/>
                </a:lnTo>
                <a:close/>
              </a:path>
              <a:path w="110489" h="520700">
                <a:moveTo>
                  <a:pt x="64769" y="19049"/>
                </a:moveTo>
                <a:lnTo>
                  <a:pt x="45719" y="19049"/>
                </a:lnTo>
                <a:lnTo>
                  <a:pt x="45719" y="54618"/>
                </a:lnTo>
                <a:lnTo>
                  <a:pt x="55554" y="37950"/>
                </a:lnTo>
                <a:lnTo>
                  <a:pt x="47243" y="23621"/>
                </a:lnTo>
                <a:lnTo>
                  <a:pt x="64769" y="23621"/>
                </a:lnTo>
                <a:lnTo>
                  <a:pt x="64769" y="19049"/>
                </a:lnTo>
                <a:close/>
              </a:path>
              <a:path w="110489" h="520700">
                <a:moveTo>
                  <a:pt x="64769" y="23621"/>
                </a:moveTo>
                <a:lnTo>
                  <a:pt x="64007" y="23621"/>
                </a:lnTo>
                <a:lnTo>
                  <a:pt x="55554" y="37950"/>
                </a:lnTo>
                <a:lnTo>
                  <a:pt x="64769" y="53839"/>
                </a:lnTo>
                <a:lnTo>
                  <a:pt x="64769" y="23621"/>
                </a:lnTo>
                <a:close/>
              </a:path>
              <a:path w="110489" h="520700">
                <a:moveTo>
                  <a:pt x="64007" y="23621"/>
                </a:moveTo>
                <a:lnTo>
                  <a:pt x="47243" y="23621"/>
                </a:lnTo>
                <a:lnTo>
                  <a:pt x="55554" y="37950"/>
                </a:lnTo>
                <a:lnTo>
                  <a:pt x="64007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7" name="object 18"/>
          <p:cNvSpPr/>
          <p:nvPr/>
        </p:nvSpPr>
        <p:spPr>
          <a:xfrm>
            <a:off x="6466743" y="3641942"/>
            <a:ext cx="110489" cy="520700"/>
          </a:xfrm>
          <a:custGeom>
            <a:avLst/>
            <a:gdLst/>
            <a:ahLst/>
            <a:cxnLst/>
            <a:rect l="l" t="t" r="r" b="b"/>
            <a:pathLst>
              <a:path w="110490" h="520700">
                <a:moveTo>
                  <a:pt x="10667" y="414527"/>
                </a:moveTo>
                <a:lnTo>
                  <a:pt x="6095" y="417575"/>
                </a:lnTo>
                <a:lnTo>
                  <a:pt x="1523" y="419861"/>
                </a:lnTo>
                <a:lnTo>
                  <a:pt x="0" y="425957"/>
                </a:lnTo>
                <a:lnTo>
                  <a:pt x="2285" y="430529"/>
                </a:lnTo>
                <a:lnTo>
                  <a:pt x="54863" y="520445"/>
                </a:lnTo>
                <a:lnTo>
                  <a:pt x="66003" y="501395"/>
                </a:lnTo>
                <a:lnTo>
                  <a:pt x="45719" y="501395"/>
                </a:lnTo>
                <a:lnTo>
                  <a:pt x="45719" y="466606"/>
                </a:lnTo>
                <a:lnTo>
                  <a:pt x="19049" y="420623"/>
                </a:lnTo>
                <a:lnTo>
                  <a:pt x="16001" y="416051"/>
                </a:lnTo>
                <a:lnTo>
                  <a:pt x="10667" y="414527"/>
                </a:lnTo>
                <a:close/>
              </a:path>
              <a:path w="110490" h="520700">
                <a:moveTo>
                  <a:pt x="45719" y="466606"/>
                </a:moveTo>
                <a:lnTo>
                  <a:pt x="45719" y="501395"/>
                </a:lnTo>
                <a:lnTo>
                  <a:pt x="64769" y="501395"/>
                </a:lnTo>
                <a:lnTo>
                  <a:pt x="64769" y="496823"/>
                </a:lnTo>
                <a:lnTo>
                  <a:pt x="46481" y="496823"/>
                </a:lnTo>
                <a:lnTo>
                  <a:pt x="54935" y="482495"/>
                </a:lnTo>
                <a:lnTo>
                  <a:pt x="45719" y="466606"/>
                </a:lnTo>
                <a:close/>
              </a:path>
              <a:path w="110490" h="520700">
                <a:moveTo>
                  <a:pt x="99821" y="414527"/>
                </a:moveTo>
                <a:lnTo>
                  <a:pt x="93725" y="416051"/>
                </a:lnTo>
                <a:lnTo>
                  <a:pt x="91439" y="420623"/>
                </a:lnTo>
                <a:lnTo>
                  <a:pt x="64769" y="465827"/>
                </a:lnTo>
                <a:lnTo>
                  <a:pt x="64769" y="501395"/>
                </a:lnTo>
                <a:lnTo>
                  <a:pt x="66003" y="501395"/>
                </a:lnTo>
                <a:lnTo>
                  <a:pt x="107441" y="430529"/>
                </a:lnTo>
                <a:lnTo>
                  <a:pt x="110489" y="425957"/>
                </a:lnTo>
                <a:lnTo>
                  <a:pt x="108965" y="419861"/>
                </a:lnTo>
                <a:lnTo>
                  <a:pt x="104393" y="417575"/>
                </a:lnTo>
                <a:lnTo>
                  <a:pt x="99821" y="414527"/>
                </a:lnTo>
                <a:close/>
              </a:path>
              <a:path w="110490" h="520700">
                <a:moveTo>
                  <a:pt x="54935" y="482495"/>
                </a:moveTo>
                <a:lnTo>
                  <a:pt x="46481" y="496823"/>
                </a:lnTo>
                <a:lnTo>
                  <a:pt x="63245" y="496823"/>
                </a:lnTo>
                <a:lnTo>
                  <a:pt x="54935" y="482495"/>
                </a:lnTo>
                <a:close/>
              </a:path>
              <a:path w="110490" h="520700">
                <a:moveTo>
                  <a:pt x="64769" y="465827"/>
                </a:moveTo>
                <a:lnTo>
                  <a:pt x="54935" y="482495"/>
                </a:lnTo>
                <a:lnTo>
                  <a:pt x="63245" y="496823"/>
                </a:lnTo>
                <a:lnTo>
                  <a:pt x="64769" y="496823"/>
                </a:lnTo>
                <a:lnTo>
                  <a:pt x="64769" y="465827"/>
                </a:lnTo>
                <a:close/>
              </a:path>
              <a:path w="110490" h="520700">
                <a:moveTo>
                  <a:pt x="54935" y="37950"/>
                </a:moveTo>
                <a:lnTo>
                  <a:pt x="45719" y="53839"/>
                </a:lnTo>
                <a:lnTo>
                  <a:pt x="45719" y="466606"/>
                </a:lnTo>
                <a:lnTo>
                  <a:pt x="54935" y="482495"/>
                </a:lnTo>
                <a:lnTo>
                  <a:pt x="64769" y="465827"/>
                </a:lnTo>
                <a:lnTo>
                  <a:pt x="64769" y="54618"/>
                </a:lnTo>
                <a:lnTo>
                  <a:pt x="54935" y="37950"/>
                </a:lnTo>
                <a:close/>
              </a:path>
              <a:path w="110490" h="520700">
                <a:moveTo>
                  <a:pt x="54863" y="0"/>
                </a:moveTo>
                <a:lnTo>
                  <a:pt x="2285" y="90677"/>
                </a:lnTo>
                <a:lnTo>
                  <a:pt x="0" y="95249"/>
                </a:lnTo>
                <a:lnTo>
                  <a:pt x="1523" y="100583"/>
                </a:lnTo>
                <a:lnTo>
                  <a:pt x="6095" y="103631"/>
                </a:lnTo>
                <a:lnTo>
                  <a:pt x="10667" y="105917"/>
                </a:lnTo>
                <a:lnTo>
                  <a:pt x="16001" y="104393"/>
                </a:lnTo>
                <a:lnTo>
                  <a:pt x="19049" y="99821"/>
                </a:lnTo>
                <a:lnTo>
                  <a:pt x="45719" y="53839"/>
                </a:lnTo>
                <a:lnTo>
                  <a:pt x="45719" y="19049"/>
                </a:lnTo>
                <a:lnTo>
                  <a:pt x="65909" y="19049"/>
                </a:lnTo>
                <a:lnTo>
                  <a:pt x="54863" y="0"/>
                </a:lnTo>
                <a:close/>
              </a:path>
              <a:path w="110490" h="520700">
                <a:moveTo>
                  <a:pt x="65909" y="19049"/>
                </a:moveTo>
                <a:lnTo>
                  <a:pt x="64769" y="19049"/>
                </a:lnTo>
                <a:lnTo>
                  <a:pt x="64769" y="54618"/>
                </a:lnTo>
                <a:lnTo>
                  <a:pt x="91439" y="99821"/>
                </a:lnTo>
                <a:lnTo>
                  <a:pt x="93725" y="104393"/>
                </a:lnTo>
                <a:lnTo>
                  <a:pt x="99821" y="105917"/>
                </a:lnTo>
                <a:lnTo>
                  <a:pt x="104393" y="103631"/>
                </a:lnTo>
                <a:lnTo>
                  <a:pt x="108965" y="100583"/>
                </a:lnTo>
                <a:lnTo>
                  <a:pt x="110489" y="95249"/>
                </a:lnTo>
                <a:lnTo>
                  <a:pt x="107441" y="90677"/>
                </a:lnTo>
                <a:lnTo>
                  <a:pt x="65909" y="19049"/>
                </a:lnTo>
                <a:close/>
              </a:path>
              <a:path w="110490" h="520700">
                <a:moveTo>
                  <a:pt x="64769" y="23621"/>
                </a:moveTo>
                <a:lnTo>
                  <a:pt x="63245" y="23621"/>
                </a:lnTo>
                <a:lnTo>
                  <a:pt x="54935" y="37950"/>
                </a:lnTo>
                <a:lnTo>
                  <a:pt x="64769" y="54618"/>
                </a:lnTo>
                <a:lnTo>
                  <a:pt x="64769" y="23621"/>
                </a:lnTo>
                <a:close/>
              </a:path>
              <a:path w="110490" h="520700">
                <a:moveTo>
                  <a:pt x="64769" y="19049"/>
                </a:moveTo>
                <a:lnTo>
                  <a:pt x="45719" y="19049"/>
                </a:lnTo>
                <a:lnTo>
                  <a:pt x="45719" y="53839"/>
                </a:lnTo>
                <a:lnTo>
                  <a:pt x="54935" y="37950"/>
                </a:lnTo>
                <a:lnTo>
                  <a:pt x="46481" y="23621"/>
                </a:lnTo>
                <a:lnTo>
                  <a:pt x="64769" y="23621"/>
                </a:lnTo>
                <a:lnTo>
                  <a:pt x="64769" y="19049"/>
                </a:lnTo>
                <a:close/>
              </a:path>
              <a:path w="110490" h="520700">
                <a:moveTo>
                  <a:pt x="63245" y="23621"/>
                </a:moveTo>
                <a:lnTo>
                  <a:pt x="46481" y="23621"/>
                </a:lnTo>
                <a:lnTo>
                  <a:pt x="54935" y="37950"/>
                </a:lnTo>
                <a:lnTo>
                  <a:pt x="63245" y="236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8" name="object 19"/>
          <p:cNvSpPr txBox="1"/>
          <p:nvPr/>
        </p:nvSpPr>
        <p:spPr>
          <a:xfrm>
            <a:off x="4091092" y="3621355"/>
            <a:ext cx="863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" marR="6350" indent="-235585">
              <a:lnSpc>
                <a:spcPct val="100000"/>
              </a:lnSpc>
            </a:pPr>
            <a:r>
              <a:rPr sz="1600" b="1" spc="65" dirty="0">
                <a:solidFill>
                  <a:srgbClr val="FFFFFF"/>
                </a:solidFill>
                <a:latin typeface="+mj-lt"/>
                <a:cs typeface="Calibri"/>
              </a:rPr>
              <a:t>Projekt-</a:t>
            </a:r>
            <a:r>
              <a:rPr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sz="1600" b="1" spc="90" dirty="0">
                <a:solidFill>
                  <a:srgbClr val="FFFFFF"/>
                </a:solidFill>
                <a:latin typeface="+mj-lt"/>
                <a:cs typeface="Calibri"/>
              </a:rPr>
              <a:t>ziel</a:t>
            </a:r>
            <a:endParaRPr sz="1600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613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(2)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42</a:t>
            </a:fld>
            <a:endParaRPr lang="de-DE" dirty="0"/>
          </a:p>
        </p:txBody>
      </p:sp>
      <p:sp>
        <p:nvSpPr>
          <p:cNvPr id="28" name="object 3"/>
          <p:cNvSpPr/>
          <p:nvPr/>
        </p:nvSpPr>
        <p:spPr>
          <a:xfrm>
            <a:off x="600314" y="2277839"/>
            <a:ext cx="8008908" cy="35272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4"/>
          <p:cNvSpPr/>
          <p:nvPr/>
        </p:nvSpPr>
        <p:spPr>
          <a:xfrm>
            <a:off x="600313" y="2277839"/>
            <a:ext cx="8008908" cy="3527425"/>
          </a:xfrm>
          <a:custGeom>
            <a:avLst/>
            <a:gdLst/>
            <a:ahLst/>
            <a:cxnLst/>
            <a:rect l="l" t="t" r="r" b="b"/>
            <a:pathLst>
              <a:path w="8208009" h="3527425">
                <a:moveTo>
                  <a:pt x="0" y="3527297"/>
                </a:moveTo>
                <a:lnTo>
                  <a:pt x="8207501" y="3527297"/>
                </a:lnTo>
                <a:lnTo>
                  <a:pt x="8207501" y="0"/>
                </a:lnTo>
                <a:lnTo>
                  <a:pt x="0" y="0"/>
                </a:lnTo>
                <a:lnTo>
                  <a:pt x="0" y="3527297"/>
                </a:lnTo>
                <a:close/>
              </a:path>
            </a:pathLst>
          </a:custGeom>
          <a:ln w="9524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5"/>
          <p:cNvSpPr txBox="1">
            <a:spLocks/>
          </p:cNvSpPr>
          <p:nvPr/>
        </p:nvSpPr>
        <p:spPr>
          <a:xfrm>
            <a:off x="816337" y="2505415"/>
            <a:ext cx="8724215" cy="2862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2000" b="1">
                <a:solidFill>
                  <a:srgbClr val="179C7C"/>
                </a:solidFill>
                <a:latin typeface="Lucida Sans"/>
                <a:ea typeface="+mn-ea"/>
                <a:cs typeface="Lucida San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Projektzielsetzung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(Dringlichkeit,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0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Wichtigkeit,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1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Motivation)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Qualitätsansp</a:t>
            </a:r>
            <a:r>
              <a:rPr kumimoji="0" lang="de-DE" sz="1800" b="1" i="0" u="none" strike="noStrike" kern="0" cap="none" spc="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r</a:t>
            </a:r>
            <a:r>
              <a:rPr kumimoji="0" lang="de-DE" sz="1800" b="1" i="0" u="none" strike="noStrike" kern="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uc</a:t>
            </a:r>
            <a:r>
              <a:rPr kumimoji="0" lang="de-DE" sz="1800" b="1" i="0" u="none" strike="noStrike" kern="0" cap="none" spc="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h</a:t>
            </a:r>
            <a:r>
              <a:rPr kumimoji="0" lang="de-DE" sz="1800" b="1" i="0" u="none" strike="noStrike" kern="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(Leistung</a:t>
            </a:r>
            <a:r>
              <a:rPr kumimoji="0" lang="de-DE" sz="1800" b="0" i="0" u="none" strike="noStrike" kern="0" cap="none" spc="-9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Funktion)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Größe</a:t>
            </a:r>
            <a:r>
              <a:rPr kumimoji="0" lang="de-DE" sz="1800" b="1" i="0" u="none" strike="noStrike" kern="0" cap="none" spc="5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(Investitionsvolumen,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7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physischer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2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Umfang)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2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Komplexitätsgrad</a:t>
            </a:r>
            <a:r>
              <a:rPr kumimoji="0" lang="de-DE" sz="1800" b="1" i="0" u="none" strike="noStrike" kern="0" cap="none" spc="5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(Fachdisziplinen,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14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Beteiligte)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14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Innovationsgrad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2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(Pionier,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2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Routine)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10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Ressourcenbedarf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14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(Kapital,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0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Material,</a:t>
            </a:r>
            <a:r>
              <a:rPr kumimoji="0" lang="de-DE" sz="1800" b="0" i="0" u="none" strike="noStrike" kern="0" cap="none" spc="5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Personal)</a:t>
            </a: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de-DE" sz="1800" b="1" i="0" u="none" strike="noStrike" kern="0" cap="none" spc="9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cs typeface="Calibri"/>
              </a:rPr>
              <a:t>Realisierungsrisiko</a:t>
            </a:r>
            <a:r>
              <a:rPr kumimoji="0" lang="de-DE" sz="1800" b="1" i="0" u="none" strike="noStrike" kern="0" cap="none" spc="45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3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(Sicherheit</a:t>
            </a:r>
            <a:r>
              <a:rPr kumimoji="0" lang="de-DE" sz="1800" b="0" i="0" u="none" strike="noStrike" kern="0" cap="none" spc="-8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de-DE" sz="1800" b="0" i="0" u="none" strike="noStrike" kern="0" cap="none" spc="4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Kosten</a:t>
            </a:r>
            <a:r>
              <a:rPr kumimoji="0" lang="de-DE" sz="1800" b="0" i="0" u="none" strike="noStrike" kern="0" cap="none" spc="-8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,</a:t>
            </a:r>
            <a:r>
              <a:rPr kumimoji="0" lang="de-DE" sz="1800" b="0" i="0" u="none" strike="noStrike" kern="0" cap="none" spc="45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cs typeface="Times New Roman"/>
              </a:rPr>
              <a:t> </a:t>
            </a:r>
            <a:r>
              <a:rPr kumimoji="0" lang="de-DE" sz="1800" b="0" i="0" u="none" strike="noStrike" kern="0" cap="none" spc="-14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</a:rPr>
              <a:t>Folgen)</a:t>
            </a:r>
          </a:p>
        </p:txBody>
      </p:sp>
      <p:sp>
        <p:nvSpPr>
          <p:cNvPr id="51" name="Rechteck 50"/>
          <p:cNvSpPr/>
          <p:nvPr/>
        </p:nvSpPr>
        <p:spPr>
          <a:xfrm>
            <a:off x="607542" y="1512775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Projekt</a:t>
            </a:r>
            <a:r>
              <a:rPr lang="de-DE" sz="1600" b="1" spc="100" dirty="0">
                <a:solidFill>
                  <a:srgbClr val="FFFFFF"/>
                </a:solidFill>
                <a:latin typeface="+mj-lt"/>
                <a:cs typeface="Calibri"/>
              </a:rPr>
              <a:t>e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10" dirty="0">
                <a:solidFill>
                  <a:srgbClr val="FFFFFF"/>
                </a:solidFill>
                <a:latin typeface="+mj-lt"/>
                <a:cs typeface="Calibri"/>
              </a:rPr>
              <a:t>werde</a:t>
            </a:r>
            <a:r>
              <a:rPr lang="de-DE" sz="1600" b="1" spc="114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nac</a:t>
            </a:r>
            <a:r>
              <a:rPr lang="de-DE" sz="1600" b="1" spc="105" dirty="0">
                <a:solidFill>
                  <a:srgbClr val="FFFFFF"/>
                </a:solidFill>
                <a:latin typeface="+mj-lt"/>
                <a:cs typeface="Calibri"/>
              </a:rPr>
              <a:t>h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14" dirty="0">
                <a:solidFill>
                  <a:srgbClr val="FFFFFF"/>
                </a:solidFill>
                <a:latin typeface="+mj-lt"/>
                <a:cs typeface="Calibri"/>
              </a:rPr>
              <a:t>folgende</a:t>
            </a:r>
            <a:r>
              <a:rPr lang="de-DE" sz="1600" b="1" spc="140" dirty="0">
                <a:solidFill>
                  <a:srgbClr val="FFFFFF"/>
                </a:solidFill>
                <a:latin typeface="+mj-lt"/>
                <a:cs typeface="Calibri"/>
              </a:rPr>
              <a:t>n</a:t>
            </a:r>
            <a:r>
              <a:rPr lang="de-DE" sz="1600" b="1" spc="45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40" dirty="0">
                <a:solidFill>
                  <a:srgbClr val="FFFFFF"/>
                </a:solidFill>
                <a:latin typeface="+mj-lt"/>
                <a:cs typeface="Calibri"/>
              </a:rPr>
              <a:t>Kr</a:t>
            </a:r>
            <a:r>
              <a:rPr lang="de-DE" sz="1600" b="1" spc="85" dirty="0">
                <a:solidFill>
                  <a:srgbClr val="FFFFFF"/>
                </a:solidFill>
                <a:latin typeface="+mj-lt"/>
                <a:cs typeface="Calibri"/>
              </a:rPr>
              <a:t>iterien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klassifiziert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130" dirty="0">
                <a:solidFill>
                  <a:srgbClr val="FFFFFF"/>
                </a:solidFill>
                <a:latin typeface="+mj-lt"/>
                <a:cs typeface="Calibri"/>
              </a:rPr>
              <a:t>und</a:t>
            </a:r>
            <a:r>
              <a:rPr lang="de-DE" sz="1600" b="1" spc="40" dirty="0">
                <a:solidFill>
                  <a:srgbClr val="FFFFFF"/>
                </a:solidFill>
                <a:latin typeface="+mj-lt"/>
                <a:cs typeface="Times New Roman"/>
              </a:rPr>
              <a:t> </a:t>
            </a:r>
            <a:r>
              <a:rPr lang="de-DE" sz="1600" b="1" spc="90" dirty="0">
                <a:solidFill>
                  <a:srgbClr val="FFFFFF"/>
                </a:solidFill>
                <a:latin typeface="+mj-lt"/>
                <a:cs typeface="Calibri"/>
              </a:rPr>
              <a:t>beurteilt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0225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42431" y="2072834"/>
            <a:ext cx="7998033" cy="41764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42431" y="4149080"/>
            <a:ext cx="4037221" cy="2100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4571999" y="4161066"/>
            <a:ext cx="4068465" cy="20882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42431" y="2060848"/>
            <a:ext cx="4037221" cy="20882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572000" y="2060848"/>
            <a:ext cx="4068464" cy="2088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(3)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43</a:t>
            </a:fld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597024" y="1512775"/>
            <a:ext cx="39749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Mögliche Projekteinflussgrößen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sp>
        <p:nvSpPr>
          <p:cNvPr id="2" name="Ellipse 1"/>
          <p:cNvSpPr/>
          <p:nvPr/>
        </p:nvSpPr>
        <p:spPr>
          <a:xfrm>
            <a:off x="2987824" y="2780928"/>
            <a:ext cx="3168352" cy="288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/>
          <p:cNvSpPr/>
          <p:nvPr/>
        </p:nvSpPr>
        <p:spPr>
          <a:xfrm>
            <a:off x="3887924" y="3573016"/>
            <a:ext cx="1368152" cy="129614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Projekt</a:t>
            </a:r>
          </a:p>
        </p:txBody>
      </p:sp>
      <p:sp>
        <p:nvSpPr>
          <p:cNvPr id="4" name="Pfeil nach rechts 3"/>
          <p:cNvSpPr/>
          <p:nvPr/>
        </p:nvSpPr>
        <p:spPr>
          <a:xfrm rot="8100000">
            <a:off x="4702693" y="3142247"/>
            <a:ext cx="1320231" cy="72008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 nach rechts 12"/>
          <p:cNvSpPr/>
          <p:nvPr/>
        </p:nvSpPr>
        <p:spPr>
          <a:xfrm rot="2400000">
            <a:off x="2861859" y="3067502"/>
            <a:ext cx="1674800" cy="72008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+mj-lt"/>
              </a:rPr>
              <a:t>Hersteller</a:t>
            </a:r>
          </a:p>
        </p:txBody>
      </p:sp>
      <p:sp>
        <p:nvSpPr>
          <p:cNvPr id="15" name="Pfeil nach rechts 14"/>
          <p:cNvSpPr/>
          <p:nvPr/>
        </p:nvSpPr>
        <p:spPr>
          <a:xfrm rot="13200000">
            <a:off x="4699202" y="4537109"/>
            <a:ext cx="1320231" cy="72008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 nach rechts 16"/>
          <p:cNvSpPr/>
          <p:nvPr/>
        </p:nvSpPr>
        <p:spPr>
          <a:xfrm rot="19200000">
            <a:off x="3174952" y="4531477"/>
            <a:ext cx="1320231" cy="72008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3568" y="2132856"/>
            <a:ext cx="244464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Branche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Mitarbeiter/ Anzahl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Unternehmensstruktur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Kundenkreis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Produktionsspektrum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Marktanteil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Rechtsform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Strategische Ausrichtung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4572000" y="2072834"/>
            <a:ext cx="40748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Struktur </a:t>
            </a:r>
            <a:r>
              <a:rPr lang="de-DE" sz="1100" dirty="0">
                <a:latin typeface="+mj-lt"/>
              </a:rPr>
              <a:t>(Stufen; Anzahl der Teile; Baugruppen; Fremdleistungen/ Eigenleistungen) 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Innovationsgrad </a:t>
            </a:r>
            <a:r>
              <a:rPr lang="de-DE" sz="1100" dirty="0">
                <a:latin typeface="+mj-lt"/>
              </a:rPr>
              <a:t>(Neuentwicklung, Weiterentwicklung, Anpassung)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Gesamtwert des Produktes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Lebenserwartung des Produktes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Technologisches Risiko </a:t>
            </a:r>
          </a:p>
          <a:p>
            <a:pPr algn="r"/>
            <a:r>
              <a:rPr lang="de-DE" sz="1100" dirty="0">
                <a:latin typeface="+mj-lt"/>
              </a:rPr>
              <a:t>(Funktionsfähigkeit, </a:t>
            </a:r>
          </a:p>
          <a:p>
            <a:pPr algn="r"/>
            <a:r>
              <a:rPr lang="de-DE" sz="1100" dirty="0">
                <a:latin typeface="+mj-lt"/>
              </a:rPr>
              <a:t>Technologieänderungen, -sprünge) </a:t>
            </a:r>
            <a:endParaRPr lang="de-DE" sz="1400" dirty="0">
              <a:latin typeface="+mj-lt"/>
            </a:endParaRPr>
          </a:p>
          <a:p>
            <a:pPr algn="r"/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</p:txBody>
      </p:sp>
      <p:sp>
        <p:nvSpPr>
          <p:cNvPr id="9" name="Textfeld 8"/>
          <p:cNvSpPr txBox="1"/>
          <p:nvPr/>
        </p:nvSpPr>
        <p:spPr>
          <a:xfrm rot="-2760000">
            <a:off x="4748767" y="3358694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Produkte</a:t>
            </a:r>
          </a:p>
        </p:txBody>
      </p:sp>
      <p:sp>
        <p:nvSpPr>
          <p:cNvPr id="10" name="Textfeld 9"/>
          <p:cNvSpPr txBox="1"/>
          <p:nvPr/>
        </p:nvSpPr>
        <p:spPr>
          <a:xfrm rot="2400000">
            <a:off x="4936695" y="4750229"/>
            <a:ext cx="949299" cy="36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Umfeld</a:t>
            </a:r>
          </a:p>
        </p:txBody>
      </p:sp>
      <p:sp>
        <p:nvSpPr>
          <p:cNvPr id="11" name="Textfeld 10"/>
          <p:cNvSpPr txBox="1"/>
          <p:nvPr/>
        </p:nvSpPr>
        <p:spPr>
          <a:xfrm rot="-2460000">
            <a:off x="3199374" y="4733869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Parameter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565615" y="4149080"/>
            <a:ext cx="40748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Juristisches Umfeld </a:t>
            </a:r>
          </a:p>
          <a:p>
            <a:pPr algn="r"/>
            <a:r>
              <a:rPr lang="de-DE" sz="1100" dirty="0">
                <a:latin typeface="+mj-lt"/>
              </a:rPr>
              <a:t>  (Exportbeschränkungen; </a:t>
            </a:r>
          </a:p>
          <a:p>
            <a:pPr algn="r"/>
            <a:r>
              <a:rPr lang="de-DE" sz="1100" dirty="0" err="1">
                <a:latin typeface="+mj-lt"/>
              </a:rPr>
              <a:t>gesetzl.Auflagen</a:t>
            </a:r>
            <a:r>
              <a:rPr lang="de-DE" sz="1100" dirty="0">
                <a:latin typeface="+mj-lt"/>
              </a:rPr>
              <a:t>; </a:t>
            </a:r>
          </a:p>
          <a:p>
            <a:pPr algn="r"/>
            <a:r>
              <a:rPr lang="de-DE" sz="1100" dirty="0">
                <a:latin typeface="+mj-lt"/>
              </a:rPr>
              <a:t>Genehmigungsverfahren)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Politisches Umfeld 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100" dirty="0">
                <a:latin typeface="+mj-lt"/>
              </a:rPr>
              <a:t>(Stabilität, …), </a:t>
            </a:r>
          </a:p>
          <a:p>
            <a:pPr marL="28575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Geographisches Umfeld </a:t>
            </a:r>
          </a:p>
          <a:p>
            <a:pPr algn="r"/>
            <a:r>
              <a:rPr lang="de-DE" sz="1100" dirty="0">
                <a:latin typeface="+mj-lt"/>
              </a:rPr>
              <a:t>(Transport, Logistik, Infrastruktur)</a:t>
            </a:r>
          </a:p>
          <a:p>
            <a:pPr marL="285750" lvl="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prstClr val="black"/>
                </a:solidFill>
                <a:latin typeface="Trebuchet MS"/>
              </a:rPr>
              <a:t>Kulturelles Umfeld</a:t>
            </a:r>
          </a:p>
          <a:p>
            <a:pPr marL="285750" lvl="0" indent="-285750" algn="r">
              <a:buFont typeface="Wingdings" panose="05000000000000000000" pitchFamily="2" charset="2"/>
              <a:buChar char="§"/>
            </a:pPr>
            <a:r>
              <a:rPr lang="de-DE" sz="1400" dirty="0">
                <a:solidFill>
                  <a:prstClr val="black"/>
                </a:solidFill>
                <a:latin typeface="Trebuchet MS"/>
              </a:rPr>
              <a:t>Kaufmännisches Umfeld </a:t>
            </a:r>
          </a:p>
          <a:p>
            <a:pPr lvl="0" algn="r"/>
            <a:r>
              <a:rPr lang="de-DE" sz="1100" dirty="0">
                <a:solidFill>
                  <a:prstClr val="black"/>
                </a:solidFill>
                <a:latin typeface="Trebuchet MS"/>
              </a:rPr>
              <a:t> </a:t>
            </a:r>
          </a:p>
          <a:p>
            <a:pPr algn="r"/>
            <a:r>
              <a:rPr lang="de-DE" sz="1100" dirty="0">
                <a:latin typeface="+mj-lt"/>
              </a:rPr>
              <a:t> </a:t>
            </a:r>
          </a:p>
          <a:p>
            <a:pPr algn="r"/>
            <a:r>
              <a:rPr lang="de-DE" sz="1100" dirty="0">
                <a:latin typeface="+mj-lt"/>
              </a:rPr>
              <a:t> </a:t>
            </a:r>
            <a:endParaRPr lang="de-DE" sz="1400" dirty="0">
              <a:latin typeface="+mj-lt"/>
            </a:endParaRPr>
          </a:p>
          <a:p>
            <a:pPr algn="r"/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 algn="r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687195" y="4241619"/>
            <a:ext cx="38784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Internationalisierung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Projektarten, -dauer,</a:t>
            </a:r>
          </a:p>
          <a:p>
            <a:r>
              <a:rPr lang="de-DE" sz="1400" dirty="0">
                <a:latin typeface="+mj-lt"/>
              </a:rPr>
              <a:t>      -anzahl, -volumen,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Erfahrungen des Kunden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Lieferantenintegration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>
                <a:latin typeface="+mj-lt"/>
              </a:rPr>
              <a:t>Anteil der Wertschöpfung                              </a:t>
            </a:r>
          </a:p>
          <a:p>
            <a:r>
              <a:rPr lang="de-DE" sz="1400" dirty="0">
                <a:latin typeface="+mj-lt"/>
              </a:rPr>
              <a:t>     vor 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3474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35896" y="2132856"/>
            <a:ext cx="4973325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(3)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44</a:t>
            </a:fld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597024" y="1512775"/>
            <a:ext cx="39749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Umfeld (1)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115616" y="3007931"/>
            <a:ext cx="2375858" cy="2230076"/>
            <a:chOff x="2987824" y="2780928"/>
            <a:chExt cx="3168352" cy="2880320"/>
          </a:xfrm>
        </p:grpSpPr>
        <p:sp>
          <p:nvSpPr>
            <p:cNvPr id="2" name="Ellipse 1"/>
            <p:cNvSpPr/>
            <p:nvPr/>
          </p:nvSpPr>
          <p:spPr>
            <a:xfrm>
              <a:off x="2987824" y="2780928"/>
              <a:ext cx="3168352" cy="2880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3" name="Ellipse 2"/>
            <p:cNvSpPr/>
            <p:nvPr/>
          </p:nvSpPr>
          <p:spPr>
            <a:xfrm>
              <a:off x="3887924" y="3573016"/>
              <a:ext cx="1368152" cy="1296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j-lt"/>
                </a:rPr>
                <a:t>Projekt</a:t>
              </a:r>
            </a:p>
          </p:txBody>
        </p:sp>
        <p:sp>
          <p:nvSpPr>
            <p:cNvPr id="4" name="Pfeil nach rechts 3"/>
            <p:cNvSpPr/>
            <p:nvPr/>
          </p:nvSpPr>
          <p:spPr>
            <a:xfrm rot="8100000">
              <a:off x="4702693" y="3142247"/>
              <a:ext cx="1320231" cy="72008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Pfeil nach rechts 12"/>
            <p:cNvSpPr/>
            <p:nvPr/>
          </p:nvSpPr>
          <p:spPr>
            <a:xfrm rot="2400000">
              <a:off x="3048735" y="3135519"/>
              <a:ext cx="1463167" cy="72008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+mj-lt"/>
                </a:rPr>
                <a:t> Hersteller</a:t>
              </a:r>
            </a:p>
          </p:txBody>
        </p:sp>
        <p:sp>
          <p:nvSpPr>
            <p:cNvPr id="15" name="Pfeil nach rechts 14"/>
            <p:cNvSpPr/>
            <p:nvPr/>
          </p:nvSpPr>
          <p:spPr>
            <a:xfrm rot="13200000">
              <a:off x="4699202" y="4537109"/>
              <a:ext cx="1320231" cy="7200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7" name="Pfeil nach rechts 16"/>
            <p:cNvSpPr/>
            <p:nvPr/>
          </p:nvSpPr>
          <p:spPr>
            <a:xfrm rot="19200000">
              <a:off x="3174952" y="4531477"/>
              <a:ext cx="1320231" cy="72008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9" name="Textfeld 8"/>
            <p:cNvSpPr txBox="1"/>
            <p:nvPr/>
          </p:nvSpPr>
          <p:spPr>
            <a:xfrm rot="18840000">
              <a:off x="4798218" y="3358662"/>
              <a:ext cx="1028330" cy="369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Produkte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2400000">
              <a:off x="4956870" y="4751346"/>
              <a:ext cx="908951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Umfeld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 rot="19140000">
              <a:off x="3231223" y="4739652"/>
              <a:ext cx="1198567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Parameter</a:t>
              </a:r>
            </a:p>
          </p:txBody>
        </p:sp>
      </p:grpSp>
      <p:pic>
        <p:nvPicPr>
          <p:cNvPr id="1028" name="Picture 4" descr="http://deutschunterrichtkahjvg.files.wordpress.com/2011/09/globalisierung0113.jpg?w=289&amp;h=2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447560"/>
            <a:ext cx="1483938" cy="134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6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AutoShape 8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672018"/>
            <a:ext cx="1483938" cy="147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3652970" y="2447560"/>
            <a:ext cx="2917850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Steigende Abhängigkeiten </a:t>
            </a:r>
          </a:p>
          <a:p>
            <a:r>
              <a:rPr lang="de-DE" dirty="0">
                <a:latin typeface="+mj-lt"/>
              </a:rPr>
              <a:t>von Außenfaktoren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Globalisierung der Märkte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Verschärfte Gesetzgebung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Sensibilisierte Gesellschaften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652970" y="4657779"/>
            <a:ext cx="2613216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Steigende </a:t>
            </a:r>
          </a:p>
          <a:p>
            <a:r>
              <a:rPr lang="de-DE" dirty="0">
                <a:latin typeface="+mj-lt"/>
              </a:rPr>
              <a:t>Qualitätsansprüche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Hohe Funktionalität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Innovationsbeschleunigung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Hohes Preisbewusstsein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0681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35896" y="2132856"/>
            <a:ext cx="4973325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(3)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45</a:t>
            </a:fld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597024" y="1512775"/>
            <a:ext cx="39749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Umfeld (2)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115616" y="3007931"/>
            <a:ext cx="2375858" cy="2230076"/>
            <a:chOff x="2987824" y="2780928"/>
            <a:chExt cx="3168352" cy="2880320"/>
          </a:xfrm>
        </p:grpSpPr>
        <p:sp>
          <p:nvSpPr>
            <p:cNvPr id="2" name="Ellipse 1"/>
            <p:cNvSpPr/>
            <p:nvPr/>
          </p:nvSpPr>
          <p:spPr>
            <a:xfrm>
              <a:off x="2987824" y="2780928"/>
              <a:ext cx="3168352" cy="2880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3" name="Ellipse 2"/>
            <p:cNvSpPr/>
            <p:nvPr/>
          </p:nvSpPr>
          <p:spPr>
            <a:xfrm>
              <a:off x="3887924" y="3573016"/>
              <a:ext cx="1368152" cy="1296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j-lt"/>
                </a:rPr>
                <a:t>Projekt</a:t>
              </a:r>
            </a:p>
          </p:txBody>
        </p:sp>
        <p:sp>
          <p:nvSpPr>
            <p:cNvPr id="4" name="Pfeil nach rechts 3"/>
            <p:cNvSpPr/>
            <p:nvPr/>
          </p:nvSpPr>
          <p:spPr>
            <a:xfrm rot="8100000">
              <a:off x="4702693" y="3142247"/>
              <a:ext cx="1320231" cy="72008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Pfeil nach rechts 12"/>
            <p:cNvSpPr/>
            <p:nvPr/>
          </p:nvSpPr>
          <p:spPr>
            <a:xfrm rot="2400000">
              <a:off x="3048735" y="3135519"/>
              <a:ext cx="1463167" cy="72008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+mj-lt"/>
                </a:rPr>
                <a:t> Hersteller</a:t>
              </a:r>
            </a:p>
          </p:txBody>
        </p:sp>
        <p:sp>
          <p:nvSpPr>
            <p:cNvPr id="15" name="Pfeil nach rechts 14"/>
            <p:cNvSpPr/>
            <p:nvPr/>
          </p:nvSpPr>
          <p:spPr>
            <a:xfrm rot="13200000">
              <a:off x="4699202" y="4537109"/>
              <a:ext cx="1320231" cy="7200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7" name="Pfeil nach rechts 16"/>
            <p:cNvSpPr/>
            <p:nvPr/>
          </p:nvSpPr>
          <p:spPr>
            <a:xfrm rot="19200000">
              <a:off x="3174952" y="4531477"/>
              <a:ext cx="1320231" cy="72008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9" name="Textfeld 8"/>
            <p:cNvSpPr txBox="1"/>
            <p:nvPr/>
          </p:nvSpPr>
          <p:spPr>
            <a:xfrm rot="18840000">
              <a:off x="4798218" y="3358662"/>
              <a:ext cx="1028330" cy="369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Produkte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2400000">
              <a:off x="4956870" y="4751346"/>
              <a:ext cx="908951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Umfeld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 rot="19140000">
              <a:off x="3231223" y="4739652"/>
              <a:ext cx="1198567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Parameter</a:t>
              </a:r>
            </a:p>
          </p:txBody>
        </p:sp>
      </p:grpSp>
      <p:sp>
        <p:nvSpPr>
          <p:cNvPr id="21" name="AutoShape 6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AutoShape 8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652970" y="2447560"/>
            <a:ext cx="3266279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Steigende Komplexität </a:t>
            </a:r>
          </a:p>
          <a:p>
            <a:r>
              <a:rPr lang="de-DE" dirty="0">
                <a:latin typeface="+mj-lt"/>
              </a:rPr>
              <a:t>und Vernetzung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Beispiel Automotive:</a:t>
            </a:r>
          </a:p>
          <a:p>
            <a:r>
              <a:rPr lang="de-DE" sz="1400" dirty="0">
                <a:latin typeface="+mj-lt"/>
              </a:rPr>
              <a:t>     Von 5.000 mechanischen teilen </a:t>
            </a:r>
          </a:p>
          <a:p>
            <a:r>
              <a:rPr lang="de-DE" sz="1400" dirty="0">
                <a:latin typeface="+mj-lt"/>
              </a:rPr>
              <a:t>     zu 25.000 Teilen der unterschied-</a:t>
            </a:r>
          </a:p>
          <a:p>
            <a:r>
              <a:rPr lang="de-DE" sz="1400" dirty="0">
                <a:latin typeface="+mj-lt"/>
              </a:rPr>
              <a:t>     </a:t>
            </a:r>
            <a:r>
              <a:rPr lang="de-DE" sz="1400" dirty="0" err="1">
                <a:latin typeface="+mj-lt"/>
              </a:rPr>
              <a:t>lichsten</a:t>
            </a:r>
            <a:r>
              <a:rPr lang="de-DE" sz="1400" dirty="0">
                <a:latin typeface="+mj-lt"/>
              </a:rPr>
              <a:t> Disziplinen (IT, Elektronik,</a:t>
            </a:r>
          </a:p>
          <a:p>
            <a:r>
              <a:rPr lang="de-DE" sz="1400" dirty="0">
                <a:latin typeface="+mj-lt"/>
              </a:rPr>
              <a:t>     Mechanik, Chemie,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3652970" y="4657779"/>
            <a:ext cx="309046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+mj-lt"/>
              </a:rPr>
              <a:t>Steigende </a:t>
            </a:r>
          </a:p>
          <a:p>
            <a:r>
              <a:rPr lang="de-DE" dirty="0">
                <a:latin typeface="+mj-lt"/>
              </a:rPr>
              <a:t>Veränderungsanforderungen</a:t>
            </a:r>
          </a:p>
          <a:p>
            <a:r>
              <a:rPr lang="de-DE" dirty="0">
                <a:latin typeface="+mj-lt"/>
              </a:rPr>
              <a:t>In Unternehmen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Lean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Kaizen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KVP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</p:txBody>
      </p:sp>
      <p:sp>
        <p:nvSpPr>
          <p:cNvPr id="5" name="AutoShape 2" descr="data:image/jpeg;base64,/9j/4AAQSkZJRgABAQAAAQABAAD/2wCEAAkGBxQSEhUUExQUFRUXFxQWGBcXGBQVFxcUFxcXFxQUGBcYHCggGBolHBQVITEkJSkrLi4uFx8zODMsNygtLisBCgoKDg0OGhAQGiwkICQsLCwsLCwsLCwsLCwsLCwsLCwsLCwsLCwsLCwsLCwsLCwsLCwsLCwsLCwsLCwsLCwsLP/AABEIAMkA+wMBEQACEQEDEQH/xAAbAAACAwEBAQAAAAAAAAAAAAADBAECBQYAB//EADsQAAIBAgQEAwYDCAICAwAAAAECAAMRBBIhMQVBUWEGE3EiMoGRofAjsdEUQlJicoLB4TPxFaIkY5L/xAAaAQACAwEBAAAAAAAAAAAAAAAAAQIDBAUG/8QAMBEAAgIBBAAEBAYDAQEBAAAAAAECAxEEEiExBRNBUSIyYXEUgZGhsfBCwdEz8SP/2gAMAwEAAhEDEQA/APmBmgqLIsQhhEjGHRYwGEEAD05IQzTjEOU4CDiAFoAXWABFtEMPSMADoIhjCwAMtoAEBgAQNAD2eAHs8AINQQAg1ICPGsIALviYADGIjA8+IiAkYgRgDbEiAihxQgAJsUIAAfHCMQA8RHWAHz8CVkwtNYAHQRjGKcaEHWMAyCMQzTgIapiABc1oAezQAkNAAqNDADFNohjKtAAitEMIrwAv5kAJ82AEGrACrV4CBNiIwBPiYADbFd4CBNioYDJQ4uMAbYqAAzie8ABvje8AF3x3SAC7YsnnAAL1zAAXnGGRmMqysYdRGMMojAKojEHQRiGEEYDFMQEMqsQEmMRF4AXWABFMQw6QAYVohng8AA1+Jom9yeg/WZbtSoPC5Z1NJ4ZO9b5PC/kb/wDPYPyzZKoqWFmLALfS+gv3+Uo/Fs1PwjD74/PJfiCimVsyurDMrKQwPUXHMTXXapcPs5d2mcE5Lr+BI4rWXYMmQVTGR4AA2JhgATYqAAnxMYAmxEABmvAAbYgxACNcwGV8yAHs8AK+ZACCYgItABIpIkiyiMAqiMQZBGAZIxB0gAzTMBDVOIDzCAihEYFxEBKNAYXzYAQK8AA4jF2UnoJCyW2DZfpq/MtjB+rEKHlmm7Oxz6ZQOZO5PacZYaeT2LcouKiuBLFUAKQqZxcsVya5gAL5uluXwht4yRdjcsYM/D49kIsTa9yOUlGTi8ozXRU00/U3f2u49Z2k8rJ5SUcNoocSYyINq5iGUNYwAGakAKGpEB4vACM0APAwAqTAZ7NACpaIDwaAFw8ABwA9AC4jAIsYgtMwA6Pw74efE+0Tkpj97cseYUf5nN13icNN8K5l7f8AS+qhz5fR2GG8MYJRZxVY9c1vjp+k5FfjU5PM3j6JL/eTQ9NH0M3jnhdVBfDOXUbqSL/27H5j48p1KPE4SeJde/8A1FE9O0sr9Dk886xmILd4AR50QFGxEAKNiIADOIgMpVq3BF5CyO6LRbRZ5dkZ+zM7zdJxXFpnslYmk0Z1XEsXIuMoNrc9r3t0l+xbM+pynqbHqXBfKv7kFSDM1rDW1rWOh9I1VykuylaqT3yl0ujoRTsLdJ1EsI4knltkZIxHssAKFIARkgBASAEFIAVyxDPWgBFoAQVgBGWAHgIAeKxCKloDPKYwCAwAuIwD4SnndV5swX5m0hZPZBy9lkcVlpH2jhOGprTybZVFulgNfjPE17bpTlY+XydR/DhISxNypYbC19RfXtM0am4uS9CW7nBhVMYVOhk4ZQHLcbqjzLg+8Ln12P5T13hlrnRiXa4OdqIYnn3M1q86JQVNSAFc0QybNpobHbv6dYZAcPC3UZqtqS9ansk+i+8flKZ3wh6mqnRW29IF+14SnuKtY9itJPibMx+kyy1jfyo6UPCoxac5CXFqSuoemMjbkXuLHYbcuszZ9WdOVb2/Dx7HPuzDcSaw+jHJzXaNThGXlfMetvkJfRZCMsP9TJqtPZZDdDpehtJTPOdA4xdaN4xFjh4AeGHgBAw0AIOHgGSpoQAocPACow0MAX/ZIYDINqEABmlACppxYGR5UMBkUtIjPCMC4gBcGAB8FWyOrfwsp+RvIWw3wlH3TQ4vDTPqVHHArcHcTwU63FtM62ciWLxUcIsDgW4rWbGVRf8ACUMoXTQqqkHrclvr2na/DVLTRljlmdTk5tC2Fw5VFUkm19Tp7xLbct53NKlhyXTf8cGW58pewXy5qKSckAIxuaiAxUi98pI006X3nP1Oofyw/U7nh2jhjzbMP2X/AE7DwR45qMVo1XzqE2awIINhZuVxK65N8MhrK4R+KHDyA4r4NpNmxLYjEVaTMcuVVd17O7PyNxeShRFvkhPxGxRwkkc3i6HD0bUYvQ65fIH53MrntUmjbVG/yoye3nnLzklquAcaVcVT6ZkpVB/6sJDbH6l/m3pdRf2bX8gf/B0qjJ5ONw73I9mp5lB99gHBB+cnXBZWGZb9RJRalFr90alfwpVRhVp0g43KrapTcc/cJtNVtUZcrs52n1c4cSfHv7CuBqm5Vwwt+6Qc6dip1KjqLyqq2Vb2vlfujbqNPXfFTjw/f0f39mbOH4XUcqEpsxYXWwJzDqO3eblZFrKZxrKZweJIC9MKSDcMGy2s1s1iSM1rX0Ol5BaiDntRe9FbGrzXhfT1wT5UuMZC0CxCqCxOgABJJ7AbwbSWWNLPRqU/CmKKlhQa3fKPoTeZ3rKUs54+ibJqqTMvF4NqZyupU9CLfLrLa7YWLMGmvoRlGUXyhfy5aRItACpEAKZIAVNOAEGlEBXIIwMkrIEz2SAEhYAXCxiPWgB3HAOFVxh85O+qpzy8jf8AxPKeKW0yvagufV/U6NCkofEZHFuIPTuChzD90+yfrM9VSk+XgueccGW2KJcZky3ykjTMw5C4mlxSjw8/wKK55Opw+BwjKC2jcwGb8zeSj4nfFYyvttKpaeDfr+oalwLCObBqq7m+ZGAA3JugNvjNNHi105qDgiqemilnI9ga9CjQZaGYkmxqMoBfuOgsdBePV6xTqk4v6Drq2ySaFq9D9pFnSk45+aGBy6iyVVuaZF77EaTk6W9Ut7uUzblr5XgTbwilFf8A47B7kkoxHmegawz/ACB7Gd/ReIUWfAuH9TDqY2Se6Q94QxZWq1Ei+dWsjXANVQSFPQkAr8ZvsWVkyxfocvx3w15qviMH+JTLNmo71qRGrLlH/IovuNbW05znzg22088noKdSlGNdqw8LHszhXIkUWywbXhbBFn8xvdX3b82/1NenhzuOXrbcLZk69HsbjQ9RofnNhzBz/wAtWy280kdKgWqt+XsuDISqjJE4WOLyaHAvFbU8NiKzpTDU/LpBUzIGJLCw1IUDfQTnKW3OfTg7V2nVjrjFvEueeTDwbYaowcpiqQF7vmWtTDH95vZDA8oqpqMt2DRqNNdOvy1KPp9H9vY0UwFNx+FiKbdnvSJ9L3B+c6MbcrOODz1lLhNwl2jqfD2AFFdBeow9o8/6R2nktfr7NTa4w+VdL/ZuqpVceex2rjmAIued+995zvOsw1ll21GPxjiArJkqgMANDYAj4zbp9dbFpp8r+4fuQlVF8M4msmUkXv3nsqLldWpr1OVZDZJxBGXECpEBlbwAgwAgwAreIDLyyJI9ljAkCAF8sANHw7w8V8QiN7upbuFF7fGwHxmPX3uiiU499L8yyqG6aTO1qY51r2GgHyt0ni4Z+ZnUfQtxNw7EnWW7nnIkczxZBnFrbW+U9B4O8wlF++TJqsppi9CmSQoBJOgAFySdgO87OyPqkZMv3NbGBaKGivvn/lYbdqQPQHfqfSU+RXLLcVyS8yS6ZGFqOtMswvSuFzC11cC405ixsfUTHPweXyQ6l+z9/sXLVLuXoewmONU5aZqZuYVb6crEEk7HlMuu8FeljFqW5v0LdPqPNbwugmNYMAUqMWB1F9u+mxEp8Kaja4yhz7/6J6mMnHK/QtQ4wjOgrOKdYMvlYg8nBGVa1t1O2bcdxOvZak9kWOnRz2edNce3q0GxvBvKxdQFnp0sXldQGKmhiATezj+CoWFxujje4hXUsNlduqctqfosZMTjWGoV28vE/gYkEr+0qoyswNiMRTUDX/7F16gxXRjHH1LdJ5k09vOPT/gw3D3oBVcC2UFWQhqbj+JGGjCaqnmKMF3E2eNSWFQfCYdqjBUFydewHNieQHWJvA8ZNjF1cFiUGDQp/DnF0K4nYVWBt5isdL9/lgsSm2v7k6VNllOJvrH6r2OJo4UrUamWemRmpuAf31JDqb77H5SmmCnPa+DravUSrpVsMPrv2fRr0QUHsKXyAtbVr211t6ToyglU4LjjB5uVkrLN8u2z6BwfiB8unUOhZFJHdlBI+s8Kn5Nrx6NnUxuiGOOQKQUBJvqSdAe0shbBRaccsi4vPZynE6+8hCJJnPtVzE+tp63wtNUY+pztV85UmdMzFTEBFowPWgBFoARliAzbREiQIAWtACwEYHQeEfZrFhuEP5i84/jT/wDwS+v+madL8zOu4vhg4FVNQRr9/e88w0k+PX+Tcmc5iK1pOKAwcRUzOe1p6LwiDSk/sZNU+kdJ4VwlNAa1aqtEsGWgzAt7WzVLA7DUA9Sek6sm3wjKiK/hwD2lxNB6QGZ6gLewv8TC2pJ0ABuTy3Isjl+hFpC9XjmHpJlpUM9MG3mYi7hmPPyvcQkDubToxpsfMpY+i/6UOSXSOX4hjaZJaghV2PuoSUtoNFy3XnzPoJzvE9Nwp5bfR2fCdVtbg0ku2xKjxepSa9mUn+LML/8A6nGcJR5fB3I3QksdlOGOK1UmprbVVPXqZfp1HdyYPELZyh8PCPo/CicZRbCsR5lMeZRZv4VsHpE8hbKQf5RNr+F5OF3wI+JODVa9JKopP5oJpVRl1z0x7Ln+pdCdrpKb4qUGl90bdBd5dqcunwxLw+9agjUqy0zRJzeXUq0gNdytmzI3cDnzlNM9iaf5GzWVRvsUq3n34f8Aw3+G8IoVC1VCK1FfeX8QOthdgCABUsOa69pZ58n0ZJaeFa2zi8vr++n5mXU8SYKxpUVrgO2vtKufXRSxUnL207yMNRuksk7PDpxi3x9sluHVqDV6aU8NTzu6C7NVZtWFm3AOhvtJRujKTWefsF+guqqU5cr79BePcYIxdc01pD8RxnFKlnaxtcvluSbS2FEfm9TDK6bW3PC9BHEcaruCGqvY7i5A9LCwlqrgvQr3SNTh3FhkC7EAC3pppPJa7RSpsb9H0zqU2qcScTj5ijAsZgcQxhY5VBZjsBqT8JtpqyyEngWoIQB13PqZ6ympVwUUcqyW6WQktIEXjAqIATACbQA9ARmAREy1oASsALgQEaPBsV5dQH+0+h/3MPiFHnUOK7XP6F1E9szruAcR9upROq2zr87EfWeQsTUDpdmwnBMOzMWUE5SQtyASLE6dbf5mnQwVu6DxnHBXZLbhnI0+DCviytNSlLRnI2Ww1AvoCdLDvO94XNrTZl3lmXUL4y/GcDUqVCbUqSqAiI1WiuWmu1xmuDufUmdKMkkZ2smRjUCUvKNVGGd6jBSzAnIFUE2sbWYD+qb9JLfPrpY/cqtWImQKnmKoOlNL2UfvHmx++U2qOWU9IewPFfIPs06Z/qW4Hcd5OVSaEpM08T4qpYpguKpIEsR+GoAueZBP5GY56VKLS5+5fC6SllcfYRo4pUqHyqWFAA0IoUy3qWa95zp6VVvcjS9RKaxJmtwjjtVK1NmayBhmVVVQUOjiyAX0JkHBNENxbjXGRhmrYWuPOp3yZ7/ihb56ba+9oQRe+5E0w0inWprt/oQ81xkc54h4NTwLWSqamdEqK2UJ7D3Kganpqe0fh+nhXGU33nH2NOt1tl+I9L+Q+Fw3EatKm1EebpdGSrSLob3sBnzU2110vObq4Sla5RWEdDS2U10qM38Xr9RmrgjiTbGU/JxqEFnpqA7gajzKNwHa2uZCGsRoZmyt2GjXXQ/L3wlw849l+f8AV9SeFVGFZK1NXY0G1K2F11FMEnY2uPQSlPnK9DpWQTrdcnjcv/v99w9bhGL1tdGb2nW+9Im7M1r3166S3M3LLZkcdPXU4Vxz9X6v8zPqoRuD9951I2Rl0zzE6Z1vE1g9hKed1XqQPmdZVqXFVScllJNhXnckjocX4cLe45A6E3ni1ek+UdfgQw3DP2epmLFm76C0tnbujhdEAPErM+YaX3H83M/Geh8K1DnXsl2v4MGprxLcvUUyzrGUjLACSkBEARgeIgBW0BiFoiR60AJCwEESADXDtatMfzr+YlGpeKZv6MnWvjRuNUyYxCNL5ge9x+tp5KiHmUzz6LP7o6UpbWjramOSnTDNqzCyjoSCAT9TNGl00aIfiZ9/4ohOTnLYvzL08NSy/jE1EIFxmK/Kx09BIQ8Sthx3+z+wSpjI43j2CoKc1AnLe2U629DznY0HiLul5cjPdp9i3I5Xi1WwtPU6WKhW5P1OdPmWBngVZEqp5igqLXB225y7DdfHYcbg2JajVxNi+SkzWL2vlXm2UflHmSh9SOFkw+KKqOwRs6gkBtrgbG3KR3NrkZTg+NKVVPfmAfXQ6GZb8OLRbA7UcQqD3Sq35qlND81AM52xepbuZzPG8Sa1R2cliFVLnUnKLC5+k62njtqSM83mQ944YPQwFQ7nDKrf2Wt+ZmWDxOcfqW9xTOYq8UqPYF2IAC2JNso0y22toPlFbdHbhDjFp5Z03B8TTBD1Ka1Co9nMWygjYsoPtDsZzba4Y3P0OlpNRqM+VW+/6x7EcTq1MraKF91UUKi9cqjQHvvOc5SlyemqphWsdt9t9sHivFGJKkGq9iLHXcc7nnE5yD8PUnwhfEeJ3qIEqm4UWSwUW9bDUSSsZns0tbzxw+zY4PSpOqVVdgeYOU2YbjaZdX4hdiVUorDXZw5aSNc++jcr8UVF1YaThqpyfCLcmC+ONVi/LZfTmZp2bVtEIvV9q3WdXwxtWr6mfUfIE5bT0RzgZjAqe0APQAgxiIgAhESPQAgQAIBABjB1MtRG6Mp+AOsquhvrlH3TJQeJJnR8QwjNXTLocwN+25+k8foro17lPppo6dkXJLHuEeq6VVFUA0xcZtuy6enOTt1DtoVeMNdDVaTbyZniPioRglN7KRte4GshTU5LLRLKMgY/P7K7DedTw/TSVu/2M+osW3ArxNAWpHkQCfXMb/kZ7OX/AIcexyV84lWqWJEspsUoLApxwxd6ssciOBSrUlM5Eki3DEz1VHK9z6DeYrZl8VwdXi8TlAtcsTZRbmZVVDe/oEng5rEghig9pg2pBuL36jlebbLYxXJXGLfRseLq4anh0S5SkmXNyvYc/wC1phqsUpSb9TQ4OKSOeVATfYaSE8Z4EaWDcgdtJk1T+A6nhCzfn6G9guL5EZbXGUgfHeYFLB6GdO55FamLo/s5UofOzgh82gS2q5et9bw+Hb9SMlPzM549jnaz6yKRGcjZ8NnMHB5EcyNx/qbaKITT3pM4PiNjUlhmg9MBvavblvr2uZy9XRKqeF16EKbN0RhsTpptMO155LRXDe2+bkvPqTyna8Noed7MepnxtHWnZMRSAHhACDADxEBE2gMzxAZFoATaAFhADR4dwWtXF0Wy/wAR0X0HM/CY9RrqaOJvn2XZbCqU+jrKuDcIjaF0AudgSBaeQklOyUor4WzpLhYZxfjHj+RjTIYHfY2I6g850NPoXL4otNf30K5XKPDOOXiTG9hvzPL4TrQ0a/yM8rvY1uDkmb4RUeEZ28jeL096+W+h6H0nW01qlHY+zNOLTyilbANU6XtcEXsR8ZOFChna/wAhOzPZgYwOnvAjvK5ylHsnFJgKFNqnu7DnM0rixQN3hdJaQJO/Mn/EoWZvCJPhFcTxIqTU2axVOqqdCfUibcRqhyVJOcuAVHGoFVVB1UFr2vnN7+otb71nGs1knLODuV+G1uOHLk7fhOCGKwFbJYtTpDMLa/hvnQ27q1Qf2yULIyeUY7qJ1cSOW8kGaTJkuML7JsOX1lV1e6LRq0d/lWqT69RHzpymj1asQtWrRbSMrBKrUlkYmO2xHVcAw/lU9feb2j26CdKiOInn9VZvmdJgUV6eR1DKST8eoO4M4HiUpLUcPHCNGmS8szcVwpVchS2W2xN+t9d5jje5Ry1zkvccdEpTCiw0Fh/v6z02it8ylM5l8dsy95sKSpEBEFYDItADxgIi8AELQJHrQAsBABvheH8ysiHZmAPpufpeUam7yqZWL0ROuO6SR9MxVqaWXKAqiwGlhyAE8NOM5Pc3z2/zOqsLg5fF8QPXSTgmlgGcL4x4mtXLSADMpuW/h0tlv3/xO94XTOLc30zJqJJ8HPYehrOyjKdHw6llWWIiw9eppNGmhusX0ITeIjJxKpQcA2qMVRNL9z9AZ0Z5yihGNxjEH3TkIB0Km9x3PWQznLGlgV4dURQcxKm/IAi3L47yvbB9pE8v0Jq1lPuZn+Fh6xOdda4/YeJSCLgQVJc3Zun7vpMN0/NWH0X1N1yyinB+DPWriney826L27znTpy8HVq1iitz79j6k2Nw2BplKDIlVVBKm5YkkAEnXM1jexOwie2HCI1wu1UlKWce5yeL4XUUeYwDIxuKi2ZGJ7rop7aHtNlc1JcGK+idUmmgKLLDOZvF8ACMymzdOR/SYtTCMVuOx4dbbY/L9F6+xjVeE1xe67AE6jY7GZuDZKMwWFwJbS4D3Fr7QUsvBGVElFyZ2pGVQB0A+lp1UsLB51vLbGfDfEQKzUjv7y9xzH5fOcHxihvFq+zNmmnxtZqcZpjOrDmLH1nEhLKwbDJxCWM9F4PPNcl7P/Rg1a5TBXnYMhZDeMC1vrAChMAKkwAi3eAhMCBImAFgfvSABcLifLdXuPZIOv1vKrq1ZXKD9UShLbJM2eIeLsOw0qX7AG88pHwrUbvl/dHQ/EQx2cfxXxC1Q5afsr1/eP6Tr6bwyNfNnL/YonqG+EJYbB6X6zqbfYz59xyhh40gbNKigtJkQGLOoHx6zfoo9sptfGBKvWm5lSMus8yzfsWIjAa1V+P5GZLnwWwNmZCwpWqaQbBE4Wuy+67Ieo0PrFgZ7C8PN8xqsWvfN36knUmUvTRfZur8QsgsJLBs8N4tWwzE2uCLMUA9pelRCLMPUfGUypnDlcm6vWU3rbPj79fkzRxfFsHVXOFyPzWmSgJ5+wQwX4GH4lpA/C4SfHRzfFeIJlGUi5vfQ5h0F9te0osslZ2bqKK9LnH89kYLjDqDY+8hRud1O97yvc0XOCsim/uZNR7G/wAYIhY8I6TD1c6K3Uf9zr1PMEzyl8dtjRkcWVg2dSQRqCDqD6xWRUlhrghF4NHw/wASxeKqqhysikM7EWIGttb7n0nD1mj09MHJZTfSNlVs5PB3+F8LNiQSrBWW1rgkHfTTaZfCtRKqcuMonqYKSRzvEuGvQcpUWx9dCOoM9NTdC2O6DOfODi8MUGkuIE2vAChgBB+MAIv3gAoIxlgfvnEBBaAGbxU6W5yLGY0iMbwtC5jQG0qaWEkIJTSMAij7EBCXETYg9iJu0cu0VWIy8RUmuUuCtCFR5llIsSGuCU7sz8gLD1P+vzmOyWWXI06rnlKWyQADrFgCwFoMY5QMBDiNoJMiVrYZG3UE+gv9JGUIy7RZC6yHyyaMHE4NRUaw22HwE5t/wywj0Ggj5lanJ5ZU6TMdPArXMnEy2nR8Da9Bf7h9TOnpvkPOa3/1PYpM0uaMqNTwrUWmKijfMCfS1h/mcDxeD3Rfpg26VrDO14Zj3X3GsTpvb6zhx3J/C8Gt49TN8RcQNQAPqVOh0v6TpeGXzjeot98FGognBnPEz1ZzCpgBRoARACQ3aACRMBns0QEXgMzMcLmRYCOS0QDuFkkBq0+UkIID2gBMAMjjOJsNPhOjCHlV5fZS3ukZ9TB1bA5R6Ai47G8zvUZLPLwI1aTXIIsRobw5ksoFhHSYekEUKuw+p5mZfUsIqmAAAZEYVDGA1TAPaGBF75efyhgCP2iGQwZuOOt5h1UOdx2/C7kk62JvUmPB1pWCdapLIxMdth0/D6JSkinfc9iSTb62nUrW2KR566e+bYdmsJMqMurimptnQ2P59pnuqjbHbIsjJxeUb/C/FtIizny27+78DPPajwyyDzHlGyGoi++AfEeO0qjKqOGP8pv9Zd4do5xtUprCRG6xbWkSD6z0hgLloCPE+kAIJBgBHx/P9IAJiAyYAeYgdIAZ9eRZIVG8QhqiIxmhTIl9VErOiuUkjS4ZgFraeaEJ66/E63t6Xltmm2CjPIpxWkaIOqsNQGUgg9f+jHRS9+ZdIU5cYOdwi+ZULHZdv6uX6/KLU2NsdccGtmmMtMriqak9dZvpe6r7FMuJD2HfMqnqJjawy0rVMiMDIgGpiMBqlGIM0AKMQeUQxasgII7SuxLay6htWRx7oxRhizhA1t9TrtOfVHe8Hc1knTHIvSQpWF9lcfGxliajLBllCc4590dYFJ2uT05zflJZZyFFt4SPYnD1ENnVl0vYi2nW29pW7YZxkuWltxnazHxcmUsya1PWRAZ4fh9Qdo0gOspHSWkC/wA4CIP3tACCYATn9fpABWAy4H33gAKu0GBnVTIkgaxAN0I0AfC4zyqgYAEgg2IBB7EGdbTxTpSM038ROJxCO5IGQE7DUCX8pEAfE8OypckMp2I1v+kr35ykSwJcHewI53J/Kc+6LWGXRfoaRb75esoJifEluPnNek53Iqs9AHD39j0J/WUXLEiyPRdmlOSRVTEAVDABmmfvWMApf7/zGBVmvEBSqNCfWQs+Vl2n/wDWP3Rl4I/jC3QzDpfmOz4o/gKcYo2bN1/MfYktRHEs+5RopOVePY0sBxmoirkYq1rXGh/XaZZSlns6tcK9nX3B1OMVVfzMxzjmdT9YsvI2obcY4EjijUJvvvtb8pt0zeMM4niMYZUolThr6zUcwYw9PUQA2qRlhENeMCLwEQB9iAEC3b5wAFeAySRABas0QxKpEMhBEAykkIyXrtmJ/wCpbVdKvojKKkSMZ1BH1E1x1kX2sFbq9ia2LsNW0knqK36i2SJ4fqwblrMl10ZLCLYxa7NNWN5nim3hE3hLIWthiy6X+Wl516aPLXfLMs57mN8D4PSemQ1XJUubA6Aiw5yi6jnJZCYnjcAyX5gG15msocVlclinkQDCZyQVDDIBkaABc8YHjFnA0m3hFq9FgpJFtL8ryi26G1pM36XSXebFuPGUZPDv+Ynop/MTPpPmNfir4x9QmLYMTm5E7Sq6TdjNukritPFIihxM0lZadlzDKTpfLzAPKQTZKai8ZMutXklEpstSG8DQI1PPlNtVe3lnG1N6seEaNJZeZQiJrAQ2kmhB7/f3tGIgwAm0APX+7H9IxYBCAyjn/qIBao0QxZ4hlkEALu2kYjKdbRAVtAD2W+kAHsDRhgBu9pOueySkhSWVg1cLx4qmSwK9+U6cHG34k+Shpx4YjUxClr7DtL+UiIDiOOyZlpO5pm2jaX9QCRvKJ8rLXJNcGfTfNrOVasS4L0HpmQJB0jAJYwfCyCTbwhvCVvKIfKCdxfUA30NufxnKtvlN/Q9ZpdBCmGP8n2/9C3FeLvUvndjc3JJ1Pqf8bSnc2XuEILgyMPiLOLfvG01adtSORr1GUHnsSxlVs5t1mmyqMnlnMq1NlSxF8ewFnJiVMUSlrLWRRo3I5yyMEujPOyUu2bdDYSwrHacYBlEYgyH72jAIp6fTWMRLQAgmMCCvrEBQmAAqkBi1QxAAMQwqRgWdYCE6lGIAPkwAkLAQ7h9BGMs7WgAtU300ME2nlADetaa4atriRW6/YRrYoHnJyvg+mJQYzg/dHe5mCyWZZLVwPUhIkhhFksCLMukqvz5bwbNBh6mGfctW4wwCj2SEUqoIDDW+4OhOpnKTZ6iaisv3OexOJvJxgYrrwfD6l6gPy/WbKoY5OLqb9/CDcRp+1pL2ZBdKcEhDuHw9pLAhmmNYAO0hJYAOv3/qMQSMC6n4/KCEWB6RgeP3zgIqR2iGDqGAwDtAADNEMoIgLrGAS0BAWEQzxWMBcjWIQ0hjGRVgIUqkW0iAXgBBpAxAOYemLQwMZUWjQBQYwFsfe1xcRSWVgcZOLTXZl1STM34aBufiNr7wKfs5O8lGlIzzvnPsdwOH9q8sUSnI5iqVzJYEVp0BDABcsYFkGsAG6QjEMIfsxiL2+9IwIHz++UACAwER96QAr8IDAuYhgHiAA8QyoMALqbQAuDGBNoAVfSACp3kRDNKMZ6sYxCZWIChpGABEowAaQQGWBjAvaAAsVqsTAy2WIC6JAQ1h1jGgjC8AJtpACAIAXWADKyQgy/GAFiICL0qLNtbluQPzt0hkYY4U88o2/eXnDIsF/wBlf+Xlsy9+8MhgBUp5TY2uO4P1EYhN4iQGptEAFohkGABBAD1OCAK8YAau0TAXMSAYXaNARiNoMANPeAkXEBl12MYgiff1ghs8IhkneMTB4j3YmAhU3gImnAGNUYIZdoAeh6AU5wQBqcAYZNxJCYy23ygIhYDIqbGMR5oAF6/fKAgbfp+UQz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37" y="2447560"/>
            <a:ext cx="1483938" cy="147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37" y="4499336"/>
            <a:ext cx="1467284" cy="1477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647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3635896" y="2132856"/>
            <a:ext cx="4973325" cy="41044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System des Projektmanagements (3)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46</a:t>
            </a:fld>
            <a:endParaRPr lang="de-DE" dirty="0"/>
          </a:p>
        </p:txBody>
      </p:sp>
      <p:sp>
        <p:nvSpPr>
          <p:cNvPr id="51" name="Rechteck 50"/>
          <p:cNvSpPr/>
          <p:nvPr/>
        </p:nvSpPr>
        <p:spPr>
          <a:xfrm>
            <a:off x="597024" y="1512775"/>
            <a:ext cx="3974976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/>
            <a:r>
              <a:rPr lang="de-DE" sz="1600" b="1" spc="80" dirty="0">
                <a:solidFill>
                  <a:srgbClr val="FFFFFF"/>
                </a:solidFill>
                <a:latin typeface="+mj-lt"/>
                <a:cs typeface="Calibri"/>
              </a:rPr>
              <a:t>Umfeld (3)</a:t>
            </a:r>
            <a:endParaRPr lang="de-DE" sz="1600" b="1" dirty="0">
              <a:solidFill>
                <a:prstClr val="black"/>
              </a:solidFill>
              <a:latin typeface="+mj-lt"/>
              <a:cs typeface="Calibri"/>
            </a:endParaRPr>
          </a:p>
        </p:txBody>
      </p:sp>
      <p:grpSp>
        <p:nvGrpSpPr>
          <p:cNvPr id="18" name="Gruppieren 17"/>
          <p:cNvGrpSpPr/>
          <p:nvPr/>
        </p:nvGrpSpPr>
        <p:grpSpPr>
          <a:xfrm>
            <a:off x="1115616" y="3007931"/>
            <a:ext cx="2375858" cy="2230076"/>
            <a:chOff x="2987824" y="2780928"/>
            <a:chExt cx="3168352" cy="2880320"/>
          </a:xfrm>
        </p:grpSpPr>
        <p:sp>
          <p:nvSpPr>
            <p:cNvPr id="2" name="Ellipse 1"/>
            <p:cNvSpPr/>
            <p:nvPr/>
          </p:nvSpPr>
          <p:spPr>
            <a:xfrm>
              <a:off x="2987824" y="2780928"/>
              <a:ext cx="3168352" cy="28803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3" name="Ellipse 2"/>
            <p:cNvSpPr/>
            <p:nvPr/>
          </p:nvSpPr>
          <p:spPr>
            <a:xfrm>
              <a:off x="3887924" y="3573016"/>
              <a:ext cx="1368152" cy="129614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j-lt"/>
                </a:rPr>
                <a:t>Projekt</a:t>
              </a:r>
            </a:p>
          </p:txBody>
        </p:sp>
        <p:sp>
          <p:nvSpPr>
            <p:cNvPr id="4" name="Pfeil nach rechts 3"/>
            <p:cNvSpPr/>
            <p:nvPr/>
          </p:nvSpPr>
          <p:spPr>
            <a:xfrm rot="8100000">
              <a:off x="4702693" y="3142247"/>
              <a:ext cx="1320231" cy="720080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dirty="0"/>
            </a:p>
          </p:txBody>
        </p:sp>
        <p:sp>
          <p:nvSpPr>
            <p:cNvPr id="13" name="Pfeil nach rechts 12"/>
            <p:cNvSpPr/>
            <p:nvPr/>
          </p:nvSpPr>
          <p:spPr>
            <a:xfrm rot="2400000">
              <a:off x="3048735" y="3135519"/>
              <a:ext cx="1463167" cy="72008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  <a:latin typeface="+mj-lt"/>
                </a:rPr>
                <a:t> Hersteller</a:t>
              </a:r>
            </a:p>
          </p:txBody>
        </p:sp>
        <p:sp>
          <p:nvSpPr>
            <p:cNvPr id="15" name="Pfeil nach rechts 14"/>
            <p:cNvSpPr/>
            <p:nvPr/>
          </p:nvSpPr>
          <p:spPr>
            <a:xfrm rot="13200000">
              <a:off x="4699202" y="4537109"/>
              <a:ext cx="1320231" cy="720080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17" name="Pfeil nach rechts 16"/>
            <p:cNvSpPr/>
            <p:nvPr/>
          </p:nvSpPr>
          <p:spPr>
            <a:xfrm rot="19200000">
              <a:off x="3174952" y="4531477"/>
              <a:ext cx="1320231" cy="720080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/>
            </a:p>
          </p:txBody>
        </p:sp>
        <p:sp>
          <p:nvSpPr>
            <p:cNvPr id="9" name="Textfeld 8"/>
            <p:cNvSpPr txBox="1"/>
            <p:nvPr/>
          </p:nvSpPr>
          <p:spPr>
            <a:xfrm rot="18840000">
              <a:off x="4798218" y="3358662"/>
              <a:ext cx="1028330" cy="369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Produkte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 rot="2400000">
              <a:off x="4956870" y="4751346"/>
              <a:ext cx="908951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Umfeld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 rot="19140000">
              <a:off x="3231223" y="4739652"/>
              <a:ext cx="1198567" cy="3577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+mj-lt"/>
                </a:rPr>
                <a:t>Parameter</a:t>
              </a:r>
            </a:p>
          </p:txBody>
        </p:sp>
      </p:grpSp>
      <p:sp>
        <p:nvSpPr>
          <p:cNvPr id="21" name="AutoShape 6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2" name="AutoShape 8" descr="data:image/jpeg;base64,/9j/4AAQSkZJRgABAQAAAQABAAD/2wCEAAkGBxQSEhAUEhQVExQVGBYbFRUYGBgYFxgVFRcYGRcYGBoYHCggGB4lGxgVITIkJSorLzAuGCA1ODQsNygtLisBCgoKDg0OGxAQGywkICY0LSwsNC8vLDQvNCwsLCwsLCw0NCwsLDQuLywsLCwsLC8sNCwsLCwsLDQsLCwsLCwsLP/AABEIAOAA4QMBEQACEQEDEQH/xAAbAAEAAgMBAQAAAAAAAAAAAAAABAUCAwYBB//EAEMQAAIBAwICBwQIBAQEBwAAAAECAAMEERIhBTEGEyJBUWGBMnGRoQcUI0JSsdHwFWJywTOy4fFjgrPSJTRDU1SSov/EABoBAQADAQEBAAAAAAAAAAAAAAACAwQFAQb/xAA7EQACAQIEAwQIBAYCAwEAAAAAAQIDEQQSITEFQVETYXGRFCIygaGxwfAz0eHxBhUjQmJyUpJTgqIk/9oADAMBAAIRAxEAPwD7jAEAQBAEAQBAEAQBAEAQBAEAQBAEAQBAEAQBAEAQBAEAQBAEAQBAEAQBAEAQBAEAQBAEAQBAEAQBAEAQCPXvaae06j1kZTjHdnqi3saE4zQPKosgq9N80S7KfQl0qyt7LA+4yxST2ItNbmyenggCAIAgCAIAgCAIAgCAIAgCAIAgCAIAgCAIAgCAarm4WmpZjgCeSkoq7PUm3ZHE8b6SVnJWkNCePeZycRjZvSGxvo4aO8ioWmzY1ks3mZgcpS9pmpKK2JVK38sSSPGS7cMu6kg+IMthOS2ZXKMXudJwri5bs1OfjOlh8Vm0kY6tDLqi5m0zCAIAgCAIAgCAIAgCAIAgCAIAgCAIAgCAIAgHjNgEnugHFce4l1j4z2RyE5WKrXduRvoUrK5U6hyExGo2I3IYkWz0mW9I7AD3T1J7I8bRLp2jd+0tjSlzIOceRmU0n8p7rFkdzoOF3GpcHmJ1cPUzRMNaFmTpoKRAEAQBAEAQBAEAQBAEAQBAEAQBAEAQBAEAqekd51dI74z+UprzywLaMc0j53dXBbPj4ziTvJnUjoaaVQ9/ylL03LFqWFF/A4M8uhYvuF18jzE10JJoz1Y2LUDO817lGxqrrnlzEpqK6JxZu4W2CPf+ctwstSuutC8nTMQgCAIAgCAIAgCAIAgCAIAgCAIAgCAIAgGqpUgHJdNK2erGcDcmYsXyRrwvNnLdZk7AAfEzmyZtSN6ow3z6bbSiaLIssLGmWzrG3iIhFvcSaWxPW3Awe7PMflL0rblTdyZSqYOCecujKzsytrmiSXGPMyUpEUjbZj2ffJ0FsQq8y7nUMIgCAIAgCAIAgCAIAgCAIAgCAIAgCAIBrqPAK27ucTy4OX403WMvlMmIWZmqg8qKpFUHw3nNm0jZG7JdFM8u6UN5ti3YubKh2fn+k00o+qUzlqbGXT7jzElKNjxO5ovqmACvIcj5mU1W4rQspq71M7Ilt2OeXlFK8tZCemiLqwXLDynRw8bsxVnZFrN5kEAQBAEAQBAEAQBAEAQBAEAQBAEAQDW7QCJcVIBT3bSDJIpq6+0c42marJW3NFNMo7ai2onn/acWd2zox2Lm0QenyxIRWp63oXNCpkbY2nQpyTVkZZKz1NNzVP3efj4SupN7RLIR6mmmPsnBO6nPuzI01/TaZKT9dM22H78pKlHU8qM6ixo6V8zOxRhlRzKkrsky0rEAQBAEAQBAEAQBAEAQBAEAQBAPCYBEu79E9pvTvkZTUdySi3sUV10pQEhULeuP7TJPGxjsi6OHb5kc9INQJNPH/Nn+0r9OX/H4kvRu852/e5qMTqGPBTgAf3mOrUnUerNdOMILYiopHPIP78Zinpuak+hPtAw5jUPgfePHwiF7iWVlmlMEZA/Pb3zQoJ6lDbWhLtaRxuf08pbTgyE5IzrqBLXCxFSuQNRYaQMlzk+4cpGEG1Zcycmk79DpeEcN0gM/Pw/Wb6FDLqzFWrX0RbzWZhAEAQBAEAQBAEAQBAEAQBAEAQDwmAc9xvpFTpnQHGo9w3Y+4DcyipWS0WrLYUm9Wctc3jPv1VY+9Qn/AFCJjmqkuRqjlREpL40a48/s2+SvKPR5fdizOvtMkU7mnsGfqz4VQaZJ8tWM+krdOUdz1NPYsVtyBk/v1kVFntzxaYOQR45kbJuzJXa1NlGmvI7eB7vdJQhHYObNtVCh29fdJyTiItMn2zgqSDkfvaa6FpxujNVvF2PPqjVDvsvzM0djcr7SxcWFiqDYevfLowUdimU29yeJMrE9AgCAIAgCAIAgCAIAgCAIB5mAMwDzVAOJ6UdJSztQoMVAOHccyeRVD3Y728dh5Y61b+1G2hh7rNI5G4v0pEqz4Y7lKYLOf6iNz/zGY25bX8jr0cJmjnjHTrL9foVp4wG9ihWbzLKP1kXBly7JaOa9yZ4eM6faoVl2zkFW28e7znnZy5C9B6Zvg0T7TpEp7Arc/uVlOD5dsYM9VapDchLAwqK8bPwLS3uVGB2rY8wU7VBv6qR2A/oIMmqlOpvoYZ4WpT218dy1tnOftdC6vYqqc0ajHwPND/K3jzMhKg078vgU5+XNeZKq0yDg7eHkJXKLR6meXWSuFPL94kKyk42iTptJ3Zu6Lg6nQ77avXYGXcMvGTi/EhjUnFS9x1VKjidk5rZvAnpE9noEAQBAEAQBAEAQBAEAQBAPIBiTAMGaAUvSviZoW1RlOHbCJ5M+2fQZPpKq08kGy7D0+0qKJ8ruAQhXUVJGzZ7/AEnKTaevM7yUdHFXSM+H6FoIUGkMDr/EXB7QJ7/LyksztZEsQm6j7SV+ng9ipannOnLsrh6erfb7yZOcjYH4wrNFva5Gm9N4u3NPn4o0PTq5woyFFRBuM9W5LAH3GeO/IlGpBx9dPVRT05xe/kY12b7NKg/lIZc5yxIOTvsGI590jeSsjQo4arUlPbRPpayd/OyJnCOsy/1dtKKATSqdpCCcYz90/pPckZt20KasqlKEZVfWv5rS/v0L7hPEyWdKeFcA9bavhlcd+M+0PMbxGc6T12M1XD060cy8+aOm4feqyHn1agBkO70DnvPN6fnzXHhyvcY1I3j+36HLnCdOVpefX9Sxq099/lyx7/CUSjqIvQsOj1sod27yBt5Z5/lNODgszlzKcRN5UuRfzomMQBAEAQBAEAQBAEAQBAEAQAYBiYBrYwDUzQDj/pCbNO3Hd1hPwU/qZkxey8TfgF60n3HzDiFTNR+4jCr4bEZx65nMqO8m2fT4S3YwhHdu7v03+WhqqUagVQACtYlgOW4yMDzZfniWKMsqfVEHOkqzXKDv7uf/AFevgabOnmoqsvZJGpSDjHNtvIZ+AnkU00l7y2tOE4VKsn/rZ6rT6ss2e2DFeqp7eKkkd/P3SU5KLsY6MMVVgqib8zdTtabr9mzJ5Z1p8D/bE8vFnjdWGlSKfitfMxpq1IGmAtNnIw+7U3I7gTujbnAO25wZ6lZaHspKrJS1duT3/UgXw0Pio2Ki6SpUYeme/cHlnbG+fCHpo9SVGLq+tSSjbTufdb59DpuDcReo/NVu6Qz2fYrpyJHiccx+x4rweaJTVhCpC9tNn3P8ujOs4XdLUVAq4Q5AB/8ATcbmkfIjLL5AjbaXTtJKUf2OTKDpyyv911/M6G0OkqRy/secspvLJNFM9UXU6BjEAQBAEAQBAEAQBAEAQBAEAGAYNANLmAR3aAcv06TVRpn8NQf/AKB/SZcWnlXibsA0ptPofN3os9VkpYYucnlgYGSTnwyczlyUnUcY8z6im6SwsZ1v7b27+hhxtGQBMkgadLjYaxvsMkruMyyd4d6M2Fj2snKKs97d3iWVHiCOgY4VmHaGxGr72MfveSjK7Mtai4Xi14HOW51sSd8ksw/l3Yj+3rKUs9XU79aUcPhLrkrL7+Jlw6qUqLjcFgCO4gkBtviREtamhBUbYRdpule/xLa54pTOpPaXvBXIx3Z9JObUHY5mGw9WtHtEvAgCp1qldtab06h31Ux9wt+IdxPMT1SUkSnF0nma/wBl17/zQtbeu2CmtaqktTqEEYKg5XJ7j7sT2EdRWrQVpq2m66p+GmnmdtwziAcUq+AqVjorr/7ddSNLeWlgG9xMnHR67PRmHEUtHFctY96+9PE7e0qF1Uts24YeDKcEfEHeWxT2Zy3bkXtM7D3CdBbGR7mU9PBAEAQBAEAQBAEAQBAEAQDwwDBoBoqQCHVaAVXGKPXUatPvYbf1DcfMCQqRzRaLKU8k1I+Z2FRaSVGK4qIxDHHa0Nyz6gj4Tlrmj6GrqouPsy8syI3EFNY0idOg4ycnVpbAJA9wMg45rXNWGrxw7n1e3xMeKsrVAtLALE8vMhRkfH4RVldpI94fRWSc6uqSt9WaeL26pjqSQSTy7QYYH5kie1FFO/MjgXVqRcdHFa2Z5b8ONNs1CowDy37RGOeNsZ+MQgoSuyeK4h29FwhHx8CBaLqYZO2SW8guSR8BiV2zVNToOpChhLx5LTxNlOsVqakwDqG3cT3g+IzE3epoeYagvREqnS/gXF5xrTUwMhd9x3DOBkd/KTqeq0kczBYWVenKb9xO4XUK/WkbHU1lDhl3HWptt3jUvzElnTVimcHGCv7UX8H+TO+6J3pq0xncslNj796bepamx9Zqhq13pHHxEckmu/8AU7BRgCbkYD2AIAgCAIAgCAIAgCAIAgCADAMGgEeqIBAuFgFZcZEiz1HE9LOHmm5uEGVfIqgfzcz+RHn75hxFOzzo7GBrKcexm/Dx+/gclWqMD2yHQjkOTKe9QBzHruJkbad9zrQjGUHBRytWu+j69foTrN1yoqYYjanVxs64xjP4hy9J7KWXUgk6ieXRvdfXwZn/AA5lYMragN8NzBG4G2xGcD3SCjGUk7lvpDhSlDLZvmvIqbio5YEhxjbfI8z69/nmeVHJ3bNeFjRjCNKNnfVmV7TUFQnZfSpYjvJRS2R5ky2o0knzMmGhUlOpGL9VPZ7GXDbfL6mK9nJ237Q2B35DkZGCSnqyeJxdSWHso2T593cR7ema9XSvtOwVfU4+Q39J5NOU7HQw7jh8InySv9TrKNmtEv1Zco2QEJyu/wB7fvx+cm8ieiOG6larC03+fgdj9Gr9YpO+wb3Y6+tp+WJsw628PqcniCyza8PkjvJtOaIAgCAIAgCAIAgCAIAgCAIAgGJEA1ssA0VKUAh17WAVd5YgggjIOxB5ESEo3Jxk07o+bcf4KbcnYtRJyCACyE/n7u+c+rScNtjt4bExq2UvaW3R9z+9CsqIAnMFDyyc6jtuPwnl58+4TO0lHTY6UJSqVEp+15ZUunU8oXNRdgda4BwThgPf393xlOXpoXytrnW2l11++hvq31NxpqKyjwKk/NeUsTlbUo7JKV6clfxt8yBdMHqDqe2TgYwV9kAAgsMf7SbWZp9BGUqEJRltLmmr6mxaT0ablhpfZcbHbn3HG50//WexjkUpMlWq08RKlQh7PP3cjHhdz1dZKjLqOOY7LDVldsbE4JPr3StyaszRLDQk506eiVuel9/hodNxr7PrACGIOkf1E4/0knBp2ObRmpK59K6EcK+r2tMEdpgC3wGP19Z1aEMsDgYur2lVtHQS4zCAIAgCAIAgCAIAgCAIAgCAIAgHhEAxKQDA04BpqW4MAqOJcHDgjGc90i4pnqk0fNuP9E3pFmpA4PNeY+H7Mx1cLfWJ1cPxHKstTVHNPkFg2RnY5yV5g88ZHrMUqck7tHZpYiMopQel0+/e5vpI/Z0nbTglTkA5Yjl5kfCIwelme1a1N5nOOultOiXzNlB6itTcq50t2lI5jY+G+xI9J6s9tSt+jZrJpJrfo/vUl3dBMv1rg0yexq7BXHzbaWtK+plpylZKmryXQjcLtQaq1F1aEIKll2YjkFB7RGcYkVTV00aquKqxg4zavLdLf3n0Hop0UqVHW4uxpUHUlIjtFjvqcHl/TNNGg280zjYjFRjHs6fvZ9Dm45ggCAIAgCAIAgCAIAgCAIAgCAIBW8V47b22OuqKrHkg7TtnlhFyT8JXOrGG7NeGwOIxP4cW112Xm9CrfpHXfHU2bqCdnuHWiD5hd2O2/KV9tJ+zHz0Nq4dh4fi1k30gnL46I13FzfrTarVrWVCkBq1KtWphTyOSwB9B3zxuqldtJe8nTp4CVRUqcKk5bWbitfJlfU41WWmtX+IW2lmZRrt3Uak3ZThsgjzkHUklfOvI0xwVCU3T9HndJPSaej2e1ibb8WvRoyLKuXUPTWnVam7IRswWoDnPvk1Uqdz8GZ54PBO9u0hZ2d4ppPpdG8dKqaELdUqtoTtmouaZPlUTK/HEl6QlpNNeJS+EVJrNh5xqLuevk7MuhTSooKlXU8iCCD7iJcmnscuUJQeWSsyl4p0RoVtyoB8RsfiIcU9xGco6pnLXv0cjOUPyGfiuDKJYaDNcMfWirXIyfR+x51CPV/8AukHhkXLiU+dvJfkWVh9G9EHLOc+IUavi2cQsOhPiVWSty++ljruFdH6FA6kpjX+Nu03oTy9MS6NOMdjFOtKWjZbiWFJ7PQIAgCAIAgCAIAgCAIAgCAIBhVqBVLMQqgEknYADmSYbsSjFyajFXbOJ4j0iqXS1GoObWyp/4l4QSz4ONNFcZ57Z/wBjklVc03F2iuf5H0VDh1LDSjGtHtK0toX0XfJ/GxTpxejaVKiU0CpVU6b3UalYhl2rAkYYBjgqMESrPGDaXnu/E6DwdbFwjOcruL1p2tHR+z3XWzejJFnwWvWSot+CEpqWo1qlYjTWOVwG1amRsB9+XKexpykv6nLbXn+RTVxtClOMsG9ZO0oqO8d9rWUlt37m3+K23UXNrWvmuRV2p9XTZzTTGwyoKtyE9c4ZXCUr37iHouJ7aniaVBQy73kld+93RTV7O3aiiVq9dSr1WaobSoFbrtIO33WwNjnv75U4wcbSb58nzOhCtiI1nOlTi7qKS7SN1lvz5rXUk0LDrLj6zaXVC4qIjLQpH7NkATRSGHO+ASd8b+/aSjmlnhJN8voUzr9nQ9HxNKUItpye6et5bdX05FglzVtaaI4enSpLhlqKKj3d1VXJRVycorHmDJ5nBWey+LZmdKliqjnCzlJ3TTsqcIvdvq11PbWzekV6lksLthrNqH10KqjSBqXlRJJxsfHHkjFr2fVfTl+h5UrQqJ9onWpLTPa0o77P+5Ja6+86bo/0hFdmo1UNC5pjt0WOdvxIeTL7pop1c3qvR9DjY3hzoRVWnLPTe0l8muTLzEuOaeFB4QAEEA9xAPYAgCAIAgCAIAgCAIAgCAIAgCAc70utqdVaa17laFAMDVQkKauNwhYnYbchzlFaKkrSdlzOrwupUpScqNJznb1Xa9u+1jVw3pfYVHp21Fs76UUIwTs8sEjGNp5GvSbyRZZX4Rj4QliKq727q+pE4tW4fYPVOqnTq1MMKZVqiq+NnFJfYJ9M7SM3SpN9fvkX4aHEMfGKs3FaXuk2umZ7299jn6HGLB3Wpf1a9wx3TrKTLQA/kprkEb9+ZQqlJu9Rt+7Q6k8Hj4RdPBwjBc7STl727fQ+icLuaDUg9uafVb7pgKMc845Y85ug42vHY+UxFPERq5KyebvvcpLn6QLJW0rUaq3hTRm+B5H0lTxVJO17nRp/w/jZRzOKiu9pEQ8Y4VfHq36ssdgKiGm2o9wYgb58DI56FXRl/ofFsCs8L27ndeWvyPbiqvDHTrrsNbsT1dGqrVKq459W674GRzH6w2qL9aWnfueQhLicH2VG1Rbyi0ovxT08h0fuuHtcsAWa7ckk3CMKu4yoXUoCgLjAGNgJ5TlSz/5d+57jqXEVh03ZUlp6jWXo72euu9+ZK6d2tHq0rPV+r1qbDqawGX1H7gUbuDvt/rJ4iMbZm7NbMo4NVrdo6UYZ4SXrR5W635eJ0PD6pelTZvaKgnKlN8b9lt19x5S6LukzlV4qFSUY7J9b/Fb+JIkioQBAEAQBAEAQBAEAQBAEAQBAEAQBAOV6adHrZ7e8rNRXrRSdhU5NqRDpORz5CZq9KDjKVtTtcJ4hiYYilSjN5bpW5Wb1PlvQFccRtP6j/kaYMOrVon2vG3fAVfD6ofSCc8Ru9/vKPgiieYn8WQ4HpgKXg/my36dA/UuDH/gD/JTluI/Dh4fQw8Ga9MxS/wAvqyR0RY/wjimNtzy/oXPyntH8CZTxRL+a4a/3qyp+jFf/ABGh5Cp/kMrwi/qo3fxC/wD8E/d8yi4x/wCYuDnBFWp8dZ5SmftN/e508L+BTX+K+R9b+kDonVvlt2osoamGBV8jIfT3gHcY+c6WJoSq2cT4XgnFqWBlONVO0rbd1/zOd4jw+ra39O8rBNRKilboxepUdaQpgDsjAyMk92ZROEoVe0fuXuOtQxFLFYKWFpN21zSasknLN136IlUeJ6b5frdN7m9IHV0V0ijbhhq0qWbdwNy35ySn/U9dXl8EUTwubBP0aShR5yd80raX0W19kdd0V6VUr4VerV0amRrVsfezggg4PIzVRrxq3tyODxLhVXAuOdpqWzXd+5fy45ggCAIAgCAIAgCAIAgCAIAgCAIAgCAc10y41bU6VS2rVStStTZVVULth8qDpHnyyRmUVqkEssnudfhWCxM6kcRSjeMWm22ktNd/3scT0J6P2wvKRS7ZqtIljQe3ak2wIIyXIBGc48pkoUodpdS1XK1j6Pi/EMU8JJSopRlpmU1JfI39ILKwv7iu9OvUo1UVmrfZsyEUgAxA2OcAcueOU9qRpVZNp2fP3FeBr8QwFCEJ01KLaUfWSfrar7fmabLo9/EaagX/AFlK1UKubcroXSOW4LbKOeeU8jS7VWz3S7idbiH8uqNvD5ZVHd+ve7v77blv0e4lwqlQNolZnFclXLJUBdn7PMKAvcPKW050FHInv4mHHYbitWssVKCThqrOOiWvXUqr3o5T4ZcI634oM2rq9VBqhCnskErlTz7wJW6SozupW6aG2jxGpxOg4Sw+dK2a00td+dmbrnoJQoE3N/daqZbLaabLqZznfSSQCc8h8J68NGPrVJaFdPjteulh8HStK2l2tEvG23ezs6/S21WglYVcJU1im/V1SuU2OQFyAD44mp14Zc19/E+fhwnFSrOk46q11mjfXxdig6KcSsuvao919Zu6zBQ/VVVCgnCogK4Qecpoyp5szleTOpxLDY3sVTjS7OlHW2aLv1b11NV5aW9fiL3FvdKlegGNWlUpPgBAUY5OnkPDPjPHGEqrlGWq3J0quIoYBUK1JuE7ZWpLm7rr9CZ9GXDaFNbl6Fx9Y1soYim1NVK6iANe59o/KSwsIxTcXe5n/iHE16kqcKtPJa9tU2726eB281nzggCAIAgCAIAgCAIAgCAIAgCAIAgCAfL+nvBa54hSuRSqPRXqSzINRARu12RvsBnlOfiKcu1U7O2h9nwXG0FgJYdzSm81k3bdaakTodS67jFSuCujXXZQXUOQwYD7POrk2eXj4Tykk67ku8v4rPseExoNO9op6O2jXO1uRFo8Nr29zxLXQr4qUrhKbJSdwxqMCuGUYwR3yCjKM5XT58i+WJoYjD4fJOPqyg3eSVrLXRstOjfDri24Xf5o1RUrdmmgVi+GUKW0jtDGSd/CWUoSjSlo9TFxDEYfE8So2nHLHVu6to72vtrY5ytwG5W0t2S1qBhVqHUFc1c9nTqTTlQNOx85S6clBNRf1OtDH4aWKnGVVWstLrLzvZ31bvqi++kWlXuDYVEo1cmkC2KbEqxIJDADb3eUuxOaTi0vgczgMqGHVanKcfastVqttC86Y3jXXDmNGnW1LUpgq1Jgx04JIXGcbjfyltaTnTvG+/Q5vCqMcLj0qso2abupK3n1JXQ62dOEBGRlfRcdgqQ2S1TGx332ntBNULW6lHFakJ8VzRkmrw1vpsir+iCyqUlu+spvTyaWNSlc7PyyN5DBxaTujb/FFanUlSyST9rZ36EP6VuEEVaVagr66islXQCcqABk6fEHB8QBIYynrmjuzR/DWLTpyo1mrRacb/r5ne9G+FpbW1GkgwAoJzzLHdifPM2UoKEVFHzGPxU8TiJVJvn8ORZywxiAIAgCAIAgCAIAgCAIAgCAIAgCAIBy3S2xuEZLu0LNUpf4lHU2irT78Ly1fvmBM9aM088OXLqdrhlfDzi8LiUlGW0rK8X49Dat4b63WpZVVoVMgMWQMydzKQeRA3HjgT2/aRvB2IOisDiHDFwzx5Wdk+j+ndqaeKdIqTu1sBVqkaVqvRYqyMWC9nSckgnJwcAc/CeTqpvLr7ieG4dVhBYhuMd3FSV01ZvW+muy6vbqa7C6uqIxRdOJUBsDrVbhcEg5J7NTBGM7HaeRc47esviTr0sLWd6qdCfg3B/VfFE09Mbdf8cVbc94q0nAz4alBU+hk+3gva08TP8AyfES/CcZ/wCsl8nZgdNrE4AuFYnkFVyfgFzHpFN8x/JMct6dvFr8z09I3qA/VrWvVP4nXqaY8yamCR7gY7Vv2U38PmeLh0Kf49WMe5PM/wD5082VVS7qU3qVq1ZritSUN9UtmZaaIxADPjep47590rbaeZu7XJG6NKnUjGlSgoQk7Z5pOTa5Lp96ku241VvUVbZ1t6y4Zww6xWpHbVTO2oee24wcSSqSqL1dGUVMFSwU3KvFzg9FZ2al0fR/urjpFxqq9QWdmc3DAdbVHs0E72P83gIq1JN9nDf5DAYKlCHpeK/DXsrnJ9PDvOksqBp00QszlQAXY5Zj3ky9KyscirNTm5JJX5LZG6elYgCAIAgCAIAgCAIAgCAIAgCAIAgCAIBzHGei7dYbiyqfV7g+1t9nV8nXx88frKJ0XfNB2fwZ2cLxSPZ+j4uOeny/5R8H9Dnq1aiOvSvT/h15VUjrTlqJBbLmkwOE175xg788ym8dVJZZPy9x1YQrPJKjLtqUXey9rbTMt3l5cvcY3fR+vTpj6tl+sA1V6LgBVzpo0qeCWFNPbY82xuecOlJL1fh8F4cz2lxChUqf19Mu0ZLd7yk+WaXspcuSLKlxe4p3VQM7fV6QqdlgDlLekoYkldWWqMDqyc4O0mpyUn0X0RjlhMPUwsWorPLLt1nJ252soq1re8g2XSe8a31ag9Vayoy6AhKVaOpcAjmGyQcb7dxnkas3Hv8A0NVbhmDjiMtrRcW1rfWMrPbu36eJKo2lW5+ptWatVo3NuUqrllFKtpBNQhMAAkEYOwJhKU7N7NfEonVpYbtY0lGM6c7xejvG+2t9eehpq2AoLRqXdanb1rbK0q6aHepTOtdPUimAMAjHtHOcw45dZOzX3sWRruvKVPDQc4T1lF3ST0d82a++/srYkWaVrnULKj9RoVDl7llAq1M89FP7ud9/PIx3lmn7CyrrzKqro4azxU+1nHaKfqrxfO37nT8B4HStKeikDk7u5OXdu9mP7E0U6cYKyONjcdVxc89R+CWyXRFnJmMQBAEAQBAEAQBAEAQBAEAQBAEAQBAEAQBANVxbpUUq6q6nmGAIPoZ40nuThUnTeaDafcc/X6E22dVE1bVvGhUKZx4jcfKUvDw/tuvA6sON4m2Wqo1F/mr/AJMNwK8UYp37kf8AFpU328yMEx2dRLSXmjxY7Byd54df+smvzPP4Rf8A/wA2mPdbrny+9GSp/wAvge+l8P8A/A/+7/I8PRerU/x7+5cfhplaQ9dI3EdlJ+1JhcUpU/wcPBeN5fNk7hXRa1tzqp0gX/G+Xf4tnHpJRowjqkZ8TxTFYhZZz06LReSLmWnPEAQBAEAQBAEAQBAEAQBAEAQBAEAQBAEAQBAEAQBAEAQBAEAQBAEAQBAEAQBAEAQBAEAQBAEAQBA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7" name="Textfeld 26"/>
          <p:cNvSpPr txBox="1"/>
          <p:nvPr/>
        </p:nvSpPr>
        <p:spPr>
          <a:xfrm>
            <a:off x="3652970" y="2447560"/>
            <a:ext cx="487947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+mj-lt"/>
              </a:rPr>
              <a:t>Steigende Überlappungen von Linien- und bereichsübergreifenden Organisationsanforderungen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Systemisches Management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Flache Hierarchien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Team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sz="1400" dirty="0">
                <a:latin typeface="+mj-lt"/>
              </a:rPr>
              <a:t>Orientierung in komplexen Welten</a:t>
            </a:r>
          </a:p>
          <a:p>
            <a:pPr algn="ctr"/>
            <a:r>
              <a:rPr lang="de-DE" sz="1400" dirty="0">
                <a:latin typeface="+mj-lt"/>
              </a:rPr>
              <a:t>   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de-DE" sz="1400" dirty="0">
              <a:latin typeface="+mj-lt"/>
            </a:endParaRPr>
          </a:p>
        </p:txBody>
      </p:sp>
      <p:sp>
        <p:nvSpPr>
          <p:cNvPr id="5" name="AutoShape 2" descr="data:image/jpeg;base64,/9j/4AAQSkZJRgABAQAAAQABAAD/2wCEAAkGBxQSEhUUExQUFRUXFxQWGBcXGBQVFxcUFxcXFxQUGBcYHCggGBolHBQVITEkJSkrLi4uFx8zODMsNygtLisBCgoKDg0OGhAQGiwkICQsLCwsLCwsLCwsLCwsLCwsLCwsLCwsLCwsLCwsLCwsLCwsLCwsLCwsLCwsLCwsLCwsLP/AABEIAMkA+wMBEQACEQEDEQH/xAAbAAACAwEBAQAAAAAAAAAAAAADBAECBQYAB//EADsQAAIBAgQEAwYDCAICAwAAAAECAAMRBBIhMQVBUWEGE3EiMoGRofAjsdEUQlJicoLB4TPxFaIkY5L/xAAaAQACAwEBAAAAAAAAAAAAAAAAAQIDBAUG/8QAMBEAAgIBBAAEBAYDAQEBAAAAAAECAxEEEiExBRNBUSIyYXEUgZGhsfBCwdEz8SP/2gAMAwEAAhEDEQA/APmBmgqLIsQhhEjGHRYwGEEAD05IQzTjEOU4CDiAFoAXWABFtEMPSMADoIhjCwAMtoAEBgAQNAD2eAHs8AINQQAg1ICPGsIALviYADGIjA8+IiAkYgRgDbEiAihxQgAJsUIAAfHCMQA8RHWAHz8CVkwtNYAHQRjGKcaEHWMAyCMQzTgIapiABc1oAezQAkNAAqNDADFNohjKtAAitEMIrwAv5kAJ82AEGrACrV4CBNiIwBPiYADbFd4CBNioYDJQ4uMAbYqAAzie8ABvje8AF3x3SAC7YsnnAAL1zAAXnGGRmMqysYdRGMMojAKojEHQRiGEEYDFMQEMqsQEmMRF4AXWABFMQw6QAYVohng8AA1+Jom9yeg/WZbtSoPC5Z1NJ4ZO9b5PC/kb/wDPYPyzZKoqWFmLALfS+gv3+Uo/Fs1PwjD74/PJfiCimVsyurDMrKQwPUXHMTXXapcPs5d2mcE5Lr+BI4rWXYMmQVTGR4AA2JhgATYqAAnxMYAmxEABmvAAbYgxACNcwGV8yAHs8AK+ZACCYgItABIpIkiyiMAqiMQZBGAZIxB0gAzTMBDVOIDzCAihEYFxEBKNAYXzYAQK8AA4jF2UnoJCyW2DZfpq/MtjB+rEKHlmm7Oxz6ZQOZO5PacZYaeT2LcouKiuBLFUAKQqZxcsVya5gAL5uluXwht4yRdjcsYM/D49kIsTa9yOUlGTi8ozXRU00/U3f2u49Z2k8rJ5SUcNoocSYyINq5iGUNYwAGakAKGpEB4vACM0APAwAqTAZ7NACpaIDwaAFw8ABwA9AC4jAIsYgtMwA6Pw74efE+0Tkpj97cseYUf5nN13icNN8K5l7f8AS+qhz5fR2GG8MYJRZxVY9c1vjp+k5FfjU5PM3j6JL/eTQ9NH0M3jnhdVBfDOXUbqSL/27H5j48p1KPE4SeJde/8A1FE9O0sr9Dk886xmILd4AR50QFGxEAKNiIADOIgMpVq3BF5CyO6LRbRZ5dkZ+zM7zdJxXFpnslYmk0Z1XEsXIuMoNrc9r3t0l+xbM+pynqbHqXBfKv7kFSDM1rDW1rWOh9I1VykuylaqT3yl0ujoRTsLdJ1EsI4knltkZIxHssAKFIARkgBASAEFIAVyxDPWgBFoAQVgBGWAHgIAeKxCKloDPKYwCAwAuIwD4SnndV5swX5m0hZPZBy9lkcVlpH2jhOGprTybZVFulgNfjPE17bpTlY+XydR/DhISxNypYbC19RfXtM0am4uS9CW7nBhVMYVOhk4ZQHLcbqjzLg+8Ln12P5T13hlrnRiXa4OdqIYnn3M1q86JQVNSAFc0QybNpobHbv6dYZAcPC3UZqtqS9ansk+i+8flKZ3wh6mqnRW29IF+14SnuKtY9itJPibMx+kyy1jfyo6UPCoxac5CXFqSuoemMjbkXuLHYbcuszZ9WdOVb2/Dx7HPuzDcSaw+jHJzXaNThGXlfMetvkJfRZCMsP9TJqtPZZDdDpehtJTPOdA4xdaN4xFjh4AeGHgBAw0AIOHgGSpoQAocPACow0MAX/ZIYDINqEABmlACppxYGR5UMBkUtIjPCMC4gBcGAB8FWyOrfwsp+RvIWw3wlH3TQ4vDTPqVHHArcHcTwU63FtM62ciWLxUcIsDgW4rWbGVRf8ACUMoXTQqqkHrclvr2na/DVLTRljlmdTk5tC2Fw5VFUkm19Tp7xLbct53NKlhyXTf8cGW58pewXy5qKSckAIxuaiAxUi98pI006X3nP1Oofyw/U7nh2jhjzbMP2X/AE7DwR45qMVo1XzqE2awIINhZuVxK65N8MhrK4R+KHDyA4r4NpNmxLYjEVaTMcuVVd17O7PyNxeShRFvkhPxGxRwkkc3i6HD0bUYvQ65fIH53MrntUmjbVG/yoye3nnLzklquAcaVcVT6ZkpVB/6sJDbH6l/m3pdRf2bX8gf/B0qjJ5ONw73I9mp5lB99gHBB+cnXBZWGZb9RJRalFr90alfwpVRhVp0g43KrapTcc/cJtNVtUZcrs52n1c4cSfHv7CuBqm5Vwwt+6Qc6dip1KjqLyqq2Vb2vlfujbqNPXfFTjw/f0f39mbOH4XUcqEpsxYXWwJzDqO3eblZFrKZxrKZweJIC9MKSDcMGy2s1s1iSM1rX0Ol5BaiDntRe9FbGrzXhfT1wT5UuMZC0CxCqCxOgABJJ7AbwbSWWNLPRqU/CmKKlhQa3fKPoTeZ3rKUs54+ibJqqTMvF4NqZyupU9CLfLrLa7YWLMGmvoRlGUXyhfy5aRItACpEAKZIAVNOAEGlEBXIIwMkrIEz2SAEhYAXCxiPWgB3HAOFVxh85O+qpzy8jf8AxPKeKW0yvagufV/U6NCkofEZHFuIPTuChzD90+yfrM9VSk+XgueccGW2KJcZky3ykjTMw5C4mlxSjw8/wKK55Opw+BwjKC2jcwGb8zeSj4nfFYyvttKpaeDfr+oalwLCObBqq7m+ZGAA3JugNvjNNHi105qDgiqemilnI9ga9CjQZaGYkmxqMoBfuOgsdBePV6xTqk4v6Drq2ySaFq9D9pFnSk45+aGBy6iyVVuaZF77EaTk6W9Ut7uUzblr5XgTbwilFf8A47B7kkoxHmegawz/ACB7Gd/ReIUWfAuH9TDqY2Se6Q94QxZWq1Ei+dWsjXANVQSFPQkAr8ZvsWVkyxfocvx3w15qviMH+JTLNmo71qRGrLlH/IovuNbW05znzg22088noKdSlGNdqw8LHszhXIkUWywbXhbBFn8xvdX3b82/1NenhzuOXrbcLZk69HsbjQ9RofnNhzBz/wAtWy280kdKgWqt+XsuDISqjJE4WOLyaHAvFbU8NiKzpTDU/LpBUzIGJLCw1IUDfQTnKW3OfTg7V2nVjrjFvEueeTDwbYaowcpiqQF7vmWtTDH95vZDA8oqpqMt2DRqNNdOvy1KPp9H9vY0UwFNx+FiKbdnvSJ9L3B+c6MbcrOODz1lLhNwl2jqfD2AFFdBeow9o8/6R2nktfr7NTa4w+VdL/ZuqpVceex2rjmAIued+995zvOsw1ll21GPxjiArJkqgMANDYAj4zbp9dbFpp8r+4fuQlVF8M4msmUkXv3nsqLldWpr1OVZDZJxBGXECpEBlbwAgwAgwAreIDLyyJI9ljAkCAF8sANHw7w8V8QiN7upbuFF7fGwHxmPX3uiiU499L8yyqG6aTO1qY51r2GgHyt0ni4Z+ZnUfQtxNw7EnWW7nnIkczxZBnFrbW+U9B4O8wlF++TJqsppi9CmSQoBJOgAFySdgO87OyPqkZMv3NbGBaKGivvn/lYbdqQPQHfqfSU+RXLLcVyS8yS6ZGFqOtMswvSuFzC11cC405ixsfUTHPweXyQ6l+z9/sXLVLuXoewmONU5aZqZuYVb6crEEk7HlMuu8FeljFqW5v0LdPqPNbwugmNYMAUqMWB1F9u+mxEp8Kaja4yhz7/6J6mMnHK/QtQ4wjOgrOKdYMvlYg8nBGVa1t1O2bcdxOvZak9kWOnRz2edNce3q0GxvBvKxdQFnp0sXldQGKmhiATezj+CoWFxujje4hXUsNlduqctqfosZMTjWGoV28vE/gYkEr+0qoyswNiMRTUDX/7F16gxXRjHH1LdJ5k09vOPT/gw3D3oBVcC2UFWQhqbj+JGGjCaqnmKMF3E2eNSWFQfCYdqjBUFydewHNieQHWJvA8ZNjF1cFiUGDQp/DnF0K4nYVWBt5isdL9/lgsSm2v7k6VNllOJvrH6r2OJo4UrUamWemRmpuAf31JDqb77H5SmmCnPa+DravUSrpVsMPrv2fRr0QUHsKXyAtbVr211t6ToyglU4LjjB5uVkrLN8u2z6BwfiB8unUOhZFJHdlBI+s8Kn5Nrx6NnUxuiGOOQKQUBJvqSdAe0shbBRaccsi4vPZynE6+8hCJJnPtVzE+tp63wtNUY+pztV85UmdMzFTEBFowPWgBFoARliAzbREiQIAWtACwEYHQeEfZrFhuEP5i84/jT/wDwS+v+madL8zOu4vhg4FVNQRr9/e88w0k+PX+Tcmc5iK1pOKAwcRUzOe1p6LwiDSk/sZNU+kdJ4VwlNAa1aqtEsGWgzAt7WzVLA7DUA9Sek6sm3wjKiK/hwD2lxNB6QGZ6gLewv8TC2pJ0ABuTy3Isjl+hFpC9XjmHpJlpUM9MG3mYi7hmPPyvcQkDubToxpsfMpY+i/6UOSXSOX4hjaZJaghV2PuoSUtoNFy3XnzPoJzvE9Nwp5bfR2fCdVtbg0ku2xKjxepSa9mUn+LML/8A6nGcJR5fB3I3QksdlOGOK1UmprbVVPXqZfp1HdyYPELZyh8PCPo/CicZRbCsR5lMeZRZv4VsHpE8hbKQf5RNr+F5OF3wI+JODVa9JKopP5oJpVRl1z0x7Ln+pdCdrpKb4qUGl90bdBd5dqcunwxLw+9agjUqy0zRJzeXUq0gNdytmzI3cDnzlNM9iaf5GzWVRvsUq3n34f8Aw3+G8IoVC1VCK1FfeX8QOthdgCABUsOa69pZ58n0ZJaeFa2zi8vr++n5mXU8SYKxpUVrgO2vtKufXRSxUnL207yMNRuksk7PDpxi3x9sluHVqDV6aU8NTzu6C7NVZtWFm3AOhvtJRujKTWefsF+guqqU5cr79BePcYIxdc01pD8RxnFKlnaxtcvluSbS2FEfm9TDK6bW3PC9BHEcaruCGqvY7i5A9LCwlqrgvQr3SNTh3FhkC7EAC3pppPJa7RSpsb9H0zqU2qcScTj5ijAsZgcQxhY5VBZjsBqT8JtpqyyEngWoIQB13PqZ6ympVwUUcqyW6WQktIEXjAqIATACbQA9ARmAREy1oASsALgQEaPBsV5dQH+0+h/3MPiFHnUOK7XP6F1E9szruAcR9upROq2zr87EfWeQsTUDpdmwnBMOzMWUE5SQtyASLE6dbf5mnQwVu6DxnHBXZLbhnI0+DCviytNSlLRnI2Ww1AvoCdLDvO94XNrTZl3lmXUL4y/GcDUqVCbUqSqAiI1WiuWmu1xmuDufUmdKMkkZ2smRjUCUvKNVGGd6jBSzAnIFUE2sbWYD+qb9JLfPrpY/cqtWImQKnmKoOlNL2UfvHmx++U2qOWU9IewPFfIPs06Z/qW4Hcd5OVSaEpM08T4qpYpguKpIEsR+GoAueZBP5GY56VKLS5+5fC6SllcfYRo4pUqHyqWFAA0IoUy3qWa95zp6VVvcjS9RKaxJmtwjjtVK1NmayBhmVVVQUOjiyAX0JkHBNENxbjXGRhmrYWuPOp3yZ7/ihb56ba+9oQRe+5E0w0inWprt/oQ81xkc54h4NTwLWSqamdEqK2UJ7D3Kganpqe0fh+nhXGU33nH2NOt1tl+I9L+Q+Fw3EatKm1EebpdGSrSLob3sBnzU2110vObq4Sla5RWEdDS2U10qM38Xr9RmrgjiTbGU/JxqEFnpqA7gajzKNwHa2uZCGsRoZmyt2GjXXQ/L3wlw849l+f8AV9SeFVGFZK1NXY0G1K2F11FMEnY2uPQSlPnK9DpWQTrdcnjcv/v99w9bhGL1tdGb2nW+9Im7M1r3166S3M3LLZkcdPXU4Vxz9X6v8zPqoRuD9951I2Rl0zzE6Z1vE1g9hKed1XqQPmdZVqXFVScllJNhXnckjocX4cLe45A6E3ni1ek+UdfgQw3DP2epmLFm76C0tnbujhdEAPErM+YaX3H83M/Geh8K1DnXsl2v4MGprxLcvUUyzrGUjLACSkBEARgeIgBW0BiFoiR60AJCwEESADXDtatMfzr+YlGpeKZv6MnWvjRuNUyYxCNL5ge9x+tp5KiHmUzz6LP7o6UpbWjramOSnTDNqzCyjoSCAT9TNGl00aIfiZ9/4ohOTnLYvzL08NSy/jE1EIFxmK/Kx09BIQ8Sthx3+z+wSpjI43j2CoKc1AnLe2U629DznY0HiLul5cjPdp9i3I5Xi1WwtPU6WKhW5P1OdPmWBngVZEqp5igqLXB225y7DdfHYcbg2JajVxNi+SkzWL2vlXm2UflHmSh9SOFkw+KKqOwRs6gkBtrgbG3KR3NrkZTg+NKVVPfmAfXQ6GZb8OLRbA7UcQqD3Sq35qlND81AM52xepbuZzPG8Sa1R2cliFVLnUnKLC5+k62njtqSM83mQ944YPQwFQ7nDKrf2Wt+ZmWDxOcfqW9xTOYq8UqPYF2IAC2JNso0y22toPlFbdHbhDjFp5Z03B8TTBD1Ka1Co9nMWygjYsoPtDsZzba4Y3P0OlpNRqM+VW+/6x7EcTq1MraKF91UUKi9cqjQHvvOc5SlyemqphWsdt9t9sHivFGJKkGq9iLHXcc7nnE5yD8PUnwhfEeJ3qIEqm4UWSwUW9bDUSSsZns0tbzxw+zY4PSpOqVVdgeYOU2YbjaZdX4hdiVUorDXZw5aSNc++jcr8UVF1YaThqpyfCLcmC+ONVi/LZfTmZp2bVtEIvV9q3WdXwxtWr6mfUfIE5bT0RzgZjAqe0APQAgxiIgAhESPQAgQAIBABjB1MtRG6Mp+AOsquhvrlH3TJQeJJnR8QwjNXTLocwN+25+k8foro17lPppo6dkXJLHuEeq6VVFUA0xcZtuy6enOTt1DtoVeMNdDVaTbyZniPioRglN7KRte4GshTU5LLRLKMgY/P7K7DedTw/TSVu/2M+osW3ArxNAWpHkQCfXMb/kZ7OX/AIcexyV84lWqWJEspsUoLApxwxd6ssciOBSrUlM5Eki3DEz1VHK9z6DeYrZl8VwdXi8TlAtcsTZRbmZVVDe/oEng5rEghig9pg2pBuL36jlebbLYxXJXGLfRseLq4anh0S5SkmXNyvYc/wC1phqsUpSb9TQ4OKSOeVATfYaSE8Z4EaWDcgdtJk1T+A6nhCzfn6G9guL5EZbXGUgfHeYFLB6GdO55FamLo/s5UofOzgh82gS2q5et9bw+Hb9SMlPzM549jnaz6yKRGcjZ8NnMHB5EcyNx/qbaKITT3pM4PiNjUlhmg9MBvavblvr2uZy9XRKqeF16EKbN0RhsTpptMO155LRXDe2+bkvPqTyna8Noed7MepnxtHWnZMRSAHhACDADxEBE2gMzxAZFoATaAFhADR4dwWtXF0Wy/wAR0X0HM/CY9RrqaOJvn2XZbCqU+jrKuDcIjaF0AudgSBaeQklOyUor4WzpLhYZxfjHj+RjTIYHfY2I6g850NPoXL4otNf30K5XKPDOOXiTG9hvzPL4TrQ0a/yM8rvY1uDkmb4RUeEZ28jeL096+W+h6H0nW01qlHY+zNOLTyilbANU6XtcEXsR8ZOFChna/wAhOzPZgYwOnvAjvK5ylHsnFJgKFNqnu7DnM0rixQN3hdJaQJO/Mn/EoWZvCJPhFcTxIqTU2axVOqqdCfUibcRqhyVJOcuAVHGoFVVB1UFr2vnN7+otb71nGs1knLODuV+G1uOHLk7fhOCGKwFbJYtTpDMLa/hvnQ27q1Qf2yULIyeUY7qJ1cSOW8kGaTJkuML7JsOX1lV1e6LRq0d/lWqT69RHzpymj1asQtWrRbSMrBKrUlkYmO2xHVcAw/lU9feb2j26CdKiOInn9VZvmdJgUV6eR1DKST8eoO4M4HiUpLUcPHCNGmS8szcVwpVchS2W2xN+t9d5jje5Ry1zkvccdEpTCiw0Fh/v6z02it8ylM5l8dsy95sKSpEBEFYDItADxgIi8AELQJHrQAsBABvheH8ysiHZmAPpufpeUam7yqZWL0ROuO6SR9MxVqaWXKAqiwGlhyAE8NOM5Pc3z2/zOqsLg5fF8QPXSTgmlgGcL4x4mtXLSADMpuW/h0tlv3/xO94XTOLc30zJqJJ8HPYehrOyjKdHw6llWWIiw9eppNGmhusX0ITeIjJxKpQcA2qMVRNL9z9AZ0Z5yihGNxjEH3TkIB0Km9x3PWQznLGlgV4dURQcxKm/IAi3L47yvbB9pE8v0Jq1lPuZn+Fh6xOdda4/YeJSCLgQVJc3Zun7vpMN0/NWH0X1N1yyinB+DPWriney826L27znTpy8HVq1iitz79j6k2Nw2BplKDIlVVBKm5YkkAEnXM1jexOwie2HCI1wu1UlKWce5yeL4XUUeYwDIxuKi2ZGJ7rop7aHtNlc1JcGK+idUmmgKLLDOZvF8ACMymzdOR/SYtTCMVuOx4dbbY/L9F6+xjVeE1xe67AE6jY7GZuDZKMwWFwJbS4D3Fr7QUsvBGVElFyZ2pGVQB0A+lp1UsLB51vLbGfDfEQKzUjv7y9xzH5fOcHxihvFq+zNmmnxtZqcZpjOrDmLH1nEhLKwbDJxCWM9F4PPNcl7P/Rg1a5TBXnYMhZDeMC1vrAChMAKkwAi3eAhMCBImAFgfvSABcLifLdXuPZIOv1vKrq1ZXKD9UShLbJM2eIeLsOw0qX7AG88pHwrUbvl/dHQ/EQx2cfxXxC1Q5afsr1/eP6Tr6bwyNfNnL/YonqG+EJYbB6X6zqbfYz59xyhh40gbNKigtJkQGLOoHx6zfoo9sptfGBKvWm5lSMus8yzfsWIjAa1V+P5GZLnwWwNmZCwpWqaQbBE4Wuy+67Ieo0PrFgZ7C8PN8xqsWvfN36knUmUvTRfZur8QsgsJLBs8N4tWwzE2uCLMUA9pelRCLMPUfGUypnDlcm6vWU3rbPj79fkzRxfFsHVXOFyPzWmSgJ5+wQwX4GH4lpA/C4SfHRzfFeIJlGUi5vfQ5h0F9te0osslZ2bqKK9LnH89kYLjDqDY+8hRud1O97yvc0XOCsim/uZNR7G/wAYIhY8I6TD1c6K3Uf9zr1PMEzyl8dtjRkcWVg2dSQRqCDqD6xWRUlhrghF4NHw/wASxeKqqhysikM7EWIGttb7n0nD1mj09MHJZTfSNlVs5PB3+F8LNiQSrBWW1rgkHfTTaZfCtRKqcuMonqYKSRzvEuGvQcpUWx9dCOoM9NTdC2O6DOfODi8MUGkuIE2vAChgBB+MAIv3gAoIxlgfvnEBBaAGbxU6W5yLGY0iMbwtC5jQG0qaWEkIJTSMAij7EBCXETYg9iJu0cu0VWIy8RUmuUuCtCFR5llIsSGuCU7sz8gLD1P+vzmOyWWXI06rnlKWyQADrFgCwFoMY5QMBDiNoJMiVrYZG3UE+gv9JGUIy7RZC6yHyyaMHE4NRUaw22HwE5t/wywj0Ggj5lanJ5ZU6TMdPArXMnEy2nR8Da9Bf7h9TOnpvkPOa3/1PYpM0uaMqNTwrUWmKijfMCfS1h/mcDxeD3Rfpg26VrDO14Zj3X3GsTpvb6zhx3J/C8Gt49TN8RcQNQAPqVOh0v6TpeGXzjeot98FGognBnPEz1ZzCpgBRoARACQ3aACRMBns0QEXgMzMcLmRYCOS0QDuFkkBq0+UkIID2gBMAMjjOJsNPhOjCHlV5fZS3ukZ9TB1bA5R6Ai47G8zvUZLPLwI1aTXIIsRobw5ksoFhHSYekEUKuw+p5mZfUsIqmAAAZEYVDGA1TAPaGBF75efyhgCP2iGQwZuOOt5h1UOdx2/C7kk62JvUmPB1pWCdapLIxMdth0/D6JSkinfc9iSTb62nUrW2KR566e+bYdmsJMqMurimptnQ2P59pnuqjbHbIsjJxeUb/C/FtIizny27+78DPPajwyyDzHlGyGoi++AfEeO0qjKqOGP8pv9Zd4do5xtUprCRG6xbWkSD6z0hgLloCPE+kAIJBgBHx/P9IAJiAyYAeYgdIAZ9eRZIVG8QhqiIxmhTIl9VErOiuUkjS4ZgFraeaEJ66/E63t6Xltmm2CjPIpxWkaIOqsNQGUgg9f+jHRS9+ZdIU5cYOdwi+ZULHZdv6uX6/KLU2NsdccGtmmMtMriqak9dZvpe6r7FMuJD2HfMqnqJjawy0rVMiMDIgGpiMBqlGIM0AKMQeUQxasgII7SuxLay6htWRx7oxRhizhA1t9TrtOfVHe8Hc1knTHIvSQpWF9lcfGxliajLBllCc4590dYFJ2uT05zflJZZyFFt4SPYnD1ENnVl0vYi2nW29pW7YZxkuWltxnazHxcmUsya1PWRAZ4fh9Qdo0gOspHSWkC/wA4CIP3tACCYATn9fpABWAy4H33gAKu0GBnVTIkgaxAN0I0AfC4zyqgYAEgg2IBB7EGdbTxTpSM038ROJxCO5IGQE7DUCX8pEAfE8OypckMp2I1v+kr35ykSwJcHewI53J/Kc+6LWGXRfoaRb75esoJifEluPnNek53Iqs9AHD39j0J/WUXLEiyPRdmlOSRVTEAVDABmmfvWMApf7/zGBVmvEBSqNCfWQs+Vl2n/wDWP3Rl4I/jC3QzDpfmOz4o/gKcYo2bN1/MfYktRHEs+5RopOVePY0sBxmoirkYq1rXGh/XaZZSlns6tcK9nX3B1OMVVfzMxzjmdT9YsvI2obcY4EjijUJvvvtb8pt0zeMM4niMYZUolThr6zUcwYw9PUQA2qRlhENeMCLwEQB9iAEC3b5wAFeAySRABas0QxKpEMhBEAykkIyXrtmJ/wCpbVdKvojKKkSMZ1BH1E1x1kX2sFbq9ia2LsNW0knqK36i2SJ4fqwblrMl10ZLCLYxa7NNWN5nim3hE3hLIWthiy6X+Wl516aPLXfLMs57mN8D4PSemQ1XJUubA6Aiw5yi6jnJZCYnjcAyX5gG15msocVlclinkQDCZyQVDDIBkaABc8YHjFnA0m3hFq9FgpJFtL8ryi26G1pM36XSXebFuPGUZPDv+Ynop/MTPpPmNfir4x9QmLYMTm5E7Sq6TdjNukritPFIihxM0lZadlzDKTpfLzAPKQTZKai8ZMutXklEpstSG8DQI1PPlNtVe3lnG1N6seEaNJZeZQiJrAQ2kmhB7/f3tGIgwAm0APX+7H9IxYBCAyjn/qIBao0QxZ4hlkEALu2kYjKdbRAVtAD2W+kAHsDRhgBu9pOueySkhSWVg1cLx4qmSwK9+U6cHG34k+Shpx4YjUxClr7DtL+UiIDiOOyZlpO5pm2jaX9QCRvKJ8rLXJNcGfTfNrOVasS4L0HpmQJB0jAJYwfCyCTbwhvCVvKIfKCdxfUA30NufxnKtvlN/Q9ZpdBCmGP8n2/9C3FeLvUvndjc3JJ1Pqf8bSnc2XuEILgyMPiLOLfvG01adtSORr1GUHnsSxlVs5t1mmyqMnlnMq1NlSxF8ewFnJiVMUSlrLWRRo3I5yyMEujPOyUu2bdDYSwrHacYBlEYgyH72jAIp6fTWMRLQAgmMCCvrEBQmAAqkBi1QxAAMQwqRgWdYCE6lGIAPkwAkLAQ7h9BGMs7WgAtU300ME2nlADetaa4atriRW6/YRrYoHnJyvg+mJQYzg/dHe5mCyWZZLVwPUhIkhhFksCLMukqvz5bwbNBh6mGfctW4wwCj2SEUqoIDDW+4OhOpnKTZ6iaisv3OexOJvJxgYrrwfD6l6gPy/WbKoY5OLqb9/CDcRp+1pL2ZBdKcEhDuHw9pLAhmmNYAO0hJYAOv3/qMQSMC6n4/KCEWB6RgeP3zgIqR2iGDqGAwDtAADNEMoIgLrGAS0BAWEQzxWMBcjWIQ0hjGRVgIUqkW0iAXgBBpAxAOYemLQwMZUWjQBQYwFsfe1xcRSWVgcZOLTXZl1STM34aBufiNr7wKfs5O8lGlIzzvnPsdwOH9q8sUSnI5iqVzJYEVp0BDABcsYFkGsAG6QjEMIfsxiL2+9IwIHz++UACAwER96QAr8IDAuYhgHiAA8QyoMALqbQAuDGBNoAVfSACp3kRDNKMZ6sYxCZWIChpGABEowAaQQGWBjAvaAAsVqsTAy2WIC6JAQ1h1jGgjC8AJtpACAIAXWADKyQgy/GAFiICL0qLNtbluQPzt0hkYY4U88o2/eXnDIsF/wBlf+Xlsy9+8MhgBUp5TY2uO4P1EYhN4iQGptEAFohkGABBAD1OCAK8YAau0TAXMSAYXaNARiNoMANPeAkXEBl12MYgiff1ghs8IhkneMTB4j3YmAhU3gImnAGNUYIZdoAeh6AU5wQBqcAYZNxJCYy23ygIhYDIqbGMR5oAF6/fKAgbfp+UQz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243670"/>
            <a:ext cx="23622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7201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/>
          <p:cNvSpPr/>
          <p:nvPr/>
        </p:nvSpPr>
        <p:spPr>
          <a:xfrm>
            <a:off x="2771800" y="2420888"/>
            <a:ext cx="3240360" cy="25922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latin typeface="+mj-lt"/>
              </a:rPr>
              <a:t>Magisches Dreieck PM</a:t>
            </a:r>
            <a:endParaRPr lang="de-DE" dirty="0">
              <a:latin typeface="+mj-lt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95936" y="1484784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Zeit</a:t>
            </a:r>
            <a:endParaRPr lang="de-DE" sz="2400" dirty="0">
              <a:latin typeface="+mj-lt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763688" y="530120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Kosten/ Ressourcen</a:t>
            </a:r>
            <a:endParaRPr lang="de-DE" sz="2400" dirty="0">
              <a:latin typeface="+mj-lt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228184" y="54858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+mj-lt"/>
              </a:rPr>
              <a:t>Qualität</a:t>
            </a:r>
            <a:endParaRPr lang="de-DE" sz="2400" dirty="0"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Freihand 2"/>
              <p14:cNvContentPartPr/>
              <p14:nvPr/>
            </p14:nvContentPartPr>
            <p14:xfrm>
              <a:off x="1528086" y="830084"/>
              <a:ext cx="37440" cy="493920"/>
            </p14:xfrm>
          </p:contentPart>
        </mc:Choice>
        <mc:Fallback xmlns="">
          <p:pic>
            <p:nvPicPr>
              <p:cNvPr id="3" name="Freihand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966" y="805964"/>
                <a:ext cx="856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Freihand 8"/>
              <p14:cNvContentPartPr/>
              <p14:nvPr/>
            </p14:nvContentPartPr>
            <p14:xfrm>
              <a:off x="1575966" y="974084"/>
              <a:ext cx="2647440" cy="96480"/>
            </p14:xfrm>
          </p:contentPart>
        </mc:Choice>
        <mc:Fallback xmlns="">
          <p:pic>
            <p:nvPicPr>
              <p:cNvPr id="9" name="Freihand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1846" y="949964"/>
                <a:ext cx="26956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Freihand 10"/>
              <p14:cNvContentPartPr/>
              <p14:nvPr/>
            </p14:nvContentPartPr>
            <p14:xfrm>
              <a:off x="4258686" y="794084"/>
              <a:ext cx="50760" cy="613800"/>
            </p14:xfrm>
          </p:contentPart>
        </mc:Choice>
        <mc:Fallback xmlns="">
          <p:pic>
            <p:nvPicPr>
              <p:cNvPr id="11" name="Freihand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4566" y="769964"/>
                <a:ext cx="990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Freihand 12"/>
              <p14:cNvContentPartPr/>
              <p14:nvPr/>
            </p14:nvContentPartPr>
            <p14:xfrm>
              <a:off x="3917406" y="1201604"/>
              <a:ext cx="1245240" cy="844920"/>
            </p14:xfrm>
          </p:contentPart>
        </mc:Choice>
        <mc:Fallback xmlns="">
          <p:pic>
            <p:nvPicPr>
              <p:cNvPr id="13" name="Freihand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286" y="1177484"/>
                <a:ext cx="1293480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Freihand 20"/>
              <p14:cNvContentPartPr/>
              <p14:nvPr/>
            </p14:nvContentPartPr>
            <p14:xfrm>
              <a:off x="3741726" y="697964"/>
              <a:ext cx="184320" cy="613800"/>
            </p14:xfrm>
          </p:contentPart>
        </mc:Choice>
        <mc:Fallback xmlns="">
          <p:pic>
            <p:nvPicPr>
              <p:cNvPr id="21" name="Freihand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7606" y="673844"/>
                <a:ext cx="23256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Freihand 39"/>
              <p14:cNvContentPartPr/>
              <p14:nvPr/>
            </p14:nvContentPartPr>
            <p14:xfrm>
              <a:off x="1335486" y="1490324"/>
              <a:ext cx="626040" cy="398880"/>
            </p14:xfrm>
          </p:contentPart>
        </mc:Choice>
        <mc:Fallback xmlns="">
          <p:pic>
            <p:nvPicPr>
              <p:cNvPr id="40" name="Freihand 3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1366" y="1466204"/>
                <a:ext cx="6742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4" name="Freihand 43"/>
              <p14:cNvContentPartPr/>
              <p14:nvPr/>
            </p14:nvContentPartPr>
            <p14:xfrm>
              <a:off x="2105526" y="565484"/>
              <a:ext cx="1516320" cy="906480"/>
            </p14:xfrm>
          </p:contentPart>
        </mc:Choice>
        <mc:Fallback xmlns="">
          <p:pic>
            <p:nvPicPr>
              <p:cNvPr id="44" name="Freihand 4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81406" y="541364"/>
                <a:ext cx="1564560" cy="9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Freihand 45"/>
              <p14:cNvContentPartPr/>
              <p14:nvPr/>
            </p14:nvContentPartPr>
            <p14:xfrm>
              <a:off x="1381206" y="5209844"/>
              <a:ext cx="2555640" cy="1077840"/>
            </p14:xfrm>
          </p:contentPart>
        </mc:Choice>
        <mc:Fallback xmlns="">
          <p:pic>
            <p:nvPicPr>
              <p:cNvPr id="46" name="Freihand 4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7086" y="5185724"/>
                <a:ext cx="2603880" cy="11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Freihand 50"/>
              <p14:cNvContentPartPr/>
              <p14:nvPr/>
            </p14:nvContentPartPr>
            <p14:xfrm>
              <a:off x="2153766" y="2177564"/>
              <a:ext cx="1600560" cy="2623320"/>
            </p14:xfrm>
          </p:contentPart>
        </mc:Choice>
        <mc:Fallback xmlns="">
          <p:pic>
            <p:nvPicPr>
              <p:cNvPr id="51" name="Freihand 5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29646" y="2153444"/>
                <a:ext cx="1648800" cy="26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Freihand 52"/>
              <p14:cNvContentPartPr/>
              <p14:nvPr/>
            </p14:nvContentPartPr>
            <p14:xfrm>
              <a:off x="5003526" y="2081444"/>
              <a:ext cx="1681920" cy="2865600"/>
            </p14:xfrm>
          </p:contentPart>
        </mc:Choice>
        <mc:Fallback xmlns="">
          <p:pic>
            <p:nvPicPr>
              <p:cNvPr id="53" name="Freihand 5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79406" y="2057324"/>
                <a:ext cx="173016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Freihand 53"/>
              <p14:cNvContentPartPr/>
              <p14:nvPr/>
            </p14:nvContentPartPr>
            <p14:xfrm>
              <a:off x="5986686" y="5148284"/>
              <a:ext cx="2004120" cy="1059480"/>
            </p14:xfrm>
          </p:contentPart>
        </mc:Choice>
        <mc:Fallback xmlns="">
          <p:pic>
            <p:nvPicPr>
              <p:cNvPr id="54" name="Freihand 5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62566" y="5124164"/>
                <a:ext cx="2052360" cy="11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Freihand 55"/>
              <p14:cNvContentPartPr/>
              <p14:nvPr/>
            </p14:nvContentPartPr>
            <p14:xfrm>
              <a:off x="4054566" y="5725724"/>
              <a:ext cx="1480320" cy="41760"/>
            </p14:xfrm>
          </p:contentPart>
        </mc:Choice>
        <mc:Fallback xmlns="">
          <p:pic>
            <p:nvPicPr>
              <p:cNvPr id="56" name="Freihand 5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0446" y="5701604"/>
                <a:ext cx="1528560" cy="900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feld 56"/>
          <p:cNvSpPr txBox="1"/>
          <p:nvPr/>
        </p:nvSpPr>
        <p:spPr>
          <a:xfrm>
            <a:off x="6075678" y="954672"/>
            <a:ext cx="1620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Freeze</a:t>
            </a:r>
            <a:endParaRPr lang="de-DE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Puffer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6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Warum Projektmanagement?</a:t>
            </a: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611560" y="1489500"/>
            <a:ext cx="6085435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Projektrealisierung mit und ohne Projektmanagement</a:t>
            </a:r>
          </a:p>
        </p:txBody>
      </p:sp>
      <p:sp>
        <p:nvSpPr>
          <p:cNvPr id="36" name="object 3"/>
          <p:cNvSpPr/>
          <p:nvPr/>
        </p:nvSpPr>
        <p:spPr>
          <a:xfrm>
            <a:off x="2010698" y="5761578"/>
            <a:ext cx="5190490" cy="76200"/>
          </a:xfrm>
          <a:custGeom>
            <a:avLst/>
            <a:gdLst/>
            <a:ahLst/>
            <a:cxnLst/>
            <a:rect l="l" t="t" r="r" b="b"/>
            <a:pathLst>
              <a:path w="5190490" h="76200">
                <a:moveTo>
                  <a:pt x="5113778" y="0"/>
                </a:moveTo>
                <a:lnTo>
                  <a:pt x="5113778" y="76199"/>
                </a:lnTo>
                <a:lnTo>
                  <a:pt x="5180834" y="42671"/>
                </a:lnTo>
                <a:lnTo>
                  <a:pt x="5126732" y="42671"/>
                </a:lnTo>
                <a:lnTo>
                  <a:pt x="5129780" y="41147"/>
                </a:lnTo>
                <a:lnTo>
                  <a:pt x="5131304" y="38099"/>
                </a:lnTo>
                <a:lnTo>
                  <a:pt x="5129780" y="34289"/>
                </a:lnTo>
                <a:lnTo>
                  <a:pt x="5126732" y="32765"/>
                </a:lnTo>
                <a:lnTo>
                  <a:pt x="5179310" y="32765"/>
                </a:lnTo>
                <a:lnTo>
                  <a:pt x="5113778" y="0"/>
                </a:lnTo>
                <a:close/>
              </a:path>
              <a:path w="5190490" h="76200">
                <a:moveTo>
                  <a:pt x="5113778" y="32765"/>
                </a:moveTo>
                <a:lnTo>
                  <a:pt x="5333" y="32765"/>
                </a:lnTo>
                <a:lnTo>
                  <a:pt x="1523" y="34289"/>
                </a:lnTo>
                <a:lnTo>
                  <a:pt x="0" y="38099"/>
                </a:lnTo>
                <a:lnTo>
                  <a:pt x="1523" y="41147"/>
                </a:lnTo>
                <a:lnTo>
                  <a:pt x="5333" y="42671"/>
                </a:lnTo>
                <a:lnTo>
                  <a:pt x="5113778" y="42671"/>
                </a:lnTo>
                <a:lnTo>
                  <a:pt x="5113778" y="32765"/>
                </a:lnTo>
                <a:close/>
              </a:path>
              <a:path w="5190490" h="76200">
                <a:moveTo>
                  <a:pt x="5179310" y="32765"/>
                </a:moveTo>
                <a:lnTo>
                  <a:pt x="5126732" y="32765"/>
                </a:lnTo>
                <a:lnTo>
                  <a:pt x="5129780" y="34289"/>
                </a:lnTo>
                <a:lnTo>
                  <a:pt x="5131304" y="38099"/>
                </a:lnTo>
                <a:lnTo>
                  <a:pt x="5129780" y="41147"/>
                </a:lnTo>
                <a:lnTo>
                  <a:pt x="5126732" y="42671"/>
                </a:lnTo>
                <a:lnTo>
                  <a:pt x="5180834" y="42671"/>
                </a:lnTo>
                <a:lnTo>
                  <a:pt x="5189978" y="38099"/>
                </a:lnTo>
                <a:lnTo>
                  <a:pt x="5179310" y="32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7" name="object 4"/>
          <p:cNvSpPr/>
          <p:nvPr/>
        </p:nvSpPr>
        <p:spPr>
          <a:xfrm>
            <a:off x="1977932" y="2341728"/>
            <a:ext cx="76200" cy="3462654"/>
          </a:xfrm>
          <a:custGeom>
            <a:avLst/>
            <a:gdLst/>
            <a:ahLst/>
            <a:cxnLst/>
            <a:rect l="l" t="t" r="r" b="b"/>
            <a:pathLst>
              <a:path w="76200" h="3462654">
                <a:moveTo>
                  <a:pt x="38099" y="58673"/>
                </a:moveTo>
                <a:lnTo>
                  <a:pt x="34289" y="60197"/>
                </a:lnTo>
                <a:lnTo>
                  <a:pt x="32765" y="64007"/>
                </a:lnTo>
                <a:lnTo>
                  <a:pt x="32765" y="3457949"/>
                </a:lnTo>
                <a:lnTo>
                  <a:pt x="34289" y="3460997"/>
                </a:lnTo>
                <a:lnTo>
                  <a:pt x="38099" y="3462521"/>
                </a:lnTo>
                <a:lnTo>
                  <a:pt x="41147" y="3460997"/>
                </a:lnTo>
                <a:lnTo>
                  <a:pt x="42671" y="3457949"/>
                </a:lnTo>
                <a:lnTo>
                  <a:pt x="42671" y="64007"/>
                </a:lnTo>
                <a:lnTo>
                  <a:pt x="41147" y="60197"/>
                </a:lnTo>
                <a:lnTo>
                  <a:pt x="38099" y="58673"/>
                </a:lnTo>
                <a:close/>
              </a:path>
              <a:path w="76200" h="3462654">
                <a:moveTo>
                  <a:pt x="38099" y="0"/>
                </a:moveTo>
                <a:lnTo>
                  <a:pt x="0" y="76199"/>
                </a:lnTo>
                <a:lnTo>
                  <a:pt x="32765" y="76199"/>
                </a:lnTo>
                <a:lnTo>
                  <a:pt x="32765" y="64007"/>
                </a:lnTo>
                <a:lnTo>
                  <a:pt x="34289" y="60197"/>
                </a:lnTo>
                <a:lnTo>
                  <a:pt x="38099" y="58673"/>
                </a:lnTo>
                <a:lnTo>
                  <a:pt x="67436" y="58673"/>
                </a:lnTo>
                <a:lnTo>
                  <a:pt x="38099" y="0"/>
                </a:lnTo>
                <a:close/>
              </a:path>
              <a:path w="76200" h="3462654">
                <a:moveTo>
                  <a:pt x="67436" y="58673"/>
                </a:moveTo>
                <a:lnTo>
                  <a:pt x="38099" y="58673"/>
                </a:lnTo>
                <a:lnTo>
                  <a:pt x="41147" y="60197"/>
                </a:lnTo>
                <a:lnTo>
                  <a:pt x="42671" y="64007"/>
                </a:lnTo>
                <a:lnTo>
                  <a:pt x="42671" y="76199"/>
                </a:lnTo>
                <a:lnTo>
                  <a:pt x="76199" y="76199"/>
                </a:lnTo>
                <a:lnTo>
                  <a:pt x="67436" y="58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8" name="object 5"/>
          <p:cNvSpPr/>
          <p:nvPr/>
        </p:nvSpPr>
        <p:spPr>
          <a:xfrm>
            <a:off x="2016032" y="3423006"/>
            <a:ext cx="3889375" cy="2376805"/>
          </a:xfrm>
          <a:custGeom>
            <a:avLst/>
            <a:gdLst/>
            <a:ahLst/>
            <a:cxnLst/>
            <a:rect l="l" t="t" r="r" b="b"/>
            <a:pathLst>
              <a:path w="3889375" h="2376804">
                <a:moveTo>
                  <a:pt x="0" y="2376671"/>
                </a:moveTo>
                <a:lnTo>
                  <a:pt x="14099" y="2316999"/>
                </a:lnTo>
                <a:lnTo>
                  <a:pt x="54455" y="2258561"/>
                </a:lnTo>
                <a:lnTo>
                  <a:pt x="83569" y="2230177"/>
                </a:lnTo>
                <a:lnTo>
                  <a:pt x="118155" y="2202547"/>
                </a:lnTo>
                <a:lnTo>
                  <a:pt x="157850" y="2175820"/>
                </a:lnTo>
                <a:lnTo>
                  <a:pt x="202288" y="2150144"/>
                </a:lnTo>
                <a:lnTo>
                  <a:pt x="251106" y="2125669"/>
                </a:lnTo>
                <a:lnTo>
                  <a:pt x="303941" y="2102542"/>
                </a:lnTo>
                <a:lnTo>
                  <a:pt x="360427" y="2080912"/>
                </a:lnTo>
                <a:lnTo>
                  <a:pt x="420201" y="2060929"/>
                </a:lnTo>
                <a:lnTo>
                  <a:pt x="482899" y="2042740"/>
                </a:lnTo>
                <a:lnTo>
                  <a:pt x="548156" y="2026494"/>
                </a:lnTo>
                <a:lnTo>
                  <a:pt x="615610" y="2012340"/>
                </a:lnTo>
                <a:lnTo>
                  <a:pt x="684895" y="2000426"/>
                </a:lnTo>
                <a:lnTo>
                  <a:pt x="755647" y="1990901"/>
                </a:lnTo>
                <a:lnTo>
                  <a:pt x="827503" y="1983914"/>
                </a:lnTo>
                <a:lnTo>
                  <a:pt x="900099" y="1979612"/>
                </a:lnTo>
                <a:lnTo>
                  <a:pt x="973070" y="1978145"/>
                </a:lnTo>
                <a:lnTo>
                  <a:pt x="1045939" y="1974498"/>
                </a:lnTo>
                <a:lnTo>
                  <a:pt x="1118452" y="1963804"/>
                </a:lnTo>
                <a:lnTo>
                  <a:pt x="1190246" y="1946433"/>
                </a:lnTo>
                <a:lnTo>
                  <a:pt x="1260954" y="1922757"/>
                </a:lnTo>
                <a:lnTo>
                  <a:pt x="1330210" y="1893147"/>
                </a:lnTo>
                <a:lnTo>
                  <a:pt x="1397649" y="1857973"/>
                </a:lnTo>
                <a:lnTo>
                  <a:pt x="1462905" y="1817606"/>
                </a:lnTo>
                <a:lnTo>
                  <a:pt x="1525612" y="1772418"/>
                </a:lnTo>
                <a:lnTo>
                  <a:pt x="1585404" y="1722779"/>
                </a:lnTo>
                <a:lnTo>
                  <a:pt x="1641916" y="1669060"/>
                </a:lnTo>
                <a:lnTo>
                  <a:pt x="1694782" y="1611632"/>
                </a:lnTo>
                <a:lnTo>
                  <a:pt x="1743635" y="1550866"/>
                </a:lnTo>
                <a:lnTo>
                  <a:pt x="1788111" y="1487133"/>
                </a:lnTo>
                <a:lnTo>
                  <a:pt x="1827844" y="1420803"/>
                </a:lnTo>
                <a:lnTo>
                  <a:pt x="1862467" y="1352248"/>
                </a:lnTo>
                <a:lnTo>
                  <a:pt x="1891616" y="1281839"/>
                </a:lnTo>
                <a:lnTo>
                  <a:pt x="1914923" y="1209946"/>
                </a:lnTo>
                <a:lnTo>
                  <a:pt x="1932025" y="1136941"/>
                </a:lnTo>
                <a:lnTo>
                  <a:pt x="1942553" y="1063193"/>
                </a:lnTo>
                <a:lnTo>
                  <a:pt x="1946144" y="989075"/>
                </a:lnTo>
                <a:lnTo>
                  <a:pt x="1953310" y="914957"/>
                </a:lnTo>
                <a:lnTo>
                  <a:pt x="1974319" y="841209"/>
                </a:lnTo>
                <a:lnTo>
                  <a:pt x="2008445" y="768202"/>
                </a:lnTo>
                <a:lnTo>
                  <a:pt x="2054958" y="696309"/>
                </a:lnTo>
                <a:lnTo>
                  <a:pt x="2113130" y="625899"/>
                </a:lnTo>
                <a:lnTo>
                  <a:pt x="2182231" y="557344"/>
                </a:lnTo>
                <a:lnTo>
                  <a:pt x="2261534" y="491014"/>
                </a:lnTo>
                <a:lnTo>
                  <a:pt x="2350309" y="427280"/>
                </a:lnTo>
                <a:lnTo>
                  <a:pt x="2447829" y="366514"/>
                </a:lnTo>
                <a:lnTo>
                  <a:pt x="2553363" y="309086"/>
                </a:lnTo>
                <a:lnTo>
                  <a:pt x="2666184" y="255367"/>
                </a:lnTo>
                <a:lnTo>
                  <a:pt x="2785564" y="205727"/>
                </a:lnTo>
                <a:lnTo>
                  <a:pt x="2910772" y="160539"/>
                </a:lnTo>
                <a:lnTo>
                  <a:pt x="3041081" y="120172"/>
                </a:lnTo>
                <a:lnTo>
                  <a:pt x="3175762" y="84998"/>
                </a:lnTo>
                <a:lnTo>
                  <a:pt x="3314087" y="55388"/>
                </a:lnTo>
                <a:lnTo>
                  <a:pt x="3455326" y="31712"/>
                </a:lnTo>
                <a:lnTo>
                  <a:pt x="3598751" y="14341"/>
                </a:lnTo>
                <a:lnTo>
                  <a:pt x="3743633" y="3647"/>
                </a:lnTo>
                <a:lnTo>
                  <a:pt x="3889244" y="0"/>
                </a:lnTo>
              </a:path>
            </a:pathLst>
          </a:custGeom>
          <a:ln w="19049">
            <a:solidFill>
              <a:srgbClr val="C00000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9" name="object 6"/>
          <p:cNvSpPr/>
          <p:nvPr/>
        </p:nvSpPr>
        <p:spPr>
          <a:xfrm>
            <a:off x="2016032" y="2630526"/>
            <a:ext cx="4681220" cy="3169285"/>
          </a:xfrm>
          <a:custGeom>
            <a:avLst/>
            <a:gdLst/>
            <a:ahLst/>
            <a:cxnLst/>
            <a:rect l="l" t="t" r="r" b="b"/>
            <a:pathLst>
              <a:path w="4681220" h="3169285">
                <a:moveTo>
                  <a:pt x="0" y="3169151"/>
                </a:moveTo>
                <a:lnTo>
                  <a:pt x="28096" y="3131421"/>
                </a:lnTo>
                <a:lnTo>
                  <a:pt x="75306" y="3107155"/>
                </a:lnTo>
                <a:lnTo>
                  <a:pt x="142233" y="3084181"/>
                </a:lnTo>
                <a:lnTo>
                  <a:pt x="182269" y="3073334"/>
                </a:lnTo>
                <a:lnTo>
                  <a:pt x="226248" y="3062997"/>
                </a:lnTo>
                <a:lnTo>
                  <a:pt x="273842" y="3053232"/>
                </a:lnTo>
                <a:lnTo>
                  <a:pt x="324722" y="3044101"/>
                </a:lnTo>
                <a:lnTo>
                  <a:pt x="378559" y="3035667"/>
                </a:lnTo>
                <a:lnTo>
                  <a:pt x="435025" y="3027992"/>
                </a:lnTo>
                <a:lnTo>
                  <a:pt x="493792" y="3021138"/>
                </a:lnTo>
                <a:lnTo>
                  <a:pt x="554531" y="3015168"/>
                </a:lnTo>
                <a:lnTo>
                  <a:pt x="616912" y="3010143"/>
                </a:lnTo>
                <a:lnTo>
                  <a:pt x="680608" y="3006127"/>
                </a:lnTo>
                <a:lnTo>
                  <a:pt x="745290" y="3003181"/>
                </a:lnTo>
                <a:lnTo>
                  <a:pt x="810629" y="3001368"/>
                </a:lnTo>
                <a:lnTo>
                  <a:pt x="876296" y="3000749"/>
                </a:lnTo>
                <a:lnTo>
                  <a:pt x="942078" y="2995219"/>
                </a:lnTo>
                <a:lnTo>
                  <a:pt x="1007531" y="2979004"/>
                </a:lnTo>
                <a:lnTo>
                  <a:pt x="1072326" y="2952665"/>
                </a:lnTo>
                <a:lnTo>
                  <a:pt x="1136132" y="2916765"/>
                </a:lnTo>
                <a:lnTo>
                  <a:pt x="1198622" y="2871864"/>
                </a:lnTo>
                <a:lnTo>
                  <a:pt x="1259467" y="2818526"/>
                </a:lnTo>
                <a:lnTo>
                  <a:pt x="1318336" y="2757311"/>
                </a:lnTo>
                <a:lnTo>
                  <a:pt x="1374900" y="2688781"/>
                </a:lnTo>
                <a:lnTo>
                  <a:pt x="1428832" y="2613498"/>
                </a:lnTo>
                <a:lnTo>
                  <a:pt x="1479800" y="2532025"/>
                </a:lnTo>
                <a:lnTo>
                  <a:pt x="1527477" y="2444922"/>
                </a:lnTo>
                <a:lnTo>
                  <a:pt x="1571533" y="2352752"/>
                </a:lnTo>
                <a:lnTo>
                  <a:pt x="1611639" y="2256076"/>
                </a:lnTo>
                <a:lnTo>
                  <a:pt x="1647465" y="2155456"/>
                </a:lnTo>
                <a:lnTo>
                  <a:pt x="1678682" y="2051455"/>
                </a:lnTo>
                <a:lnTo>
                  <a:pt x="1704962" y="1944633"/>
                </a:lnTo>
                <a:lnTo>
                  <a:pt x="1725975" y="1835552"/>
                </a:lnTo>
                <a:lnTo>
                  <a:pt x="1741392" y="1724775"/>
                </a:lnTo>
                <a:lnTo>
                  <a:pt x="1750883" y="1612863"/>
                </a:lnTo>
                <a:lnTo>
                  <a:pt x="1754120" y="1500377"/>
                </a:lnTo>
                <a:lnTo>
                  <a:pt x="1764910" y="1387994"/>
                </a:lnTo>
                <a:lnTo>
                  <a:pt x="1796549" y="1276164"/>
                </a:lnTo>
                <a:lnTo>
                  <a:pt x="1847940" y="1165448"/>
                </a:lnTo>
                <a:lnTo>
                  <a:pt x="1917987" y="1056412"/>
                </a:lnTo>
                <a:lnTo>
                  <a:pt x="2005592" y="949618"/>
                </a:lnTo>
                <a:lnTo>
                  <a:pt x="2109660" y="845631"/>
                </a:lnTo>
                <a:lnTo>
                  <a:pt x="2229092" y="745012"/>
                </a:lnTo>
                <a:lnTo>
                  <a:pt x="2362794" y="648327"/>
                </a:lnTo>
                <a:lnTo>
                  <a:pt x="2509667" y="556139"/>
                </a:lnTo>
                <a:lnTo>
                  <a:pt x="2668616" y="469010"/>
                </a:lnTo>
                <a:lnTo>
                  <a:pt x="2838543" y="387506"/>
                </a:lnTo>
                <a:lnTo>
                  <a:pt x="3018352" y="312188"/>
                </a:lnTo>
                <a:lnTo>
                  <a:pt x="3206945" y="243621"/>
                </a:lnTo>
                <a:lnTo>
                  <a:pt x="3403228" y="182367"/>
                </a:lnTo>
                <a:lnTo>
                  <a:pt x="3606102" y="128992"/>
                </a:lnTo>
                <a:lnTo>
                  <a:pt x="3814471" y="84057"/>
                </a:lnTo>
                <a:lnTo>
                  <a:pt x="4027238" y="48127"/>
                </a:lnTo>
                <a:lnTo>
                  <a:pt x="4243307" y="21765"/>
                </a:lnTo>
                <a:lnTo>
                  <a:pt x="4461581" y="5535"/>
                </a:lnTo>
                <a:lnTo>
                  <a:pt x="4680962" y="0"/>
                </a:lnTo>
              </a:path>
            </a:pathLst>
          </a:custGeom>
          <a:ln w="19049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0" name="object 7"/>
          <p:cNvSpPr/>
          <p:nvPr/>
        </p:nvSpPr>
        <p:spPr>
          <a:xfrm>
            <a:off x="5905276" y="3423006"/>
            <a:ext cx="0" cy="2376805"/>
          </a:xfrm>
          <a:custGeom>
            <a:avLst/>
            <a:gdLst/>
            <a:ahLst/>
            <a:cxnLst/>
            <a:rect l="l" t="t" r="r" b="b"/>
            <a:pathLst>
              <a:path h="2376804">
                <a:moveTo>
                  <a:pt x="0" y="0"/>
                </a:moveTo>
                <a:lnTo>
                  <a:pt x="0" y="2376671"/>
                </a:lnTo>
              </a:path>
            </a:pathLst>
          </a:custGeom>
          <a:ln w="19049">
            <a:solidFill>
              <a:srgbClr val="80808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1" name="object 8"/>
          <p:cNvSpPr/>
          <p:nvPr/>
        </p:nvSpPr>
        <p:spPr>
          <a:xfrm>
            <a:off x="6696995" y="2630526"/>
            <a:ext cx="0" cy="3169285"/>
          </a:xfrm>
          <a:custGeom>
            <a:avLst/>
            <a:gdLst/>
            <a:ahLst/>
            <a:cxnLst/>
            <a:rect l="l" t="t" r="r" b="b"/>
            <a:pathLst>
              <a:path h="3169285">
                <a:moveTo>
                  <a:pt x="0" y="0"/>
                </a:moveTo>
                <a:lnTo>
                  <a:pt x="0" y="3169151"/>
                </a:lnTo>
              </a:path>
            </a:pathLst>
          </a:custGeom>
          <a:ln w="19049">
            <a:solidFill>
              <a:srgbClr val="80808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2" name="object 9"/>
          <p:cNvSpPr/>
          <p:nvPr/>
        </p:nvSpPr>
        <p:spPr>
          <a:xfrm>
            <a:off x="2016032" y="3423006"/>
            <a:ext cx="3889375" cy="0"/>
          </a:xfrm>
          <a:custGeom>
            <a:avLst/>
            <a:gdLst/>
            <a:ahLst/>
            <a:cxnLst/>
            <a:rect l="l" t="t" r="r" b="b"/>
            <a:pathLst>
              <a:path w="3889375">
                <a:moveTo>
                  <a:pt x="3889244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80808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3" name="object 10"/>
          <p:cNvSpPr/>
          <p:nvPr/>
        </p:nvSpPr>
        <p:spPr>
          <a:xfrm>
            <a:off x="2016032" y="2630526"/>
            <a:ext cx="4681220" cy="0"/>
          </a:xfrm>
          <a:custGeom>
            <a:avLst/>
            <a:gdLst/>
            <a:ahLst/>
            <a:cxnLst/>
            <a:rect l="l" t="t" r="r" b="b"/>
            <a:pathLst>
              <a:path w="4681220">
                <a:moveTo>
                  <a:pt x="4680962" y="0"/>
                </a:moveTo>
                <a:lnTo>
                  <a:pt x="0" y="0"/>
                </a:lnTo>
              </a:path>
            </a:pathLst>
          </a:custGeom>
          <a:ln w="19049">
            <a:solidFill>
              <a:srgbClr val="808080"/>
            </a:solidFill>
            <a:prstDash val="lgDash"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4" name="object 11"/>
          <p:cNvSpPr/>
          <p:nvPr/>
        </p:nvSpPr>
        <p:spPr>
          <a:xfrm>
            <a:off x="5905276" y="4407510"/>
            <a:ext cx="791845" cy="190500"/>
          </a:xfrm>
          <a:custGeom>
            <a:avLst/>
            <a:gdLst/>
            <a:ahLst/>
            <a:cxnLst/>
            <a:rect l="l" t="t" r="r" b="b"/>
            <a:pathLst>
              <a:path w="791845" h="190500">
                <a:moveTo>
                  <a:pt x="190499" y="0"/>
                </a:moveTo>
                <a:lnTo>
                  <a:pt x="0" y="95249"/>
                </a:lnTo>
                <a:lnTo>
                  <a:pt x="190499" y="190499"/>
                </a:lnTo>
                <a:lnTo>
                  <a:pt x="190499" y="126491"/>
                </a:lnTo>
                <a:lnTo>
                  <a:pt x="158495" y="126491"/>
                </a:lnTo>
                <a:lnTo>
                  <a:pt x="158495" y="63245"/>
                </a:lnTo>
                <a:lnTo>
                  <a:pt x="190499" y="63245"/>
                </a:lnTo>
                <a:lnTo>
                  <a:pt x="190499" y="0"/>
                </a:lnTo>
                <a:close/>
              </a:path>
              <a:path w="791845" h="190500">
                <a:moveTo>
                  <a:pt x="601217" y="0"/>
                </a:moveTo>
                <a:lnTo>
                  <a:pt x="601217" y="190499"/>
                </a:lnTo>
                <a:lnTo>
                  <a:pt x="729233" y="126491"/>
                </a:lnTo>
                <a:lnTo>
                  <a:pt x="633221" y="126491"/>
                </a:lnTo>
                <a:lnTo>
                  <a:pt x="633221" y="63245"/>
                </a:lnTo>
                <a:lnTo>
                  <a:pt x="727709" y="63245"/>
                </a:lnTo>
                <a:lnTo>
                  <a:pt x="601217" y="0"/>
                </a:lnTo>
                <a:close/>
              </a:path>
              <a:path w="791845" h="190500">
                <a:moveTo>
                  <a:pt x="190499" y="63245"/>
                </a:moveTo>
                <a:lnTo>
                  <a:pt x="158495" y="63245"/>
                </a:lnTo>
                <a:lnTo>
                  <a:pt x="158495" y="126491"/>
                </a:lnTo>
                <a:lnTo>
                  <a:pt x="190499" y="126491"/>
                </a:lnTo>
                <a:lnTo>
                  <a:pt x="190499" y="63245"/>
                </a:lnTo>
                <a:close/>
              </a:path>
              <a:path w="791845" h="190500">
                <a:moveTo>
                  <a:pt x="601217" y="63245"/>
                </a:moveTo>
                <a:lnTo>
                  <a:pt x="190499" y="63245"/>
                </a:lnTo>
                <a:lnTo>
                  <a:pt x="190499" y="126491"/>
                </a:lnTo>
                <a:lnTo>
                  <a:pt x="601217" y="126491"/>
                </a:lnTo>
                <a:lnTo>
                  <a:pt x="601217" y="63245"/>
                </a:lnTo>
                <a:close/>
              </a:path>
              <a:path w="791845" h="190500">
                <a:moveTo>
                  <a:pt x="727709" y="63245"/>
                </a:moveTo>
                <a:lnTo>
                  <a:pt x="633221" y="63245"/>
                </a:lnTo>
                <a:lnTo>
                  <a:pt x="633221" y="126491"/>
                </a:lnTo>
                <a:lnTo>
                  <a:pt x="729233" y="126491"/>
                </a:lnTo>
                <a:lnTo>
                  <a:pt x="791717" y="95249"/>
                </a:lnTo>
                <a:lnTo>
                  <a:pt x="727709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5" name="object 12"/>
          <p:cNvSpPr/>
          <p:nvPr/>
        </p:nvSpPr>
        <p:spPr>
          <a:xfrm>
            <a:off x="2857276" y="2630526"/>
            <a:ext cx="190500" cy="792480"/>
          </a:xfrm>
          <a:custGeom>
            <a:avLst/>
            <a:gdLst/>
            <a:ahLst/>
            <a:cxnLst/>
            <a:rect l="l" t="t" r="r" b="b"/>
            <a:pathLst>
              <a:path w="190500" h="792480">
                <a:moveTo>
                  <a:pt x="63245" y="601979"/>
                </a:moveTo>
                <a:lnTo>
                  <a:pt x="0" y="601979"/>
                </a:lnTo>
                <a:lnTo>
                  <a:pt x="95249" y="792479"/>
                </a:lnTo>
                <a:lnTo>
                  <a:pt x="174497" y="633983"/>
                </a:lnTo>
                <a:lnTo>
                  <a:pt x="63245" y="633983"/>
                </a:lnTo>
                <a:lnTo>
                  <a:pt x="63245" y="601979"/>
                </a:lnTo>
                <a:close/>
              </a:path>
              <a:path w="190500" h="792480">
                <a:moveTo>
                  <a:pt x="126491" y="159257"/>
                </a:moveTo>
                <a:lnTo>
                  <a:pt x="63245" y="159257"/>
                </a:lnTo>
                <a:lnTo>
                  <a:pt x="63245" y="633983"/>
                </a:lnTo>
                <a:lnTo>
                  <a:pt x="126491" y="633983"/>
                </a:lnTo>
                <a:lnTo>
                  <a:pt x="126491" y="159257"/>
                </a:lnTo>
                <a:close/>
              </a:path>
              <a:path w="190500" h="792480">
                <a:moveTo>
                  <a:pt x="190499" y="601979"/>
                </a:moveTo>
                <a:lnTo>
                  <a:pt x="126491" y="601979"/>
                </a:lnTo>
                <a:lnTo>
                  <a:pt x="126491" y="633983"/>
                </a:lnTo>
                <a:lnTo>
                  <a:pt x="174497" y="633983"/>
                </a:lnTo>
                <a:lnTo>
                  <a:pt x="190499" y="601979"/>
                </a:lnTo>
                <a:close/>
              </a:path>
              <a:path w="190500" h="792480">
                <a:moveTo>
                  <a:pt x="95249" y="0"/>
                </a:moveTo>
                <a:lnTo>
                  <a:pt x="0" y="190499"/>
                </a:lnTo>
                <a:lnTo>
                  <a:pt x="63245" y="190499"/>
                </a:lnTo>
                <a:lnTo>
                  <a:pt x="63245" y="159257"/>
                </a:lnTo>
                <a:lnTo>
                  <a:pt x="174878" y="159257"/>
                </a:lnTo>
                <a:lnTo>
                  <a:pt x="95249" y="0"/>
                </a:lnTo>
                <a:close/>
              </a:path>
              <a:path w="190500" h="792480">
                <a:moveTo>
                  <a:pt x="174878" y="159257"/>
                </a:moveTo>
                <a:lnTo>
                  <a:pt x="126491" y="159257"/>
                </a:lnTo>
                <a:lnTo>
                  <a:pt x="126491" y="190499"/>
                </a:lnTo>
                <a:lnTo>
                  <a:pt x="190499" y="190499"/>
                </a:lnTo>
                <a:lnTo>
                  <a:pt x="174878" y="1592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46" name="object 13"/>
          <p:cNvSpPr txBox="1"/>
          <p:nvPr/>
        </p:nvSpPr>
        <p:spPr>
          <a:xfrm>
            <a:off x="6450374" y="5834217"/>
            <a:ext cx="602615" cy="259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</a:t>
            </a:r>
            <a:r>
              <a:rPr kumimoji="0" sz="16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</a:t>
            </a:r>
            <a:r>
              <a:rPr kumimoji="0" sz="1600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e</a:t>
            </a:r>
            <a:r>
              <a:rPr kumimoji="0" sz="16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7" name="object 14"/>
          <p:cNvSpPr txBox="1"/>
          <p:nvPr/>
        </p:nvSpPr>
        <p:spPr>
          <a:xfrm>
            <a:off x="1691680" y="2489579"/>
            <a:ext cx="259079" cy="9074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Aufwand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48" name="object 15"/>
          <p:cNvSpPr txBox="1"/>
          <p:nvPr/>
        </p:nvSpPr>
        <p:spPr>
          <a:xfrm>
            <a:off x="4181135" y="3987889"/>
            <a:ext cx="318115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11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mi</a:t>
            </a:r>
            <a:r>
              <a:rPr kumimoji="0" sz="1600" b="1" i="0" u="none" strike="noStrike" kern="1200" cap="none" spc="7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5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Times New Roman"/>
              </a:rPr>
              <a:t> </a:t>
            </a:r>
            <a:r>
              <a:rPr kumimoji="0" sz="1600" b="1" i="0" u="none" strike="noStrike" kern="1200" cap="none" spc="9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Projek</a:t>
            </a:r>
            <a:r>
              <a:rPr kumimoji="0" sz="1600" b="1" i="0" u="none" strike="noStrike" kern="1200" cap="none" spc="8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t</a:t>
            </a:r>
            <a:r>
              <a:rPr kumimoji="0" sz="1600" b="1" i="0" u="none" strike="noStrike" kern="1200" cap="none" spc="12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management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Freihand 11"/>
              <p14:cNvContentPartPr/>
              <p14:nvPr/>
            </p14:nvContentPartPr>
            <p14:xfrm>
              <a:off x="6893526" y="2321924"/>
              <a:ext cx="169200" cy="457560"/>
            </p14:xfrm>
          </p:contentPart>
        </mc:Choice>
        <mc:Fallback xmlns="">
          <p:pic>
            <p:nvPicPr>
              <p:cNvPr id="12" name="Freihand 1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9406" y="2297804"/>
                <a:ext cx="21744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Freihand 12"/>
              <p14:cNvContentPartPr/>
              <p14:nvPr/>
            </p14:nvContentPartPr>
            <p14:xfrm>
              <a:off x="7194846" y="2538644"/>
              <a:ext cx="12960" cy="181080"/>
            </p14:xfrm>
          </p:contentPart>
        </mc:Choice>
        <mc:Fallback xmlns="">
          <p:pic>
            <p:nvPicPr>
              <p:cNvPr id="13" name="Freihand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0726" y="2514524"/>
                <a:ext cx="61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Freihand 13"/>
              <p14:cNvContentPartPr/>
              <p14:nvPr/>
            </p14:nvContentPartPr>
            <p14:xfrm>
              <a:off x="7243086" y="2346044"/>
              <a:ext cx="360" cy="360"/>
            </p14:xfrm>
          </p:contentPart>
        </mc:Choice>
        <mc:Fallback xmlns="">
          <p:pic>
            <p:nvPicPr>
              <p:cNvPr id="14" name="Freihand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8966" y="2321924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Freihand 15"/>
              <p14:cNvContentPartPr/>
              <p14:nvPr/>
            </p14:nvContentPartPr>
            <p14:xfrm>
              <a:off x="7387446" y="2538644"/>
              <a:ext cx="218880" cy="306720"/>
            </p14:xfrm>
          </p:contentPart>
        </mc:Choice>
        <mc:Fallback xmlns="">
          <p:pic>
            <p:nvPicPr>
              <p:cNvPr id="16" name="Freihand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63326" y="2514524"/>
                <a:ext cx="267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Freihand 16"/>
              <p14:cNvContentPartPr/>
              <p14:nvPr/>
            </p14:nvContentPartPr>
            <p14:xfrm>
              <a:off x="7736286" y="2586884"/>
              <a:ext cx="48600" cy="285120"/>
            </p14:xfrm>
          </p:contentPart>
        </mc:Choice>
        <mc:Fallback xmlns="">
          <p:pic>
            <p:nvPicPr>
              <p:cNvPr id="17" name="Freihand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12166" y="2562764"/>
                <a:ext cx="968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Freihand 17"/>
              <p14:cNvContentPartPr/>
              <p14:nvPr/>
            </p14:nvContentPartPr>
            <p14:xfrm>
              <a:off x="7808646" y="2370164"/>
              <a:ext cx="360" cy="360"/>
            </p14:xfrm>
          </p:contentPart>
        </mc:Choice>
        <mc:Fallback xmlns="">
          <p:pic>
            <p:nvPicPr>
              <p:cNvPr id="18" name="Freihand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84526" y="2346044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Freihand 18"/>
              <p14:cNvContentPartPr/>
              <p14:nvPr/>
            </p14:nvContentPartPr>
            <p14:xfrm>
              <a:off x="7880646" y="2501204"/>
              <a:ext cx="218520" cy="302400"/>
            </p14:xfrm>
          </p:contentPart>
        </mc:Choice>
        <mc:Fallback xmlns="">
          <p:pic>
            <p:nvPicPr>
              <p:cNvPr id="19" name="Freihand 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6526" y="2477084"/>
                <a:ext cx="26676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43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189" y="1772816"/>
            <a:ext cx="5833019" cy="4536504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de-DE" sz="1050" b="1" dirty="0"/>
              <a:t>Die nächsten Ferien stehen an: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Sie wollen die einmalige Chance nutzen nochmals so lange Ferien „im Stück“ zu haben und planen einen bis zu 2-monatigen Aufenthalt im </a:t>
            </a:r>
            <a:r>
              <a:rPr lang="de-DE" sz="1000" dirty="0" err="1"/>
              <a:t>Hoggar</a:t>
            </a:r>
            <a:r>
              <a:rPr lang="de-DE" sz="1000" dirty="0"/>
              <a:t>-Gebirge / Algerien.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Neben Abenteuer und Grenzerfahrungen reizt Sie auch Kultur und die Ruhe vor einem neuen Lebensabschnitt.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Leider besitzen Sie außer großem Unternehmergeist, handwerklichen Fähigkeiten und Ideenreichtum nur einen klapprigen VW-Bus und 1500 € auf der hohen Kante.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1. Organisieren Sie sich in Ihrer Arbeitsgruppe.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2. Wie würden Sie Ihr Vorhaben als Projekt definieren, so dass es verstanden wird, um was es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     geht? (Zielgruppe : Mitfahrer, Sponsor, Stakeholder, Vereinskollegen, etc.)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3. Kann Ihnen Projektmanagement bei diesem Projekt weiterhelfen?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Bitte begründen Sie Ihre Auffassung.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4. Versuchen Sie  im Anschluss an die Beantwortung der obigen Fragen eine eigene Definition von Projekt und Projektmanagement zu formulieren.</a:t>
            </a:r>
          </a:p>
          <a:p>
            <a:pPr marL="109728" indent="0">
              <a:lnSpc>
                <a:spcPct val="150000"/>
              </a:lnSpc>
              <a:buNone/>
            </a:pPr>
            <a:r>
              <a:rPr lang="de-DE" sz="1000" dirty="0"/>
              <a:t>5. Präsentieren und verteidigen Sie Ihre Arbeitsergebnisse.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200" b="1" dirty="0"/>
              <a:t>Übung: Projektdefinition</a:t>
            </a:r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8" name="Picture 492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492896"/>
            <a:ext cx="2165013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56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Warum agiles Projektmanagement?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4" name="Rectangle 3"/>
          <p:cNvSpPr txBox="1">
            <a:spLocks noChangeArrowheads="1"/>
          </p:cNvSpPr>
          <p:nvPr/>
        </p:nvSpPr>
        <p:spPr>
          <a:xfrm>
            <a:off x="468313" y="1916583"/>
            <a:ext cx="8218487" cy="4176713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de-AT" altLang="de-DE"/>
              <a:t>	Wirtschaft:</a:t>
            </a:r>
            <a:br>
              <a:rPr lang="de-AT" altLang="de-DE"/>
            </a:br>
            <a:r>
              <a:rPr lang="de-AT" altLang="de-DE"/>
              <a:t/>
            </a:r>
            <a:br>
              <a:rPr lang="de-AT" altLang="de-DE"/>
            </a:br>
            <a:r>
              <a:rPr lang="de-AT" altLang="de-DE"/>
              <a:t>„IT-Industrie ist eine dynamische Branche“</a:t>
            </a:r>
            <a:br>
              <a:rPr lang="de-AT" altLang="de-DE"/>
            </a:br>
            <a:r>
              <a:rPr lang="de-AT" altLang="de-DE">
                <a:sym typeface="Wingdings" panose="05000000000000000000" pitchFamily="2" charset="2"/>
              </a:rPr>
              <a:t> 	laufend </a:t>
            </a:r>
            <a:r>
              <a:rPr lang="de-AT" altLang="de-DE" u="sng">
                <a:sym typeface="Wingdings" panose="05000000000000000000" pitchFamily="2" charset="2"/>
              </a:rPr>
              <a:t>Änderungen</a:t>
            </a:r>
            <a:r>
              <a:rPr lang="de-AT" altLang="de-DE">
                <a:sym typeface="Wingdings" panose="05000000000000000000" pitchFamily="2" charset="2"/>
              </a:rPr>
              <a:t> unterworfen!</a:t>
            </a:r>
            <a:br>
              <a:rPr lang="de-AT" altLang="de-DE">
                <a:sym typeface="Wingdings" panose="05000000000000000000" pitchFamily="2" charset="2"/>
              </a:rPr>
            </a:br>
            <a:endParaRPr lang="de-AT" altLang="de-DE"/>
          </a:p>
          <a:p>
            <a:pPr>
              <a:lnSpc>
                <a:spcPct val="90000"/>
              </a:lnSpc>
              <a:buFontTx/>
              <a:buNone/>
            </a:pPr>
            <a:r>
              <a:rPr lang="de-AT" altLang="de-DE"/>
              <a:t>	  Beispiel: </a:t>
            </a:r>
            <a:br>
              <a:rPr lang="de-AT" altLang="de-DE"/>
            </a:br>
            <a:r>
              <a:rPr lang="de-AT" altLang="de-DE"/>
              <a:t/>
            </a:r>
            <a:br>
              <a:rPr lang="de-AT" altLang="de-DE"/>
            </a:br>
            <a:r>
              <a:rPr lang="de-AT" altLang="de-DE"/>
              <a:t>Internet - Homepage eine Unternehmens</a:t>
            </a:r>
            <a:br>
              <a:rPr lang="de-AT" altLang="de-DE"/>
            </a:br>
            <a:r>
              <a:rPr lang="de-AT" altLang="de-DE">
                <a:sym typeface="Wingdings" panose="05000000000000000000" pitchFamily="2" charset="2"/>
              </a:rPr>
              <a:t></a:t>
            </a:r>
            <a:r>
              <a:rPr lang="de-AT" altLang="de-DE"/>
              <a:t> 	Plattform für Informationen, </a:t>
            </a:r>
            <a:br>
              <a:rPr lang="de-AT" altLang="de-DE"/>
            </a:br>
            <a:r>
              <a:rPr lang="de-AT" altLang="de-DE"/>
              <a:t>	Übersicht über das Unternehmen, </a:t>
            </a:r>
            <a:br>
              <a:rPr lang="de-AT" altLang="de-DE"/>
            </a:br>
            <a:r>
              <a:rPr lang="de-AT" altLang="de-DE"/>
              <a:t>	Produkte, Dienstleitungen, … </a:t>
            </a:r>
            <a:br>
              <a:rPr lang="de-AT" altLang="de-DE"/>
            </a:br>
            <a:r>
              <a:rPr lang="de-AT" altLang="de-DE">
                <a:sym typeface="Wingdings" panose="05000000000000000000" pitchFamily="2" charset="2"/>
              </a:rPr>
              <a:t> 	laufend </a:t>
            </a:r>
            <a:r>
              <a:rPr lang="de-AT" altLang="de-DE" u="sng">
                <a:sym typeface="Wingdings" panose="05000000000000000000" pitchFamily="2" charset="2"/>
              </a:rPr>
              <a:t>Änderungen</a:t>
            </a:r>
            <a:r>
              <a:rPr lang="de-AT" altLang="de-DE">
                <a:sym typeface="Wingdings" panose="05000000000000000000" pitchFamily="2" charset="2"/>
              </a:rPr>
              <a:t> unterworfen!</a:t>
            </a:r>
            <a:endParaRPr lang="de-AT" altLang="de-DE"/>
          </a:p>
          <a:p>
            <a:pPr>
              <a:lnSpc>
                <a:spcPct val="90000"/>
              </a:lnSpc>
            </a:pPr>
            <a:endParaRPr lang="de-AT" altLang="de-DE" dirty="0"/>
          </a:p>
        </p:txBody>
      </p:sp>
      <p:pic>
        <p:nvPicPr>
          <p:cNvPr id="75" name="Picture 5" descr="MCj029534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1988021"/>
            <a:ext cx="130175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" descr="j020546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4220046"/>
            <a:ext cx="1747838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755650" y="1844476"/>
            <a:ext cx="1944688" cy="504056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8" name="Oval 8"/>
          <p:cNvSpPr>
            <a:spLocks noChangeArrowheads="1"/>
          </p:cNvSpPr>
          <p:nvPr/>
        </p:nvSpPr>
        <p:spPr bwMode="auto">
          <a:xfrm>
            <a:off x="755650" y="3500660"/>
            <a:ext cx="1871663" cy="4302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9283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r>
              <a:rPr lang="de-DE" sz="2400" b="1" dirty="0"/>
              <a:t>Warum agiles Projektmanagement?</a:t>
            </a:r>
            <a:endParaRPr lang="de-DE" sz="1400" b="1" dirty="0"/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917154"/>
            <a:ext cx="8218487" cy="42481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000" dirty="0"/>
              <a:t>„Die sehr hohe Innovationsgeschwindigkeit im </a:t>
            </a:r>
            <a:br>
              <a:rPr lang="de-DE" altLang="de-DE" sz="2000" dirty="0"/>
            </a:br>
            <a:r>
              <a:rPr lang="de-DE" altLang="de-DE" sz="2000" dirty="0"/>
              <a:t>IT-Bereich erzwingt entsprechend </a:t>
            </a:r>
            <a:br>
              <a:rPr lang="de-DE" altLang="de-DE" sz="2000" dirty="0"/>
            </a:br>
            <a:r>
              <a:rPr lang="de-DE" altLang="de-DE" sz="2000" dirty="0"/>
              <a:t>schnelle Produktzyklen!“ </a:t>
            </a:r>
            <a:br>
              <a:rPr lang="de-DE" altLang="de-DE" sz="2000" dirty="0"/>
            </a:br>
            <a:endParaRPr lang="de-DE" altLang="de-DE" sz="2000" dirty="0"/>
          </a:p>
          <a:p>
            <a:r>
              <a:rPr lang="de-DE" altLang="de-DE" sz="2000" dirty="0"/>
              <a:t>„Kunden und Markt sind nicht mehr in der Lage, </a:t>
            </a:r>
            <a:br>
              <a:rPr lang="de-DE" altLang="de-DE" sz="2000" dirty="0"/>
            </a:br>
            <a:r>
              <a:rPr lang="de-DE" altLang="de-DE" sz="2000" dirty="0"/>
              <a:t>eigene Anforderungen zu definieren, sondern </a:t>
            </a:r>
            <a:br>
              <a:rPr lang="de-DE" altLang="de-DE" sz="2000" dirty="0"/>
            </a:br>
            <a:r>
              <a:rPr lang="de-DE" altLang="de-DE" sz="2000" dirty="0"/>
              <a:t>reagieren nur noch auf die Präsentation </a:t>
            </a:r>
            <a:br>
              <a:rPr lang="de-DE" altLang="de-DE" sz="2000" dirty="0"/>
            </a:br>
            <a:r>
              <a:rPr lang="de-DE" altLang="de-DE" sz="2000" dirty="0"/>
              <a:t>neuer technischer Möglichkeiten und Produkte!“ </a:t>
            </a:r>
            <a:br>
              <a:rPr lang="de-DE" altLang="de-DE" sz="2000" dirty="0"/>
            </a:br>
            <a:endParaRPr lang="de-DE" altLang="de-DE" sz="2000" dirty="0"/>
          </a:p>
          <a:p>
            <a:r>
              <a:rPr lang="de-DE" altLang="de-DE" sz="2000" dirty="0"/>
              <a:t>„Die Erstellung von Software ist für sich bereits ein </a:t>
            </a:r>
            <a:br>
              <a:rPr lang="de-DE" altLang="de-DE" sz="2000" dirty="0"/>
            </a:br>
            <a:r>
              <a:rPr lang="de-DE" altLang="de-DE" sz="2000" dirty="0"/>
              <a:t>strukturierter Prozess, so dass die Notwendigkeit </a:t>
            </a:r>
            <a:br>
              <a:rPr lang="de-DE" altLang="de-DE" sz="2000" dirty="0"/>
            </a:br>
            <a:r>
              <a:rPr lang="de-DE" altLang="de-DE" sz="2000" dirty="0"/>
              <a:t>von systematischem Projektmanagement für </a:t>
            </a:r>
            <a:br>
              <a:rPr lang="de-DE" altLang="de-DE" sz="2000" dirty="0"/>
            </a:br>
            <a:r>
              <a:rPr lang="de-DE" altLang="de-DE" sz="2000" dirty="0"/>
              <a:t>Software-Entwicklungsprojekten oftmals nicht erkannt wird!“ </a:t>
            </a:r>
          </a:p>
        </p:txBody>
      </p:sp>
      <p:pic>
        <p:nvPicPr>
          <p:cNvPr id="6" name="Picture 5" descr="j03898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4796879"/>
            <a:ext cx="96837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j025047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913" y="1917154"/>
            <a:ext cx="195897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Freihand 1"/>
              <p14:cNvContentPartPr/>
              <p14:nvPr/>
            </p14:nvContentPartPr>
            <p14:xfrm>
              <a:off x="2076330" y="2206515"/>
              <a:ext cx="3877200" cy="89280"/>
            </p14:xfrm>
          </p:contentPart>
        </mc:Choice>
        <mc:Fallback xmlns="">
          <p:pic>
            <p:nvPicPr>
              <p:cNvPr id="2" name="Freihand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52210" y="2182395"/>
                <a:ext cx="3925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Freihand 3"/>
              <p14:cNvContentPartPr/>
              <p14:nvPr/>
            </p14:nvContentPartPr>
            <p14:xfrm>
              <a:off x="885810" y="2909955"/>
              <a:ext cx="2819880" cy="60840"/>
            </p14:xfrm>
          </p:contentPart>
        </mc:Choice>
        <mc:Fallback xmlns="">
          <p:pic>
            <p:nvPicPr>
              <p:cNvPr id="4" name="Freihand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1690" y="2885835"/>
                <a:ext cx="286812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413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2353</Words>
  <Application>Microsoft Office PowerPoint</Application>
  <PresentationFormat>Bildschirmpräsentation (4:3)</PresentationFormat>
  <Paragraphs>600</Paragraphs>
  <Slides>46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46</vt:i4>
      </vt:variant>
    </vt:vector>
  </HeadingPairs>
  <TitlesOfParts>
    <vt:vector size="59" baseType="lpstr">
      <vt:lpstr>Arial</vt:lpstr>
      <vt:lpstr>Arial Narrow</vt:lpstr>
      <vt:lpstr>Calibri</vt:lpstr>
      <vt:lpstr>Century Gothic</vt:lpstr>
      <vt:lpstr>Georgia</vt:lpstr>
      <vt:lpstr>Gill Sans MT</vt:lpstr>
      <vt:lpstr>Lucida Sans</vt:lpstr>
      <vt:lpstr>Times New Roman</vt:lpstr>
      <vt:lpstr>Trebuchet MS</vt:lpstr>
      <vt:lpstr>Wingdings</vt:lpstr>
      <vt:lpstr>Wingdings 2</vt:lpstr>
      <vt:lpstr>Wingdings 3</vt:lpstr>
      <vt:lpstr>Rhea</vt:lpstr>
      <vt:lpstr>Agiles Projektmanagement mit SCRUM </vt:lpstr>
      <vt:lpstr>Themenüberblick </vt:lpstr>
      <vt:lpstr>Gliederung</vt:lpstr>
      <vt:lpstr>Warum Projektmanagement?</vt:lpstr>
      <vt:lpstr>PowerPoint-Präsentation</vt:lpstr>
      <vt:lpstr>Warum Projektmanagement?</vt:lpstr>
      <vt:lpstr>Übung: Projektdefinition</vt:lpstr>
      <vt:lpstr>Warum agiles Projektmanagement?</vt:lpstr>
      <vt:lpstr>Warum agiles Projektmanagement?</vt:lpstr>
      <vt:lpstr>Warum agiles Projektmanagement?</vt:lpstr>
      <vt:lpstr>Gliederung</vt:lpstr>
      <vt:lpstr>Definitorische Grundlagen</vt:lpstr>
      <vt:lpstr>Definitorische Grundlagen</vt:lpstr>
      <vt:lpstr>Definitorische Grundlagen</vt:lpstr>
      <vt:lpstr>Definitorische Grundlagen</vt:lpstr>
      <vt:lpstr>Definitorische Grundlagen</vt:lpstr>
      <vt:lpstr>Definitorische Grundlagen – Akzeptanz/- Dynamikportfolio</vt:lpstr>
      <vt:lpstr>Definitorische Grundlagen</vt:lpstr>
      <vt:lpstr>Definitorische Grundlagen</vt:lpstr>
      <vt:lpstr>Definitorische Grundlagen</vt:lpstr>
      <vt:lpstr>Gliederung</vt:lpstr>
      <vt:lpstr>Ziele des Projektmanagements</vt:lpstr>
      <vt:lpstr>Ziele des Projektmanagements</vt:lpstr>
      <vt:lpstr>Ziele des Projektmanagements</vt:lpstr>
      <vt:lpstr>Ziele des Projektmanagements</vt:lpstr>
      <vt:lpstr>Ziele des Projektmanagements</vt:lpstr>
      <vt:lpstr>Ziele des Projektmanagements</vt:lpstr>
      <vt:lpstr>Ziele des Projektmanagements</vt:lpstr>
      <vt:lpstr>Ziele des Projektmanagements</vt:lpstr>
      <vt:lpstr>Ziele des Projektmanagements</vt:lpstr>
      <vt:lpstr>Exkurs Grundlagen einer Strategieentwicklung </vt:lpstr>
      <vt:lpstr>PowerPoint-Präsentation</vt:lpstr>
      <vt:lpstr>Exkurs Grundlagen einer Strategieentwicklung </vt:lpstr>
      <vt:lpstr>Exkurs Grundlagen einer Strategieentwicklung </vt:lpstr>
      <vt:lpstr>Exkurs Grundlagen einer Strategieentwicklung </vt:lpstr>
      <vt:lpstr>Exkurs Grundlagen einer Strategieentwicklung </vt:lpstr>
      <vt:lpstr>Exkurs Grundlagen einer Strategieentwicklung </vt:lpstr>
      <vt:lpstr>Exkurs Grundlagen einer Strategieentwicklung </vt:lpstr>
      <vt:lpstr>Aufgabe: Unternehmensgründung </vt:lpstr>
      <vt:lpstr>Gliederung</vt:lpstr>
      <vt:lpstr>System des Projektmanagements (1)</vt:lpstr>
      <vt:lpstr>System des Projektmanagements (2)</vt:lpstr>
      <vt:lpstr>System des Projektmanagements (3)</vt:lpstr>
      <vt:lpstr>System des Projektmanagements (3)</vt:lpstr>
      <vt:lpstr>System des Projektmanagements (3)</vt:lpstr>
      <vt:lpstr>System des Projektmanagements (3)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7</dc:creator>
  <cp:lastModifiedBy>CC-Student</cp:lastModifiedBy>
  <cp:revision>1214</cp:revision>
  <cp:lastPrinted>2017-03-09T14:05:09Z</cp:lastPrinted>
  <dcterms:created xsi:type="dcterms:W3CDTF">2011-07-26T11:21:28Z</dcterms:created>
  <dcterms:modified xsi:type="dcterms:W3CDTF">2021-04-06T10:36:19Z</dcterms:modified>
</cp:coreProperties>
</file>