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8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60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A64EE-B376-4CDA-8AFF-F94568C38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B35354-682C-4DF5-8547-445CA35B3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DA749D-378A-4A86-BAD3-ECFC171E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610B-6515-4ECC-A0E1-09DC9F000C6A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F33368-5074-44F1-9BF6-32F180F2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D4BB7-347C-4316-8553-DED72C25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4B84-8EE6-4309-9757-1BFED927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2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26CC1-5887-434F-8B0B-09B8BE86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B82A9A-6712-4FEF-800D-520F6DF35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E50F5-E908-46D8-BEE3-D50A3DD8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610B-6515-4ECC-A0E1-09DC9F000C6A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FF943B-7BFA-4A91-87BD-599858FD8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681F7A-BD85-43EC-AABB-F204CD37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4B84-8EE6-4309-9757-1BFED927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38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DF60A43-AC23-42EE-A038-89201368C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0FDBF1-15A8-41CE-850E-F1FA40F1F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B103BF-7EE3-492A-82DE-310B51F8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610B-6515-4ECC-A0E1-09DC9F000C6A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5FB88-7079-4AA5-ABFE-11931E02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FD8D43-C188-42F6-AFAD-FEAB6247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4B84-8EE6-4309-9757-1BFED927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7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B41D56-F365-47D2-903D-4B08CFAA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A5191-B2A6-4127-88C0-A33A64D0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25818-58D5-4773-84A2-BCF3C2ED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610B-6515-4ECC-A0E1-09DC9F000C6A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6E1291-F055-4388-94C4-D658EC07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6F16CA-FED7-4661-AEC3-DF9A6DDD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4B84-8EE6-4309-9757-1BFED927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30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70F5D-59AE-454A-B535-8B20CB0FE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628D360-8517-41C3-9106-62869EE9E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1EA572-9319-4C8E-AF87-BFF4FB50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610B-6515-4ECC-A0E1-09DC9F000C6A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A0D6DD-49C3-45B7-A333-E569B9DE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8F432-22B4-424E-ADE5-9155A0FD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4B84-8EE6-4309-9757-1BFED927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1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22188-5536-4A57-B72F-B567D7B57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5645D-F08D-4763-B9D2-3FBFF3EC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DE3B60-ADBA-4C6D-90B9-977CB3322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67B18D-CFA2-45B4-83A8-935CFCDE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610B-6515-4ECC-A0E1-09DC9F000C6A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306DB8-DE9C-4BB6-88E8-08CBFE36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5C2387-67F0-4510-9D7B-FC31E10D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4B84-8EE6-4309-9757-1BFED927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03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3E4EE-CEF6-49DD-9819-341AB57C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D2EFA-FED0-40EB-B938-1B0EBA2F1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871116-184A-4ABE-AE56-2F07D4A6B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9462233-3A60-4023-A748-7CD6A2F70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0C04CD-E049-4DF8-AAB3-5109E5DBB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698B48-4A22-4C60-948D-28C4FAE0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610B-6515-4ECC-A0E1-09DC9F000C6A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B486D4-1050-40AA-8225-47E6FFDA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68235DC-17AD-443B-A2CB-300C2ED2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4B84-8EE6-4309-9757-1BFED927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48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96837-FB3C-45A7-B18D-D1CA7182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3769CEA-B3BB-4747-8A46-D2A4D519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610B-6515-4ECC-A0E1-09DC9F000C6A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EA5CD6-DA34-4E18-A8E2-3DA8614E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80DEB1-F204-47D4-AAB4-9C0B7132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4B84-8EE6-4309-9757-1BFED927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7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BD8B3A-1635-48E1-BD5F-F9D6B932F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610B-6515-4ECC-A0E1-09DC9F000C6A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828CDF-09A3-4F0E-8ECB-FDBC1049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007C8D-CD4E-4A82-A15C-8189FCDF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4B84-8EE6-4309-9757-1BFED927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51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36A4B-0984-4CAD-8B24-D52E43A0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85755-F986-4E14-B955-ACCD9EA59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3AB98F-EDC4-413F-9F18-9468C285C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8081A5-C17A-4425-9811-AB638044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610B-6515-4ECC-A0E1-09DC9F000C6A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D57B37-A375-443C-B389-5572CAA4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BADF5B-52BB-4D4B-B1F3-32711D39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4B84-8EE6-4309-9757-1BFED927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77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3CE0B-350A-4ABF-8A64-381099BF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683546-5E66-4F89-80AA-B7A3C563D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EB34F9-808A-406A-8E65-06302C762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E64D00-EA97-44AC-BD1D-F041A2033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610B-6515-4ECC-A0E1-09DC9F000C6A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BC0A76-66D7-48C0-A436-F4412413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C20E31-4FD6-4BBF-8760-6B5428CE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4B84-8EE6-4309-9757-1BFED927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01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F86703-8AB7-4B58-A909-BF274B77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55270F-DF19-4CEC-B6C4-A9B0417A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DECEA-0863-4512-805B-EA7E683A9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3610B-6515-4ECC-A0E1-09DC9F000C6A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722178-1FBF-4CA7-9AD5-63677F82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0638C-296B-4FF2-B325-6198D123C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4B84-8EE6-4309-9757-1BFED927C9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8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7FF38-F699-49DD-9E05-5E56069A6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Firmengründung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C63E3-4972-4942-AA4F-5B7523410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69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8DCAE-0991-4FB7-AF10-E98DCF9F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Somewhere</a:t>
            </a:r>
            <a:r>
              <a:rPr lang="de-DE" dirty="0"/>
              <a:t> in </a:t>
            </a:r>
            <a:r>
              <a:rPr lang="de-DE" dirty="0" err="1"/>
              <a:t>Africa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ABD0EA-E013-4F0B-A2FD-75DEC03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Geschäftsidee </a:t>
            </a:r>
          </a:p>
          <a:p>
            <a:pPr lvl="1"/>
            <a:r>
              <a:rPr lang="de-DE" dirty="0"/>
              <a:t>Reiseveranstaltungen als Abenteuer in Afrika.</a:t>
            </a:r>
          </a:p>
          <a:p>
            <a:r>
              <a:rPr lang="de-DE" dirty="0"/>
              <a:t>Vision</a:t>
            </a:r>
          </a:p>
          <a:p>
            <a:pPr lvl="1"/>
            <a:r>
              <a:rPr lang="de-DE" dirty="0"/>
              <a:t>Wir werden Marktführer für Abenteuerreisen in Afrika und es geht den Einheimischen aus unseren </a:t>
            </a:r>
          </a:p>
          <a:p>
            <a:r>
              <a:rPr lang="de-DE" dirty="0"/>
              <a:t>Ziele </a:t>
            </a:r>
          </a:p>
          <a:p>
            <a:pPr lvl="1"/>
            <a:r>
              <a:rPr lang="de-DE" dirty="0"/>
              <a:t>Wir haben 10 VW Bullis und organisieren Touren durch Afrika.</a:t>
            </a:r>
          </a:p>
          <a:p>
            <a:pPr lvl="1"/>
            <a:r>
              <a:rPr lang="de-DE" dirty="0"/>
              <a:t>Wir haben zig verschiedene Reisebetreuer in der jeweiligen Reisestation.</a:t>
            </a:r>
          </a:p>
          <a:p>
            <a:pPr lvl="1"/>
            <a:r>
              <a:rPr lang="de-DE" dirty="0"/>
              <a:t>POI </a:t>
            </a:r>
            <a:r>
              <a:rPr lang="de-DE" dirty="0" err="1"/>
              <a:t>huntig</a:t>
            </a:r>
            <a:r>
              <a:rPr lang="de-DE" dirty="0"/>
              <a:t> (Schnitzeljagd), dadurch werden Kenntnisse des Landes vermittelt.</a:t>
            </a:r>
          </a:p>
          <a:p>
            <a:pPr lvl="1"/>
            <a:r>
              <a:rPr lang="de-DE" dirty="0"/>
              <a:t>Wachsen durch Aufkauf und Zusammenarbeit mit anderen Veranstaltern.</a:t>
            </a:r>
          </a:p>
          <a:p>
            <a:r>
              <a:rPr lang="de-DE" dirty="0"/>
              <a:t>Mission </a:t>
            </a:r>
          </a:p>
          <a:p>
            <a:pPr lvl="1"/>
            <a:r>
              <a:rPr lang="de-DE" dirty="0"/>
              <a:t>Kunden: Kunden werden zufrieden weil sie mit unseren Reisen günstig und gut betreut verreisen können. Kunden können autonom die Gegend erkunden.</a:t>
            </a:r>
          </a:p>
          <a:p>
            <a:pPr lvl="1"/>
            <a:r>
              <a:rPr lang="de-DE" dirty="0"/>
              <a:t>Instandhalten und erneuern von Infrastruktur (zB von Straßen) (ZB 5% der Gewinne werden im Land investiert)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97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8DCAE-0991-4FB7-AF10-E98DCF9F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Somewhere</a:t>
            </a:r>
            <a:r>
              <a:rPr lang="de-DE" dirty="0"/>
              <a:t> in </a:t>
            </a:r>
            <a:r>
              <a:rPr lang="de-DE" dirty="0" err="1"/>
              <a:t>Africa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ABD0EA-E013-4F0B-A2FD-75DEC03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Strategie </a:t>
            </a:r>
          </a:p>
          <a:p>
            <a:pPr lvl="1"/>
            <a:r>
              <a:rPr lang="de-DE" dirty="0"/>
              <a:t>Nächste Reisen werden billiger, wenn neue Kunden geworben werden (wenn die neuen Kunden Verträge abschließen).</a:t>
            </a:r>
          </a:p>
          <a:p>
            <a:pPr lvl="1"/>
            <a:r>
              <a:rPr lang="de-DE" dirty="0"/>
              <a:t>Zusammenarbeit mit Einheimischen, die fair bezahlt werden. </a:t>
            </a:r>
          </a:p>
          <a:p>
            <a:pPr lvl="1"/>
            <a:r>
              <a:rPr lang="de-DE" dirty="0"/>
              <a:t>Gesundheitsversorgung für </a:t>
            </a:r>
            <a:r>
              <a:rPr lang="de-DE" dirty="0" err="1"/>
              <a:t>Mitarbeitinnen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Hilfe beim Hausbau.</a:t>
            </a:r>
          </a:p>
          <a:p>
            <a:pPr lvl="1"/>
            <a:r>
              <a:rPr lang="de-DE" dirty="0"/>
              <a:t>Werbung </a:t>
            </a:r>
          </a:p>
          <a:p>
            <a:r>
              <a:rPr lang="de-DE" dirty="0"/>
              <a:t>Unternehmensnamen / Logo</a:t>
            </a:r>
          </a:p>
          <a:p>
            <a:pPr lvl="1"/>
            <a:r>
              <a:rPr lang="de-DE" dirty="0" err="1"/>
              <a:t>Somewhere</a:t>
            </a:r>
            <a:r>
              <a:rPr lang="de-DE" dirty="0"/>
              <a:t> in </a:t>
            </a:r>
            <a:r>
              <a:rPr lang="de-DE" dirty="0" err="1"/>
              <a:t>Africa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Logo: irgendwas mit Bulli und Sonne</a:t>
            </a:r>
          </a:p>
        </p:txBody>
      </p:sp>
    </p:spTree>
    <p:extLst>
      <p:ext uri="{BB962C8B-B14F-4D97-AF65-F5344CB8AC3E}">
        <p14:creationId xmlns:p14="http://schemas.microsoft.com/office/powerpoint/2010/main" val="315904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Firmengründung</vt:lpstr>
      <vt:lpstr>Somewhere in Africa</vt:lpstr>
      <vt:lpstr>Somewhere in Africa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Firmengründung</dc:title>
  <dc:creator>Martin</dc:creator>
  <cp:lastModifiedBy>Martin</cp:lastModifiedBy>
  <cp:revision>15</cp:revision>
  <dcterms:created xsi:type="dcterms:W3CDTF">2021-04-06T09:37:04Z</dcterms:created>
  <dcterms:modified xsi:type="dcterms:W3CDTF">2021-04-06T13:02:44Z</dcterms:modified>
</cp:coreProperties>
</file>