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2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2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E4B38-781C-4D09-A532-AE729F805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F709C7-C4D6-4484-B141-8788AFA8F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A52A1-1B4C-42AD-B192-345D308D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F872-9BF9-4B31-8D76-14A112FC06D5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2580EA-E1CA-4973-B23C-C6215FD4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A4C544-DA48-4960-8170-87DBE8B0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72D-E6A2-4387-A555-6F5777D511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6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C3E3D-0C34-4EE5-8EBB-0995BE9B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7875E5-D1A4-4D3D-BA37-A85B1436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274902-2425-412D-BC30-DF5C9ADE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F872-9BF9-4B31-8D76-14A112FC06D5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E19462-FF43-4982-B16A-4D600AE5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2990D-3B8B-4303-BE89-393B4E7A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72D-E6A2-4387-A555-6F5777D511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88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4C42B1-185D-4C54-86DE-E597B7543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6D916C-2DA4-41CA-BA1B-81CB1F7BD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FBFC81-6C16-46C2-AFB3-B020D287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F872-9BF9-4B31-8D76-14A112FC06D5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40B7C-C9E3-4979-827E-D118D659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F4E6AD-E09E-46FE-829B-473661B5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72D-E6A2-4387-A555-6F5777D511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77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45C45-900E-4D00-9AC4-A8FED2E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17760-737B-4D88-951A-CED6A48D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38A37-3169-4F1D-AD5D-CAF050E8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F872-9BF9-4B31-8D76-14A112FC06D5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D2B6A-6F68-4560-9787-97FB7524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3235F5-21A8-4724-A4BF-06974833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72D-E6A2-4387-A555-6F5777D511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41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54F4B-9B55-40A2-A5E9-66785F5C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5C32A4-E985-47FD-A8FB-DE94C3AE3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E20AE6-EAEB-4CC7-BC60-3FE31F73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F872-9BF9-4B31-8D76-14A112FC06D5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1BE9BD-7C53-469F-A5E6-79AC7909A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4CD156-D862-4859-AE31-7A88C2BC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72D-E6A2-4387-A555-6F5777D511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73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77A48D-7115-4F1B-9D8B-259DC6D2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9665A5-BA86-4D29-BF78-93ACBB6A0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70C838-12B4-4A33-B321-896C6414A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E23B4D-93B1-4EC4-8144-A40D7048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F872-9BF9-4B31-8D76-14A112FC06D5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EDE042-8BF1-4611-826F-ED2B7B7C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DA9D57-767B-40E1-88F4-29BC7121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72D-E6A2-4387-A555-6F5777D511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48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3C4FA-04C7-4AFF-A902-622606EF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08943D-2F9E-4814-8A7D-D343CB266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75162-8700-402A-A102-77FFBF8E9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BB1CD9-14C0-43F0-A872-E7E8F4CA5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0413CA-5205-43D2-9D63-65C6E03ED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AE2CC6-8FA4-4F4F-8208-09FD8C51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F872-9BF9-4B31-8D76-14A112FC06D5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AE8555-60C3-4FC2-BB4D-FBE7930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DA941F-8C5F-4919-BEC9-072B36D7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72D-E6A2-4387-A555-6F5777D511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7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0A1D3-7FE0-4093-8A39-C6ACE7B8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6AD8A1-D641-481A-BAC8-23178F6A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F872-9BF9-4B31-8D76-14A112FC06D5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4B0D4E-2D48-4ABE-991C-1A78FE30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E8F03-8C81-4482-ABE0-A3FFF9F4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72D-E6A2-4387-A555-6F5777D511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48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13253B-5A1F-4095-B917-FD95D85E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F872-9BF9-4B31-8D76-14A112FC06D5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AB9F2A-8819-4A7D-B801-821A4F85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14684D-83E1-4CCC-915D-576C454C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72D-E6A2-4387-A555-6F5777D511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36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68277-527D-43C2-A97C-3310F3F8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3C0E4-DDAC-4E00-B2A2-2D17F01E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D674E-A8FB-4FE6-9939-254DB9A6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3BD75B-2786-4843-A8BD-73F7F249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F872-9BF9-4B31-8D76-14A112FC06D5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C7D232-E967-45F9-BCCA-EEFAF183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469AFA-2C4D-4A0A-B709-42E9A756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72D-E6A2-4387-A555-6F5777D511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06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A3BE9-9350-4FA6-8E37-10852061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810BE4-31B1-4801-B5AC-9EE12173A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7110FC-73F6-4034-8FC7-01F7ED95D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3538F2-4091-4EAE-A7F9-D986C44D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9F872-9BF9-4B31-8D76-14A112FC06D5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70A9A2-6C44-4B55-B5D8-3383C5BC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72FD89-EC6B-46F3-8A98-728F9D3C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7B72D-E6A2-4387-A555-6F5777D511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313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C5BD214-90D0-4FAB-902B-AB08C872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A96B2D-348F-4D34-8291-6C874120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71943A-94A8-4595-BD68-3B0D64F0F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9F872-9BF9-4B31-8D76-14A112FC06D5}" type="datetimeFigureOut">
              <a:rPr lang="de-DE" smtClean="0"/>
              <a:t>07.04.2021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CE3C68-CF69-4218-ACB3-16237E961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D6B6E0-6B8A-48AF-9C72-AEC019B02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7B72D-E6A2-4387-A555-6F5777D511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01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92CB4-703D-4E51-B394-FBC776DE8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Wiederholungsfragen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A7BB29-1004-44EE-ABCE-E22D90260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24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3068-1EED-4055-8C47-66097FDA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A2817-B58A-46A7-892D-A2AC70B3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1. Was ist ein Projekt? Was ist kein Projekt?</a:t>
            </a:r>
          </a:p>
          <a:p>
            <a:pPr lvl="1"/>
            <a:r>
              <a:rPr lang="de-DE" dirty="0"/>
              <a:t>Zeitlich begrenzt</a:t>
            </a:r>
          </a:p>
          <a:p>
            <a:pPr lvl="1"/>
            <a:r>
              <a:rPr lang="de-DE" dirty="0"/>
              <a:t>Einzigartig/Einmalig</a:t>
            </a:r>
          </a:p>
          <a:p>
            <a:pPr lvl="1"/>
            <a:r>
              <a:rPr lang="de-DE" dirty="0"/>
              <a:t>Komplexe Struktur</a:t>
            </a:r>
          </a:p>
          <a:p>
            <a:pPr lvl="1"/>
            <a:r>
              <a:rPr lang="de-DE" dirty="0"/>
              <a:t>Limitierte Kosten</a:t>
            </a:r>
          </a:p>
          <a:p>
            <a:pPr lvl="1"/>
            <a:r>
              <a:rPr lang="de-DE" dirty="0"/>
              <a:t>Festgelegtes Ziel</a:t>
            </a:r>
          </a:p>
          <a:p>
            <a:pPr marL="457200" lvl="1" indent="0">
              <a:buNone/>
            </a:pPr>
            <a:r>
              <a:rPr lang="de-DE" dirty="0"/>
              <a:t>Kein Projekt:</a:t>
            </a:r>
          </a:p>
          <a:p>
            <a:pPr marL="457200" lvl="1" indent="0">
              <a:buNone/>
            </a:pPr>
            <a:r>
              <a:rPr lang="de-DE" dirty="0"/>
              <a:t> Grundlagenforschung </a:t>
            </a:r>
          </a:p>
          <a:p>
            <a:pPr marL="457200" lvl="1" indent="0">
              <a:buNone/>
            </a:pPr>
            <a:r>
              <a:rPr lang="de-DE" dirty="0"/>
              <a:t> Fließbandfertigung </a:t>
            </a:r>
          </a:p>
          <a:p>
            <a:pPr marL="457200" lvl="1" indent="0">
              <a:buNone/>
            </a:pPr>
            <a:r>
              <a:rPr lang="de-DE" dirty="0"/>
              <a:t> Serviceleistungen </a:t>
            </a:r>
          </a:p>
          <a:p>
            <a:pPr marL="457200" lvl="1" indent="0">
              <a:buNone/>
            </a:pPr>
            <a:r>
              <a:rPr lang="de-DE" dirty="0"/>
              <a:t> Einzeltätigkeiten</a:t>
            </a:r>
          </a:p>
          <a:p>
            <a:r>
              <a:rPr lang="de-DE" dirty="0"/>
              <a:t>2. Was ist der Unterschied von Projektmanagement und Management?</a:t>
            </a:r>
          </a:p>
          <a:p>
            <a:pPr lvl="1"/>
            <a:r>
              <a:rPr lang="de-DE" dirty="0"/>
              <a:t>Management </a:t>
            </a:r>
          </a:p>
          <a:p>
            <a:pPr lvl="2"/>
            <a:r>
              <a:rPr lang="de-DE" dirty="0"/>
              <a:t>Planung, Überwachung und</a:t>
            </a:r>
          </a:p>
          <a:p>
            <a:pPr lvl="2"/>
            <a:r>
              <a:rPr lang="de-DE" dirty="0"/>
              <a:t>Steuerung einer Aufgabe und der Institutionen die diese Aufgabe durchführen</a:t>
            </a:r>
          </a:p>
          <a:p>
            <a:pPr lvl="1"/>
            <a:r>
              <a:rPr lang="de-DE" dirty="0"/>
              <a:t>Projektmanagement</a:t>
            </a:r>
          </a:p>
          <a:p>
            <a:pPr lvl="2"/>
            <a:r>
              <a:rPr lang="de-DE" dirty="0"/>
              <a:t>Planung, Überwachung, </a:t>
            </a:r>
          </a:p>
          <a:p>
            <a:pPr lvl="2"/>
            <a:r>
              <a:rPr lang="de-DE" dirty="0"/>
              <a:t>Steuerung </a:t>
            </a:r>
            <a:r>
              <a:rPr lang="de-DE" dirty="0">
                <a:highlight>
                  <a:srgbClr val="FFFF00"/>
                </a:highlight>
              </a:rPr>
              <a:t>und Anpassung eines befristeten komplexen </a:t>
            </a:r>
            <a:r>
              <a:rPr lang="de-DE" dirty="0"/>
              <a:t>Vorhabens und die Institutionen, die diese Vorhaben leiten</a:t>
            </a:r>
          </a:p>
          <a:p>
            <a:pPr lvl="1"/>
            <a:r>
              <a:rPr lang="de-DE" dirty="0"/>
              <a:t>Institutionen: Geschäftsleitung, Abteilungs- Gruppenleitung, Projektleiter, Projektkoordinator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878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7F2E7-485F-4C17-AD0C-7968DC71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40700-6A23-47DD-8533-A0268C8A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3. Warum wird in Unternehmen und Institutionen soviel Projektmanagement eingesetzt?</a:t>
            </a:r>
          </a:p>
          <a:p>
            <a:pPr lvl="1"/>
            <a:r>
              <a:rPr lang="de-DE" dirty="0"/>
              <a:t>Weil durch Projektmanagement leichter zu koordinieren sind. Projektmanagement kann Abteilungsübergreifend sein.</a:t>
            </a:r>
          </a:p>
          <a:p>
            <a:pPr lvl="1"/>
            <a:r>
              <a:rPr lang="de-DE" dirty="0"/>
              <a:t>Um eine Strukturierung des Projektes zu erreichen und die Projektziele, wie zum Beispiel Qualität, schneller zu erreichen. 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18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7F2E7-485F-4C17-AD0C-7968DC71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40700-6A23-47DD-8533-A0268C8A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4. Was sind die wichtigsten Ziele im Projektmanagement?</a:t>
            </a:r>
          </a:p>
          <a:p>
            <a:pPr lvl="1"/>
            <a:r>
              <a:rPr lang="de-DE" dirty="0"/>
              <a:t>Stellschraube: Ziel</a:t>
            </a:r>
          </a:p>
          <a:p>
            <a:pPr lvl="1"/>
            <a:r>
              <a:rPr lang="de-DE" dirty="0"/>
              <a:t>Zeit: Termintreue</a:t>
            </a:r>
          </a:p>
          <a:p>
            <a:pPr lvl="1"/>
            <a:r>
              <a:rPr lang="de-DE" dirty="0"/>
              <a:t>Kosten: Kostenbegrenzung</a:t>
            </a:r>
          </a:p>
          <a:p>
            <a:pPr lvl="1"/>
            <a:r>
              <a:rPr lang="de-DE" dirty="0"/>
              <a:t>Umfang/Qualität: Qualitätsverbesserung</a:t>
            </a:r>
          </a:p>
          <a:p>
            <a:pPr lvl="1"/>
            <a:r>
              <a:rPr lang="de-DE" dirty="0"/>
              <a:t>(</a:t>
            </a:r>
            <a:r>
              <a:rPr lang="de-DE" dirty="0" err="1"/>
              <a:t>Pyramyde</a:t>
            </a:r>
            <a:r>
              <a:rPr lang="de-DE" dirty="0"/>
              <a:t> mit 3 Ebenen)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13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7F2E7-485F-4C17-AD0C-7968DC71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40700-6A23-47DD-8533-A0268C8A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5. Wozu eignet sich Projektmanagement besonders?</a:t>
            </a:r>
          </a:p>
          <a:p>
            <a:pPr lvl="1"/>
            <a:r>
              <a:rPr lang="de-DE" dirty="0"/>
              <a:t>neue Produkte /Produktentwicklungen</a:t>
            </a:r>
          </a:p>
          <a:p>
            <a:pPr lvl="1"/>
            <a:r>
              <a:rPr lang="de-DE" dirty="0"/>
              <a:t>Erschließung neuer Vertriebswege</a:t>
            </a:r>
          </a:p>
          <a:p>
            <a:pPr lvl="1"/>
            <a:r>
              <a:rPr lang="de-DE" dirty="0"/>
              <a:t>Beteiligungen /Fusionen</a:t>
            </a:r>
          </a:p>
          <a:p>
            <a:pPr lvl="1"/>
            <a:r>
              <a:rPr lang="de-DE" dirty="0"/>
              <a:t>Innovationen</a:t>
            </a:r>
          </a:p>
          <a:p>
            <a:pPr lvl="1"/>
            <a:r>
              <a:rPr lang="de-DE" dirty="0"/>
              <a:t>Aufgaben, die nicht von einer Abteilung allein gelöst werden können</a:t>
            </a:r>
          </a:p>
          <a:p>
            <a:pPr lvl="1"/>
            <a:r>
              <a:rPr lang="de-DE" dirty="0"/>
              <a:t>nicht alltägliche Vorhaben</a:t>
            </a:r>
          </a:p>
          <a:p>
            <a:pPr lvl="1"/>
            <a:endParaRPr lang="de-DE" dirty="0"/>
          </a:p>
          <a:p>
            <a:r>
              <a:rPr lang="de-DE" dirty="0"/>
              <a:t>6. Welche Arten von Projekten können unterschieden werden?</a:t>
            </a:r>
          </a:p>
          <a:p>
            <a:pPr lvl="1"/>
            <a:r>
              <a:rPr lang="de-DE" dirty="0"/>
              <a:t>Persönliche Projekte </a:t>
            </a:r>
          </a:p>
          <a:p>
            <a:pPr lvl="1"/>
            <a:r>
              <a:rPr lang="de-DE" dirty="0"/>
              <a:t>Staatliche Projekte </a:t>
            </a:r>
          </a:p>
          <a:p>
            <a:pPr lvl="1"/>
            <a:r>
              <a:rPr lang="de-DE" dirty="0"/>
              <a:t>Unternehmensprojekte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53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7F2E7-485F-4C17-AD0C-7968DC71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A40700-6A23-47DD-8533-A0268C8A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7. Was sind die Grundprinzipien und Methoden des agilen Projektmanagements?</a:t>
            </a:r>
          </a:p>
          <a:p>
            <a:pPr lvl="1"/>
            <a:r>
              <a:rPr lang="de-DE" dirty="0"/>
              <a:t>Nichts ist Beständiger als der Wandel </a:t>
            </a:r>
          </a:p>
          <a:p>
            <a:pPr lvl="2"/>
            <a:r>
              <a:rPr lang="de-DE" dirty="0"/>
              <a:t>Es gibt keine 100% fertigen Anforderungen </a:t>
            </a:r>
          </a:p>
          <a:p>
            <a:pPr lvl="1"/>
            <a:r>
              <a:rPr lang="de-DE" dirty="0"/>
              <a:t>Kurze Entwicklungszyklen – Release und Iterationen</a:t>
            </a:r>
          </a:p>
          <a:p>
            <a:pPr lvl="2"/>
            <a:r>
              <a:rPr lang="de-DE" dirty="0"/>
              <a:t>Feedback vom Kunden </a:t>
            </a:r>
          </a:p>
          <a:p>
            <a:pPr lvl="2"/>
            <a:r>
              <a:rPr lang="de-DE" dirty="0"/>
              <a:t>Lernen aus Erfahrung </a:t>
            </a:r>
          </a:p>
          <a:p>
            <a:pPr lvl="1"/>
            <a:r>
              <a:rPr lang="de-DE" dirty="0"/>
              <a:t>Kontinuierliche und gute Kommunikation und Information als grundlegende Erfolgsbasis </a:t>
            </a:r>
          </a:p>
          <a:p>
            <a:pPr lvl="1"/>
            <a:r>
              <a:rPr lang="de-DE" dirty="0"/>
              <a:t>Team und Kunde bilden Maßstab für Erfolg </a:t>
            </a:r>
          </a:p>
          <a:p>
            <a:pPr lvl="1"/>
            <a:r>
              <a:rPr lang="de-DE" dirty="0"/>
              <a:t>Lauffähige Software (oder benutzbares Projekt) ist Bezugspunkt für Bewertung des Projektfortschritts </a:t>
            </a:r>
          </a:p>
          <a:p>
            <a:pPr lvl="1"/>
            <a:r>
              <a:rPr lang="de-DE" dirty="0"/>
              <a:t>Erfahrung und Erfolg vor Regeln und Vorschriften </a:t>
            </a:r>
          </a:p>
          <a:p>
            <a:pPr lvl="1"/>
            <a:r>
              <a:rPr lang="de-DE" dirty="0"/>
              <a:t>Schlanke Prozesse und Methoden</a:t>
            </a:r>
          </a:p>
          <a:p>
            <a:pPr lvl="1"/>
            <a:r>
              <a:rPr lang="de-DE"/>
              <a:t>(siehe agiles </a:t>
            </a:r>
            <a:r>
              <a:rPr lang="de-DE" dirty="0"/>
              <a:t>Manifest)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Methoden:</a:t>
            </a:r>
          </a:p>
          <a:p>
            <a:pPr lvl="2"/>
            <a:r>
              <a:rPr lang="de-DE" dirty="0"/>
              <a:t>SCRUM</a:t>
            </a:r>
          </a:p>
          <a:p>
            <a:pPr lvl="2"/>
            <a:r>
              <a:rPr lang="de-DE" dirty="0"/>
              <a:t>XP</a:t>
            </a:r>
          </a:p>
          <a:p>
            <a:pPr lvl="2"/>
            <a:r>
              <a:rPr lang="de-DE" dirty="0"/>
              <a:t>CRYSTAL</a:t>
            </a:r>
          </a:p>
          <a:p>
            <a:pPr lvl="2"/>
            <a:r>
              <a:rPr lang="de-DE" dirty="0"/>
              <a:t>ASD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888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Breitbild</PresentationFormat>
  <Paragraphs>59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Wiederholungsfragen 1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Wiederholungsfragen 1</dc:title>
  <dc:creator>Martin</dc:creator>
  <cp:lastModifiedBy>Martin</cp:lastModifiedBy>
  <cp:revision>21</cp:revision>
  <dcterms:created xsi:type="dcterms:W3CDTF">2021-04-06T11:31:06Z</dcterms:created>
  <dcterms:modified xsi:type="dcterms:W3CDTF">2021-04-07T06:19:59Z</dcterms:modified>
</cp:coreProperties>
</file>