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6"/>
  </p:notesMasterIdLst>
  <p:handoutMasterIdLst>
    <p:handoutMasterId r:id="rId37"/>
  </p:handoutMasterIdLst>
  <p:sldIdLst>
    <p:sldId id="1354" r:id="rId2"/>
    <p:sldId id="381" r:id="rId3"/>
    <p:sldId id="379" r:id="rId4"/>
    <p:sldId id="387" r:id="rId5"/>
    <p:sldId id="388" r:id="rId6"/>
    <p:sldId id="1420" r:id="rId7"/>
    <p:sldId id="1118" r:id="rId8"/>
    <p:sldId id="1120" r:id="rId9"/>
    <p:sldId id="1122" r:id="rId10"/>
    <p:sldId id="1127" r:id="rId11"/>
    <p:sldId id="392" r:id="rId12"/>
    <p:sldId id="400" r:id="rId13"/>
    <p:sldId id="401" r:id="rId14"/>
    <p:sldId id="402" r:id="rId15"/>
    <p:sldId id="403" r:id="rId16"/>
    <p:sldId id="1389" r:id="rId17"/>
    <p:sldId id="1390" r:id="rId18"/>
    <p:sldId id="1391" r:id="rId19"/>
    <p:sldId id="1392" r:id="rId20"/>
    <p:sldId id="1394" r:id="rId21"/>
    <p:sldId id="1395" r:id="rId22"/>
    <p:sldId id="1396" r:id="rId23"/>
    <p:sldId id="1421" r:id="rId24"/>
    <p:sldId id="1397" r:id="rId25"/>
    <p:sldId id="1398" r:id="rId26"/>
    <p:sldId id="1399" r:id="rId27"/>
    <p:sldId id="1403" r:id="rId28"/>
    <p:sldId id="1408" r:id="rId29"/>
    <p:sldId id="1413" r:id="rId30"/>
    <p:sldId id="1409" r:id="rId31"/>
    <p:sldId id="1416" r:id="rId32"/>
    <p:sldId id="1417" r:id="rId33"/>
    <p:sldId id="1418" r:id="rId34"/>
    <p:sldId id="1419" r:id="rId3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9C7D"/>
    <a:srgbClr val="179C7C"/>
    <a:srgbClr val="EAEAEA"/>
    <a:srgbClr val="DDDDDD"/>
    <a:srgbClr val="1C1C1C"/>
    <a:srgbClr val="333333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3606" autoAdjust="0"/>
  </p:normalViewPr>
  <p:slideViewPr>
    <p:cSldViewPr>
      <p:cViewPr>
        <p:scale>
          <a:sx n="90" d="100"/>
          <a:sy n="90" d="100"/>
        </p:scale>
        <p:origin x="738" y="-534"/>
      </p:cViewPr>
      <p:guideLst>
        <p:guide orient="horz" pos="2523"/>
        <p:guide pos="385"/>
        <p:guide orient="horz" pos="3929"/>
        <p:guide pos="5420"/>
        <p:guide orient="horz" pos="663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703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48F5986F-62D2-47C9-8CE1-5177B291EA87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0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703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CA5164E1-916D-43A0-8AA0-2FFBE7E44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9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6:55:21.41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8168B9-8BBC-49E9-9504-D2EDF93125E0}" emma:medium="tactile" emma:mode="ink">
          <msink:context xmlns:msink="http://schemas.microsoft.com/ink/2010/main" type="inkDrawing" rotatedBoundingBox="2635,13811 15214,13694 15215,13814 2637,13931" shapeName="Other"/>
        </emma:interpretation>
      </emma:emma>
    </inkml:annotationXML>
    <inkml:trace contextRef="#ctx0" brushRef="#br0">0 84 0,'24'0'156,"1"0"-125,-1 0-31,0 0 16,0 0 0,0 0-1,1 0 1,-1 24-16,0-24 15,0 0 189,24 0-189,-23 0 1,23 0-1,-24 0-15,25 0 0,-25 0 16,0 0 15,0 0 1,0 0-17,1 0-15,-1 0 16,0 0 15,49 24-31,-49-24 0,0 0 16,0 0-1,24 25 1,-23-25 0,-1 0 15,0 0 16,0 0-47,0 0 15,1 0-15,-1 0 16,0 0-16,0 0 16,25 0-1,-25 0 1,0 0-1,0 0-15,0 0 16,1 0 0,-1 0-1,0 0 17,0 0-17,0 0 1,0 0-1,1 0-15,-1 0 16,0 0-16,0 0 16,25 0-1,-25 0 1,0 0 0,0 0 15,0 0-16,1 0 1,-1 0-16,0 0 16,0 0-16,0 0 15,1 0-15,-1 0 16,24 0 0,-24 0-16,25 0 15,-25 0-15,0 0 16,0 0-16,25 0 15,-25 0-15,0 0 16,24 0-16,-23 0 16,-1 0-16,0 0 15,24 0-15,-23 0 16,-1 0-16,24 0 16,-24 0-16,0 0 15,1 0 1,-1 0-1,0 0-15,0 0 16,0 0 0,1 0-16,23 0 15,-24 0 1,25 0-16,-1 0 16,-24 0-16,25 0 0,-1 0 15,-24 0-15,0 0 16,25 0-16,-1 0 15,-24 0-15,0 0 16,1 0 0,-1 0-1,0 0 17,0 0-17,0 0 1,25 0-1,-25 0 1,24 0 0,1 0-16,-1 0 15,-24 0 1,0 0 0,1 0-1,-1 0-15,0 0 16,0 0-16,0 0 15,1 0-15,23 0 16,0 0 0,-23 0-1,-1 0-15,0 0 0,0 0 16,0 0-16,25 0 16,-25 0-16,24 0 15,-24 0-15,1 0 16,-1 0-1,0 0-15,0 0 16,-24-25-16,49 25 16,-25 0-16,0 0 15,0 0-15,0 0 16,1-24-16,-1 24 16,0 0-16,0 0 15,0 0-15,1 0 16,-1 0-1,0 0 1,0 0 0,0 0-16,0 0 15,25 0 1,-1 0-16,-24 0 16,25 0-16,-25 0 15,0 0-15,0 0 16,1 0-1,-1 0 1,0 0 0,24 0-1,1 0 1,-25 0 0,48 0-16,-23 0 15,-1 0-15,1 0 16,-1 0-16,0 0 15,1 0-15,-25 0 16,0-24-16,0 24 16,1 0-16,-1 0 15,0 0-15,0 0 32,24 0-17,-23 0-15,-1 0 16,24 0-16,1 0 15,-25 0-15,0 0 16,24 0-16,-23 0 16,-1 0-1,0 0-15,0 0 16,0 0-16,1 0 16,-1 0-16,48 0 15,-23 0-15,-1 0 16,0 0-16,1 0 15,-1-24-15,1 24 16,-1 0 0,0 0-16,1 0 15,-25 0-15,24 0 16,25 0-16,-25 0 16,1 0-16,-1 0 15,-24 0-15,97 0 47,-97 0-47,1 0 16,-1 0-1,0 0 1,0 0 0,0 0-16,0 0 0,49 0 15,-49 0-15,25 0 16,-1 0-16,0 0 15,1 0-15,23 0 16,1 0-16,-25 0 16,1 0-16,-1 0 15,0 0 1,-23 0-16,23 0 16,-24 0-16,0 0 15,25-24-15,-25 24 16,0 0-16,0 0 15,25 0-15,-25-25 16,0 25-16,24 0 16,1 0-16,-25 0 15,0 0-15,0 0 16,1 0 0,-1 0-16,0 0 15,0 0 1,0 0-16,25 0 15,-25 0-15,0 0 16,25 0-16,-1 0 16,0 0-16,1 0 15,-1 0-15,0 0 16,-23 0 0,23 0-16,-24 0 15,0 0 1,1 0-16,-1 0 15,0 0 1,0 0 0,0 0-16,1 0 15,23 0-15,0 0 16,-24 0 0,25 0-16,-1 0 15,-24 0-15,1 0 16,-1 0-16,0 25 15,0-25-15,0 0 16,1 0-16,-1 0 16,-24 24-16,24-24 15,0 0-15,0 0 16,1 0-16,-1 0 16,0 0-1,0 24-15,0-24 0,25 0 16,-25 0-1,24 24-15,-24-24 0,1 0 16,23 0-16,-24 0 16,0 0-16,25 0 15,-25 0 1,24 0-16,-23 0 16,-1 0-1,24 0-15,0 0 16,-23 0-16,23 0 15,-24 0 1,0 0 0,1 0-16,-1 0 15,0 0-15,0 0 16,0 0 0,1 0-16,-1 0 15,0 0-15,0 0 16,0 0-16,25-24 15,-1 24 1,0 0-16,-23 0 16,47 0-16,-23 0 15,-25 0-15,24 0 16,-24 0-16,49 0 16,-49 0-1,25 0 1,-25 0-16,0 0 15,24 0-15,-24 0 16,1 0-16,-1 0 16,24-24-16,1 24 15,-1 0-15,-24 0 16,25 0-16,23 0 16,-23 0-16,23 0 15,-24 0 1,25 0-16,-49 0 15,25 0-15,-1 0 16,0 0-16,1 0 16,23 0-16,-23 0 15,-1 0-15,0 0 16,1 0-16,-1 0 16,1 0-16,-25 0 15,24 0-15,-24 0 16,25 0-16,-25 0 15,0 0-15,0-24 16,1 24 0,-1 0-16,0 0 15,0 0 1,0 0-16,0 0 16,1 0-1,-1 0 1,0-25 140,0 25-140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8:42.1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798D96-D71D-4462-A091-3C2AA2DB73DA}" emma:medium="tactile" emma:mode="ink">
          <msink:context xmlns:msink="http://schemas.microsoft.com/ink/2010/main" type="inkDrawing" rotatedBoundingBox="4231,6814 5434,7596 5002,8260 3799,7478" hotPoints="5153,7248 5110,7879 3978,7801 4022,7170" semanticType="enclosure" shapeName="Rectangle">
            <msink:destinationLink direction="with" ref="{2C193CA2-0ED0-4F12-AC4E-CB7F02F12EC4}"/>
          </msink:context>
        </emma:interpretation>
      </emma:emma>
    </inkml:annotationXML>
    <inkml:trace contextRef="#ctx0" brushRef="#br0">0 0 0,'24'0'78,"0"0"-31,0 0-16,25 24-15,-25-24 0,24 0-1,-24 0-15,25 0 16,-1 0-16,25 0 16,24 0-16,-49 0 15,0 0-15,-23 0 16,-1 0 93,0 0-62,0 0-47,0 0 16,25 0-16,23 0 15,-48 0-15,-48 0 141</inkml:trace>
    <inkml:trace contextRef="#ctx0" brushRef="#br0" timeOffset="1030.5187">24 435 0,'24'0'110,"0"25"-95,1-25 1,23 0-16,-24 24 16,24-24-1,-23 0-15,-1 0 16,0 0 0,0 0 62,0 0-63,1 0 1,-1 0 140</inkml:trace>
    <inkml:trace contextRef="#ctx0" brushRef="#br0" timeOffset="2479.8705">846 847 0,'25'0'78,"-25"-25"-63,24 25-15,0-24 32,-24 0-17,24 0-15,0 24 16,-24-24-16,25-1 15,-25 1 1,48 0 0,-24-24-16,0 23 15,1 1-15,-1 0 16,-24 0-16,0 48 203,0 0-187,0 0-1,0 1-15,0 23 16,0-24-16,0 25 16,0-25-16,0 24 15,0-24-15,24-24 16,-24 25-1,0-50 157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8:41.2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193CA2-0ED0-4F12-AC4E-CB7F02F12EC4}" emma:medium="tactile" emma:mode="ink">
          <msink:context xmlns:msink="http://schemas.microsoft.com/ink/2010/main" type="inkDrawing" rotatedBoundingBox="4063,7110 4119,8054 4090,8056 4034,7112" semanticType="callout" shapeName="Other">
            <msink:sourceLink direction="with" ref="{A8798D96-D71D-4462-A091-3C2AA2DB73DA}"/>
          </msink:context>
        </emma:interpretation>
      </emma:emma>
    </inkml:annotationXML>
    <inkml:trace contextRef="#ctx0" brushRef="#br0">72-73 0,'0'25'47,"0"-1"0,0 24-16,0-24-15,0 0-16,0 1 15,0-1-15,0 0 16,0 24 0,0-23-16,0-1 15,0 24-15,0-24 16,0 1-16,0-1 15,0 0-15,0 0 16,25-24-16,-25 24 16,0 1-16,0-1 15,0 0-15,0 0 16,0 0-16,0 0 16,0 1-16,0-1 15,0 0 1,0 0-16,0 0 15,0 1 1,0 23-16,24-48 16,-24 24-16,0 0 15,0 1 1,0-1-16,0-73 141,0 1-141,0 24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8:47.1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7CF4A-C149-4A6A-BD05-349F1F36E50E}" emma:medium="tactile" emma:mode="ink">
          <msink:context xmlns:msink="http://schemas.microsoft.com/ink/2010/main" type="inkDrawing" rotatedBoundingBox="2128,11103 2187,12131 1808,12153 1749,11124" semanticType="callout" shapeName="Other">
            <msink:sourceLink direction="with" ref="{B0ACEE94-82DC-4653-8691-690C61B7AD92}"/>
          </msink:context>
        </emma:interpretation>
      </emma:emma>
    </inkml:annotationXML>
    <inkml:trace contextRef="#ctx0" brushRef="#br0">49 169 0,'24'24'109,"0"25"-93,-24-25-16,0 0 16,0 24-1,24-23-15,0-1 16,1 48-16,-25-47 15,0-1-15,24 24 16,-24-24-16,24 1 16,-24 23-16,0 24 15,0 1 1,0-49-16,0 73 16,0-73-16,0 0 15,0 1-15,0-1 16,0 0-1,0-72 126,-24-1-141,0 25 16,-25-49-16,25 25 15,24 0-15,-24-25 16,24 25-16,-24-1 16,24-23-16,0 23 15,0 1-15,-25 0 16,25 23-16,-24-23 15,24 24 1,0 0 0,0-1-16,0 1 15,0 0 1,0 0 78,0 0-63,24 24-15,1 0 30,-1-24-30,0 24-16,24-25 16,-23 25-16,-1 0 15,0-24-15,0 24 16,25 0-16,-25-24 16,0 24 46,0 0 63,-24-24 47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8:48.2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ACEE94-82DC-4653-8691-690C61B7AD92}" emma:medium="tactile" emma:mode="ink">
          <msink:context xmlns:msink="http://schemas.microsoft.com/ink/2010/main" type="inkDrawing" rotatedBoundingBox="1935,11506 2152,11514 2150,11544 1934,11536" shapeName="Other">
            <msink:destinationLink direction="with" ref="{7507CF4A-C149-4A6A-BD05-349F1F36E50E}"/>
          </msink:context>
        </emma:interpretation>
      </emma:emma>
    </inkml:annotationXML>
    <inkml:trace contextRef="#ctx0" brushRef="#br0">170 411 0,'24'0'110,"0"24"-95,0-24 17,0 0 46,1 0-47,-1 0-15,24 0-1,-24-24 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8:50.3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1D9090-510A-427D-9358-C65B7FEBA215}" emma:medium="tactile" emma:mode="ink">
          <msink:context xmlns:msink="http://schemas.microsoft.com/ink/2010/main" type="inkDrawing" rotatedBoundingBox="2463,11705 2535,12279 2238,12316 2165,11742" semanticType="callout" shapeName="Other"/>
        </emma:interpretation>
      </emma:emma>
    </inkml:annotationXML>
    <inkml:trace contextRef="#ctx0" brushRef="#br0">29 0 0,'24'0'141,"0"0"-126,1 0 17,-1 0-17,0 0-15,0 24 16,25-24-1,-49 24 64,24-24-79,-24 24 62,0 0-31,0 1-31,0-1 32,0 0-17,-24 0 1,24 0-16,-25 1 31,1-25-31,24 24 16,-24-24-1,24 24-15,-24-24 16,0 0 15,-1 0-31,1 0 16,0 0 15,0 0 16,0 0-31,48 0 109,0 24-94,0 0 16,-24 1-32,24-1-15,1 0 16,-1 0 0,-24 0-1,24 1-15,0-25 16,-24 24-16,24 0 15,1-24 1,-25 24 0,24-24 62,-24-24 31,24 0-93,-24 0-1,0-1 1,0 1 0,24 24-1,-24-24-15,0 0 47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9:38.22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898 1 0,'-25'25'62,"1"-25"-62,0 24 16,0-24 0,24 24-16,-24-24 15,-1 24-15,1-24 16,24 24-16,-48-24 15,24 25 1,-1-25-16,1 24 16,-24 0-16,0 0 15,23 0 1,-23 1-16,0-1 16,23 0-16,-23 0 15,24 0 1,0-24-16,24 25 15,-25-25-15,25 24 16,-24-24 0,24 24-16,-48 24 15,48-24-15,-24 1 16,-1-1-16,25 0 16,-24-24-16,24 24 15,0 0-15,-24 1 16,0-1-1,24 0-15,0 0 16,-24 0 0,24 1-16,0-1 15,0 0-15,0 0 16,-24 25-16,24-25 16,0 0-16,0 48 15,0-23-15,0-1 16,0 25-16,0-25 15,0-24 1,0 25-16,0-25 0,0 0 16,0 0-1,24-24 1,-24 25-16,0-1 16,0 0 15,24 0-31,0 0 15,-24 0 1,24 1-16,-24-1 16,0 0-16,24 0 15,1 0 1,-25 1-16,24-1 16,0 24-16,-24-24 15,24 1-15,-24-1 16,0 0-1,0 0 1,24 0 0,-24 1-1,25-25-15,-1 48 16,-24-24 0,24 0-16,-24 0 15,0 1 1,24-1-16,0 0 0,-24 0 15,25-24 1,-25 24-16,24 1 16,0-1-16,-24 0 15,24 0-15,-24 0 16,24-24-16,-24 49 16,25-25-16,23 0 15,-24 0-15,24 25 16,-23-49-16,-1 24 15,0 0 1,-24 0 0,24-24-1,0 0-15,-24 24 16,25 1-16,-1-1 16,0 0-16,49 0 15,-49-24 1,0 0-16,0 0 15,-24 24-15,24-24 16,25 25 0,-25-25-1,0 0 1,0 0 0,25 0-16,-1 0 15,25 0-15,-25 0 16,25 0-16,-25 0 15,0 0-15,1 0 16,-25 0-16,24 0 16,-24 24-1,1-24-15,-1 0 16,0 0-16,24 0 16,-23 0-1,47 0 1,-48 0-16,25 0 15,-1 0-15,-24 0 16,25 0-16,-25 0 16,0 0-1,0 0-15,0 24 16,25-24 0,-25 0-1,24 0-15,1 0 16,23 0-16,1 0 15,24 0-15,48 0 16,-48 0 0,-1 0-16,-23 0 0,0 0 15,23 0 1,-72 0-16,1 0 16,23 0-16,-24 0 15,0 0 1,1 0-16,23 0 15,-24 0-15,0 0 16,25 0-16,-1 0 16,1 0-16,23-24 15,-24 24-15,25 0 16,-49 0-16,25-24 16,-1 24-16,-24 0 15,0 0 1,1 0-16,-1 0 15,24 0-15,-24 0 16,49 0-16,-1 0 16,-47 0-16,47-25 15,-23 25-15,23 0 16,1 0-16,72 0 16,-48-24-1,-1 24-15,-47 0 16,-1-24-16,25 24 15,72 0 17,-97 0-32,-24-24 15,1 24-15,23 0 16,-24 0-16,25 0 16,-25 0-16,24 0 15,-24 0-15,1 0 16,-1 0-1,0 0-15,0 0 16,0 0-16,1 0 16,23 0-16,0-24 15,1 24-15,23 0 16,-23-25-16,23 25 16,1 0-16,-1 0 15,49-24-15,-72 24 16,47 0-16,-23 0 15,-49 0-15,25 0 16,-1 0-16,-24 0 16,0 0-16,1 0 15,-1 0 1,0 0 0,0 0-1,0 0-15,25 0 16,-25 0-16,24 0 15,1 0-15,23 0 16,1 0-16,-1 0 16,73-24-16,-120 24 15,-1-24-15,0 24 16,-24-24 15,24 24-31,0-24 16,25 24-1,-25-25-15,49-23 16,-1 24-16,1-25 16,72-23-16,-97 48 15,25-25-15,-1 25 16,1-24-16,-49 23 16,0 1-16,1 0 15,23 0-15,-48-24 16,72-25-16,-47 25 15,-1 23-15,0-47 16,0-25 0,25 0-16,-1 25 15,-48-1-15,24 1 16,-24-1-16,24 25 16,-24-1-16,0 25 15,0-24-15,0 23 16,0 1-16,0 0 15,0 0-15,-24 0 16,0 0-16,0-25 16,0 25-1,-1-24-15,1 23 16,0 1-16,0 0 16,-25 0-16,49 0 15,-48-1-15,0-23 16,24 24-16,-25 0 15,1-25-15,24 25 16,-25 0-16,1-24 16,-1 23-16,-47-23 15,23 48 1,1-48-16,47 23 16,-23 25-16,-25-48 15,49 48-15,0-24 16,-24 24-16,-1-24 15,1-1-15,24 25 16,-25 0-16,1 0 16,24 0-16,0 0 15,-25-24-15,25 24 16,0 0-16,0 0 16,-25-24-16,1 24 15,24 0-15,-25 0 16,25 0-16,0 0 15,-25-24-15,-23 24 16,24 0-16,-1 0 16,25 0-16,0 0 15,-25 0-15,25 0 16,0 0-16,-24 0 16,-1 0-16,-23 24 15,23 0-15,-23-24 16,-1 0-16,25 24 15,-1-24-15,1 25 16,0-25-16,23 0 16,1 0-16,0 0 15,0 0 1,0 0 0,-1 0-1,-47 0-15,-1 0 16,-23 0-16,23 0 15,0 0-15,1 0 16,-25 0-16,25 0 16,-1 0-16,25 0 15,-25 0-15,49-25 16,0 25-16,-49 0 16,-24 0-16,-48 0 15,48 0-15,1 0 16,-1 0-16,48 0 15,-23 0-15,-1 0 16,25 0-16,0 0 16,-1 0-16,25-24 15,0 24-15,0 0 32,-1-24-1,1 24-31,0 0 15,0 0 1,0 0-16,-25 0 16,25 0-1,0-24-15,-24 24 16,-1 0-16,1 0 16,-25 0-16,-24 0 15,-48 0-15,24 0 16,25 0-16,-25 0 15,24 0-15,73 0 16,-25 0-16,25 0 16,-24 0-16,24 0 31,-1 0 16,1 0-32,-24 0 1,24 0-16,-25 0 16,-23 0-16,47-24 15,-23 24-15,24 0 16,-25 0-16,1 0 16,0 0-16,24 0 15,-25-25 1,-23 25-16,-25 0 15,-48 0-15,-218 0 32,218 0-17,48 0-15,73 0 16,-49 0-16,49 0 16,0 0-16,-25 0 15,1 0-15,24 0 31,0 0 1,-1 0 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1:33.35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9CBB66-D9A3-4D67-A95B-9D0E577658DE}" emma:medium="tactile" emma:mode="ink">
          <msink:context xmlns:msink="http://schemas.microsoft.com/ink/2010/main" type="inkDrawing" rotatedBoundingBox="4796,10697 15927,13091 15856,13420 4726,11026" shapeName="Other">
            <msink:destinationLink direction="with" ref="{530F74F6-5000-47B7-82BC-BFD0DCC7CE80}"/>
          </msink:context>
        </emma:interpretation>
      </emma:emma>
    </inkml:annotationXML>
    <inkml:trace contextRef="#ctx0" brushRef="#br0">0 0 0,'24'0'125,"0"0"-78,0 0-32,-24 24 1,49-24-16,-25 0 15,0 0-15,0 0 16,49 24-16,-49-24 16,24 0-16,1 0 15,-25 0-15,48 25 16,1-25-16,-49 0 16,0 0 77,1 24-30,-1-24-48,24 0-15,-24 24 16,1-24-16,23 24 16,0-24-16,-23 0 15,-1 0-15,24 24 16,0-24-16,-23 0 16,-1 0-16,-24 25 15,24-25-15,0 24 16,0-24-1,1 0 17,-1 0-32,0 0 15,0 0 1,-24 24-16,24-24 16,1 0 15,-1 0-31,24 0 15,1 0 17,-1 24-32,-24-24 47,24 0-16,-23 24-31,23-24 15,25 0-15,-49 0 16,48 25-16,-23-25 16,23 24-16,-23-24 15,23 0-15,-48 24 16,1-24-16,-1 0 16,0 0-1,0 24 1,0-24-16,1 0 15,23 0 1,-24 0-16,-24 24 16,49-24-16,-1 0 15,-24 24-15,0-24 16,25 0 0,-25 0-16,0 0 15,0 0-15,-24 25 16,24-25-16,1 0 31,-1 0-15,0 24-1,24-24-15,-48 24 16,49-24-16,-25 0 16,0 0-1,0 0-15,1 24 31,-1-24-15,24 0 0,-24 0-1,1 0 1,-1 0-16,0 0 16,24 0-1,-24 24 1,1-24-1,-1 0 1,0 0-16,0 0 47,-24 25-31,24-25-16,25 0 15,-1 0 1,-24 0-16,1 0 15,23 0-15,0 0 16,25 24-16,-25-24 16,1 0-16,-1 0 15,-24 0-15,25 24 16,-25-24-16,24 0 16,49 0-16,-24 0 15,-25 0-15,0 0 16,1 0-16,-1 0 15,-24 0-15,0 24 16,25-24-16,-25 0 16,0 0-1,0 0 110,-24 24-125,25-24 32,-25 25-17,48-25-15,-48 24 16,24-24-16,0 24 15,1-24 1,-25 24 0,24-24-1,0 0 1,-24 24-16,24-24 16,0 49-16,49-49 15,-25 24-15,1 0 16,-1 0-16,-24-24 15,49 0-15,-25 0 16,1 24-16,-1-24 16,0 25-16,1-25 15,23 24 1,-23-24-16,-1 0 0,0 0 16,1 0-1,-25 0-15,24 0 16,-23 0-16,-1 0 15,0 0-15,0 0 16,0 0 0,0 0-16,25 0 15,-25 0-15,0 0 16,0 0-16,1 0 16,-1 0-16,0 0 15,0 0-15,0 0 16,1 0-1,-1 0-15,0 0 16,0 24 0,25-24-1,-49 24 1,24-24-16,0 24 16,24 1-16,-24-25 15,1 24 1,-25 0-16,24-24 15,0 0-15,0 24 16,0 0 0,25-24-16,-25 25 15,0-25 1,0 24-16,1-24 16,-1 0-1,0 0 1,-24 24-1,24-24-15,-24 24 16,24-24-16,1 0 16,-1 24-16,0-24 15,24 49-15,1-25 16,-1-24-16,0 24 16,25 0-16,0 0 15,48-24-15,-73 0 16,-24 0-16,24 0 15,-23 0-15,-1 25 16,24-25 47,1 24-63,-25-24 15,24 0-15,1 0 16,-1 24-16,-24-24 47,97 48-47,-73-23 15,-23-25 1,-1 24-16,24 0 16,1 0-16,-25-24 15,24 24-15,1-24 16,-1 25-16,-24-25 15,25 24-15,-25-24 16,0 24-16,24-24 16,-24 24-1,25-24-15,-1 24 16,25-24-16,-49 25 16,24-25-16,-23 24 15,-1-24-15,24 24 16,-24-24-1,1 0 1,-1 0 0,0 0-1,0 0 1,0 0 15,0 0-31,1 0 16,23 0-16,-24 0 15,0 0-15,1 24 16,23-24-16,0 0 16,-23 0-1,-1 0 1,0 0-16,0 0 16,25 0-16,23 0 15,-24 0-15,1 0 16,-1 0-16,-24 0 15,25 0-15,-25 0 16,0 0-16,0 0 16,1 0-16,-1 0 15,0 0 1,0 0-16,0 24 16,1-24-16,47 0 15,-72 24-15,48-24 16,-23 0-16,23 0 15,-24 0 1,0 0 0,1 0-1,-1 25 1,0-25 0,24 24-16,-23 0 15,-1-24-15,24 0 16,-24 0-16,1 0 15,-1 24-15,0-24 16,0 0-16,-24 24 16,24-24-16,0 0 15,1 0-15,-25 25 16,24-25-16,0 0 16,0 0-16,0 0 15,-24 24 1,49-24-16,-25 0 15,0 0 1,25 0 0,-49 24-16,24-24 15,0 0 1,0 0 0,0 24-1,1-24 1,23 0-16,0 24 15,1-24 1,-1 25-16,0-25 16,1 0-16,-25 0 15,24 0-15,25 0 16,-49 24-16,0-24 16,1 0 15,-25 24-31,24-24 15,0 0-15,0 0 16,0 0-16,0 0 281,-24 24-265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2:11.3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0F74F6-5000-47B7-82BC-BFD0DCC7CE80}" emma:medium="tactile" emma:mode="ink">
          <msink:context xmlns:msink="http://schemas.microsoft.com/ink/2010/main" type="inkDrawing" rotatedBoundingBox="4627,11677 4758,10543 5418,10619 5287,11753" semanticType="callout" shapeName="Other">
            <msink:sourceLink direction="with" ref="{E89CBB66-D9A3-4D67-A95B-9D0E577658DE}"/>
          </msink:context>
        </emma:interpretation>
      </emma:emma>
    </inkml:annotationXML>
    <inkml:trace contextRef="#ctx0" brushRef="#br0">702 0 0,'-24'0'16,"0"0"109,-1 0-110,1 0 1,0 0 0,0 0 15,0 0 16,-1 0 0,25 25-32,-24-25 48,0 0-32,0 24-15,0-24 15,24 24-15,-24-24-1,24 24 32,-25-24-31,1 24-1,0-24 1,24 25-16,-24-25 16,0 24 77,-1-24-77,1 0 0,24 24-1,-24-24 1,24 24-16,-24-24 15,0 0 1,24 24 0,-25-24-1,1 0 32,0 24-31,0 1-16,0-25 15,-1 0-15,25 24 313,0 0-297,0 0 15,25 0-16,-25 1-15,24-25 16,-24 24 0,24-24-16,-24 24 15,0 0-15,24-24 16,-24 24 0,24-24-16,-24 25 15,0-1 1,25 0-16,-25 0 15,24 0 1,-24 1-16,0-1 16,24 0-16,0 0 15,-24 24-15,24-23 16,-24-1-16,0 0 16,25-24-16,-25 24 46,0 0-46,24 1 16,0-1-16,-24 0 16,0 0-16,24-24 15,-24 24-15,0 1 16,24-25 15,-24 24-31,25 0 31,-1-24 32,-24 24-32,-24-24 63,-1-24-78,-23 0-1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1:36.01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7C5B61-F812-4520-9078-D9090433485C}" emma:medium="tactile" emma:mode="ink">
          <msink:context xmlns:msink="http://schemas.microsoft.com/ink/2010/main" type="writingRegion" rotatedBoundingBox="14942,13594 15306,10731 17195,10971 16831,13833"/>
        </emma:interpretation>
      </emma:emma>
    </inkml:annotationXML>
    <inkml:traceGroup>
      <inkml:annotationXML>
        <emma:emma xmlns:emma="http://www.w3.org/2003/04/emma" version="1.0">
          <emma:interpretation id="{FB131671-44AC-44F8-A149-EBADCF27FEEF}" emma:medium="tactile" emma:mode="ink">
            <msink:context xmlns:msink="http://schemas.microsoft.com/ink/2010/main" type="paragraph" rotatedBoundingBox="14942,13594 15306,10731 17195,10971 16831,13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AFA86F-46D9-4463-803E-D4CDC6F755DF}" emma:medium="tactile" emma:mode="ink">
              <msink:context xmlns:msink="http://schemas.microsoft.com/ink/2010/main" type="line" rotatedBoundingBox="14942,13594 15306,10731 17195,10971 16831,13833"/>
            </emma:interpretation>
          </emma:emma>
        </inkml:annotationXML>
        <inkml:traceGroup>
          <inkml:annotationXML>
            <emma:emma xmlns:emma="http://www.w3.org/2003/04/emma" version="1.0">
              <emma:interpretation id="{A5E887A9-FF87-405C-A24B-45F75CBCFE61}" emma:medium="tactile" emma:mode="ink">
                <msink:context xmlns:msink="http://schemas.microsoft.com/ink/2010/main" type="inkWord" rotatedBoundingBox="14942,13594 15305,10734 17194,10974 16831,138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653 0 0,'24'0'47,"1"0"0,-1 24-31,0-24-1,0 25-15,-24-1 16,49-24-16,-25 48 15,0-24-15,0-24 16,0 24-16,25 1 16,-49-1-16,48 0 15,-48 0-15,24-24 16,0 24 0,1-24-1,-25 25 63,0-1-62,0 0 0,24-24-1,-24 24 1,24 25 93,-24-25-109,0 24 16,24-48-16,0 24 31,-48-24 266,0 0-281,-49 0-1,49 0-15,-24 0 16,-1 0-16,1 0 15,0 0-15,-25 25 16,25-25-16,24 0 16,-1 0-16,-23 0 15,24 0-15,24 24 16,-24-24-16,-1 0 16,1 24 62,-24-24-63,48 24-15,-49 0 0,25-24 32,0 0-17,24 24-15,-24-24 63,0 0-16,0 0-1,-1 0 1,-23 25-15,0-1-17,-1 24-15,1-24 16,-1 1-16,1-1 47,48-48 156,0-1-188</inkml:trace>
          <inkml:trace contextRef="#ctx0" brushRef="#br0" timeOffset="44294.9574">1089 339 0,'24'0'78,"0"0"-62,-24 24-16,24 0 16,0-24-16,1 24 15,-1-24 1,0 25-16,-24-1 15,24-24-15,0 0 16,-24 24 0,25-24-16,-25 24 15,24-24-15,-24 24 16,24-24-16,0 25 16,0-1-1,0 0 48,1 0-48,-25 0 17,24-24-32,-24 24 62,24-24 1,-24 25-63,48-1 15,-48 0-15,0-48 250,25 24-250,-1-49 16,0 1-16,0 24 15,25-24-15,-1-1 16,-24 1-16,25 24 16,-25-25-16,24 49 15,-24-48-15,0 48 16,-24-24 15,25-1 32,-25 1 77,0 0-140</inkml:trace>
          <inkml:trace contextRef="#ctx0" brushRef="#br0" timeOffset="42682.7364">1210-1887 0,'0'24'156,"0"1"-140,0-1-1,0 0 1,0 0 0,24 0-1,-24 1 1,0-1 0,0 0-16,0 0 15,24 25-15,-24-25 16,0 0-1,0 0-15,0 0 16,24 1 0,-24-1-16,24-24 15,-24 24-15,0 0 16,25 0 15,-25 0-15,0 1-1,0-1 1,24 24-16,-24-24 16,24 25-16,-24-1 15,24-24 1,-24 25-16,0-25 16,0 24-1,0-23 1,24-1-1,-24 0-15,24 0 16,-24 0-16,0 0 16,0 25-16,0-25 15,0 0 17,0 0-17,0 1 1,0-1-16,0 0 15,0 24 17,0 73-32,0-96 0,0-1 15,0 0-15,0 0 16,0 0-16,0 25 16,0-1-1,0-24-15,0 0 16,0 1-16,0-1 15,0 0 1,0 0-16,0 0 16,0 1-1,0 23 1,0-24 0,0 0-1,0 1-15,0-1 16,0 0-16,0 0 15,0 0-15,0 25 16,0-25 15,0 0 1,0 0-17,0 0 1,0 1-1,0-1 1,0 0 47,0 0-32,0 0 0,0 1 0,0-1-15,0 0-16,0 0 16,0 25-1,0-25 1,0 0-1,0 0 32,0 0-47,25-24 16,-25 24 0,0-48 202,0 0-202</inkml:trace>
          <inkml:trace contextRef="#ctx0" brushRef="#br0" timeOffset="45567.3135">1161-1911 0,'-24'0'93,"-24"73"-14,23-25-64,1 0 1,24 1-16,-24-49 0,0 48 15,0-24 1,24 1 0,-25-25-16,1 24 15,24 0-15,-24-24 16,24 24 0</inkml:trace>
        </inkml:traceGroup>
        <inkml:traceGroup>
          <inkml:annotationXML>
            <emma:emma xmlns:emma="http://www.w3.org/2003/04/emma" version="1.0">
              <emma:interpretation id="{DF9EB9FF-E5D0-465C-8656-98100752A8E6}" emma:medium="tactile" emma:mode="ink">
                <msink:context xmlns:msink="http://schemas.microsoft.com/ink/2010/main" type="inkWord" rotatedBoundingBox="16092,10976 16110,10834 16922,10937 16904,11079"/>
              </emma:interpretation>
              <emma:one-of disjunction-type="recognition" id="oneOf1">
                <emma:interpretation id="interp1" emma:lang="" emma:confidence="0">
                  <emma:literal>|</emma:literal>
                </emma:interpretation>
                <emma:interpretation id="interp2" emma:lang="" emma:confidence="0">
                  <emma:literal>(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46534.9189">1161-1911 0,'24'0'109,"-24"24"-93,25-24-16,-1 24 15,0 1-15,0-25 16,-24 24-16,49-24 16,-25 24-1,0-24-15,0 24 16,0-24-16,0 0 15,25 24-15,23 1 32,-23-25-17,-1 0-15,1 0 16,-1 24-16,-24-24 16,25 0-16,-25 0 15,0 0-15,0 0 16,0 0-16,0 0 15,-24-24 157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4:54.7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1378 0,'24'0'94,"0"0"-16,0 0-47,0 0 0,1 0-15,-1 0 0,0 0-1,0-24-15,-24 0 16,49 24-16,23-48 15,-48 48-15,25-24 16,-1-1-16,25 1 16,-49 24-16,0 0 15,0-24-15,0 0 16,1 24-16,-1 0 16,0 0 15,0 0-16,0-24 1,49-1 0,24 25-16,-49-24 15,49 0-15,-49 0 16,25 0-16,-1-1 16,1 1-16,-49 24 15,25-48-15,-1 24 16,-24 24-16,0-25 15,25 1-15,-25 24 16,0-24-16,24 0 16,-23 24-16,-1 0 15,24-48-15,-24 48 16,1-25 0,-1 1-16,48 24 15,-47 0-15,23-24 16,0 0-16,25 0 15,-25-1-15,1 1 16,-1 0-16,-24 0 16,25 0-16,-1-1 15,25-23 1,-49 48-16,0-24 16,0 0-16,0-1 15,25 25-15,-25-24 16,0 0-16,49 0 15,-25 0-15,0 0 16,-23-1-16,23 1 16,-24 0-16,25 24 15,23-24-15,-23 0 16,-1-1-16,-24 1 16,0 24 15,-24-24 547,-24 24-562,0 0-16,0 0 15,-25 0-15,25 0 16,0 0-16,0 0 15,0 0 17,-1 0-17,1 0 1,0 0-16,-24 0 16,23 0-1,1 0 32,0 0 16,0 0-63,0 0 15,-1-24-15,1 24 16,0 0-1,0 0 1,0 0 15,24-24 110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3:55.9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CBCCE4-42BA-4B2F-A575-939C94F74636}" emma:medium="tactile" emma:mode="ink">
          <msink:context xmlns:msink="http://schemas.microsoft.com/ink/2010/main" type="inkDrawing" rotatedBoundingBox="1192,9139 1313,16055 945,16062 824,9145" shapeName="Other">
            <msink:destinationLink direction="with" ref="{42B2CEA0-31D8-416E-A071-66DC766B23F0}"/>
          </msink:context>
        </emma:interpretation>
      </emma:emma>
    </inkml:annotationXML>
    <inkml:trace contextRef="#ctx0" brushRef="#br0">57 0 0,'0'24'203,"24"1"-187,-24-1-16,0 0 16,0 0-1,0 0 17,0 1-17,0-1 1,25-24 15,-25 24-31,0 0 16,24 0-1,-24 0 1,0 1 0,0 23-1,0-24-15,0 0 16,0 1-1,0-1 1,0 0 0,0 0-1,0 0-15,0 1 16,0-1 15,0 0-15,0 0-16,0 0 0,0 1 15,0-1 1,0 0 0,0 0 15,0 0-15,0 0-1,0 1 1,0-1-1,0 0-15,0 0 16,0 0-16,24 1 16,-24-1-1,0 0 17,0 0-17,0 0 1,0 1-16,0-1 15,0 0-15,24 0 16,-24 0-16,0 1 16,0-1-1,0 0 1,24 0 0,-24 0-1,0 0 1,0 25-1,0-25 1,0 0-16,0 25 16,0-1-16,24 0 15,-24 1-15,0-25 16,0 24-16,0 1 16,0-1-16,0-24 15,0 0-15,0 25 16,0-25-16,0 0 15,0 0-15,0 25 16,0-25 0,0 0-16,0 0 15,0 49-15,0-49 16,0 0 0,0 1-16,0-1 15,0 0 16,0 24-15,0-24 0,0 25-1,0-25 17,0 0-17,0 25 1,0-25-1,0 0-15,0 0 16,0 0 0,0 1-16,0-1 15,0 24-15,0 1 16,0 23-16,0-24 16,0-23-16,0-1 15,0 24 1,0-24-16,25-24 15,-25 25-15,0 23 32,0 0-17,0-23-15,0 71 16,0-47-16,24 23 16,-24-23-16,0-25 15,0 48-15,0-23 16,0-1-1,0 1-15,0-25 16,0 0-16,0 0 0,0 25 16,0-1-1,0 0-15,0 1 16,0-25-16,0 24 16,0-24-16,0 1 15,0 23-15,0 0 16,0-23-16,0-1 15,0 48-15,0-23 16,0-25-16,0 0 16,24 0-1,-24 0 1,24 25 0,-24-25-16,0 0 15,0 25-15,0-25 16,0 24-1,0 1-15,0-25 16,0 73-16,0-25 16,0-48-16,0 25 15,0-25-15,0 0 16,0 0 0,0 0-16,0 1 15,0-1 1,24 0-1,-24 0 1,0 25 0,0-25-16,0 0 15,0 49-15,0-1 16,0-24-16,0 1 16,0-1-16,0 1 15,0 23-15,0 1 16,0-25-16,0-24 15,0 1 1,-24 23-16,24-24 16,0 24-1,-24 25 1,24-25-16,-24-48 16,24 25-16,0-1 15,0 0-15,0 0 31,0 0-15,-24 1 0,24-1-16,0 24 15,-25 1-15,1 23 16,0 1 0,24-1-16,-24-23 15,0-1-15,24 0 16,0 1-16,-73 120 31,73-145-15,0 0-16,-24-24 15,24 25-15,0-50 125,0-23-125,0 0 16,-24 24-16,24-49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4:55.93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0,'0'25'141,"0"23"-141,24 49 15,-24-25-15,24-72 16,0 73-16,0-25 15,25 25-15,-25-25 16,24 1-16,-48-25 16,25 0-16,-1 0 15,-24-48 235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4:58.1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0,'25'0'78,"-1"0"-47,0 24-15,24-24 0,-23 24-1,-1 0-15,0-24 16,0 25-16,24-1 15,1-24-15,-1 48 16,1-24-16,-1 1 16,49 23-16,-49-24 15,-24 0-15,25 0 16,23 1-16,-48-1 16,1 0-16,23 0 15,-24 0-15,0-24 16,-24 25-16,49-25 15,-1 24-15,-24 0 16,25 0-16,23 25 16,-23-25-16,-1 0 15,0 24-15,25-23 16,0 23-16,23 0 16,1 25-16,-24-25 15,48 25-15,-25-49 16,1 24-16,-24 1 15,72 23 17,-121-72-17,0 0 48,-24 25-48,24-25-15,1 24 16,-1 0-16,-24 0 16,24-24-16,0 24 15,0-24-15,-24 24 16,-24-48 156,0 0-157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4:59.93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584 0 0,'24'24'47,"-24"0"-31,24 1-16,0 23 15,0-24-15,1 25 16,23-1 0,-24 0-16,25 1 15,-25-25-15,24 24 16,-24-23-16,1-1 15,-25 0 17,0 0 108,24-24-93,-24 24-31,0 25-1,24-25-15,0-24 16,-24 48-16,24-48 16,-24 49-16,25-49 15,-25 24-15,24-24 16,-24 24 0,-24-24 296,-1 0-281,1 0-31,0-24 0,0 24 16,0 0 0,-1 0-16,1-24 15,0 24 1,0 0-16,0 0 15,-25 0 1,1 0 0,24 0-16,-25 0 15,1 0-15,0 0 16,-49 0-16,48 0 16,-23 0-16,-73 0 15,96 0-15,1-25 16,24 25-16,0 0 15,24-24 251,-25 24-266,1 0 16,24-24-1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17:13.47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4526 422 0,'-24'0'0,"24"-24"16,-24 24-1,0 0 1,-1-24-1,1 24-15,0 0 16,0 0 0,24-24-16,-24 24 15,-1-25-15,1 25 16,-24-24 0,24 24-1,0-24 1,-1 24-1,1-24-15,0 24 16,-24-24 0,23 24-1,-23 0 1,0-24-16,23-1 16,-23 1-16,0 24 15,23 0-15,-23-24 16,0 24-16,-1-24 15,1 24 17,-121 0-17,144-24-15,-23 24 16,0 0-16,-1 0 16,1 0-16,24 0 15,0 0-15,-25 0 16,25 0-16,0 0 15,-49-25-15,25 25 16,-25 0-16,49 0 16,-24 0-16,-1 0 15,25 0-15,-24 0 16,24 0-16,-1 0 16,1 0-16,-24 0 15,24 0 1,-25 0-1,1 0 1,24 0-16,-1 0 16,1 0-16,0 0 15,0 0-15,0 0 16,-25 0-16,25 25 16,-24-25-16,-1 0 15,25 0 1,-48 24-16,47-24 15,-23 24-15,0-24 16,-1 0-16,-23 24 16,23 0-16,-23-24 15,48 0-15,-25 25 16,-23-25-16,-49 24 16,72 0-16,-23-24 15,23 0-15,1 0 16,0 24-16,-1-24 15,-23 24-15,47-24 16,1 24 0,24 1 62,-24-25-63,0 24 1,0-24-16,-1 24 16,1 0-16,-48 25 15,-25-1-15,49-24 16,-25 0 0,25 1-16,-1-25 15,25 24-15,-24 0 16,23 0-1,1-24 1,24 24 0,0 1-1,-24-25-15,0 24 16,0 0 0,-1 0-1,1 0-15,24 0 16,-24 1-16,24-1 15,-24 0-15,0 0 16,0 0-16,24 1 16,0-1-16,-25-24 15,25 24-15,0 0 16,-24-24 0,24 24-16,0 1 31,0-1-16,0 0-15,-24 0 16,24 0-16,0 1 16,-24-1-16,24 0 15,0 0-15,-24-24 16,24 24-16,0 0 16,0 25-1,0-25 1,0 24-1,0-23-15,0-1 16,24 0-16,-24 0 16,0 0-16,0 1 15,0-1-15,24 24 16,-24-24 0,24 1-1,-24-1 1,0 0-16,24 0 15,-24 0 1,25 0 0,-25 1-16,24-1 15,0-24 1,-24 24-16,24-24 31,-24 48-15,48-48-1,-48 49-15,49-25 16,-25 24-16,24-23 16,1 23-16,-25-24 15,24 0-15,1 25 16,-1-25 0,-24 0-1,1 24-15,-1-48 16,24 49-16,-24-25 15,0 0-15,49 0 16,-49 25-16,25-25 16,-1-24-16,0 24 15,-23 0-15,23-24 16,0 25-16,1-1 16,-25-24-16,24 24 15,-24-24-15,25 0 16,-25 0-1,24 24 1,1-24 0,-1 0-16,-24 0 15,1 0 1,23 0-16,-24 0 16,0 0-16,1 0 15,23 0-15,0 0 16,-24 0-16,25 0 15,-25 0-15,49 0 16,-49 0-16,24 0 16,-24 0-16,25 0 15,-25 0-15,0 0 16,0 0-16,49 0 16,-49 0-16,24 0 15,1 0-15,-25 0 16,24 0-16,-23 0 15,-1 0 1,0 0 0,0 0-16,0 0 15,25 0-15,23 0 16,1 0-16,-1 0 16,-23 0-16,-1 0 15,1 0-15,-25 0 16,24 0-16,1 0 15,47 0 17,-71 0-17,-1 0-15,24 0 16,-24 0 0,0 24-16,25-24 15,-1 0-15,1 0 16,-1 0-16,0 0 15,25 0-15,-49 0 16,49 0-16,-49 0 16,0 0-1,0 0 17,0 0-32,1 0 15,-1 0-15,0 0 16,49 0-16,-25 0 15,25-24-15,-1 24 16,-23-24-16,47 24 16,-47 0-16,-1 0 15,-24 0-15,25 0 16,-1 0 0,-24-24-16,0 24 15,25 0 1,-1-24-16,1 24 15,47-25-15,-47 25 16,23-24-16,1 0 16,-1 0-16,1 24 15,-25-24-15,1-1 16,-1 25-16,0-24 16,-48 0-16,25 24 15,-1-48 48,0 48-63,0-25 15,0 25-15,1-24 16,23 0-16,0 0 16,-23 0-16,-1 24 15,-24-24-15,24-1 16,0 25-16,-24-24 15,0 0-15,24 0 16,-24 0-16,0-25 16,25 25-1,-25-24 1,24 23-16,-24-23 16,0 0-16,0 23 15,24-23-15,-24 0 16,0 24-16,0-1 15,0-23-15,0 24 16,0 0-16,0-1 16,0-47-16,0 48 15,0-1-15,0 1 16,0-24-16,0 24 16,0-1-16,-24 1 15,24 0-15,-49-24 16,49-1-16,-48 1 15,48 24 1,0 0-16,-24-25 16,24 25-16,-24 0 15,-1-49-15,1 25 16,-24-1-16,48 25 16,-24 0-16,24 0 15,-25-24-15,1 23 16,0 1-1,0 0-15,0 0 16,-1-25-16,1 25 16,0-24-16,0 48 15,24-24-15,-48-25 16,48 25-16,-49 0 16,25 0-16,0-25 15,0 25-15,-1 0 16,1 0-16,0-25 15,-24 25 1,23-24 0,-23 48-1,24-24-15,0 24 16,-1-25-16,1 25 16,0 0-16,0-24 31,0 24-16,0 0-15,-1 0 16,1 0 0,0 0-1,0-24-15,0 24 16,-1 0 0,-23 0-16,0 0 15,-1 0 1,-23 0-16,23 0 15,-23 0-15,-1 0 16,1 0-16,47 0 16,1 0-1,0 0 32,0 0-47,-49 24 16,25-24-16,-25 24 15,1 1-15,-1-25 16,1 0-16,23 24 16,25-24-16,0 0 187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21:28.1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0,'27'0'110,"-1"0"-95,0 26 1,27-26-16,0 27 15,0-27 17,132 26-32,-105-26 15,-1 0-15,-26 27 16,0-27-16,-27 0 16,1 0-16,26 0 15,-27 0 1,1 26-16,-1-26 15,1 0-15,26 0 16,-27 0 0,1 0-16,-1 0 15,0 0-15,1 0 16,26 27-16,-27-27 16,1 0-1,-1 0 1,1 0 46,26 0-62,-27 0 16,0 0 0,1 0-16,-1 0 15,27 0-15,0 0 16,0 26-1,27-26-15,-1 0 16,0 0-16,-26 0 16,0 0-16,26 27 15,-26-27-15,-26 0 16,-1 0 0,1 26-1,26-26 1,-27 0-16,1 0 15,-1 0-15,27 0 16,-27 0-16,1 0 16,26 0-16,0 0 15,-27 0-15,1 0 16,-1 0-16,1 0 78,-1 0-78,0 0 16,27 0-1,-26-26-15,-1 26 16,27 0 0,0 0-1,-26 0 1,26 0-16,-27 0 15,0 0-15,1 0 16,52 0-16,-52 0 16,-1 0-16,1 0 15,-1-27-15,27 27 16,0 0 0,0-26-1,-27 26 1,1 0-16,-1 0 31,1 0-15,-27-27-16,26 27 15,27 0 1,-26 0-16,52 0 0,-53 0 16,27 0-16,53 0 15,-27 0-15,-26 0 16,0 0-16,0-26 15,-26 26-15,-1 0 16,1 0 15,-1 0-15,1 0 0,-1 0-16,27 0 15,-27 0-15,27 0 16,-26 0-16,26 0 15,0 0-15,52 0 16,1 0-16,-26 0 16,-1 0-16,0 0 15,1 0-15,-27 0 16,-27 0-16,1 0 16,-1 0-1,0 0 1,27 0-1,-26 0 1,26 0-16,-27 0 16,1 0-16,26 0 15,-27 0-15,1 0 16,-1 0 0,27 0-16,-27 0 0,27 0 15,-26 0-15,26 0 16,0 0-1,26 0-15,-53 0 16,27 0-16,-26 0 16,52 0-16,1 0 15,-1 0-15,27 0 16,-53 0-16,52 0 16,-25 0-16,-1 0 15,54 0-15,-81 0 16,54 0-16,0 0 15,-53 0-15,26 0 16,-26 0-16,0 0 16,27 0-16,-1 0 15,-26 0-15,-27 0 16,1 0-16,-1 0 16,1 0-16,-1 0 15,27 0 1,0 0-16,0 0 15,79 0-15,1 0 16,-28 0-16,-25 0 16,26 0-16,-1 0 15,-52 0-15,53 0 16,-79 0-16,-1 0 16,27 0-1,0 0-15,-27 0 16,27 0-16,0 0 15,27 0-15,-28 0 16,1 0-16,0 0 16,0 0-16,0 0 15,0 0-15,-26 0 16,-1 0-16,27 0 16,-27 0-16,1 0 15,-1 0 1,-26-27 109,27 27-78,-1 0-32,1 0 1,-1 0 15,1 0-31,-1 0 16,0 0-1,1 0-15,26 0 16,-27-26-16,1 26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2:43.06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9F8E98-7BB6-4443-8644-63CA3037EB35}" emma:medium="tactile" emma:mode="ink">
          <msink:context xmlns:msink="http://schemas.microsoft.com/ink/2010/main" type="writingRegion" rotatedBoundingBox="19055,8323 23691,8435 23652,10055 19016,9943"/>
        </emma:interpretation>
      </emma:emma>
    </inkml:annotationXML>
    <inkml:traceGroup>
      <inkml:annotationXML>
        <emma:emma xmlns:emma="http://www.w3.org/2003/04/emma" version="1.0">
          <emma:interpretation id="{79673A2F-B8A9-4649-836B-4117AFBF6FA8}" emma:medium="tactile" emma:mode="ink">
            <msink:context xmlns:msink="http://schemas.microsoft.com/ink/2010/main" type="paragraph" rotatedBoundingBox="19055,8323 23691,8435 23652,10055 19016,9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8B3CCD-CFBE-4705-BF4B-8A1853FC7837}" emma:medium="tactile" emma:mode="ink">
              <msink:context xmlns:msink="http://schemas.microsoft.com/ink/2010/main" type="line" rotatedBoundingBox="19055,8323 23691,8435 23652,10055 19016,9943"/>
            </emma:interpretation>
          </emma:emma>
        </inkml:annotationXML>
        <inkml:traceGroup>
          <inkml:annotationXML>
            <emma:emma xmlns:emma="http://www.w3.org/2003/04/emma" version="1.0">
              <emma:interpretation id="{104B7EC8-73EA-4D5D-91F0-177FE1C08322}" emma:medium="tactile" emma:mode="ink">
                <msink:context xmlns:msink="http://schemas.microsoft.com/ink/2010/main" type="inkWord" rotatedBoundingBox="19055,8323 21894,8391 21856,10011 19016,99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1920 591 0,'0'29'31,"0"30"-31,0-29 15,0 29 1,0 0-16,0 0 0,0 30 16,0-30-1,0 0-15,0 29 16,0 1-16,0 0 16,0-30-16,0 0 15,0 0-15,30-59 141,-1-30-141,-29-29 15,30 30-15,29-30 16,-30 29-16,1-29 16,-1 29-16,1 1 15,-1-1 1,-29 1 15,59-1-31,-29 1 0,0-1 16,29-29-1,-30 30-15,30-1 16,-29 1-16,-1-1 16,1 0-1,-30 1 1,29 29 93,1 29-93,-30 31-16,59 28 16,-30 1-16,1-1 15,0 1-15,-1-30 16,-29 30-16,30-1 15,-30-58-15,0-1 16,0 1-16,0-1 16,0 1-1,0-60 110,0-29-109</inkml:trace>
          <inkml:trace contextRef="#ctx0" brushRef="#br0" timeOffset="-3255.1758">237 0 0,'0'29'47,"0"1"-16,0 0-15,0-1-1,0 1 1,0-1 0,0 1-1,0-1-15,0 1 16,0-1-16,0 30 15,0 0-15,0 30 16,-30 0-16,30-30 16,0 0-16,0 0 15,-30-30-15,30 60 16,0-59-16,0-1 16,-29 30-1,-1 0-15,30 0 0,0-29 16,-29 29-16,-1-30 15,30 1-15,0-1 32,0 1-17,0 0 1,-29-1-16,29 1 16,-30-1-16,30 1 15,0-1-15,0 1 16,0-1-1,59-29 110,0 0-125,0 0 16,30 0-16,0 0 16,-1 0-16,1 0 15,59-29-15,-30 29 16,-30 0-16,-58-30 16,29 30-16,0 0 15,-29 0 1,-30-59 156,-89 0-157,59 0-15</inkml:trace>
          <inkml:trace contextRef="#ctx0" brushRef="#br0" timeOffset="-1343.1738">1447 0 0</inkml:trace>
          <inkml:trace contextRef="#ctx0" brushRef="#br0" timeOffset="-2095.1753">1447 738 0,'0'30'47,"0"-1"-32,0 30-15,0-29 16,0 0-16,0 29 15,0-30-15,0 1 16,30-1-16,-30 1 16,0-1-1,0 1 1,0-1-16,0 1 16,0-1-16,0 1 15,0-1-15,0-58 94,0-30-78,0 0-1</inkml:trace>
        </inkml:traceGroup>
        <inkml:traceGroup>
          <inkml:annotationXML>
            <emma:emma xmlns:emma="http://www.w3.org/2003/04/emma" version="1.0">
              <emma:interpretation id="{2D4836C2-2876-4288-B530-5D04AD6FE6CB}" emma:medium="tactile" emma:mode="ink">
                <msink:context xmlns:msink="http://schemas.microsoft.com/ink/2010/main" type="inkWord" rotatedBoundingBox="22121,8534 23688,8572 23655,9908 22088,9870"/>
              </emma:interpretation>
              <emma:one-of disjunction-type="recognition" id="oneOf1">
                <emma:interpretation id="interp1" emma:lang="" emma:confidence="0">
                  <emma:literal>ie</emma:literal>
                </emma:interpretation>
                <emma:interpretation id="interp2" emma:lang="" emma:confidence="0">
                  <emma:literal>i e</emma:literal>
                </emma:interpretation>
                <emma:interpretation id="interp3" emma:lang="" emma:confidence="0">
                  <emma:literal>; e</emma:literal>
                </emma:interpretation>
                <emma:interpretation id="interp4" emma:lang="" emma:confidence="0">
                  <emma:literal>I e</emma:literal>
                </emma:interpretation>
                <emma:interpretation id="interp5" emma:lang="" emma:confidence="0">
                  <emma:literal>: e</emma:literal>
                </emma:interpretation>
              </emma:one-of>
            </emma:emma>
          </inkml:annotationXML>
          <inkml:trace contextRef="#ctx0" brushRef="#br0" timeOffset="1448.5436">3101 177 0</inkml:trace>
          <inkml:trace contextRef="#ctx0" brushRef="#br0" timeOffset="761.5407">3131 1004 0,'0'30'16,"0"-1"-16,29 1 16,-29-1-16,30 30 15,-30 0-15,0-29 16,30 29-1,-1-29-15,-29-1 16,0 1 0,0-1-1</inkml:trace>
          <inkml:trace contextRef="#ctx0" brushRef="#br0" timeOffset="3127.5338">3781 886 0,'0'30'109,"59"-30"-109,-59 29 16,29-29-16,60 0 15,-60 30-15,1-30 16,29 0-16,0 29 16,-29-29-16,-1 0 15,1 0 32,-1 0-31,1 0-16,-1 0 15,30 0-15,-59-29 32,30-1-1,-1 1-16,1-1-15,0 0 16,-30 1-16,0-1 16,0 1-16,0-1 31,-30 1-15,30-1-1,-30 30-15,1 0 16,29-29-1,-30 29 1,1 0-16,-30-30 16,29 1-1,1 29 1,-1 0 0,-29 0-1,-29 29 1,58 1-16,-88-1 15,88 1-15,-58-1 16,58-29-16,1 30 16,-1-1-1,30 1 17,0 29-17,0-29 1,0 29-16,0-30 15,0 30-15,0 30 16,0-60-16,0 60 16,0-60-16,30 1 15,-30 0-15,29-1 16,1 1 15,29-1-15,0 1-1,-30-30 1,1 29-16,-1-29 16,1 0-16,0 30 15,-1-30 1,30 0-16,0 0 16,-29 0-1,29 0 1,0 0-16,-30 0 15,1 0-15,29 0 16,-29 0-16,-1 0 16,30-30-16,-29 30 15,-1 0-15,-29-29 78,0-1-46,-29 1-1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3:19.85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73CE1C-0CF8-4198-98CF-48BA0BB56246}" emma:medium="tactile" emma:mode="ink">
          <msink:context xmlns:msink="http://schemas.microsoft.com/ink/2010/main" type="inkDrawing"/>
        </emma:interpretation>
      </emma:emma>
    </inkml:annotationXML>
    <inkml:trace contextRef="#ctx0" brushRef="#br0">0 32 0,'29'0'47,"1"0"-16,29 0-31,-30 0 15,30 0 1,-29 0-16,29 0 16,-29 0-16,29 0 15,0 0-15,0 0 16,29 0-16,-29 0 16,1 0-16,-31-29 15,1 29-15,-1 0 31,1 0 219,-1 0-250,1 0 16,-1 0-16,30 0 16,0 0-16,0 0 15,-29 0-15,0 0 16,-1 0-16,1 0 78,-1 29-62,1-29-1,-1 0 1,30 0-16,-29 30 16,29-30-16,-30 0 15,31 0 1,-31 29-1,30-29-15,0 30 32,-29-30-32,-1 0 15,1 0-15,-1 0 16,1 0-16,-1 0 16,1 0-1,-1 0 1,1 0-1,0 0 1,-1 0-16,1 0 16,29 0-1,-30 0 1,1 0-16,-1 0 16,1 0-1,-1 0-15,1 0 16,29 0-1,-30 0 1,1 0 15,0 0-31,-1 0 16,1 0 0,29 0-1,-30 0-15,1 0 16,29 0-1,-30 0-15,30 0 16,-29 0 0,0 29-16,29-29 15,-30 0 1,30 30-16,-29-30 16,29 0-16,-30 0 15,1 0-15,-1 0 31,1 0-15,-1 0 0,1 0-1,0 0 1,-1 0-16,1 0 16,-1 0-16,1 0 15,29 0 1,-30 0-1,1 0 32,29 0-47,0 0 0,0 0 16,0 0 0,30 0-16,-30 0 15,-30 0-15,1 0 16,-1 0-1,1 0 1,-1 0 0,1 0-16,29 0 15,30 0-15,-30 0 16,29 0-16,1 0 16,-30 0-16,-29 0 15,-1-30-15,1 30 16,-1 0-16,1 0 15,-1 0 1,1 0 0,-1 0-1,1 0-15,29 0 16,-30 0-16,1 0 16,29 0-16,30 0 15,-60 0-15,30 0 16,0 0-16,30 0 15,-60 0-15,60 0 16,-30 0-16,30 0 16,-60 0-1,1 0 1,-1 0-16,1 0 16,-1 0-16,1 0 15,-1 0-15,1 0 16,29 0-16,-29 0 15,58 0-15,-58 0 16,58 0-16,-29 0 16,0 0-16,1 0 15,-1 0-15,-30 0 16,1 0 0,-1 0 62,30 0-78,30 0 15,-30 0-15,0 30 16,-29-30 0,29 0-16,-30 0 15,30 0 32,-29 0-31,-1 0-1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4:00.5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8DFEC6-6F11-489A-AAA9-BE98CB0B55E0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0,'0'29'281,"29"-29"-171,1 0-95,-30 30 1,30-30-16,-1 0 31,1 0 32,-1 0-48,-29 29 32,30-29 141,-1 0-142,60 0-46,58 30 16,-28-30-16,-31 0 16,60 29-16,29-29 15,-59 0-15,-29 0 16,-1 0-16,1 0 16,-30 0-16,-29 0 15,-1 0 48,1 0-63,29 0 15,-30 30-15,30-30 16,0 0-16,1 0 16,-31 0-16,60 29 15,-30-29 1,29 0-16,60 0 15,-89 0-15,30 30 16,-1-30-16,30 0 16,30 29-16,-59-29 15,-1 0-15,-29 0 16,-29 0 0,-1 0 62,31 0-63,-31 0-15,1 0 16,29 0 15,29 0-15,-58 0 31,-1 0-32,1 0-15,58 0 0,90 0 16,-119-29 0,29 29-16,1 0 15,59-30-15,-89 30 16,0 0-16,0 0 15,-30 0 1,30 0 0,1 0-16,58 0 15,-30 0-15,30 0 16,-29 0-16,59 0 16,-30 0-16,30 0 15,-60 0-15,-29 0 16,30 0-16,-60 0 15,1 0-15,-1 0 16,1 0 31,-1 0-31,1-29-1,29 29-15,0 0 16,30 0-16,29 0 15,59 0-15,-59 0 16,-29-30 0,-60 30-16,30 0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6:40.75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02203B-8BE8-48EF-A9CE-33DC649BDD1D}" emma:medium="tactile" emma:mode="ink">
          <msink:context xmlns:msink="http://schemas.microsoft.com/ink/2010/main" type="inkDrawing" rotatedBoundingBox="16656,18029 21324,17986 21325,18093 16657,18137" shapeName="Other"/>
        </emma:interpretation>
      </emma:emma>
    </inkml:annotationXML>
    <inkml:trace contextRef="#ctx0" brushRef="#br0">0 89 0,'30'0'125,"0"0"-78,-1 0-32,30 0-15,-29 0 16,-1 0-16,1 0 15,-1 0-15,1 0 16,-1 0 0,1 0-16,29 0 15,-30 0 1,1 0 0,0 0-1,-1 0 16,1 0-15,-1 0 0,1 0-1,-1 0 1,1 0 0,29 0-16,-30 0 15,1 0-15,29 0 16,0 0-16,-29 0 15,-1 0 1,30 0-16,0 29 16,0-29-1,-29 0-15,-1 0 16,1 0-16,29 0 16,-29 0-16,-1 0 15,1 0-15,-1 0 16,1 0-1,-1 0 17,1 0-1,58 0 0,-29 0-15,30 0-16,-30 0 15,30 0-15,-1 0 16,1 0-16,-30 0 16,0 0-16,0 0 15,0 0-15,0 0 16,0 0 0,0 0-16,0 0 15,1 0 1,-1 0-16,0 0 15,0 0 1,-30 0-16,1 0 16,-1 0-1,1 0-15,29 0 16,-30 0 0,60 0-16,-59 0 15,-1 0-15,30 0 16,-29 0-16,-1 0 15,1 0-15,29 0 16,-30 0 0,1 0-16,0 0 15,-1 0 1,1 0-16,-1 0 16,1 0-16,-1 0 15,1 0 1,-1-29-16,30 29 15,0 0 1,-29 0 0,29-30-16,0 30 15,30 0-15,-30 0 16,29-29-16,-29 29 16,-29 0-1,-1 0-15,1 0 16,0 0-1,-1 0-15,1 0 16,-1 0 0,30 0-1,-29 0-15,-1 0 16,1 0-16,-1 0 16,30 0-1,-29 0 1,-30-30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6:44.3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B02654-CBCE-43AD-A9E7-232CB7A3414B}" emma:medium="tactile" emma:mode="ink">
          <msink:context xmlns:msink="http://schemas.microsoft.com/ink/2010/main" type="inkDrawing" rotatedBoundingBox="16746,17185 21294,17189 21293,17280 16745,17276" shapeName="Other"/>
        </emma:interpretation>
      </emma:emma>
    </inkml:annotationXML>
    <inkml:trace contextRef="#ctx0" brushRef="#br0">0 29 0,'30'0'63,"-1"0"-32,30 0-31,0 0 16,0 30-16,30-30 15,0 0-15,29 0 16,-30 0-1,-29 0-15,0 0 0,1 0 16,-1 0 0,0 29-16,29-29 15,-58 0-15,58 0 0,-29 0 16,1 0 0,-1 0-16,0 0 15,0 0-15,-30 0 16,1 0 15,-1 0 0,1 0-15,29 0 0,-30 0-16,31 0 15,-31 0-15,60 0 16,-30 0-16,0 0 15,-30 0-15,30 0 16,1 0-16,-1 0 16,-30 0-16,1 0 15,-1 0 1,1 0 15,29 0 0,-30 0-15,1 0-16,29 0 16,30 0-16,-30 0 15,0 0-15,29 0 16,-58 0-16,-1 0 16,1 0-16,29 0 15,-30 0-15,1 0 16,29 0-16,0 0 15,-29 0-15,29 0 16,-30 0-16,30 0 16,-29 0-16,-1 0 15,31 0-15,28 0 16,-29 0-16,0 0 16,0 0-16,30 0 15,0 0 16,58 0-31,-117 0 63,-1 0-32,30 0-15,0-29-16,0 29 15,60 0-15,-90-30 16,30 30-16,0 0 16,30 0-16,-60 0 15,-29-29-15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3:57.98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B2CEA0-31D8-416E-A071-66DC766B23F0}" emma:medium="tactile" emma:mode="ink">
          <msink:context xmlns:msink="http://schemas.microsoft.com/ink/2010/main" type="inkDrawing" rotatedBoundingBox="652,15457 1587,15685 1452,16234 517,16006" semanticType="callout" shapeName="Other">
            <msink:sourceLink direction="with" ref="{32CBCCE4-42BA-4B2F-A575-939C94F74636}"/>
          </msink:context>
        </emma:interpretation>
      </emma:emma>
    </inkml:annotationXML>
    <inkml:trace contextRef="#ctx0" brushRef="#br0">0 0 0,'25'24'234,"-25"24"-218,24-48-16,0 25 15,-24-1-15,0 0 16,24-24 0,-24 24-16,24 0 15,-24 25 1,25-49 0,-25 24-16,24-24 15,-24 24 16,0 0-15,24-24-16,-24 25 16,24 23 31,-24-24-47,24 0 31,-24 1-16,0-1 1,25 0-16,-25 0 16,0 0-1,0 0 1,0 1 0,0-1 15,24-24-16,-24 24 142,24-24-17,49-48-108,-1 23-32,-48 1 0,49 0 15,-1 0 1,1-24-16,-25 23 0,-23 25 15,-1 0-15,-24-24 125,0 0-109,24 0-16,0 0 16,0-1-1,1 1-15,-1 24 16,-24-24 234,0 0-219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6:56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0 365 0,'59'0'234,"-30"0"-218,1 0-1,-1 0-15,30-30 16,-29 1 0,-1 29-16,1 0 15,0 0 63,-30-30-78,59 30 16,-30-29 0,1 29-1,-1-30 16,1 1-15,-1 29-16,1-30 16,-1 30-1,1-29-15,-30-1 16,29 30 0,-29-30-16,30 30 62,-30-29-15,0-1 15,0 60 79,0-1-125,0 1-16,0 29 15,-30-29-15,30-1 16,-29 30-16,29 0 16,0 0-16,0-29 15,0-1-15,0 1 16,0-1-1,0 1 1,0 0 0,0-1-1,0 1 1,0-1-16,0 1 16,0-1-1,0 1 1,0-1-1,0 1-15,0-1 16,0 1-16,0-1 16,0 1-1,0 0 1,0-1 31,0 89-47,0-88 0,-30-30 156,1-30-140,29 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6:57.01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29 0,'0'-29'47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7:09.54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0CB764-6895-4CB8-A3D5-44056CA11E13}" emma:medium="tactile" emma:mode="ink">
          <msink:context xmlns:msink="http://schemas.microsoft.com/ink/2010/main" type="inkDrawing" rotatedBoundingBox="479,5418 536,4352 994,4376 936,5443" semanticType="callout" shapeName="Other">
            <msink:sourceLink direction="with" ref="{012E11BE-CA29-49BA-89A1-29E9AD6AA779}"/>
          </msink:context>
        </emma:interpretation>
      </emma:emma>
    </inkml:annotationXML>
    <inkml:trace contextRef="#ctx0" brushRef="#br0">29 128 0,'0'-30'16,"30"1"15,-30-1-15,29 30 0,1 0 62,0 0-47,-1 0-15,-29-29-1,30 29 16,-1 0 16,1 0-15,-1 0-17,1 0 1,-1 0-1,1 0 79,-1 29-78,-29 1-1,30-1 32,-30 1 31,0-1-46,0 1-32,0-1 31,0 1-31,0 0 16,0-1 15,0 1 0,0-1-15,0 1-16,0-1 15,0 1 1,0-1 15,0 1-15,-30-30-16,30 29 15,-29 1-15,-1 29 16,1-30 0,29 1 15,-30 0-31,1-30 16,29 29 30,-30-29-30,30 30 0,-59-30-16,59 29 15,-29 1-15,29-1 16,-30-29 0,0 0 62,1 0-63,-1 30 1,30-1 0,-29-29-1,58-29 188,1 29-187,-1 0 15,1 0 32,0 0-1,-30 29-46,29-29-16,-29 30 15,30-30 32,-30 29 0,29-29 16,-29 59-48,30-59 1,-30 30-16,29-30 16,1 0 30,-1 0 33,-29-30-48,0 1 16,30-1-47,-30 1 31,29 29-31,-29-30 16,30 30-1,-30-29 48,0-1-16,0 1 15,0-1 16,0 1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7:10.43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2E11BE-CA29-49BA-89A1-29E9AD6AA779}" emma:medium="tactile" emma:mode="ink">
          <msink:context xmlns:msink="http://schemas.microsoft.com/ink/2010/main" type="inkDrawing" rotatedBoundingBox="1122,5464 1152,5434 1167,5449 1137,5479" shapeName="Other">
            <msink:destinationLink direction="with" ref="{320CB764-6895-4CB8-A3D5-44056CA11E13}"/>
          </msink:context>
        </emma:interpretation>
      </emma:emma>
    </inkml:annotationXML>
    <inkml:trace contextRef="#ctx0" brushRef="#br0">0 23 0,'30'0'16,"-30"-30"-1,0 60 63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7:39.69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51AAA6-51C0-4E11-BC3E-F43CD838825B}" emma:medium="tactile" emma:mode="ink">
          <msink:context xmlns:msink="http://schemas.microsoft.com/ink/2010/main" type="inkDrawing" rotatedBoundingBox="3153,9192 4402,9540 4114,10573 2865,10226" hotPoints="2983,9805 3289,9276 4312,9868 4312,9834 3909,10169 3371,10372" semanticType="enclosure" shapeName="Hexagon"/>
        </emma:interpretation>
      </emma:emma>
    </inkml:annotationXML>
    <inkml:trace contextRef="#ctx0" brushRef="#br0">0 64 0,'29'0'172,"1"0"-156,-1 0 0,1 0-1,29 0-15,-29 0 16,-1-29-16,1 29 15,-1 0-15,1 0 16,29 0 0,-30 0-16,1 0 15,29 0-15,-30 0 16,31 0-16,-31 0 16,1 0-1,29 0-15,-30 0 16,1 0-16,-1 0 15,1 0-15,58 0 16,-58 0-16,-1 0 16,1 0-1,0 0 32,-1 0 141,30 29-173,-29-29 1,-1 0-16,1 0 234,-1 0-218,1 0-16,-1 0 16,1 0-1</inkml:trace>
    <inkml:trace contextRef="#ctx0" brushRef="#br0" timeOffset="2310.914">325-497 0,'29'0'16,"-29"30"0,30-30 31,-1 29-47,1 1 15,-1-1 1,30 1-16,1-1 15,-31 1-15,1-1 16,29 1-16,0-1 16,-30 1-1,1-1 1,-1-29 0,1 30-16,29-1 15,0 1 1,-29-30-1,-30 30 1,147 58 47,-117-58-32,-1-30 47,1 0-62,-1 29-1,1-29-15,-60 0 406,30 30-390,-29-30-16,29 29 16,-30-29-1,1 0 1,29 30 0,-30-30-16,1 29 15,-1 1-15,1-1 16,-1 1-1,1-1-15,-1-29 32,30 30-17,-30-30 1,30 30 46,-59-30-62,30 29 16,-1-29-16,-29 30 16,30-30-1,-1 29-15,1-29 16,29 30 0,-30-30-1,1 0 1,-1 0 15,1 29-15,-1-29-1,-29 30 1,0-30 0,29 29-16,1-29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9:56.38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62 19 0,'29'0'47,"1"0"0,-1 0-47,1 0 16,0 0-16,-1 0 15,1 0 1,-1 0-16,1 0 16,29 0-1,-30 0-15,30 0 16,0 0 0,-29 0-1,0 0 95,-1 30-95,-29-1 1,30 1-1,-30-1 17,0 1-17,0-1 1,0 1-16,0-1 16,0 1-1,-30 0 1,30-1-16,-29 1 47,-1-30-16,30 29-31,-30-29 16,1 30-16,-1-30 15,1 0 1,-1 0-1,30 29-15,-29-29 16,-1 0 0,1 0-16,-30 0 15,29 0-15,1 0 16,-1 0-16,0 0 16,-29 0 15,89 0 219,-1 0-235,1 0 1,0 0-16,-1 0 16,1 0-1,-1 0 1,1 0 0,-1 0 15,1 0 47,-1 0-62,1 0-1,-1 0 1,-29 30-1,30-30-15,-1 0 16,1 29-16,0 1 16,-1-30-1,1 29-15,-1-29 16,-29 30 0,30-1-16,29 1 15,0-1 1,-30 1-1,1 0-15,-1-30 16,-29 29 0,30 1-16,-30-1 109,0 1-78,0-1 1,-30 1-17,1-30-15,-1 0 16,1 29-16,-1-29 15,1 30-15,-1-1 16,-29-29-16,30 0 16,-1 0-16,30 30 15,-29-30-15,29 29 16,-30-29-16,-118 60 47,119-60-47,29 29 0,-30-29 15,1 0 1,-1 0-16,30 30 16,-29-30-1,-1 0 32,1-30-31,-1 30-1,0-29 1,1 29 0,29-30-16,-30 0 15,1 30-15,-1 0 16,30-29-16,-29 29 125,29-30-94,0 1 32,0-1-1,0 1-31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59:57.43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01:34.63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BE7625-6E9E-4731-BEA4-1381A2538669}" emma:medium="tactile" emma:mode="ink">
          <msink:context xmlns:msink="http://schemas.microsoft.com/ink/2010/main" type="inkDrawing" rotatedBoundingBox="18754,13732 24275,13464 24280,13576 18759,13844" shapeName="Other"/>
        </emma:interpretation>
      </emma:emma>
    </inkml:annotationXML>
    <inkml:trace contextRef="#ctx0" brushRef="#br0">0 236 0,'60'0'125,"-31"0"-125,30 0 16,0 0 0,0 0-16,-29 0 15,58 0-15,-29 0 16,1 0-16,28 0 15,-29 0-15,-29 0 16,-1 0-16,1 0 31,-1 0 16,1 0-31,-1 0-1,1 0-15,-1 0 16,1 0-16,0 0 16,-1 0-16,1 0 15,29 0-15,-30 0 16,30 0-16,-29 0 16,29 0-16,30 0 15,-30 0-15,0 0 16,0 0-16,-30 0 15,30 0-15,-29 0 32,-1 0-32,1 0 15,-1 0-15,1 0 16,29 0 0,-29 0-16,-1 0 15,1 0 1,-1 0 15,1 0-15,-1-29-1,30 29-15,-29 0 16,29 0-16,0 0 16,0 0-16,0 0 15,0 0-15,30 0 16,-60 0-16,30 0 15,1 0-15,-31 0 16,30 0-16,-29 0 16,-1 0-16,1 0 15,-1 0-15,1 0 16,29 0-16,207-30 47,-207 30-47,29 0 0,-29 0 15,30-29-15,0 29 16,-30 0-16,29 0 16,1-30-16,-30 30 15,0 0-15,-29 0 16,29 0 0,-30-29-16,1 29 15,-1-30 1,1 30-1,29 0 1,-30 0-16,1 0 16,59 0-16,-60 0 15,1 0-15,29-29 16,0 29-16,0 0 16,-30 0-1,1 0 1,-1 0-16,1 0 15,59 0-15,-1 0 16,1 0-16,-1 0 16,1 0-16,0 0 15,-1 0-15,1 0 16,-60 0-16,1 0 16,-1 0-16,-29-30 62,30 30-31,-1 0-15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14:49.68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0 178 0,'30'0'531,"-1"0"-515,1 0-1,-1 0 1,1 0 15,-1 0-15,1 0-1,0 0 1,-1 0 0,1 0-16,-1 0 15,1 0 1,-1 0-16,1 0 16,-1 30-16,1-30 15,-1 0-15,1 0 16,-1 0-1,1 29-15,29-29 16,-29 0-16,-1 0 16,30 0-16,-29 30 15,-1-1-15,30-29 16,0 0-16,-29 0 16,-1 0-16,30 0 15,-29 0 1,0 0-16,-1 0 15,1 0 1,-1 0 0,1 0 15,-1 0-15,1 0-16,-1 0 15,1 0 16,58 0-31,-28 0 16,-31 0 15,1 0-31,-1 0 16,1 0-16,-1 0 16,1 0-16,-1 0 15,1 0-15,29 0 16,-30 0-1,30 0 1,-29 0-16,0 0 16,-1-29-1,1 29 1,-1 0 0,1 0-16,29 0 15,-30 0 1,30 0-16,-29 0 15,-1 0-15,1 0 16,-1 0-16,1 0 16,0 0-1,-1 0 1,1 0 15,-1 0-15,1 0-1,29 0-15,-30 0 16,30 0 0,-29 0-16,29 0 15,-29 0 1,29 0-16,0 0 0,-30 0 16,1 0-16,-1 0 15,1 0-15,-1 0 31,1 0 1,-1 0-32,1 0 15,-1 0-15,31 0 16,-1 0-16,0 0 16,29 0-16,1 0 15,-1 0-15,1 0 16,0 0-16,-30 0 15,-30 0-15,60 0 16,-60 0-16,31-30 16,-1 30-16,-30 0 15,1-29-15,29 29 16,-30-30 0,1 30-16,29 0 15,-30 0 1,1 0-1,-1 0 1,1 0-16,29 0 16,-29 0-1,-1 0-15,30 0 16,-29 0 0,29 0-1,-30 0-15,1 0 16,-1 0-16,30 0 15,-29 0 1,29 0-16,-29 0 16,-1 0-16,30 0 15,-29 0-15,-1 0 16,30 0-16,-29 0 16,29 0-16,-29 0 15,29 0-15,0 0 16,29 0-16,-29 0 15,-29 0-15,29 0 16,0 0-16,0 0 16,0 0-16,-29 0 15,29 0-15,0 0 16,0 0-16,29 0 16,-28 0-16,-1 0 15,0 30-15,0-30 16,0 0-16,29 0 15,1 0-15,0 0 16,-1 0 0,1 0-16,-1 0 15,1-30-15,0 30 0,-30-29 16,0 29 0,-30-30-16,30 0 15,0 30-15,-29 0 16,29 0-16,30 0 15,-1 0-15,-29 0 16,30 0-16,0 0 16,29 0-16,-59-29 15,-30 29-15,1 0 16,29 0-16,30 0 16,-1 0-16,-29 0 15,30 0-15,-30 0 16,29 0-16,-28 0 15,-1 0 1,-30 0-16,1 0 16,-1 0-1,1-30-15,29 30 16,0 0 0,0 0-16,30 0 0,-30 0 15,0 0-15,0 0 16,0-29-1,0 29-15,30 0 16,-1 0-16,-58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16:38.31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31B17B-AAF6-4E37-9E9F-5056CEEB4B4D}" emma:medium="tactile" emma:mode="ink">
          <msink:context xmlns:msink="http://schemas.microsoft.com/ink/2010/main" type="inkDrawing" rotatedBoundingBox="2746,8950 5226,8924 5227,8983 2747,9009" shapeName="Other"/>
        </emma:interpretation>
      </emma:emma>
    </inkml:annotationXML>
    <inkml:trace contextRef="#ctx0" brushRef="#br0">0 79 0,'59'0'125,"-30"0"-110,30 0 1,-29 0-16,-1-30 16,30 30-1,-59-30-15,30 30 0,-1 0 32,1 0-17,-1 0 32,1 0-47,0 0 16,29 0-16,-30 0 15,1 0 1,-1 0 0,1 0-1,-1 0 1,30 0-1,-29 0 1,-1 0-16,1 0 16,29 0-16,0 0 15,-29 0-15,-1 0 16,1 0 0,-1 0 15,1 0-31,-1 0 62,1 0-46,-1 0-16,1 0 16,-1 0-16,1 0 15,0 0 1,-1 0 31,1 0-32,-1 0 1,1 0-16,-1 0 16,1 0-1,-1 0-15,1 0 16,-1 0-16,1 0 15,58 0-15,-28 0 16,-31 0-16,1 0 16,-1 0-16,1 0 31,-1 0 0,1 0-31,29 0 16,-30 0-16,1 0 15,-1 0-15,31 0 16,-31 0 0,1 0-1,-1 0 17,1 0 14,-1 0-46,1 0 16,-1 0 0,1 0-1,-1 0 1,1 0-16,-1 0 16,1 0-16,-1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4:09.4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612528-FBBD-4F90-A7D6-1EFD3A021D80}" emma:medium="tactile" emma:mode="ink">
          <msink:context xmlns:msink="http://schemas.microsoft.com/ink/2010/main" type="inkDrawing" rotatedBoundingBox="14658,13342 22854,13126 22860,13324 14663,13540" shapeName="Other">
            <msink:destinationLink direction="to" ref="{C0172256-3C6B-4696-9B3A-7152AB6C810D}"/>
          </msink:context>
        </emma:interpretation>
      </emma:emma>
    </inkml:annotationXML>
    <inkml:trace contextRef="#ctx0" brushRef="#br0">0 177 0,'24'0'172,"0"0"-157,0 0 16,1 0 32,-1 0-63,24 0 16,0 0-16,1 0 15,23 0-15,1 0 16,0 25-16,-1-25 15,-48 0-15,1 0 16,23 0-16,0 0 16,1 0-16,-25 0 15,0 0-15,0 0 16,0 0-16,1 0 16,-1 0 46,0 0-62,0 0 16,25 0-16,-1 0 15,0 0-15,-23 0 16,23 0-16,0 0 16,-24 0-1,1 0 1,-1 0-16,0 0 47,0 0-16,0 0-15,1 0-1,-1 0 1,24 0-1,-24 0-15,25 0 16,-1 0-16,25 24 16,-1-24-16,-23 0 15,-1 0-15,-24 0 16,0 0-16,1 0 16,-1 0-1,48 0-15,-47 0 16,-1 0-16,0 0 15,24 0 1,-23 0 0,-1 0-1,0 0 1,0 0 0,0 0-1,25 0 1,-1 0-16,-24 24 15,25-24-15,-1 0 16,0 0-16,1 0 16,23 0-16,1 0 15,-1 0-15,-23 0 16,-1 0-16,-24 0 16,25 0-16,-25 0 15,0 0-15,0 0 16,1 0-1,-1 0 1,0 0-16,24 0 16,-23 0-16,-1 0 15,24 0-15,0 0 16,1 0-16,-1 0 16,1 0-16,-1 0 15,0 0-15,-23 0 16,-1 0-1,24 0-15,-24 0 16,49 0-16,-49 0 16,0 0-16,25 0 15,-25 0-15,24 0 16,-24 0-16,1 0 16,-1 0-1,0 0 1,0 0-16,0 0 15,25 0-15,-1 0 16,25 0-16,23 0 16,1 0-16,0-24 15,-24 24-15,23-24 16,-47-1-16,23 25 16,25-24-16,-49 24 15,1 0-15,-25 0 16,0 0-16,0 0 15,1-24-15,-1 24 16,0 0 0,0 0-16,25 0 15,47-24-15,-23 24 16,24-24 0,-1 24-16,-23 0 15,0 0-15,-25-25 16,24 25-16,1-24 15,-25 24-15,25 0 16,-25-24-16,1 24 16,23 0-16,-23 0 15,23 0-15,-23 0 16,23 0-16,1 0 16,-25 0-16,1 0 15,23 0-15,1 0 16,-1 0-16,1 0 15,-25 0-15,1 0 16,-1 0-16,0 0 16,-23 0-16,-1 0 15,0 0 1,0 0 0,0 24-1,1-24 63,23 0-62,-24 0-16,24 0 16,1 0-16,23 0 15,-23 0-15,-1 24 16,25-24-16,-25 0 15,1 0-15,-1 0 16,-24 25-16,0-25 16,0 0-16,1 0 15,23 0 1,-24 0-16,49 24 16,-25-24-16,25 0 15,-49 0-15,24 0 16,-48 24 187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16:34.69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26C76E-1628-4779-ACEB-CC0E88818D5F}" emma:medium="tactile" emma:mode="ink">
          <msink:context xmlns:msink="http://schemas.microsoft.com/ink/2010/main" type="inkDrawing" rotatedBoundingBox="3661,8126 10631,8032 10635,8260 3664,8354" shapeName="Other"/>
        </emma:interpretation>
      </emma:emma>
    </inkml:annotationXML>
    <inkml:trace contextRef="#ctx0" brushRef="#br0">0 148 0,'30'0'78,"-1"0"0,30 0-78,-29 0 16,-1 0-1,1 0-15,-1 0 16,1 0 0,-1 0-16,1 0 15,29 0 16,30 0-31,-60 0 16,1 0 0,-1 0 31,1 0-32,-1 0 1,1 0-1,-1 0 17,1 0-1,-1 0-15,1 0-1,0 0 1,-1 0 62,30 0-62,-29 0-16,-1 29 15,30-29-15,-29 0 16,-1 0-16,1 0 15,-1 0 17,31 0-1,-1 0-15,0 0-16,0 0 15,-30 30 1,1-30-16,-1 0 15,1 29 1,-1-29 0,1 0 62,-1 0-47,1 0-15,0 0-1,-1 0-15,30 0 16,-29 0 0,-1 0-16,1 0 15,-30 30-15,29-30 16,1 0 15,-1 0-15,1 0-1,29 0-15,-30 0 16,1 0 0,0 0-16,-1 0 15,1 0-15,-1 0 31,1 0-15,29 0-16,-30 0 16,1 0-16,29 0 15,0 0-15,-29 0 16,-1 0 0,1 0-1,-1 0 16,1 0-15,-1 0-16,1 0 16,29 0-16,-30 0 15,1 0 1,-1 0 0,1 0-1,-1 0 1,1 0 15,0 0 32,-1 0-63,1 0 15,-1 0 1,1 0-1,-1 0 1,1 0 0,-1 0-1,1 0 1,-1 0 0,1 0-1,-1 0 16,1 0 94,-1 0-93,1 0-32,29 0 15,0 0-15,0 0 16,30 0-16,-30 0 16,0 0-16,30 0 15,-30 0-15,0 0 16,0 0-16,-30 0 15,30 0-15,-29 0 16,-1 0 0,1 0-16,-30-30 15,30 30-15,-1 0 16,1 0-16,-1 0 16,1 0-16,29 0 15,-30 0-15,60 0 16,-60-29-16,30 29 15,1 0-15,-1 0 16,0 0-16,0 0 16,-30 0-16,1 0 15,-1 0-15,1 0 16,-1 0-16,1 0 16,0 0-16,-1 0 15,30 0 1,0 0-16,-29 0 15,29 0-15,0-30 16,-30 30-16,1 0 16,29 0-16,-29 0 15,-1 0-15,1-29 16,29 29-16,-30 0 16,1-30-16,29 30 15,118 0 16,-147 0-31,58 0 16,1 0-16,-1 0 16,1 0-16,0 0 15,-30 0-15,0 0 16,0-30-16,-30 30 16,1 0-16,-30-29 15,29 29-15,1 0 16,-1 0 15,1 0 0,29 0 63,-29 0-78,-1 0-1,1 0 157,-1-30-94,1 30-78,-1 0 16,-29-29 0,30 29-1,-1 0 95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16:14.86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455E2F-2465-4837-AC84-C127FFCA5B35}" emma:medium="tactile" emma:mode="ink">
          <msink:context xmlns:msink="http://schemas.microsoft.com/ink/2010/main" type="writingRegion" rotatedBoundingBox="2733,7055 1923,7841 1268,7166 2078,6380"/>
        </emma:interpretation>
      </emma:emma>
    </inkml:annotationXML>
    <inkml:traceGroup>
      <inkml:annotationXML>
        <emma:emma xmlns:emma="http://www.w3.org/2003/04/emma" version="1.0">
          <emma:interpretation id="{D76FA96D-B303-4905-B628-F41F9E554BBB}" emma:medium="tactile" emma:mode="ink">
            <msink:context xmlns:msink="http://schemas.microsoft.com/ink/2010/main" type="paragraph" rotatedBoundingBox="2733,7055 1923,7841 1268,7166 2078,6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0F9106-07B4-4EFC-851F-6784FC1721D0}" emma:medium="tactile" emma:mode="ink">
              <msink:context xmlns:msink="http://schemas.microsoft.com/ink/2010/main" type="line" rotatedBoundingBox="2733,7055 1923,7841 1268,7166 2078,6380"/>
            </emma:interpretation>
          </emma:emma>
        </inkml:annotationXML>
        <inkml:traceGroup>
          <inkml:annotationXML>
            <emma:emma xmlns:emma="http://www.w3.org/2003/04/emma" version="1.0">
              <emma:interpretation id="{02F3506B-DD95-438A-8416-9C15ED17F7D6}" emma:medium="tactile" emma:mode="ink">
                <msink:context xmlns:msink="http://schemas.microsoft.com/ink/2010/main" type="inkWord" rotatedBoundingBox="2733,7055 1923,7841 1268,7166 2078,6380"/>
              </emma:interpretation>
              <emma:one-of disjunction-type="recognition" id="oneOf0">
                <emma:interpretation id="interp0" emma:lang="" emma:confidence="0">
                  <emma:literal>°</emma:literal>
                </emma:interpretation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102 150 0,'0'29'250,"-29"-29"-250,29 30 16,-30-30-16,30 30 31,-29-30-16,29 29 1,0 1 47,0-1 30,0 1-61,0-1-17,0 1 1,0-1-16,0 1 15,0-1 1,0 1 0,0-1 15,0 1 110,0 0-95,0-1-30,0 1 15,0-1 1,0 1-17,0-1 1,29 1 31,1-30-16,-30 29 47,29-29-78,1 0 16,-1 0-16,-29 30 15,30-30-15,-30 29 16,29-29 0,1 0 30,-1 0-30,1 0 15,-1 0 172,1 0-171,0 0-1,-1 0 172,-29-29-187,30 29-1,-1-30 63,1 30 47,-1 0-125,1 0 32,29 0-32,-30 0 15,1 0-15,-1 0 16,1 0 15,-30-29-15,30 29 46,-30-30-46,0 1 31,0-1-16,0 1 0,0-1 63,0 1-94,29 29 16,-29-30-1,30 30-15,-30-30 16,0 1 0,0-1-1,0 1 16,0-1 1,0 1-1,29-1-15,-29 1-1,0-1 1,0 1-1,0-1-15,0 1 16,0-1 0,0 0-16,0 1 15,0-1 63,0 1-62,0-1 0,0 1-1,-29 29 17,29-30-1,-30 30 31,1 0-46,-1 0 15,0 0 0,1 0-15,-1 0 0,1 0 15,-1 0 0,1 0 0,-1 0-15,1 0 15,-1 0-15,1 0-16,-1 0 16,1 0-1,-1 0 48,30 30-32,-30-30 0,1 0-15,-1 0 15,30 29-15,-59 1 46,59-1-46,-59 1-16,30-30 15,-1 29-15,30 1 32,-29-30-32,-1 0 203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17:16.57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792529-31C9-4246-9A90-271F342F7149}" emma:medium="tactile" emma:mode="ink">
          <msink:context xmlns:msink="http://schemas.microsoft.com/ink/2010/main" type="inkDrawing" rotatedBoundingBox="4606,11310 12284,11229 12286,11369 4608,11450" shapeName="Other"/>
        </emma:interpretation>
      </emma:emma>
    </inkml:annotationXML>
    <inkml:trace contextRef="#ctx0" brushRef="#br0">0 37 0,'30'0'110,"-30"30"-110,29-30 15,1 0 1,-1 0 0,1 0-1,-1 0 17,1 0-17,0 0 1,-1 0 15,1 0-31,-1 0 16,1 0-1,-1 0 1,1 0 46,-1 0-62,-29 29 16,30-29 15,-1 0 32,1 0-32,-1 0-31,1 0 16,-1 0-1,1 0 17,0 0-17,-1 0 16,1 0 16,-1 0 0,1 0-31,-1 0-1,1 30-15,-1-30 16,30 0-16,-29 0 16,-1 0-16,30 29 15,-29-29 1,0 0 15,29 0 47,0 0-62,-30 0-16,30 0 16,-29 0-16,-1 0 15,1 0 16,29 0 48,0 0-48,-29 0-31,-1 0 15,1 0-15,-1 0 16,1 0 0,-1 0-16,1 0 0,-1 0 15,1 0 17,-1 0-17,1 0 16,-1 0-15,1 0 0,0 0-1,-1 0 1,1 0-16,-1 0 16,1 0 30,-1-29-30,1 29 0,-1 0-1,30 0-15,-29 0 16,-1 0-16,1 0 16,59-30-16,-60 30 15,1 0 16,-1 0 48,1 0-64,-1 0 16,30 0-31,-29 0 16,29 0 0,-30 0-1,1 0-15,0 0 32,-1 0 61,1 0-77,-1 0-16,30 0 16,-29 0-16,-1 0 15,1 0 1,-1 0-16,1 0 31,-1 0 0,1 0-15,29 0 0,-29 0-1,29 0 1,0 0-16,0 0 15,0 0 1,0 0-16,-30 0 16,1 0-16,-1 0 15,31 0-15,-31 0 16,1 0 0,-1-29-1,1 29-15,-1 0 16,1 0-16,29 0 15,-30 0-15,1 0 16,29 0-16,0 0 16,-29 0-16,-1-30 15,30 30-15,-29 0 32,-30-29-32,29 29 15,1 0 1,-1 0-16,1 0 15,-1 0 1,1 0 0,-1 0-16,1 0 15,0 0-15,-1 0 16,1 0 0,-1 0-1,1 0 1,-1 0-1,1 0 1,29 0-16,-30 0 16,1 0-16,-1 0 15,30 0 1,-29 0 15,0 0-31,-1 0 31,1 0-15,-1 0 0,1 0-16,29 0 15,-30 0-15,30 0 16,0 0-16,30 0 16,-30 0-16,0 0 15,-29 0-15,-1 0 16,1 0-16,-1 0 31,1 0-15,-1 0-1,1 0 1,-1 0-16,1 29 16,0-29-16,-1 0 15,1 0-15,-1 0 16,1 30 15,-1-30-31,1 0 16,-1 0-1,1 0 1,-1 0-16,1 0 16,-1 0-1,30 0 16,1 0-15,-31 0-16,1 0 16,-1 0-16,60 0 15,-60 0-15,1 0 16,-1 0-16,30 0 16,-29 0-16,0 0 15,88 0 16,-89 0-15,1 0 0,-1 0-1,1 0 1,-1 0-16,1 0 16,-1 0 30,1 0-30,-1 0 0,1 0-16,29 0 15,0 0-15,-29 0 16,-1 0-16,1 0 16,29 0 46,-30 0-46,1 0-16,-1 0 15,30 0-15,-29 0 16,0 0-16,-1 0 16,1 0-16,-1 0 15,1 0 1,-1 0-16,1 0 15,-1 0 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23:30.4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DF46E7-EA63-4DCC-B7AA-CB3F91CC9799}" emma:medium="tactile" emma:mode="ink">
          <msink:context xmlns:msink="http://schemas.microsoft.com/ink/2010/main" type="inkDrawing" rotatedBoundingBox="10247,7089 16834,6943 16835,7003 10248,7148" shapeName="Other"/>
        </emma:interpretation>
      </emma:emma>
    </inkml:annotationXML>
    <inkml:trace contextRef="#ctx0" brushRef="#br0">0 147 0,'59'0'125,"1"0"-109,-31 0-16,1 0 16,29 0-16,0 0 15,29 0-15,-29 0 16,0 0-16,-29 0 15,0 0-15,-1 0 16,1 0-16,-1 0 16,1 0-16,-1 0 15,1 0 1,29 0-16,-30 0 16,1 0-1,-1 0-15,1 0 16,0 0-16,-30-29 15,29 29 17,30 0-1,-29 0-31,29 0 16,0 0-16,-30 0 15,60 0-15,-60 0 16,1 0-16,29 0 15,-29 0-15,29 0 16,0 0 0,-30 0-1,30 0-15,-29 0 16,-1 0 0,1 0-16,-1 0 15,31 0 1,-31 0-16,30 0 15,-29 0 1,29 0 0,-30 0-1,30 0-15,0 0 16,30 0-16,-30 0 16,30 0-16,29 0 15,-59 0-15,30 0 16,-1 0-16,-29-30 15,0 30-15,-29 0 16,-1 0-16,1 0 31,-1 0-15,1 0 0,-1 0-16,1 0 15,29 0-15,0 0 16,30 0-16,-30 0 15,0 0-15,30 0 16,-30 0-16,-30 0 16,30 0-16,-29 0 15,-1 0 1,1 0 0,-1 0-16,1 0 15,29 0-15,-30-29 16,1 29-16,29 0 15,-29 0 1,-1 0-16,30-30 16,-29 30-16,-1 0 15,1 0-15,29 0 16,0 0-16,0 0 16,0 0-16,0 0 15,0 0-15,30 0 47,354 0-47,-295 0 16,-60 0-16,30 0 15,-59 0-15,0 0 16,0 0-16,1 0 16,-31 0-16,1 0 15,-1 0-15,1 0 16,-1 0-1,1 0-15,-1 0 16,1 0 0,29 0-16,0 0 0,0 0 15,59 0 1,-59 0-16,0 0 0,0 0 16,30 0-16,-30 0 15,-29 0 1,-1 0-1,1 0-15,-30-29 313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23:27.53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E1C032-6C94-455B-85FF-73DC94192E12}" emma:medium="tactile" emma:mode="ink">
          <msink:context xmlns:msink="http://schemas.microsoft.com/ink/2010/main" type="inkDrawing" rotatedBoundingBox="2393,7081 8565,7155 8563,7279 2391,7206" shapeName="Other"/>
        </emma:interpretation>
      </emma:emma>
    </inkml:annotationXML>
    <inkml:trace contextRef="#ctx0" brushRef="#br0">0 120 0,'30'0'187,"-1"0"-140,1-30-16,-1 30-15,1 0 15,-1 0-15,30 0 0,0 0-16,1-29 15,28 29-15,-29 0 16,59 0 15,-29-30-31,-60 30 109,1 0-93,0 0 0,-1 0-1,1 0-15,-1 0 16,60 0 0,-60 0-16,1 0 15,29 0-15,-30 0 0,1 0 16,0 0-1,-1 0-15,1 0 16,-1 0 0,1 0-1,-1 0-15,30 0 16,-29 0 0,-1 0-1,1 0-15,-1 0 63,1 0-48,-1 0 1,1 0-16,0 0 16,-1 0-1,30 0-15,0 0 16,-29 0-16,29 0 15,0 0-15,-30 0 16,1 0-16,29 0 16,-29 0-1,-1 0 1,1 0-16,-1 0 16,30 0-1,-29 0-15,-1 0 16,1 0-16,29 0 15,-30 0-15,1 0 16,29 0-16,0 0 16,-29 0-1,-1 0-15,1 0 16,-1 0-16,1 0 16,-1 0-16,1 0 15,-1 0 1,1 0-16,-1 0 15,1 0-15,29 0 16,-29 0-16,58 30 16,1-30-16,-1 0 15,-29 0-15,-29 0 16,29 0-16,0 0 16,0 0-1,30 0-15,-30 0 16,-30 0-16,1 0 31,0 0-31,-1 0 16,1 0-16,-1 0 15,1 0-15,-1 0 16,1 0-16,-1 0 16,1 0-16,-1 0 15,1 0 1,-1 0-16,1 0 15,-30 29-15,29-29 16,1 0-16,0 0 16,29 0-16,-30 0 15,30 0-15,-29 0 16,58 0-16,-29 0 16,-29 0-16,59 0 15,-30 0-15,0 0 16,29 0-16,-29 0 15,0 0-15,-29 0 16,29 0-16,-29 0 16,-1 0-16,1 30 15,29-30-15,-30 0 16,1 0 0,-1 0-16,60 0 15,-30 0-15,30 0 16,-30 0-16,0 0 15,0 0-15,0 0 16,-30 0-16,60 0 16,-59 0-16,-1 0 15,30 0-15,-29 0 16,-1 0-16,1-30 16,-1 30-16,1 0 15,-1 0-15,1 0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28:39.2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74217C-563C-4594-9C00-E52E6246945E}" emma:medium="tactile" emma:mode="ink">
          <msink:context xmlns:msink="http://schemas.microsoft.com/ink/2010/main" type="inkDrawing" rotatedBoundingBox="10159,9840 20349,9774 20349,9849 10160,9914" shapeName="Other"/>
        </emma:interpretation>
      </emma:emma>
    </inkml:annotationXML>
    <inkml:trace contextRef="#ctx0" brushRef="#br0">0 89 0,'29'0'93,"1"0"-77,-1 0 15,1 0-15,-1 0 62,31 0-78,-31 0 16,1 0-1,-1 0-15,1 0 16,-1 0-1,1 0 32,-1 0-31,1 0 0,29 0-16,0 0 15,-30 0-15,31 0 16,-31 0-16,1 0 15,-1 0-15,1 0 32,29 0-1,-30 30-31,30-30 16,0 0-16,1 0 15,28 0-15,1 0 16,-1 0-16,-58 0 15,-1 0-15,1 0 110,-1 0-95,31 0 1,-1 0 0,-30 0-16,1 0 15,-1 0-15,1 0 16,-1 0-16,1 0 16,29 0-1,-30 0-15,30 0 16,1 0-16,-1 0 15,0 0-15,0 0 16,-30 0-16,30 0 16,-29 0-16,29 0 15,-29 0-15,-1 0 16,1 0-16,-1 0 16,1 0-1,-1 0 1,1 0-1,29 0-15,-30 0 16,60 0 0,-60 0-16,31 0 15,-1 0-15,-30 0 16,1 0-16,-1 0 16,1 0-1,-1 0-15,1 0 31,-1 0-15,30 0-16,0 0 16,1 0-16,-1 0 15,0-30-15,29 30 16,-29 0-16,0 0 16,-29 0 187,0 0-203,29 0 15,29 0 1,1 0-16,-30 0 16,0 0-1,0 0-15,-29 0 16,29 0-16,-30 0 15,1 0-15,-1 0 16,1 0-16,-1 0 16,1 0-16,-1 0 15,1 0 1,-1 0 0,1 0-16,-1 0 15,1 0-15,0 0 16,-1 0-1,1 0 1,-1 0 0,1 0-16,29 0 15,-30 0 1,1 0-16,29 0 16,-30 0-16,31 0 15,-31 0-15,1 0 16,29 0-16,0 0 78,-30 0-62,30 0-1,-29 0 1,29 0 15,30 0-31,-60 0 16,1 0-16,-1 0 15,1 0-15,29 0 16,-30 0 0,1 0-1,-1 0-15,1 0 16,29 0-1,-30 0 1,31 0 0,-31 0-1,1 0 1,-1 0-16,1 0 16,29 0-16,-30 0 31,1 0-16,-1 0 17,1 0-17,-1 0 1,1 0-16,0 0 16,-1 0-1,30 0-15,-29 0 16,-1 0-16,1 0 15,-1 0-15,1 0 16,29 0-16,0 0 16,0 0-16,0 0 15,0 0-15,0 0 16,30 0-16,-30 0 16,0 0-16,-30 0 15,1 0 32,0 0-31,-1 0-1,1 0-15,-1 0 16,30 0 0,30 0-16,-30 0 15,30 0-15,-30 0 16,-30 0-16,1 0 15,-1 0 1,1 0 15,-1 0-15,1 0-16,29 0 16,0-29-1,-30 29-15,31 0 16,-1 0-16,0 0 15,-30 0 1,1 0-16,-1 0 16,1 0-1,-1 0-15,1 0 16,-1 0-16,30 0 16,1 0-16,-31 0 15,1 0-15,29 0 16,29 0-16,-58 0 15,29 0 1,-30 0-16,31 0 16,-1 0-16,-30 0 15,30 0-15,0 0 16,0 0-16,30 0 16,-30 0-16,30 0 15,-30 0-15,0 0 16,29 0-16,-58 0 15,29 0-15,0 0 16,0 0-16,0 0 16,-29 0-16,-1 0 15,1-30-15,-1 30 16,1 0-16,29 0 16,-30 0-1,1 0-15,29 0 16,-29 0-16,-1 0 15,1 0-15,29 0 16,0 0 0,-30 0-16,-29-30 125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29:26.53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5A599F-66FD-4FF7-B3E0-F1360F88AD6A}" emma:medium="tactile" emma:mode="ink">
          <msink:context xmlns:msink="http://schemas.microsoft.com/ink/2010/main" type="inkDrawing" rotatedBoundingBox="7324,10813 10426,10868 10424,10928 7323,10874" shapeName="Other"/>
        </emma:interpretation>
      </emma:emma>
    </inkml:annotationXML>
    <inkml:trace contextRef="#ctx0" brushRef="#br0">0 0 0,'30'0'140,"0"0"-140,-1 0 16,30 0-16,30 0 15,-30 0-15,29 0 16,31 29-16,-60-29 16,0 0-16,0 0 15,0 0-15,-30 0 16,1 0-16,-1 0 16,1 0-1,-1 0 1,1 0-16,0 0 15,-1 0-15,1 0 16,-1 0 0,1 0-1,29 0 1,-30 0 0,1 0-16,-1 0 15,30 0-15,30 30 16,-30-30-16,0 0 15,0 0-15,59 0 16,148 0 15,-207 0-31,0 0 16,0 0-16,0 0 16,-29 0-1,0 0-15,-1 0 16,1 0-1,-1 0-15,1 0 16,-1 0-16,30 0 16,-29 0-1,-1 0 1,1 0-16,-1 0 16,31 0-1,-31 0-15,30 0 16,-29 0-1,29 0-15,-30 0 16,1 0-16,-1 0 16,30 0-16,-29 0 15,-1 0-15,31-30 16,-31 30-16,1 0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30:42.9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C3BFED-4898-4D44-8ECA-A1918624F285}" emma:medium="tactile" emma:mode="ink">
          <msink:context xmlns:msink="http://schemas.microsoft.com/ink/2010/main" type="inkDrawing" rotatedBoundingBox="10367,11931 13320,11931 13320,11946 10367,11946" shapeName="Other"/>
        </emma:interpretation>
      </emma:emma>
    </inkml:annotationXML>
    <inkml:trace contextRef="#ctx0" brushRef="#br0">0 0 0,'29'0'125,"1"0"-109,-1 0-16,1 0 16,29 0-1,0 0-15,-30 0 16,30 0 0,-29 0-16,-1 0 15,1 0 1,0 0 15,-1 0-15,1 0-16,-1 0 15,1 0-15,-1 0 16,1 0-16,-1 0 16,1 0 15,-1 0 0,1 0-15,59 0-1,-60 0-15,30 0 16,0 0 0,-29 0-16,29 0 0,-30 0 15,1 0 16,-1 0-15,1 0 0,29 0-16,-29 0 15,-1 0-15,1 0 16,58 0-16,-58 0 16,-1 0-16,30 0 15,0 0-15,-29 0 16,29 0-1,0 0-15,-29 0 16,-1 0-16,30 0 16,-29 0-16,-1 0 15,30 0-15,-29 0 16,-1 0 15,1 0 0,0 0-15,-1 0 0,1 0-1,-1 0-15,1 0 32,-1 0-32,1 0 15,-1 0 63,1 0-62,-1 0 0,1 0-1,-1 0 1,1 0-1,29 0-15,-29 0 16,58 0-16,-29 0 16,0 0-16,0 0 15,0 0-15,0 0 16,-29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42:18.4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E4A032-D57A-44D5-8E52-89C404E2E78C}" emma:medium="tactile" emma:mode="ink">
          <msink:context xmlns:msink="http://schemas.microsoft.com/ink/2010/main" type="inkDrawing" rotatedBoundingBox="3130,9443 7384,9510 7382,9610 3129,9543" shapeName="Other"/>
        </emma:interpretation>
      </emma:emma>
    </inkml:annotationXML>
    <inkml:trace contextRef="#ctx0" brushRef="#br0">0 1 0,'30'0'109,"0"0"-78,-1 0-15,1 0-1,-1 0-15,1 0 16,-1 0 0,1 0-16,-1 0 15,1 0 17,29 0-17,-30 0 1,1 0-16,29 0 15,-29 0-15,-1 0 16,1 0-16,-1 0 16,1 0-16,29 0 62,-30 0-46,30 0-16,-29 0 15,-1 0 64,1 0-64,0 0-15,29 30 16,-30-30-1,1 0 1,-1 0-16,1 0 16,-1 0-1,-29 29-15,30-29 16,-1 0-16,1 0 16,29 0-1,-30 0 1,31 0-1,-1 0-15,0 0 16,0 0 0,0 0-16,-30 0 15,1 30-15,-1-30 47,31 0-31,-31 0-1,30 0-15,-29 0 16,29 0 0,-30 0-16,30 0 15,-29 0-15,-1 0 16,1 0 0,-1 0-1,1 0 1,0 0-1,-1 0-15,30 0 16,-29 0 0,58 0-16,-29 0 15,30 0 1,-60 0-16,60 0 16,-59 0-16,-1 0 15,1 0-15,29 0 16,0 0-16,-30 0 15,1 0-15,29 0 16,-29 0 0,-1 0-1,1 0 17,-1 0-17,1-30-15,29 30 16,0 0-1,0 0 17,236 0-32,-265 0 15,-1 0 1,1 0 62,-1 0-78,1 0 16,-1 0-16,30 0 15,-29 0-15,29 0 16,-29 0-16,-1 0 16,1 0-16,-1 0 15,1 0-15,-1 0 16,1 0-1,-1 0 48,-29-29-47,59 29-16,-29 0 15,0 0 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8:43:21.4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671576-4A0E-48AA-9598-58CD18DFB614}" emma:medium="tactile" emma:mode="ink">
          <msink:context xmlns:msink="http://schemas.microsoft.com/ink/2010/main" type="writingRegion" rotatedBoundingBox="3485,11341 5877,11341 5877,11488 3485,11488"/>
        </emma:interpretation>
      </emma:emma>
    </inkml:annotationXML>
    <inkml:traceGroup>
      <inkml:annotationXML>
        <emma:emma xmlns:emma="http://www.w3.org/2003/04/emma" version="1.0">
          <emma:interpretation id="{DF41EED5-D304-4FBB-8A6D-58925D9AD2C9}" emma:medium="tactile" emma:mode="ink">
            <msink:context xmlns:msink="http://schemas.microsoft.com/ink/2010/main" type="paragraph" rotatedBoundingBox="3485,11341 5877,11341 5877,11488 3485,11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2FAC4-B02B-4A31-97EE-1FF986BE812C}" emma:medium="tactile" emma:mode="ink">
              <msink:context xmlns:msink="http://schemas.microsoft.com/ink/2010/main" type="line" rotatedBoundingBox="3485,11341 5877,11341 5877,11488 3485,11488"/>
            </emma:interpretation>
          </emma:emma>
        </inkml:annotationXML>
        <inkml:traceGroup>
          <inkml:annotationXML>
            <emma:emma xmlns:emma="http://www.w3.org/2003/04/emma" version="1.0">
              <emma:interpretation id="{A7F91E8D-C2E8-42B7-B70B-411BE1FDAA91}" emma:medium="tactile" emma:mode="ink">
                <msink:context xmlns:msink="http://schemas.microsoft.com/ink/2010/main" type="inkWord" rotatedBoundingBox="3485,11341 5877,11341 5877,11488 3485,11488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+</emma:literal>
                </emma:interpretation>
              </emma:one-of>
            </emma:emma>
          </inkml:annotationXML>
          <inkml:trace contextRef="#ctx0" brushRef="#br0">0 108 0,'29'-29'78,"1"29"-78,0-30 16,-1 30-16,1 0 31,-30-29-31,29 29 16,1 0-1,-1 0 1,1 0-16,29 0 16,-30 0-1,1 0 1,-1 0-1,30 0-15,1 0 16,-31 0-16,1 0 16,-1 0-1,1 0 48,58 0-63,1 0 15,-30 0-15,0 0 16,0 0-16,0 0 16,0 0-16,0 0 15,0 0-15,0 0 16,-29 0-16,0 0 16,29 0-1,-30 0 1,1 0-1,-1 0 1,1 0 0,-1 0-1,1 0 1,-1 29-16,60-29 16,0 30-16,-30-30 15,29 29-15,1-29 16,-60 0-16,30 0 15,-29 0-15,-1 0 79,1 0-64,0 0 16,-1 0-15,60 30-16,-60-30 16,-29 29-1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5:15.87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172256-3C6B-4696-9B3A-7152AB6C810D}" emma:medium="tactile" emma:mode="ink">
          <msink:context xmlns:msink="http://schemas.microsoft.com/ink/2010/main" type="inkDrawing" rotatedBoundingBox="21542,13566 22642,12699 23033,13195 21933,14063" semanticType="callout" shapeName="Other">
            <msink:sourceLink direction="to" ref="{F1612528-FBBD-4F90-A7D6-1EFD3A021D80}"/>
          </msink:context>
        </emma:interpretation>
      </emma:emma>
    </inkml:annotationXML>
    <inkml:trace contextRef="#ctx0" brushRef="#br0">947 0 0,'0'24'62,"0"1"-62,24-1 16,-24 0 0,24 0-16,-24 0 15,0 1 1,0-1-16,24 0 15,0-24-15,-24 24 16,0 0 0,0 0-16,0 1 15,25 23-15,-1-24 16,-24 0-16,0 1 16,0-1-16,0 0 15,24 0 1,-24 0-1,24 1 17,-24-1 77,0 0-93,0 0-1,0 0 48,-48-24 312,-1 25-375,-72 23 15,-24 24-15,24-47 16,49-1-16,23 0 16,1 0-16,-25-24 15,49 24-15,0 1 16,-24-25-16,-1 24 16,1 0-16,0 0 15,-1-24-15,-23 0 16,47 24-16,1-24 15,24 25-15,0-50 219,0 1-203,0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5:54.5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0732F2-7F59-4BE8-952A-3B250F87BAC0}" emma:medium="tactile" emma:mode="ink">
          <msink:context xmlns:msink="http://schemas.microsoft.com/ink/2010/main" type="inkDrawing"/>
        </emma:interpretation>
      </emma:emma>
    </inkml:annotationXML>
    <inkml:trace contextRef="#ctx0" brushRef="#br0">0 89 0,'24'0'188,"0"0"-141,0 0-16,1 0 16,-1 0-16,0 0-15,49-24-16,-49 0 15,24 24-15,1 0 16,-25 0-16,0-24 16,0 24-16,0 0 62,25 0-46,-1 0-16,0 0 31,122 0-31,-98 0 16,-47 0-16,23 0 15,-24 0 17,0 0 14,0 0-30,25 0-16,-1 0 16,25 0-16,-25 24 15,1 0-15,-1-24 16,0 24-16,25-24 16,-1 0-16,-47 0 15,-1 25-15,0-25 16,0 0 15,0 0 47,1 0-47,-1 0 1,0 0 15,0 0-32,0 0 1,1 0-1,-1-25 17,0 25-32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5:57.70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13E145-6F60-44D7-B71C-8469600406CE}" emma:medium="tactile" emma:mode="ink">
          <msink:context xmlns:msink="http://schemas.microsoft.com/ink/2010/main" type="writingRegion" rotatedBoundingBox="8539,17029 10474,17029 10474,17150 8539,17150"/>
        </emma:interpretation>
      </emma:emma>
    </inkml:annotationXML>
    <inkml:traceGroup>
      <inkml:annotationXML>
        <emma:emma xmlns:emma="http://www.w3.org/2003/04/emma" version="1.0">
          <emma:interpretation id="{5DA6C654-DCF3-4480-8C6B-99E4242B82F6}" emma:medium="tactile" emma:mode="ink">
            <msink:context xmlns:msink="http://schemas.microsoft.com/ink/2010/main" type="paragraph" rotatedBoundingBox="8539,17029 10474,17029 10474,17150 8539,17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D80927-8CF6-4047-B812-17CC6A2CD937}" emma:medium="tactile" emma:mode="ink">
              <msink:context xmlns:msink="http://schemas.microsoft.com/ink/2010/main" type="line" rotatedBoundingBox="8539,17029 10474,17029 10474,17150 8539,17150"/>
            </emma:interpretation>
          </emma:emma>
        </inkml:annotationXML>
        <inkml:traceGroup>
          <inkml:annotationXML>
            <emma:emma xmlns:emma="http://www.w3.org/2003/04/emma" version="1.0">
              <emma:interpretation id="{6F2D5A28-D0A7-4ACF-9057-C6B7553FD63B}" emma:medium="tactile" emma:mode="ink">
                <msink:context xmlns:msink="http://schemas.microsoft.com/ink/2010/main" type="inkWord" rotatedBoundingBox="8539,17029 10474,17029 10474,17150 8539,17150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=</emma:literal>
                </emma:interpretation>
              </emma:one-of>
            </emma:emma>
          </inkml:annotationXML>
          <inkml:trace contextRef="#ctx0" brushRef="#br0">0 121 0,'24'0'187,"0"0"-140,0 0-31,25 0-1,-25 0 1,24 0 0,-24 0-16,0 0 15,25 0-15,-25 0 16,0 0 0,0 0 77,1 0-93,23 0 16,0 0-16,49 0 16,-24 0-16,-1 0 15,-23 0-15,23 0 16,-23 0-16,-25 0 15,48 0-15,-47 0 16,-1 0 0,0 0 15,0-24-15,0 24-16,25 0 15,-25 0 1,-24-24 15,24 24-31,24 0 16,-23 0-1,-1 0-15,24 0 16,25 0-16,-1-24 16,1 24-16,0 0 15,23 0-15,1-25 16,-49 25-16,-23 0 15,-1 0 1,-24-24 109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6: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0,'0'-24'94,"0"48"77,24-24-155,0 0-16,0 0 16,25 0-1,-25 0-15,0 0 16,0 0-16,0 0 16,1 0-16,-1 24 15,0-24 1,0 0-1,25 25-15,-1-25 16,25 24 0,23 0-16,-47 0 15,23 0-15,1 1 16,-1-25-16,-23 24 16,72 0-16,-73 0 15,0-24-15,-23 0 63,-1 0-48,0 0-15,24 0 16,-23 24 0,47-24-16,-48 0 15,25 0-15,-1 0 16,-24 0-16,1 0 15,-1 0-15,0 0 16,0 0 0,0 0-1,0 0 1,25 0-16,23 0 16,1 0-1,0 0-15,-25 0 16,0 0-16,25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7T07:06:28.49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0,'25'0'250,"-1"0"-235,24 24-15,1-24 16,-1 24-16,-24-24 16,0 0-16,1 0 15,-1 0 48,0 0-63,0 0 15,0 0 1,1 0-16,23 0 16,0 0-16,-24 0 15,1 0-15,-1 0 16,24 0-16,-24 24 15,1-24 17,-1 0-1,0 0 0,0 0-15,25 0-1,-25 0 1,0 0 0,0 0-16,0 0 15,1 0-15,-1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60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r">
              <a:defRPr sz="1300"/>
            </a:lvl1pPr>
          </a:lstStyle>
          <a:p>
            <a:fld id="{27E8E8E4-78EE-4122-9E97-A133D912E0C5}" type="datetimeFigureOut">
              <a:rPr lang="de-DE" smtClean="0"/>
              <a:pPr/>
              <a:t>07.04.2021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5" tIns="47697" rIns="95395" bIns="476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3"/>
          </a:xfrm>
          <a:prstGeom prst="rect">
            <a:avLst/>
          </a:prstGeom>
        </p:spPr>
        <p:txBody>
          <a:bodyPr vert="horz" lIns="95395" tIns="47697" rIns="95395" bIns="4769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60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r">
              <a:defRPr sz="1300"/>
            </a:lvl1pPr>
          </a:lstStyle>
          <a:p>
            <a:fld id="{4EED3E3D-A308-439A-B539-BD95E31682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D3E3D-A308-439A-B539-BD95E31682C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7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82824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5570425-A15C-456C-A9C7-502FA435F806}" type="datetimeFigureOut">
              <a:rPr lang="de-DE" smtClean="0"/>
              <a:pPr/>
              <a:t>07.04.2021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1" y="5768829"/>
            <a:ext cx="1794892" cy="10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390D7AF-A82F-4AFB-98AC-B94587015B7C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07.04.2021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692696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824536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692696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+mj-lt"/>
              </a:defRPr>
            </a:lvl1pPr>
          </a:lstStyle>
          <a:p>
            <a:fld id="{741A4263-F198-47E5-823F-B00AD133AE6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4" y="6264005"/>
            <a:ext cx="933452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5CE5C94-AA36-4C65-9468-89E5D88DEABA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51.emf"/><Relationship Id="rId2" Type="http://schemas.openxmlformats.org/officeDocument/2006/relationships/image" Target="../media/image46.png"/><Relationship Id="rId16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customXml" Target="../ink/ink28.xml"/><Relationship Id="rId14" Type="http://schemas.openxmlformats.org/officeDocument/2006/relationships/image" Target="../media/image5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customXml" Target="../ink/ink33.xml"/><Relationship Id="rId4" Type="http://schemas.openxmlformats.org/officeDocument/2006/relationships/image" Target="../media/image5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59.emf"/><Relationship Id="rId4" Type="http://schemas.openxmlformats.org/officeDocument/2006/relationships/customXml" Target="../ink/ink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customXml" Target="../ink/ink38.xml"/><Relationship Id="rId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customXml" Target="../ink/ink40.xml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customXml" Target="../ink/ink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12" Type="http://schemas.openxmlformats.org/officeDocument/2006/relationships/image" Target="../media/image75.e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customXml" Target="../ink/ink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customXml" Target="../ink/ink49.xml"/><Relationship Id="rId4" Type="http://schemas.openxmlformats.org/officeDocument/2006/relationships/image" Target="../media/image7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://de.wikipedia.org/wiki/Agile_Softwareentwicklu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emf"/><Relationship Id="rId5" Type="http://schemas.openxmlformats.org/officeDocument/2006/relationships/image" Target="../media/image7.png"/><Relationship Id="rId15" Type="http://schemas.openxmlformats.org/officeDocument/2006/relationships/image" Target="../media/image13.emf"/><Relationship Id="rId10" Type="http://schemas.openxmlformats.org/officeDocument/2006/relationships/customXml" Target="../ink/ink3.xml"/><Relationship Id="rId4" Type="http://schemas.openxmlformats.org/officeDocument/2006/relationships/image" Target="../media/image6.png"/><Relationship Id="rId9" Type="http://schemas.openxmlformats.org/officeDocument/2006/relationships/image" Target="../media/image10.emf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9.xml"/><Relationship Id="rId3" Type="http://schemas.openxmlformats.org/officeDocument/2006/relationships/image" Target="../media/image15.png"/><Relationship Id="rId7" Type="http://schemas.openxmlformats.org/officeDocument/2006/relationships/customXml" Target="../ink/ink6.xml"/><Relationship Id="rId12" Type="http://schemas.openxmlformats.org/officeDocument/2006/relationships/image" Target="../media/image2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8.xml"/><Relationship Id="rId5" Type="http://schemas.openxmlformats.org/officeDocument/2006/relationships/image" Target="../media/image17.png"/><Relationship Id="rId10" Type="http://schemas.openxmlformats.org/officeDocument/2006/relationships/image" Target="../media/image20.emf"/><Relationship Id="rId4" Type="http://schemas.openxmlformats.org/officeDocument/2006/relationships/image" Target="../media/image16.png"/><Relationship Id="rId9" Type="http://schemas.openxmlformats.org/officeDocument/2006/relationships/customXml" Target="../ink/ink7.xml"/><Relationship Id="rId1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customXml" Target="../ink/ink13.xml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9.emf"/><Relationship Id="rId3" Type="http://schemas.openxmlformats.org/officeDocument/2006/relationships/image" Target="../media/image34.png"/><Relationship Id="rId7" Type="http://schemas.openxmlformats.org/officeDocument/2006/relationships/image" Target="../media/image36.emf"/><Relationship Id="rId12" Type="http://schemas.openxmlformats.org/officeDocument/2006/relationships/customXml" Target="../ink/ink20.xml"/><Relationship Id="rId17" Type="http://schemas.openxmlformats.org/officeDocument/2006/relationships/image" Target="../media/image41.emf"/><Relationship Id="rId2" Type="http://schemas.openxmlformats.org/officeDocument/2006/relationships/image" Target="../media/image33.png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7.emf"/><Relationship Id="rId14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63589" y="2348880"/>
            <a:ext cx="7845632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Themenüberblick 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187782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Projektmanagements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Projektorganisation- und </a:t>
            </a:r>
            <a:r>
              <a:rPr lang="de-DE" sz="2400" dirty="0" err="1"/>
              <a:t>planung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Operatives Projektmanagement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Das SCRUM-Modell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Team und Selbstorganisation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Projektcontrolling- und </a:t>
            </a:r>
            <a:r>
              <a:rPr lang="de-DE" sz="2400" dirty="0" err="1"/>
              <a:t>dokumentation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MS-Project	 als Steuerungshilfe		</a:t>
            </a:r>
          </a:p>
        </p:txBody>
      </p:sp>
    </p:spTree>
    <p:extLst>
      <p:ext uri="{BB962C8B-B14F-4D97-AF65-F5344CB8AC3E}">
        <p14:creationId xmlns:p14="http://schemas.microsoft.com/office/powerpoint/2010/main" val="273543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611188" y="1988840"/>
            <a:ext cx="7998033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7" y="692696"/>
            <a:ext cx="8497887" cy="1066800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Die Organisation – Ansätze und Theorien</a:t>
            </a: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1484784"/>
            <a:ext cx="26164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latin typeface="+mj-lt"/>
              </a:rPr>
              <a:t>Die Matrix-Organisation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539552" y="2132856"/>
            <a:ext cx="799803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300"/>
              </a:lnSpc>
            </a:pPr>
            <a:r>
              <a:rPr lang="de-DE" sz="1600" spc="-5" dirty="0">
                <a:latin typeface="+mj-lt"/>
                <a:cs typeface="Arial"/>
              </a:rPr>
              <a:t>Kennzeichen: Zwei übereinander gelagerte Leitungssysteme = </a:t>
            </a:r>
          </a:p>
          <a:p>
            <a:pPr marL="12700" marR="5080" algn="ctr">
              <a:lnSpc>
                <a:spcPct val="90300"/>
              </a:lnSpc>
            </a:pPr>
            <a:r>
              <a:rPr lang="de-DE" sz="1600" spc="-5" dirty="0">
                <a:latin typeface="+mj-lt"/>
                <a:cs typeface="Arial"/>
              </a:rPr>
              <a:t>zweidimensionales  Mehrliniensystem – </a:t>
            </a:r>
            <a:r>
              <a:rPr lang="de-DE" sz="1600" b="1" spc="-5" dirty="0">
                <a:latin typeface="+mj-lt"/>
                <a:cs typeface="Arial"/>
              </a:rPr>
              <a:t>Verrichtungsgliederung</a:t>
            </a:r>
            <a:r>
              <a:rPr lang="de-DE" sz="1600" spc="-5" dirty="0">
                <a:latin typeface="+mj-lt"/>
                <a:cs typeface="Arial"/>
              </a:rPr>
              <a:t> und </a:t>
            </a:r>
            <a:r>
              <a:rPr lang="de-DE" sz="1600" b="1" spc="-5" dirty="0">
                <a:latin typeface="+mj-lt"/>
                <a:cs typeface="Arial"/>
              </a:rPr>
              <a:t>Objektgliederung </a:t>
            </a:r>
            <a:r>
              <a:rPr lang="de-DE" sz="1600" spc="-5" dirty="0">
                <a:latin typeface="+mj-lt"/>
                <a:cs typeface="Arial"/>
              </a:rPr>
              <a:t>  in einem Modell</a:t>
            </a:r>
          </a:p>
        </p:txBody>
      </p:sp>
      <p:sp>
        <p:nvSpPr>
          <p:cNvPr id="31" name="object 4"/>
          <p:cNvSpPr/>
          <p:nvPr/>
        </p:nvSpPr>
        <p:spPr>
          <a:xfrm>
            <a:off x="971600" y="2981737"/>
            <a:ext cx="1629854" cy="437404"/>
          </a:xfrm>
          <a:custGeom>
            <a:avLst/>
            <a:gdLst/>
            <a:ahLst/>
            <a:cxnLst/>
            <a:rect l="l" t="t" r="r" b="b"/>
            <a:pathLst>
              <a:path w="901064" h="319405">
                <a:moveTo>
                  <a:pt x="0" y="319277"/>
                </a:moveTo>
                <a:lnTo>
                  <a:pt x="900683" y="319277"/>
                </a:lnTo>
                <a:lnTo>
                  <a:pt x="900683" y="0"/>
                </a:lnTo>
                <a:lnTo>
                  <a:pt x="0" y="0"/>
                </a:lnTo>
                <a:lnTo>
                  <a:pt x="0" y="3192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Unternehmens-leitung </a:t>
            </a:r>
            <a:endParaRPr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object 6"/>
          <p:cNvSpPr/>
          <p:nvPr/>
        </p:nvSpPr>
        <p:spPr>
          <a:xfrm>
            <a:off x="2615926" y="3573407"/>
            <a:ext cx="1378312" cy="249573"/>
          </a:xfrm>
          <a:custGeom>
            <a:avLst/>
            <a:gdLst/>
            <a:ahLst/>
            <a:cxnLst/>
            <a:rect l="l" t="t" r="r" b="b"/>
            <a:pathLst>
              <a:path w="762000" h="182244">
                <a:moveTo>
                  <a:pt x="0" y="182117"/>
                </a:moveTo>
                <a:lnTo>
                  <a:pt x="761999" y="182117"/>
                </a:lnTo>
                <a:lnTo>
                  <a:pt x="761999" y="0"/>
                </a:lnTo>
                <a:lnTo>
                  <a:pt x="0" y="0"/>
                </a:lnTo>
                <a:lnTo>
                  <a:pt x="0" y="18211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2674280" y="3612206"/>
            <a:ext cx="1193389" cy="1384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Beschaffung</a:t>
            </a:r>
            <a:endParaRPr sz="9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4" name="object 8"/>
          <p:cNvSpPr/>
          <p:nvPr/>
        </p:nvSpPr>
        <p:spPr>
          <a:xfrm>
            <a:off x="4132070" y="3573407"/>
            <a:ext cx="1102650" cy="249573"/>
          </a:xfrm>
          <a:custGeom>
            <a:avLst/>
            <a:gdLst/>
            <a:ahLst/>
            <a:cxnLst/>
            <a:rect l="l" t="t" r="r" b="b"/>
            <a:pathLst>
              <a:path w="609600" h="182244">
                <a:moveTo>
                  <a:pt x="0" y="182117"/>
                </a:moveTo>
                <a:lnTo>
                  <a:pt x="609599" y="182117"/>
                </a:lnTo>
                <a:lnTo>
                  <a:pt x="609599" y="0"/>
                </a:lnTo>
                <a:lnTo>
                  <a:pt x="0" y="0"/>
                </a:lnTo>
                <a:lnTo>
                  <a:pt x="0" y="18211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35" name="object 9"/>
          <p:cNvSpPr txBox="1"/>
          <p:nvPr/>
        </p:nvSpPr>
        <p:spPr>
          <a:xfrm>
            <a:off x="4190424" y="3612206"/>
            <a:ext cx="917726" cy="1384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F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ertigung</a:t>
            </a:r>
            <a:endParaRPr sz="9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6" name="object 10"/>
          <p:cNvSpPr/>
          <p:nvPr/>
        </p:nvSpPr>
        <p:spPr>
          <a:xfrm>
            <a:off x="5303635" y="3573407"/>
            <a:ext cx="1168120" cy="249573"/>
          </a:xfrm>
          <a:custGeom>
            <a:avLst/>
            <a:gdLst/>
            <a:ahLst/>
            <a:cxnLst/>
            <a:rect l="l" t="t" r="r" b="b"/>
            <a:pathLst>
              <a:path w="645795" h="182244">
                <a:moveTo>
                  <a:pt x="0" y="182117"/>
                </a:moveTo>
                <a:lnTo>
                  <a:pt x="645413" y="182117"/>
                </a:lnTo>
                <a:lnTo>
                  <a:pt x="645413" y="0"/>
                </a:lnTo>
                <a:lnTo>
                  <a:pt x="0" y="0"/>
                </a:lnTo>
                <a:lnTo>
                  <a:pt x="0" y="18211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5361991" y="3612206"/>
            <a:ext cx="952184" cy="1384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Marketing</a:t>
            </a:r>
            <a:endParaRPr sz="9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8" name="object 12"/>
          <p:cNvSpPr/>
          <p:nvPr/>
        </p:nvSpPr>
        <p:spPr>
          <a:xfrm>
            <a:off x="6613032" y="3573407"/>
            <a:ext cx="1297911" cy="249573"/>
          </a:xfrm>
          <a:custGeom>
            <a:avLst/>
            <a:gdLst/>
            <a:ahLst/>
            <a:cxnLst/>
            <a:rect l="l" t="t" r="r" b="b"/>
            <a:pathLst>
              <a:path w="717550" h="182244">
                <a:moveTo>
                  <a:pt x="0" y="182117"/>
                </a:moveTo>
                <a:lnTo>
                  <a:pt x="717041" y="182117"/>
                </a:lnTo>
                <a:lnTo>
                  <a:pt x="717041" y="0"/>
                </a:lnTo>
                <a:lnTo>
                  <a:pt x="0" y="0"/>
                </a:lnTo>
                <a:lnTo>
                  <a:pt x="0" y="18211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39" name="object 13"/>
          <p:cNvSpPr txBox="1"/>
          <p:nvPr/>
        </p:nvSpPr>
        <p:spPr>
          <a:xfrm>
            <a:off x="6671389" y="3612206"/>
            <a:ext cx="1079678" cy="1384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Ve</a:t>
            </a:r>
            <a:r>
              <a:rPr sz="900" spc="10" dirty="0">
                <a:solidFill>
                  <a:schemeClr val="bg1"/>
                </a:solidFill>
                <a:latin typeface="+mj-lt"/>
                <a:cs typeface="Arial"/>
              </a:rPr>
              <a:t>r</a:t>
            </a:r>
            <a:r>
              <a:rPr sz="900" spc="-15" dirty="0">
                <a:solidFill>
                  <a:schemeClr val="bg1"/>
                </a:solidFill>
                <a:latin typeface="+mj-lt"/>
                <a:cs typeface="Arial"/>
              </a:rPr>
              <a:t>w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alt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u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ng</a:t>
            </a:r>
            <a:endParaRPr sz="9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40" name="object 14"/>
          <p:cNvSpPr/>
          <p:nvPr/>
        </p:nvSpPr>
        <p:spPr>
          <a:xfrm>
            <a:off x="1164566" y="4036725"/>
            <a:ext cx="1232441" cy="437404"/>
          </a:xfrm>
          <a:custGeom>
            <a:avLst/>
            <a:gdLst/>
            <a:ahLst/>
            <a:cxnLst/>
            <a:rect l="l" t="t" r="r" b="b"/>
            <a:pathLst>
              <a:path w="681355" h="319404">
                <a:moveTo>
                  <a:pt x="0" y="319277"/>
                </a:moveTo>
                <a:lnTo>
                  <a:pt x="681227" y="319277"/>
                </a:lnTo>
                <a:lnTo>
                  <a:pt x="681227" y="0"/>
                </a:lnTo>
                <a:lnTo>
                  <a:pt x="0" y="0"/>
                </a:lnTo>
                <a:lnTo>
                  <a:pt x="0" y="3192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1" name="object 15"/>
          <p:cNvSpPr/>
          <p:nvPr/>
        </p:nvSpPr>
        <p:spPr>
          <a:xfrm>
            <a:off x="1164566" y="4610655"/>
            <a:ext cx="1232441" cy="437404"/>
          </a:xfrm>
          <a:custGeom>
            <a:avLst/>
            <a:gdLst/>
            <a:ahLst/>
            <a:cxnLst/>
            <a:rect l="l" t="t" r="r" b="b"/>
            <a:pathLst>
              <a:path w="717550" h="319404">
                <a:moveTo>
                  <a:pt x="0" y="319277"/>
                </a:moveTo>
                <a:lnTo>
                  <a:pt x="717041" y="319277"/>
                </a:lnTo>
                <a:lnTo>
                  <a:pt x="717041" y="0"/>
                </a:lnTo>
                <a:lnTo>
                  <a:pt x="0" y="0"/>
                </a:lnTo>
                <a:lnTo>
                  <a:pt x="0" y="3192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2" name="object 16"/>
          <p:cNvSpPr/>
          <p:nvPr/>
        </p:nvSpPr>
        <p:spPr>
          <a:xfrm>
            <a:off x="1164566" y="5132410"/>
            <a:ext cx="1232441" cy="437404"/>
          </a:xfrm>
          <a:custGeom>
            <a:avLst/>
            <a:gdLst/>
            <a:ahLst/>
            <a:cxnLst/>
            <a:rect l="l" t="t" r="r" b="b"/>
            <a:pathLst>
              <a:path w="681355" h="319404">
                <a:moveTo>
                  <a:pt x="0" y="319277"/>
                </a:moveTo>
                <a:lnTo>
                  <a:pt x="681227" y="319277"/>
                </a:lnTo>
                <a:lnTo>
                  <a:pt x="681227" y="0"/>
                </a:lnTo>
                <a:lnTo>
                  <a:pt x="0" y="0"/>
                </a:lnTo>
                <a:lnTo>
                  <a:pt x="0" y="3192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3" name="object 17"/>
          <p:cNvSpPr txBox="1"/>
          <p:nvPr/>
        </p:nvSpPr>
        <p:spPr>
          <a:xfrm>
            <a:off x="1222916" y="4186422"/>
            <a:ext cx="1068192" cy="123880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10795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Produkt- Mana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g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e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r A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lang="de-DE" sz="95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lang="de-DE" sz="95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95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 marL="12700" marR="10795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Produkt- Mana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g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e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r B</a:t>
            </a:r>
            <a:endParaRPr lang="de-DE" sz="900" dirty="0">
              <a:solidFill>
                <a:schemeClr val="bg1"/>
              </a:solidFill>
              <a:latin typeface="+mj-lt"/>
              <a:cs typeface="Arial"/>
            </a:endParaRPr>
          </a:p>
          <a:p>
            <a:pPr marL="12700" marR="10795">
              <a:lnSpc>
                <a:spcPct val="100000"/>
              </a:lnSpc>
            </a:pPr>
            <a:endParaRPr lang="de-DE" sz="900" dirty="0">
              <a:solidFill>
                <a:schemeClr val="bg1"/>
              </a:solidFill>
              <a:latin typeface="+mj-lt"/>
              <a:cs typeface="Arial"/>
            </a:endParaRPr>
          </a:p>
          <a:p>
            <a:pPr marL="12700" marR="10795">
              <a:lnSpc>
                <a:spcPct val="100000"/>
              </a:lnSpc>
            </a:pPr>
            <a:endParaRPr sz="900" dirty="0">
              <a:solidFill>
                <a:schemeClr val="bg1"/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Produkt- Mana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g</a:t>
            </a:r>
            <a:r>
              <a:rPr sz="900" spc="-5" dirty="0">
                <a:solidFill>
                  <a:schemeClr val="bg1"/>
                </a:solidFill>
                <a:latin typeface="+mj-lt"/>
                <a:cs typeface="Arial"/>
              </a:rPr>
              <a:t>e</a:t>
            </a:r>
            <a:r>
              <a:rPr sz="900" dirty="0">
                <a:solidFill>
                  <a:schemeClr val="bg1"/>
                </a:solidFill>
                <a:latin typeface="+mj-lt"/>
                <a:cs typeface="Arial"/>
              </a:rPr>
              <a:t>r C</a:t>
            </a:r>
          </a:p>
        </p:txBody>
      </p:sp>
      <p:sp>
        <p:nvSpPr>
          <p:cNvPr id="44" name="object 18"/>
          <p:cNvSpPr txBox="1"/>
          <p:nvPr/>
        </p:nvSpPr>
        <p:spPr>
          <a:xfrm>
            <a:off x="3215866" y="5764776"/>
            <a:ext cx="4092438" cy="15388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 algn="ctr">
              <a:lnSpc>
                <a:spcPct val="100000"/>
              </a:lnSpc>
            </a:pP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funktionso</a:t>
            </a:r>
            <a:r>
              <a:rPr sz="1000" spc="5" dirty="0">
                <a:solidFill>
                  <a:schemeClr val="bg1"/>
                </a:solidFill>
                <a:latin typeface="+mj-lt"/>
                <a:cs typeface="Arial"/>
              </a:rPr>
              <a:t>r</a:t>
            </a: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ient</a:t>
            </a:r>
            <a:r>
              <a:rPr sz="1000" dirty="0">
                <a:solidFill>
                  <a:schemeClr val="bg1"/>
                </a:solidFill>
                <a:latin typeface="+mj-lt"/>
                <a:cs typeface="Arial"/>
              </a:rPr>
              <a:t>i</a:t>
            </a: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erte</a:t>
            </a:r>
            <a:r>
              <a:rPr sz="1000" dirty="0">
                <a:solidFill>
                  <a:schemeClr val="bg1"/>
                </a:solidFill>
                <a:latin typeface="+mj-lt"/>
                <a:cs typeface="Arial"/>
              </a:rPr>
              <a:t>s</a:t>
            </a:r>
            <a:r>
              <a:rPr sz="1000" spc="5" dirty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Entsche</a:t>
            </a:r>
            <a:r>
              <a:rPr sz="1000" dirty="0">
                <a:solidFill>
                  <a:schemeClr val="bg1"/>
                </a:solidFill>
                <a:latin typeface="+mj-lt"/>
                <a:cs typeface="Arial"/>
              </a:rPr>
              <a:t>i</a:t>
            </a: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dungs</a:t>
            </a:r>
            <a:r>
              <a:rPr sz="1000" spc="5" dirty="0">
                <a:solidFill>
                  <a:schemeClr val="bg1"/>
                </a:solidFill>
                <a:latin typeface="+mj-lt"/>
                <a:cs typeface="Arial"/>
              </a:rPr>
              <a:t>s</a:t>
            </a:r>
            <a:r>
              <a:rPr sz="1000" spc="-10" dirty="0">
                <a:solidFill>
                  <a:schemeClr val="bg1"/>
                </a:solidFill>
                <a:latin typeface="+mj-lt"/>
                <a:cs typeface="Arial"/>
              </a:rPr>
              <a:t>y</a:t>
            </a:r>
            <a:r>
              <a:rPr sz="1000" spc="-5" dirty="0">
                <a:solidFill>
                  <a:schemeClr val="bg1"/>
                </a:solidFill>
                <a:latin typeface="+mj-lt"/>
                <a:cs typeface="Arial"/>
              </a:rPr>
              <a:t>stem</a:t>
            </a:r>
            <a:endParaRPr sz="10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8327636" y="2671960"/>
            <a:ext cx="153888" cy="3205312"/>
          </a:xfrm>
          <a:prstGeom prst="rect">
            <a:avLst/>
          </a:prstGeom>
          <a:solidFill>
            <a:schemeClr val="bg2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pr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ktb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en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+mj-lt"/>
                <a:cs typeface="Arial"/>
              </a:rPr>
              <a:t>Entsc</a:t>
            </a:r>
            <a:r>
              <a:rPr sz="1000" spc="-10" dirty="0">
                <a:latin typeface="+mj-lt"/>
                <a:cs typeface="Arial"/>
              </a:rPr>
              <a:t>he</a:t>
            </a:r>
            <a:r>
              <a:rPr sz="1000" spc="-5" dirty="0">
                <a:latin typeface="+mj-lt"/>
                <a:cs typeface="Arial"/>
              </a:rPr>
              <a:t>i</a:t>
            </a:r>
            <a:r>
              <a:rPr sz="1000" dirty="0">
                <a:latin typeface="+mj-lt"/>
                <a:cs typeface="Arial"/>
              </a:rPr>
              <a:t>dungssystem</a:t>
            </a:r>
          </a:p>
        </p:txBody>
      </p:sp>
      <p:sp>
        <p:nvSpPr>
          <p:cNvPr id="46" name="object 20"/>
          <p:cNvSpPr/>
          <p:nvPr/>
        </p:nvSpPr>
        <p:spPr>
          <a:xfrm>
            <a:off x="2596630" y="3190439"/>
            <a:ext cx="4615048" cy="0"/>
          </a:xfrm>
          <a:custGeom>
            <a:avLst/>
            <a:gdLst/>
            <a:ahLst/>
            <a:cxnLst/>
            <a:rect l="l" t="t" r="r" b="b"/>
            <a:pathLst>
              <a:path w="2551429">
                <a:moveTo>
                  <a:pt x="0" y="0"/>
                </a:moveTo>
                <a:lnTo>
                  <a:pt x="2551175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1"/>
          <p:cNvSpPr/>
          <p:nvPr/>
        </p:nvSpPr>
        <p:spPr>
          <a:xfrm>
            <a:off x="1032246" y="3465926"/>
            <a:ext cx="0" cy="192266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0"/>
                </a:moveTo>
                <a:lnTo>
                  <a:pt x="0" y="1403603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8" name="object 22"/>
          <p:cNvSpPr/>
          <p:nvPr/>
        </p:nvSpPr>
        <p:spPr>
          <a:xfrm>
            <a:off x="1037759" y="4244383"/>
            <a:ext cx="120602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9" name="object 23"/>
          <p:cNvSpPr/>
          <p:nvPr/>
        </p:nvSpPr>
        <p:spPr>
          <a:xfrm>
            <a:off x="1037759" y="4870489"/>
            <a:ext cx="120602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0" name="object 24"/>
          <p:cNvSpPr/>
          <p:nvPr/>
        </p:nvSpPr>
        <p:spPr>
          <a:xfrm>
            <a:off x="1037759" y="5392243"/>
            <a:ext cx="120602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1" name="object 25"/>
          <p:cNvSpPr/>
          <p:nvPr/>
        </p:nvSpPr>
        <p:spPr>
          <a:xfrm>
            <a:off x="2409180" y="4225600"/>
            <a:ext cx="5694726" cy="52175"/>
          </a:xfrm>
          <a:custGeom>
            <a:avLst/>
            <a:gdLst/>
            <a:ahLst/>
            <a:cxnLst/>
            <a:rect l="l" t="t" r="r" b="b"/>
            <a:pathLst>
              <a:path w="3148329" h="38100">
                <a:moveTo>
                  <a:pt x="3109721" y="0"/>
                </a:moveTo>
                <a:lnTo>
                  <a:pt x="3109721" y="38099"/>
                </a:lnTo>
                <a:lnTo>
                  <a:pt x="3141725" y="22097"/>
                </a:lnTo>
                <a:lnTo>
                  <a:pt x="3116579" y="22097"/>
                </a:lnTo>
                <a:lnTo>
                  <a:pt x="3116579" y="16001"/>
                </a:lnTo>
                <a:lnTo>
                  <a:pt x="3141725" y="16001"/>
                </a:lnTo>
                <a:lnTo>
                  <a:pt x="3109721" y="0"/>
                </a:lnTo>
                <a:close/>
              </a:path>
              <a:path w="3148329" h="38100">
                <a:moveTo>
                  <a:pt x="3109721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3109721" y="22097"/>
                </a:lnTo>
                <a:lnTo>
                  <a:pt x="3109721" y="16001"/>
                </a:lnTo>
                <a:close/>
              </a:path>
              <a:path w="3148329" h="38100">
                <a:moveTo>
                  <a:pt x="3141725" y="16001"/>
                </a:moveTo>
                <a:lnTo>
                  <a:pt x="3116579" y="16001"/>
                </a:lnTo>
                <a:lnTo>
                  <a:pt x="3116579" y="22097"/>
                </a:lnTo>
                <a:lnTo>
                  <a:pt x="3141725" y="22097"/>
                </a:lnTo>
                <a:lnTo>
                  <a:pt x="3147821" y="19049"/>
                </a:lnTo>
                <a:lnTo>
                  <a:pt x="3141725" y="16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2" name="object 26"/>
          <p:cNvSpPr/>
          <p:nvPr/>
        </p:nvSpPr>
        <p:spPr>
          <a:xfrm>
            <a:off x="3181036" y="3190439"/>
            <a:ext cx="0" cy="365228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7"/>
          <p:cNvSpPr/>
          <p:nvPr/>
        </p:nvSpPr>
        <p:spPr>
          <a:xfrm>
            <a:off x="4546942" y="3190439"/>
            <a:ext cx="0" cy="357402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8"/>
          <p:cNvSpPr/>
          <p:nvPr/>
        </p:nvSpPr>
        <p:spPr>
          <a:xfrm>
            <a:off x="5846690" y="3199831"/>
            <a:ext cx="0" cy="356532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/>
          <p:cNvSpPr/>
          <p:nvPr/>
        </p:nvSpPr>
        <p:spPr>
          <a:xfrm>
            <a:off x="7211219" y="3199831"/>
            <a:ext cx="0" cy="356532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/>
          <p:cNvSpPr/>
          <p:nvPr/>
        </p:nvSpPr>
        <p:spPr>
          <a:xfrm>
            <a:off x="3142442" y="3883329"/>
            <a:ext cx="68916" cy="1713964"/>
          </a:xfrm>
          <a:custGeom>
            <a:avLst/>
            <a:gdLst/>
            <a:ahLst/>
            <a:cxnLst/>
            <a:rect l="l" t="t" r="r" b="b"/>
            <a:pathLst>
              <a:path w="38100" h="1251585">
                <a:moveTo>
                  <a:pt x="16001" y="1213103"/>
                </a:moveTo>
                <a:lnTo>
                  <a:pt x="0" y="1213103"/>
                </a:lnTo>
                <a:lnTo>
                  <a:pt x="19049" y="1251203"/>
                </a:lnTo>
                <a:lnTo>
                  <a:pt x="35051" y="1219199"/>
                </a:lnTo>
                <a:lnTo>
                  <a:pt x="16001" y="1219199"/>
                </a:lnTo>
                <a:lnTo>
                  <a:pt x="16001" y="1213103"/>
                </a:lnTo>
                <a:close/>
              </a:path>
              <a:path w="38100" h="1251585">
                <a:moveTo>
                  <a:pt x="22097" y="0"/>
                </a:moveTo>
                <a:lnTo>
                  <a:pt x="16001" y="0"/>
                </a:lnTo>
                <a:lnTo>
                  <a:pt x="16001" y="1219199"/>
                </a:lnTo>
                <a:lnTo>
                  <a:pt x="22097" y="1219199"/>
                </a:lnTo>
                <a:lnTo>
                  <a:pt x="22097" y="0"/>
                </a:lnTo>
                <a:close/>
              </a:path>
              <a:path w="38100" h="1251585">
                <a:moveTo>
                  <a:pt x="38099" y="1213103"/>
                </a:moveTo>
                <a:lnTo>
                  <a:pt x="22097" y="1213103"/>
                </a:lnTo>
                <a:lnTo>
                  <a:pt x="22097" y="1219199"/>
                </a:lnTo>
                <a:lnTo>
                  <a:pt x="35051" y="1219199"/>
                </a:lnTo>
                <a:lnTo>
                  <a:pt x="38099" y="121310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8" name="object 31"/>
          <p:cNvSpPr/>
          <p:nvPr/>
        </p:nvSpPr>
        <p:spPr>
          <a:xfrm>
            <a:off x="4508349" y="3883329"/>
            <a:ext cx="68916" cy="1713964"/>
          </a:xfrm>
          <a:custGeom>
            <a:avLst/>
            <a:gdLst/>
            <a:ahLst/>
            <a:cxnLst/>
            <a:rect l="l" t="t" r="r" b="b"/>
            <a:pathLst>
              <a:path w="38100" h="1251585">
                <a:moveTo>
                  <a:pt x="16001" y="1213103"/>
                </a:moveTo>
                <a:lnTo>
                  <a:pt x="0" y="1213103"/>
                </a:lnTo>
                <a:lnTo>
                  <a:pt x="19049" y="1251203"/>
                </a:lnTo>
                <a:lnTo>
                  <a:pt x="35051" y="1219199"/>
                </a:lnTo>
                <a:lnTo>
                  <a:pt x="16001" y="1219199"/>
                </a:lnTo>
                <a:lnTo>
                  <a:pt x="16001" y="1213103"/>
                </a:lnTo>
                <a:close/>
              </a:path>
              <a:path w="38100" h="1251585">
                <a:moveTo>
                  <a:pt x="22097" y="0"/>
                </a:moveTo>
                <a:lnTo>
                  <a:pt x="16001" y="0"/>
                </a:lnTo>
                <a:lnTo>
                  <a:pt x="16001" y="1219199"/>
                </a:lnTo>
                <a:lnTo>
                  <a:pt x="22097" y="1219199"/>
                </a:lnTo>
                <a:lnTo>
                  <a:pt x="22097" y="0"/>
                </a:lnTo>
                <a:close/>
              </a:path>
              <a:path w="38100" h="1251585">
                <a:moveTo>
                  <a:pt x="38099" y="1213103"/>
                </a:moveTo>
                <a:lnTo>
                  <a:pt x="22097" y="1213103"/>
                </a:lnTo>
                <a:lnTo>
                  <a:pt x="22097" y="1219199"/>
                </a:lnTo>
                <a:lnTo>
                  <a:pt x="35051" y="1219199"/>
                </a:lnTo>
                <a:lnTo>
                  <a:pt x="38099" y="121310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2" name="object 32"/>
          <p:cNvSpPr/>
          <p:nvPr/>
        </p:nvSpPr>
        <p:spPr>
          <a:xfrm>
            <a:off x="5820502" y="3883329"/>
            <a:ext cx="68916" cy="1713964"/>
          </a:xfrm>
          <a:custGeom>
            <a:avLst/>
            <a:gdLst/>
            <a:ahLst/>
            <a:cxnLst/>
            <a:rect l="l" t="t" r="r" b="b"/>
            <a:pathLst>
              <a:path w="38100" h="1251585">
                <a:moveTo>
                  <a:pt x="16001" y="1213103"/>
                </a:moveTo>
                <a:lnTo>
                  <a:pt x="0" y="1213103"/>
                </a:lnTo>
                <a:lnTo>
                  <a:pt x="19049" y="1251203"/>
                </a:lnTo>
                <a:lnTo>
                  <a:pt x="35051" y="1219199"/>
                </a:lnTo>
                <a:lnTo>
                  <a:pt x="16001" y="1219199"/>
                </a:lnTo>
                <a:lnTo>
                  <a:pt x="16001" y="1213103"/>
                </a:lnTo>
                <a:close/>
              </a:path>
              <a:path w="38100" h="1251585">
                <a:moveTo>
                  <a:pt x="22097" y="0"/>
                </a:moveTo>
                <a:lnTo>
                  <a:pt x="16001" y="0"/>
                </a:lnTo>
                <a:lnTo>
                  <a:pt x="16001" y="1219199"/>
                </a:lnTo>
                <a:lnTo>
                  <a:pt x="22097" y="1219199"/>
                </a:lnTo>
                <a:lnTo>
                  <a:pt x="22097" y="0"/>
                </a:lnTo>
                <a:close/>
              </a:path>
              <a:path w="38100" h="1251585">
                <a:moveTo>
                  <a:pt x="38099" y="1213103"/>
                </a:moveTo>
                <a:lnTo>
                  <a:pt x="22097" y="1213103"/>
                </a:lnTo>
                <a:lnTo>
                  <a:pt x="22097" y="1219199"/>
                </a:lnTo>
                <a:lnTo>
                  <a:pt x="35051" y="1219199"/>
                </a:lnTo>
                <a:lnTo>
                  <a:pt x="38099" y="121310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83" name="object 33"/>
          <p:cNvSpPr/>
          <p:nvPr/>
        </p:nvSpPr>
        <p:spPr>
          <a:xfrm>
            <a:off x="7172626" y="3883329"/>
            <a:ext cx="68916" cy="1713964"/>
          </a:xfrm>
          <a:custGeom>
            <a:avLst/>
            <a:gdLst/>
            <a:ahLst/>
            <a:cxnLst/>
            <a:rect l="l" t="t" r="r" b="b"/>
            <a:pathLst>
              <a:path w="38100" h="1251585">
                <a:moveTo>
                  <a:pt x="16001" y="1213103"/>
                </a:moveTo>
                <a:lnTo>
                  <a:pt x="0" y="1213103"/>
                </a:lnTo>
                <a:lnTo>
                  <a:pt x="19049" y="1251203"/>
                </a:lnTo>
                <a:lnTo>
                  <a:pt x="35051" y="1219199"/>
                </a:lnTo>
                <a:lnTo>
                  <a:pt x="16001" y="1219199"/>
                </a:lnTo>
                <a:lnTo>
                  <a:pt x="16001" y="1213103"/>
                </a:lnTo>
                <a:close/>
              </a:path>
              <a:path w="38100" h="1251585">
                <a:moveTo>
                  <a:pt x="22097" y="0"/>
                </a:moveTo>
                <a:lnTo>
                  <a:pt x="16001" y="0"/>
                </a:lnTo>
                <a:lnTo>
                  <a:pt x="16001" y="1219199"/>
                </a:lnTo>
                <a:lnTo>
                  <a:pt x="22097" y="1219199"/>
                </a:lnTo>
                <a:lnTo>
                  <a:pt x="22097" y="0"/>
                </a:lnTo>
                <a:close/>
              </a:path>
              <a:path w="38100" h="1251585">
                <a:moveTo>
                  <a:pt x="38099" y="1213103"/>
                </a:moveTo>
                <a:lnTo>
                  <a:pt x="22097" y="1213103"/>
                </a:lnTo>
                <a:lnTo>
                  <a:pt x="22097" y="1219199"/>
                </a:lnTo>
                <a:lnTo>
                  <a:pt x="35051" y="1219199"/>
                </a:lnTo>
                <a:lnTo>
                  <a:pt x="38099" y="121310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84" name="object 34"/>
          <p:cNvSpPr/>
          <p:nvPr/>
        </p:nvSpPr>
        <p:spPr>
          <a:xfrm>
            <a:off x="2478095" y="4799530"/>
            <a:ext cx="5694726" cy="52175"/>
          </a:xfrm>
          <a:custGeom>
            <a:avLst/>
            <a:gdLst/>
            <a:ahLst/>
            <a:cxnLst/>
            <a:rect l="l" t="t" r="r" b="b"/>
            <a:pathLst>
              <a:path w="3148329" h="38100">
                <a:moveTo>
                  <a:pt x="3109721" y="0"/>
                </a:moveTo>
                <a:lnTo>
                  <a:pt x="3109721" y="38099"/>
                </a:lnTo>
                <a:lnTo>
                  <a:pt x="3141725" y="22097"/>
                </a:lnTo>
                <a:lnTo>
                  <a:pt x="3116579" y="22097"/>
                </a:lnTo>
                <a:lnTo>
                  <a:pt x="3116579" y="16001"/>
                </a:lnTo>
                <a:lnTo>
                  <a:pt x="3141725" y="16001"/>
                </a:lnTo>
                <a:lnTo>
                  <a:pt x="3109721" y="0"/>
                </a:lnTo>
                <a:close/>
              </a:path>
              <a:path w="3148329" h="38100">
                <a:moveTo>
                  <a:pt x="3109721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3109721" y="22097"/>
                </a:lnTo>
                <a:lnTo>
                  <a:pt x="3109721" y="16001"/>
                </a:lnTo>
                <a:close/>
              </a:path>
              <a:path w="3148329" h="38100">
                <a:moveTo>
                  <a:pt x="3141725" y="16001"/>
                </a:moveTo>
                <a:lnTo>
                  <a:pt x="3116579" y="16001"/>
                </a:lnTo>
                <a:lnTo>
                  <a:pt x="3116579" y="22097"/>
                </a:lnTo>
                <a:lnTo>
                  <a:pt x="3141725" y="22097"/>
                </a:lnTo>
                <a:lnTo>
                  <a:pt x="3147821" y="19049"/>
                </a:lnTo>
                <a:lnTo>
                  <a:pt x="3141725" y="16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85" name="object 35"/>
          <p:cNvSpPr/>
          <p:nvPr/>
        </p:nvSpPr>
        <p:spPr>
          <a:xfrm>
            <a:off x="2409180" y="5321285"/>
            <a:ext cx="5694726" cy="52175"/>
          </a:xfrm>
          <a:custGeom>
            <a:avLst/>
            <a:gdLst/>
            <a:ahLst/>
            <a:cxnLst/>
            <a:rect l="l" t="t" r="r" b="b"/>
            <a:pathLst>
              <a:path w="3148329" h="38100">
                <a:moveTo>
                  <a:pt x="3109721" y="0"/>
                </a:moveTo>
                <a:lnTo>
                  <a:pt x="3109721" y="38099"/>
                </a:lnTo>
                <a:lnTo>
                  <a:pt x="3141725" y="22097"/>
                </a:lnTo>
                <a:lnTo>
                  <a:pt x="3116579" y="22097"/>
                </a:lnTo>
                <a:lnTo>
                  <a:pt x="3116579" y="16001"/>
                </a:lnTo>
                <a:lnTo>
                  <a:pt x="3141725" y="16001"/>
                </a:lnTo>
                <a:lnTo>
                  <a:pt x="3109721" y="0"/>
                </a:lnTo>
                <a:close/>
              </a:path>
              <a:path w="3148329" h="38100">
                <a:moveTo>
                  <a:pt x="3109721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3109721" y="22097"/>
                </a:lnTo>
                <a:lnTo>
                  <a:pt x="3109721" y="16001"/>
                </a:lnTo>
                <a:close/>
              </a:path>
              <a:path w="3148329" h="38100">
                <a:moveTo>
                  <a:pt x="3141725" y="16001"/>
                </a:moveTo>
                <a:lnTo>
                  <a:pt x="3116579" y="16001"/>
                </a:lnTo>
                <a:lnTo>
                  <a:pt x="3116579" y="22097"/>
                </a:lnTo>
                <a:lnTo>
                  <a:pt x="3141725" y="22097"/>
                </a:lnTo>
                <a:lnTo>
                  <a:pt x="3147821" y="19049"/>
                </a:lnTo>
                <a:lnTo>
                  <a:pt x="3141725" y="16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/>
              <p14:cNvContentPartPr/>
              <p14:nvPr/>
            </p14:nvContentPartPr>
            <p14:xfrm>
              <a:off x="695760" y="2704406"/>
              <a:ext cx="2073960" cy="99108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640" y="2680286"/>
                <a:ext cx="2122200" cy="10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1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 – </a:t>
            </a:r>
            <a:r>
              <a:rPr lang="de-DE" sz="1800" b="1" dirty="0"/>
              <a:t>Organisationsformen 4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801219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80" dirty="0">
                <a:solidFill>
                  <a:srgbClr val="FFFFFF"/>
                </a:solidFill>
                <a:latin typeface="+mj-lt"/>
                <a:cs typeface="Calibri"/>
              </a:rPr>
              <a:t>Übersicht ausgewählter Organisationsformen</a:t>
            </a:r>
            <a:endParaRPr lang="de-DE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5451650" y="4825334"/>
            <a:ext cx="2731770" cy="956310"/>
          </a:xfrm>
          <a:custGeom>
            <a:avLst/>
            <a:gdLst/>
            <a:ahLst/>
            <a:cxnLst/>
            <a:rect l="l" t="t" r="r" b="b"/>
            <a:pathLst>
              <a:path w="2731770" h="956310">
                <a:moveTo>
                  <a:pt x="2049017" y="0"/>
                </a:moveTo>
                <a:lnTo>
                  <a:pt x="2049017" y="239267"/>
                </a:lnTo>
                <a:lnTo>
                  <a:pt x="0" y="239267"/>
                </a:lnTo>
                <a:lnTo>
                  <a:pt x="0" y="717035"/>
                </a:lnTo>
                <a:lnTo>
                  <a:pt x="2049017" y="717035"/>
                </a:lnTo>
                <a:lnTo>
                  <a:pt x="2049017" y="956303"/>
                </a:lnTo>
                <a:lnTo>
                  <a:pt x="2731769" y="477767"/>
                </a:lnTo>
                <a:lnTo>
                  <a:pt x="204901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634290" y="2338166"/>
            <a:ext cx="72390" cy="3892550"/>
          </a:xfrm>
          <a:custGeom>
            <a:avLst/>
            <a:gdLst/>
            <a:ahLst/>
            <a:cxnLst/>
            <a:rect l="l" t="t" r="r" b="b"/>
            <a:pathLst>
              <a:path w="72389" h="3892550">
                <a:moveTo>
                  <a:pt x="48767" y="60197"/>
                </a:moveTo>
                <a:lnTo>
                  <a:pt x="24383" y="60197"/>
                </a:lnTo>
                <a:lnTo>
                  <a:pt x="24383" y="3892289"/>
                </a:lnTo>
                <a:lnTo>
                  <a:pt x="48767" y="3892289"/>
                </a:lnTo>
                <a:lnTo>
                  <a:pt x="48767" y="60197"/>
                </a:lnTo>
                <a:close/>
              </a:path>
              <a:path w="72389" h="3892550">
                <a:moveTo>
                  <a:pt x="36575" y="0"/>
                </a:moveTo>
                <a:lnTo>
                  <a:pt x="0" y="72389"/>
                </a:lnTo>
                <a:lnTo>
                  <a:pt x="24383" y="72389"/>
                </a:lnTo>
                <a:lnTo>
                  <a:pt x="24383" y="60197"/>
                </a:lnTo>
                <a:lnTo>
                  <a:pt x="66358" y="60197"/>
                </a:lnTo>
                <a:lnTo>
                  <a:pt x="36575" y="0"/>
                </a:lnTo>
                <a:close/>
              </a:path>
              <a:path w="72389" h="3892550">
                <a:moveTo>
                  <a:pt x="66358" y="60197"/>
                </a:moveTo>
                <a:lnTo>
                  <a:pt x="48767" y="60197"/>
                </a:lnTo>
                <a:lnTo>
                  <a:pt x="48767" y="72389"/>
                </a:lnTo>
                <a:lnTo>
                  <a:pt x="72389" y="72389"/>
                </a:lnTo>
                <a:lnTo>
                  <a:pt x="66358" y="60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70866" y="6193880"/>
            <a:ext cx="7649845" cy="72390"/>
          </a:xfrm>
          <a:custGeom>
            <a:avLst/>
            <a:gdLst/>
            <a:ahLst/>
            <a:cxnLst/>
            <a:rect l="l" t="t" r="r" b="b"/>
            <a:pathLst>
              <a:path w="7649845" h="72389">
                <a:moveTo>
                  <a:pt x="7577324" y="0"/>
                </a:moveTo>
                <a:lnTo>
                  <a:pt x="7577324" y="72389"/>
                </a:lnTo>
                <a:lnTo>
                  <a:pt x="7626611" y="48005"/>
                </a:lnTo>
                <a:lnTo>
                  <a:pt x="7589516" y="48005"/>
                </a:lnTo>
                <a:lnTo>
                  <a:pt x="7589516" y="24383"/>
                </a:lnTo>
                <a:lnTo>
                  <a:pt x="7625584" y="24383"/>
                </a:lnTo>
                <a:lnTo>
                  <a:pt x="7577324" y="0"/>
                </a:lnTo>
                <a:close/>
              </a:path>
              <a:path w="7649845" h="72389">
                <a:moveTo>
                  <a:pt x="7577324" y="24383"/>
                </a:moveTo>
                <a:lnTo>
                  <a:pt x="0" y="24383"/>
                </a:lnTo>
                <a:lnTo>
                  <a:pt x="0" y="48005"/>
                </a:lnTo>
                <a:lnTo>
                  <a:pt x="7577324" y="48005"/>
                </a:lnTo>
                <a:lnTo>
                  <a:pt x="7577324" y="24383"/>
                </a:lnTo>
                <a:close/>
              </a:path>
              <a:path w="7649845" h="72389">
                <a:moveTo>
                  <a:pt x="7625584" y="24383"/>
                </a:moveTo>
                <a:lnTo>
                  <a:pt x="7589516" y="24383"/>
                </a:lnTo>
                <a:lnTo>
                  <a:pt x="7589516" y="48005"/>
                </a:lnTo>
                <a:lnTo>
                  <a:pt x="7626611" y="48005"/>
                </a:lnTo>
                <a:lnTo>
                  <a:pt x="7649714" y="36575"/>
                </a:lnTo>
                <a:lnTo>
                  <a:pt x="7625584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70866" y="4283552"/>
            <a:ext cx="7649845" cy="0"/>
          </a:xfrm>
          <a:custGeom>
            <a:avLst/>
            <a:gdLst/>
            <a:ahLst/>
            <a:cxnLst/>
            <a:rect l="l" t="t" r="r" b="b"/>
            <a:pathLst>
              <a:path w="7649845">
                <a:moveTo>
                  <a:pt x="0" y="0"/>
                </a:moveTo>
                <a:lnTo>
                  <a:pt x="7649714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4528868" y="2405984"/>
            <a:ext cx="0" cy="3824604"/>
          </a:xfrm>
          <a:custGeom>
            <a:avLst/>
            <a:gdLst/>
            <a:ahLst/>
            <a:cxnLst/>
            <a:rect l="l" t="t" r="r" b="b"/>
            <a:pathLst>
              <a:path h="3824604">
                <a:moveTo>
                  <a:pt x="0" y="0"/>
                </a:moveTo>
                <a:lnTo>
                  <a:pt x="0" y="3824471"/>
                </a:lnTo>
              </a:path>
            </a:pathLst>
          </a:custGeom>
          <a:ln w="9029">
            <a:solidFill>
              <a:srgbClr val="349C6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2242869" y="2678780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69">
                <a:moveTo>
                  <a:pt x="0" y="0"/>
                </a:moveTo>
                <a:lnTo>
                  <a:pt x="0" y="204215"/>
                </a:lnTo>
                <a:lnTo>
                  <a:pt x="681989" y="204215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3266997" y="2952338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5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12"/>
          <p:cNvSpPr/>
          <p:nvPr/>
        </p:nvSpPr>
        <p:spPr>
          <a:xfrm>
            <a:off x="2787699" y="3362294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69">
                <a:moveTo>
                  <a:pt x="0" y="0"/>
                </a:moveTo>
                <a:lnTo>
                  <a:pt x="0" y="204215"/>
                </a:lnTo>
                <a:lnTo>
                  <a:pt x="681989" y="204215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1568499" y="3292825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69">
                <a:moveTo>
                  <a:pt x="0" y="0"/>
                </a:moveTo>
                <a:lnTo>
                  <a:pt x="0" y="204215"/>
                </a:lnTo>
                <a:lnTo>
                  <a:pt x="681986" y="204215"/>
                </a:lnTo>
                <a:lnTo>
                  <a:pt x="68198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1147878" y="2952338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5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15"/>
          <p:cNvSpPr/>
          <p:nvPr/>
        </p:nvSpPr>
        <p:spPr>
          <a:xfrm>
            <a:off x="1839012" y="3055208"/>
            <a:ext cx="1419225" cy="0"/>
          </a:xfrm>
          <a:custGeom>
            <a:avLst/>
            <a:gdLst/>
            <a:ahLst/>
            <a:cxnLst/>
            <a:rect l="l" t="t" r="r" b="b"/>
            <a:pathLst>
              <a:path w="1419225">
                <a:moveTo>
                  <a:pt x="0" y="0"/>
                </a:moveTo>
                <a:lnTo>
                  <a:pt x="1418840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2584244" y="2892140"/>
            <a:ext cx="546100" cy="461009"/>
          </a:xfrm>
          <a:custGeom>
            <a:avLst/>
            <a:gdLst/>
            <a:ahLst/>
            <a:cxnLst/>
            <a:rect l="l" t="t" r="r" b="b"/>
            <a:pathLst>
              <a:path w="546100" h="461010">
                <a:moveTo>
                  <a:pt x="0" y="0"/>
                </a:moveTo>
                <a:lnTo>
                  <a:pt x="545591" y="46100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1490016" y="2780888"/>
            <a:ext cx="744220" cy="162560"/>
          </a:xfrm>
          <a:custGeom>
            <a:avLst/>
            <a:gdLst/>
            <a:ahLst/>
            <a:cxnLst/>
            <a:rect l="l" t="t" r="r" b="b"/>
            <a:pathLst>
              <a:path w="744219" h="162560">
                <a:moveTo>
                  <a:pt x="0" y="162305"/>
                </a:moveTo>
                <a:lnTo>
                  <a:pt x="743708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2934002" y="2780888"/>
            <a:ext cx="674370" cy="162560"/>
          </a:xfrm>
          <a:custGeom>
            <a:avLst/>
            <a:gdLst/>
            <a:ahLst/>
            <a:cxnLst/>
            <a:rect l="l" t="t" r="r" b="b"/>
            <a:pathLst>
              <a:path w="674370" h="162560">
                <a:moveTo>
                  <a:pt x="674369" y="162305"/>
                </a:moveTo>
                <a:lnTo>
                  <a:pt x="0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19"/>
          <p:cNvSpPr/>
          <p:nvPr/>
        </p:nvSpPr>
        <p:spPr>
          <a:xfrm>
            <a:off x="1900734" y="3055208"/>
            <a:ext cx="1357630" cy="228600"/>
          </a:xfrm>
          <a:custGeom>
            <a:avLst/>
            <a:gdLst/>
            <a:ahLst/>
            <a:cxnLst/>
            <a:rect l="l" t="t" r="r" b="b"/>
            <a:pathLst>
              <a:path w="1357629" h="228600">
                <a:moveTo>
                  <a:pt x="0" y="228599"/>
                </a:moveTo>
                <a:lnTo>
                  <a:pt x="1357118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20"/>
          <p:cNvSpPr/>
          <p:nvPr/>
        </p:nvSpPr>
        <p:spPr>
          <a:xfrm>
            <a:off x="3129837" y="3166460"/>
            <a:ext cx="478790" cy="186690"/>
          </a:xfrm>
          <a:custGeom>
            <a:avLst/>
            <a:gdLst/>
            <a:ahLst/>
            <a:cxnLst/>
            <a:rect l="l" t="t" r="r" b="b"/>
            <a:pathLst>
              <a:path w="478789" h="186689">
                <a:moveTo>
                  <a:pt x="478535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21"/>
          <p:cNvSpPr/>
          <p:nvPr/>
        </p:nvSpPr>
        <p:spPr>
          <a:xfrm>
            <a:off x="2250489" y="3395060"/>
            <a:ext cx="528320" cy="69850"/>
          </a:xfrm>
          <a:custGeom>
            <a:avLst/>
            <a:gdLst/>
            <a:ahLst/>
            <a:cxnLst/>
            <a:rect l="l" t="t" r="r" b="b"/>
            <a:pathLst>
              <a:path w="528320" h="69850">
                <a:moveTo>
                  <a:pt x="0" y="0"/>
                </a:moveTo>
                <a:lnTo>
                  <a:pt x="528065" y="69341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233826" y="4723099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70">
                <a:moveTo>
                  <a:pt x="0" y="0"/>
                </a:moveTo>
                <a:lnTo>
                  <a:pt x="0" y="204215"/>
                </a:lnTo>
                <a:lnTo>
                  <a:pt x="681989" y="204215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23"/>
          <p:cNvSpPr/>
          <p:nvPr/>
        </p:nvSpPr>
        <p:spPr>
          <a:xfrm>
            <a:off x="1831391" y="5138510"/>
            <a:ext cx="683260" cy="205104"/>
          </a:xfrm>
          <a:custGeom>
            <a:avLst/>
            <a:gdLst/>
            <a:ahLst/>
            <a:cxnLst/>
            <a:rect l="l" t="t" r="r" b="b"/>
            <a:pathLst>
              <a:path w="683260" h="205104">
                <a:moveTo>
                  <a:pt x="0" y="0"/>
                </a:moveTo>
                <a:lnTo>
                  <a:pt x="0" y="204977"/>
                </a:lnTo>
                <a:lnTo>
                  <a:pt x="682748" y="204977"/>
                </a:lnTo>
                <a:lnTo>
                  <a:pt x="682748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24"/>
          <p:cNvSpPr/>
          <p:nvPr/>
        </p:nvSpPr>
        <p:spPr>
          <a:xfrm>
            <a:off x="2650538" y="5138510"/>
            <a:ext cx="683260" cy="205104"/>
          </a:xfrm>
          <a:custGeom>
            <a:avLst/>
            <a:gdLst/>
            <a:ahLst/>
            <a:cxnLst/>
            <a:rect l="l" t="t" r="r" b="b"/>
            <a:pathLst>
              <a:path w="683260" h="205104">
                <a:moveTo>
                  <a:pt x="0" y="0"/>
                </a:moveTo>
                <a:lnTo>
                  <a:pt x="0" y="204977"/>
                </a:lnTo>
                <a:lnTo>
                  <a:pt x="682751" y="204977"/>
                </a:lnTo>
                <a:lnTo>
                  <a:pt x="682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25"/>
          <p:cNvSpPr/>
          <p:nvPr/>
        </p:nvSpPr>
        <p:spPr>
          <a:xfrm>
            <a:off x="2241345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26"/>
          <p:cNvSpPr/>
          <p:nvPr/>
        </p:nvSpPr>
        <p:spPr>
          <a:xfrm>
            <a:off x="1422197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6" y="204977"/>
                </a:lnTo>
                <a:lnTo>
                  <a:pt x="681986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27"/>
          <p:cNvSpPr/>
          <p:nvPr/>
        </p:nvSpPr>
        <p:spPr>
          <a:xfrm>
            <a:off x="3060494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28"/>
          <p:cNvSpPr/>
          <p:nvPr/>
        </p:nvSpPr>
        <p:spPr>
          <a:xfrm>
            <a:off x="2173526" y="4942682"/>
            <a:ext cx="409575" cy="186690"/>
          </a:xfrm>
          <a:custGeom>
            <a:avLst/>
            <a:gdLst/>
            <a:ahLst/>
            <a:cxnLst/>
            <a:rect l="l" t="t" r="r" b="b"/>
            <a:pathLst>
              <a:path w="409575" h="186689">
                <a:moveTo>
                  <a:pt x="409193" y="0"/>
                </a:moveTo>
                <a:lnTo>
                  <a:pt x="0" y="186683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29"/>
          <p:cNvSpPr/>
          <p:nvPr/>
        </p:nvSpPr>
        <p:spPr>
          <a:xfrm>
            <a:off x="2582720" y="494268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5" y="186683"/>
                </a:moveTo>
                <a:lnTo>
                  <a:pt x="0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30"/>
          <p:cNvSpPr/>
          <p:nvPr/>
        </p:nvSpPr>
        <p:spPr>
          <a:xfrm>
            <a:off x="1763574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2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31"/>
          <p:cNvSpPr/>
          <p:nvPr/>
        </p:nvSpPr>
        <p:spPr>
          <a:xfrm>
            <a:off x="2173526" y="5352632"/>
            <a:ext cx="409575" cy="186690"/>
          </a:xfrm>
          <a:custGeom>
            <a:avLst/>
            <a:gdLst/>
            <a:ahLst/>
            <a:cxnLst/>
            <a:rect l="l" t="t" r="r" b="b"/>
            <a:pathLst>
              <a:path w="409575" h="186689">
                <a:moveTo>
                  <a:pt x="0" y="0"/>
                </a:moveTo>
                <a:lnTo>
                  <a:pt x="409193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32"/>
          <p:cNvSpPr/>
          <p:nvPr/>
        </p:nvSpPr>
        <p:spPr>
          <a:xfrm>
            <a:off x="2582720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5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33"/>
          <p:cNvSpPr/>
          <p:nvPr/>
        </p:nvSpPr>
        <p:spPr>
          <a:xfrm>
            <a:off x="2992676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0" y="0"/>
                </a:moveTo>
                <a:lnTo>
                  <a:pt x="409955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35"/>
          <p:cNvSpPr/>
          <p:nvPr/>
        </p:nvSpPr>
        <p:spPr>
          <a:xfrm>
            <a:off x="4273599" y="3997040"/>
            <a:ext cx="543560" cy="542925"/>
          </a:xfrm>
          <a:custGeom>
            <a:avLst/>
            <a:gdLst/>
            <a:ahLst/>
            <a:cxnLst/>
            <a:rect l="l" t="t" r="r" b="b"/>
            <a:pathLst>
              <a:path w="543560" h="542925">
                <a:moveTo>
                  <a:pt x="253745" y="0"/>
                </a:moveTo>
                <a:lnTo>
                  <a:pt x="326135" y="72389"/>
                </a:lnTo>
                <a:lnTo>
                  <a:pt x="0" y="397763"/>
                </a:lnTo>
                <a:lnTo>
                  <a:pt x="144779" y="542543"/>
                </a:lnTo>
                <a:lnTo>
                  <a:pt x="470915" y="217169"/>
                </a:lnTo>
                <a:lnTo>
                  <a:pt x="532871" y="217169"/>
                </a:lnTo>
                <a:lnTo>
                  <a:pt x="506729" y="35813"/>
                </a:lnTo>
                <a:lnTo>
                  <a:pt x="253745" y="0"/>
                </a:lnTo>
                <a:close/>
              </a:path>
              <a:path w="543560" h="542925">
                <a:moveTo>
                  <a:pt x="532871" y="217169"/>
                </a:moveTo>
                <a:lnTo>
                  <a:pt x="470915" y="217169"/>
                </a:lnTo>
                <a:lnTo>
                  <a:pt x="543305" y="289559"/>
                </a:lnTo>
                <a:lnTo>
                  <a:pt x="532871" y="21716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36"/>
          <p:cNvSpPr/>
          <p:nvPr/>
        </p:nvSpPr>
        <p:spPr>
          <a:xfrm>
            <a:off x="4273599" y="3997040"/>
            <a:ext cx="543560" cy="542925"/>
          </a:xfrm>
          <a:custGeom>
            <a:avLst/>
            <a:gdLst/>
            <a:ahLst/>
            <a:cxnLst/>
            <a:rect l="l" t="t" r="r" b="b"/>
            <a:pathLst>
              <a:path w="543560" h="542925">
                <a:moveTo>
                  <a:pt x="253745" y="0"/>
                </a:moveTo>
                <a:lnTo>
                  <a:pt x="326135" y="72389"/>
                </a:lnTo>
                <a:lnTo>
                  <a:pt x="0" y="397763"/>
                </a:lnTo>
                <a:lnTo>
                  <a:pt x="144779" y="542543"/>
                </a:lnTo>
                <a:lnTo>
                  <a:pt x="470915" y="217169"/>
                </a:lnTo>
                <a:lnTo>
                  <a:pt x="543305" y="289559"/>
                </a:lnTo>
                <a:lnTo>
                  <a:pt x="506729" y="35813"/>
                </a:lnTo>
                <a:lnTo>
                  <a:pt x="253745" y="0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37"/>
          <p:cNvSpPr/>
          <p:nvPr/>
        </p:nvSpPr>
        <p:spPr>
          <a:xfrm>
            <a:off x="4290362" y="5957660"/>
            <a:ext cx="547370" cy="205104"/>
          </a:xfrm>
          <a:custGeom>
            <a:avLst/>
            <a:gdLst/>
            <a:ahLst/>
            <a:cxnLst/>
            <a:rect l="l" t="t" r="r" b="b"/>
            <a:pathLst>
              <a:path w="547370" h="205104">
                <a:moveTo>
                  <a:pt x="409955" y="0"/>
                </a:moveTo>
                <a:lnTo>
                  <a:pt x="409955" y="51053"/>
                </a:lnTo>
                <a:lnTo>
                  <a:pt x="0" y="51053"/>
                </a:lnTo>
                <a:lnTo>
                  <a:pt x="0" y="153161"/>
                </a:lnTo>
                <a:lnTo>
                  <a:pt x="409955" y="153161"/>
                </a:lnTo>
                <a:lnTo>
                  <a:pt x="409955" y="204977"/>
                </a:lnTo>
                <a:lnTo>
                  <a:pt x="547115" y="102107"/>
                </a:lnTo>
                <a:lnTo>
                  <a:pt x="409955" y="0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38"/>
          <p:cNvSpPr/>
          <p:nvPr/>
        </p:nvSpPr>
        <p:spPr>
          <a:xfrm>
            <a:off x="4290362" y="5957660"/>
            <a:ext cx="547370" cy="205104"/>
          </a:xfrm>
          <a:custGeom>
            <a:avLst/>
            <a:gdLst/>
            <a:ahLst/>
            <a:cxnLst/>
            <a:rect l="l" t="t" r="r" b="b"/>
            <a:pathLst>
              <a:path w="547370" h="205104">
                <a:moveTo>
                  <a:pt x="409955" y="0"/>
                </a:moveTo>
                <a:lnTo>
                  <a:pt x="409955" y="51053"/>
                </a:lnTo>
                <a:lnTo>
                  <a:pt x="0" y="51053"/>
                </a:lnTo>
                <a:lnTo>
                  <a:pt x="0" y="153161"/>
                </a:lnTo>
                <a:lnTo>
                  <a:pt x="409955" y="153161"/>
                </a:lnTo>
                <a:lnTo>
                  <a:pt x="409955" y="204977"/>
                </a:lnTo>
                <a:lnTo>
                  <a:pt x="547115" y="102107"/>
                </a:lnTo>
                <a:lnTo>
                  <a:pt x="409955" y="0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39"/>
          <p:cNvSpPr/>
          <p:nvPr/>
        </p:nvSpPr>
        <p:spPr>
          <a:xfrm>
            <a:off x="808026" y="3976467"/>
            <a:ext cx="153670" cy="546735"/>
          </a:xfrm>
          <a:custGeom>
            <a:avLst/>
            <a:gdLst/>
            <a:ahLst/>
            <a:cxnLst/>
            <a:rect l="l" t="t" r="r" b="b"/>
            <a:pathLst>
              <a:path w="153669" h="546735">
                <a:moveTo>
                  <a:pt x="153161" y="136397"/>
                </a:moveTo>
                <a:lnTo>
                  <a:pt x="51053" y="136397"/>
                </a:lnTo>
                <a:lnTo>
                  <a:pt x="51053" y="546353"/>
                </a:lnTo>
                <a:lnTo>
                  <a:pt x="153161" y="546353"/>
                </a:lnTo>
                <a:lnTo>
                  <a:pt x="153161" y="136397"/>
                </a:lnTo>
                <a:close/>
              </a:path>
              <a:path w="153669" h="546735">
                <a:moveTo>
                  <a:pt x="102107" y="0"/>
                </a:moveTo>
                <a:lnTo>
                  <a:pt x="0" y="136397"/>
                </a:lnTo>
                <a:lnTo>
                  <a:pt x="204215" y="136397"/>
                </a:lnTo>
                <a:lnTo>
                  <a:pt x="102107" y="0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40"/>
          <p:cNvSpPr/>
          <p:nvPr/>
        </p:nvSpPr>
        <p:spPr>
          <a:xfrm>
            <a:off x="808026" y="3976467"/>
            <a:ext cx="204470" cy="546735"/>
          </a:xfrm>
          <a:custGeom>
            <a:avLst/>
            <a:gdLst/>
            <a:ahLst/>
            <a:cxnLst/>
            <a:rect l="l" t="t" r="r" b="b"/>
            <a:pathLst>
              <a:path w="204469" h="546735">
                <a:moveTo>
                  <a:pt x="0" y="136397"/>
                </a:moveTo>
                <a:lnTo>
                  <a:pt x="51053" y="136397"/>
                </a:lnTo>
                <a:lnTo>
                  <a:pt x="51053" y="546353"/>
                </a:lnTo>
                <a:lnTo>
                  <a:pt x="153161" y="546353"/>
                </a:lnTo>
                <a:lnTo>
                  <a:pt x="153161" y="136397"/>
                </a:lnTo>
                <a:lnTo>
                  <a:pt x="204215" y="136397"/>
                </a:lnTo>
                <a:lnTo>
                  <a:pt x="102107" y="0"/>
                </a:lnTo>
                <a:lnTo>
                  <a:pt x="0" y="136397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41"/>
          <p:cNvSpPr txBox="1"/>
          <p:nvPr/>
        </p:nvSpPr>
        <p:spPr>
          <a:xfrm>
            <a:off x="395536" y="3122388"/>
            <a:ext cx="169277" cy="152710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1100" b="1" spc="-5" dirty="0">
                <a:solidFill>
                  <a:prstClr val="black"/>
                </a:solidFill>
                <a:latin typeface="+mj-lt"/>
                <a:cs typeface="Calibri"/>
              </a:rPr>
              <a:t>Marktunsiche</a:t>
            </a:r>
            <a:r>
              <a:rPr sz="1100" b="1" spc="-10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100" b="1" spc="5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100" b="1" spc="-1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100" b="1" spc="-1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100" b="1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</a:p>
        </p:txBody>
      </p:sp>
      <p:sp>
        <p:nvSpPr>
          <p:cNvPr id="83" name="object 42"/>
          <p:cNvSpPr txBox="1"/>
          <p:nvPr/>
        </p:nvSpPr>
        <p:spPr>
          <a:xfrm>
            <a:off x="5593649" y="5622120"/>
            <a:ext cx="15494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indent="-107314">
              <a:buClr>
                <a:srgbClr val="C00000"/>
              </a:buClr>
              <a:buFont typeface="Wingdings"/>
              <a:buChar char=""/>
              <a:tabLst>
                <a:tab pos="120650" algn="l"/>
              </a:tabLst>
            </a:pP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Koor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na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8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on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s</a:t>
            </a:r>
            <a:r>
              <a:rPr sz="1100" spc="-10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ufg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be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20014" indent="-107314">
              <a:spcBef>
                <a:spcPts val="45"/>
              </a:spcBef>
              <a:buClr>
                <a:srgbClr val="C00000"/>
              </a:buClr>
              <a:buFont typeface="Wingdings"/>
              <a:buChar char=""/>
              <a:tabLst>
                <a:tab pos="120650" algn="l"/>
              </a:tabLst>
            </a:pPr>
            <a:r>
              <a:rPr sz="1100" spc="5" dirty="0">
                <a:solidFill>
                  <a:prstClr val="black"/>
                </a:solidFill>
                <a:latin typeface="+mj-lt"/>
                <a:cs typeface="Lucida Sans"/>
              </a:rPr>
              <a:t>M</a:t>
            </a:r>
            <a:r>
              <a:rPr sz="1100" spc="-5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l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re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nisat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on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20014" indent="-107314">
              <a:spcBef>
                <a:spcPts val="40"/>
              </a:spcBef>
              <a:buClr>
                <a:srgbClr val="C00000"/>
              </a:buClr>
              <a:buFont typeface="Wingdings"/>
              <a:buChar char=""/>
              <a:tabLst>
                <a:tab pos="120650" algn="l"/>
              </a:tabLst>
            </a:pP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P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85" dirty="0">
                <a:solidFill>
                  <a:prstClr val="black"/>
                </a:solidFill>
                <a:latin typeface="+mj-lt"/>
                <a:cs typeface="Lucida Sans"/>
              </a:rPr>
              <a:t>ozessor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84" name="object 43"/>
          <p:cNvSpPr/>
          <p:nvPr/>
        </p:nvSpPr>
        <p:spPr>
          <a:xfrm>
            <a:off x="5451650" y="4825334"/>
            <a:ext cx="2731770" cy="956310"/>
          </a:xfrm>
          <a:custGeom>
            <a:avLst/>
            <a:gdLst/>
            <a:ahLst/>
            <a:cxnLst/>
            <a:rect l="l" t="t" r="r" b="b"/>
            <a:pathLst>
              <a:path w="2731770" h="956310">
                <a:moveTo>
                  <a:pt x="2049017" y="0"/>
                </a:moveTo>
                <a:lnTo>
                  <a:pt x="2049017" y="239267"/>
                </a:lnTo>
                <a:lnTo>
                  <a:pt x="0" y="239267"/>
                </a:lnTo>
                <a:lnTo>
                  <a:pt x="0" y="717035"/>
                </a:lnTo>
                <a:lnTo>
                  <a:pt x="2049017" y="717035"/>
                </a:lnTo>
                <a:lnTo>
                  <a:pt x="2049017" y="956303"/>
                </a:lnTo>
                <a:lnTo>
                  <a:pt x="2731769" y="477767"/>
                </a:lnTo>
                <a:lnTo>
                  <a:pt x="2049017" y="0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44"/>
          <p:cNvSpPr/>
          <p:nvPr/>
        </p:nvSpPr>
        <p:spPr>
          <a:xfrm>
            <a:off x="634290" y="2338166"/>
            <a:ext cx="72390" cy="3892550"/>
          </a:xfrm>
          <a:custGeom>
            <a:avLst/>
            <a:gdLst/>
            <a:ahLst/>
            <a:cxnLst/>
            <a:rect l="l" t="t" r="r" b="b"/>
            <a:pathLst>
              <a:path w="72389" h="3892550">
                <a:moveTo>
                  <a:pt x="48767" y="60197"/>
                </a:moveTo>
                <a:lnTo>
                  <a:pt x="24383" y="60197"/>
                </a:lnTo>
                <a:lnTo>
                  <a:pt x="24383" y="3892289"/>
                </a:lnTo>
                <a:lnTo>
                  <a:pt x="48767" y="3892289"/>
                </a:lnTo>
                <a:lnTo>
                  <a:pt x="48767" y="60197"/>
                </a:lnTo>
                <a:close/>
              </a:path>
              <a:path w="72389" h="3892550">
                <a:moveTo>
                  <a:pt x="36575" y="0"/>
                </a:moveTo>
                <a:lnTo>
                  <a:pt x="0" y="72389"/>
                </a:lnTo>
                <a:lnTo>
                  <a:pt x="24383" y="72389"/>
                </a:lnTo>
                <a:lnTo>
                  <a:pt x="24383" y="60197"/>
                </a:lnTo>
                <a:lnTo>
                  <a:pt x="66358" y="60197"/>
                </a:lnTo>
                <a:lnTo>
                  <a:pt x="36575" y="0"/>
                </a:lnTo>
                <a:close/>
              </a:path>
              <a:path w="72389" h="3892550">
                <a:moveTo>
                  <a:pt x="66358" y="60197"/>
                </a:moveTo>
                <a:lnTo>
                  <a:pt x="48767" y="60197"/>
                </a:lnTo>
                <a:lnTo>
                  <a:pt x="48767" y="72389"/>
                </a:lnTo>
                <a:lnTo>
                  <a:pt x="72389" y="72389"/>
                </a:lnTo>
                <a:lnTo>
                  <a:pt x="66358" y="60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45"/>
          <p:cNvSpPr/>
          <p:nvPr/>
        </p:nvSpPr>
        <p:spPr>
          <a:xfrm>
            <a:off x="670866" y="6193880"/>
            <a:ext cx="7649845" cy="72390"/>
          </a:xfrm>
          <a:custGeom>
            <a:avLst/>
            <a:gdLst/>
            <a:ahLst/>
            <a:cxnLst/>
            <a:rect l="l" t="t" r="r" b="b"/>
            <a:pathLst>
              <a:path w="7649845" h="72389">
                <a:moveTo>
                  <a:pt x="7577324" y="0"/>
                </a:moveTo>
                <a:lnTo>
                  <a:pt x="7577324" y="72389"/>
                </a:lnTo>
                <a:lnTo>
                  <a:pt x="7626611" y="48005"/>
                </a:lnTo>
                <a:lnTo>
                  <a:pt x="7589516" y="48005"/>
                </a:lnTo>
                <a:lnTo>
                  <a:pt x="7589516" y="24383"/>
                </a:lnTo>
                <a:lnTo>
                  <a:pt x="7625584" y="24383"/>
                </a:lnTo>
                <a:lnTo>
                  <a:pt x="7577324" y="0"/>
                </a:lnTo>
                <a:close/>
              </a:path>
              <a:path w="7649845" h="72389">
                <a:moveTo>
                  <a:pt x="7577324" y="24383"/>
                </a:moveTo>
                <a:lnTo>
                  <a:pt x="0" y="24383"/>
                </a:lnTo>
                <a:lnTo>
                  <a:pt x="0" y="48005"/>
                </a:lnTo>
                <a:lnTo>
                  <a:pt x="7577324" y="48005"/>
                </a:lnTo>
                <a:lnTo>
                  <a:pt x="7577324" y="24383"/>
                </a:lnTo>
                <a:close/>
              </a:path>
              <a:path w="7649845" h="72389">
                <a:moveTo>
                  <a:pt x="7625584" y="24383"/>
                </a:moveTo>
                <a:lnTo>
                  <a:pt x="7589516" y="24383"/>
                </a:lnTo>
                <a:lnTo>
                  <a:pt x="7589516" y="48005"/>
                </a:lnTo>
                <a:lnTo>
                  <a:pt x="7626611" y="48005"/>
                </a:lnTo>
                <a:lnTo>
                  <a:pt x="7649714" y="36575"/>
                </a:lnTo>
                <a:lnTo>
                  <a:pt x="7625584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46"/>
          <p:cNvSpPr/>
          <p:nvPr/>
        </p:nvSpPr>
        <p:spPr>
          <a:xfrm>
            <a:off x="2242869" y="2678780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69">
                <a:moveTo>
                  <a:pt x="0" y="0"/>
                </a:moveTo>
                <a:lnTo>
                  <a:pt x="0" y="204215"/>
                </a:lnTo>
                <a:lnTo>
                  <a:pt x="681989" y="204215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47"/>
          <p:cNvSpPr/>
          <p:nvPr/>
        </p:nvSpPr>
        <p:spPr>
          <a:xfrm>
            <a:off x="3266997" y="2952338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5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48"/>
          <p:cNvSpPr/>
          <p:nvPr/>
        </p:nvSpPr>
        <p:spPr>
          <a:xfrm>
            <a:off x="2787699" y="3362294"/>
            <a:ext cx="681990" cy="204470"/>
          </a:xfrm>
          <a:custGeom>
            <a:avLst/>
            <a:gdLst/>
            <a:ahLst/>
            <a:cxnLst/>
            <a:rect l="l" t="t" r="r" b="b"/>
            <a:pathLst>
              <a:path w="681989" h="204469">
                <a:moveTo>
                  <a:pt x="0" y="0"/>
                </a:moveTo>
                <a:lnTo>
                  <a:pt x="0" y="204215"/>
                </a:lnTo>
                <a:lnTo>
                  <a:pt x="681989" y="204215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50"/>
          <p:cNvSpPr/>
          <p:nvPr/>
        </p:nvSpPr>
        <p:spPr>
          <a:xfrm>
            <a:off x="1147878" y="2952338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5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51"/>
          <p:cNvSpPr txBox="1"/>
          <p:nvPr/>
        </p:nvSpPr>
        <p:spPr>
          <a:xfrm>
            <a:off x="778885" y="2348880"/>
            <a:ext cx="37931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85" dirty="0">
                <a:solidFill>
                  <a:prstClr val="black"/>
                </a:solidFill>
                <a:latin typeface="+mj-lt"/>
                <a:cs typeface="Calibri"/>
              </a:rPr>
              <a:t>Strategische</a:t>
            </a:r>
            <a:r>
              <a:rPr sz="1500" b="1" spc="5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500" b="1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500" b="1" spc="9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500" b="1" spc="130" dirty="0">
                <a:solidFill>
                  <a:prstClr val="black"/>
                </a:solidFill>
                <a:latin typeface="+mj-lt"/>
                <a:cs typeface="Calibri"/>
              </a:rPr>
              <a:t>tzw</a:t>
            </a:r>
            <a:r>
              <a:rPr sz="1500" b="1" spc="14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500" b="1" spc="85" dirty="0">
                <a:solidFill>
                  <a:prstClr val="black"/>
                </a:solidFill>
                <a:latin typeface="+mj-lt"/>
                <a:cs typeface="Calibri"/>
              </a:rPr>
              <a:t>rke/Koope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500" b="1" spc="85" dirty="0">
                <a:solidFill>
                  <a:prstClr val="black"/>
                </a:solidFill>
                <a:latin typeface="+mj-lt"/>
                <a:cs typeface="Calibri"/>
              </a:rPr>
              <a:t>ation</a:t>
            </a:r>
            <a:endParaRPr sz="15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93" name="object 52"/>
          <p:cNvSpPr txBox="1"/>
          <p:nvPr/>
        </p:nvSpPr>
        <p:spPr>
          <a:xfrm>
            <a:off x="5427268" y="2348880"/>
            <a:ext cx="275615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114" dirty="0">
                <a:solidFill>
                  <a:prstClr val="black"/>
                </a:solidFill>
                <a:latin typeface="+mj-lt"/>
                <a:cs typeface="Calibri"/>
              </a:rPr>
              <a:t>V</a:t>
            </a:r>
            <a:r>
              <a:rPr sz="1500" b="1" spc="55" dirty="0">
                <a:solidFill>
                  <a:prstClr val="black"/>
                </a:solidFill>
                <a:latin typeface="+mj-lt"/>
                <a:cs typeface="Calibri"/>
              </a:rPr>
              <a:t>irtuell</a:t>
            </a:r>
            <a:r>
              <a:rPr sz="1500" b="1" spc="9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500" b="1" spc="6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500" b="1" spc="120" dirty="0">
                <a:solidFill>
                  <a:prstClr val="black"/>
                </a:solidFill>
                <a:latin typeface="+mj-lt"/>
                <a:cs typeface="Calibri"/>
              </a:rPr>
              <a:t>Org</a:t>
            </a:r>
            <a:r>
              <a:rPr sz="1500" b="1" spc="135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500" b="1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500" b="1" spc="6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sation</a:t>
            </a:r>
            <a:endParaRPr sz="15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94" name="object 53"/>
          <p:cNvSpPr txBox="1"/>
          <p:nvPr/>
        </p:nvSpPr>
        <p:spPr>
          <a:xfrm>
            <a:off x="1387406" y="3698831"/>
            <a:ext cx="249301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indent="-106680"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spc="-25" dirty="0">
                <a:solidFill>
                  <a:prstClr val="black"/>
                </a:solidFill>
                <a:latin typeface="+mj-lt"/>
                <a:cs typeface="Lucida Sans"/>
              </a:rPr>
              <a:t>Mar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k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v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ernetzu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r>
              <a:rPr sz="1100" spc="-35" dirty="0">
                <a:solidFill>
                  <a:prstClr val="black"/>
                </a:solidFill>
                <a:latin typeface="+mj-lt"/>
                <a:cs typeface="Lucida Sans"/>
              </a:rPr>
              <a:t>: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45" dirty="0" err="1">
                <a:solidFill>
                  <a:prstClr val="black"/>
                </a:solidFill>
                <a:latin typeface="+mj-lt"/>
                <a:cs typeface="Lucida Sans"/>
              </a:rPr>
              <a:t>Ku</a:t>
            </a:r>
            <a:r>
              <a:rPr sz="1100" spc="-55" dirty="0" err="1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65" dirty="0" err="1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35" dirty="0" err="1">
                <a:solidFill>
                  <a:prstClr val="black"/>
                </a:solidFill>
                <a:latin typeface="+mj-lt"/>
                <a:cs typeface="Lucida Sans"/>
              </a:rPr>
              <a:t>e-</a:t>
            </a:r>
            <a:r>
              <a:rPr sz="1100" spc="-55" dirty="0" err="1">
                <a:solidFill>
                  <a:prstClr val="black"/>
                </a:solidFill>
                <a:latin typeface="+mj-lt"/>
                <a:cs typeface="Lucida Sans"/>
              </a:rPr>
              <a:t>L</a:t>
            </a:r>
            <a:r>
              <a:rPr sz="1100" spc="-75" dirty="0" err="1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40" dirty="0" err="1">
                <a:solidFill>
                  <a:prstClr val="black"/>
                </a:solidFill>
                <a:latin typeface="+mj-lt"/>
                <a:cs typeface="Lucida Sans"/>
              </a:rPr>
              <a:t>ef</a:t>
            </a:r>
            <a:r>
              <a:rPr sz="1100" spc="-55" dirty="0" err="1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80" dirty="0" err="1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50" dirty="0" err="1">
                <a:solidFill>
                  <a:prstClr val="black"/>
                </a:solidFill>
                <a:latin typeface="+mj-lt"/>
                <a:cs typeface="Lucida Sans"/>
              </a:rPr>
              <a:t>ant</a:t>
            </a:r>
            <a:endParaRPr lang="de-DE"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19380" indent="-106680"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spc="-50" dirty="0" err="1">
                <a:solidFill>
                  <a:prstClr val="black"/>
                </a:solidFill>
                <a:latin typeface="+mj-lt"/>
                <a:cs typeface="Lucida Sans"/>
              </a:rPr>
              <a:t>St</a:t>
            </a:r>
            <a:r>
              <a:rPr sz="1100" spc="-55" dirty="0" err="1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45" dirty="0" err="1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65" dirty="0" err="1">
                <a:solidFill>
                  <a:prstClr val="black"/>
                </a:solidFill>
                <a:latin typeface="+mj-lt"/>
                <a:cs typeface="Lucida Sans"/>
              </a:rPr>
              <a:t>tegis</a:t>
            </a:r>
            <a:r>
              <a:rPr sz="1100" spc="-80" dirty="0" err="1">
                <a:solidFill>
                  <a:prstClr val="black"/>
                </a:solidFill>
                <a:latin typeface="+mj-lt"/>
                <a:cs typeface="Lucida Sans"/>
              </a:rPr>
              <a:t>c</a:t>
            </a:r>
            <a:r>
              <a:rPr sz="1100" spc="-55" dirty="0" err="1">
                <a:solidFill>
                  <a:prstClr val="black"/>
                </a:solidFill>
                <a:latin typeface="+mj-lt"/>
                <a:cs typeface="Lucida Sans"/>
              </a:rPr>
              <a:t>he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Alli</a:t>
            </a:r>
            <a:r>
              <a:rPr sz="1100" spc="-9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140" dirty="0">
                <a:solidFill>
                  <a:prstClr val="black"/>
                </a:solidFill>
                <a:latin typeface="+mj-lt"/>
                <a:cs typeface="Lucida Sans"/>
              </a:rPr>
              <a:t>z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en:</a:t>
            </a:r>
            <a:r>
              <a:rPr sz="11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de-DE" sz="1100" spc="120" dirty="0" err="1">
                <a:solidFill>
                  <a:prstClr val="black"/>
                </a:solidFill>
                <a:latin typeface="+mj-lt"/>
                <a:cs typeface="Times New Roman"/>
              </a:rPr>
              <a:t>W</a:t>
            </a:r>
            <a:r>
              <a:rPr sz="1100" spc="-50" dirty="0" err="1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45" dirty="0" err="1">
                <a:solidFill>
                  <a:prstClr val="black"/>
                </a:solidFill>
                <a:latin typeface="+mj-lt"/>
                <a:cs typeface="Lucida Sans"/>
              </a:rPr>
              <a:t>ttbewer</a:t>
            </a:r>
            <a:r>
              <a:rPr sz="1100" spc="-60" dirty="0" err="1">
                <a:solidFill>
                  <a:prstClr val="black"/>
                </a:solidFill>
                <a:latin typeface="+mj-lt"/>
                <a:cs typeface="Lucida Sans"/>
              </a:rPr>
              <a:t>ber</a:t>
            </a:r>
            <a:endParaRPr lang="de-DE"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19380" indent="-106680"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spc="-35" dirty="0">
                <a:solidFill>
                  <a:prstClr val="black"/>
                </a:solidFill>
                <a:latin typeface="+mj-lt"/>
                <a:cs typeface="Lucida Sans"/>
              </a:rPr>
              <a:t>Joint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v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entures: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Partner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95" name="object 54"/>
          <p:cNvSpPr txBox="1"/>
          <p:nvPr/>
        </p:nvSpPr>
        <p:spPr>
          <a:xfrm>
            <a:off x="1259632" y="4355929"/>
            <a:ext cx="297314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70" dirty="0">
                <a:solidFill>
                  <a:prstClr val="black"/>
                </a:solidFill>
                <a:latin typeface="+mj-lt"/>
                <a:cs typeface="Calibri"/>
              </a:rPr>
              <a:t>Hierarc</a:t>
            </a:r>
            <a:r>
              <a:rPr sz="1500" b="1" spc="100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500" b="1" spc="40" dirty="0">
                <a:solidFill>
                  <a:prstClr val="black"/>
                </a:solidFill>
                <a:latin typeface="+mj-lt"/>
                <a:cs typeface="Calibri"/>
              </a:rPr>
              <a:t>is</a:t>
            </a:r>
            <a:r>
              <a:rPr sz="1500" b="1" spc="70" dirty="0">
                <a:solidFill>
                  <a:prstClr val="black"/>
                </a:solidFill>
                <a:latin typeface="+mj-lt"/>
                <a:cs typeface="Calibri"/>
              </a:rPr>
              <a:t>c</a:t>
            </a:r>
            <a:r>
              <a:rPr sz="1500" b="1" spc="100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500" b="1" spc="8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500" b="1" spc="5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500" b="1" spc="95" dirty="0">
                <a:solidFill>
                  <a:prstClr val="black"/>
                </a:solidFill>
                <a:latin typeface="+mj-lt"/>
                <a:cs typeface="Calibri"/>
              </a:rPr>
              <a:t>Organisa</a:t>
            </a:r>
            <a:r>
              <a:rPr sz="1500" b="1" spc="90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500" b="1" spc="85" dirty="0">
                <a:solidFill>
                  <a:prstClr val="black"/>
                </a:solidFill>
                <a:latin typeface="+mj-lt"/>
                <a:cs typeface="Calibri"/>
              </a:rPr>
              <a:t>ion</a:t>
            </a:r>
            <a:endParaRPr sz="15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96" name="object 55"/>
          <p:cNvSpPr txBox="1"/>
          <p:nvPr/>
        </p:nvSpPr>
        <p:spPr>
          <a:xfrm>
            <a:off x="4936709" y="4355929"/>
            <a:ext cx="373974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(Di</a:t>
            </a:r>
            <a:r>
              <a:rPr sz="1500" b="1" spc="100" dirty="0">
                <a:solidFill>
                  <a:prstClr val="black"/>
                </a:solidFill>
                <a:latin typeface="+mj-lt"/>
                <a:cs typeface="Calibri"/>
              </a:rPr>
              <a:t>v</a:t>
            </a:r>
            <a:r>
              <a:rPr sz="1500" b="1" spc="55" dirty="0">
                <a:solidFill>
                  <a:prstClr val="black"/>
                </a:solidFill>
                <a:latin typeface="+mj-lt"/>
                <a:cs typeface="Calibri"/>
              </a:rPr>
              <a:t>is</a:t>
            </a:r>
            <a:r>
              <a:rPr sz="1500" b="1" spc="5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500" b="1" spc="105" dirty="0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nal</a:t>
            </a:r>
            <a:r>
              <a:rPr sz="1500" b="1" spc="10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500" b="1" spc="30" dirty="0">
                <a:solidFill>
                  <a:prstClr val="black"/>
                </a:solidFill>
                <a:latin typeface="+mj-lt"/>
                <a:cs typeface="Calibri"/>
              </a:rPr>
              <a:t>)</a:t>
            </a:r>
            <a:r>
              <a:rPr sz="1500" b="1" spc="5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500" b="1" spc="114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500" b="1" spc="95" dirty="0">
                <a:solidFill>
                  <a:prstClr val="black"/>
                </a:solidFill>
                <a:latin typeface="+mj-lt"/>
                <a:cs typeface="Calibri"/>
              </a:rPr>
              <a:t>uppeno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500" b="1" spc="200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500" b="1" spc="100" dirty="0">
                <a:solidFill>
                  <a:prstClr val="black"/>
                </a:solidFill>
                <a:latin typeface="+mj-lt"/>
                <a:cs typeface="Calibri"/>
              </a:rPr>
              <a:t>an</a:t>
            </a:r>
            <a:r>
              <a:rPr sz="1500" b="1" spc="6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500" b="1" spc="80" dirty="0">
                <a:solidFill>
                  <a:prstClr val="black"/>
                </a:solidFill>
                <a:latin typeface="+mj-lt"/>
                <a:cs typeface="Calibri"/>
              </a:rPr>
              <a:t>sa</a:t>
            </a:r>
            <a:r>
              <a:rPr sz="1500" b="1" spc="75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500" b="1" spc="85" dirty="0">
                <a:solidFill>
                  <a:prstClr val="black"/>
                </a:solidFill>
                <a:latin typeface="+mj-lt"/>
                <a:cs typeface="Calibri"/>
              </a:rPr>
              <a:t>ion</a:t>
            </a:r>
            <a:endParaRPr sz="15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97" name="object 56"/>
          <p:cNvSpPr/>
          <p:nvPr/>
        </p:nvSpPr>
        <p:spPr>
          <a:xfrm>
            <a:off x="2584244" y="2892140"/>
            <a:ext cx="546100" cy="461009"/>
          </a:xfrm>
          <a:custGeom>
            <a:avLst/>
            <a:gdLst/>
            <a:ahLst/>
            <a:cxnLst/>
            <a:rect l="l" t="t" r="r" b="b"/>
            <a:pathLst>
              <a:path w="546100" h="461010">
                <a:moveTo>
                  <a:pt x="0" y="0"/>
                </a:moveTo>
                <a:lnTo>
                  <a:pt x="545591" y="46100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57"/>
          <p:cNvSpPr/>
          <p:nvPr/>
        </p:nvSpPr>
        <p:spPr>
          <a:xfrm>
            <a:off x="1490016" y="2780888"/>
            <a:ext cx="744220" cy="162560"/>
          </a:xfrm>
          <a:custGeom>
            <a:avLst/>
            <a:gdLst/>
            <a:ahLst/>
            <a:cxnLst/>
            <a:rect l="l" t="t" r="r" b="b"/>
            <a:pathLst>
              <a:path w="744219" h="162560">
                <a:moveTo>
                  <a:pt x="0" y="162305"/>
                </a:moveTo>
                <a:lnTo>
                  <a:pt x="743708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58"/>
          <p:cNvSpPr/>
          <p:nvPr/>
        </p:nvSpPr>
        <p:spPr>
          <a:xfrm>
            <a:off x="2934002" y="2780888"/>
            <a:ext cx="674370" cy="162560"/>
          </a:xfrm>
          <a:custGeom>
            <a:avLst/>
            <a:gdLst/>
            <a:ahLst/>
            <a:cxnLst/>
            <a:rect l="l" t="t" r="r" b="b"/>
            <a:pathLst>
              <a:path w="674370" h="162560">
                <a:moveTo>
                  <a:pt x="674369" y="162305"/>
                </a:moveTo>
                <a:lnTo>
                  <a:pt x="0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59"/>
          <p:cNvSpPr/>
          <p:nvPr/>
        </p:nvSpPr>
        <p:spPr>
          <a:xfrm>
            <a:off x="1900734" y="3055208"/>
            <a:ext cx="1357630" cy="228600"/>
          </a:xfrm>
          <a:custGeom>
            <a:avLst/>
            <a:gdLst/>
            <a:ahLst/>
            <a:cxnLst/>
            <a:rect l="l" t="t" r="r" b="b"/>
            <a:pathLst>
              <a:path w="1357629" h="228600">
                <a:moveTo>
                  <a:pt x="0" y="228599"/>
                </a:moveTo>
                <a:lnTo>
                  <a:pt x="1357118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60"/>
          <p:cNvSpPr/>
          <p:nvPr/>
        </p:nvSpPr>
        <p:spPr>
          <a:xfrm>
            <a:off x="3129837" y="3166460"/>
            <a:ext cx="478790" cy="186690"/>
          </a:xfrm>
          <a:custGeom>
            <a:avLst/>
            <a:gdLst/>
            <a:ahLst/>
            <a:cxnLst/>
            <a:rect l="l" t="t" r="r" b="b"/>
            <a:pathLst>
              <a:path w="478789" h="186689">
                <a:moveTo>
                  <a:pt x="478535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61"/>
          <p:cNvSpPr/>
          <p:nvPr/>
        </p:nvSpPr>
        <p:spPr>
          <a:xfrm>
            <a:off x="2250489" y="3395060"/>
            <a:ext cx="528320" cy="69850"/>
          </a:xfrm>
          <a:custGeom>
            <a:avLst/>
            <a:gdLst/>
            <a:ahLst/>
            <a:cxnLst/>
            <a:rect l="l" t="t" r="r" b="b"/>
            <a:pathLst>
              <a:path w="528320" h="69850">
                <a:moveTo>
                  <a:pt x="0" y="0"/>
                </a:moveTo>
                <a:lnTo>
                  <a:pt x="528065" y="69341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63"/>
          <p:cNvSpPr/>
          <p:nvPr/>
        </p:nvSpPr>
        <p:spPr>
          <a:xfrm>
            <a:off x="1831391" y="5138510"/>
            <a:ext cx="683260" cy="205104"/>
          </a:xfrm>
          <a:custGeom>
            <a:avLst/>
            <a:gdLst/>
            <a:ahLst/>
            <a:cxnLst/>
            <a:rect l="l" t="t" r="r" b="b"/>
            <a:pathLst>
              <a:path w="683260" h="205104">
                <a:moveTo>
                  <a:pt x="0" y="0"/>
                </a:moveTo>
                <a:lnTo>
                  <a:pt x="0" y="204977"/>
                </a:lnTo>
                <a:lnTo>
                  <a:pt x="682748" y="204977"/>
                </a:lnTo>
                <a:lnTo>
                  <a:pt x="6827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65"/>
          <p:cNvSpPr/>
          <p:nvPr/>
        </p:nvSpPr>
        <p:spPr>
          <a:xfrm>
            <a:off x="2241345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66"/>
          <p:cNvSpPr/>
          <p:nvPr/>
        </p:nvSpPr>
        <p:spPr>
          <a:xfrm>
            <a:off x="1422197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6" y="204977"/>
                </a:lnTo>
                <a:lnTo>
                  <a:pt x="68198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67"/>
          <p:cNvSpPr/>
          <p:nvPr/>
        </p:nvSpPr>
        <p:spPr>
          <a:xfrm>
            <a:off x="3060494" y="5547704"/>
            <a:ext cx="681990" cy="205104"/>
          </a:xfrm>
          <a:custGeom>
            <a:avLst/>
            <a:gdLst/>
            <a:ahLst/>
            <a:cxnLst/>
            <a:rect l="l" t="t" r="r" b="b"/>
            <a:pathLst>
              <a:path w="681989" h="205104">
                <a:moveTo>
                  <a:pt x="0" y="0"/>
                </a:moveTo>
                <a:lnTo>
                  <a:pt x="0" y="204977"/>
                </a:lnTo>
                <a:lnTo>
                  <a:pt x="681989" y="204977"/>
                </a:lnTo>
                <a:lnTo>
                  <a:pt x="681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807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68"/>
          <p:cNvSpPr/>
          <p:nvPr/>
        </p:nvSpPr>
        <p:spPr>
          <a:xfrm>
            <a:off x="2173526" y="4942682"/>
            <a:ext cx="409575" cy="186690"/>
          </a:xfrm>
          <a:custGeom>
            <a:avLst/>
            <a:gdLst/>
            <a:ahLst/>
            <a:cxnLst/>
            <a:rect l="l" t="t" r="r" b="b"/>
            <a:pathLst>
              <a:path w="409575" h="186689">
                <a:moveTo>
                  <a:pt x="409193" y="0"/>
                </a:moveTo>
                <a:lnTo>
                  <a:pt x="0" y="186683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69"/>
          <p:cNvSpPr/>
          <p:nvPr/>
        </p:nvSpPr>
        <p:spPr>
          <a:xfrm>
            <a:off x="2582720" y="494268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5" y="186683"/>
                </a:moveTo>
                <a:lnTo>
                  <a:pt x="0" y="0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70"/>
          <p:cNvSpPr/>
          <p:nvPr/>
        </p:nvSpPr>
        <p:spPr>
          <a:xfrm>
            <a:off x="1763574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2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71"/>
          <p:cNvSpPr/>
          <p:nvPr/>
        </p:nvSpPr>
        <p:spPr>
          <a:xfrm>
            <a:off x="2173526" y="5352632"/>
            <a:ext cx="409575" cy="186690"/>
          </a:xfrm>
          <a:custGeom>
            <a:avLst/>
            <a:gdLst/>
            <a:ahLst/>
            <a:cxnLst/>
            <a:rect l="l" t="t" r="r" b="b"/>
            <a:pathLst>
              <a:path w="409575" h="186689">
                <a:moveTo>
                  <a:pt x="0" y="0"/>
                </a:moveTo>
                <a:lnTo>
                  <a:pt x="409193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72"/>
          <p:cNvSpPr/>
          <p:nvPr/>
        </p:nvSpPr>
        <p:spPr>
          <a:xfrm>
            <a:off x="2582720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409955" y="0"/>
                </a:moveTo>
                <a:lnTo>
                  <a:pt x="0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73"/>
          <p:cNvSpPr/>
          <p:nvPr/>
        </p:nvSpPr>
        <p:spPr>
          <a:xfrm>
            <a:off x="2992676" y="5352632"/>
            <a:ext cx="410209" cy="186690"/>
          </a:xfrm>
          <a:custGeom>
            <a:avLst/>
            <a:gdLst/>
            <a:ahLst/>
            <a:cxnLst/>
            <a:rect l="l" t="t" r="r" b="b"/>
            <a:pathLst>
              <a:path w="410210" h="186689">
                <a:moveTo>
                  <a:pt x="0" y="0"/>
                </a:moveTo>
                <a:lnTo>
                  <a:pt x="409955" y="186689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74"/>
          <p:cNvSpPr txBox="1"/>
          <p:nvPr/>
        </p:nvSpPr>
        <p:spPr>
          <a:xfrm>
            <a:off x="1388930" y="5805763"/>
            <a:ext cx="21024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indent="-106680"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spc="55" dirty="0">
                <a:solidFill>
                  <a:prstClr val="black"/>
                </a:solidFill>
                <a:latin typeface="+mj-lt"/>
                <a:cs typeface="Lucida Sans"/>
              </a:rPr>
              <a:t>M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125" dirty="0">
                <a:solidFill>
                  <a:prstClr val="black"/>
                </a:solidFill>
                <a:latin typeface="+mj-lt"/>
                <a:cs typeface="Lucida Sans"/>
              </a:rPr>
              <a:t>ss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en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p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od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k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on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19380" indent="-106680">
              <a:spcBef>
                <a:spcPts val="45"/>
              </a:spcBef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spc="-40" dirty="0">
                <a:solidFill>
                  <a:prstClr val="black"/>
                </a:solidFill>
                <a:latin typeface="+mj-lt"/>
                <a:cs typeface="Lucida Sans"/>
              </a:rPr>
              <a:t>S</a:t>
            </a:r>
            <a:r>
              <a:rPr sz="1100" spc="-3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an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dar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125" dirty="0">
                <a:solidFill>
                  <a:prstClr val="black"/>
                </a:solidFill>
                <a:latin typeface="+mj-lt"/>
                <a:cs typeface="Lucida Sans"/>
              </a:rPr>
              <a:t>s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iert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Di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85" dirty="0">
                <a:solidFill>
                  <a:prstClr val="black"/>
                </a:solidFill>
                <a:latin typeface="+mj-lt"/>
                <a:cs typeface="Lucida Sans"/>
              </a:rPr>
              <a:t>st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l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ist</a:t>
            </a:r>
            <a:r>
              <a:rPr sz="1100" spc="-110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en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117" name="object 76"/>
          <p:cNvSpPr txBox="1"/>
          <p:nvPr/>
        </p:nvSpPr>
        <p:spPr>
          <a:xfrm>
            <a:off x="5221031" y="3867995"/>
            <a:ext cx="3139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indent="-106680"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f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b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en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3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40" dirty="0">
                <a:solidFill>
                  <a:prstClr val="black"/>
                </a:solidFill>
                <a:latin typeface="+mj-lt"/>
                <a:cs typeface="Lucida Sans"/>
              </a:rPr>
              <a:t>-h</a:t>
            </a:r>
            <a:r>
              <a:rPr sz="1100" spc="-3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c</a:t>
            </a:r>
            <a:r>
              <a:rPr sz="1100" spc="15" dirty="0">
                <a:solidFill>
                  <a:prstClr val="black"/>
                </a:solidFill>
                <a:latin typeface="+mj-lt"/>
                <a:cs typeface="Lucida Sans"/>
              </a:rPr>
              <a:t>-</a:t>
            </a:r>
            <a:r>
              <a:rPr sz="1100" spc="-13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90" dirty="0">
                <a:solidFill>
                  <a:prstClr val="black"/>
                </a:solidFill>
                <a:latin typeface="+mj-lt"/>
                <a:cs typeface="Lucida Sans"/>
              </a:rPr>
              <a:t>m</a:t>
            </a:r>
            <a:r>
              <a:rPr sz="1100" spc="-125" dirty="0">
                <a:solidFill>
                  <a:prstClr val="black"/>
                </a:solidFill>
                <a:latin typeface="+mj-lt"/>
                <a:cs typeface="Lucida Sans"/>
              </a:rPr>
              <a:t>s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19380" indent="-106680">
              <a:spcBef>
                <a:spcPts val="30"/>
              </a:spcBef>
              <a:buClr>
                <a:srgbClr val="C00000"/>
              </a:buClr>
              <a:buFont typeface="Wingdings"/>
              <a:buChar char=""/>
              <a:tabLst>
                <a:tab pos="119380" algn="l"/>
              </a:tabLst>
            </a:pPr>
            <a:r>
              <a:rPr sz="110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u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f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b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en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55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3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100" spc="-40" dirty="0">
                <a:solidFill>
                  <a:prstClr val="black"/>
                </a:solidFill>
                <a:latin typeface="+mj-lt"/>
                <a:cs typeface="Lucida Sans"/>
              </a:rPr>
              <a:t>-h</a:t>
            </a:r>
            <a:r>
              <a:rPr sz="1100" spc="-3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75" dirty="0">
                <a:solidFill>
                  <a:prstClr val="black"/>
                </a:solidFill>
                <a:latin typeface="+mj-lt"/>
                <a:cs typeface="Lucida Sans"/>
              </a:rPr>
              <a:t>c</a:t>
            </a:r>
            <a:r>
              <a:rPr sz="1100" spc="15" dirty="0">
                <a:solidFill>
                  <a:prstClr val="black"/>
                </a:solidFill>
                <a:latin typeface="+mj-lt"/>
                <a:cs typeface="Lucida Sans"/>
              </a:rPr>
              <a:t>-</a:t>
            </a:r>
            <a:r>
              <a:rPr sz="1100" spc="-30" dirty="0">
                <a:solidFill>
                  <a:prstClr val="black"/>
                </a:solidFill>
                <a:latin typeface="+mj-lt"/>
                <a:cs typeface="Lucida Sans"/>
              </a:rPr>
              <a:t>K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o</a:t>
            </a:r>
            <a:r>
              <a:rPr sz="1100" spc="-65" dirty="0">
                <a:solidFill>
                  <a:prstClr val="black"/>
                </a:solidFill>
                <a:latin typeface="+mj-lt"/>
                <a:cs typeface="Lucida Sans"/>
              </a:rPr>
              <a:t>p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100" spc="-8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100" spc="-45" dirty="0">
                <a:solidFill>
                  <a:prstClr val="black"/>
                </a:solidFill>
                <a:latin typeface="+mj-lt"/>
                <a:cs typeface="Lucida Sans"/>
              </a:rPr>
              <a:t>a</a:t>
            </a:r>
            <a:r>
              <a:rPr sz="1100" spc="-70" dirty="0">
                <a:solidFill>
                  <a:prstClr val="black"/>
                </a:solidFill>
                <a:latin typeface="+mj-lt"/>
                <a:cs typeface="Lucida Sans"/>
              </a:rPr>
              <a:t>t</a:t>
            </a:r>
            <a:r>
              <a:rPr sz="1100" spc="-50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100" spc="-60" dirty="0">
                <a:solidFill>
                  <a:prstClr val="black"/>
                </a:solidFill>
                <a:latin typeface="+mj-lt"/>
                <a:cs typeface="Lucida Sans"/>
              </a:rPr>
              <a:t>on</a:t>
            </a:r>
            <a:endParaRPr sz="11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119" name="object 78"/>
          <p:cNvSpPr txBox="1"/>
          <p:nvPr/>
        </p:nvSpPr>
        <p:spPr>
          <a:xfrm>
            <a:off x="3882196" y="6269821"/>
            <a:ext cx="184230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30" dirty="0">
                <a:solidFill>
                  <a:prstClr val="black"/>
                </a:solidFill>
                <a:latin typeface="+mj-lt"/>
                <a:cs typeface="Calibri"/>
              </a:rPr>
              <a:t>Pro</a:t>
            </a:r>
            <a:r>
              <a:rPr sz="1100" b="1" spc="20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100" b="1" spc="50" dirty="0">
                <a:solidFill>
                  <a:prstClr val="black"/>
                </a:solidFill>
                <a:latin typeface="+mj-lt"/>
                <a:cs typeface="Calibri"/>
              </a:rPr>
              <a:t>ukt</a:t>
            </a:r>
            <a:r>
              <a:rPr sz="1100" b="1" spc="40" dirty="0">
                <a:solidFill>
                  <a:prstClr val="black"/>
                </a:solidFill>
                <a:latin typeface="+mj-lt"/>
                <a:cs typeface="Calibri"/>
              </a:rPr>
              <a:t>k</a:t>
            </a:r>
            <a:r>
              <a:rPr sz="1100" b="1" spc="50" dirty="0">
                <a:solidFill>
                  <a:prstClr val="black"/>
                </a:solidFill>
                <a:latin typeface="+mj-lt"/>
                <a:cs typeface="Calibri"/>
              </a:rPr>
              <a:t>ompl</a:t>
            </a:r>
            <a:r>
              <a:rPr sz="1100" b="1" spc="3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100" b="1" spc="20" dirty="0">
                <a:solidFill>
                  <a:prstClr val="black"/>
                </a:solidFill>
                <a:latin typeface="+mj-lt"/>
                <a:cs typeface="Calibri"/>
              </a:rPr>
              <a:t>x</a:t>
            </a:r>
            <a:r>
              <a:rPr sz="1100" b="1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100" b="1" spc="-10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100" b="1" dirty="0">
                <a:solidFill>
                  <a:prstClr val="black"/>
                </a:solidFill>
                <a:latin typeface="+mj-lt"/>
                <a:cs typeface="Calibri"/>
              </a:rPr>
              <a:t>ät</a:t>
            </a:r>
          </a:p>
        </p:txBody>
      </p:sp>
      <p:sp>
        <p:nvSpPr>
          <p:cNvPr id="120" name="object 79"/>
          <p:cNvSpPr txBox="1"/>
          <p:nvPr/>
        </p:nvSpPr>
        <p:spPr>
          <a:xfrm>
            <a:off x="713798" y="6280489"/>
            <a:ext cx="37846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b="1" spc="-75" dirty="0">
                <a:solidFill>
                  <a:prstClr val="black"/>
                </a:solidFill>
                <a:latin typeface="+mj-lt"/>
                <a:cs typeface="Lucida Sans"/>
              </a:rPr>
              <a:t>nied</a:t>
            </a:r>
            <a:r>
              <a:rPr sz="950" b="1" spc="-40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950" b="1" spc="-80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950" b="1" spc="-75" dirty="0">
                <a:solidFill>
                  <a:prstClr val="black"/>
                </a:solidFill>
                <a:latin typeface="+mj-lt"/>
                <a:cs typeface="Lucida Sans"/>
              </a:rPr>
              <a:t>g</a:t>
            </a:r>
            <a:endParaRPr sz="950" b="1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121" name="object 80"/>
          <p:cNvSpPr txBox="1"/>
          <p:nvPr/>
        </p:nvSpPr>
        <p:spPr>
          <a:xfrm>
            <a:off x="454972" y="5752809"/>
            <a:ext cx="146194" cy="47129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950" b="1" spc="-5" dirty="0">
                <a:solidFill>
                  <a:prstClr val="black"/>
                </a:solidFill>
                <a:latin typeface="+mj-lt"/>
                <a:cs typeface="Lucida Sans"/>
              </a:rPr>
              <a:t>nied</a:t>
            </a:r>
            <a:r>
              <a:rPr sz="950" b="1" spc="15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950" b="1" dirty="0">
                <a:solidFill>
                  <a:prstClr val="black"/>
                </a:solidFill>
                <a:latin typeface="+mj-lt"/>
                <a:cs typeface="Lucida Sans"/>
              </a:rPr>
              <a:t>ig</a:t>
            </a:r>
          </a:p>
        </p:txBody>
      </p:sp>
      <p:sp>
        <p:nvSpPr>
          <p:cNvPr id="122" name="object 81"/>
          <p:cNvSpPr txBox="1"/>
          <p:nvPr/>
        </p:nvSpPr>
        <p:spPr>
          <a:xfrm>
            <a:off x="454972" y="2397588"/>
            <a:ext cx="146194" cy="4315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950" b="1" dirty="0">
                <a:solidFill>
                  <a:prstClr val="black"/>
                </a:solidFill>
                <a:latin typeface="+mj-lt"/>
                <a:cs typeface="Lucida Sans"/>
              </a:rPr>
              <a:t>h</a:t>
            </a:r>
            <a:r>
              <a:rPr sz="950" b="1" spc="-5" dirty="0">
                <a:solidFill>
                  <a:prstClr val="black"/>
                </a:solidFill>
                <a:latin typeface="+mj-lt"/>
                <a:cs typeface="Lucida Sans"/>
              </a:rPr>
              <a:t>och</a:t>
            </a:r>
            <a:endParaRPr sz="950" b="1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123" name="object 82"/>
          <p:cNvSpPr txBox="1"/>
          <p:nvPr/>
        </p:nvSpPr>
        <p:spPr>
          <a:xfrm>
            <a:off x="8081581" y="6281251"/>
            <a:ext cx="27940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b="1" spc="-65" dirty="0">
                <a:solidFill>
                  <a:prstClr val="black"/>
                </a:solidFill>
                <a:latin typeface="+mj-lt"/>
                <a:cs typeface="Lucida Sans"/>
              </a:rPr>
              <a:t>h</a:t>
            </a:r>
            <a:r>
              <a:rPr sz="950" b="1" spc="-70" dirty="0">
                <a:solidFill>
                  <a:prstClr val="black"/>
                </a:solidFill>
                <a:latin typeface="+mj-lt"/>
                <a:cs typeface="Lucida Sans"/>
              </a:rPr>
              <a:t>och</a:t>
            </a:r>
            <a:endParaRPr sz="950" b="1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124" name="object 83"/>
          <p:cNvSpPr/>
          <p:nvPr/>
        </p:nvSpPr>
        <p:spPr>
          <a:xfrm>
            <a:off x="4273599" y="3997040"/>
            <a:ext cx="543560" cy="542925"/>
          </a:xfrm>
          <a:custGeom>
            <a:avLst/>
            <a:gdLst/>
            <a:ahLst/>
            <a:cxnLst/>
            <a:rect l="l" t="t" r="r" b="b"/>
            <a:pathLst>
              <a:path w="543560" h="542925">
                <a:moveTo>
                  <a:pt x="253745" y="0"/>
                </a:moveTo>
                <a:lnTo>
                  <a:pt x="326135" y="72389"/>
                </a:lnTo>
                <a:lnTo>
                  <a:pt x="0" y="397763"/>
                </a:lnTo>
                <a:lnTo>
                  <a:pt x="144779" y="542543"/>
                </a:lnTo>
                <a:lnTo>
                  <a:pt x="470915" y="217169"/>
                </a:lnTo>
                <a:lnTo>
                  <a:pt x="532871" y="217169"/>
                </a:lnTo>
                <a:lnTo>
                  <a:pt x="506729" y="35813"/>
                </a:lnTo>
                <a:lnTo>
                  <a:pt x="253745" y="0"/>
                </a:lnTo>
                <a:close/>
              </a:path>
              <a:path w="543560" h="542925">
                <a:moveTo>
                  <a:pt x="532871" y="217169"/>
                </a:moveTo>
                <a:lnTo>
                  <a:pt x="470915" y="217169"/>
                </a:lnTo>
                <a:lnTo>
                  <a:pt x="543305" y="289559"/>
                </a:lnTo>
                <a:lnTo>
                  <a:pt x="532871" y="21716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84"/>
          <p:cNvSpPr/>
          <p:nvPr/>
        </p:nvSpPr>
        <p:spPr>
          <a:xfrm>
            <a:off x="4273599" y="3997040"/>
            <a:ext cx="543560" cy="542925"/>
          </a:xfrm>
          <a:custGeom>
            <a:avLst/>
            <a:gdLst/>
            <a:ahLst/>
            <a:cxnLst/>
            <a:rect l="l" t="t" r="r" b="b"/>
            <a:pathLst>
              <a:path w="543560" h="542925">
                <a:moveTo>
                  <a:pt x="253745" y="0"/>
                </a:moveTo>
                <a:lnTo>
                  <a:pt x="326135" y="72389"/>
                </a:lnTo>
                <a:lnTo>
                  <a:pt x="0" y="397763"/>
                </a:lnTo>
                <a:lnTo>
                  <a:pt x="144779" y="542543"/>
                </a:lnTo>
                <a:lnTo>
                  <a:pt x="470915" y="217169"/>
                </a:lnTo>
                <a:lnTo>
                  <a:pt x="543305" y="289559"/>
                </a:lnTo>
                <a:lnTo>
                  <a:pt x="506729" y="35813"/>
                </a:lnTo>
                <a:lnTo>
                  <a:pt x="253745" y="0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85"/>
          <p:cNvSpPr/>
          <p:nvPr/>
        </p:nvSpPr>
        <p:spPr>
          <a:xfrm>
            <a:off x="4290362" y="5957660"/>
            <a:ext cx="547370" cy="205104"/>
          </a:xfrm>
          <a:custGeom>
            <a:avLst/>
            <a:gdLst/>
            <a:ahLst/>
            <a:cxnLst/>
            <a:rect l="l" t="t" r="r" b="b"/>
            <a:pathLst>
              <a:path w="547370" h="205104">
                <a:moveTo>
                  <a:pt x="409955" y="0"/>
                </a:moveTo>
                <a:lnTo>
                  <a:pt x="409955" y="51053"/>
                </a:lnTo>
                <a:lnTo>
                  <a:pt x="0" y="51053"/>
                </a:lnTo>
                <a:lnTo>
                  <a:pt x="0" y="153161"/>
                </a:lnTo>
                <a:lnTo>
                  <a:pt x="409955" y="153161"/>
                </a:lnTo>
                <a:lnTo>
                  <a:pt x="409955" y="204977"/>
                </a:lnTo>
                <a:lnTo>
                  <a:pt x="547115" y="102107"/>
                </a:lnTo>
                <a:lnTo>
                  <a:pt x="409955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86"/>
          <p:cNvSpPr/>
          <p:nvPr/>
        </p:nvSpPr>
        <p:spPr>
          <a:xfrm>
            <a:off x="4290362" y="5957660"/>
            <a:ext cx="547370" cy="205104"/>
          </a:xfrm>
          <a:custGeom>
            <a:avLst/>
            <a:gdLst/>
            <a:ahLst/>
            <a:cxnLst/>
            <a:rect l="l" t="t" r="r" b="b"/>
            <a:pathLst>
              <a:path w="547370" h="205104">
                <a:moveTo>
                  <a:pt x="409955" y="0"/>
                </a:moveTo>
                <a:lnTo>
                  <a:pt x="409955" y="51053"/>
                </a:lnTo>
                <a:lnTo>
                  <a:pt x="0" y="51053"/>
                </a:lnTo>
                <a:lnTo>
                  <a:pt x="0" y="153161"/>
                </a:lnTo>
                <a:lnTo>
                  <a:pt x="409955" y="153161"/>
                </a:lnTo>
                <a:lnTo>
                  <a:pt x="409955" y="204977"/>
                </a:lnTo>
                <a:lnTo>
                  <a:pt x="547115" y="102107"/>
                </a:lnTo>
                <a:lnTo>
                  <a:pt x="409955" y="0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87"/>
          <p:cNvSpPr/>
          <p:nvPr/>
        </p:nvSpPr>
        <p:spPr>
          <a:xfrm>
            <a:off x="808026" y="3976467"/>
            <a:ext cx="153670" cy="546735"/>
          </a:xfrm>
          <a:custGeom>
            <a:avLst/>
            <a:gdLst/>
            <a:ahLst/>
            <a:cxnLst/>
            <a:rect l="l" t="t" r="r" b="b"/>
            <a:pathLst>
              <a:path w="153669" h="546735">
                <a:moveTo>
                  <a:pt x="153161" y="136397"/>
                </a:moveTo>
                <a:lnTo>
                  <a:pt x="51053" y="136397"/>
                </a:lnTo>
                <a:lnTo>
                  <a:pt x="51053" y="546353"/>
                </a:lnTo>
                <a:lnTo>
                  <a:pt x="153161" y="546353"/>
                </a:lnTo>
                <a:lnTo>
                  <a:pt x="153161" y="136397"/>
                </a:lnTo>
                <a:close/>
              </a:path>
              <a:path w="153669" h="546735">
                <a:moveTo>
                  <a:pt x="102107" y="0"/>
                </a:moveTo>
                <a:lnTo>
                  <a:pt x="0" y="136397"/>
                </a:lnTo>
                <a:lnTo>
                  <a:pt x="204215" y="136397"/>
                </a:lnTo>
                <a:lnTo>
                  <a:pt x="102107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88"/>
          <p:cNvSpPr/>
          <p:nvPr/>
        </p:nvSpPr>
        <p:spPr>
          <a:xfrm>
            <a:off x="808026" y="3976467"/>
            <a:ext cx="204470" cy="546735"/>
          </a:xfrm>
          <a:custGeom>
            <a:avLst/>
            <a:gdLst/>
            <a:ahLst/>
            <a:cxnLst/>
            <a:rect l="l" t="t" r="r" b="b"/>
            <a:pathLst>
              <a:path w="204469" h="546735">
                <a:moveTo>
                  <a:pt x="0" y="136397"/>
                </a:moveTo>
                <a:lnTo>
                  <a:pt x="51053" y="136397"/>
                </a:lnTo>
                <a:lnTo>
                  <a:pt x="51053" y="546353"/>
                </a:lnTo>
                <a:lnTo>
                  <a:pt x="153161" y="546353"/>
                </a:lnTo>
                <a:lnTo>
                  <a:pt x="153161" y="136397"/>
                </a:lnTo>
                <a:lnTo>
                  <a:pt x="204215" y="136397"/>
                </a:lnTo>
                <a:lnTo>
                  <a:pt x="102107" y="0"/>
                </a:lnTo>
                <a:lnTo>
                  <a:pt x="0" y="136397"/>
                </a:lnTo>
                <a:close/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6192187" y="4628215"/>
            <a:ext cx="499622" cy="394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93648" y="5102364"/>
            <a:ext cx="499622" cy="394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669273" y="5317435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788232" y="5184973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917171" y="5311972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6192327" y="5102364"/>
            <a:ext cx="499622" cy="394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6267952" y="5317435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386911" y="5184973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515850" y="5311972"/>
            <a:ext cx="110453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6791006" y="5102363"/>
            <a:ext cx="499622" cy="394235"/>
            <a:chOff x="6791006" y="5102363"/>
            <a:chExt cx="499622" cy="394235"/>
          </a:xfrm>
        </p:grpSpPr>
        <p:sp>
          <p:nvSpPr>
            <p:cNvPr id="140" name="Ellipse 139"/>
            <p:cNvSpPr/>
            <p:nvPr/>
          </p:nvSpPr>
          <p:spPr>
            <a:xfrm>
              <a:off x="6791006" y="5102363"/>
              <a:ext cx="499622" cy="3942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6866631" y="5317434"/>
              <a:ext cx="110453" cy="720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6985590" y="5184972"/>
              <a:ext cx="110453" cy="720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7114529" y="5311971"/>
              <a:ext cx="110453" cy="720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7"/>
          <p:cNvCxnSpPr>
            <a:stCxn id="2" idx="4"/>
            <a:endCxn id="130" idx="7"/>
          </p:cNvCxnSpPr>
          <p:nvPr/>
        </p:nvCxnSpPr>
        <p:spPr>
          <a:xfrm flipH="1">
            <a:off x="6020102" y="5022450"/>
            <a:ext cx="421896" cy="13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" idx="4"/>
            <a:endCxn id="134" idx="0"/>
          </p:cNvCxnSpPr>
          <p:nvPr/>
        </p:nvCxnSpPr>
        <p:spPr>
          <a:xfrm>
            <a:off x="6441998" y="5022450"/>
            <a:ext cx="140" cy="7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2" idx="4"/>
            <a:endCxn id="140" idx="1"/>
          </p:cNvCxnSpPr>
          <p:nvPr/>
        </p:nvCxnSpPr>
        <p:spPr>
          <a:xfrm>
            <a:off x="6441998" y="5022450"/>
            <a:ext cx="422176" cy="13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5292080" y="2747482"/>
            <a:ext cx="2539819" cy="904430"/>
            <a:chOff x="5451650" y="2747482"/>
            <a:chExt cx="2539819" cy="904430"/>
          </a:xfrm>
        </p:grpSpPr>
        <p:grpSp>
          <p:nvGrpSpPr>
            <p:cNvPr id="145" name="Gruppieren 144"/>
            <p:cNvGrpSpPr/>
            <p:nvPr/>
          </p:nvGrpSpPr>
          <p:grpSpPr>
            <a:xfrm>
              <a:off x="5666986" y="2747482"/>
              <a:ext cx="499622" cy="394235"/>
              <a:chOff x="6791006" y="5102363"/>
              <a:chExt cx="499622" cy="394235"/>
            </a:xfrm>
          </p:grpSpPr>
          <p:sp>
            <p:nvSpPr>
              <p:cNvPr id="146" name="Ellipse 145"/>
              <p:cNvSpPr/>
              <p:nvPr/>
            </p:nvSpPr>
            <p:spPr>
              <a:xfrm>
                <a:off x="6791006" y="5102363"/>
                <a:ext cx="499622" cy="394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Ellipse 146"/>
              <p:cNvSpPr/>
              <p:nvPr/>
            </p:nvSpPr>
            <p:spPr>
              <a:xfrm>
                <a:off x="6866631" y="5317434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6985590" y="5184972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Ellipse 148"/>
              <p:cNvSpPr/>
              <p:nvPr/>
            </p:nvSpPr>
            <p:spPr>
              <a:xfrm>
                <a:off x="7114529" y="5311971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7274518" y="2747482"/>
              <a:ext cx="499622" cy="394235"/>
              <a:chOff x="7442852" y="2776903"/>
              <a:chExt cx="499622" cy="394235"/>
            </a:xfrm>
          </p:grpSpPr>
          <p:sp>
            <p:nvSpPr>
              <p:cNvPr id="151" name="Ellipse 150"/>
              <p:cNvSpPr/>
              <p:nvPr/>
            </p:nvSpPr>
            <p:spPr>
              <a:xfrm>
                <a:off x="7442852" y="2776903"/>
                <a:ext cx="499622" cy="394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Ellipse 151"/>
              <p:cNvSpPr/>
              <p:nvPr/>
            </p:nvSpPr>
            <p:spPr>
              <a:xfrm>
                <a:off x="7524329" y="2996952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7524328" y="2856718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7732654" y="2856201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7732654" y="2996259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 Verbindung 15"/>
            <p:cNvCxnSpPr>
              <a:stCxn id="146" idx="6"/>
              <a:endCxn id="151" idx="2"/>
            </p:cNvCxnSpPr>
            <p:nvPr/>
          </p:nvCxnSpPr>
          <p:spPr>
            <a:xfrm>
              <a:off x="6166608" y="2944600"/>
              <a:ext cx="1107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pieren 155"/>
            <p:cNvGrpSpPr/>
            <p:nvPr/>
          </p:nvGrpSpPr>
          <p:grpSpPr>
            <a:xfrm>
              <a:off x="6515850" y="3103060"/>
              <a:ext cx="499622" cy="394235"/>
              <a:chOff x="6791006" y="5102363"/>
              <a:chExt cx="499622" cy="394235"/>
            </a:xfrm>
          </p:grpSpPr>
          <p:sp>
            <p:nvSpPr>
              <p:cNvPr id="157" name="Ellipse 156"/>
              <p:cNvSpPr/>
              <p:nvPr/>
            </p:nvSpPr>
            <p:spPr>
              <a:xfrm>
                <a:off x="6791006" y="5102363"/>
                <a:ext cx="499622" cy="394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6866631" y="5317434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6985590" y="5184972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7114529" y="5311971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1" name="Gruppieren 160"/>
            <p:cNvGrpSpPr/>
            <p:nvPr/>
          </p:nvGrpSpPr>
          <p:grpSpPr>
            <a:xfrm>
              <a:off x="7491847" y="3257677"/>
              <a:ext cx="499622" cy="394235"/>
              <a:chOff x="7442852" y="2776903"/>
              <a:chExt cx="499622" cy="394235"/>
            </a:xfrm>
          </p:grpSpPr>
          <p:sp>
            <p:nvSpPr>
              <p:cNvPr id="162" name="Ellipse 161"/>
              <p:cNvSpPr/>
              <p:nvPr/>
            </p:nvSpPr>
            <p:spPr>
              <a:xfrm>
                <a:off x="7442852" y="2776903"/>
                <a:ext cx="499622" cy="394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/>
              <p:cNvSpPr/>
              <p:nvPr/>
            </p:nvSpPr>
            <p:spPr>
              <a:xfrm>
                <a:off x="7524329" y="2996952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7524328" y="2856718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7732654" y="2856201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7732654" y="2996259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7" name="Gruppieren 166"/>
            <p:cNvGrpSpPr/>
            <p:nvPr/>
          </p:nvGrpSpPr>
          <p:grpSpPr>
            <a:xfrm>
              <a:off x="5451650" y="3257677"/>
              <a:ext cx="499622" cy="394235"/>
              <a:chOff x="6791006" y="5102363"/>
              <a:chExt cx="499622" cy="394235"/>
            </a:xfrm>
          </p:grpSpPr>
          <p:sp>
            <p:nvSpPr>
              <p:cNvPr id="168" name="Ellipse 167"/>
              <p:cNvSpPr/>
              <p:nvPr/>
            </p:nvSpPr>
            <p:spPr>
              <a:xfrm>
                <a:off x="6791006" y="5102363"/>
                <a:ext cx="499622" cy="394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6866631" y="5317434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6985590" y="5184972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7114529" y="5311971"/>
                <a:ext cx="110453" cy="7200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8" name="Gerade Verbindung 17"/>
            <p:cNvCxnSpPr>
              <a:stCxn id="146" idx="4"/>
              <a:endCxn id="168" idx="0"/>
            </p:cNvCxnSpPr>
            <p:nvPr/>
          </p:nvCxnSpPr>
          <p:spPr>
            <a:xfrm flipH="1">
              <a:off x="5701461" y="3141717"/>
              <a:ext cx="215336" cy="11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46" idx="5"/>
              <a:endCxn id="157" idx="1"/>
            </p:cNvCxnSpPr>
            <p:nvPr/>
          </p:nvCxnSpPr>
          <p:spPr>
            <a:xfrm>
              <a:off x="6093440" y="3083983"/>
              <a:ext cx="495578" cy="76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57" idx="7"/>
              <a:endCxn id="151" idx="3"/>
            </p:cNvCxnSpPr>
            <p:nvPr/>
          </p:nvCxnSpPr>
          <p:spPr>
            <a:xfrm flipV="1">
              <a:off x="6942304" y="3083983"/>
              <a:ext cx="405382" cy="76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68" idx="6"/>
              <a:endCxn id="157" idx="3"/>
            </p:cNvCxnSpPr>
            <p:nvPr/>
          </p:nvCxnSpPr>
          <p:spPr>
            <a:xfrm flipV="1">
              <a:off x="5951272" y="3439561"/>
              <a:ext cx="637746" cy="15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stCxn id="157" idx="5"/>
              <a:endCxn id="162" idx="2"/>
            </p:cNvCxnSpPr>
            <p:nvPr/>
          </p:nvCxnSpPr>
          <p:spPr>
            <a:xfrm>
              <a:off x="6942304" y="3439561"/>
              <a:ext cx="549543" cy="15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151" idx="4"/>
              <a:endCxn id="162" idx="0"/>
            </p:cNvCxnSpPr>
            <p:nvPr/>
          </p:nvCxnSpPr>
          <p:spPr>
            <a:xfrm>
              <a:off x="7524329" y="3141717"/>
              <a:ext cx="217329" cy="11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885795" y="2600355"/>
              <a:ext cx="3505680" cy="8712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675" y="2576235"/>
                <a:ext cx="355392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87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 - </a:t>
            </a:r>
            <a:r>
              <a:rPr lang="de-DE" sz="1600" b="1" dirty="0"/>
              <a:t>Projektorganisationsformen</a:t>
            </a:r>
            <a:endParaRPr lang="de-DE" sz="20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Wahl der Projektorganisationsform</a:t>
            </a:r>
            <a:endParaRPr lang="de-DE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611560" y="1268760"/>
            <a:ext cx="8629015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4850130" indent="-143510">
              <a:lnSpc>
                <a:spcPts val="3920"/>
              </a:lnSpc>
            </a:pPr>
            <a:endParaRPr lang="de-DE" sz="1600" spc="105" dirty="0">
              <a:solidFill>
                <a:srgbClr val="179C7C"/>
              </a:solidFill>
              <a:latin typeface="+mj-lt"/>
              <a:cs typeface="Calibri"/>
            </a:endParaRPr>
          </a:p>
          <a:p>
            <a:pPr marL="155575" marR="4850130" indent="-143510">
              <a:lnSpc>
                <a:spcPts val="3920"/>
              </a:lnSpc>
            </a:pPr>
            <a:endParaRPr lang="de-DE" sz="1600" spc="105" dirty="0">
              <a:solidFill>
                <a:srgbClr val="179C7C"/>
              </a:solidFill>
              <a:latin typeface="+mj-lt"/>
              <a:cs typeface="Calibri"/>
            </a:endParaRPr>
          </a:p>
          <a:p>
            <a:pPr marL="155575" marR="4850130" indent="-143510">
              <a:lnSpc>
                <a:spcPts val="3920"/>
              </a:lnSpc>
            </a:pPr>
            <a:r>
              <a:rPr lang="de-DE" sz="1600" spc="105" dirty="0">
                <a:solidFill>
                  <a:srgbClr val="179C7C"/>
                </a:solidFill>
                <a:latin typeface="+mj-lt"/>
                <a:cs typeface="Calibri"/>
              </a:rPr>
              <a:t>  </a:t>
            </a:r>
            <a:r>
              <a:rPr sz="1600" b="1" spc="105" dirty="0" err="1">
                <a:solidFill>
                  <a:schemeClr val="accent6"/>
                </a:solidFill>
                <a:latin typeface="+mj-lt"/>
                <a:cs typeface="Calibri"/>
              </a:rPr>
              <a:t>Projektorganisation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155575">
              <a:lnSpc>
                <a:spcPts val="1950"/>
              </a:lnSpc>
            </a:pPr>
            <a:r>
              <a:rPr sz="1600" spc="55" dirty="0">
                <a:latin typeface="+mj-lt"/>
                <a:cs typeface="Calibri"/>
              </a:rPr>
              <a:t>ist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0" dirty="0">
                <a:latin typeface="+mj-lt"/>
                <a:cs typeface="Calibri"/>
              </a:rPr>
              <a:t>die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0" dirty="0">
                <a:latin typeface="+mj-lt"/>
                <a:cs typeface="Calibri"/>
              </a:rPr>
              <a:t>mit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05" dirty="0">
                <a:latin typeface="+mj-lt"/>
                <a:cs typeface="Calibri"/>
              </a:rPr>
              <a:t>der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35" dirty="0">
                <a:latin typeface="+mj-lt"/>
                <a:cs typeface="Calibri"/>
              </a:rPr>
              <a:t>Durchführung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80" dirty="0">
                <a:latin typeface="+mj-lt"/>
                <a:cs typeface="Calibri"/>
              </a:rPr>
              <a:t>eines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90" dirty="0" err="1">
                <a:latin typeface="+mj-lt"/>
                <a:cs typeface="Calibri"/>
              </a:rPr>
              <a:t>Projektes</a:t>
            </a:r>
            <a:r>
              <a:rPr sz="1600" spc="45" dirty="0">
                <a:latin typeface="+mj-lt"/>
                <a:cs typeface="Times New Roman"/>
              </a:rPr>
              <a:t> </a:t>
            </a:r>
            <a:endParaRPr lang="de-DE" sz="1600" spc="45" dirty="0">
              <a:latin typeface="+mj-lt"/>
              <a:cs typeface="Times New Roman"/>
            </a:endParaRPr>
          </a:p>
          <a:p>
            <a:pPr marL="155575">
              <a:lnSpc>
                <a:spcPts val="1950"/>
              </a:lnSpc>
            </a:pPr>
            <a:r>
              <a:rPr sz="1600" spc="125" dirty="0" err="1">
                <a:latin typeface="+mj-lt"/>
                <a:cs typeface="Calibri"/>
              </a:rPr>
              <a:t>beauftragte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20" dirty="0">
                <a:latin typeface="+mj-lt"/>
                <a:cs typeface="Calibri"/>
              </a:rPr>
              <a:t>Organisation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50" dirty="0">
                <a:latin typeface="+mj-lt"/>
                <a:cs typeface="Calibri"/>
              </a:rPr>
              <a:t>und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00" dirty="0">
                <a:latin typeface="+mj-lt"/>
                <a:cs typeface="Calibri"/>
              </a:rPr>
              <a:t>ihre</a:t>
            </a:r>
            <a:endParaRPr sz="1600" dirty="0">
              <a:latin typeface="+mj-lt"/>
              <a:cs typeface="Calibri"/>
            </a:endParaRPr>
          </a:p>
          <a:p>
            <a:pPr marL="155575">
              <a:lnSpc>
                <a:spcPct val="100000"/>
              </a:lnSpc>
              <a:spcBef>
                <a:spcPts val="215"/>
              </a:spcBef>
            </a:pPr>
            <a:r>
              <a:rPr sz="1600" spc="120" dirty="0">
                <a:latin typeface="+mj-lt"/>
                <a:cs typeface="Calibri"/>
              </a:rPr>
              <a:t>Eingliederun</a:t>
            </a:r>
            <a:r>
              <a:rPr sz="1600" spc="140" dirty="0">
                <a:latin typeface="+mj-lt"/>
                <a:cs typeface="Calibri"/>
              </a:rPr>
              <a:t>g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65" dirty="0">
                <a:latin typeface="+mj-lt"/>
                <a:cs typeface="Calibri"/>
              </a:rPr>
              <a:t>i</a:t>
            </a:r>
            <a:r>
              <a:rPr sz="1600" spc="160" dirty="0">
                <a:latin typeface="+mj-lt"/>
                <a:cs typeface="Calibri"/>
              </a:rPr>
              <a:t>n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95" dirty="0">
                <a:latin typeface="+mj-lt"/>
                <a:cs typeface="Calibri"/>
              </a:rPr>
              <a:t>di</a:t>
            </a:r>
            <a:r>
              <a:rPr sz="1600" spc="130" dirty="0">
                <a:latin typeface="+mj-lt"/>
                <a:cs typeface="Calibri"/>
              </a:rPr>
              <a:t>e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120" dirty="0">
                <a:latin typeface="+mj-lt"/>
                <a:cs typeface="Calibri"/>
              </a:rPr>
              <a:t>be</a:t>
            </a:r>
            <a:r>
              <a:rPr sz="1600" spc="95" dirty="0">
                <a:latin typeface="+mj-lt"/>
                <a:cs typeface="Calibri"/>
              </a:rPr>
              <a:t>stehend</a:t>
            </a:r>
            <a:r>
              <a:rPr sz="1600" spc="105" dirty="0">
                <a:latin typeface="+mj-lt"/>
                <a:cs typeface="Calibri"/>
              </a:rPr>
              <a:t>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00" dirty="0">
                <a:latin typeface="+mj-lt"/>
                <a:cs typeface="Calibri"/>
              </a:rPr>
              <a:t>Firmenorganisation.</a:t>
            </a:r>
            <a:endParaRPr sz="1600" dirty="0">
              <a:latin typeface="+mj-lt"/>
              <a:cs typeface="Calibri"/>
            </a:endParaRPr>
          </a:p>
          <a:p>
            <a:pPr>
              <a:lnSpc>
                <a:spcPts val="1650"/>
              </a:lnSpc>
              <a:spcBef>
                <a:spcPts val="11"/>
              </a:spcBef>
            </a:pPr>
            <a:endParaRPr sz="1600" dirty="0">
              <a:latin typeface="+mj-lt"/>
            </a:endParaRPr>
          </a:p>
          <a:p>
            <a:pPr>
              <a:lnSpc>
                <a:spcPts val="1800"/>
              </a:lnSpc>
            </a:pPr>
            <a:endParaRPr sz="1600" dirty="0">
              <a:latin typeface="+mj-lt"/>
            </a:endParaRPr>
          </a:p>
          <a:p>
            <a:pPr marL="155575">
              <a:lnSpc>
                <a:spcPct val="100000"/>
              </a:lnSpc>
            </a:pPr>
            <a:r>
              <a:rPr sz="1600" b="1" spc="95" dirty="0" err="1">
                <a:solidFill>
                  <a:schemeClr val="accent6"/>
                </a:solidFill>
                <a:latin typeface="+mj-lt"/>
                <a:cs typeface="Calibri"/>
              </a:rPr>
              <a:t>Ziele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155575" marR="3435985">
              <a:lnSpc>
                <a:spcPct val="110000"/>
              </a:lnSpc>
            </a:pPr>
            <a:r>
              <a:rPr sz="1600" spc="114" dirty="0">
                <a:latin typeface="+mj-lt"/>
                <a:cs typeface="Calibri"/>
              </a:rPr>
              <a:t>Zie</a:t>
            </a:r>
            <a:r>
              <a:rPr sz="1600" spc="70" dirty="0">
                <a:latin typeface="+mj-lt"/>
                <a:cs typeface="Calibri"/>
              </a:rPr>
              <a:t>l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50" dirty="0">
                <a:latin typeface="+mj-lt"/>
                <a:cs typeface="Calibri"/>
              </a:rPr>
              <a:t>ist</a:t>
            </a:r>
            <a:r>
              <a:rPr sz="1600" spc="45" dirty="0">
                <a:latin typeface="+mj-lt"/>
                <a:cs typeface="Calibri"/>
              </a:rPr>
              <a:t>,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20" dirty="0">
                <a:latin typeface="+mj-lt"/>
                <a:cs typeface="Calibri"/>
              </a:rPr>
              <a:t>mi</a:t>
            </a:r>
            <a:r>
              <a:rPr sz="1600" spc="80" dirty="0">
                <a:latin typeface="+mj-lt"/>
                <a:cs typeface="Calibri"/>
              </a:rPr>
              <a:t>t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20" dirty="0">
                <a:latin typeface="+mj-lt"/>
                <a:cs typeface="Calibri"/>
              </a:rPr>
              <a:t>de</a:t>
            </a:r>
            <a:r>
              <a:rPr sz="1600" spc="130" dirty="0">
                <a:latin typeface="+mj-lt"/>
                <a:cs typeface="Calibri"/>
              </a:rPr>
              <a:t>n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20" dirty="0">
                <a:latin typeface="+mj-lt"/>
                <a:cs typeface="Calibri"/>
              </a:rPr>
              <a:t>verfügbare</a:t>
            </a:r>
            <a:r>
              <a:rPr sz="1600" spc="150" dirty="0">
                <a:latin typeface="+mj-lt"/>
                <a:cs typeface="Calibri"/>
              </a:rPr>
              <a:t>n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35" dirty="0">
                <a:latin typeface="+mj-lt"/>
                <a:cs typeface="Calibri"/>
              </a:rPr>
              <a:t>Kapazitäten</a:t>
            </a:r>
            <a:r>
              <a:rPr sz="1600" spc="75" dirty="0">
                <a:latin typeface="+mj-lt"/>
                <a:cs typeface="Times New Roman"/>
              </a:rPr>
              <a:t> </a:t>
            </a:r>
            <a:r>
              <a:rPr sz="1600" spc="85" dirty="0">
                <a:latin typeface="+mj-lt"/>
                <a:cs typeface="Calibri"/>
              </a:rPr>
              <a:t>(Personal,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90" dirty="0">
                <a:latin typeface="+mj-lt"/>
                <a:cs typeface="Calibri"/>
              </a:rPr>
              <a:t>Mittel,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95" dirty="0">
                <a:latin typeface="+mj-lt"/>
                <a:cs typeface="Calibri"/>
              </a:rPr>
              <a:t>Zeit,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05" dirty="0">
                <a:latin typeface="+mj-lt"/>
                <a:cs typeface="Calibri"/>
              </a:rPr>
              <a:t>Kosten,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300" dirty="0">
                <a:latin typeface="+mj-lt"/>
                <a:cs typeface="Calibri"/>
              </a:rPr>
              <a:t>…)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0" dirty="0">
                <a:latin typeface="+mj-lt"/>
                <a:cs typeface="Calibri"/>
              </a:rPr>
              <a:t>die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0" dirty="0">
                <a:latin typeface="+mj-lt"/>
                <a:cs typeface="Calibri"/>
              </a:rPr>
              <a:t>effektive</a:t>
            </a:r>
            <a:r>
              <a:rPr sz="1600" spc="70" dirty="0">
                <a:latin typeface="+mj-lt"/>
                <a:cs typeface="Times New Roman"/>
              </a:rPr>
              <a:t> </a:t>
            </a:r>
            <a:r>
              <a:rPr sz="1600" spc="150" dirty="0">
                <a:latin typeface="+mj-lt"/>
                <a:cs typeface="Calibri"/>
              </a:rPr>
              <a:t>und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4" dirty="0">
                <a:latin typeface="+mj-lt"/>
                <a:cs typeface="Calibri"/>
              </a:rPr>
              <a:t>effiziente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30" dirty="0">
                <a:latin typeface="+mj-lt"/>
                <a:cs typeface="Calibri"/>
              </a:rPr>
              <a:t>Erfüllung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80" dirty="0">
                <a:latin typeface="+mj-lt"/>
                <a:cs typeface="Calibri"/>
              </a:rPr>
              <a:t>des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4" dirty="0">
                <a:latin typeface="+mj-lt"/>
                <a:cs typeface="Calibri"/>
              </a:rPr>
              <a:t>Planungsauftrages</a:t>
            </a:r>
            <a:r>
              <a:rPr sz="1600" spc="65" dirty="0">
                <a:latin typeface="+mj-lt"/>
                <a:cs typeface="Times New Roman"/>
              </a:rPr>
              <a:t> </a:t>
            </a:r>
            <a:r>
              <a:rPr sz="1600" spc="95" dirty="0">
                <a:latin typeface="+mj-lt"/>
                <a:cs typeface="Calibri"/>
              </a:rPr>
              <a:t>(im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10" dirty="0">
                <a:latin typeface="+mj-lt"/>
                <a:cs typeface="Calibri"/>
              </a:rPr>
              <a:t>Sinne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80" dirty="0">
                <a:latin typeface="+mj-lt"/>
                <a:cs typeface="Calibri"/>
              </a:rPr>
              <a:t>des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40" dirty="0" err="1">
                <a:latin typeface="+mj-lt"/>
                <a:cs typeface="Calibri"/>
              </a:rPr>
              <a:t>Kunde</a:t>
            </a:r>
            <a:r>
              <a:rPr lang="de-DE" sz="1600" spc="140" dirty="0">
                <a:latin typeface="+mj-lt"/>
                <a:cs typeface="Calibri"/>
              </a:rPr>
              <a:t>n/ Unternehmen</a:t>
            </a:r>
            <a:r>
              <a:rPr sz="1600" spc="140" dirty="0">
                <a:latin typeface="+mj-lt"/>
                <a:cs typeface="Calibri"/>
              </a:rPr>
              <a:t>)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65" dirty="0">
                <a:latin typeface="+mj-lt"/>
                <a:cs typeface="Calibri"/>
              </a:rPr>
              <a:t>zu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105" dirty="0">
                <a:latin typeface="+mj-lt"/>
                <a:cs typeface="Calibri"/>
              </a:rPr>
              <a:t>gewährleisten.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6148" name="Picture 4" descr="https://encrypted-tbn1.gstatic.com/images?q=tbn:ANd9GcRQf3ftVvXBrROkjjIWdS6TrbYvVfJwqDeHR9opKq9_pzplcX6r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63074"/>
            <a:ext cx="2165013" cy="2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4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 - </a:t>
            </a:r>
            <a:r>
              <a:rPr lang="de-DE" sz="1600" b="1" dirty="0"/>
              <a:t>Projektorganisationsformen</a:t>
            </a:r>
            <a:endParaRPr lang="de-DE" sz="20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Calibri"/>
                <a:cs typeface="Calibri"/>
              </a:rPr>
              <a:t>Reine  Projektorganisation (PO)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4929083"/>
            <a:ext cx="3998644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85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85" dirty="0" err="1">
                <a:solidFill>
                  <a:schemeClr val="accent6"/>
                </a:solidFill>
                <a:latin typeface="Calibri"/>
                <a:cs typeface="Calibri"/>
              </a:rPr>
              <a:t>Vorteile</a:t>
            </a:r>
            <a:r>
              <a:rPr sz="1600" b="1" spc="85" dirty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298450" indent="-285750"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P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Sta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b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fühle</a:t>
            </a:r>
            <a:r>
              <a:rPr sz="1400" spc="12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sich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verantwortlich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260985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65" dirty="0" err="1">
                <a:solidFill>
                  <a:prstClr val="black"/>
                </a:solidFill>
                <a:latin typeface="+mj-lt"/>
                <a:cs typeface="Calibri"/>
              </a:rPr>
              <a:t>Fachtechnischer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Hei</a:t>
            </a:r>
            <a:r>
              <a:rPr sz="1400" spc="140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at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f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en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35" dirty="0">
                <a:solidFill>
                  <a:prstClr val="black"/>
                </a:solidFill>
                <a:latin typeface="+mj-lt"/>
                <a:cs typeface="Calibri"/>
              </a:rPr>
              <a:t>(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f</a:t>
            </a:r>
            <a:r>
              <a:rPr sz="1400" spc="35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ex</a:t>
            </a:r>
            <a:r>
              <a:rPr sz="1400" spc="5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b</a:t>
            </a:r>
            <a:r>
              <a:rPr sz="1400" spc="50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-10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-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Personal,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Sp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ezial</a:t>
            </a:r>
            <a:r>
              <a:rPr sz="1400" spc="160" dirty="0">
                <a:solidFill>
                  <a:prstClr val="black"/>
                </a:solidFill>
                <a:latin typeface="+mj-lt"/>
                <a:cs typeface="Calibri"/>
              </a:rPr>
              <a:t>w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issen)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6350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Ziel</a:t>
            </a:r>
            <a:r>
              <a:rPr sz="1400" spc="120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65" dirty="0" err="1">
                <a:solidFill>
                  <a:prstClr val="black"/>
                </a:solidFill>
                <a:latin typeface="+mj-lt"/>
                <a:cs typeface="Calibri"/>
              </a:rPr>
              <a:t>richtete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Koordi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ti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verschie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Interessen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2008158" y="3197529"/>
            <a:ext cx="2255221" cy="123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2426010" y="3953095"/>
            <a:ext cx="2336800" cy="482600"/>
          </a:xfrm>
          <a:custGeom>
            <a:avLst/>
            <a:gdLst/>
            <a:ahLst/>
            <a:cxnLst/>
            <a:rect l="l" t="t" r="r" b="b"/>
            <a:pathLst>
              <a:path w="2336800" h="482600">
                <a:moveTo>
                  <a:pt x="2332478" y="298703"/>
                </a:moveTo>
                <a:lnTo>
                  <a:pt x="2328668" y="299465"/>
                </a:lnTo>
                <a:lnTo>
                  <a:pt x="2327144" y="302513"/>
                </a:lnTo>
                <a:lnTo>
                  <a:pt x="2327144" y="303275"/>
                </a:lnTo>
                <a:lnTo>
                  <a:pt x="2327906" y="306323"/>
                </a:lnTo>
                <a:lnTo>
                  <a:pt x="2330954" y="307847"/>
                </a:lnTo>
                <a:lnTo>
                  <a:pt x="2334764" y="307085"/>
                </a:lnTo>
                <a:lnTo>
                  <a:pt x="2336288" y="304037"/>
                </a:lnTo>
                <a:lnTo>
                  <a:pt x="2335526" y="300227"/>
                </a:lnTo>
                <a:lnTo>
                  <a:pt x="2332478" y="298703"/>
                </a:lnTo>
                <a:close/>
              </a:path>
              <a:path w="2336800" h="482600">
                <a:moveTo>
                  <a:pt x="2324096" y="316229"/>
                </a:moveTo>
                <a:lnTo>
                  <a:pt x="2321048" y="317753"/>
                </a:lnTo>
                <a:lnTo>
                  <a:pt x="2319524" y="320801"/>
                </a:lnTo>
                <a:lnTo>
                  <a:pt x="2321048" y="323849"/>
                </a:lnTo>
                <a:lnTo>
                  <a:pt x="2324858" y="325373"/>
                </a:lnTo>
                <a:lnTo>
                  <a:pt x="2327906" y="323849"/>
                </a:lnTo>
                <a:lnTo>
                  <a:pt x="2328668" y="320039"/>
                </a:lnTo>
                <a:lnTo>
                  <a:pt x="2327144" y="316991"/>
                </a:lnTo>
                <a:lnTo>
                  <a:pt x="2324096" y="316229"/>
                </a:lnTo>
                <a:close/>
              </a:path>
              <a:path w="2336800" h="482600">
                <a:moveTo>
                  <a:pt x="2310380" y="328421"/>
                </a:moveTo>
                <a:lnTo>
                  <a:pt x="2307332" y="329183"/>
                </a:lnTo>
                <a:lnTo>
                  <a:pt x="2305046" y="332231"/>
                </a:lnTo>
                <a:lnTo>
                  <a:pt x="2305808" y="336041"/>
                </a:lnTo>
                <a:lnTo>
                  <a:pt x="2308856" y="337565"/>
                </a:lnTo>
                <a:lnTo>
                  <a:pt x="2312666" y="336803"/>
                </a:lnTo>
                <a:lnTo>
                  <a:pt x="2314952" y="333755"/>
                </a:lnTo>
                <a:lnTo>
                  <a:pt x="2313428" y="329945"/>
                </a:lnTo>
                <a:lnTo>
                  <a:pt x="2310380" y="328421"/>
                </a:lnTo>
                <a:close/>
              </a:path>
              <a:path w="2336800" h="482600">
                <a:moveTo>
                  <a:pt x="2295140" y="338327"/>
                </a:moveTo>
                <a:lnTo>
                  <a:pt x="2291330" y="338327"/>
                </a:lnTo>
                <a:lnTo>
                  <a:pt x="2291330" y="339089"/>
                </a:lnTo>
                <a:lnTo>
                  <a:pt x="2289044" y="341375"/>
                </a:lnTo>
                <a:lnTo>
                  <a:pt x="2289044" y="345185"/>
                </a:lnTo>
                <a:lnTo>
                  <a:pt x="2292092" y="347471"/>
                </a:lnTo>
                <a:lnTo>
                  <a:pt x="2295902" y="347471"/>
                </a:lnTo>
                <a:lnTo>
                  <a:pt x="2298188" y="344423"/>
                </a:lnTo>
                <a:lnTo>
                  <a:pt x="2298188" y="340613"/>
                </a:lnTo>
                <a:lnTo>
                  <a:pt x="2295140" y="338327"/>
                </a:lnTo>
                <a:close/>
              </a:path>
              <a:path w="2336800" h="482600">
                <a:moveTo>
                  <a:pt x="2278376" y="346709"/>
                </a:moveTo>
                <a:lnTo>
                  <a:pt x="2274566" y="346709"/>
                </a:lnTo>
                <a:lnTo>
                  <a:pt x="2272280" y="349757"/>
                </a:lnTo>
                <a:lnTo>
                  <a:pt x="2272280" y="352805"/>
                </a:lnTo>
                <a:lnTo>
                  <a:pt x="2274566" y="355853"/>
                </a:lnTo>
                <a:lnTo>
                  <a:pt x="2278376" y="355853"/>
                </a:lnTo>
                <a:lnTo>
                  <a:pt x="2280662" y="352805"/>
                </a:lnTo>
                <a:lnTo>
                  <a:pt x="2280662" y="348995"/>
                </a:lnTo>
                <a:lnTo>
                  <a:pt x="2278376" y="346709"/>
                </a:lnTo>
                <a:close/>
              </a:path>
              <a:path w="2336800" h="482600">
                <a:moveTo>
                  <a:pt x="2257040" y="353567"/>
                </a:moveTo>
                <a:lnTo>
                  <a:pt x="2254754" y="356615"/>
                </a:lnTo>
                <a:lnTo>
                  <a:pt x="2253992" y="359663"/>
                </a:lnTo>
                <a:lnTo>
                  <a:pt x="2257040" y="362711"/>
                </a:lnTo>
                <a:lnTo>
                  <a:pt x="2260088" y="362711"/>
                </a:lnTo>
                <a:lnTo>
                  <a:pt x="2263136" y="360425"/>
                </a:lnTo>
                <a:lnTo>
                  <a:pt x="2263136" y="356615"/>
                </a:lnTo>
                <a:lnTo>
                  <a:pt x="2260850" y="354329"/>
                </a:lnTo>
                <a:lnTo>
                  <a:pt x="2257040" y="353567"/>
                </a:lnTo>
                <a:close/>
              </a:path>
              <a:path w="2336800" h="482600">
                <a:moveTo>
                  <a:pt x="2243324" y="360425"/>
                </a:moveTo>
                <a:lnTo>
                  <a:pt x="2239514" y="360425"/>
                </a:lnTo>
                <a:lnTo>
                  <a:pt x="2236466" y="362711"/>
                </a:lnTo>
                <a:lnTo>
                  <a:pt x="2236466" y="366521"/>
                </a:lnTo>
                <a:lnTo>
                  <a:pt x="2238752" y="368807"/>
                </a:lnTo>
                <a:lnTo>
                  <a:pt x="2242562" y="369569"/>
                </a:lnTo>
                <a:lnTo>
                  <a:pt x="2244848" y="367283"/>
                </a:lnTo>
                <a:lnTo>
                  <a:pt x="2245610" y="363473"/>
                </a:lnTo>
                <a:lnTo>
                  <a:pt x="2243324" y="360425"/>
                </a:lnTo>
                <a:close/>
              </a:path>
              <a:path w="2336800" h="482600">
                <a:moveTo>
                  <a:pt x="2221226" y="365759"/>
                </a:moveTo>
                <a:lnTo>
                  <a:pt x="2218178" y="368045"/>
                </a:lnTo>
                <a:lnTo>
                  <a:pt x="2218178" y="371855"/>
                </a:lnTo>
                <a:lnTo>
                  <a:pt x="2220464" y="374903"/>
                </a:lnTo>
                <a:lnTo>
                  <a:pt x="2224274" y="374903"/>
                </a:lnTo>
                <a:lnTo>
                  <a:pt x="2226560" y="372617"/>
                </a:lnTo>
                <a:lnTo>
                  <a:pt x="2227322" y="369569"/>
                </a:lnTo>
                <a:lnTo>
                  <a:pt x="2225036" y="366521"/>
                </a:lnTo>
                <a:lnTo>
                  <a:pt x="2221226" y="365759"/>
                </a:lnTo>
                <a:close/>
              </a:path>
              <a:path w="2336800" h="482600">
                <a:moveTo>
                  <a:pt x="2203700" y="371093"/>
                </a:moveTo>
                <a:lnTo>
                  <a:pt x="2200652" y="373379"/>
                </a:lnTo>
                <a:lnTo>
                  <a:pt x="2199890" y="377189"/>
                </a:lnTo>
                <a:lnTo>
                  <a:pt x="2202176" y="380237"/>
                </a:lnTo>
                <a:lnTo>
                  <a:pt x="2205224" y="380999"/>
                </a:lnTo>
                <a:lnTo>
                  <a:pt x="2208272" y="378713"/>
                </a:lnTo>
                <a:lnTo>
                  <a:pt x="2209034" y="374903"/>
                </a:lnTo>
                <a:lnTo>
                  <a:pt x="2206748" y="371855"/>
                </a:lnTo>
                <a:lnTo>
                  <a:pt x="2203700" y="371093"/>
                </a:lnTo>
                <a:close/>
              </a:path>
              <a:path w="2336800" h="482600">
                <a:moveTo>
                  <a:pt x="2184650" y="376427"/>
                </a:moveTo>
                <a:lnTo>
                  <a:pt x="2182364" y="378713"/>
                </a:lnTo>
                <a:lnTo>
                  <a:pt x="2181602" y="382523"/>
                </a:lnTo>
                <a:lnTo>
                  <a:pt x="2183888" y="384809"/>
                </a:lnTo>
                <a:lnTo>
                  <a:pt x="2186936" y="385571"/>
                </a:lnTo>
                <a:lnTo>
                  <a:pt x="2189984" y="383285"/>
                </a:lnTo>
                <a:lnTo>
                  <a:pt x="2190746" y="380237"/>
                </a:lnTo>
                <a:lnTo>
                  <a:pt x="2188460" y="377189"/>
                </a:lnTo>
                <a:lnTo>
                  <a:pt x="2184650" y="376427"/>
                </a:lnTo>
                <a:close/>
              </a:path>
              <a:path w="2336800" h="482600">
                <a:moveTo>
                  <a:pt x="2166362" y="380999"/>
                </a:moveTo>
                <a:lnTo>
                  <a:pt x="2163314" y="383285"/>
                </a:lnTo>
                <a:lnTo>
                  <a:pt x="2163314" y="387095"/>
                </a:lnTo>
                <a:lnTo>
                  <a:pt x="2164838" y="390143"/>
                </a:lnTo>
                <a:lnTo>
                  <a:pt x="2168648" y="390143"/>
                </a:lnTo>
                <a:lnTo>
                  <a:pt x="2171696" y="388619"/>
                </a:lnTo>
                <a:lnTo>
                  <a:pt x="2172458" y="384809"/>
                </a:lnTo>
                <a:lnTo>
                  <a:pt x="2170172" y="381761"/>
                </a:lnTo>
                <a:lnTo>
                  <a:pt x="2166362" y="380999"/>
                </a:lnTo>
                <a:close/>
              </a:path>
              <a:path w="2336800" h="482600">
                <a:moveTo>
                  <a:pt x="2148074" y="385571"/>
                </a:moveTo>
                <a:lnTo>
                  <a:pt x="2145026" y="387857"/>
                </a:lnTo>
                <a:lnTo>
                  <a:pt x="2144264" y="390905"/>
                </a:lnTo>
                <a:lnTo>
                  <a:pt x="2146550" y="393953"/>
                </a:lnTo>
                <a:lnTo>
                  <a:pt x="2150360" y="394715"/>
                </a:lnTo>
                <a:lnTo>
                  <a:pt x="2153408" y="393191"/>
                </a:lnTo>
                <a:lnTo>
                  <a:pt x="2153408" y="389381"/>
                </a:lnTo>
                <a:lnTo>
                  <a:pt x="2151884" y="386333"/>
                </a:lnTo>
                <a:lnTo>
                  <a:pt x="2148074" y="385571"/>
                </a:lnTo>
                <a:close/>
              </a:path>
              <a:path w="2336800" h="482600">
                <a:moveTo>
                  <a:pt x="2129786" y="390143"/>
                </a:moveTo>
                <a:lnTo>
                  <a:pt x="2126738" y="391667"/>
                </a:lnTo>
                <a:lnTo>
                  <a:pt x="2125976" y="395477"/>
                </a:lnTo>
                <a:lnTo>
                  <a:pt x="2127500" y="398525"/>
                </a:lnTo>
                <a:lnTo>
                  <a:pt x="2131310" y="399287"/>
                </a:lnTo>
                <a:lnTo>
                  <a:pt x="2134358" y="397001"/>
                </a:lnTo>
                <a:lnTo>
                  <a:pt x="2135120" y="393191"/>
                </a:lnTo>
                <a:lnTo>
                  <a:pt x="2132834" y="390905"/>
                </a:lnTo>
                <a:lnTo>
                  <a:pt x="2129786" y="390143"/>
                </a:lnTo>
                <a:close/>
              </a:path>
              <a:path w="2336800" h="482600">
                <a:moveTo>
                  <a:pt x="2110736" y="393953"/>
                </a:moveTo>
                <a:lnTo>
                  <a:pt x="2107688" y="395477"/>
                </a:lnTo>
                <a:lnTo>
                  <a:pt x="2106926" y="399287"/>
                </a:lnTo>
                <a:lnTo>
                  <a:pt x="2109212" y="402335"/>
                </a:lnTo>
                <a:lnTo>
                  <a:pt x="2113022" y="403097"/>
                </a:lnTo>
                <a:lnTo>
                  <a:pt x="2116070" y="400811"/>
                </a:lnTo>
                <a:lnTo>
                  <a:pt x="2116832" y="397763"/>
                </a:lnTo>
                <a:lnTo>
                  <a:pt x="2114546" y="394715"/>
                </a:lnTo>
                <a:lnTo>
                  <a:pt x="2110736" y="393953"/>
                </a:lnTo>
                <a:close/>
              </a:path>
              <a:path w="2336800" h="482600">
                <a:moveTo>
                  <a:pt x="2092448" y="397763"/>
                </a:moveTo>
                <a:lnTo>
                  <a:pt x="2089400" y="400049"/>
                </a:lnTo>
                <a:lnTo>
                  <a:pt x="2088638" y="403097"/>
                </a:lnTo>
                <a:lnTo>
                  <a:pt x="2090162" y="406145"/>
                </a:lnTo>
                <a:lnTo>
                  <a:pt x="2093972" y="406907"/>
                </a:lnTo>
                <a:lnTo>
                  <a:pt x="2097020" y="404621"/>
                </a:lnTo>
                <a:lnTo>
                  <a:pt x="2097782" y="401573"/>
                </a:lnTo>
                <a:lnTo>
                  <a:pt x="2095496" y="398525"/>
                </a:lnTo>
                <a:lnTo>
                  <a:pt x="2092448" y="397763"/>
                </a:lnTo>
                <a:close/>
              </a:path>
              <a:path w="2336800" h="482600">
                <a:moveTo>
                  <a:pt x="2073398" y="401573"/>
                </a:moveTo>
                <a:lnTo>
                  <a:pt x="2070350" y="403097"/>
                </a:lnTo>
                <a:lnTo>
                  <a:pt x="2069588" y="406907"/>
                </a:lnTo>
                <a:lnTo>
                  <a:pt x="2071874" y="409955"/>
                </a:lnTo>
                <a:lnTo>
                  <a:pt x="2074922" y="410717"/>
                </a:lnTo>
                <a:lnTo>
                  <a:pt x="2078732" y="408431"/>
                </a:lnTo>
                <a:lnTo>
                  <a:pt x="2079494" y="405383"/>
                </a:lnTo>
                <a:lnTo>
                  <a:pt x="2077208" y="402335"/>
                </a:lnTo>
                <a:lnTo>
                  <a:pt x="2073398" y="401573"/>
                </a:lnTo>
                <a:close/>
              </a:path>
              <a:path w="2336800" h="482600">
                <a:moveTo>
                  <a:pt x="2055110" y="404621"/>
                </a:moveTo>
                <a:lnTo>
                  <a:pt x="2052062" y="406907"/>
                </a:lnTo>
                <a:lnTo>
                  <a:pt x="2051300" y="409955"/>
                </a:lnTo>
                <a:lnTo>
                  <a:pt x="2052824" y="413003"/>
                </a:lnTo>
                <a:lnTo>
                  <a:pt x="2056634" y="414527"/>
                </a:lnTo>
                <a:lnTo>
                  <a:pt x="2059682" y="412241"/>
                </a:lnTo>
                <a:lnTo>
                  <a:pt x="2060444" y="408431"/>
                </a:lnTo>
                <a:lnTo>
                  <a:pt x="2058920" y="405383"/>
                </a:lnTo>
                <a:lnTo>
                  <a:pt x="2055110" y="404621"/>
                </a:lnTo>
                <a:close/>
              </a:path>
              <a:path w="2336800" h="482600">
                <a:moveTo>
                  <a:pt x="2036060" y="408431"/>
                </a:moveTo>
                <a:lnTo>
                  <a:pt x="2033012" y="409955"/>
                </a:lnTo>
                <a:lnTo>
                  <a:pt x="2032250" y="413765"/>
                </a:lnTo>
                <a:lnTo>
                  <a:pt x="2034536" y="416813"/>
                </a:lnTo>
                <a:lnTo>
                  <a:pt x="2037584" y="417575"/>
                </a:lnTo>
                <a:lnTo>
                  <a:pt x="2040632" y="415289"/>
                </a:lnTo>
                <a:lnTo>
                  <a:pt x="2041394" y="412241"/>
                </a:lnTo>
                <a:lnTo>
                  <a:pt x="2039870" y="409193"/>
                </a:lnTo>
                <a:lnTo>
                  <a:pt x="2036060" y="408431"/>
                </a:lnTo>
                <a:close/>
              </a:path>
              <a:path w="2336800" h="482600">
                <a:moveTo>
                  <a:pt x="2017772" y="411479"/>
                </a:moveTo>
                <a:lnTo>
                  <a:pt x="2014724" y="413003"/>
                </a:lnTo>
                <a:lnTo>
                  <a:pt x="2013200" y="416813"/>
                </a:lnTo>
                <a:lnTo>
                  <a:pt x="2015486" y="419861"/>
                </a:lnTo>
                <a:lnTo>
                  <a:pt x="2018534" y="420623"/>
                </a:lnTo>
                <a:lnTo>
                  <a:pt x="2022344" y="419099"/>
                </a:lnTo>
                <a:lnTo>
                  <a:pt x="2023106" y="415289"/>
                </a:lnTo>
                <a:lnTo>
                  <a:pt x="2020820" y="412241"/>
                </a:lnTo>
                <a:lnTo>
                  <a:pt x="2017772" y="411479"/>
                </a:lnTo>
                <a:close/>
              </a:path>
              <a:path w="2336800" h="482600">
                <a:moveTo>
                  <a:pt x="1998722" y="414527"/>
                </a:moveTo>
                <a:lnTo>
                  <a:pt x="1995674" y="416051"/>
                </a:lnTo>
                <a:lnTo>
                  <a:pt x="1994912" y="419861"/>
                </a:lnTo>
                <a:lnTo>
                  <a:pt x="1996436" y="422909"/>
                </a:lnTo>
                <a:lnTo>
                  <a:pt x="2000246" y="423671"/>
                </a:lnTo>
                <a:lnTo>
                  <a:pt x="2003294" y="422147"/>
                </a:lnTo>
                <a:lnTo>
                  <a:pt x="2004056" y="418337"/>
                </a:lnTo>
                <a:lnTo>
                  <a:pt x="2002532" y="415289"/>
                </a:lnTo>
                <a:lnTo>
                  <a:pt x="1998722" y="414527"/>
                </a:lnTo>
                <a:close/>
              </a:path>
              <a:path w="2336800" h="482600">
                <a:moveTo>
                  <a:pt x="1979672" y="417575"/>
                </a:moveTo>
                <a:lnTo>
                  <a:pt x="1976624" y="419099"/>
                </a:lnTo>
                <a:lnTo>
                  <a:pt x="1975862" y="422909"/>
                </a:lnTo>
                <a:lnTo>
                  <a:pt x="1977386" y="425957"/>
                </a:lnTo>
                <a:lnTo>
                  <a:pt x="1981196" y="426719"/>
                </a:lnTo>
                <a:lnTo>
                  <a:pt x="1984244" y="425195"/>
                </a:lnTo>
                <a:lnTo>
                  <a:pt x="1985006" y="421385"/>
                </a:lnTo>
                <a:lnTo>
                  <a:pt x="1983482" y="418337"/>
                </a:lnTo>
                <a:lnTo>
                  <a:pt x="1979672" y="417575"/>
                </a:lnTo>
                <a:close/>
              </a:path>
              <a:path w="2336800" h="482600">
                <a:moveTo>
                  <a:pt x="1961384" y="419861"/>
                </a:moveTo>
                <a:lnTo>
                  <a:pt x="1958336" y="422147"/>
                </a:lnTo>
                <a:lnTo>
                  <a:pt x="1956812" y="425195"/>
                </a:lnTo>
                <a:lnTo>
                  <a:pt x="1959098" y="428243"/>
                </a:lnTo>
                <a:lnTo>
                  <a:pt x="1962146" y="429767"/>
                </a:lnTo>
                <a:lnTo>
                  <a:pt x="1965194" y="428243"/>
                </a:lnTo>
                <a:lnTo>
                  <a:pt x="1966718" y="424433"/>
                </a:lnTo>
                <a:lnTo>
                  <a:pt x="1964432" y="421385"/>
                </a:lnTo>
                <a:lnTo>
                  <a:pt x="1961384" y="419861"/>
                </a:lnTo>
                <a:close/>
              </a:path>
              <a:path w="2336800" h="482600">
                <a:moveTo>
                  <a:pt x="1942334" y="422909"/>
                </a:moveTo>
                <a:lnTo>
                  <a:pt x="1939286" y="424433"/>
                </a:lnTo>
                <a:lnTo>
                  <a:pt x="1937762" y="428243"/>
                </a:lnTo>
                <a:lnTo>
                  <a:pt x="1940048" y="431291"/>
                </a:lnTo>
                <a:lnTo>
                  <a:pt x="1943096" y="432053"/>
                </a:lnTo>
                <a:lnTo>
                  <a:pt x="1946906" y="430529"/>
                </a:lnTo>
                <a:lnTo>
                  <a:pt x="1947668" y="426719"/>
                </a:lnTo>
                <a:lnTo>
                  <a:pt x="1946144" y="423671"/>
                </a:lnTo>
                <a:lnTo>
                  <a:pt x="1942334" y="422909"/>
                </a:lnTo>
                <a:close/>
              </a:path>
              <a:path w="2336800" h="482600">
                <a:moveTo>
                  <a:pt x="1923284" y="425195"/>
                </a:moveTo>
                <a:lnTo>
                  <a:pt x="1920236" y="427481"/>
                </a:lnTo>
                <a:lnTo>
                  <a:pt x="1919474" y="430529"/>
                </a:lnTo>
                <a:lnTo>
                  <a:pt x="1920998" y="434339"/>
                </a:lnTo>
                <a:lnTo>
                  <a:pt x="1924808" y="435101"/>
                </a:lnTo>
                <a:lnTo>
                  <a:pt x="1927856" y="433577"/>
                </a:lnTo>
                <a:lnTo>
                  <a:pt x="1928618" y="429767"/>
                </a:lnTo>
                <a:lnTo>
                  <a:pt x="1927094" y="426719"/>
                </a:lnTo>
                <a:lnTo>
                  <a:pt x="1923284" y="425195"/>
                </a:lnTo>
                <a:close/>
              </a:path>
              <a:path w="2336800" h="482600">
                <a:moveTo>
                  <a:pt x="1904234" y="428243"/>
                </a:moveTo>
                <a:lnTo>
                  <a:pt x="1901186" y="429767"/>
                </a:lnTo>
                <a:lnTo>
                  <a:pt x="1900424" y="433577"/>
                </a:lnTo>
                <a:lnTo>
                  <a:pt x="1901948" y="436625"/>
                </a:lnTo>
                <a:lnTo>
                  <a:pt x="1905758" y="437387"/>
                </a:lnTo>
                <a:lnTo>
                  <a:pt x="1908806" y="435863"/>
                </a:lnTo>
                <a:lnTo>
                  <a:pt x="1909568" y="432053"/>
                </a:lnTo>
                <a:lnTo>
                  <a:pt x="1908044" y="429005"/>
                </a:lnTo>
                <a:lnTo>
                  <a:pt x="1904234" y="428243"/>
                </a:lnTo>
                <a:close/>
              </a:path>
              <a:path w="2336800" h="482600">
                <a:moveTo>
                  <a:pt x="1885946" y="430529"/>
                </a:moveTo>
                <a:lnTo>
                  <a:pt x="1882136" y="432053"/>
                </a:lnTo>
                <a:lnTo>
                  <a:pt x="1881374" y="435863"/>
                </a:lnTo>
                <a:lnTo>
                  <a:pt x="1882898" y="438911"/>
                </a:lnTo>
                <a:lnTo>
                  <a:pt x="1886708" y="439673"/>
                </a:lnTo>
                <a:lnTo>
                  <a:pt x="1889756" y="438149"/>
                </a:lnTo>
                <a:lnTo>
                  <a:pt x="1891280" y="435101"/>
                </a:lnTo>
                <a:lnTo>
                  <a:pt x="1888994" y="431291"/>
                </a:lnTo>
                <a:lnTo>
                  <a:pt x="1885946" y="430529"/>
                </a:lnTo>
                <a:close/>
              </a:path>
              <a:path w="2336800" h="482600">
                <a:moveTo>
                  <a:pt x="1866896" y="432815"/>
                </a:moveTo>
                <a:lnTo>
                  <a:pt x="1863848" y="435101"/>
                </a:lnTo>
                <a:lnTo>
                  <a:pt x="1862324" y="438149"/>
                </a:lnTo>
                <a:lnTo>
                  <a:pt x="1864610" y="441197"/>
                </a:lnTo>
                <a:lnTo>
                  <a:pt x="1867658" y="442721"/>
                </a:lnTo>
                <a:lnTo>
                  <a:pt x="1870706" y="440435"/>
                </a:lnTo>
                <a:lnTo>
                  <a:pt x="1872230" y="437387"/>
                </a:lnTo>
                <a:lnTo>
                  <a:pt x="1869944" y="433577"/>
                </a:lnTo>
                <a:lnTo>
                  <a:pt x="1866896" y="432815"/>
                </a:lnTo>
                <a:close/>
              </a:path>
              <a:path w="2336800" h="482600">
                <a:moveTo>
                  <a:pt x="1847846" y="435101"/>
                </a:moveTo>
                <a:lnTo>
                  <a:pt x="1844798" y="437387"/>
                </a:lnTo>
                <a:lnTo>
                  <a:pt x="1843274" y="440435"/>
                </a:lnTo>
                <a:lnTo>
                  <a:pt x="1845560" y="443483"/>
                </a:lnTo>
                <a:lnTo>
                  <a:pt x="1848608" y="445007"/>
                </a:lnTo>
                <a:lnTo>
                  <a:pt x="1852418" y="442721"/>
                </a:lnTo>
                <a:lnTo>
                  <a:pt x="1853180" y="439673"/>
                </a:lnTo>
                <a:lnTo>
                  <a:pt x="1851656" y="435863"/>
                </a:lnTo>
                <a:lnTo>
                  <a:pt x="1847846" y="435101"/>
                </a:lnTo>
                <a:close/>
              </a:path>
              <a:path w="2336800" h="482600">
                <a:moveTo>
                  <a:pt x="1828796" y="437387"/>
                </a:moveTo>
                <a:lnTo>
                  <a:pt x="1825748" y="438911"/>
                </a:lnTo>
                <a:lnTo>
                  <a:pt x="1824986" y="442721"/>
                </a:lnTo>
                <a:lnTo>
                  <a:pt x="1826510" y="445769"/>
                </a:lnTo>
                <a:lnTo>
                  <a:pt x="1829558" y="446531"/>
                </a:lnTo>
                <a:lnTo>
                  <a:pt x="1833368" y="445007"/>
                </a:lnTo>
                <a:lnTo>
                  <a:pt x="1834130" y="441959"/>
                </a:lnTo>
                <a:lnTo>
                  <a:pt x="1832606" y="438911"/>
                </a:lnTo>
                <a:lnTo>
                  <a:pt x="1828796" y="437387"/>
                </a:lnTo>
                <a:close/>
              </a:path>
              <a:path w="2336800" h="482600">
                <a:moveTo>
                  <a:pt x="1809746" y="439673"/>
                </a:moveTo>
                <a:lnTo>
                  <a:pt x="1806698" y="441197"/>
                </a:lnTo>
                <a:lnTo>
                  <a:pt x="1805936" y="445007"/>
                </a:lnTo>
                <a:lnTo>
                  <a:pt x="1807460" y="448055"/>
                </a:lnTo>
                <a:lnTo>
                  <a:pt x="1810508" y="448817"/>
                </a:lnTo>
                <a:lnTo>
                  <a:pt x="1814318" y="447293"/>
                </a:lnTo>
                <a:lnTo>
                  <a:pt x="1815080" y="444245"/>
                </a:lnTo>
                <a:lnTo>
                  <a:pt x="1813556" y="440435"/>
                </a:lnTo>
                <a:lnTo>
                  <a:pt x="1809746" y="439673"/>
                </a:lnTo>
                <a:close/>
              </a:path>
              <a:path w="2336800" h="482600">
                <a:moveTo>
                  <a:pt x="1791458" y="441959"/>
                </a:moveTo>
                <a:lnTo>
                  <a:pt x="1787648" y="443483"/>
                </a:lnTo>
                <a:lnTo>
                  <a:pt x="1786886" y="446531"/>
                </a:lnTo>
                <a:lnTo>
                  <a:pt x="1788410" y="449579"/>
                </a:lnTo>
                <a:lnTo>
                  <a:pt x="1792220" y="451103"/>
                </a:lnTo>
                <a:lnTo>
                  <a:pt x="1795268" y="449579"/>
                </a:lnTo>
                <a:lnTo>
                  <a:pt x="1796030" y="445769"/>
                </a:lnTo>
                <a:lnTo>
                  <a:pt x="1794506" y="442721"/>
                </a:lnTo>
                <a:lnTo>
                  <a:pt x="1791458" y="441959"/>
                </a:lnTo>
                <a:close/>
              </a:path>
              <a:path w="2336800" h="482600">
                <a:moveTo>
                  <a:pt x="1772408" y="443483"/>
                </a:moveTo>
                <a:lnTo>
                  <a:pt x="1768598" y="445007"/>
                </a:lnTo>
                <a:lnTo>
                  <a:pt x="1767836" y="448817"/>
                </a:lnTo>
                <a:lnTo>
                  <a:pt x="1769360" y="451865"/>
                </a:lnTo>
                <a:lnTo>
                  <a:pt x="1773170" y="453389"/>
                </a:lnTo>
                <a:lnTo>
                  <a:pt x="1776218" y="451103"/>
                </a:lnTo>
                <a:lnTo>
                  <a:pt x="1776980" y="448055"/>
                </a:lnTo>
                <a:lnTo>
                  <a:pt x="1775456" y="445007"/>
                </a:lnTo>
                <a:lnTo>
                  <a:pt x="1772408" y="443483"/>
                </a:lnTo>
                <a:close/>
              </a:path>
              <a:path w="2336800" h="482600">
                <a:moveTo>
                  <a:pt x="1753358" y="445769"/>
                </a:moveTo>
                <a:lnTo>
                  <a:pt x="1750310" y="447293"/>
                </a:lnTo>
                <a:lnTo>
                  <a:pt x="1748786" y="450341"/>
                </a:lnTo>
                <a:lnTo>
                  <a:pt x="1750310" y="454151"/>
                </a:lnTo>
                <a:lnTo>
                  <a:pt x="1754120" y="454913"/>
                </a:lnTo>
                <a:lnTo>
                  <a:pt x="1757168" y="453389"/>
                </a:lnTo>
                <a:lnTo>
                  <a:pt x="1758692" y="449579"/>
                </a:lnTo>
                <a:lnTo>
                  <a:pt x="1756406" y="446531"/>
                </a:lnTo>
                <a:lnTo>
                  <a:pt x="1753358" y="445769"/>
                </a:lnTo>
                <a:close/>
              </a:path>
              <a:path w="2336800" h="482600">
                <a:moveTo>
                  <a:pt x="1734308" y="447293"/>
                </a:moveTo>
                <a:lnTo>
                  <a:pt x="1731260" y="448817"/>
                </a:lnTo>
                <a:lnTo>
                  <a:pt x="1729736" y="452627"/>
                </a:lnTo>
                <a:lnTo>
                  <a:pt x="1731260" y="455675"/>
                </a:lnTo>
                <a:lnTo>
                  <a:pt x="1735070" y="456437"/>
                </a:lnTo>
                <a:lnTo>
                  <a:pt x="1738118" y="454913"/>
                </a:lnTo>
                <a:lnTo>
                  <a:pt x="1739642" y="451865"/>
                </a:lnTo>
                <a:lnTo>
                  <a:pt x="1737356" y="448055"/>
                </a:lnTo>
                <a:lnTo>
                  <a:pt x="1734308" y="447293"/>
                </a:lnTo>
                <a:close/>
              </a:path>
              <a:path w="2336800" h="482600">
                <a:moveTo>
                  <a:pt x="1715258" y="448817"/>
                </a:moveTo>
                <a:lnTo>
                  <a:pt x="1712210" y="450341"/>
                </a:lnTo>
                <a:lnTo>
                  <a:pt x="1710686" y="454151"/>
                </a:lnTo>
                <a:lnTo>
                  <a:pt x="1712972" y="457199"/>
                </a:lnTo>
                <a:lnTo>
                  <a:pt x="1716020" y="458723"/>
                </a:lnTo>
                <a:lnTo>
                  <a:pt x="1719068" y="456437"/>
                </a:lnTo>
                <a:lnTo>
                  <a:pt x="1720592" y="453389"/>
                </a:lnTo>
                <a:lnTo>
                  <a:pt x="1719068" y="450341"/>
                </a:lnTo>
                <a:lnTo>
                  <a:pt x="1715258" y="448817"/>
                </a:lnTo>
                <a:close/>
              </a:path>
              <a:path w="2336800" h="482600">
                <a:moveTo>
                  <a:pt x="1696208" y="450341"/>
                </a:moveTo>
                <a:lnTo>
                  <a:pt x="1693160" y="452627"/>
                </a:lnTo>
                <a:lnTo>
                  <a:pt x="1691636" y="455675"/>
                </a:lnTo>
                <a:lnTo>
                  <a:pt x="1693922" y="458723"/>
                </a:lnTo>
                <a:lnTo>
                  <a:pt x="1696970" y="460247"/>
                </a:lnTo>
                <a:lnTo>
                  <a:pt x="1700018" y="458723"/>
                </a:lnTo>
                <a:lnTo>
                  <a:pt x="1701542" y="454913"/>
                </a:lnTo>
                <a:lnTo>
                  <a:pt x="1700018" y="451865"/>
                </a:lnTo>
                <a:lnTo>
                  <a:pt x="1696208" y="450341"/>
                </a:lnTo>
                <a:close/>
              </a:path>
              <a:path w="2336800" h="482600">
                <a:moveTo>
                  <a:pt x="1677158" y="452627"/>
                </a:moveTo>
                <a:lnTo>
                  <a:pt x="1674110" y="454151"/>
                </a:lnTo>
                <a:lnTo>
                  <a:pt x="1672586" y="457199"/>
                </a:lnTo>
                <a:lnTo>
                  <a:pt x="1674872" y="461009"/>
                </a:lnTo>
                <a:lnTo>
                  <a:pt x="1677920" y="461771"/>
                </a:lnTo>
                <a:lnTo>
                  <a:pt x="1680968" y="460247"/>
                </a:lnTo>
                <a:lnTo>
                  <a:pt x="1682492" y="456437"/>
                </a:lnTo>
                <a:lnTo>
                  <a:pt x="1680968" y="453389"/>
                </a:lnTo>
                <a:lnTo>
                  <a:pt x="1677158" y="452627"/>
                </a:lnTo>
                <a:close/>
              </a:path>
              <a:path w="2336800" h="482600">
                <a:moveTo>
                  <a:pt x="1658108" y="454151"/>
                </a:moveTo>
                <a:lnTo>
                  <a:pt x="1655060" y="455675"/>
                </a:lnTo>
                <a:lnTo>
                  <a:pt x="1654298" y="458723"/>
                </a:lnTo>
                <a:lnTo>
                  <a:pt x="1655822" y="462533"/>
                </a:lnTo>
                <a:lnTo>
                  <a:pt x="1658870" y="463295"/>
                </a:lnTo>
                <a:lnTo>
                  <a:pt x="1662680" y="461771"/>
                </a:lnTo>
                <a:lnTo>
                  <a:pt x="1663442" y="457961"/>
                </a:lnTo>
                <a:lnTo>
                  <a:pt x="1661918" y="454913"/>
                </a:lnTo>
                <a:lnTo>
                  <a:pt x="1658108" y="454151"/>
                </a:lnTo>
                <a:close/>
              </a:path>
              <a:path w="2336800" h="482600">
                <a:moveTo>
                  <a:pt x="1639820" y="455675"/>
                </a:moveTo>
                <a:lnTo>
                  <a:pt x="1636010" y="457199"/>
                </a:lnTo>
                <a:lnTo>
                  <a:pt x="1635248" y="460247"/>
                </a:lnTo>
                <a:lnTo>
                  <a:pt x="1636772" y="463295"/>
                </a:lnTo>
                <a:lnTo>
                  <a:pt x="1639820" y="464819"/>
                </a:lnTo>
                <a:lnTo>
                  <a:pt x="1642868" y="463295"/>
                </a:lnTo>
                <a:lnTo>
                  <a:pt x="1644392" y="460247"/>
                </a:lnTo>
                <a:lnTo>
                  <a:pt x="1642868" y="456437"/>
                </a:lnTo>
                <a:lnTo>
                  <a:pt x="1639820" y="455675"/>
                </a:lnTo>
                <a:close/>
              </a:path>
              <a:path w="2336800" h="482600">
                <a:moveTo>
                  <a:pt x="1620770" y="456437"/>
                </a:moveTo>
                <a:lnTo>
                  <a:pt x="1616960" y="457961"/>
                </a:lnTo>
                <a:lnTo>
                  <a:pt x="1616198" y="461771"/>
                </a:lnTo>
                <a:lnTo>
                  <a:pt x="1617722" y="464819"/>
                </a:lnTo>
                <a:lnTo>
                  <a:pt x="1620770" y="466343"/>
                </a:lnTo>
                <a:lnTo>
                  <a:pt x="1624580" y="464819"/>
                </a:lnTo>
                <a:lnTo>
                  <a:pt x="1625342" y="461009"/>
                </a:lnTo>
                <a:lnTo>
                  <a:pt x="1623818" y="457961"/>
                </a:lnTo>
                <a:lnTo>
                  <a:pt x="1620770" y="456437"/>
                </a:lnTo>
                <a:close/>
              </a:path>
              <a:path w="2336800" h="482600">
                <a:moveTo>
                  <a:pt x="1601720" y="457961"/>
                </a:moveTo>
                <a:lnTo>
                  <a:pt x="1597910" y="459485"/>
                </a:lnTo>
                <a:lnTo>
                  <a:pt x="1597148" y="463295"/>
                </a:lnTo>
                <a:lnTo>
                  <a:pt x="1598672" y="466343"/>
                </a:lnTo>
                <a:lnTo>
                  <a:pt x="1601720" y="467867"/>
                </a:lnTo>
                <a:lnTo>
                  <a:pt x="1605530" y="466343"/>
                </a:lnTo>
                <a:lnTo>
                  <a:pt x="1606292" y="462533"/>
                </a:lnTo>
                <a:lnTo>
                  <a:pt x="1604768" y="459485"/>
                </a:lnTo>
                <a:lnTo>
                  <a:pt x="1601720" y="457961"/>
                </a:lnTo>
                <a:close/>
              </a:path>
              <a:path w="2336800" h="482600">
                <a:moveTo>
                  <a:pt x="1582670" y="459485"/>
                </a:moveTo>
                <a:lnTo>
                  <a:pt x="1578860" y="461009"/>
                </a:lnTo>
                <a:lnTo>
                  <a:pt x="1578098" y="464057"/>
                </a:lnTo>
                <a:lnTo>
                  <a:pt x="1579622" y="467867"/>
                </a:lnTo>
                <a:lnTo>
                  <a:pt x="1582670" y="468629"/>
                </a:lnTo>
                <a:lnTo>
                  <a:pt x="1586480" y="467105"/>
                </a:lnTo>
                <a:lnTo>
                  <a:pt x="1587242" y="464057"/>
                </a:lnTo>
                <a:lnTo>
                  <a:pt x="1585718" y="461009"/>
                </a:lnTo>
                <a:lnTo>
                  <a:pt x="1582670" y="459485"/>
                </a:lnTo>
                <a:close/>
              </a:path>
              <a:path w="2336800" h="482600">
                <a:moveTo>
                  <a:pt x="1563620" y="461009"/>
                </a:moveTo>
                <a:lnTo>
                  <a:pt x="1559810" y="462533"/>
                </a:lnTo>
                <a:lnTo>
                  <a:pt x="1559048" y="465581"/>
                </a:lnTo>
                <a:lnTo>
                  <a:pt x="1560572" y="468629"/>
                </a:lnTo>
                <a:lnTo>
                  <a:pt x="1563620" y="470153"/>
                </a:lnTo>
                <a:lnTo>
                  <a:pt x="1567430" y="468629"/>
                </a:lnTo>
                <a:lnTo>
                  <a:pt x="1568192" y="465581"/>
                </a:lnTo>
                <a:lnTo>
                  <a:pt x="1566668" y="461771"/>
                </a:lnTo>
                <a:lnTo>
                  <a:pt x="1563620" y="461009"/>
                </a:lnTo>
                <a:close/>
              </a:path>
              <a:path w="2336800" h="482600">
                <a:moveTo>
                  <a:pt x="1544570" y="461771"/>
                </a:moveTo>
                <a:lnTo>
                  <a:pt x="1540760" y="463295"/>
                </a:lnTo>
                <a:lnTo>
                  <a:pt x="1539998" y="467105"/>
                </a:lnTo>
                <a:lnTo>
                  <a:pt x="1541522" y="470153"/>
                </a:lnTo>
                <a:lnTo>
                  <a:pt x="1544570" y="471677"/>
                </a:lnTo>
                <a:lnTo>
                  <a:pt x="1548380" y="470153"/>
                </a:lnTo>
                <a:lnTo>
                  <a:pt x="1549142" y="466343"/>
                </a:lnTo>
                <a:lnTo>
                  <a:pt x="1547618" y="463295"/>
                </a:lnTo>
                <a:lnTo>
                  <a:pt x="1544570" y="461771"/>
                </a:lnTo>
                <a:close/>
              </a:path>
              <a:path w="2336800" h="482600">
                <a:moveTo>
                  <a:pt x="1525520" y="463295"/>
                </a:moveTo>
                <a:lnTo>
                  <a:pt x="1521710" y="464819"/>
                </a:lnTo>
                <a:lnTo>
                  <a:pt x="1520948" y="467867"/>
                </a:lnTo>
                <a:lnTo>
                  <a:pt x="1522472" y="470915"/>
                </a:lnTo>
                <a:lnTo>
                  <a:pt x="1525520" y="472439"/>
                </a:lnTo>
                <a:lnTo>
                  <a:pt x="1529330" y="470915"/>
                </a:lnTo>
                <a:lnTo>
                  <a:pt x="1530092" y="467867"/>
                </a:lnTo>
                <a:lnTo>
                  <a:pt x="1528568" y="464057"/>
                </a:lnTo>
                <a:lnTo>
                  <a:pt x="1525520" y="463295"/>
                </a:lnTo>
                <a:close/>
              </a:path>
              <a:path w="2336800" h="482600">
                <a:moveTo>
                  <a:pt x="1506470" y="464057"/>
                </a:moveTo>
                <a:lnTo>
                  <a:pt x="1502660" y="465581"/>
                </a:lnTo>
                <a:lnTo>
                  <a:pt x="1501898" y="468629"/>
                </a:lnTo>
                <a:lnTo>
                  <a:pt x="1503422" y="472439"/>
                </a:lnTo>
                <a:lnTo>
                  <a:pt x="1506470" y="473201"/>
                </a:lnTo>
                <a:lnTo>
                  <a:pt x="1510280" y="471677"/>
                </a:lnTo>
                <a:lnTo>
                  <a:pt x="1511042" y="468629"/>
                </a:lnTo>
                <a:lnTo>
                  <a:pt x="1509518" y="465581"/>
                </a:lnTo>
                <a:lnTo>
                  <a:pt x="1506470" y="464057"/>
                </a:lnTo>
                <a:close/>
              </a:path>
              <a:path w="2336800" h="482600">
                <a:moveTo>
                  <a:pt x="1487420" y="464819"/>
                </a:moveTo>
                <a:lnTo>
                  <a:pt x="1483610" y="466343"/>
                </a:lnTo>
                <a:lnTo>
                  <a:pt x="1482848" y="470153"/>
                </a:lnTo>
                <a:lnTo>
                  <a:pt x="1484372" y="473201"/>
                </a:lnTo>
                <a:lnTo>
                  <a:pt x="1487420" y="474725"/>
                </a:lnTo>
                <a:lnTo>
                  <a:pt x="1491230" y="473201"/>
                </a:lnTo>
                <a:lnTo>
                  <a:pt x="1491992" y="469391"/>
                </a:lnTo>
                <a:lnTo>
                  <a:pt x="1490468" y="466343"/>
                </a:lnTo>
                <a:lnTo>
                  <a:pt x="1487420" y="464819"/>
                </a:lnTo>
                <a:close/>
              </a:path>
              <a:path w="2336800" h="482600">
                <a:moveTo>
                  <a:pt x="1468370" y="465581"/>
                </a:moveTo>
                <a:lnTo>
                  <a:pt x="1464560" y="467105"/>
                </a:lnTo>
                <a:lnTo>
                  <a:pt x="1463798" y="470915"/>
                </a:lnTo>
                <a:lnTo>
                  <a:pt x="1465322" y="473963"/>
                </a:lnTo>
                <a:lnTo>
                  <a:pt x="1468370" y="475487"/>
                </a:lnTo>
                <a:lnTo>
                  <a:pt x="1472180" y="473963"/>
                </a:lnTo>
                <a:lnTo>
                  <a:pt x="1472942" y="470153"/>
                </a:lnTo>
                <a:lnTo>
                  <a:pt x="1471418" y="467105"/>
                </a:lnTo>
                <a:lnTo>
                  <a:pt x="1468370" y="465581"/>
                </a:lnTo>
                <a:close/>
              </a:path>
              <a:path w="2336800" h="482600">
                <a:moveTo>
                  <a:pt x="1449320" y="466343"/>
                </a:moveTo>
                <a:lnTo>
                  <a:pt x="1446272" y="467867"/>
                </a:lnTo>
                <a:lnTo>
                  <a:pt x="1444748" y="471677"/>
                </a:lnTo>
                <a:lnTo>
                  <a:pt x="1446272" y="474725"/>
                </a:lnTo>
                <a:lnTo>
                  <a:pt x="1449320" y="476249"/>
                </a:lnTo>
                <a:lnTo>
                  <a:pt x="1453130" y="474725"/>
                </a:lnTo>
                <a:lnTo>
                  <a:pt x="1453892" y="470915"/>
                </a:lnTo>
                <a:lnTo>
                  <a:pt x="1452368" y="467867"/>
                </a:lnTo>
                <a:lnTo>
                  <a:pt x="1449320" y="466343"/>
                </a:lnTo>
                <a:close/>
              </a:path>
              <a:path w="2336800" h="482600">
                <a:moveTo>
                  <a:pt x="1430270" y="467867"/>
                </a:moveTo>
                <a:lnTo>
                  <a:pt x="1427222" y="469391"/>
                </a:lnTo>
                <a:lnTo>
                  <a:pt x="1425698" y="472439"/>
                </a:lnTo>
                <a:lnTo>
                  <a:pt x="1427222" y="475487"/>
                </a:lnTo>
                <a:lnTo>
                  <a:pt x="1430270" y="477011"/>
                </a:lnTo>
                <a:lnTo>
                  <a:pt x="1434080" y="475487"/>
                </a:lnTo>
                <a:lnTo>
                  <a:pt x="1434842" y="472439"/>
                </a:lnTo>
                <a:lnTo>
                  <a:pt x="1433318" y="468629"/>
                </a:lnTo>
                <a:lnTo>
                  <a:pt x="1430270" y="467867"/>
                </a:lnTo>
                <a:close/>
              </a:path>
              <a:path w="2336800" h="482600">
                <a:moveTo>
                  <a:pt x="1411220" y="468629"/>
                </a:moveTo>
                <a:lnTo>
                  <a:pt x="1408172" y="470153"/>
                </a:lnTo>
                <a:lnTo>
                  <a:pt x="1406648" y="473201"/>
                </a:lnTo>
                <a:lnTo>
                  <a:pt x="1408172" y="477011"/>
                </a:lnTo>
                <a:lnTo>
                  <a:pt x="1411220" y="477773"/>
                </a:lnTo>
                <a:lnTo>
                  <a:pt x="1415030" y="476249"/>
                </a:lnTo>
                <a:lnTo>
                  <a:pt x="1415792" y="473201"/>
                </a:lnTo>
                <a:lnTo>
                  <a:pt x="1414268" y="469391"/>
                </a:lnTo>
                <a:lnTo>
                  <a:pt x="1411220" y="468629"/>
                </a:lnTo>
                <a:close/>
              </a:path>
              <a:path w="2336800" h="482600">
                <a:moveTo>
                  <a:pt x="1392170" y="469391"/>
                </a:moveTo>
                <a:lnTo>
                  <a:pt x="1389122" y="470153"/>
                </a:lnTo>
                <a:lnTo>
                  <a:pt x="1387598" y="473963"/>
                </a:lnTo>
                <a:lnTo>
                  <a:pt x="1389122" y="477011"/>
                </a:lnTo>
                <a:lnTo>
                  <a:pt x="1392170" y="478535"/>
                </a:lnTo>
                <a:lnTo>
                  <a:pt x="1395980" y="477011"/>
                </a:lnTo>
                <a:lnTo>
                  <a:pt x="1396742" y="473963"/>
                </a:lnTo>
                <a:lnTo>
                  <a:pt x="1395980" y="470153"/>
                </a:lnTo>
                <a:lnTo>
                  <a:pt x="1392170" y="469391"/>
                </a:lnTo>
                <a:close/>
              </a:path>
              <a:path w="2336800" h="482600">
                <a:moveTo>
                  <a:pt x="1373120" y="469391"/>
                </a:moveTo>
                <a:lnTo>
                  <a:pt x="1370072" y="470915"/>
                </a:lnTo>
                <a:lnTo>
                  <a:pt x="1368548" y="474725"/>
                </a:lnTo>
                <a:lnTo>
                  <a:pt x="1370072" y="477773"/>
                </a:lnTo>
                <a:lnTo>
                  <a:pt x="1373120" y="479297"/>
                </a:lnTo>
                <a:lnTo>
                  <a:pt x="1376930" y="477773"/>
                </a:lnTo>
                <a:lnTo>
                  <a:pt x="1377692" y="474725"/>
                </a:lnTo>
                <a:lnTo>
                  <a:pt x="1376930" y="470915"/>
                </a:lnTo>
                <a:lnTo>
                  <a:pt x="1373120" y="469391"/>
                </a:lnTo>
                <a:close/>
              </a:path>
              <a:path w="2336800" h="482600">
                <a:moveTo>
                  <a:pt x="1354070" y="470153"/>
                </a:moveTo>
                <a:lnTo>
                  <a:pt x="1351022" y="471677"/>
                </a:lnTo>
                <a:lnTo>
                  <a:pt x="1349498" y="474725"/>
                </a:lnTo>
                <a:lnTo>
                  <a:pt x="1351022" y="478535"/>
                </a:lnTo>
                <a:lnTo>
                  <a:pt x="1354070" y="479297"/>
                </a:lnTo>
                <a:lnTo>
                  <a:pt x="1357880" y="478535"/>
                </a:lnTo>
                <a:lnTo>
                  <a:pt x="1358642" y="474725"/>
                </a:lnTo>
                <a:lnTo>
                  <a:pt x="1357880" y="471677"/>
                </a:lnTo>
                <a:lnTo>
                  <a:pt x="1354070" y="470153"/>
                </a:lnTo>
                <a:close/>
              </a:path>
              <a:path w="2336800" h="482600">
                <a:moveTo>
                  <a:pt x="1335020" y="470915"/>
                </a:moveTo>
                <a:lnTo>
                  <a:pt x="1331972" y="471677"/>
                </a:lnTo>
                <a:lnTo>
                  <a:pt x="1330448" y="475487"/>
                </a:lnTo>
                <a:lnTo>
                  <a:pt x="1331972" y="478535"/>
                </a:lnTo>
                <a:lnTo>
                  <a:pt x="1335020" y="480059"/>
                </a:lnTo>
                <a:lnTo>
                  <a:pt x="1338830" y="478535"/>
                </a:lnTo>
                <a:lnTo>
                  <a:pt x="1339592" y="475487"/>
                </a:lnTo>
                <a:lnTo>
                  <a:pt x="1338830" y="471677"/>
                </a:lnTo>
                <a:lnTo>
                  <a:pt x="1335020" y="470915"/>
                </a:lnTo>
                <a:close/>
              </a:path>
              <a:path w="2336800" h="482600">
                <a:moveTo>
                  <a:pt x="1315970" y="470915"/>
                </a:moveTo>
                <a:lnTo>
                  <a:pt x="1312922" y="472439"/>
                </a:lnTo>
                <a:lnTo>
                  <a:pt x="1311398" y="476249"/>
                </a:lnTo>
                <a:lnTo>
                  <a:pt x="1312922" y="479297"/>
                </a:lnTo>
                <a:lnTo>
                  <a:pt x="1315970" y="480821"/>
                </a:lnTo>
                <a:lnTo>
                  <a:pt x="1319780" y="479297"/>
                </a:lnTo>
                <a:lnTo>
                  <a:pt x="1320542" y="476249"/>
                </a:lnTo>
                <a:lnTo>
                  <a:pt x="1319780" y="472439"/>
                </a:lnTo>
                <a:lnTo>
                  <a:pt x="1315970" y="470915"/>
                </a:lnTo>
                <a:close/>
              </a:path>
              <a:path w="2336800" h="482600">
                <a:moveTo>
                  <a:pt x="1296920" y="471677"/>
                </a:moveTo>
                <a:lnTo>
                  <a:pt x="1293872" y="473201"/>
                </a:lnTo>
                <a:lnTo>
                  <a:pt x="1292348" y="476249"/>
                </a:lnTo>
                <a:lnTo>
                  <a:pt x="1293872" y="480059"/>
                </a:lnTo>
                <a:lnTo>
                  <a:pt x="1296920" y="480821"/>
                </a:lnTo>
                <a:lnTo>
                  <a:pt x="1300730" y="480059"/>
                </a:lnTo>
                <a:lnTo>
                  <a:pt x="1301492" y="476249"/>
                </a:lnTo>
                <a:lnTo>
                  <a:pt x="1300730" y="473201"/>
                </a:lnTo>
                <a:lnTo>
                  <a:pt x="1296920" y="471677"/>
                </a:lnTo>
                <a:close/>
              </a:path>
              <a:path w="2336800" h="482600">
                <a:moveTo>
                  <a:pt x="1277870" y="471677"/>
                </a:moveTo>
                <a:lnTo>
                  <a:pt x="1274822" y="473201"/>
                </a:lnTo>
                <a:lnTo>
                  <a:pt x="1273298" y="477011"/>
                </a:lnTo>
                <a:lnTo>
                  <a:pt x="1274822" y="480059"/>
                </a:lnTo>
                <a:lnTo>
                  <a:pt x="1277870" y="481583"/>
                </a:lnTo>
                <a:lnTo>
                  <a:pt x="1281680" y="480059"/>
                </a:lnTo>
                <a:lnTo>
                  <a:pt x="1282442" y="477011"/>
                </a:lnTo>
                <a:lnTo>
                  <a:pt x="1281680" y="473201"/>
                </a:lnTo>
                <a:lnTo>
                  <a:pt x="1277870" y="471677"/>
                </a:lnTo>
                <a:close/>
              </a:path>
              <a:path w="2336800" h="482600">
                <a:moveTo>
                  <a:pt x="1258820" y="472439"/>
                </a:moveTo>
                <a:lnTo>
                  <a:pt x="1255772" y="473201"/>
                </a:lnTo>
                <a:lnTo>
                  <a:pt x="1254248" y="477011"/>
                </a:lnTo>
                <a:lnTo>
                  <a:pt x="1255772" y="480059"/>
                </a:lnTo>
                <a:lnTo>
                  <a:pt x="1258820" y="481583"/>
                </a:lnTo>
                <a:lnTo>
                  <a:pt x="1262630" y="480059"/>
                </a:lnTo>
                <a:lnTo>
                  <a:pt x="1263392" y="477011"/>
                </a:lnTo>
                <a:lnTo>
                  <a:pt x="1262630" y="473201"/>
                </a:lnTo>
                <a:lnTo>
                  <a:pt x="1258820" y="472439"/>
                </a:lnTo>
                <a:close/>
              </a:path>
              <a:path w="2336800" h="482600">
                <a:moveTo>
                  <a:pt x="1239770" y="472439"/>
                </a:moveTo>
                <a:lnTo>
                  <a:pt x="1236722" y="473963"/>
                </a:lnTo>
                <a:lnTo>
                  <a:pt x="1235198" y="477011"/>
                </a:lnTo>
                <a:lnTo>
                  <a:pt x="1236722" y="480059"/>
                </a:lnTo>
                <a:lnTo>
                  <a:pt x="1239770" y="481583"/>
                </a:lnTo>
                <a:lnTo>
                  <a:pt x="1243580" y="480059"/>
                </a:lnTo>
                <a:lnTo>
                  <a:pt x="1244342" y="477011"/>
                </a:lnTo>
                <a:lnTo>
                  <a:pt x="1243580" y="473963"/>
                </a:lnTo>
                <a:lnTo>
                  <a:pt x="1239770" y="472439"/>
                </a:lnTo>
                <a:close/>
              </a:path>
              <a:path w="2336800" h="482600">
                <a:moveTo>
                  <a:pt x="1220720" y="472439"/>
                </a:moveTo>
                <a:lnTo>
                  <a:pt x="1217672" y="473963"/>
                </a:lnTo>
                <a:lnTo>
                  <a:pt x="1216148" y="477011"/>
                </a:lnTo>
                <a:lnTo>
                  <a:pt x="1217672" y="480821"/>
                </a:lnTo>
                <a:lnTo>
                  <a:pt x="1220720" y="482345"/>
                </a:lnTo>
                <a:lnTo>
                  <a:pt x="1224530" y="480821"/>
                </a:lnTo>
                <a:lnTo>
                  <a:pt x="1225292" y="477011"/>
                </a:lnTo>
                <a:lnTo>
                  <a:pt x="1224530" y="473963"/>
                </a:lnTo>
                <a:lnTo>
                  <a:pt x="1220720" y="472439"/>
                </a:lnTo>
                <a:close/>
              </a:path>
              <a:path w="2336800" h="482600">
                <a:moveTo>
                  <a:pt x="1201670" y="472439"/>
                </a:moveTo>
                <a:lnTo>
                  <a:pt x="1198622" y="473963"/>
                </a:lnTo>
                <a:lnTo>
                  <a:pt x="1197098" y="477011"/>
                </a:lnTo>
                <a:lnTo>
                  <a:pt x="1198622" y="480821"/>
                </a:lnTo>
                <a:lnTo>
                  <a:pt x="1201670" y="482345"/>
                </a:lnTo>
                <a:lnTo>
                  <a:pt x="1205480" y="480821"/>
                </a:lnTo>
                <a:lnTo>
                  <a:pt x="1206242" y="477011"/>
                </a:lnTo>
                <a:lnTo>
                  <a:pt x="1205480" y="473963"/>
                </a:lnTo>
                <a:lnTo>
                  <a:pt x="1201670" y="472439"/>
                </a:lnTo>
                <a:close/>
              </a:path>
              <a:path w="2336800" h="482600">
                <a:moveTo>
                  <a:pt x="1182620" y="472439"/>
                </a:moveTo>
                <a:lnTo>
                  <a:pt x="1179572" y="473963"/>
                </a:lnTo>
                <a:lnTo>
                  <a:pt x="1178048" y="477011"/>
                </a:lnTo>
                <a:lnTo>
                  <a:pt x="1178810" y="480821"/>
                </a:lnTo>
                <a:lnTo>
                  <a:pt x="1182620" y="482345"/>
                </a:lnTo>
                <a:lnTo>
                  <a:pt x="1185668" y="480821"/>
                </a:lnTo>
                <a:lnTo>
                  <a:pt x="1187192" y="477773"/>
                </a:lnTo>
                <a:lnTo>
                  <a:pt x="1186430" y="473963"/>
                </a:lnTo>
                <a:lnTo>
                  <a:pt x="1182620" y="472439"/>
                </a:lnTo>
                <a:close/>
              </a:path>
              <a:path w="2336800" h="482600">
                <a:moveTo>
                  <a:pt x="1163570" y="472439"/>
                </a:moveTo>
                <a:lnTo>
                  <a:pt x="1160522" y="473963"/>
                </a:lnTo>
                <a:lnTo>
                  <a:pt x="1158998" y="477011"/>
                </a:lnTo>
                <a:lnTo>
                  <a:pt x="1159760" y="480821"/>
                </a:lnTo>
                <a:lnTo>
                  <a:pt x="1163570" y="482345"/>
                </a:lnTo>
                <a:lnTo>
                  <a:pt x="1166618" y="480821"/>
                </a:lnTo>
                <a:lnTo>
                  <a:pt x="1168142" y="477773"/>
                </a:lnTo>
                <a:lnTo>
                  <a:pt x="1167380" y="473963"/>
                </a:lnTo>
                <a:lnTo>
                  <a:pt x="1163570" y="472439"/>
                </a:lnTo>
                <a:close/>
              </a:path>
              <a:path w="2336800" h="482600">
                <a:moveTo>
                  <a:pt x="1144520" y="472439"/>
                </a:moveTo>
                <a:lnTo>
                  <a:pt x="1141472" y="473201"/>
                </a:lnTo>
                <a:lnTo>
                  <a:pt x="1139948" y="477011"/>
                </a:lnTo>
                <a:lnTo>
                  <a:pt x="1140710" y="480059"/>
                </a:lnTo>
                <a:lnTo>
                  <a:pt x="1144520" y="481583"/>
                </a:lnTo>
                <a:lnTo>
                  <a:pt x="1147568" y="480821"/>
                </a:lnTo>
                <a:lnTo>
                  <a:pt x="1149092" y="477011"/>
                </a:lnTo>
                <a:lnTo>
                  <a:pt x="1148330" y="473963"/>
                </a:lnTo>
                <a:lnTo>
                  <a:pt x="1144520" y="472439"/>
                </a:lnTo>
                <a:close/>
              </a:path>
              <a:path w="2336800" h="482600">
                <a:moveTo>
                  <a:pt x="1123355" y="472412"/>
                </a:moveTo>
                <a:lnTo>
                  <a:pt x="1121660" y="479297"/>
                </a:lnTo>
                <a:lnTo>
                  <a:pt x="1125470" y="481583"/>
                </a:lnTo>
                <a:lnTo>
                  <a:pt x="1129326" y="473114"/>
                </a:lnTo>
                <a:lnTo>
                  <a:pt x="1123355" y="472412"/>
                </a:lnTo>
                <a:close/>
              </a:path>
              <a:path w="2336800" h="482600">
                <a:moveTo>
                  <a:pt x="1104305" y="471650"/>
                </a:moveTo>
                <a:lnTo>
                  <a:pt x="1102610" y="478535"/>
                </a:lnTo>
                <a:lnTo>
                  <a:pt x="1106420" y="480821"/>
                </a:lnTo>
                <a:lnTo>
                  <a:pt x="1110276" y="472352"/>
                </a:lnTo>
                <a:lnTo>
                  <a:pt x="1104305" y="471650"/>
                </a:lnTo>
                <a:close/>
              </a:path>
              <a:path w="2336800" h="482600">
                <a:moveTo>
                  <a:pt x="1087370" y="470153"/>
                </a:moveTo>
                <a:lnTo>
                  <a:pt x="1084322" y="471677"/>
                </a:lnTo>
                <a:lnTo>
                  <a:pt x="1082798" y="474725"/>
                </a:lnTo>
                <a:lnTo>
                  <a:pt x="1083560" y="478535"/>
                </a:lnTo>
                <a:lnTo>
                  <a:pt x="1087370" y="480059"/>
                </a:lnTo>
                <a:lnTo>
                  <a:pt x="1090418" y="478535"/>
                </a:lnTo>
                <a:lnTo>
                  <a:pt x="1091942" y="475487"/>
                </a:lnTo>
                <a:lnTo>
                  <a:pt x="1091180" y="471677"/>
                </a:lnTo>
                <a:lnTo>
                  <a:pt x="1087370" y="470153"/>
                </a:lnTo>
                <a:close/>
              </a:path>
              <a:path w="2336800" h="482600">
                <a:moveTo>
                  <a:pt x="1069082" y="469391"/>
                </a:moveTo>
                <a:lnTo>
                  <a:pt x="1065272" y="470153"/>
                </a:lnTo>
                <a:lnTo>
                  <a:pt x="1063748" y="473963"/>
                </a:lnTo>
                <a:lnTo>
                  <a:pt x="1064510" y="477011"/>
                </a:lnTo>
                <a:lnTo>
                  <a:pt x="1068320" y="478535"/>
                </a:lnTo>
                <a:lnTo>
                  <a:pt x="1071368" y="477773"/>
                </a:lnTo>
                <a:lnTo>
                  <a:pt x="1072892" y="474725"/>
                </a:lnTo>
                <a:lnTo>
                  <a:pt x="1072130" y="470915"/>
                </a:lnTo>
                <a:lnTo>
                  <a:pt x="1069082" y="469391"/>
                </a:lnTo>
                <a:close/>
              </a:path>
              <a:path w="2336800" h="482600">
                <a:moveTo>
                  <a:pt x="1047155" y="468602"/>
                </a:moveTo>
                <a:lnTo>
                  <a:pt x="1045460" y="475487"/>
                </a:lnTo>
                <a:lnTo>
                  <a:pt x="1049270" y="477773"/>
                </a:lnTo>
                <a:lnTo>
                  <a:pt x="1053126" y="469304"/>
                </a:lnTo>
                <a:lnTo>
                  <a:pt x="1047155" y="468602"/>
                </a:lnTo>
                <a:close/>
              </a:path>
              <a:path w="2336800" h="482600">
                <a:moveTo>
                  <a:pt x="1030982" y="467105"/>
                </a:moveTo>
                <a:lnTo>
                  <a:pt x="1027172" y="467867"/>
                </a:lnTo>
                <a:lnTo>
                  <a:pt x="1025648" y="470915"/>
                </a:lnTo>
                <a:lnTo>
                  <a:pt x="1026410" y="474725"/>
                </a:lnTo>
                <a:lnTo>
                  <a:pt x="1030220" y="476249"/>
                </a:lnTo>
                <a:lnTo>
                  <a:pt x="1033268" y="475487"/>
                </a:lnTo>
                <a:lnTo>
                  <a:pt x="1034792" y="471677"/>
                </a:lnTo>
                <a:lnTo>
                  <a:pt x="1034030" y="468629"/>
                </a:lnTo>
                <a:lnTo>
                  <a:pt x="1030982" y="467105"/>
                </a:lnTo>
                <a:close/>
              </a:path>
              <a:path w="2336800" h="482600">
                <a:moveTo>
                  <a:pt x="1011932" y="465581"/>
                </a:moveTo>
                <a:lnTo>
                  <a:pt x="1008122" y="466343"/>
                </a:lnTo>
                <a:lnTo>
                  <a:pt x="1006598" y="469391"/>
                </a:lnTo>
                <a:lnTo>
                  <a:pt x="1007360" y="473201"/>
                </a:lnTo>
                <a:lnTo>
                  <a:pt x="1011170" y="474725"/>
                </a:lnTo>
                <a:lnTo>
                  <a:pt x="1014218" y="473963"/>
                </a:lnTo>
                <a:lnTo>
                  <a:pt x="1015742" y="470153"/>
                </a:lnTo>
                <a:lnTo>
                  <a:pt x="1014980" y="467105"/>
                </a:lnTo>
                <a:lnTo>
                  <a:pt x="1011932" y="465581"/>
                </a:lnTo>
                <a:close/>
              </a:path>
              <a:path w="2336800" h="482600">
                <a:moveTo>
                  <a:pt x="992882" y="463295"/>
                </a:moveTo>
                <a:lnTo>
                  <a:pt x="989834" y="464819"/>
                </a:lnTo>
                <a:lnTo>
                  <a:pt x="987548" y="467867"/>
                </a:lnTo>
                <a:lnTo>
                  <a:pt x="988310" y="470915"/>
                </a:lnTo>
                <a:lnTo>
                  <a:pt x="992120" y="473201"/>
                </a:lnTo>
                <a:lnTo>
                  <a:pt x="995168" y="471677"/>
                </a:lnTo>
                <a:lnTo>
                  <a:pt x="997454" y="468629"/>
                </a:lnTo>
                <a:lnTo>
                  <a:pt x="995930" y="465581"/>
                </a:lnTo>
                <a:lnTo>
                  <a:pt x="992882" y="463295"/>
                </a:lnTo>
                <a:close/>
              </a:path>
              <a:path w="2336800" h="482600">
                <a:moveTo>
                  <a:pt x="973832" y="461771"/>
                </a:moveTo>
                <a:lnTo>
                  <a:pt x="970784" y="462533"/>
                </a:lnTo>
                <a:lnTo>
                  <a:pt x="968498" y="465581"/>
                </a:lnTo>
                <a:lnTo>
                  <a:pt x="970022" y="469391"/>
                </a:lnTo>
                <a:lnTo>
                  <a:pt x="973070" y="470915"/>
                </a:lnTo>
                <a:lnTo>
                  <a:pt x="976118" y="470153"/>
                </a:lnTo>
                <a:lnTo>
                  <a:pt x="978404" y="467105"/>
                </a:lnTo>
                <a:lnTo>
                  <a:pt x="976880" y="463295"/>
                </a:lnTo>
                <a:lnTo>
                  <a:pt x="973832" y="461771"/>
                </a:lnTo>
                <a:close/>
              </a:path>
              <a:path w="2336800" h="482600">
                <a:moveTo>
                  <a:pt x="954782" y="459485"/>
                </a:moveTo>
                <a:lnTo>
                  <a:pt x="951734" y="461009"/>
                </a:lnTo>
                <a:lnTo>
                  <a:pt x="949448" y="464057"/>
                </a:lnTo>
                <a:lnTo>
                  <a:pt x="950972" y="467105"/>
                </a:lnTo>
                <a:lnTo>
                  <a:pt x="954020" y="469391"/>
                </a:lnTo>
                <a:lnTo>
                  <a:pt x="957830" y="467867"/>
                </a:lnTo>
                <a:lnTo>
                  <a:pt x="959354" y="464819"/>
                </a:lnTo>
                <a:lnTo>
                  <a:pt x="957830" y="461771"/>
                </a:lnTo>
                <a:lnTo>
                  <a:pt x="954782" y="459485"/>
                </a:lnTo>
                <a:close/>
              </a:path>
              <a:path w="2336800" h="482600">
                <a:moveTo>
                  <a:pt x="935732" y="457199"/>
                </a:moveTo>
                <a:lnTo>
                  <a:pt x="932684" y="458723"/>
                </a:lnTo>
                <a:lnTo>
                  <a:pt x="931160" y="461771"/>
                </a:lnTo>
                <a:lnTo>
                  <a:pt x="931922" y="465581"/>
                </a:lnTo>
                <a:lnTo>
                  <a:pt x="934970" y="467105"/>
                </a:lnTo>
                <a:lnTo>
                  <a:pt x="938780" y="465581"/>
                </a:lnTo>
                <a:lnTo>
                  <a:pt x="940304" y="462533"/>
                </a:lnTo>
                <a:lnTo>
                  <a:pt x="939542" y="459485"/>
                </a:lnTo>
                <a:lnTo>
                  <a:pt x="935732" y="457199"/>
                </a:lnTo>
                <a:close/>
              </a:path>
              <a:path w="2336800" h="482600">
                <a:moveTo>
                  <a:pt x="917444" y="454913"/>
                </a:moveTo>
                <a:lnTo>
                  <a:pt x="913634" y="456437"/>
                </a:lnTo>
                <a:lnTo>
                  <a:pt x="912110" y="459485"/>
                </a:lnTo>
                <a:lnTo>
                  <a:pt x="912872" y="462533"/>
                </a:lnTo>
                <a:lnTo>
                  <a:pt x="915920" y="464819"/>
                </a:lnTo>
                <a:lnTo>
                  <a:pt x="919730" y="464057"/>
                </a:lnTo>
                <a:lnTo>
                  <a:pt x="921254" y="461009"/>
                </a:lnTo>
                <a:lnTo>
                  <a:pt x="920492" y="457199"/>
                </a:lnTo>
                <a:lnTo>
                  <a:pt x="917444" y="454913"/>
                </a:lnTo>
                <a:close/>
              </a:path>
              <a:path w="2336800" h="482600">
                <a:moveTo>
                  <a:pt x="898394" y="452627"/>
                </a:moveTo>
                <a:lnTo>
                  <a:pt x="894584" y="453389"/>
                </a:lnTo>
                <a:lnTo>
                  <a:pt x="893060" y="456437"/>
                </a:lnTo>
                <a:lnTo>
                  <a:pt x="893822" y="460247"/>
                </a:lnTo>
                <a:lnTo>
                  <a:pt x="896870" y="461771"/>
                </a:lnTo>
                <a:lnTo>
                  <a:pt x="900680" y="461009"/>
                </a:lnTo>
                <a:lnTo>
                  <a:pt x="902204" y="457961"/>
                </a:lnTo>
                <a:lnTo>
                  <a:pt x="901442" y="454151"/>
                </a:lnTo>
                <a:lnTo>
                  <a:pt x="898394" y="452627"/>
                </a:lnTo>
                <a:close/>
              </a:path>
              <a:path w="2336800" h="482600">
                <a:moveTo>
                  <a:pt x="879344" y="450341"/>
                </a:moveTo>
                <a:lnTo>
                  <a:pt x="876296" y="451103"/>
                </a:lnTo>
                <a:lnTo>
                  <a:pt x="874010" y="454151"/>
                </a:lnTo>
                <a:lnTo>
                  <a:pt x="874772" y="457199"/>
                </a:lnTo>
                <a:lnTo>
                  <a:pt x="877820" y="459485"/>
                </a:lnTo>
                <a:lnTo>
                  <a:pt x="881630" y="458723"/>
                </a:lnTo>
                <a:lnTo>
                  <a:pt x="883916" y="455675"/>
                </a:lnTo>
                <a:lnTo>
                  <a:pt x="882392" y="451865"/>
                </a:lnTo>
                <a:lnTo>
                  <a:pt x="879344" y="450341"/>
                </a:lnTo>
                <a:close/>
              </a:path>
              <a:path w="2336800" h="482600">
                <a:moveTo>
                  <a:pt x="861056" y="447293"/>
                </a:moveTo>
                <a:lnTo>
                  <a:pt x="857246" y="448055"/>
                </a:lnTo>
                <a:lnTo>
                  <a:pt x="854960" y="451103"/>
                </a:lnTo>
                <a:lnTo>
                  <a:pt x="855722" y="454151"/>
                </a:lnTo>
                <a:lnTo>
                  <a:pt x="858770" y="456437"/>
                </a:lnTo>
                <a:lnTo>
                  <a:pt x="862580" y="455675"/>
                </a:lnTo>
                <a:lnTo>
                  <a:pt x="864866" y="452627"/>
                </a:lnTo>
                <a:lnTo>
                  <a:pt x="864104" y="449579"/>
                </a:lnTo>
                <a:lnTo>
                  <a:pt x="861056" y="447293"/>
                </a:lnTo>
                <a:close/>
              </a:path>
              <a:path w="2336800" h="482600">
                <a:moveTo>
                  <a:pt x="842006" y="444245"/>
                </a:moveTo>
                <a:lnTo>
                  <a:pt x="838196" y="445007"/>
                </a:lnTo>
                <a:lnTo>
                  <a:pt x="836672" y="448055"/>
                </a:lnTo>
                <a:lnTo>
                  <a:pt x="837434" y="451103"/>
                </a:lnTo>
                <a:lnTo>
                  <a:pt x="840482" y="453389"/>
                </a:lnTo>
                <a:lnTo>
                  <a:pt x="843530" y="452627"/>
                </a:lnTo>
                <a:lnTo>
                  <a:pt x="845816" y="449579"/>
                </a:lnTo>
                <a:lnTo>
                  <a:pt x="845054" y="445769"/>
                </a:lnTo>
                <a:lnTo>
                  <a:pt x="842006" y="444245"/>
                </a:lnTo>
                <a:close/>
              </a:path>
              <a:path w="2336800" h="482600">
                <a:moveTo>
                  <a:pt x="822956" y="441197"/>
                </a:moveTo>
                <a:lnTo>
                  <a:pt x="819908" y="441959"/>
                </a:lnTo>
                <a:lnTo>
                  <a:pt x="817622" y="445007"/>
                </a:lnTo>
                <a:lnTo>
                  <a:pt x="818384" y="448055"/>
                </a:lnTo>
                <a:lnTo>
                  <a:pt x="821432" y="450341"/>
                </a:lnTo>
                <a:lnTo>
                  <a:pt x="825242" y="449579"/>
                </a:lnTo>
                <a:lnTo>
                  <a:pt x="826766" y="446531"/>
                </a:lnTo>
                <a:lnTo>
                  <a:pt x="826004" y="442721"/>
                </a:lnTo>
                <a:lnTo>
                  <a:pt x="822956" y="441197"/>
                </a:lnTo>
                <a:close/>
              </a:path>
              <a:path w="2336800" h="482600">
                <a:moveTo>
                  <a:pt x="806159" y="438191"/>
                </a:moveTo>
                <a:lnTo>
                  <a:pt x="800399" y="438194"/>
                </a:lnTo>
                <a:lnTo>
                  <a:pt x="799334" y="445007"/>
                </a:lnTo>
                <a:lnTo>
                  <a:pt x="802382" y="447293"/>
                </a:lnTo>
                <a:lnTo>
                  <a:pt x="808468" y="443153"/>
                </a:lnTo>
                <a:lnTo>
                  <a:pt x="806159" y="438191"/>
                </a:lnTo>
                <a:close/>
              </a:path>
              <a:path w="2336800" h="482600">
                <a:moveTo>
                  <a:pt x="785618" y="434339"/>
                </a:moveTo>
                <a:lnTo>
                  <a:pt x="782570" y="435101"/>
                </a:lnTo>
                <a:lnTo>
                  <a:pt x="780284" y="438149"/>
                </a:lnTo>
                <a:lnTo>
                  <a:pt x="781046" y="441197"/>
                </a:lnTo>
                <a:lnTo>
                  <a:pt x="784094" y="443483"/>
                </a:lnTo>
                <a:lnTo>
                  <a:pt x="787904" y="442721"/>
                </a:lnTo>
                <a:lnTo>
                  <a:pt x="789428" y="439673"/>
                </a:lnTo>
                <a:lnTo>
                  <a:pt x="788666" y="435863"/>
                </a:lnTo>
                <a:lnTo>
                  <a:pt x="785618" y="434339"/>
                </a:lnTo>
                <a:close/>
              </a:path>
              <a:path w="2336800" h="482600">
                <a:moveTo>
                  <a:pt x="763110" y="431324"/>
                </a:moveTo>
                <a:lnTo>
                  <a:pt x="761996" y="438149"/>
                </a:lnTo>
                <a:lnTo>
                  <a:pt x="765044" y="439673"/>
                </a:lnTo>
                <a:lnTo>
                  <a:pt x="770798" y="436350"/>
                </a:lnTo>
                <a:lnTo>
                  <a:pt x="768962" y="431373"/>
                </a:lnTo>
                <a:lnTo>
                  <a:pt x="763110" y="431324"/>
                </a:lnTo>
                <a:close/>
              </a:path>
              <a:path w="2336800" h="482600">
                <a:moveTo>
                  <a:pt x="748280" y="426719"/>
                </a:moveTo>
                <a:lnTo>
                  <a:pt x="745232" y="427481"/>
                </a:lnTo>
                <a:lnTo>
                  <a:pt x="742946" y="430529"/>
                </a:lnTo>
                <a:lnTo>
                  <a:pt x="743708" y="433577"/>
                </a:lnTo>
                <a:lnTo>
                  <a:pt x="746756" y="435863"/>
                </a:lnTo>
                <a:lnTo>
                  <a:pt x="749804" y="435101"/>
                </a:lnTo>
                <a:lnTo>
                  <a:pt x="752090" y="432053"/>
                </a:lnTo>
                <a:lnTo>
                  <a:pt x="751328" y="429005"/>
                </a:lnTo>
                <a:lnTo>
                  <a:pt x="748280" y="426719"/>
                </a:lnTo>
                <a:close/>
              </a:path>
              <a:path w="2336800" h="482600">
                <a:moveTo>
                  <a:pt x="729992" y="422909"/>
                </a:moveTo>
                <a:lnTo>
                  <a:pt x="726182" y="422909"/>
                </a:lnTo>
                <a:lnTo>
                  <a:pt x="723896" y="425957"/>
                </a:lnTo>
                <a:lnTo>
                  <a:pt x="724658" y="429767"/>
                </a:lnTo>
                <a:lnTo>
                  <a:pt x="727706" y="432053"/>
                </a:lnTo>
                <a:lnTo>
                  <a:pt x="731516" y="431291"/>
                </a:lnTo>
                <a:lnTo>
                  <a:pt x="733802" y="428243"/>
                </a:lnTo>
                <a:lnTo>
                  <a:pt x="733040" y="424433"/>
                </a:lnTo>
                <a:lnTo>
                  <a:pt x="729992" y="422909"/>
                </a:lnTo>
                <a:close/>
              </a:path>
              <a:path w="2336800" h="482600">
                <a:moveTo>
                  <a:pt x="711704" y="418337"/>
                </a:moveTo>
                <a:lnTo>
                  <a:pt x="707894" y="419099"/>
                </a:lnTo>
                <a:lnTo>
                  <a:pt x="705608" y="422147"/>
                </a:lnTo>
                <a:lnTo>
                  <a:pt x="706370" y="425957"/>
                </a:lnTo>
                <a:lnTo>
                  <a:pt x="709418" y="427481"/>
                </a:lnTo>
                <a:lnTo>
                  <a:pt x="712466" y="427481"/>
                </a:lnTo>
                <a:lnTo>
                  <a:pt x="714752" y="424433"/>
                </a:lnTo>
                <a:lnTo>
                  <a:pt x="713990" y="420623"/>
                </a:lnTo>
                <a:lnTo>
                  <a:pt x="711704" y="418337"/>
                </a:lnTo>
                <a:close/>
              </a:path>
              <a:path w="2336800" h="482600">
                <a:moveTo>
                  <a:pt x="692654" y="413765"/>
                </a:moveTo>
                <a:lnTo>
                  <a:pt x="689606" y="414527"/>
                </a:lnTo>
                <a:lnTo>
                  <a:pt x="687320" y="417575"/>
                </a:lnTo>
                <a:lnTo>
                  <a:pt x="687320" y="421385"/>
                </a:lnTo>
                <a:lnTo>
                  <a:pt x="690368" y="423671"/>
                </a:lnTo>
                <a:lnTo>
                  <a:pt x="694178" y="422909"/>
                </a:lnTo>
                <a:lnTo>
                  <a:pt x="696464" y="419861"/>
                </a:lnTo>
                <a:lnTo>
                  <a:pt x="695702" y="416051"/>
                </a:lnTo>
                <a:lnTo>
                  <a:pt x="692654" y="413765"/>
                </a:lnTo>
                <a:close/>
              </a:path>
              <a:path w="2336800" h="482600">
                <a:moveTo>
                  <a:pt x="674366" y="409955"/>
                </a:moveTo>
                <a:lnTo>
                  <a:pt x="670556" y="409955"/>
                </a:lnTo>
                <a:lnTo>
                  <a:pt x="668270" y="413003"/>
                </a:lnTo>
                <a:lnTo>
                  <a:pt x="669032" y="416813"/>
                </a:lnTo>
                <a:lnTo>
                  <a:pt x="672080" y="419099"/>
                </a:lnTo>
                <a:lnTo>
                  <a:pt x="675890" y="418337"/>
                </a:lnTo>
                <a:lnTo>
                  <a:pt x="678176" y="415289"/>
                </a:lnTo>
                <a:lnTo>
                  <a:pt x="677414" y="411479"/>
                </a:lnTo>
                <a:lnTo>
                  <a:pt x="674366" y="409955"/>
                </a:lnTo>
                <a:close/>
              </a:path>
              <a:path w="2336800" h="482600">
                <a:moveTo>
                  <a:pt x="656078" y="405383"/>
                </a:moveTo>
                <a:lnTo>
                  <a:pt x="652268" y="405383"/>
                </a:lnTo>
                <a:lnTo>
                  <a:pt x="649982" y="408431"/>
                </a:lnTo>
                <a:lnTo>
                  <a:pt x="650744" y="412241"/>
                </a:lnTo>
                <a:lnTo>
                  <a:pt x="653792" y="414527"/>
                </a:lnTo>
                <a:lnTo>
                  <a:pt x="656840" y="413765"/>
                </a:lnTo>
                <a:lnTo>
                  <a:pt x="659126" y="410717"/>
                </a:lnTo>
                <a:lnTo>
                  <a:pt x="659126" y="406907"/>
                </a:lnTo>
                <a:lnTo>
                  <a:pt x="656078" y="405383"/>
                </a:lnTo>
                <a:close/>
              </a:path>
              <a:path w="2336800" h="482600">
                <a:moveTo>
                  <a:pt x="637790" y="400049"/>
                </a:moveTo>
                <a:lnTo>
                  <a:pt x="633980" y="400811"/>
                </a:lnTo>
                <a:lnTo>
                  <a:pt x="631694" y="403097"/>
                </a:lnTo>
                <a:lnTo>
                  <a:pt x="632456" y="406907"/>
                </a:lnTo>
                <a:lnTo>
                  <a:pt x="634742" y="409193"/>
                </a:lnTo>
                <a:lnTo>
                  <a:pt x="638552" y="409193"/>
                </a:lnTo>
                <a:lnTo>
                  <a:pt x="640838" y="406145"/>
                </a:lnTo>
                <a:lnTo>
                  <a:pt x="640838" y="402335"/>
                </a:lnTo>
                <a:lnTo>
                  <a:pt x="637790" y="400049"/>
                </a:lnTo>
                <a:close/>
              </a:path>
              <a:path w="2336800" h="482600">
                <a:moveTo>
                  <a:pt x="619502" y="395477"/>
                </a:moveTo>
                <a:lnTo>
                  <a:pt x="615692" y="395477"/>
                </a:lnTo>
                <a:lnTo>
                  <a:pt x="613406" y="398525"/>
                </a:lnTo>
                <a:lnTo>
                  <a:pt x="613406" y="402335"/>
                </a:lnTo>
                <a:lnTo>
                  <a:pt x="616454" y="404621"/>
                </a:lnTo>
                <a:lnTo>
                  <a:pt x="620264" y="403859"/>
                </a:lnTo>
                <a:lnTo>
                  <a:pt x="622550" y="401573"/>
                </a:lnTo>
                <a:lnTo>
                  <a:pt x="621788" y="397763"/>
                </a:lnTo>
                <a:lnTo>
                  <a:pt x="619502" y="395477"/>
                </a:lnTo>
                <a:close/>
              </a:path>
              <a:path w="2336800" h="482600">
                <a:moveTo>
                  <a:pt x="601214" y="390143"/>
                </a:moveTo>
                <a:lnTo>
                  <a:pt x="597404" y="390143"/>
                </a:lnTo>
                <a:lnTo>
                  <a:pt x="595118" y="393191"/>
                </a:lnTo>
                <a:lnTo>
                  <a:pt x="595118" y="397001"/>
                </a:lnTo>
                <a:lnTo>
                  <a:pt x="598166" y="399287"/>
                </a:lnTo>
                <a:lnTo>
                  <a:pt x="601976" y="398525"/>
                </a:lnTo>
                <a:lnTo>
                  <a:pt x="604262" y="396239"/>
                </a:lnTo>
                <a:lnTo>
                  <a:pt x="603500" y="392429"/>
                </a:lnTo>
                <a:lnTo>
                  <a:pt x="601214" y="390143"/>
                </a:lnTo>
                <a:close/>
              </a:path>
              <a:path w="2336800" h="482600">
                <a:moveTo>
                  <a:pt x="582926" y="384809"/>
                </a:moveTo>
                <a:lnTo>
                  <a:pt x="579116" y="384809"/>
                </a:lnTo>
                <a:lnTo>
                  <a:pt x="576830" y="387857"/>
                </a:lnTo>
                <a:lnTo>
                  <a:pt x="576830" y="391667"/>
                </a:lnTo>
                <a:lnTo>
                  <a:pt x="579878" y="393953"/>
                </a:lnTo>
                <a:lnTo>
                  <a:pt x="583688" y="393191"/>
                </a:lnTo>
                <a:lnTo>
                  <a:pt x="585974" y="390905"/>
                </a:lnTo>
                <a:lnTo>
                  <a:pt x="585212" y="387095"/>
                </a:lnTo>
                <a:lnTo>
                  <a:pt x="582926" y="384809"/>
                </a:lnTo>
                <a:close/>
              </a:path>
              <a:path w="2336800" h="482600">
                <a:moveTo>
                  <a:pt x="564638" y="378713"/>
                </a:moveTo>
                <a:lnTo>
                  <a:pt x="560828" y="379475"/>
                </a:lnTo>
                <a:lnTo>
                  <a:pt x="558542" y="381761"/>
                </a:lnTo>
                <a:lnTo>
                  <a:pt x="558542" y="385571"/>
                </a:lnTo>
                <a:lnTo>
                  <a:pt x="561590" y="387857"/>
                </a:lnTo>
                <a:lnTo>
                  <a:pt x="565400" y="387857"/>
                </a:lnTo>
                <a:lnTo>
                  <a:pt x="567686" y="384809"/>
                </a:lnTo>
                <a:lnTo>
                  <a:pt x="566924" y="381761"/>
                </a:lnTo>
                <a:lnTo>
                  <a:pt x="564638" y="378713"/>
                </a:lnTo>
                <a:close/>
              </a:path>
              <a:path w="2336800" h="482600">
                <a:moveTo>
                  <a:pt x="546350" y="373379"/>
                </a:moveTo>
                <a:lnTo>
                  <a:pt x="542540" y="373379"/>
                </a:lnTo>
                <a:lnTo>
                  <a:pt x="540254" y="376427"/>
                </a:lnTo>
                <a:lnTo>
                  <a:pt x="541016" y="380237"/>
                </a:lnTo>
                <a:lnTo>
                  <a:pt x="543302" y="382523"/>
                </a:lnTo>
                <a:lnTo>
                  <a:pt x="547112" y="381761"/>
                </a:lnTo>
                <a:lnTo>
                  <a:pt x="549398" y="379475"/>
                </a:lnTo>
                <a:lnTo>
                  <a:pt x="549398" y="375665"/>
                </a:lnTo>
                <a:lnTo>
                  <a:pt x="546350" y="373379"/>
                </a:lnTo>
                <a:close/>
              </a:path>
              <a:path w="2336800" h="482600">
                <a:moveTo>
                  <a:pt x="528062" y="367283"/>
                </a:moveTo>
                <a:lnTo>
                  <a:pt x="524252" y="368045"/>
                </a:lnTo>
                <a:lnTo>
                  <a:pt x="521966" y="370331"/>
                </a:lnTo>
                <a:lnTo>
                  <a:pt x="522728" y="374141"/>
                </a:lnTo>
                <a:lnTo>
                  <a:pt x="525014" y="376427"/>
                </a:lnTo>
                <a:lnTo>
                  <a:pt x="528824" y="376427"/>
                </a:lnTo>
                <a:lnTo>
                  <a:pt x="531110" y="373379"/>
                </a:lnTo>
                <a:lnTo>
                  <a:pt x="531110" y="369569"/>
                </a:lnTo>
                <a:lnTo>
                  <a:pt x="528062" y="367283"/>
                </a:lnTo>
                <a:close/>
              </a:path>
              <a:path w="2336800" h="482600">
                <a:moveTo>
                  <a:pt x="510536" y="361187"/>
                </a:moveTo>
                <a:lnTo>
                  <a:pt x="506726" y="361187"/>
                </a:lnTo>
                <a:lnTo>
                  <a:pt x="504440" y="364235"/>
                </a:lnTo>
                <a:lnTo>
                  <a:pt x="504440" y="368045"/>
                </a:lnTo>
                <a:lnTo>
                  <a:pt x="507488" y="370331"/>
                </a:lnTo>
                <a:lnTo>
                  <a:pt x="510536" y="370331"/>
                </a:lnTo>
                <a:lnTo>
                  <a:pt x="513584" y="367283"/>
                </a:lnTo>
                <a:lnTo>
                  <a:pt x="512822" y="363473"/>
                </a:lnTo>
                <a:lnTo>
                  <a:pt x="510536" y="361187"/>
                </a:lnTo>
                <a:close/>
              </a:path>
              <a:path w="2336800" h="482600">
                <a:moveTo>
                  <a:pt x="492248" y="355091"/>
                </a:moveTo>
                <a:lnTo>
                  <a:pt x="488438" y="355091"/>
                </a:lnTo>
                <a:lnTo>
                  <a:pt x="486152" y="358139"/>
                </a:lnTo>
                <a:lnTo>
                  <a:pt x="486152" y="361187"/>
                </a:lnTo>
                <a:lnTo>
                  <a:pt x="489200" y="364235"/>
                </a:lnTo>
                <a:lnTo>
                  <a:pt x="493010" y="363473"/>
                </a:lnTo>
                <a:lnTo>
                  <a:pt x="495296" y="361187"/>
                </a:lnTo>
                <a:lnTo>
                  <a:pt x="495296" y="357377"/>
                </a:lnTo>
                <a:lnTo>
                  <a:pt x="492248" y="355091"/>
                </a:lnTo>
                <a:close/>
              </a:path>
              <a:path w="2336800" h="482600">
                <a:moveTo>
                  <a:pt x="474722" y="348233"/>
                </a:moveTo>
                <a:lnTo>
                  <a:pt x="470912" y="348233"/>
                </a:lnTo>
                <a:lnTo>
                  <a:pt x="468626" y="351281"/>
                </a:lnTo>
                <a:lnTo>
                  <a:pt x="468626" y="355091"/>
                </a:lnTo>
                <a:lnTo>
                  <a:pt x="470912" y="357377"/>
                </a:lnTo>
                <a:lnTo>
                  <a:pt x="474722" y="357377"/>
                </a:lnTo>
                <a:lnTo>
                  <a:pt x="477008" y="355091"/>
                </a:lnTo>
                <a:lnTo>
                  <a:pt x="477008" y="351281"/>
                </a:lnTo>
                <a:lnTo>
                  <a:pt x="474722" y="348233"/>
                </a:lnTo>
                <a:close/>
              </a:path>
              <a:path w="2336800" h="482600">
                <a:moveTo>
                  <a:pt x="453386" y="341375"/>
                </a:moveTo>
                <a:lnTo>
                  <a:pt x="450338" y="344423"/>
                </a:lnTo>
                <a:lnTo>
                  <a:pt x="450338" y="348233"/>
                </a:lnTo>
                <a:lnTo>
                  <a:pt x="453386" y="350519"/>
                </a:lnTo>
                <a:lnTo>
                  <a:pt x="457196" y="350519"/>
                </a:lnTo>
                <a:lnTo>
                  <a:pt x="459482" y="348233"/>
                </a:lnTo>
                <a:lnTo>
                  <a:pt x="459482" y="344423"/>
                </a:lnTo>
                <a:lnTo>
                  <a:pt x="457196" y="342137"/>
                </a:lnTo>
                <a:lnTo>
                  <a:pt x="453386" y="341375"/>
                </a:lnTo>
                <a:close/>
              </a:path>
              <a:path w="2336800" h="482600">
                <a:moveTo>
                  <a:pt x="435098" y="334517"/>
                </a:moveTo>
                <a:lnTo>
                  <a:pt x="432812" y="337565"/>
                </a:lnTo>
                <a:lnTo>
                  <a:pt x="432812" y="341375"/>
                </a:lnTo>
                <a:lnTo>
                  <a:pt x="435098" y="343661"/>
                </a:lnTo>
                <a:lnTo>
                  <a:pt x="438908" y="343661"/>
                </a:lnTo>
                <a:lnTo>
                  <a:pt x="441956" y="341375"/>
                </a:lnTo>
                <a:lnTo>
                  <a:pt x="441956" y="337565"/>
                </a:lnTo>
                <a:lnTo>
                  <a:pt x="438908" y="335279"/>
                </a:lnTo>
                <a:lnTo>
                  <a:pt x="435098" y="334517"/>
                </a:lnTo>
                <a:close/>
              </a:path>
              <a:path w="2336800" h="482600">
                <a:moveTo>
                  <a:pt x="421382" y="327659"/>
                </a:moveTo>
                <a:lnTo>
                  <a:pt x="417572" y="327659"/>
                </a:lnTo>
                <a:lnTo>
                  <a:pt x="415286" y="329945"/>
                </a:lnTo>
                <a:lnTo>
                  <a:pt x="415286" y="333755"/>
                </a:lnTo>
                <a:lnTo>
                  <a:pt x="417572" y="336803"/>
                </a:lnTo>
                <a:lnTo>
                  <a:pt x="421382" y="336803"/>
                </a:lnTo>
                <a:lnTo>
                  <a:pt x="423668" y="333755"/>
                </a:lnTo>
                <a:lnTo>
                  <a:pt x="424430" y="329945"/>
                </a:lnTo>
                <a:lnTo>
                  <a:pt x="421382" y="327659"/>
                </a:lnTo>
                <a:close/>
              </a:path>
              <a:path w="2336800" h="482600">
                <a:moveTo>
                  <a:pt x="403856" y="320039"/>
                </a:moveTo>
                <a:lnTo>
                  <a:pt x="400046" y="320039"/>
                </a:lnTo>
                <a:lnTo>
                  <a:pt x="397760" y="323087"/>
                </a:lnTo>
                <a:lnTo>
                  <a:pt x="397760" y="326897"/>
                </a:lnTo>
                <a:lnTo>
                  <a:pt x="400046" y="329183"/>
                </a:lnTo>
                <a:lnTo>
                  <a:pt x="403856" y="329183"/>
                </a:lnTo>
                <a:lnTo>
                  <a:pt x="406142" y="326897"/>
                </a:lnTo>
                <a:lnTo>
                  <a:pt x="406142" y="323087"/>
                </a:lnTo>
                <a:lnTo>
                  <a:pt x="403856" y="320039"/>
                </a:lnTo>
                <a:close/>
              </a:path>
              <a:path w="2336800" h="482600">
                <a:moveTo>
                  <a:pt x="386330" y="312419"/>
                </a:moveTo>
                <a:lnTo>
                  <a:pt x="383282" y="312419"/>
                </a:lnTo>
                <a:lnTo>
                  <a:pt x="380234" y="314705"/>
                </a:lnTo>
                <a:lnTo>
                  <a:pt x="380234" y="318515"/>
                </a:lnTo>
                <a:lnTo>
                  <a:pt x="382520" y="321563"/>
                </a:lnTo>
                <a:lnTo>
                  <a:pt x="386330" y="321563"/>
                </a:lnTo>
                <a:lnTo>
                  <a:pt x="388616" y="319277"/>
                </a:lnTo>
                <a:lnTo>
                  <a:pt x="389378" y="315467"/>
                </a:lnTo>
                <a:lnTo>
                  <a:pt x="386330" y="312419"/>
                </a:lnTo>
                <a:close/>
              </a:path>
              <a:path w="2336800" h="482600">
                <a:moveTo>
                  <a:pt x="369566" y="304799"/>
                </a:moveTo>
                <a:lnTo>
                  <a:pt x="365756" y="304799"/>
                </a:lnTo>
                <a:lnTo>
                  <a:pt x="362708" y="307085"/>
                </a:lnTo>
                <a:lnTo>
                  <a:pt x="362708" y="310895"/>
                </a:lnTo>
                <a:lnTo>
                  <a:pt x="364994" y="313943"/>
                </a:lnTo>
                <a:lnTo>
                  <a:pt x="368804" y="313943"/>
                </a:lnTo>
                <a:lnTo>
                  <a:pt x="371852" y="311657"/>
                </a:lnTo>
                <a:lnTo>
                  <a:pt x="371852" y="307847"/>
                </a:lnTo>
                <a:lnTo>
                  <a:pt x="369566" y="304799"/>
                </a:lnTo>
                <a:close/>
              </a:path>
              <a:path w="2336800" h="482600">
                <a:moveTo>
                  <a:pt x="348230" y="296417"/>
                </a:moveTo>
                <a:lnTo>
                  <a:pt x="345944" y="298703"/>
                </a:lnTo>
                <a:lnTo>
                  <a:pt x="345182" y="302513"/>
                </a:lnTo>
                <a:lnTo>
                  <a:pt x="347468" y="305561"/>
                </a:lnTo>
                <a:lnTo>
                  <a:pt x="351278" y="305561"/>
                </a:lnTo>
                <a:lnTo>
                  <a:pt x="354326" y="303275"/>
                </a:lnTo>
                <a:lnTo>
                  <a:pt x="354326" y="299465"/>
                </a:lnTo>
                <a:lnTo>
                  <a:pt x="352040" y="297179"/>
                </a:lnTo>
                <a:lnTo>
                  <a:pt x="348230" y="296417"/>
                </a:lnTo>
                <a:close/>
              </a:path>
              <a:path w="2336800" h="482600">
                <a:moveTo>
                  <a:pt x="331466" y="288035"/>
                </a:moveTo>
                <a:lnTo>
                  <a:pt x="328418" y="290321"/>
                </a:lnTo>
                <a:lnTo>
                  <a:pt x="328418" y="294131"/>
                </a:lnTo>
                <a:lnTo>
                  <a:pt x="330704" y="297179"/>
                </a:lnTo>
                <a:lnTo>
                  <a:pt x="334514" y="297179"/>
                </a:lnTo>
                <a:lnTo>
                  <a:pt x="336800" y="294893"/>
                </a:lnTo>
                <a:lnTo>
                  <a:pt x="337562" y="291083"/>
                </a:lnTo>
                <a:lnTo>
                  <a:pt x="335276" y="288797"/>
                </a:lnTo>
                <a:lnTo>
                  <a:pt x="331466" y="288035"/>
                </a:lnTo>
                <a:close/>
              </a:path>
              <a:path w="2336800" h="482600">
                <a:moveTo>
                  <a:pt x="314705" y="279653"/>
                </a:moveTo>
                <a:lnTo>
                  <a:pt x="311657" y="281939"/>
                </a:lnTo>
                <a:lnTo>
                  <a:pt x="310895" y="285749"/>
                </a:lnTo>
                <a:lnTo>
                  <a:pt x="313181" y="288035"/>
                </a:lnTo>
                <a:lnTo>
                  <a:pt x="316991" y="288797"/>
                </a:lnTo>
                <a:lnTo>
                  <a:pt x="320039" y="286511"/>
                </a:lnTo>
                <a:lnTo>
                  <a:pt x="320801" y="282701"/>
                </a:lnTo>
                <a:lnTo>
                  <a:pt x="318515" y="280415"/>
                </a:lnTo>
                <a:lnTo>
                  <a:pt x="314705" y="279653"/>
                </a:lnTo>
                <a:close/>
              </a:path>
              <a:path w="2336800" h="482600">
                <a:moveTo>
                  <a:pt x="297941" y="270509"/>
                </a:moveTo>
                <a:lnTo>
                  <a:pt x="294893" y="272795"/>
                </a:lnTo>
                <a:lnTo>
                  <a:pt x="294131" y="276605"/>
                </a:lnTo>
                <a:lnTo>
                  <a:pt x="296417" y="279653"/>
                </a:lnTo>
                <a:lnTo>
                  <a:pt x="300227" y="279653"/>
                </a:lnTo>
                <a:lnTo>
                  <a:pt x="303275" y="277367"/>
                </a:lnTo>
                <a:lnTo>
                  <a:pt x="303275" y="274319"/>
                </a:lnTo>
                <a:lnTo>
                  <a:pt x="300989" y="271271"/>
                </a:lnTo>
                <a:lnTo>
                  <a:pt x="297941" y="270509"/>
                </a:lnTo>
                <a:close/>
              </a:path>
              <a:path w="2336800" h="482600">
                <a:moveTo>
                  <a:pt x="281177" y="261365"/>
                </a:moveTo>
                <a:lnTo>
                  <a:pt x="278129" y="263651"/>
                </a:lnTo>
                <a:lnTo>
                  <a:pt x="277367" y="267461"/>
                </a:lnTo>
                <a:lnTo>
                  <a:pt x="279653" y="270509"/>
                </a:lnTo>
                <a:lnTo>
                  <a:pt x="283463" y="270509"/>
                </a:lnTo>
                <a:lnTo>
                  <a:pt x="286511" y="268223"/>
                </a:lnTo>
                <a:lnTo>
                  <a:pt x="287273" y="265175"/>
                </a:lnTo>
                <a:lnTo>
                  <a:pt x="284987" y="262127"/>
                </a:lnTo>
                <a:lnTo>
                  <a:pt x="281177" y="261365"/>
                </a:lnTo>
                <a:close/>
              </a:path>
              <a:path w="2336800" h="482600">
                <a:moveTo>
                  <a:pt x="268223" y="252221"/>
                </a:moveTo>
                <a:lnTo>
                  <a:pt x="264413" y="252221"/>
                </a:lnTo>
                <a:lnTo>
                  <a:pt x="261365" y="254507"/>
                </a:lnTo>
                <a:lnTo>
                  <a:pt x="261365" y="257555"/>
                </a:lnTo>
                <a:lnTo>
                  <a:pt x="263651" y="260603"/>
                </a:lnTo>
                <a:lnTo>
                  <a:pt x="266699" y="261365"/>
                </a:lnTo>
                <a:lnTo>
                  <a:pt x="269747" y="259079"/>
                </a:lnTo>
                <a:lnTo>
                  <a:pt x="270509" y="255269"/>
                </a:lnTo>
                <a:lnTo>
                  <a:pt x="268223" y="252221"/>
                </a:lnTo>
                <a:close/>
              </a:path>
              <a:path w="2336800" h="482600">
                <a:moveTo>
                  <a:pt x="248411" y="242315"/>
                </a:moveTo>
                <a:lnTo>
                  <a:pt x="245363" y="244601"/>
                </a:lnTo>
                <a:lnTo>
                  <a:pt x="244601" y="247649"/>
                </a:lnTo>
                <a:lnTo>
                  <a:pt x="246887" y="250697"/>
                </a:lnTo>
                <a:lnTo>
                  <a:pt x="250697" y="251459"/>
                </a:lnTo>
                <a:lnTo>
                  <a:pt x="252983" y="249173"/>
                </a:lnTo>
                <a:lnTo>
                  <a:pt x="253745" y="246125"/>
                </a:lnTo>
                <a:lnTo>
                  <a:pt x="252221" y="243077"/>
                </a:lnTo>
                <a:lnTo>
                  <a:pt x="248411" y="242315"/>
                </a:lnTo>
                <a:close/>
              </a:path>
              <a:path w="2336800" h="482600">
                <a:moveTo>
                  <a:pt x="235457" y="232409"/>
                </a:moveTo>
                <a:lnTo>
                  <a:pt x="232409" y="232409"/>
                </a:lnTo>
                <a:lnTo>
                  <a:pt x="229361" y="233933"/>
                </a:lnTo>
                <a:lnTo>
                  <a:pt x="228599" y="237743"/>
                </a:lnTo>
                <a:lnTo>
                  <a:pt x="230885" y="240791"/>
                </a:lnTo>
                <a:lnTo>
                  <a:pt x="234695" y="241553"/>
                </a:lnTo>
                <a:lnTo>
                  <a:pt x="236981" y="239267"/>
                </a:lnTo>
                <a:lnTo>
                  <a:pt x="237743" y="235457"/>
                </a:lnTo>
                <a:lnTo>
                  <a:pt x="235457" y="232409"/>
                </a:lnTo>
                <a:close/>
              </a:path>
              <a:path w="2336800" h="482600">
                <a:moveTo>
                  <a:pt x="216407" y="221741"/>
                </a:moveTo>
                <a:lnTo>
                  <a:pt x="213359" y="223265"/>
                </a:lnTo>
                <a:lnTo>
                  <a:pt x="212597" y="227075"/>
                </a:lnTo>
                <a:lnTo>
                  <a:pt x="214883" y="230123"/>
                </a:lnTo>
                <a:lnTo>
                  <a:pt x="217931" y="230885"/>
                </a:lnTo>
                <a:lnTo>
                  <a:pt x="220979" y="229361"/>
                </a:lnTo>
                <a:lnTo>
                  <a:pt x="221741" y="225551"/>
                </a:lnTo>
                <a:lnTo>
                  <a:pt x="220217" y="222503"/>
                </a:lnTo>
                <a:lnTo>
                  <a:pt x="216407" y="221741"/>
                </a:lnTo>
                <a:close/>
              </a:path>
              <a:path w="2336800" h="482600">
                <a:moveTo>
                  <a:pt x="201167" y="211073"/>
                </a:moveTo>
                <a:lnTo>
                  <a:pt x="198119" y="212597"/>
                </a:lnTo>
                <a:lnTo>
                  <a:pt x="197357" y="216407"/>
                </a:lnTo>
                <a:lnTo>
                  <a:pt x="198881" y="219455"/>
                </a:lnTo>
                <a:lnTo>
                  <a:pt x="202691" y="220217"/>
                </a:lnTo>
                <a:lnTo>
                  <a:pt x="205739" y="217931"/>
                </a:lnTo>
                <a:lnTo>
                  <a:pt x="206501" y="214883"/>
                </a:lnTo>
                <a:lnTo>
                  <a:pt x="204215" y="211835"/>
                </a:lnTo>
                <a:lnTo>
                  <a:pt x="201167" y="211073"/>
                </a:lnTo>
                <a:close/>
              </a:path>
              <a:path w="2336800" h="482600">
                <a:moveTo>
                  <a:pt x="185927" y="199643"/>
                </a:moveTo>
                <a:lnTo>
                  <a:pt x="182117" y="201167"/>
                </a:lnTo>
                <a:lnTo>
                  <a:pt x="181355" y="204977"/>
                </a:lnTo>
                <a:lnTo>
                  <a:pt x="183641" y="208025"/>
                </a:lnTo>
                <a:lnTo>
                  <a:pt x="186689" y="208787"/>
                </a:lnTo>
                <a:lnTo>
                  <a:pt x="189737" y="207263"/>
                </a:lnTo>
                <a:lnTo>
                  <a:pt x="191261" y="203453"/>
                </a:lnTo>
                <a:lnTo>
                  <a:pt x="188975" y="200405"/>
                </a:lnTo>
                <a:lnTo>
                  <a:pt x="185927" y="199643"/>
                </a:lnTo>
                <a:close/>
              </a:path>
              <a:path w="2336800" h="482600">
                <a:moveTo>
                  <a:pt x="170687" y="187451"/>
                </a:moveTo>
                <a:lnTo>
                  <a:pt x="167639" y="189737"/>
                </a:lnTo>
                <a:lnTo>
                  <a:pt x="166115" y="192785"/>
                </a:lnTo>
                <a:lnTo>
                  <a:pt x="168401" y="196595"/>
                </a:lnTo>
                <a:lnTo>
                  <a:pt x="171449" y="197357"/>
                </a:lnTo>
                <a:lnTo>
                  <a:pt x="175259" y="195833"/>
                </a:lnTo>
                <a:lnTo>
                  <a:pt x="176021" y="192023"/>
                </a:lnTo>
                <a:lnTo>
                  <a:pt x="173735" y="188975"/>
                </a:lnTo>
                <a:lnTo>
                  <a:pt x="170687" y="187451"/>
                </a:lnTo>
                <a:close/>
              </a:path>
              <a:path w="2336800" h="482600">
                <a:moveTo>
                  <a:pt x="156209" y="176021"/>
                </a:moveTo>
                <a:lnTo>
                  <a:pt x="153161" y="177545"/>
                </a:lnTo>
                <a:lnTo>
                  <a:pt x="151637" y="180593"/>
                </a:lnTo>
                <a:lnTo>
                  <a:pt x="153161" y="183641"/>
                </a:lnTo>
                <a:lnTo>
                  <a:pt x="156971" y="185165"/>
                </a:lnTo>
                <a:lnTo>
                  <a:pt x="160019" y="183641"/>
                </a:lnTo>
                <a:lnTo>
                  <a:pt x="161543" y="179831"/>
                </a:lnTo>
                <a:lnTo>
                  <a:pt x="159257" y="176783"/>
                </a:lnTo>
                <a:lnTo>
                  <a:pt x="156209" y="176021"/>
                </a:lnTo>
                <a:close/>
              </a:path>
              <a:path w="2336800" h="482600">
                <a:moveTo>
                  <a:pt x="141731" y="163067"/>
                </a:moveTo>
                <a:lnTo>
                  <a:pt x="138683" y="164591"/>
                </a:lnTo>
                <a:lnTo>
                  <a:pt x="137159" y="168401"/>
                </a:lnTo>
                <a:lnTo>
                  <a:pt x="138683" y="171449"/>
                </a:lnTo>
                <a:lnTo>
                  <a:pt x="142493" y="172973"/>
                </a:lnTo>
                <a:lnTo>
                  <a:pt x="145541" y="170687"/>
                </a:lnTo>
                <a:lnTo>
                  <a:pt x="147065" y="167639"/>
                </a:lnTo>
                <a:lnTo>
                  <a:pt x="145541" y="164591"/>
                </a:lnTo>
                <a:lnTo>
                  <a:pt x="141731" y="163067"/>
                </a:lnTo>
                <a:close/>
              </a:path>
              <a:path w="2336800" h="482600">
                <a:moveTo>
                  <a:pt x="129033" y="150582"/>
                </a:moveTo>
                <a:lnTo>
                  <a:pt x="124532" y="151552"/>
                </a:lnTo>
                <a:lnTo>
                  <a:pt x="124956" y="157564"/>
                </a:lnTo>
                <a:lnTo>
                  <a:pt x="124967" y="158495"/>
                </a:lnTo>
                <a:lnTo>
                  <a:pt x="131663" y="157564"/>
                </a:lnTo>
                <a:lnTo>
                  <a:pt x="133175" y="153145"/>
                </a:lnTo>
                <a:lnTo>
                  <a:pt x="129033" y="150582"/>
                </a:lnTo>
                <a:close/>
              </a:path>
              <a:path w="2336800" h="482600">
                <a:moveTo>
                  <a:pt x="115061" y="136397"/>
                </a:moveTo>
                <a:lnTo>
                  <a:pt x="112013" y="137921"/>
                </a:lnTo>
                <a:lnTo>
                  <a:pt x="110489" y="140969"/>
                </a:lnTo>
                <a:lnTo>
                  <a:pt x="111251" y="144017"/>
                </a:lnTo>
                <a:lnTo>
                  <a:pt x="114299" y="146303"/>
                </a:lnTo>
                <a:lnTo>
                  <a:pt x="118109" y="144779"/>
                </a:lnTo>
                <a:lnTo>
                  <a:pt x="119633" y="141731"/>
                </a:lnTo>
                <a:lnTo>
                  <a:pt x="118871" y="137921"/>
                </a:lnTo>
                <a:lnTo>
                  <a:pt x="115061" y="136397"/>
                </a:lnTo>
                <a:close/>
              </a:path>
              <a:path w="2336800" h="482600">
                <a:moveTo>
                  <a:pt x="102869" y="121919"/>
                </a:moveTo>
                <a:lnTo>
                  <a:pt x="99059" y="123443"/>
                </a:lnTo>
                <a:lnTo>
                  <a:pt x="97535" y="126491"/>
                </a:lnTo>
                <a:lnTo>
                  <a:pt x="98297" y="130301"/>
                </a:lnTo>
                <a:lnTo>
                  <a:pt x="102107" y="131825"/>
                </a:lnTo>
                <a:lnTo>
                  <a:pt x="105155" y="130301"/>
                </a:lnTo>
                <a:lnTo>
                  <a:pt x="107441" y="127253"/>
                </a:lnTo>
                <a:lnTo>
                  <a:pt x="105917" y="123443"/>
                </a:lnTo>
                <a:lnTo>
                  <a:pt x="102869" y="121919"/>
                </a:lnTo>
                <a:close/>
              </a:path>
              <a:path w="2336800" h="482600">
                <a:moveTo>
                  <a:pt x="91439" y="107441"/>
                </a:moveTo>
                <a:lnTo>
                  <a:pt x="87629" y="108203"/>
                </a:lnTo>
                <a:lnTo>
                  <a:pt x="85343" y="111251"/>
                </a:lnTo>
                <a:lnTo>
                  <a:pt x="86867" y="115061"/>
                </a:lnTo>
                <a:lnTo>
                  <a:pt x="89915" y="116585"/>
                </a:lnTo>
                <a:lnTo>
                  <a:pt x="92963" y="115823"/>
                </a:lnTo>
                <a:lnTo>
                  <a:pt x="95249" y="112775"/>
                </a:lnTo>
                <a:lnTo>
                  <a:pt x="94487" y="108965"/>
                </a:lnTo>
                <a:lnTo>
                  <a:pt x="91439" y="107441"/>
                </a:lnTo>
                <a:close/>
              </a:path>
              <a:path w="2336800" h="482600">
                <a:moveTo>
                  <a:pt x="80823" y="92240"/>
                </a:moveTo>
                <a:lnTo>
                  <a:pt x="74675" y="96011"/>
                </a:lnTo>
                <a:lnTo>
                  <a:pt x="75437" y="99059"/>
                </a:lnTo>
                <a:lnTo>
                  <a:pt x="78731" y="101314"/>
                </a:lnTo>
                <a:lnTo>
                  <a:pt x="83993" y="96850"/>
                </a:lnTo>
                <a:lnTo>
                  <a:pt x="80823" y="92240"/>
                </a:lnTo>
                <a:close/>
              </a:path>
              <a:path w="2336800" h="482600">
                <a:moveTo>
                  <a:pt x="41909" y="0"/>
                </a:moveTo>
                <a:lnTo>
                  <a:pt x="761" y="86867"/>
                </a:lnTo>
                <a:lnTo>
                  <a:pt x="0" y="90677"/>
                </a:lnTo>
                <a:lnTo>
                  <a:pt x="3047" y="93725"/>
                </a:lnTo>
                <a:lnTo>
                  <a:pt x="6095" y="93725"/>
                </a:lnTo>
                <a:lnTo>
                  <a:pt x="9143" y="91439"/>
                </a:lnTo>
                <a:lnTo>
                  <a:pt x="43619" y="19040"/>
                </a:lnTo>
                <a:lnTo>
                  <a:pt x="38861" y="12191"/>
                </a:lnTo>
                <a:lnTo>
                  <a:pt x="47243" y="11429"/>
                </a:lnTo>
                <a:lnTo>
                  <a:pt x="49932" y="11429"/>
                </a:lnTo>
                <a:lnTo>
                  <a:pt x="41909" y="0"/>
                </a:lnTo>
                <a:close/>
              </a:path>
              <a:path w="2336800" h="482600">
                <a:moveTo>
                  <a:pt x="58490" y="23621"/>
                </a:moveTo>
                <a:lnTo>
                  <a:pt x="49529" y="23621"/>
                </a:lnTo>
                <a:lnTo>
                  <a:pt x="51053" y="26669"/>
                </a:lnTo>
                <a:lnTo>
                  <a:pt x="51053" y="29741"/>
                </a:lnTo>
                <a:lnTo>
                  <a:pt x="89153" y="84581"/>
                </a:lnTo>
                <a:lnTo>
                  <a:pt x="92201" y="86867"/>
                </a:lnTo>
                <a:lnTo>
                  <a:pt x="96011" y="86105"/>
                </a:lnTo>
                <a:lnTo>
                  <a:pt x="98297" y="83057"/>
                </a:lnTo>
                <a:lnTo>
                  <a:pt x="97535" y="79247"/>
                </a:lnTo>
                <a:lnTo>
                  <a:pt x="58490" y="23621"/>
                </a:lnTo>
                <a:close/>
              </a:path>
              <a:path w="2336800" h="482600">
                <a:moveTo>
                  <a:pt x="70103" y="75437"/>
                </a:moveTo>
                <a:lnTo>
                  <a:pt x="66293" y="76199"/>
                </a:lnTo>
                <a:lnTo>
                  <a:pt x="64769" y="79247"/>
                </a:lnTo>
                <a:lnTo>
                  <a:pt x="64769" y="83057"/>
                </a:lnTo>
                <a:lnTo>
                  <a:pt x="67817" y="85343"/>
                </a:lnTo>
                <a:lnTo>
                  <a:pt x="71627" y="84581"/>
                </a:lnTo>
                <a:lnTo>
                  <a:pt x="73913" y="81533"/>
                </a:lnTo>
                <a:lnTo>
                  <a:pt x="73151" y="77723"/>
                </a:lnTo>
                <a:lnTo>
                  <a:pt x="70103" y="75437"/>
                </a:lnTo>
                <a:close/>
              </a:path>
              <a:path w="2336800" h="482600">
                <a:moveTo>
                  <a:pt x="61721" y="59435"/>
                </a:moveTo>
                <a:lnTo>
                  <a:pt x="57911" y="59435"/>
                </a:lnTo>
                <a:lnTo>
                  <a:pt x="55625" y="61721"/>
                </a:lnTo>
                <a:lnTo>
                  <a:pt x="56387" y="65531"/>
                </a:lnTo>
                <a:lnTo>
                  <a:pt x="58673" y="67817"/>
                </a:lnTo>
                <a:lnTo>
                  <a:pt x="62483" y="67817"/>
                </a:lnTo>
                <a:lnTo>
                  <a:pt x="64769" y="65531"/>
                </a:lnTo>
                <a:lnTo>
                  <a:pt x="64769" y="61721"/>
                </a:lnTo>
                <a:lnTo>
                  <a:pt x="61721" y="59435"/>
                </a:lnTo>
                <a:close/>
              </a:path>
              <a:path w="2336800" h="482600">
                <a:moveTo>
                  <a:pt x="54863" y="41909"/>
                </a:moveTo>
                <a:lnTo>
                  <a:pt x="51053" y="41909"/>
                </a:lnTo>
                <a:lnTo>
                  <a:pt x="48005" y="44195"/>
                </a:lnTo>
                <a:lnTo>
                  <a:pt x="48005" y="48005"/>
                </a:lnTo>
                <a:lnTo>
                  <a:pt x="51053" y="50291"/>
                </a:lnTo>
                <a:lnTo>
                  <a:pt x="54101" y="50291"/>
                </a:lnTo>
                <a:lnTo>
                  <a:pt x="57149" y="48005"/>
                </a:lnTo>
                <a:lnTo>
                  <a:pt x="57149" y="44195"/>
                </a:lnTo>
                <a:lnTo>
                  <a:pt x="54863" y="41909"/>
                </a:lnTo>
                <a:close/>
              </a:path>
              <a:path w="2336800" h="482600">
                <a:moveTo>
                  <a:pt x="46802" y="23621"/>
                </a:moveTo>
                <a:lnTo>
                  <a:pt x="45719" y="23621"/>
                </a:lnTo>
                <a:lnTo>
                  <a:pt x="42671" y="25907"/>
                </a:lnTo>
                <a:lnTo>
                  <a:pt x="41909" y="28955"/>
                </a:lnTo>
                <a:lnTo>
                  <a:pt x="44195" y="32003"/>
                </a:lnTo>
                <a:lnTo>
                  <a:pt x="48005" y="32765"/>
                </a:lnTo>
                <a:lnTo>
                  <a:pt x="51053" y="30479"/>
                </a:lnTo>
                <a:lnTo>
                  <a:pt x="51053" y="29741"/>
                </a:lnTo>
                <a:lnTo>
                  <a:pt x="46802" y="23621"/>
                </a:lnTo>
                <a:close/>
              </a:path>
              <a:path w="2336800" h="482600">
                <a:moveTo>
                  <a:pt x="49932" y="11429"/>
                </a:moveTo>
                <a:lnTo>
                  <a:pt x="47243" y="11429"/>
                </a:lnTo>
                <a:lnTo>
                  <a:pt x="43619" y="19040"/>
                </a:lnTo>
                <a:lnTo>
                  <a:pt x="51053" y="29741"/>
                </a:lnTo>
                <a:lnTo>
                  <a:pt x="51053" y="26669"/>
                </a:lnTo>
                <a:lnTo>
                  <a:pt x="49529" y="23621"/>
                </a:lnTo>
                <a:lnTo>
                  <a:pt x="58490" y="23621"/>
                </a:lnTo>
                <a:lnTo>
                  <a:pt x="49932" y="11429"/>
                </a:lnTo>
                <a:close/>
              </a:path>
              <a:path w="2336800" h="482600">
                <a:moveTo>
                  <a:pt x="47243" y="11429"/>
                </a:moveTo>
                <a:lnTo>
                  <a:pt x="38861" y="12191"/>
                </a:lnTo>
                <a:lnTo>
                  <a:pt x="43619" y="19040"/>
                </a:lnTo>
                <a:lnTo>
                  <a:pt x="47243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2728511" y="3953095"/>
            <a:ext cx="3717925" cy="482600"/>
          </a:xfrm>
          <a:custGeom>
            <a:avLst/>
            <a:gdLst/>
            <a:ahLst/>
            <a:cxnLst/>
            <a:rect l="l" t="t" r="r" b="b"/>
            <a:pathLst>
              <a:path w="3717925" h="482600">
                <a:moveTo>
                  <a:pt x="3714759" y="298703"/>
                </a:moveTo>
                <a:lnTo>
                  <a:pt x="3710949" y="299465"/>
                </a:lnTo>
                <a:lnTo>
                  <a:pt x="3708663" y="302513"/>
                </a:lnTo>
                <a:lnTo>
                  <a:pt x="3709425" y="306323"/>
                </a:lnTo>
                <a:lnTo>
                  <a:pt x="3712473" y="307847"/>
                </a:lnTo>
                <a:lnTo>
                  <a:pt x="3716283" y="307847"/>
                </a:lnTo>
                <a:lnTo>
                  <a:pt x="3717807" y="304799"/>
                </a:lnTo>
                <a:lnTo>
                  <a:pt x="3717807" y="300989"/>
                </a:lnTo>
                <a:lnTo>
                  <a:pt x="3714759" y="298703"/>
                </a:lnTo>
                <a:close/>
              </a:path>
              <a:path w="3717925" h="482600">
                <a:moveTo>
                  <a:pt x="3704091" y="314705"/>
                </a:moveTo>
                <a:lnTo>
                  <a:pt x="3700281" y="315467"/>
                </a:lnTo>
                <a:lnTo>
                  <a:pt x="3698757" y="318515"/>
                </a:lnTo>
                <a:lnTo>
                  <a:pt x="3699519" y="322325"/>
                </a:lnTo>
                <a:lnTo>
                  <a:pt x="3703329" y="323849"/>
                </a:lnTo>
                <a:lnTo>
                  <a:pt x="3706377" y="323087"/>
                </a:lnTo>
                <a:lnTo>
                  <a:pt x="3708663" y="319277"/>
                </a:lnTo>
                <a:lnTo>
                  <a:pt x="3707139" y="316229"/>
                </a:lnTo>
                <a:lnTo>
                  <a:pt x="3704091" y="314705"/>
                </a:lnTo>
                <a:close/>
              </a:path>
              <a:path w="3717925" h="482600">
                <a:moveTo>
                  <a:pt x="3688851" y="324611"/>
                </a:moveTo>
                <a:lnTo>
                  <a:pt x="3685803" y="324611"/>
                </a:lnTo>
                <a:lnTo>
                  <a:pt x="3682755" y="327659"/>
                </a:lnTo>
                <a:lnTo>
                  <a:pt x="3682755" y="330707"/>
                </a:lnTo>
                <a:lnTo>
                  <a:pt x="3685803" y="333755"/>
                </a:lnTo>
                <a:lnTo>
                  <a:pt x="3689613" y="333755"/>
                </a:lnTo>
                <a:lnTo>
                  <a:pt x="3691899" y="330707"/>
                </a:lnTo>
                <a:lnTo>
                  <a:pt x="3691899" y="326897"/>
                </a:lnTo>
                <a:lnTo>
                  <a:pt x="3688851" y="324611"/>
                </a:lnTo>
                <a:close/>
              </a:path>
              <a:path w="3717925" h="482600">
                <a:moveTo>
                  <a:pt x="3672087" y="332231"/>
                </a:moveTo>
                <a:lnTo>
                  <a:pt x="3668277" y="332231"/>
                </a:lnTo>
                <a:lnTo>
                  <a:pt x="3665991" y="334517"/>
                </a:lnTo>
                <a:lnTo>
                  <a:pt x="3665229" y="338327"/>
                </a:lnTo>
                <a:lnTo>
                  <a:pt x="3667515" y="340613"/>
                </a:lnTo>
                <a:lnTo>
                  <a:pt x="3671325" y="341375"/>
                </a:lnTo>
                <a:lnTo>
                  <a:pt x="3674373" y="339089"/>
                </a:lnTo>
                <a:lnTo>
                  <a:pt x="3674373" y="335279"/>
                </a:lnTo>
                <a:lnTo>
                  <a:pt x="3672087" y="332231"/>
                </a:lnTo>
                <a:close/>
              </a:path>
              <a:path w="3717925" h="482600">
                <a:moveTo>
                  <a:pt x="3650751" y="338327"/>
                </a:moveTo>
                <a:lnTo>
                  <a:pt x="3647703" y="340613"/>
                </a:lnTo>
                <a:lnTo>
                  <a:pt x="3647703" y="344423"/>
                </a:lnTo>
                <a:lnTo>
                  <a:pt x="3649989" y="347471"/>
                </a:lnTo>
                <a:lnTo>
                  <a:pt x="3653799" y="347471"/>
                </a:lnTo>
                <a:lnTo>
                  <a:pt x="3656085" y="345185"/>
                </a:lnTo>
                <a:lnTo>
                  <a:pt x="3656847" y="341375"/>
                </a:lnTo>
                <a:lnTo>
                  <a:pt x="3654561" y="339089"/>
                </a:lnTo>
                <a:lnTo>
                  <a:pt x="3650751" y="338327"/>
                </a:lnTo>
                <a:close/>
              </a:path>
              <a:path w="3717925" h="482600">
                <a:moveTo>
                  <a:pt x="3632463" y="343661"/>
                </a:moveTo>
                <a:lnTo>
                  <a:pt x="3629415" y="345947"/>
                </a:lnTo>
                <a:lnTo>
                  <a:pt x="3629415" y="349757"/>
                </a:lnTo>
                <a:lnTo>
                  <a:pt x="3630939" y="352805"/>
                </a:lnTo>
                <a:lnTo>
                  <a:pt x="3634749" y="353567"/>
                </a:lnTo>
                <a:lnTo>
                  <a:pt x="3637797" y="351281"/>
                </a:lnTo>
                <a:lnTo>
                  <a:pt x="3638559" y="347471"/>
                </a:lnTo>
                <a:lnTo>
                  <a:pt x="3636273" y="344423"/>
                </a:lnTo>
                <a:lnTo>
                  <a:pt x="3632463" y="343661"/>
                </a:lnTo>
                <a:close/>
              </a:path>
              <a:path w="3717925" h="482600">
                <a:moveTo>
                  <a:pt x="3614175" y="348995"/>
                </a:moveTo>
                <a:lnTo>
                  <a:pt x="3611127" y="351281"/>
                </a:lnTo>
                <a:lnTo>
                  <a:pt x="3611127" y="355091"/>
                </a:lnTo>
                <a:lnTo>
                  <a:pt x="3612651" y="358139"/>
                </a:lnTo>
                <a:lnTo>
                  <a:pt x="3616461" y="358139"/>
                </a:lnTo>
                <a:lnTo>
                  <a:pt x="3619509" y="355853"/>
                </a:lnTo>
                <a:lnTo>
                  <a:pt x="3620271" y="352805"/>
                </a:lnTo>
                <a:lnTo>
                  <a:pt x="3617985" y="349757"/>
                </a:lnTo>
                <a:lnTo>
                  <a:pt x="3614175" y="348995"/>
                </a:lnTo>
                <a:close/>
              </a:path>
              <a:path w="3717925" h="482600">
                <a:moveTo>
                  <a:pt x="3595887" y="353567"/>
                </a:moveTo>
                <a:lnTo>
                  <a:pt x="3592839" y="355853"/>
                </a:lnTo>
                <a:lnTo>
                  <a:pt x="3592077" y="358901"/>
                </a:lnTo>
                <a:lnTo>
                  <a:pt x="3594363" y="361949"/>
                </a:lnTo>
                <a:lnTo>
                  <a:pt x="3598173" y="362711"/>
                </a:lnTo>
                <a:lnTo>
                  <a:pt x="3601221" y="361187"/>
                </a:lnTo>
                <a:lnTo>
                  <a:pt x="3601221" y="357377"/>
                </a:lnTo>
                <a:lnTo>
                  <a:pt x="3599697" y="354329"/>
                </a:lnTo>
                <a:lnTo>
                  <a:pt x="3595887" y="353567"/>
                </a:lnTo>
                <a:close/>
              </a:path>
              <a:path w="3717925" h="482600">
                <a:moveTo>
                  <a:pt x="3577599" y="358139"/>
                </a:moveTo>
                <a:lnTo>
                  <a:pt x="3574551" y="359663"/>
                </a:lnTo>
                <a:lnTo>
                  <a:pt x="3573789" y="363473"/>
                </a:lnTo>
                <a:lnTo>
                  <a:pt x="3575313" y="366521"/>
                </a:lnTo>
                <a:lnTo>
                  <a:pt x="3579123" y="367283"/>
                </a:lnTo>
                <a:lnTo>
                  <a:pt x="3582171" y="364997"/>
                </a:lnTo>
                <a:lnTo>
                  <a:pt x="3582933" y="361949"/>
                </a:lnTo>
                <a:lnTo>
                  <a:pt x="3580647" y="358901"/>
                </a:lnTo>
                <a:lnTo>
                  <a:pt x="3577599" y="358139"/>
                </a:lnTo>
                <a:close/>
              </a:path>
              <a:path w="3717925" h="482600">
                <a:moveTo>
                  <a:pt x="3558549" y="361949"/>
                </a:moveTo>
                <a:lnTo>
                  <a:pt x="3555501" y="363473"/>
                </a:lnTo>
                <a:lnTo>
                  <a:pt x="3554739" y="367283"/>
                </a:lnTo>
                <a:lnTo>
                  <a:pt x="3557025" y="370331"/>
                </a:lnTo>
                <a:lnTo>
                  <a:pt x="3560835" y="371093"/>
                </a:lnTo>
                <a:lnTo>
                  <a:pt x="3563883" y="368807"/>
                </a:lnTo>
                <a:lnTo>
                  <a:pt x="3564645" y="365759"/>
                </a:lnTo>
                <a:lnTo>
                  <a:pt x="3562359" y="362711"/>
                </a:lnTo>
                <a:lnTo>
                  <a:pt x="3558549" y="361949"/>
                </a:lnTo>
                <a:close/>
              </a:path>
              <a:path w="3717925" h="482600">
                <a:moveTo>
                  <a:pt x="3540261" y="365759"/>
                </a:moveTo>
                <a:lnTo>
                  <a:pt x="3537213" y="367283"/>
                </a:lnTo>
                <a:lnTo>
                  <a:pt x="3536451" y="371093"/>
                </a:lnTo>
                <a:lnTo>
                  <a:pt x="3537975" y="374141"/>
                </a:lnTo>
                <a:lnTo>
                  <a:pt x="3541785" y="374903"/>
                </a:lnTo>
                <a:lnTo>
                  <a:pt x="3544833" y="373379"/>
                </a:lnTo>
                <a:lnTo>
                  <a:pt x="3545595" y="369569"/>
                </a:lnTo>
                <a:lnTo>
                  <a:pt x="3544071" y="366521"/>
                </a:lnTo>
                <a:lnTo>
                  <a:pt x="3540261" y="365759"/>
                </a:lnTo>
                <a:close/>
              </a:path>
              <a:path w="3717925" h="482600">
                <a:moveTo>
                  <a:pt x="3521211" y="368807"/>
                </a:moveTo>
                <a:lnTo>
                  <a:pt x="3518163" y="371093"/>
                </a:lnTo>
                <a:lnTo>
                  <a:pt x="3517401" y="374141"/>
                </a:lnTo>
                <a:lnTo>
                  <a:pt x="3519687" y="377951"/>
                </a:lnTo>
                <a:lnTo>
                  <a:pt x="3522735" y="378713"/>
                </a:lnTo>
                <a:lnTo>
                  <a:pt x="3525783" y="376427"/>
                </a:lnTo>
                <a:lnTo>
                  <a:pt x="3527307" y="373379"/>
                </a:lnTo>
                <a:lnTo>
                  <a:pt x="3525021" y="370331"/>
                </a:lnTo>
                <a:lnTo>
                  <a:pt x="3521211" y="368807"/>
                </a:lnTo>
                <a:close/>
              </a:path>
              <a:path w="3717925" h="482600">
                <a:moveTo>
                  <a:pt x="3502923" y="372617"/>
                </a:moveTo>
                <a:lnTo>
                  <a:pt x="3499875" y="374141"/>
                </a:lnTo>
                <a:lnTo>
                  <a:pt x="3499113" y="377951"/>
                </a:lnTo>
                <a:lnTo>
                  <a:pt x="3500637" y="380999"/>
                </a:lnTo>
                <a:lnTo>
                  <a:pt x="3504447" y="381761"/>
                </a:lnTo>
                <a:lnTo>
                  <a:pt x="3507495" y="380237"/>
                </a:lnTo>
                <a:lnTo>
                  <a:pt x="3508257" y="376427"/>
                </a:lnTo>
                <a:lnTo>
                  <a:pt x="3505971" y="373379"/>
                </a:lnTo>
                <a:lnTo>
                  <a:pt x="3502923" y="372617"/>
                </a:lnTo>
                <a:close/>
              </a:path>
              <a:path w="3717925" h="482600">
                <a:moveTo>
                  <a:pt x="3483873" y="375665"/>
                </a:moveTo>
                <a:lnTo>
                  <a:pt x="3480825" y="377189"/>
                </a:lnTo>
                <a:lnTo>
                  <a:pt x="3480063" y="380999"/>
                </a:lnTo>
                <a:lnTo>
                  <a:pt x="3481587" y="384047"/>
                </a:lnTo>
                <a:lnTo>
                  <a:pt x="3485397" y="384809"/>
                </a:lnTo>
                <a:lnTo>
                  <a:pt x="3488445" y="383285"/>
                </a:lnTo>
                <a:lnTo>
                  <a:pt x="3489207" y="379475"/>
                </a:lnTo>
                <a:lnTo>
                  <a:pt x="3487683" y="376427"/>
                </a:lnTo>
                <a:lnTo>
                  <a:pt x="3483873" y="375665"/>
                </a:lnTo>
                <a:close/>
              </a:path>
              <a:path w="3717925" h="482600">
                <a:moveTo>
                  <a:pt x="3465585" y="378713"/>
                </a:moveTo>
                <a:lnTo>
                  <a:pt x="3462537" y="380237"/>
                </a:lnTo>
                <a:lnTo>
                  <a:pt x="3461013" y="384047"/>
                </a:lnTo>
                <a:lnTo>
                  <a:pt x="3463299" y="387095"/>
                </a:lnTo>
                <a:lnTo>
                  <a:pt x="3466347" y="387857"/>
                </a:lnTo>
                <a:lnTo>
                  <a:pt x="3469395" y="386333"/>
                </a:lnTo>
                <a:lnTo>
                  <a:pt x="3470919" y="382523"/>
                </a:lnTo>
                <a:lnTo>
                  <a:pt x="3468633" y="379475"/>
                </a:lnTo>
                <a:lnTo>
                  <a:pt x="3465585" y="378713"/>
                </a:lnTo>
                <a:close/>
              </a:path>
              <a:path w="3717925" h="482600">
                <a:moveTo>
                  <a:pt x="3446535" y="381761"/>
                </a:moveTo>
                <a:lnTo>
                  <a:pt x="3443487" y="383285"/>
                </a:lnTo>
                <a:lnTo>
                  <a:pt x="3441963" y="387095"/>
                </a:lnTo>
                <a:lnTo>
                  <a:pt x="3444249" y="390143"/>
                </a:lnTo>
                <a:lnTo>
                  <a:pt x="3447297" y="390905"/>
                </a:lnTo>
                <a:lnTo>
                  <a:pt x="3451107" y="389381"/>
                </a:lnTo>
                <a:lnTo>
                  <a:pt x="3451869" y="385571"/>
                </a:lnTo>
                <a:lnTo>
                  <a:pt x="3450345" y="382523"/>
                </a:lnTo>
                <a:lnTo>
                  <a:pt x="3446535" y="381761"/>
                </a:lnTo>
                <a:close/>
              </a:path>
              <a:path w="3717925" h="482600">
                <a:moveTo>
                  <a:pt x="3427485" y="384809"/>
                </a:moveTo>
                <a:lnTo>
                  <a:pt x="3424437" y="386333"/>
                </a:lnTo>
                <a:lnTo>
                  <a:pt x="3423675" y="389381"/>
                </a:lnTo>
                <a:lnTo>
                  <a:pt x="3425199" y="393191"/>
                </a:lnTo>
                <a:lnTo>
                  <a:pt x="3429009" y="393953"/>
                </a:lnTo>
                <a:lnTo>
                  <a:pt x="3432057" y="392429"/>
                </a:lnTo>
                <a:lnTo>
                  <a:pt x="3432819" y="388619"/>
                </a:lnTo>
                <a:lnTo>
                  <a:pt x="3431295" y="385571"/>
                </a:lnTo>
                <a:lnTo>
                  <a:pt x="3427485" y="384809"/>
                </a:lnTo>
                <a:close/>
              </a:path>
              <a:path w="3717925" h="482600">
                <a:moveTo>
                  <a:pt x="3409197" y="387095"/>
                </a:moveTo>
                <a:lnTo>
                  <a:pt x="3408435" y="387095"/>
                </a:lnTo>
                <a:lnTo>
                  <a:pt x="3405387" y="389381"/>
                </a:lnTo>
                <a:lnTo>
                  <a:pt x="3404625" y="392429"/>
                </a:lnTo>
                <a:lnTo>
                  <a:pt x="3406149" y="395477"/>
                </a:lnTo>
                <a:lnTo>
                  <a:pt x="3409959" y="397001"/>
                </a:lnTo>
                <a:lnTo>
                  <a:pt x="3413007" y="394715"/>
                </a:lnTo>
                <a:lnTo>
                  <a:pt x="3413769" y="391667"/>
                </a:lnTo>
                <a:lnTo>
                  <a:pt x="3412245" y="387857"/>
                </a:lnTo>
                <a:lnTo>
                  <a:pt x="3409197" y="387095"/>
                </a:lnTo>
                <a:close/>
              </a:path>
              <a:path w="3717925" h="482600">
                <a:moveTo>
                  <a:pt x="3390147" y="390143"/>
                </a:moveTo>
                <a:lnTo>
                  <a:pt x="3387099" y="391667"/>
                </a:lnTo>
                <a:lnTo>
                  <a:pt x="3385575" y="395477"/>
                </a:lnTo>
                <a:lnTo>
                  <a:pt x="3387861" y="398525"/>
                </a:lnTo>
                <a:lnTo>
                  <a:pt x="3390909" y="399287"/>
                </a:lnTo>
                <a:lnTo>
                  <a:pt x="3393957" y="397763"/>
                </a:lnTo>
                <a:lnTo>
                  <a:pt x="3395481" y="393953"/>
                </a:lnTo>
                <a:lnTo>
                  <a:pt x="3393195" y="390905"/>
                </a:lnTo>
                <a:lnTo>
                  <a:pt x="3390147" y="390143"/>
                </a:lnTo>
                <a:close/>
              </a:path>
              <a:path w="3717925" h="482600">
                <a:moveTo>
                  <a:pt x="3371097" y="392429"/>
                </a:moveTo>
                <a:lnTo>
                  <a:pt x="3368049" y="393953"/>
                </a:lnTo>
                <a:lnTo>
                  <a:pt x="3366525" y="397763"/>
                </a:lnTo>
                <a:lnTo>
                  <a:pt x="3368811" y="400811"/>
                </a:lnTo>
                <a:lnTo>
                  <a:pt x="3371859" y="401573"/>
                </a:lnTo>
                <a:lnTo>
                  <a:pt x="3375669" y="400049"/>
                </a:lnTo>
                <a:lnTo>
                  <a:pt x="3376431" y="396239"/>
                </a:lnTo>
                <a:lnTo>
                  <a:pt x="3374907" y="393191"/>
                </a:lnTo>
                <a:lnTo>
                  <a:pt x="3371097" y="392429"/>
                </a:lnTo>
                <a:close/>
              </a:path>
              <a:path w="3717925" h="482600">
                <a:moveTo>
                  <a:pt x="3352047" y="394715"/>
                </a:moveTo>
                <a:lnTo>
                  <a:pt x="3348999" y="397001"/>
                </a:lnTo>
                <a:lnTo>
                  <a:pt x="3348237" y="400049"/>
                </a:lnTo>
                <a:lnTo>
                  <a:pt x="3349761" y="403097"/>
                </a:lnTo>
                <a:lnTo>
                  <a:pt x="3353571" y="404621"/>
                </a:lnTo>
                <a:lnTo>
                  <a:pt x="3356619" y="402335"/>
                </a:lnTo>
                <a:lnTo>
                  <a:pt x="3357381" y="399287"/>
                </a:lnTo>
                <a:lnTo>
                  <a:pt x="3355857" y="395477"/>
                </a:lnTo>
                <a:lnTo>
                  <a:pt x="3352047" y="394715"/>
                </a:lnTo>
                <a:close/>
              </a:path>
              <a:path w="3717925" h="482600">
                <a:moveTo>
                  <a:pt x="3332997" y="397001"/>
                </a:moveTo>
                <a:lnTo>
                  <a:pt x="3329949" y="399287"/>
                </a:lnTo>
                <a:lnTo>
                  <a:pt x="3329187" y="402335"/>
                </a:lnTo>
                <a:lnTo>
                  <a:pt x="3330711" y="405383"/>
                </a:lnTo>
                <a:lnTo>
                  <a:pt x="3334521" y="406907"/>
                </a:lnTo>
                <a:lnTo>
                  <a:pt x="3337569" y="404621"/>
                </a:lnTo>
                <a:lnTo>
                  <a:pt x="3338331" y="401573"/>
                </a:lnTo>
                <a:lnTo>
                  <a:pt x="3336807" y="398525"/>
                </a:lnTo>
                <a:lnTo>
                  <a:pt x="3332997" y="397001"/>
                </a:lnTo>
                <a:close/>
              </a:path>
              <a:path w="3717925" h="482600">
                <a:moveTo>
                  <a:pt x="3314709" y="399287"/>
                </a:moveTo>
                <a:lnTo>
                  <a:pt x="3313947" y="399287"/>
                </a:lnTo>
                <a:lnTo>
                  <a:pt x="3310899" y="401573"/>
                </a:lnTo>
                <a:lnTo>
                  <a:pt x="3310137" y="404621"/>
                </a:lnTo>
                <a:lnTo>
                  <a:pt x="3311661" y="407669"/>
                </a:lnTo>
                <a:lnTo>
                  <a:pt x="3315471" y="409193"/>
                </a:lnTo>
                <a:lnTo>
                  <a:pt x="3318519" y="407669"/>
                </a:lnTo>
                <a:lnTo>
                  <a:pt x="3319281" y="403859"/>
                </a:lnTo>
                <a:lnTo>
                  <a:pt x="3317757" y="400811"/>
                </a:lnTo>
                <a:lnTo>
                  <a:pt x="3314709" y="399287"/>
                </a:lnTo>
                <a:close/>
              </a:path>
              <a:path w="3717925" h="482600">
                <a:moveTo>
                  <a:pt x="3295659" y="401573"/>
                </a:moveTo>
                <a:lnTo>
                  <a:pt x="3291849" y="403859"/>
                </a:lnTo>
                <a:lnTo>
                  <a:pt x="3291087" y="406907"/>
                </a:lnTo>
                <a:lnTo>
                  <a:pt x="3293373" y="409955"/>
                </a:lnTo>
                <a:lnTo>
                  <a:pt x="3296421" y="411479"/>
                </a:lnTo>
                <a:lnTo>
                  <a:pt x="3299469" y="409955"/>
                </a:lnTo>
                <a:lnTo>
                  <a:pt x="3300993" y="406145"/>
                </a:lnTo>
                <a:lnTo>
                  <a:pt x="3298707" y="403097"/>
                </a:lnTo>
                <a:lnTo>
                  <a:pt x="3295659" y="401573"/>
                </a:lnTo>
                <a:close/>
              </a:path>
              <a:path w="3717925" h="482600">
                <a:moveTo>
                  <a:pt x="3276609" y="403859"/>
                </a:moveTo>
                <a:lnTo>
                  <a:pt x="3273561" y="405383"/>
                </a:lnTo>
                <a:lnTo>
                  <a:pt x="3272037" y="409193"/>
                </a:lnTo>
                <a:lnTo>
                  <a:pt x="3274323" y="412241"/>
                </a:lnTo>
                <a:lnTo>
                  <a:pt x="3277371" y="413765"/>
                </a:lnTo>
                <a:lnTo>
                  <a:pt x="3280419" y="411479"/>
                </a:lnTo>
                <a:lnTo>
                  <a:pt x="3281943" y="408431"/>
                </a:lnTo>
                <a:lnTo>
                  <a:pt x="3280419" y="405383"/>
                </a:lnTo>
                <a:lnTo>
                  <a:pt x="3276609" y="403859"/>
                </a:lnTo>
                <a:close/>
              </a:path>
              <a:path w="3717925" h="482600">
                <a:moveTo>
                  <a:pt x="3257559" y="406145"/>
                </a:moveTo>
                <a:lnTo>
                  <a:pt x="3254511" y="407669"/>
                </a:lnTo>
                <a:lnTo>
                  <a:pt x="3252987" y="411479"/>
                </a:lnTo>
                <a:lnTo>
                  <a:pt x="3255273" y="414527"/>
                </a:lnTo>
                <a:lnTo>
                  <a:pt x="3258321" y="415289"/>
                </a:lnTo>
                <a:lnTo>
                  <a:pt x="3261369" y="413765"/>
                </a:lnTo>
                <a:lnTo>
                  <a:pt x="3262893" y="410717"/>
                </a:lnTo>
                <a:lnTo>
                  <a:pt x="3261369" y="406907"/>
                </a:lnTo>
                <a:lnTo>
                  <a:pt x="3257559" y="406145"/>
                </a:lnTo>
                <a:close/>
              </a:path>
              <a:path w="3717925" h="482600">
                <a:moveTo>
                  <a:pt x="3238509" y="408431"/>
                </a:moveTo>
                <a:lnTo>
                  <a:pt x="3235461" y="409955"/>
                </a:lnTo>
                <a:lnTo>
                  <a:pt x="3234699" y="413003"/>
                </a:lnTo>
                <a:lnTo>
                  <a:pt x="3236223" y="416813"/>
                </a:lnTo>
                <a:lnTo>
                  <a:pt x="3239271" y="417575"/>
                </a:lnTo>
                <a:lnTo>
                  <a:pt x="3243081" y="416051"/>
                </a:lnTo>
                <a:lnTo>
                  <a:pt x="3243843" y="412241"/>
                </a:lnTo>
                <a:lnTo>
                  <a:pt x="3242319" y="409193"/>
                </a:lnTo>
                <a:lnTo>
                  <a:pt x="3238509" y="408431"/>
                </a:lnTo>
                <a:close/>
              </a:path>
              <a:path w="3717925" h="482600">
                <a:moveTo>
                  <a:pt x="3219459" y="409955"/>
                </a:moveTo>
                <a:lnTo>
                  <a:pt x="3216411" y="412241"/>
                </a:lnTo>
                <a:lnTo>
                  <a:pt x="3215649" y="415289"/>
                </a:lnTo>
                <a:lnTo>
                  <a:pt x="3217173" y="418337"/>
                </a:lnTo>
                <a:lnTo>
                  <a:pt x="3220221" y="419861"/>
                </a:lnTo>
                <a:lnTo>
                  <a:pt x="3224031" y="418337"/>
                </a:lnTo>
                <a:lnTo>
                  <a:pt x="3224793" y="414527"/>
                </a:lnTo>
                <a:lnTo>
                  <a:pt x="3223269" y="411479"/>
                </a:lnTo>
                <a:lnTo>
                  <a:pt x="3219459" y="409955"/>
                </a:lnTo>
                <a:close/>
              </a:path>
              <a:path w="3717925" h="482600">
                <a:moveTo>
                  <a:pt x="3201171" y="412241"/>
                </a:moveTo>
                <a:lnTo>
                  <a:pt x="3197361" y="413765"/>
                </a:lnTo>
                <a:lnTo>
                  <a:pt x="3196599" y="417575"/>
                </a:lnTo>
                <a:lnTo>
                  <a:pt x="3198123" y="420623"/>
                </a:lnTo>
                <a:lnTo>
                  <a:pt x="3201933" y="421385"/>
                </a:lnTo>
                <a:lnTo>
                  <a:pt x="3204981" y="419861"/>
                </a:lnTo>
                <a:lnTo>
                  <a:pt x="3205743" y="416813"/>
                </a:lnTo>
                <a:lnTo>
                  <a:pt x="3204219" y="413003"/>
                </a:lnTo>
                <a:lnTo>
                  <a:pt x="3201171" y="412241"/>
                </a:lnTo>
                <a:close/>
              </a:path>
              <a:path w="3717925" h="482600">
                <a:moveTo>
                  <a:pt x="3182121" y="413765"/>
                </a:moveTo>
                <a:lnTo>
                  <a:pt x="3178311" y="416051"/>
                </a:lnTo>
                <a:lnTo>
                  <a:pt x="3177549" y="419099"/>
                </a:lnTo>
                <a:lnTo>
                  <a:pt x="3179073" y="422147"/>
                </a:lnTo>
                <a:lnTo>
                  <a:pt x="3182883" y="423671"/>
                </a:lnTo>
                <a:lnTo>
                  <a:pt x="3185931" y="422147"/>
                </a:lnTo>
                <a:lnTo>
                  <a:pt x="3186693" y="418337"/>
                </a:lnTo>
                <a:lnTo>
                  <a:pt x="3185169" y="415289"/>
                </a:lnTo>
                <a:lnTo>
                  <a:pt x="3182121" y="413765"/>
                </a:lnTo>
                <a:close/>
              </a:path>
              <a:path w="3717925" h="482600">
                <a:moveTo>
                  <a:pt x="3163071" y="416051"/>
                </a:moveTo>
                <a:lnTo>
                  <a:pt x="3160023" y="417575"/>
                </a:lnTo>
                <a:lnTo>
                  <a:pt x="3158499" y="421385"/>
                </a:lnTo>
                <a:lnTo>
                  <a:pt x="3160023" y="424433"/>
                </a:lnTo>
                <a:lnTo>
                  <a:pt x="3163833" y="425195"/>
                </a:lnTo>
                <a:lnTo>
                  <a:pt x="3166881" y="423671"/>
                </a:lnTo>
                <a:lnTo>
                  <a:pt x="3168405" y="420623"/>
                </a:lnTo>
                <a:lnTo>
                  <a:pt x="3166119" y="416813"/>
                </a:lnTo>
                <a:lnTo>
                  <a:pt x="3163071" y="416051"/>
                </a:lnTo>
                <a:close/>
              </a:path>
              <a:path w="3717925" h="482600">
                <a:moveTo>
                  <a:pt x="3144021" y="417575"/>
                </a:moveTo>
                <a:lnTo>
                  <a:pt x="3140973" y="419861"/>
                </a:lnTo>
                <a:lnTo>
                  <a:pt x="3139449" y="422909"/>
                </a:lnTo>
                <a:lnTo>
                  <a:pt x="3140973" y="425957"/>
                </a:lnTo>
                <a:lnTo>
                  <a:pt x="3144783" y="427481"/>
                </a:lnTo>
                <a:lnTo>
                  <a:pt x="3147831" y="425957"/>
                </a:lnTo>
                <a:lnTo>
                  <a:pt x="3149355" y="422147"/>
                </a:lnTo>
                <a:lnTo>
                  <a:pt x="3147069" y="419099"/>
                </a:lnTo>
                <a:lnTo>
                  <a:pt x="3144021" y="417575"/>
                </a:lnTo>
                <a:close/>
              </a:path>
              <a:path w="3717925" h="482600">
                <a:moveTo>
                  <a:pt x="3124971" y="419861"/>
                </a:moveTo>
                <a:lnTo>
                  <a:pt x="3121923" y="421385"/>
                </a:lnTo>
                <a:lnTo>
                  <a:pt x="3120399" y="424433"/>
                </a:lnTo>
                <a:lnTo>
                  <a:pt x="3122685" y="428243"/>
                </a:lnTo>
                <a:lnTo>
                  <a:pt x="3125733" y="429005"/>
                </a:lnTo>
                <a:lnTo>
                  <a:pt x="3128781" y="427481"/>
                </a:lnTo>
                <a:lnTo>
                  <a:pt x="3130305" y="423671"/>
                </a:lnTo>
                <a:lnTo>
                  <a:pt x="3128781" y="420623"/>
                </a:lnTo>
                <a:lnTo>
                  <a:pt x="3124971" y="419861"/>
                </a:lnTo>
                <a:close/>
              </a:path>
              <a:path w="3717925" h="482600">
                <a:moveTo>
                  <a:pt x="3105921" y="421385"/>
                </a:moveTo>
                <a:lnTo>
                  <a:pt x="3102873" y="422909"/>
                </a:lnTo>
                <a:lnTo>
                  <a:pt x="3101349" y="426719"/>
                </a:lnTo>
                <a:lnTo>
                  <a:pt x="3103635" y="429767"/>
                </a:lnTo>
                <a:lnTo>
                  <a:pt x="3106683" y="430529"/>
                </a:lnTo>
                <a:lnTo>
                  <a:pt x="3109731" y="429005"/>
                </a:lnTo>
                <a:lnTo>
                  <a:pt x="3111255" y="425957"/>
                </a:lnTo>
                <a:lnTo>
                  <a:pt x="3109731" y="422147"/>
                </a:lnTo>
                <a:lnTo>
                  <a:pt x="3105921" y="421385"/>
                </a:lnTo>
                <a:close/>
              </a:path>
              <a:path w="3717925" h="482600">
                <a:moveTo>
                  <a:pt x="3086871" y="422909"/>
                </a:moveTo>
                <a:lnTo>
                  <a:pt x="3083823" y="424433"/>
                </a:lnTo>
                <a:lnTo>
                  <a:pt x="3082299" y="428243"/>
                </a:lnTo>
                <a:lnTo>
                  <a:pt x="3084585" y="431291"/>
                </a:lnTo>
                <a:lnTo>
                  <a:pt x="3087633" y="432815"/>
                </a:lnTo>
                <a:lnTo>
                  <a:pt x="3090681" y="430529"/>
                </a:lnTo>
                <a:lnTo>
                  <a:pt x="3092205" y="427481"/>
                </a:lnTo>
                <a:lnTo>
                  <a:pt x="3090681" y="424433"/>
                </a:lnTo>
                <a:lnTo>
                  <a:pt x="3086871" y="422909"/>
                </a:lnTo>
                <a:close/>
              </a:path>
              <a:path w="3717925" h="482600">
                <a:moveTo>
                  <a:pt x="3067821" y="424433"/>
                </a:moveTo>
                <a:lnTo>
                  <a:pt x="3064773" y="426719"/>
                </a:lnTo>
                <a:lnTo>
                  <a:pt x="3064011" y="429767"/>
                </a:lnTo>
                <a:lnTo>
                  <a:pt x="3065535" y="432815"/>
                </a:lnTo>
                <a:lnTo>
                  <a:pt x="3068583" y="434339"/>
                </a:lnTo>
                <a:lnTo>
                  <a:pt x="3072393" y="432815"/>
                </a:lnTo>
                <a:lnTo>
                  <a:pt x="3073155" y="429005"/>
                </a:lnTo>
                <a:lnTo>
                  <a:pt x="3071631" y="425957"/>
                </a:lnTo>
                <a:lnTo>
                  <a:pt x="3067821" y="424433"/>
                </a:lnTo>
                <a:close/>
              </a:path>
              <a:path w="3717925" h="482600">
                <a:moveTo>
                  <a:pt x="3048771" y="426719"/>
                </a:moveTo>
                <a:lnTo>
                  <a:pt x="3045723" y="428243"/>
                </a:lnTo>
                <a:lnTo>
                  <a:pt x="3044961" y="431291"/>
                </a:lnTo>
                <a:lnTo>
                  <a:pt x="3046485" y="434339"/>
                </a:lnTo>
                <a:lnTo>
                  <a:pt x="3049533" y="435863"/>
                </a:lnTo>
                <a:lnTo>
                  <a:pt x="3053343" y="434339"/>
                </a:lnTo>
                <a:lnTo>
                  <a:pt x="3054105" y="430529"/>
                </a:lnTo>
                <a:lnTo>
                  <a:pt x="3052581" y="427481"/>
                </a:lnTo>
                <a:lnTo>
                  <a:pt x="3048771" y="426719"/>
                </a:lnTo>
                <a:close/>
              </a:path>
              <a:path w="3717925" h="482600">
                <a:moveTo>
                  <a:pt x="3029721" y="428243"/>
                </a:moveTo>
                <a:lnTo>
                  <a:pt x="3026673" y="429767"/>
                </a:lnTo>
                <a:lnTo>
                  <a:pt x="3025911" y="432815"/>
                </a:lnTo>
                <a:lnTo>
                  <a:pt x="3027435" y="436625"/>
                </a:lnTo>
                <a:lnTo>
                  <a:pt x="3030483" y="437387"/>
                </a:lnTo>
                <a:lnTo>
                  <a:pt x="3034293" y="435863"/>
                </a:lnTo>
                <a:lnTo>
                  <a:pt x="3035055" y="432053"/>
                </a:lnTo>
                <a:lnTo>
                  <a:pt x="3033531" y="429005"/>
                </a:lnTo>
                <a:lnTo>
                  <a:pt x="3029721" y="428243"/>
                </a:lnTo>
                <a:close/>
              </a:path>
              <a:path w="3717925" h="482600">
                <a:moveTo>
                  <a:pt x="3011433" y="429767"/>
                </a:moveTo>
                <a:lnTo>
                  <a:pt x="3010671" y="429767"/>
                </a:lnTo>
                <a:lnTo>
                  <a:pt x="3007623" y="431291"/>
                </a:lnTo>
                <a:lnTo>
                  <a:pt x="3006861" y="434339"/>
                </a:lnTo>
                <a:lnTo>
                  <a:pt x="3008385" y="438149"/>
                </a:lnTo>
                <a:lnTo>
                  <a:pt x="3011433" y="438911"/>
                </a:lnTo>
                <a:lnTo>
                  <a:pt x="3015243" y="437387"/>
                </a:lnTo>
                <a:lnTo>
                  <a:pt x="3016005" y="433577"/>
                </a:lnTo>
                <a:lnTo>
                  <a:pt x="3014481" y="430529"/>
                </a:lnTo>
                <a:lnTo>
                  <a:pt x="3011433" y="429767"/>
                </a:lnTo>
                <a:close/>
              </a:path>
              <a:path w="3717925" h="482600">
                <a:moveTo>
                  <a:pt x="2992383" y="431291"/>
                </a:moveTo>
                <a:lnTo>
                  <a:pt x="2988573" y="432815"/>
                </a:lnTo>
                <a:lnTo>
                  <a:pt x="2987811" y="435863"/>
                </a:lnTo>
                <a:lnTo>
                  <a:pt x="2989335" y="438911"/>
                </a:lnTo>
                <a:lnTo>
                  <a:pt x="2992383" y="440435"/>
                </a:lnTo>
                <a:lnTo>
                  <a:pt x="2996193" y="438911"/>
                </a:lnTo>
                <a:lnTo>
                  <a:pt x="2996955" y="435863"/>
                </a:lnTo>
                <a:lnTo>
                  <a:pt x="2995431" y="432053"/>
                </a:lnTo>
                <a:lnTo>
                  <a:pt x="2992383" y="431291"/>
                </a:lnTo>
                <a:close/>
              </a:path>
              <a:path w="3717925" h="482600">
                <a:moveTo>
                  <a:pt x="2973333" y="432815"/>
                </a:moveTo>
                <a:lnTo>
                  <a:pt x="2969523" y="434339"/>
                </a:lnTo>
                <a:lnTo>
                  <a:pt x="2968761" y="437387"/>
                </a:lnTo>
                <a:lnTo>
                  <a:pt x="2970285" y="440435"/>
                </a:lnTo>
                <a:lnTo>
                  <a:pt x="2973333" y="441959"/>
                </a:lnTo>
                <a:lnTo>
                  <a:pt x="2977143" y="440435"/>
                </a:lnTo>
                <a:lnTo>
                  <a:pt x="2977905" y="437387"/>
                </a:lnTo>
                <a:lnTo>
                  <a:pt x="2976381" y="433577"/>
                </a:lnTo>
                <a:lnTo>
                  <a:pt x="2973333" y="432815"/>
                </a:lnTo>
                <a:close/>
              </a:path>
              <a:path w="3717925" h="482600">
                <a:moveTo>
                  <a:pt x="2954283" y="433577"/>
                </a:moveTo>
                <a:lnTo>
                  <a:pt x="2951235" y="435101"/>
                </a:lnTo>
                <a:lnTo>
                  <a:pt x="2949711" y="438911"/>
                </a:lnTo>
                <a:lnTo>
                  <a:pt x="2951235" y="441959"/>
                </a:lnTo>
                <a:lnTo>
                  <a:pt x="2954283" y="443483"/>
                </a:lnTo>
                <a:lnTo>
                  <a:pt x="2958093" y="441959"/>
                </a:lnTo>
                <a:lnTo>
                  <a:pt x="2958855" y="438149"/>
                </a:lnTo>
                <a:lnTo>
                  <a:pt x="2957331" y="435101"/>
                </a:lnTo>
                <a:lnTo>
                  <a:pt x="2954283" y="433577"/>
                </a:lnTo>
                <a:close/>
              </a:path>
              <a:path w="3717925" h="482600">
                <a:moveTo>
                  <a:pt x="2935233" y="435101"/>
                </a:moveTo>
                <a:lnTo>
                  <a:pt x="2932185" y="436625"/>
                </a:lnTo>
                <a:lnTo>
                  <a:pt x="2930661" y="440435"/>
                </a:lnTo>
                <a:lnTo>
                  <a:pt x="2932185" y="443483"/>
                </a:lnTo>
                <a:lnTo>
                  <a:pt x="2935233" y="445007"/>
                </a:lnTo>
                <a:lnTo>
                  <a:pt x="2939043" y="443483"/>
                </a:lnTo>
                <a:lnTo>
                  <a:pt x="2939805" y="439673"/>
                </a:lnTo>
                <a:lnTo>
                  <a:pt x="2938281" y="436625"/>
                </a:lnTo>
                <a:lnTo>
                  <a:pt x="2935233" y="435101"/>
                </a:lnTo>
                <a:close/>
              </a:path>
              <a:path w="3717925" h="482600">
                <a:moveTo>
                  <a:pt x="2916183" y="436625"/>
                </a:moveTo>
                <a:lnTo>
                  <a:pt x="2913135" y="438149"/>
                </a:lnTo>
                <a:lnTo>
                  <a:pt x="2911611" y="441959"/>
                </a:lnTo>
                <a:lnTo>
                  <a:pt x="2913135" y="445007"/>
                </a:lnTo>
                <a:lnTo>
                  <a:pt x="2916945" y="446531"/>
                </a:lnTo>
                <a:lnTo>
                  <a:pt x="2919993" y="445007"/>
                </a:lnTo>
                <a:lnTo>
                  <a:pt x="2921517" y="441197"/>
                </a:lnTo>
                <a:lnTo>
                  <a:pt x="2919993" y="438149"/>
                </a:lnTo>
                <a:lnTo>
                  <a:pt x="2916183" y="436625"/>
                </a:lnTo>
                <a:close/>
              </a:path>
              <a:path w="3717925" h="482600">
                <a:moveTo>
                  <a:pt x="2897133" y="438149"/>
                </a:moveTo>
                <a:lnTo>
                  <a:pt x="2894085" y="439673"/>
                </a:lnTo>
                <a:lnTo>
                  <a:pt x="2892561" y="442721"/>
                </a:lnTo>
                <a:lnTo>
                  <a:pt x="2894085" y="446531"/>
                </a:lnTo>
                <a:lnTo>
                  <a:pt x="2897895" y="447293"/>
                </a:lnTo>
                <a:lnTo>
                  <a:pt x="2900943" y="445769"/>
                </a:lnTo>
                <a:lnTo>
                  <a:pt x="2902467" y="442721"/>
                </a:lnTo>
                <a:lnTo>
                  <a:pt x="2900943" y="439673"/>
                </a:lnTo>
                <a:lnTo>
                  <a:pt x="2897133" y="438149"/>
                </a:lnTo>
                <a:close/>
              </a:path>
              <a:path w="3717925" h="482600">
                <a:moveTo>
                  <a:pt x="2878083" y="439673"/>
                </a:moveTo>
                <a:lnTo>
                  <a:pt x="2875035" y="441197"/>
                </a:lnTo>
                <a:lnTo>
                  <a:pt x="2873511" y="444245"/>
                </a:lnTo>
                <a:lnTo>
                  <a:pt x="2875035" y="448055"/>
                </a:lnTo>
                <a:lnTo>
                  <a:pt x="2878845" y="448817"/>
                </a:lnTo>
                <a:lnTo>
                  <a:pt x="2881893" y="447293"/>
                </a:lnTo>
                <a:lnTo>
                  <a:pt x="2883417" y="444245"/>
                </a:lnTo>
                <a:lnTo>
                  <a:pt x="2881893" y="440435"/>
                </a:lnTo>
                <a:lnTo>
                  <a:pt x="2878083" y="439673"/>
                </a:lnTo>
                <a:close/>
              </a:path>
              <a:path w="3717925" h="482600">
                <a:moveTo>
                  <a:pt x="2859033" y="440435"/>
                </a:moveTo>
                <a:lnTo>
                  <a:pt x="2855985" y="441959"/>
                </a:lnTo>
                <a:lnTo>
                  <a:pt x="2854461" y="445769"/>
                </a:lnTo>
                <a:lnTo>
                  <a:pt x="2855985" y="448817"/>
                </a:lnTo>
                <a:lnTo>
                  <a:pt x="2859795" y="450341"/>
                </a:lnTo>
                <a:lnTo>
                  <a:pt x="2862843" y="448817"/>
                </a:lnTo>
                <a:lnTo>
                  <a:pt x="2864367" y="445007"/>
                </a:lnTo>
                <a:lnTo>
                  <a:pt x="2862843" y="441959"/>
                </a:lnTo>
                <a:lnTo>
                  <a:pt x="2859033" y="440435"/>
                </a:lnTo>
                <a:close/>
              </a:path>
              <a:path w="3717925" h="482600">
                <a:moveTo>
                  <a:pt x="2839983" y="441959"/>
                </a:moveTo>
                <a:lnTo>
                  <a:pt x="2836935" y="443483"/>
                </a:lnTo>
                <a:lnTo>
                  <a:pt x="2835411" y="446531"/>
                </a:lnTo>
                <a:lnTo>
                  <a:pt x="2836935" y="450341"/>
                </a:lnTo>
                <a:lnTo>
                  <a:pt x="2840745" y="451103"/>
                </a:lnTo>
                <a:lnTo>
                  <a:pt x="2843793" y="449579"/>
                </a:lnTo>
                <a:lnTo>
                  <a:pt x="2845317" y="446531"/>
                </a:lnTo>
                <a:lnTo>
                  <a:pt x="2843793" y="443483"/>
                </a:lnTo>
                <a:lnTo>
                  <a:pt x="2839983" y="441959"/>
                </a:lnTo>
                <a:close/>
              </a:path>
              <a:path w="3717925" h="482600">
                <a:moveTo>
                  <a:pt x="2820933" y="443483"/>
                </a:moveTo>
                <a:lnTo>
                  <a:pt x="2817885" y="445007"/>
                </a:lnTo>
                <a:lnTo>
                  <a:pt x="2816361" y="448055"/>
                </a:lnTo>
                <a:lnTo>
                  <a:pt x="2817885" y="451103"/>
                </a:lnTo>
                <a:lnTo>
                  <a:pt x="2821695" y="452627"/>
                </a:lnTo>
                <a:lnTo>
                  <a:pt x="2824743" y="451103"/>
                </a:lnTo>
                <a:lnTo>
                  <a:pt x="2826267" y="448055"/>
                </a:lnTo>
                <a:lnTo>
                  <a:pt x="2824743" y="444245"/>
                </a:lnTo>
                <a:lnTo>
                  <a:pt x="2820933" y="443483"/>
                </a:lnTo>
                <a:close/>
              </a:path>
              <a:path w="3717925" h="482600">
                <a:moveTo>
                  <a:pt x="2801883" y="444245"/>
                </a:moveTo>
                <a:lnTo>
                  <a:pt x="2798835" y="445769"/>
                </a:lnTo>
                <a:lnTo>
                  <a:pt x="2797311" y="449579"/>
                </a:lnTo>
                <a:lnTo>
                  <a:pt x="2798835" y="452627"/>
                </a:lnTo>
                <a:lnTo>
                  <a:pt x="2802645" y="454151"/>
                </a:lnTo>
                <a:lnTo>
                  <a:pt x="2805693" y="452627"/>
                </a:lnTo>
                <a:lnTo>
                  <a:pt x="2807217" y="448817"/>
                </a:lnTo>
                <a:lnTo>
                  <a:pt x="2805693" y="445769"/>
                </a:lnTo>
                <a:lnTo>
                  <a:pt x="2801883" y="444245"/>
                </a:lnTo>
                <a:close/>
              </a:path>
              <a:path w="3717925" h="482600">
                <a:moveTo>
                  <a:pt x="2782833" y="445769"/>
                </a:moveTo>
                <a:lnTo>
                  <a:pt x="2779785" y="447293"/>
                </a:lnTo>
                <a:lnTo>
                  <a:pt x="2778261" y="450341"/>
                </a:lnTo>
                <a:lnTo>
                  <a:pt x="2779785" y="454151"/>
                </a:lnTo>
                <a:lnTo>
                  <a:pt x="2783595" y="454913"/>
                </a:lnTo>
                <a:lnTo>
                  <a:pt x="2786643" y="453389"/>
                </a:lnTo>
                <a:lnTo>
                  <a:pt x="2788167" y="450341"/>
                </a:lnTo>
                <a:lnTo>
                  <a:pt x="2786643" y="446531"/>
                </a:lnTo>
                <a:lnTo>
                  <a:pt x="2782833" y="445769"/>
                </a:lnTo>
                <a:close/>
              </a:path>
              <a:path w="3717925" h="482600">
                <a:moveTo>
                  <a:pt x="2763783" y="446531"/>
                </a:moveTo>
                <a:lnTo>
                  <a:pt x="2760735" y="448055"/>
                </a:lnTo>
                <a:lnTo>
                  <a:pt x="2759211" y="451865"/>
                </a:lnTo>
                <a:lnTo>
                  <a:pt x="2760735" y="454913"/>
                </a:lnTo>
                <a:lnTo>
                  <a:pt x="2764545" y="456437"/>
                </a:lnTo>
                <a:lnTo>
                  <a:pt x="2767593" y="454913"/>
                </a:lnTo>
                <a:lnTo>
                  <a:pt x="2769117" y="451103"/>
                </a:lnTo>
                <a:lnTo>
                  <a:pt x="2767593" y="448055"/>
                </a:lnTo>
                <a:lnTo>
                  <a:pt x="2763783" y="446531"/>
                </a:lnTo>
                <a:close/>
              </a:path>
              <a:path w="3717925" h="482600">
                <a:moveTo>
                  <a:pt x="2744733" y="448055"/>
                </a:moveTo>
                <a:lnTo>
                  <a:pt x="2741685" y="449579"/>
                </a:lnTo>
                <a:lnTo>
                  <a:pt x="2740161" y="452627"/>
                </a:lnTo>
                <a:lnTo>
                  <a:pt x="2741685" y="456437"/>
                </a:lnTo>
                <a:lnTo>
                  <a:pt x="2745495" y="457199"/>
                </a:lnTo>
                <a:lnTo>
                  <a:pt x="2748543" y="455675"/>
                </a:lnTo>
                <a:lnTo>
                  <a:pt x="2750067" y="452627"/>
                </a:lnTo>
                <a:lnTo>
                  <a:pt x="2748543" y="448817"/>
                </a:lnTo>
                <a:lnTo>
                  <a:pt x="2744733" y="448055"/>
                </a:lnTo>
                <a:close/>
              </a:path>
              <a:path w="3717925" h="482600">
                <a:moveTo>
                  <a:pt x="2725683" y="448817"/>
                </a:moveTo>
                <a:lnTo>
                  <a:pt x="2722635" y="450341"/>
                </a:lnTo>
                <a:lnTo>
                  <a:pt x="2721111" y="454151"/>
                </a:lnTo>
                <a:lnTo>
                  <a:pt x="2722635" y="457199"/>
                </a:lnTo>
                <a:lnTo>
                  <a:pt x="2726445" y="458723"/>
                </a:lnTo>
                <a:lnTo>
                  <a:pt x="2729493" y="457199"/>
                </a:lnTo>
                <a:lnTo>
                  <a:pt x="2731017" y="453389"/>
                </a:lnTo>
                <a:lnTo>
                  <a:pt x="2729493" y="450341"/>
                </a:lnTo>
                <a:lnTo>
                  <a:pt x="2725683" y="448817"/>
                </a:lnTo>
                <a:close/>
              </a:path>
              <a:path w="3717925" h="482600">
                <a:moveTo>
                  <a:pt x="2706633" y="450341"/>
                </a:moveTo>
                <a:lnTo>
                  <a:pt x="2703585" y="451865"/>
                </a:lnTo>
                <a:lnTo>
                  <a:pt x="2702061" y="454913"/>
                </a:lnTo>
                <a:lnTo>
                  <a:pt x="2703585" y="457961"/>
                </a:lnTo>
                <a:lnTo>
                  <a:pt x="2707395" y="459485"/>
                </a:lnTo>
                <a:lnTo>
                  <a:pt x="2710443" y="457961"/>
                </a:lnTo>
                <a:lnTo>
                  <a:pt x="2711967" y="454913"/>
                </a:lnTo>
                <a:lnTo>
                  <a:pt x="2710443" y="451103"/>
                </a:lnTo>
                <a:lnTo>
                  <a:pt x="2706633" y="450341"/>
                </a:lnTo>
                <a:close/>
              </a:path>
              <a:path w="3717925" h="482600">
                <a:moveTo>
                  <a:pt x="2687583" y="451103"/>
                </a:moveTo>
                <a:lnTo>
                  <a:pt x="2684535" y="452627"/>
                </a:lnTo>
                <a:lnTo>
                  <a:pt x="2683011" y="455675"/>
                </a:lnTo>
                <a:lnTo>
                  <a:pt x="2685297" y="459485"/>
                </a:lnTo>
                <a:lnTo>
                  <a:pt x="2688345" y="460247"/>
                </a:lnTo>
                <a:lnTo>
                  <a:pt x="2691393" y="458723"/>
                </a:lnTo>
                <a:lnTo>
                  <a:pt x="2692917" y="455675"/>
                </a:lnTo>
                <a:lnTo>
                  <a:pt x="2691393" y="451865"/>
                </a:lnTo>
                <a:lnTo>
                  <a:pt x="2687583" y="451103"/>
                </a:lnTo>
                <a:close/>
              </a:path>
              <a:path w="3717925" h="482600">
                <a:moveTo>
                  <a:pt x="2669295" y="451865"/>
                </a:moveTo>
                <a:lnTo>
                  <a:pt x="2668533" y="451865"/>
                </a:lnTo>
                <a:lnTo>
                  <a:pt x="2665485" y="453389"/>
                </a:lnTo>
                <a:lnTo>
                  <a:pt x="2663961" y="457199"/>
                </a:lnTo>
                <a:lnTo>
                  <a:pt x="2666247" y="460247"/>
                </a:lnTo>
                <a:lnTo>
                  <a:pt x="2669295" y="461771"/>
                </a:lnTo>
                <a:lnTo>
                  <a:pt x="2672343" y="460247"/>
                </a:lnTo>
                <a:lnTo>
                  <a:pt x="2673867" y="456437"/>
                </a:lnTo>
                <a:lnTo>
                  <a:pt x="2672343" y="453389"/>
                </a:lnTo>
                <a:lnTo>
                  <a:pt x="2669295" y="451865"/>
                </a:lnTo>
                <a:close/>
              </a:path>
              <a:path w="3717925" h="482600">
                <a:moveTo>
                  <a:pt x="2650245" y="452627"/>
                </a:moveTo>
                <a:lnTo>
                  <a:pt x="2646435" y="454913"/>
                </a:lnTo>
                <a:lnTo>
                  <a:pt x="2645673" y="457961"/>
                </a:lnTo>
                <a:lnTo>
                  <a:pt x="2647197" y="461009"/>
                </a:lnTo>
                <a:lnTo>
                  <a:pt x="2650245" y="462533"/>
                </a:lnTo>
                <a:lnTo>
                  <a:pt x="2653293" y="461009"/>
                </a:lnTo>
                <a:lnTo>
                  <a:pt x="2654817" y="457199"/>
                </a:lnTo>
                <a:lnTo>
                  <a:pt x="2653293" y="454151"/>
                </a:lnTo>
                <a:lnTo>
                  <a:pt x="2650245" y="452627"/>
                </a:lnTo>
                <a:close/>
              </a:path>
              <a:path w="3717925" h="482600">
                <a:moveTo>
                  <a:pt x="2631195" y="454151"/>
                </a:moveTo>
                <a:lnTo>
                  <a:pt x="2627385" y="455675"/>
                </a:lnTo>
                <a:lnTo>
                  <a:pt x="2626623" y="458723"/>
                </a:lnTo>
                <a:lnTo>
                  <a:pt x="2628147" y="462533"/>
                </a:lnTo>
                <a:lnTo>
                  <a:pt x="2631195" y="463295"/>
                </a:lnTo>
                <a:lnTo>
                  <a:pt x="2634243" y="461771"/>
                </a:lnTo>
                <a:lnTo>
                  <a:pt x="2635767" y="458723"/>
                </a:lnTo>
                <a:lnTo>
                  <a:pt x="2634243" y="454913"/>
                </a:lnTo>
                <a:lnTo>
                  <a:pt x="2631195" y="454151"/>
                </a:lnTo>
                <a:close/>
              </a:path>
              <a:path w="3717925" h="482600">
                <a:moveTo>
                  <a:pt x="2612145" y="454913"/>
                </a:moveTo>
                <a:lnTo>
                  <a:pt x="2608335" y="456437"/>
                </a:lnTo>
                <a:lnTo>
                  <a:pt x="2607573" y="459485"/>
                </a:lnTo>
                <a:lnTo>
                  <a:pt x="2609097" y="463295"/>
                </a:lnTo>
                <a:lnTo>
                  <a:pt x="2612145" y="464057"/>
                </a:lnTo>
                <a:lnTo>
                  <a:pt x="2615193" y="462533"/>
                </a:lnTo>
                <a:lnTo>
                  <a:pt x="2616717" y="459485"/>
                </a:lnTo>
                <a:lnTo>
                  <a:pt x="2615193" y="456437"/>
                </a:lnTo>
                <a:lnTo>
                  <a:pt x="2612145" y="454913"/>
                </a:lnTo>
                <a:close/>
              </a:path>
              <a:path w="3717925" h="482600">
                <a:moveTo>
                  <a:pt x="2593095" y="455675"/>
                </a:moveTo>
                <a:lnTo>
                  <a:pt x="2589285" y="457199"/>
                </a:lnTo>
                <a:lnTo>
                  <a:pt x="2588523" y="461009"/>
                </a:lnTo>
                <a:lnTo>
                  <a:pt x="2590047" y="464057"/>
                </a:lnTo>
                <a:lnTo>
                  <a:pt x="2593095" y="465581"/>
                </a:lnTo>
                <a:lnTo>
                  <a:pt x="2596143" y="464057"/>
                </a:lnTo>
                <a:lnTo>
                  <a:pt x="2597667" y="460247"/>
                </a:lnTo>
                <a:lnTo>
                  <a:pt x="2596143" y="457199"/>
                </a:lnTo>
                <a:lnTo>
                  <a:pt x="2593095" y="455675"/>
                </a:lnTo>
                <a:close/>
              </a:path>
              <a:path w="3717925" h="482600">
                <a:moveTo>
                  <a:pt x="2574045" y="456437"/>
                </a:moveTo>
                <a:lnTo>
                  <a:pt x="2570235" y="457961"/>
                </a:lnTo>
                <a:lnTo>
                  <a:pt x="2569473" y="461771"/>
                </a:lnTo>
                <a:lnTo>
                  <a:pt x="2570997" y="464819"/>
                </a:lnTo>
                <a:lnTo>
                  <a:pt x="2574045" y="466343"/>
                </a:lnTo>
                <a:lnTo>
                  <a:pt x="2577093" y="464819"/>
                </a:lnTo>
                <a:lnTo>
                  <a:pt x="2578617" y="461009"/>
                </a:lnTo>
                <a:lnTo>
                  <a:pt x="2577093" y="457961"/>
                </a:lnTo>
                <a:lnTo>
                  <a:pt x="2574045" y="456437"/>
                </a:lnTo>
                <a:close/>
              </a:path>
              <a:path w="3717925" h="482600">
                <a:moveTo>
                  <a:pt x="2554995" y="457199"/>
                </a:moveTo>
                <a:lnTo>
                  <a:pt x="2551185" y="459485"/>
                </a:lnTo>
                <a:lnTo>
                  <a:pt x="2550423" y="462533"/>
                </a:lnTo>
                <a:lnTo>
                  <a:pt x="2551947" y="465581"/>
                </a:lnTo>
                <a:lnTo>
                  <a:pt x="2554995" y="467105"/>
                </a:lnTo>
                <a:lnTo>
                  <a:pt x="2558043" y="465581"/>
                </a:lnTo>
                <a:lnTo>
                  <a:pt x="2559567" y="461771"/>
                </a:lnTo>
                <a:lnTo>
                  <a:pt x="2558043" y="458723"/>
                </a:lnTo>
                <a:lnTo>
                  <a:pt x="2554995" y="457199"/>
                </a:lnTo>
                <a:close/>
              </a:path>
              <a:path w="3717925" h="482600">
                <a:moveTo>
                  <a:pt x="2535945" y="458723"/>
                </a:moveTo>
                <a:lnTo>
                  <a:pt x="2532135" y="460247"/>
                </a:lnTo>
                <a:lnTo>
                  <a:pt x="2531373" y="463295"/>
                </a:lnTo>
                <a:lnTo>
                  <a:pt x="2532897" y="466343"/>
                </a:lnTo>
                <a:lnTo>
                  <a:pt x="2535945" y="467867"/>
                </a:lnTo>
                <a:lnTo>
                  <a:pt x="2538993" y="466343"/>
                </a:lnTo>
                <a:lnTo>
                  <a:pt x="2540517" y="463295"/>
                </a:lnTo>
                <a:lnTo>
                  <a:pt x="2538993" y="459485"/>
                </a:lnTo>
                <a:lnTo>
                  <a:pt x="2535945" y="458723"/>
                </a:lnTo>
                <a:close/>
              </a:path>
              <a:path w="3717925" h="482600">
                <a:moveTo>
                  <a:pt x="2516895" y="459485"/>
                </a:moveTo>
                <a:lnTo>
                  <a:pt x="2513085" y="461009"/>
                </a:lnTo>
                <a:lnTo>
                  <a:pt x="2512323" y="464057"/>
                </a:lnTo>
                <a:lnTo>
                  <a:pt x="2513847" y="467105"/>
                </a:lnTo>
                <a:lnTo>
                  <a:pt x="2516895" y="468629"/>
                </a:lnTo>
                <a:lnTo>
                  <a:pt x="2519943" y="467105"/>
                </a:lnTo>
                <a:lnTo>
                  <a:pt x="2521467" y="464057"/>
                </a:lnTo>
                <a:lnTo>
                  <a:pt x="2519943" y="460247"/>
                </a:lnTo>
                <a:lnTo>
                  <a:pt x="2516895" y="459485"/>
                </a:lnTo>
                <a:close/>
              </a:path>
              <a:path w="3717925" h="482600">
                <a:moveTo>
                  <a:pt x="2497845" y="460247"/>
                </a:moveTo>
                <a:lnTo>
                  <a:pt x="2494035" y="461771"/>
                </a:lnTo>
                <a:lnTo>
                  <a:pt x="2493273" y="464819"/>
                </a:lnTo>
                <a:lnTo>
                  <a:pt x="2494797" y="468629"/>
                </a:lnTo>
                <a:lnTo>
                  <a:pt x="2497845" y="469391"/>
                </a:lnTo>
                <a:lnTo>
                  <a:pt x="2501655" y="467867"/>
                </a:lnTo>
                <a:lnTo>
                  <a:pt x="2502417" y="464819"/>
                </a:lnTo>
                <a:lnTo>
                  <a:pt x="2500893" y="461009"/>
                </a:lnTo>
                <a:lnTo>
                  <a:pt x="2497845" y="460247"/>
                </a:lnTo>
                <a:close/>
              </a:path>
              <a:path w="3717925" h="482600">
                <a:moveTo>
                  <a:pt x="2478795" y="461009"/>
                </a:moveTo>
                <a:lnTo>
                  <a:pt x="2474985" y="462533"/>
                </a:lnTo>
                <a:lnTo>
                  <a:pt x="2474223" y="465581"/>
                </a:lnTo>
                <a:lnTo>
                  <a:pt x="2475747" y="469391"/>
                </a:lnTo>
                <a:lnTo>
                  <a:pt x="2478795" y="470153"/>
                </a:lnTo>
                <a:lnTo>
                  <a:pt x="2482605" y="468629"/>
                </a:lnTo>
                <a:lnTo>
                  <a:pt x="2483367" y="465581"/>
                </a:lnTo>
                <a:lnTo>
                  <a:pt x="2481843" y="461771"/>
                </a:lnTo>
                <a:lnTo>
                  <a:pt x="2478795" y="461009"/>
                </a:lnTo>
                <a:close/>
              </a:path>
              <a:path w="3717925" h="482600">
                <a:moveTo>
                  <a:pt x="2459745" y="461771"/>
                </a:moveTo>
                <a:lnTo>
                  <a:pt x="2455935" y="462533"/>
                </a:lnTo>
                <a:lnTo>
                  <a:pt x="2455173" y="466343"/>
                </a:lnTo>
                <a:lnTo>
                  <a:pt x="2455935" y="469391"/>
                </a:lnTo>
                <a:lnTo>
                  <a:pt x="2459745" y="470915"/>
                </a:lnTo>
                <a:lnTo>
                  <a:pt x="2462793" y="469391"/>
                </a:lnTo>
                <a:lnTo>
                  <a:pt x="2464317" y="466343"/>
                </a:lnTo>
                <a:lnTo>
                  <a:pt x="2462793" y="462533"/>
                </a:lnTo>
                <a:lnTo>
                  <a:pt x="2459745" y="461771"/>
                </a:lnTo>
                <a:close/>
              </a:path>
              <a:path w="3717925" h="482600">
                <a:moveTo>
                  <a:pt x="2440695" y="462533"/>
                </a:moveTo>
                <a:lnTo>
                  <a:pt x="2436885" y="463295"/>
                </a:lnTo>
                <a:lnTo>
                  <a:pt x="2436123" y="467105"/>
                </a:lnTo>
                <a:lnTo>
                  <a:pt x="2436885" y="470153"/>
                </a:lnTo>
                <a:lnTo>
                  <a:pt x="2440695" y="471677"/>
                </a:lnTo>
                <a:lnTo>
                  <a:pt x="2443743" y="470153"/>
                </a:lnTo>
                <a:lnTo>
                  <a:pt x="2445267" y="467105"/>
                </a:lnTo>
                <a:lnTo>
                  <a:pt x="2443743" y="463295"/>
                </a:lnTo>
                <a:lnTo>
                  <a:pt x="2440695" y="462533"/>
                </a:lnTo>
                <a:close/>
              </a:path>
              <a:path w="3717925" h="482600">
                <a:moveTo>
                  <a:pt x="2421645" y="462533"/>
                </a:moveTo>
                <a:lnTo>
                  <a:pt x="2417835" y="464057"/>
                </a:lnTo>
                <a:lnTo>
                  <a:pt x="2417073" y="467867"/>
                </a:lnTo>
                <a:lnTo>
                  <a:pt x="2417835" y="470915"/>
                </a:lnTo>
                <a:lnTo>
                  <a:pt x="2421645" y="472439"/>
                </a:lnTo>
                <a:lnTo>
                  <a:pt x="2424693" y="470915"/>
                </a:lnTo>
                <a:lnTo>
                  <a:pt x="2426217" y="467867"/>
                </a:lnTo>
                <a:lnTo>
                  <a:pt x="2424693" y="464057"/>
                </a:lnTo>
                <a:lnTo>
                  <a:pt x="2421645" y="462533"/>
                </a:lnTo>
                <a:close/>
              </a:path>
              <a:path w="3717925" h="482600">
                <a:moveTo>
                  <a:pt x="2402595" y="463295"/>
                </a:moveTo>
                <a:lnTo>
                  <a:pt x="2398785" y="464819"/>
                </a:lnTo>
                <a:lnTo>
                  <a:pt x="2398023" y="468629"/>
                </a:lnTo>
                <a:lnTo>
                  <a:pt x="2398785" y="471677"/>
                </a:lnTo>
                <a:lnTo>
                  <a:pt x="2402595" y="473201"/>
                </a:lnTo>
                <a:lnTo>
                  <a:pt x="2405643" y="471677"/>
                </a:lnTo>
                <a:lnTo>
                  <a:pt x="2407167" y="468629"/>
                </a:lnTo>
                <a:lnTo>
                  <a:pt x="2405643" y="464819"/>
                </a:lnTo>
                <a:lnTo>
                  <a:pt x="2402595" y="463295"/>
                </a:lnTo>
                <a:close/>
              </a:path>
              <a:path w="3717925" h="482600">
                <a:moveTo>
                  <a:pt x="2383545" y="464057"/>
                </a:moveTo>
                <a:lnTo>
                  <a:pt x="2379735" y="465581"/>
                </a:lnTo>
                <a:lnTo>
                  <a:pt x="2378973" y="468629"/>
                </a:lnTo>
                <a:lnTo>
                  <a:pt x="2379735" y="472439"/>
                </a:lnTo>
                <a:lnTo>
                  <a:pt x="2383545" y="473963"/>
                </a:lnTo>
                <a:lnTo>
                  <a:pt x="2386593" y="472439"/>
                </a:lnTo>
                <a:lnTo>
                  <a:pt x="2388117" y="468629"/>
                </a:lnTo>
                <a:lnTo>
                  <a:pt x="2386593" y="465581"/>
                </a:lnTo>
                <a:lnTo>
                  <a:pt x="2383545" y="464057"/>
                </a:lnTo>
                <a:close/>
              </a:path>
              <a:path w="3717925" h="482600">
                <a:moveTo>
                  <a:pt x="2364495" y="464819"/>
                </a:moveTo>
                <a:lnTo>
                  <a:pt x="2360685" y="466343"/>
                </a:lnTo>
                <a:lnTo>
                  <a:pt x="2359923" y="469391"/>
                </a:lnTo>
                <a:lnTo>
                  <a:pt x="2360685" y="473201"/>
                </a:lnTo>
                <a:lnTo>
                  <a:pt x="2364495" y="473963"/>
                </a:lnTo>
                <a:lnTo>
                  <a:pt x="2367543" y="473201"/>
                </a:lnTo>
                <a:lnTo>
                  <a:pt x="2369067" y="469391"/>
                </a:lnTo>
                <a:lnTo>
                  <a:pt x="2367543" y="466343"/>
                </a:lnTo>
                <a:lnTo>
                  <a:pt x="2364495" y="464819"/>
                </a:lnTo>
                <a:close/>
              </a:path>
              <a:path w="3717925" h="482600">
                <a:moveTo>
                  <a:pt x="2345445" y="465581"/>
                </a:moveTo>
                <a:lnTo>
                  <a:pt x="2341635" y="467105"/>
                </a:lnTo>
                <a:lnTo>
                  <a:pt x="2340873" y="470153"/>
                </a:lnTo>
                <a:lnTo>
                  <a:pt x="2341635" y="473201"/>
                </a:lnTo>
                <a:lnTo>
                  <a:pt x="2345445" y="474725"/>
                </a:lnTo>
                <a:lnTo>
                  <a:pt x="2348493" y="473201"/>
                </a:lnTo>
                <a:lnTo>
                  <a:pt x="2350017" y="470153"/>
                </a:lnTo>
                <a:lnTo>
                  <a:pt x="2348493" y="467105"/>
                </a:lnTo>
                <a:lnTo>
                  <a:pt x="2345445" y="465581"/>
                </a:lnTo>
                <a:close/>
              </a:path>
              <a:path w="3717925" h="482600">
                <a:moveTo>
                  <a:pt x="2326395" y="466343"/>
                </a:moveTo>
                <a:lnTo>
                  <a:pt x="2322585" y="467105"/>
                </a:lnTo>
                <a:lnTo>
                  <a:pt x="2321823" y="470915"/>
                </a:lnTo>
                <a:lnTo>
                  <a:pt x="2322585" y="473963"/>
                </a:lnTo>
                <a:lnTo>
                  <a:pt x="2326395" y="475487"/>
                </a:lnTo>
                <a:lnTo>
                  <a:pt x="2329443" y="473963"/>
                </a:lnTo>
                <a:lnTo>
                  <a:pt x="2330967" y="470915"/>
                </a:lnTo>
                <a:lnTo>
                  <a:pt x="2329443" y="467105"/>
                </a:lnTo>
                <a:lnTo>
                  <a:pt x="2326395" y="466343"/>
                </a:lnTo>
                <a:close/>
              </a:path>
              <a:path w="3717925" h="482600">
                <a:moveTo>
                  <a:pt x="2307345" y="466343"/>
                </a:moveTo>
                <a:lnTo>
                  <a:pt x="2303535" y="467867"/>
                </a:lnTo>
                <a:lnTo>
                  <a:pt x="2302773" y="471677"/>
                </a:lnTo>
                <a:lnTo>
                  <a:pt x="2303535" y="474725"/>
                </a:lnTo>
                <a:lnTo>
                  <a:pt x="2307345" y="476249"/>
                </a:lnTo>
                <a:lnTo>
                  <a:pt x="2310393" y="474725"/>
                </a:lnTo>
                <a:lnTo>
                  <a:pt x="2311917" y="471677"/>
                </a:lnTo>
                <a:lnTo>
                  <a:pt x="2310393" y="467867"/>
                </a:lnTo>
                <a:lnTo>
                  <a:pt x="2307345" y="466343"/>
                </a:lnTo>
                <a:close/>
              </a:path>
              <a:path w="3717925" h="482600">
                <a:moveTo>
                  <a:pt x="2288295" y="467105"/>
                </a:moveTo>
                <a:lnTo>
                  <a:pt x="2284485" y="468629"/>
                </a:lnTo>
                <a:lnTo>
                  <a:pt x="2283723" y="471677"/>
                </a:lnTo>
                <a:lnTo>
                  <a:pt x="2284485" y="475487"/>
                </a:lnTo>
                <a:lnTo>
                  <a:pt x="2288295" y="476249"/>
                </a:lnTo>
                <a:lnTo>
                  <a:pt x="2291343" y="475487"/>
                </a:lnTo>
                <a:lnTo>
                  <a:pt x="2292867" y="471677"/>
                </a:lnTo>
                <a:lnTo>
                  <a:pt x="2291343" y="468629"/>
                </a:lnTo>
                <a:lnTo>
                  <a:pt x="2288295" y="467105"/>
                </a:lnTo>
                <a:close/>
              </a:path>
              <a:path w="3717925" h="482600">
                <a:moveTo>
                  <a:pt x="2269245" y="467867"/>
                </a:moveTo>
                <a:lnTo>
                  <a:pt x="2265435" y="468629"/>
                </a:lnTo>
                <a:lnTo>
                  <a:pt x="2264673" y="472439"/>
                </a:lnTo>
                <a:lnTo>
                  <a:pt x="2265435" y="475487"/>
                </a:lnTo>
                <a:lnTo>
                  <a:pt x="2269245" y="477011"/>
                </a:lnTo>
                <a:lnTo>
                  <a:pt x="2272293" y="475487"/>
                </a:lnTo>
                <a:lnTo>
                  <a:pt x="2273817" y="472439"/>
                </a:lnTo>
                <a:lnTo>
                  <a:pt x="2272293" y="468629"/>
                </a:lnTo>
                <a:lnTo>
                  <a:pt x="2269245" y="467867"/>
                </a:lnTo>
                <a:close/>
              </a:path>
              <a:path w="3717925" h="482600">
                <a:moveTo>
                  <a:pt x="2250195" y="467867"/>
                </a:moveTo>
                <a:lnTo>
                  <a:pt x="2246385" y="469391"/>
                </a:lnTo>
                <a:lnTo>
                  <a:pt x="2245623" y="472439"/>
                </a:lnTo>
                <a:lnTo>
                  <a:pt x="2246385" y="476249"/>
                </a:lnTo>
                <a:lnTo>
                  <a:pt x="2250195" y="477773"/>
                </a:lnTo>
                <a:lnTo>
                  <a:pt x="2253243" y="476249"/>
                </a:lnTo>
                <a:lnTo>
                  <a:pt x="2254767" y="472439"/>
                </a:lnTo>
                <a:lnTo>
                  <a:pt x="2253243" y="469391"/>
                </a:lnTo>
                <a:lnTo>
                  <a:pt x="2250195" y="467867"/>
                </a:lnTo>
                <a:close/>
              </a:path>
              <a:path w="3717925" h="482600">
                <a:moveTo>
                  <a:pt x="2231145" y="468629"/>
                </a:moveTo>
                <a:lnTo>
                  <a:pt x="2227335" y="470153"/>
                </a:lnTo>
                <a:lnTo>
                  <a:pt x="2226573" y="473201"/>
                </a:lnTo>
                <a:lnTo>
                  <a:pt x="2227335" y="477011"/>
                </a:lnTo>
                <a:lnTo>
                  <a:pt x="2231145" y="477773"/>
                </a:lnTo>
                <a:lnTo>
                  <a:pt x="2234193" y="477011"/>
                </a:lnTo>
                <a:lnTo>
                  <a:pt x="2235717" y="473201"/>
                </a:lnTo>
                <a:lnTo>
                  <a:pt x="2234193" y="470153"/>
                </a:lnTo>
                <a:lnTo>
                  <a:pt x="2231145" y="468629"/>
                </a:lnTo>
                <a:close/>
              </a:path>
              <a:path w="3717925" h="482600">
                <a:moveTo>
                  <a:pt x="2212095" y="468629"/>
                </a:moveTo>
                <a:lnTo>
                  <a:pt x="2208285" y="470153"/>
                </a:lnTo>
                <a:lnTo>
                  <a:pt x="2207523" y="473963"/>
                </a:lnTo>
                <a:lnTo>
                  <a:pt x="2208285" y="477011"/>
                </a:lnTo>
                <a:lnTo>
                  <a:pt x="2212095" y="478535"/>
                </a:lnTo>
                <a:lnTo>
                  <a:pt x="2215143" y="477011"/>
                </a:lnTo>
                <a:lnTo>
                  <a:pt x="2216667" y="473963"/>
                </a:lnTo>
                <a:lnTo>
                  <a:pt x="2215143" y="470153"/>
                </a:lnTo>
                <a:lnTo>
                  <a:pt x="2212095" y="468629"/>
                </a:lnTo>
                <a:close/>
              </a:path>
              <a:path w="3717925" h="482600">
                <a:moveTo>
                  <a:pt x="2193045" y="469391"/>
                </a:moveTo>
                <a:lnTo>
                  <a:pt x="2189235" y="470915"/>
                </a:lnTo>
                <a:lnTo>
                  <a:pt x="2188473" y="473963"/>
                </a:lnTo>
                <a:lnTo>
                  <a:pt x="2189235" y="477773"/>
                </a:lnTo>
                <a:lnTo>
                  <a:pt x="2193045" y="478535"/>
                </a:lnTo>
                <a:lnTo>
                  <a:pt x="2196093" y="477773"/>
                </a:lnTo>
                <a:lnTo>
                  <a:pt x="2197617" y="473963"/>
                </a:lnTo>
                <a:lnTo>
                  <a:pt x="2196093" y="470915"/>
                </a:lnTo>
                <a:lnTo>
                  <a:pt x="2193045" y="469391"/>
                </a:lnTo>
                <a:close/>
              </a:path>
              <a:path w="3717925" h="482600">
                <a:moveTo>
                  <a:pt x="2173995" y="469391"/>
                </a:moveTo>
                <a:lnTo>
                  <a:pt x="2170185" y="470915"/>
                </a:lnTo>
                <a:lnTo>
                  <a:pt x="2169423" y="474725"/>
                </a:lnTo>
                <a:lnTo>
                  <a:pt x="2170185" y="477773"/>
                </a:lnTo>
                <a:lnTo>
                  <a:pt x="2173995" y="479297"/>
                </a:lnTo>
                <a:lnTo>
                  <a:pt x="2177043" y="477773"/>
                </a:lnTo>
                <a:lnTo>
                  <a:pt x="2178567" y="474725"/>
                </a:lnTo>
                <a:lnTo>
                  <a:pt x="2177043" y="470915"/>
                </a:lnTo>
                <a:lnTo>
                  <a:pt x="2173995" y="469391"/>
                </a:lnTo>
                <a:close/>
              </a:path>
              <a:path w="3717925" h="482600">
                <a:moveTo>
                  <a:pt x="2154945" y="470153"/>
                </a:moveTo>
                <a:lnTo>
                  <a:pt x="2151135" y="470915"/>
                </a:lnTo>
                <a:lnTo>
                  <a:pt x="2150373" y="474725"/>
                </a:lnTo>
                <a:lnTo>
                  <a:pt x="2151135" y="477773"/>
                </a:lnTo>
                <a:lnTo>
                  <a:pt x="2154945" y="479297"/>
                </a:lnTo>
                <a:lnTo>
                  <a:pt x="2157993" y="477773"/>
                </a:lnTo>
                <a:lnTo>
                  <a:pt x="2159517" y="474725"/>
                </a:lnTo>
                <a:lnTo>
                  <a:pt x="2157993" y="470915"/>
                </a:lnTo>
                <a:lnTo>
                  <a:pt x="2154945" y="470153"/>
                </a:lnTo>
                <a:close/>
              </a:path>
              <a:path w="3717925" h="482600">
                <a:moveTo>
                  <a:pt x="2135895" y="470153"/>
                </a:moveTo>
                <a:lnTo>
                  <a:pt x="2132085" y="471677"/>
                </a:lnTo>
                <a:lnTo>
                  <a:pt x="2131323" y="474725"/>
                </a:lnTo>
                <a:lnTo>
                  <a:pt x="2132085" y="478535"/>
                </a:lnTo>
                <a:lnTo>
                  <a:pt x="2135895" y="480059"/>
                </a:lnTo>
                <a:lnTo>
                  <a:pt x="2138943" y="478535"/>
                </a:lnTo>
                <a:lnTo>
                  <a:pt x="2140467" y="474725"/>
                </a:lnTo>
                <a:lnTo>
                  <a:pt x="2138943" y="471677"/>
                </a:lnTo>
                <a:lnTo>
                  <a:pt x="2135895" y="470153"/>
                </a:lnTo>
                <a:close/>
              </a:path>
              <a:path w="3717925" h="482600">
                <a:moveTo>
                  <a:pt x="2116845" y="470915"/>
                </a:moveTo>
                <a:lnTo>
                  <a:pt x="2113035" y="471677"/>
                </a:lnTo>
                <a:lnTo>
                  <a:pt x="2112273" y="475487"/>
                </a:lnTo>
                <a:lnTo>
                  <a:pt x="2113035" y="478535"/>
                </a:lnTo>
                <a:lnTo>
                  <a:pt x="2116845" y="480059"/>
                </a:lnTo>
                <a:lnTo>
                  <a:pt x="2119893" y="478535"/>
                </a:lnTo>
                <a:lnTo>
                  <a:pt x="2121417" y="475487"/>
                </a:lnTo>
                <a:lnTo>
                  <a:pt x="2119893" y="471677"/>
                </a:lnTo>
                <a:lnTo>
                  <a:pt x="2116845" y="470915"/>
                </a:lnTo>
                <a:close/>
              </a:path>
              <a:path w="3717925" h="482600">
                <a:moveTo>
                  <a:pt x="2097795" y="470915"/>
                </a:moveTo>
                <a:lnTo>
                  <a:pt x="2093985" y="472439"/>
                </a:lnTo>
                <a:lnTo>
                  <a:pt x="2093223" y="475487"/>
                </a:lnTo>
                <a:lnTo>
                  <a:pt x="2093985" y="479297"/>
                </a:lnTo>
                <a:lnTo>
                  <a:pt x="2097795" y="480059"/>
                </a:lnTo>
                <a:lnTo>
                  <a:pt x="2100843" y="479297"/>
                </a:lnTo>
                <a:lnTo>
                  <a:pt x="2102367" y="475487"/>
                </a:lnTo>
                <a:lnTo>
                  <a:pt x="2100843" y="472439"/>
                </a:lnTo>
                <a:lnTo>
                  <a:pt x="2097795" y="470915"/>
                </a:lnTo>
                <a:close/>
              </a:path>
              <a:path w="3717925" h="482600">
                <a:moveTo>
                  <a:pt x="2078745" y="470915"/>
                </a:moveTo>
                <a:lnTo>
                  <a:pt x="2074935" y="472439"/>
                </a:lnTo>
                <a:lnTo>
                  <a:pt x="2074173" y="476249"/>
                </a:lnTo>
                <a:lnTo>
                  <a:pt x="2074935" y="479297"/>
                </a:lnTo>
                <a:lnTo>
                  <a:pt x="2078745" y="480821"/>
                </a:lnTo>
                <a:lnTo>
                  <a:pt x="2081793" y="479297"/>
                </a:lnTo>
                <a:lnTo>
                  <a:pt x="2083317" y="476249"/>
                </a:lnTo>
                <a:lnTo>
                  <a:pt x="2081793" y="472439"/>
                </a:lnTo>
                <a:lnTo>
                  <a:pt x="2078745" y="470915"/>
                </a:lnTo>
                <a:close/>
              </a:path>
              <a:path w="3717925" h="482600">
                <a:moveTo>
                  <a:pt x="2059695" y="471677"/>
                </a:moveTo>
                <a:lnTo>
                  <a:pt x="2055885" y="473201"/>
                </a:lnTo>
                <a:lnTo>
                  <a:pt x="2055123" y="476249"/>
                </a:lnTo>
                <a:lnTo>
                  <a:pt x="2055885" y="480059"/>
                </a:lnTo>
                <a:lnTo>
                  <a:pt x="2059695" y="480821"/>
                </a:lnTo>
                <a:lnTo>
                  <a:pt x="2062743" y="480059"/>
                </a:lnTo>
                <a:lnTo>
                  <a:pt x="2064267" y="476249"/>
                </a:lnTo>
                <a:lnTo>
                  <a:pt x="2062743" y="473201"/>
                </a:lnTo>
                <a:lnTo>
                  <a:pt x="2059695" y="471677"/>
                </a:lnTo>
                <a:close/>
              </a:path>
              <a:path w="3717925" h="482600">
                <a:moveTo>
                  <a:pt x="2040645" y="471677"/>
                </a:moveTo>
                <a:lnTo>
                  <a:pt x="2036835" y="473201"/>
                </a:lnTo>
                <a:lnTo>
                  <a:pt x="2036073" y="476249"/>
                </a:lnTo>
                <a:lnTo>
                  <a:pt x="2036835" y="480059"/>
                </a:lnTo>
                <a:lnTo>
                  <a:pt x="2040645" y="481583"/>
                </a:lnTo>
                <a:lnTo>
                  <a:pt x="2043693" y="480059"/>
                </a:lnTo>
                <a:lnTo>
                  <a:pt x="2045217" y="476249"/>
                </a:lnTo>
                <a:lnTo>
                  <a:pt x="2043693" y="473201"/>
                </a:lnTo>
                <a:lnTo>
                  <a:pt x="2040645" y="471677"/>
                </a:lnTo>
                <a:close/>
              </a:path>
              <a:path w="3717925" h="482600">
                <a:moveTo>
                  <a:pt x="2021595" y="471677"/>
                </a:moveTo>
                <a:lnTo>
                  <a:pt x="2017785" y="473201"/>
                </a:lnTo>
                <a:lnTo>
                  <a:pt x="2017023" y="477011"/>
                </a:lnTo>
                <a:lnTo>
                  <a:pt x="2017785" y="480059"/>
                </a:lnTo>
                <a:lnTo>
                  <a:pt x="2021595" y="481583"/>
                </a:lnTo>
                <a:lnTo>
                  <a:pt x="2024643" y="480059"/>
                </a:lnTo>
                <a:lnTo>
                  <a:pt x="2026167" y="477011"/>
                </a:lnTo>
                <a:lnTo>
                  <a:pt x="2024643" y="473201"/>
                </a:lnTo>
                <a:lnTo>
                  <a:pt x="2021595" y="471677"/>
                </a:lnTo>
                <a:close/>
              </a:path>
              <a:path w="3717925" h="482600">
                <a:moveTo>
                  <a:pt x="2002545" y="471677"/>
                </a:moveTo>
                <a:lnTo>
                  <a:pt x="1998735" y="473201"/>
                </a:lnTo>
                <a:lnTo>
                  <a:pt x="1997973" y="477011"/>
                </a:lnTo>
                <a:lnTo>
                  <a:pt x="1998735" y="480059"/>
                </a:lnTo>
                <a:lnTo>
                  <a:pt x="2002545" y="481583"/>
                </a:lnTo>
                <a:lnTo>
                  <a:pt x="2005593" y="480059"/>
                </a:lnTo>
                <a:lnTo>
                  <a:pt x="2007117" y="477011"/>
                </a:lnTo>
                <a:lnTo>
                  <a:pt x="2005593" y="473201"/>
                </a:lnTo>
                <a:lnTo>
                  <a:pt x="2002545" y="471677"/>
                </a:lnTo>
                <a:close/>
              </a:path>
              <a:path w="3717925" h="482600">
                <a:moveTo>
                  <a:pt x="1983495" y="472439"/>
                </a:moveTo>
                <a:lnTo>
                  <a:pt x="1979685" y="473201"/>
                </a:lnTo>
                <a:lnTo>
                  <a:pt x="1978923" y="477011"/>
                </a:lnTo>
                <a:lnTo>
                  <a:pt x="1979685" y="480059"/>
                </a:lnTo>
                <a:lnTo>
                  <a:pt x="1983495" y="481583"/>
                </a:lnTo>
                <a:lnTo>
                  <a:pt x="1986543" y="480059"/>
                </a:lnTo>
                <a:lnTo>
                  <a:pt x="1988067" y="477011"/>
                </a:lnTo>
                <a:lnTo>
                  <a:pt x="1986543" y="473201"/>
                </a:lnTo>
                <a:lnTo>
                  <a:pt x="1983495" y="472439"/>
                </a:lnTo>
                <a:close/>
              </a:path>
              <a:path w="3717925" h="482600">
                <a:moveTo>
                  <a:pt x="1966756" y="473268"/>
                </a:moveTo>
                <a:lnTo>
                  <a:pt x="1960634" y="473720"/>
                </a:lnTo>
                <a:lnTo>
                  <a:pt x="1960635" y="480059"/>
                </a:lnTo>
                <a:lnTo>
                  <a:pt x="1964445" y="481583"/>
                </a:lnTo>
                <a:lnTo>
                  <a:pt x="1968244" y="478826"/>
                </a:lnTo>
                <a:lnTo>
                  <a:pt x="1966756" y="473268"/>
                </a:lnTo>
                <a:close/>
              </a:path>
              <a:path w="3717925" h="482600">
                <a:moveTo>
                  <a:pt x="1945395" y="472439"/>
                </a:moveTo>
                <a:lnTo>
                  <a:pt x="1941585" y="473963"/>
                </a:lnTo>
                <a:lnTo>
                  <a:pt x="1940061" y="477011"/>
                </a:lnTo>
                <a:lnTo>
                  <a:pt x="1941585" y="480821"/>
                </a:lnTo>
                <a:lnTo>
                  <a:pt x="1945395" y="481583"/>
                </a:lnTo>
                <a:lnTo>
                  <a:pt x="1948443" y="480821"/>
                </a:lnTo>
                <a:lnTo>
                  <a:pt x="1949967" y="477011"/>
                </a:lnTo>
                <a:lnTo>
                  <a:pt x="1948443" y="473963"/>
                </a:lnTo>
                <a:lnTo>
                  <a:pt x="1945395" y="472439"/>
                </a:lnTo>
                <a:close/>
              </a:path>
              <a:path w="3717925" h="482600">
                <a:moveTo>
                  <a:pt x="1926345" y="472439"/>
                </a:moveTo>
                <a:lnTo>
                  <a:pt x="1922535" y="473963"/>
                </a:lnTo>
                <a:lnTo>
                  <a:pt x="1921011" y="477011"/>
                </a:lnTo>
                <a:lnTo>
                  <a:pt x="1922535" y="480821"/>
                </a:lnTo>
                <a:lnTo>
                  <a:pt x="1926345" y="482345"/>
                </a:lnTo>
                <a:lnTo>
                  <a:pt x="1929393" y="480821"/>
                </a:lnTo>
                <a:lnTo>
                  <a:pt x="1930917" y="477011"/>
                </a:lnTo>
                <a:lnTo>
                  <a:pt x="1929393" y="473963"/>
                </a:lnTo>
                <a:lnTo>
                  <a:pt x="1926345" y="472439"/>
                </a:lnTo>
                <a:close/>
              </a:path>
              <a:path w="3717925" h="482600">
                <a:moveTo>
                  <a:pt x="1907295" y="472439"/>
                </a:moveTo>
                <a:lnTo>
                  <a:pt x="1903485" y="473963"/>
                </a:lnTo>
                <a:lnTo>
                  <a:pt x="1901961" y="477011"/>
                </a:lnTo>
                <a:lnTo>
                  <a:pt x="1903485" y="480821"/>
                </a:lnTo>
                <a:lnTo>
                  <a:pt x="1907295" y="482345"/>
                </a:lnTo>
                <a:lnTo>
                  <a:pt x="1910343" y="480821"/>
                </a:lnTo>
                <a:lnTo>
                  <a:pt x="1911867" y="477011"/>
                </a:lnTo>
                <a:lnTo>
                  <a:pt x="1910343" y="473963"/>
                </a:lnTo>
                <a:lnTo>
                  <a:pt x="1907295" y="472439"/>
                </a:lnTo>
                <a:close/>
              </a:path>
              <a:path w="3717925" h="482600">
                <a:moveTo>
                  <a:pt x="1888245" y="472439"/>
                </a:moveTo>
                <a:lnTo>
                  <a:pt x="1884435" y="473963"/>
                </a:lnTo>
                <a:lnTo>
                  <a:pt x="1882911" y="477773"/>
                </a:lnTo>
                <a:lnTo>
                  <a:pt x="1884435" y="480821"/>
                </a:lnTo>
                <a:lnTo>
                  <a:pt x="1888245" y="482345"/>
                </a:lnTo>
                <a:lnTo>
                  <a:pt x="1891293" y="480821"/>
                </a:lnTo>
                <a:lnTo>
                  <a:pt x="1892817" y="477773"/>
                </a:lnTo>
                <a:lnTo>
                  <a:pt x="1891293" y="473963"/>
                </a:lnTo>
                <a:lnTo>
                  <a:pt x="1888245" y="472439"/>
                </a:lnTo>
                <a:close/>
              </a:path>
              <a:path w="3717925" h="482600">
                <a:moveTo>
                  <a:pt x="1869195" y="472439"/>
                </a:moveTo>
                <a:lnTo>
                  <a:pt x="1865385" y="473963"/>
                </a:lnTo>
                <a:lnTo>
                  <a:pt x="1863861" y="477011"/>
                </a:lnTo>
                <a:lnTo>
                  <a:pt x="1865385" y="480821"/>
                </a:lnTo>
                <a:lnTo>
                  <a:pt x="1868433" y="482345"/>
                </a:lnTo>
                <a:lnTo>
                  <a:pt x="1872243" y="480821"/>
                </a:lnTo>
                <a:lnTo>
                  <a:pt x="1873767" y="477773"/>
                </a:lnTo>
                <a:lnTo>
                  <a:pt x="1872243" y="473963"/>
                </a:lnTo>
                <a:lnTo>
                  <a:pt x="1869195" y="472439"/>
                </a:lnTo>
                <a:close/>
              </a:path>
              <a:path w="3717925" h="482600">
                <a:moveTo>
                  <a:pt x="1850145" y="472439"/>
                </a:moveTo>
                <a:lnTo>
                  <a:pt x="1846335" y="473963"/>
                </a:lnTo>
                <a:lnTo>
                  <a:pt x="1844811" y="477011"/>
                </a:lnTo>
                <a:lnTo>
                  <a:pt x="1846335" y="480821"/>
                </a:lnTo>
                <a:lnTo>
                  <a:pt x="1849383" y="482345"/>
                </a:lnTo>
                <a:lnTo>
                  <a:pt x="1853193" y="480821"/>
                </a:lnTo>
                <a:lnTo>
                  <a:pt x="1854717" y="477773"/>
                </a:lnTo>
                <a:lnTo>
                  <a:pt x="1853193" y="473963"/>
                </a:lnTo>
                <a:lnTo>
                  <a:pt x="1850145" y="472439"/>
                </a:lnTo>
                <a:close/>
              </a:path>
              <a:path w="3717925" h="482600">
                <a:moveTo>
                  <a:pt x="1831095" y="472439"/>
                </a:moveTo>
                <a:lnTo>
                  <a:pt x="1827285" y="473963"/>
                </a:lnTo>
                <a:lnTo>
                  <a:pt x="1825761" y="477011"/>
                </a:lnTo>
                <a:lnTo>
                  <a:pt x="1827285" y="480059"/>
                </a:lnTo>
                <a:lnTo>
                  <a:pt x="1830333" y="481583"/>
                </a:lnTo>
                <a:lnTo>
                  <a:pt x="1834143" y="480821"/>
                </a:lnTo>
                <a:lnTo>
                  <a:pt x="1835667" y="477011"/>
                </a:lnTo>
                <a:lnTo>
                  <a:pt x="1834143" y="473963"/>
                </a:lnTo>
                <a:lnTo>
                  <a:pt x="1831095" y="472439"/>
                </a:lnTo>
                <a:close/>
              </a:path>
              <a:path w="3717925" h="482600">
                <a:moveTo>
                  <a:pt x="1812045" y="472439"/>
                </a:moveTo>
                <a:lnTo>
                  <a:pt x="1808235" y="473201"/>
                </a:lnTo>
                <a:lnTo>
                  <a:pt x="1806711" y="477011"/>
                </a:lnTo>
                <a:lnTo>
                  <a:pt x="1808235" y="480059"/>
                </a:lnTo>
                <a:lnTo>
                  <a:pt x="1811283" y="481583"/>
                </a:lnTo>
                <a:lnTo>
                  <a:pt x="1815093" y="480821"/>
                </a:lnTo>
                <a:lnTo>
                  <a:pt x="1816617" y="477011"/>
                </a:lnTo>
                <a:lnTo>
                  <a:pt x="1815093" y="473963"/>
                </a:lnTo>
                <a:lnTo>
                  <a:pt x="1812045" y="472439"/>
                </a:lnTo>
                <a:close/>
              </a:path>
              <a:path w="3717925" h="482600">
                <a:moveTo>
                  <a:pt x="1792995" y="472439"/>
                </a:moveTo>
                <a:lnTo>
                  <a:pt x="1789185" y="473201"/>
                </a:lnTo>
                <a:lnTo>
                  <a:pt x="1787661" y="477011"/>
                </a:lnTo>
                <a:lnTo>
                  <a:pt x="1789185" y="480059"/>
                </a:lnTo>
                <a:lnTo>
                  <a:pt x="1792233" y="481583"/>
                </a:lnTo>
                <a:lnTo>
                  <a:pt x="1796043" y="480059"/>
                </a:lnTo>
                <a:lnTo>
                  <a:pt x="1797567" y="477011"/>
                </a:lnTo>
                <a:lnTo>
                  <a:pt x="1796043" y="473963"/>
                </a:lnTo>
                <a:lnTo>
                  <a:pt x="1792995" y="472439"/>
                </a:lnTo>
                <a:close/>
              </a:path>
              <a:path w="3717925" h="482600">
                <a:moveTo>
                  <a:pt x="1773945" y="471677"/>
                </a:moveTo>
                <a:lnTo>
                  <a:pt x="1770135" y="473201"/>
                </a:lnTo>
                <a:lnTo>
                  <a:pt x="1768611" y="476249"/>
                </a:lnTo>
                <a:lnTo>
                  <a:pt x="1770135" y="480059"/>
                </a:lnTo>
                <a:lnTo>
                  <a:pt x="1773183" y="481583"/>
                </a:lnTo>
                <a:lnTo>
                  <a:pt x="1776993" y="480059"/>
                </a:lnTo>
                <a:lnTo>
                  <a:pt x="1778517" y="477011"/>
                </a:lnTo>
                <a:lnTo>
                  <a:pt x="1776993" y="473201"/>
                </a:lnTo>
                <a:lnTo>
                  <a:pt x="1773945" y="471677"/>
                </a:lnTo>
                <a:close/>
              </a:path>
              <a:path w="3717925" h="482600">
                <a:moveTo>
                  <a:pt x="1754895" y="470915"/>
                </a:moveTo>
                <a:lnTo>
                  <a:pt x="1751085" y="472439"/>
                </a:lnTo>
                <a:lnTo>
                  <a:pt x="1749561" y="475487"/>
                </a:lnTo>
                <a:lnTo>
                  <a:pt x="1751085" y="479297"/>
                </a:lnTo>
                <a:lnTo>
                  <a:pt x="1754133" y="480821"/>
                </a:lnTo>
                <a:lnTo>
                  <a:pt x="1757943" y="479297"/>
                </a:lnTo>
                <a:lnTo>
                  <a:pt x="1759467" y="476249"/>
                </a:lnTo>
                <a:lnTo>
                  <a:pt x="1757943" y="472439"/>
                </a:lnTo>
                <a:lnTo>
                  <a:pt x="1754895" y="470915"/>
                </a:lnTo>
                <a:close/>
              </a:path>
              <a:path w="3717925" h="482600">
                <a:moveTo>
                  <a:pt x="1735845" y="470915"/>
                </a:moveTo>
                <a:lnTo>
                  <a:pt x="1732035" y="471677"/>
                </a:lnTo>
                <a:lnTo>
                  <a:pt x="1730511" y="475487"/>
                </a:lnTo>
                <a:lnTo>
                  <a:pt x="1732035" y="478535"/>
                </a:lnTo>
                <a:lnTo>
                  <a:pt x="1735083" y="480059"/>
                </a:lnTo>
                <a:lnTo>
                  <a:pt x="1738893" y="479297"/>
                </a:lnTo>
                <a:lnTo>
                  <a:pt x="1740417" y="475487"/>
                </a:lnTo>
                <a:lnTo>
                  <a:pt x="1738893" y="472439"/>
                </a:lnTo>
                <a:lnTo>
                  <a:pt x="1735845" y="470915"/>
                </a:lnTo>
                <a:close/>
              </a:path>
              <a:path w="3717925" h="482600">
                <a:moveTo>
                  <a:pt x="1716795" y="470153"/>
                </a:moveTo>
                <a:lnTo>
                  <a:pt x="1712985" y="471677"/>
                </a:lnTo>
                <a:lnTo>
                  <a:pt x="1711461" y="474725"/>
                </a:lnTo>
                <a:lnTo>
                  <a:pt x="1712985" y="478535"/>
                </a:lnTo>
                <a:lnTo>
                  <a:pt x="1716033" y="480059"/>
                </a:lnTo>
                <a:lnTo>
                  <a:pt x="1719843" y="478535"/>
                </a:lnTo>
                <a:lnTo>
                  <a:pt x="1721367" y="475487"/>
                </a:lnTo>
                <a:lnTo>
                  <a:pt x="1719843" y="471677"/>
                </a:lnTo>
                <a:lnTo>
                  <a:pt x="1716795" y="470153"/>
                </a:lnTo>
                <a:close/>
              </a:path>
              <a:path w="3717925" h="482600">
                <a:moveTo>
                  <a:pt x="1697745" y="470153"/>
                </a:moveTo>
                <a:lnTo>
                  <a:pt x="1694697" y="470915"/>
                </a:lnTo>
                <a:lnTo>
                  <a:pt x="1692411" y="473963"/>
                </a:lnTo>
                <a:lnTo>
                  <a:pt x="1693935" y="477773"/>
                </a:lnTo>
                <a:lnTo>
                  <a:pt x="1696983" y="479297"/>
                </a:lnTo>
                <a:lnTo>
                  <a:pt x="1700793" y="477773"/>
                </a:lnTo>
                <a:lnTo>
                  <a:pt x="1702317" y="474725"/>
                </a:lnTo>
                <a:lnTo>
                  <a:pt x="1700793" y="471677"/>
                </a:lnTo>
                <a:lnTo>
                  <a:pt x="1697745" y="470153"/>
                </a:lnTo>
                <a:close/>
              </a:path>
              <a:path w="3717925" h="482600">
                <a:moveTo>
                  <a:pt x="1678695" y="468629"/>
                </a:moveTo>
                <a:lnTo>
                  <a:pt x="1675647" y="470153"/>
                </a:lnTo>
                <a:lnTo>
                  <a:pt x="1673361" y="473201"/>
                </a:lnTo>
                <a:lnTo>
                  <a:pt x="1674885" y="477011"/>
                </a:lnTo>
                <a:lnTo>
                  <a:pt x="1677933" y="478535"/>
                </a:lnTo>
                <a:lnTo>
                  <a:pt x="1681743" y="477011"/>
                </a:lnTo>
                <a:lnTo>
                  <a:pt x="1683267" y="473963"/>
                </a:lnTo>
                <a:lnTo>
                  <a:pt x="1681743" y="470915"/>
                </a:lnTo>
                <a:lnTo>
                  <a:pt x="1678695" y="468629"/>
                </a:lnTo>
                <a:close/>
              </a:path>
              <a:path w="3717925" h="482600">
                <a:moveTo>
                  <a:pt x="1659645" y="467867"/>
                </a:moveTo>
                <a:lnTo>
                  <a:pt x="1656597" y="469391"/>
                </a:lnTo>
                <a:lnTo>
                  <a:pt x="1654311" y="472439"/>
                </a:lnTo>
                <a:lnTo>
                  <a:pt x="1655835" y="476249"/>
                </a:lnTo>
                <a:lnTo>
                  <a:pt x="1658883" y="477773"/>
                </a:lnTo>
                <a:lnTo>
                  <a:pt x="1662693" y="476249"/>
                </a:lnTo>
                <a:lnTo>
                  <a:pt x="1664217" y="473201"/>
                </a:lnTo>
                <a:lnTo>
                  <a:pt x="1662693" y="470153"/>
                </a:lnTo>
                <a:lnTo>
                  <a:pt x="1659645" y="467867"/>
                </a:lnTo>
                <a:close/>
              </a:path>
              <a:path w="3717925" h="482600">
                <a:moveTo>
                  <a:pt x="1640595" y="467105"/>
                </a:moveTo>
                <a:lnTo>
                  <a:pt x="1637547" y="468629"/>
                </a:lnTo>
                <a:lnTo>
                  <a:pt x="1635261" y="471677"/>
                </a:lnTo>
                <a:lnTo>
                  <a:pt x="1636785" y="475487"/>
                </a:lnTo>
                <a:lnTo>
                  <a:pt x="1639833" y="477011"/>
                </a:lnTo>
                <a:lnTo>
                  <a:pt x="1643643" y="475487"/>
                </a:lnTo>
                <a:lnTo>
                  <a:pt x="1645167" y="472439"/>
                </a:lnTo>
                <a:lnTo>
                  <a:pt x="1643643" y="469391"/>
                </a:lnTo>
                <a:lnTo>
                  <a:pt x="1640595" y="467105"/>
                </a:lnTo>
                <a:close/>
              </a:path>
              <a:path w="3717925" h="482600">
                <a:moveTo>
                  <a:pt x="1621545" y="466343"/>
                </a:moveTo>
                <a:lnTo>
                  <a:pt x="1618497" y="467867"/>
                </a:lnTo>
                <a:lnTo>
                  <a:pt x="1616211" y="470915"/>
                </a:lnTo>
                <a:lnTo>
                  <a:pt x="1617735" y="474725"/>
                </a:lnTo>
                <a:lnTo>
                  <a:pt x="1620783" y="476249"/>
                </a:lnTo>
                <a:lnTo>
                  <a:pt x="1624593" y="474725"/>
                </a:lnTo>
                <a:lnTo>
                  <a:pt x="1626117" y="471677"/>
                </a:lnTo>
                <a:lnTo>
                  <a:pt x="1624593" y="468629"/>
                </a:lnTo>
                <a:lnTo>
                  <a:pt x="1621545" y="466343"/>
                </a:lnTo>
                <a:close/>
              </a:path>
              <a:path w="3717925" h="482600">
                <a:moveTo>
                  <a:pt x="1602495" y="465581"/>
                </a:moveTo>
                <a:lnTo>
                  <a:pt x="1599447" y="467105"/>
                </a:lnTo>
                <a:lnTo>
                  <a:pt x="1597161" y="470153"/>
                </a:lnTo>
                <a:lnTo>
                  <a:pt x="1598685" y="473201"/>
                </a:lnTo>
                <a:lnTo>
                  <a:pt x="1601733" y="475487"/>
                </a:lnTo>
                <a:lnTo>
                  <a:pt x="1605543" y="473963"/>
                </a:lnTo>
                <a:lnTo>
                  <a:pt x="1607067" y="470915"/>
                </a:lnTo>
                <a:lnTo>
                  <a:pt x="1605543" y="467105"/>
                </a:lnTo>
                <a:lnTo>
                  <a:pt x="1602495" y="465581"/>
                </a:lnTo>
                <a:close/>
              </a:path>
              <a:path w="3717925" h="482600">
                <a:moveTo>
                  <a:pt x="1583445" y="464819"/>
                </a:moveTo>
                <a:lnTo>
                  <a:pt x="1580397" y="465581"/>
                </a:lnTo>
                <a:lnTo>
                  <a:pt x="1578111" y="468629"/>
                </a:lnTo>
                <a:lnTo>
                  <a:pt x="1579635" y="472439"/>
                </a:lnTo>
                <a:lnTo>
                  <a:pt x="1582683" y="473963"/>
                </a:lnTo>
                <a:lnTo>
                  <a:pt x="1586493" y="473201"/>
                </a:lnTo>
                <a:lnTo>
                  <a:pt x="1588017" y="469391"/>
                </a:lnTo>
                <a:lnTo>
                  <a:pt x="1586493" y="466343"/>
                </a:lnTo>
                <a:lnTo>
                  <a:pt x="1583445" y="464819"/>
                </a:lnTo>
                <a:close/>
              </a:path>
              <a:path w="3717925" h="482600">
                <a:moveTo>
                  <a:pt x="1564395" y="463295"/>
                </a:moveTo>
                <a:lnTo>
                  <a:pt x="1561347" y="464819"/>
                </a:lnTo>
                <a:lnTo>
                  <a:pt x="1559061" y="467867"/>
                </a:lnTo>
                <a:lnTo>
                  <a:pt x="1560585" y="471677"/>
                </a:lnTo>
                <a:lnTo>
                  <a:pt x="1563633" y="473201"/>
                </a:lnTo>
                <a:lnTo>
                  <a:pt x="1567443" y="471677"/>
                </a:lnTo>
                <a:lnTo>
                  <a:pt x="1568967" y="468629"/>
                </a:lnTo>
                <a:lnTo>
                  <a:pt x="1567443" y="465581"/>
                </a:lnTo>
                <a:lnTo>
                  <a:pt x="1564395" y="463295"/>
                </a:lnTo>
                <a:close/>
              </a:path>
              <a:path w="3717925" h="482600">
                <a:moveTo>
                  <a:pt x="1545345" y="462533"/>
                </a:moveTo>
                <a:lnTo>
                  <a:pt x="1542297" y="463295"/>
                </a:lnTo>
                <a:lnTo>
                  <a:pt x="1540773" y="467105"/>
                </a:lnTo>
                <a:lnTo>
                  <a:pt x="1541535" y="470153"/>
                </a:lnTo>
                <a:lnTo>
                  <a:pt x="1544583" y="471677"/>
                </a:lnTo>
                <a:lnTo>
                  <a:pt x="1548393" y="470915"/>
                </a:lnTo>
                <a:lnTo>
                  <a:pt x="1549917" y="467867"/>
                </a:lnTo>
                <a:lnTo>
                  <a:pt x="1549155" y="464057"/>
                </a:lnTo>
                <a:lnTo>
                  <a:pt x="1545345" y="462533"/>
                </a:lnTo>
                <a:close/>
              </a:path>
              <a:path w="3717925" h="482600">
                <a:moveTo>
                  <a:pt x="1526295" y="461009"/>
                </a:moveTo>
                <a:lnTo>
                  <a:pt x="1523247" y="462533"/>
                </a:lnTo>
                <a:lnTo>
                  <a:pt x="1521723" y="465581"/>
                </a:lnTo>
                <a:lnTo>
                  <a:pt x="1522485" y="469391"/>
                </a:lnTo>
                <a:lnTo>
                  <a:pt x="1525533" y="470915"/>
                </a:lnTo>
                <a:lnTo>
                  <a:pt x="1529343" y="469391"/>
                </a:lnTo>
                <a:lnTo>
                  <a:pt x="1530867" y="466343"/>
                </a:lnTo>
                <a:lnTo>
                  <a:pt x="1530105" y="463295"/>
                </a:lnTo>
                <a:lnTo>
                  <a:pt x="1526295" y="461009"/>
                </a:lnTo>
                <a:close/>
              </a:path>
              <a:path w="3717925" h="482600">
                <a:moveTo>
                  <a:pt x="1507245" y="460247"/>
                </a:moveTo>
                <a:lnTo>
                  <a:pt x="1504197" y="461009"/>
                </a:lnTo>
                <a:lnTo>
                  <a:pt x="1502673" y="464057"/>
                </a:lnTo>
                <a:lnTo>
                  <a:pt x="1503435" y="467867"/>
                </a:lnTo>
                <a:lnTo>
                  <a:pt x="1506483" y="469391"/>
                </a:lnTo>
                <a:lnTo>
                  <a:pt x="1510293" y="468629"/>
                </a:lnTo>
                <a:lnTo>
                  <a:pt x="1511817" y="464819"/>
                </a:lnTo>
                <a:lnTo>
                  <a:pt x="1511055" y="461771"/>
                </a:lnTo>
                <a:lnTo>
                  <a:pt x="1507245" y="460247"/>
                </a:lnTo>
                <a:close/>
              </a:path>
              <a:path w="3717925" h="482600">
                <a:moveTo>
                  <a:pt x="1488195" y="458723"/>
                </a:moveTo>
                <a:lnTo>
                  <a:pt x="1485147" y="459485"/>
                </a:lnTo>
                <a:lnTo>
                  <a:pt x="1483623" y="463295"/>
                </a:lnTo>
                <a:lnTo>
                  <a:pt x="1484385" y="466343"/>
                </a:lnTo>
                <a:lnTo>
                  <a:pt x="1487433" y="467867"/>
                </a:lnTo>
                <a:lnTo>
                  <a:pt x="1491243" y="467105"/>
                </a:lnTo>
                <a:lnTo>
                  <a:pt x="1492767" y="464057"/>
                </a:lnTo>
                <a:lnTo>
                  <a:pt x="1492005" y="460247"/>
                </a:lnTo>
                <a:lnTo>
                  <a:pt x="1488195" y="458723"/>
                </a:lnTo>
                <a:close/>
              </a:path>
              <a:path w="3717925" h="482600">
                <a:moveTo>
                  <a:pt x="1469145" y="457199"/>
                </a:moveTo>
                <a:lnTo>
                  <a:pt x="1466097" y="458723"/>
                </a:lnTo>
                <a:lnTo>
                  <a:pt x="1464573" y="461771"/>
                </a:lnTo>
                <a:lnTo>
                  <a:pt x="1465335" y="464819"/>
                </a:lnTo>
                <a:lnTo>
                  <a:pt x="1468383" y="467105"/>
                </a:lnTo>
                <a:lnTo>
                  <a:pt x="1472193" y="465581"/>
                </a:lnTo>
                <a:lnTo>
                  <a:pt x="1473717" y="462533"/>
                </a:lnTo>
                <a:lnTo>
                  <a:pt x="1472955" y="458723"/>
                </a:lnTo>
                <a:lnTo>
                  <a:pt x="1469145" y="457199"/>
                </a:lnTo>
                <a:close/>
              </a:path>
              <a:path w="3717925" h="482600">
                <a:moveTo>
                  <a:pt x="1450095" y="455675"/>
                </a:moveTo>
                <a:lnTo>
                  <a:pt x="1447047" y="457199"/>
                </a:lnTo>
                <a:lnTo>
                  <a:pt x="1445523" y="460247"/>
                </a:lnTo>
                <a:lnTo>
                  <a:pt x="1446285" y="464057"/>
                </a:lnTo>
                <a:lnTo>
                  <a:pt x="1450095" y="465581"/>
                </a:lnTo>
                <a:lnTo>
                  <a:pt x="1453143" y="464057"/>
                </a:lnTo>
                <a:lnTo>
                  <a:pt x="1454667" y="461009"/>
                </a:lnTo>
                <a:lnTo>
                  <a:pt x="1453905" y="457961"/>
                </a:lnTo>
                <a:lnTo>
                  <a:pt x="1450095" y="455675"/>
                </a:lnTo>
                <a:close/>
              </a:path>
              <a:path w="3717925" h="482600">
                <a:moveTo>
                  <a:pt x="1431807" y="454151"/>
                </a:moveTo>
                <a:lnTo>
                  <a:pt x="1427997" y="455675"/>
                </a:lnTo>
                <a:lnTo>
                  <a:pt x="1426473" y="458723"/>
                </a:lnTo>
                <a:lnTo>
                  <a:pt x="1427235" y="461771"/>
                </a:lnTo>
                <a:lnTo>
                  <a:pt x="1430283" y="464057"/>
                </a:lnTo>
                <a:lnTo>
                  <a:pt x="1434093" y="462533"/>
                </a:lnTo>
                <a:lnTo>
                  <a:pt x="1435617" y="459485"/>
                </a:lnTo>
                <a:lnTo>
                  <a:pt x="1434855" y="456437"/>
                </a:lnTo>
                <a:lnTo>
                  <a:pt x="1431807" y="454151"/>
                </a:lnTo>
                <a:close/>
              </a:path>
              <a:path w="3717925" h="482600">
                <a:moveTo>
                  <a:pt x="1412757" y="452627"/>
                </a:moveTo>
                <a:lnTo>
                  <a:pt x="1408947" y="453389"/>
                </a:lnTo>
                <a:lnTo>
                  <a:pt x="1407423" y="457199"/>
                </a:lnTo>
                <a:lnTo>
                  <a:pt x="1408185" y="460247"/>
                </a:lnTo>
                <a:lnTo>
                  <a:pt x="1411233" y="461771"/>
                </a:lnTo>
                <a:lnTo>
                  <a:pt x="1415043" y="461009"/>
                </a:lnTo>
                <a:lnTo>
                  <a:pt x="1416567" y="457961"/>
                </a:lnTo>
                <a:lnTo>
                  <a:pt x="1415805" y="454151"/>
                </a:lnTo>
                <a:lnTo>
                  <a:pt x="1412757" y="452627"/>
                </a:lnTo>
                <a:close/>
              </a:path>
              <a:path w="3717925" h="482600">
                <a:moveTo>
                  <a:pt x="1393707" y="451103"/>
                </a:moveTo>
                <a:lnTo>
                  <a:pt x="1389897" y="451865"/>
                </a:lnTo>
                <a:lnTo>
                  <a:pt x="1388373" y="454913"/>
                </a:lnTo>
                <a:lnTo>
                  <a:pt x="1389135" y="458723"/>
                </a:lnTo>
                <a:lnTo>
                  <a:pt x="1392945" y="460247"/>
                </a:lnTo>
                <a:lnTo>
                  <a:pt x="1395993" y="459485"/>
                </a:lnTo>
                <a:lnTo>
                  <a:pt x="1397517" y="456437"/>
                </a:lnTo>
                <a:lnTo>
                  <a:pt x="1396755" y="452627"/>
                </a:lnTo>
                <a:lnTo>
                  <a:pt x="1393707" y="451103"/>
                </a:lnTo>
                <a:close/>
              </a:path>
              <a:path w="3717925" h="482600">
                <a:moveTo>
                  <a:pt x="1374657" y="449579"/>
                </a:moveTo>
                <a:lnTo>
                  <a:pt x="1370847" y="450341"/>
                </a:lnTo>
                <a:lnTo>
                  <a:pt x="1369323" y="453389"/>
                </a:lnTo>
                <a:lnTo>
                  <a:pt x="1370085" y="457199"/>
                </a:lnTo>
                <a:lnTo>
                  <a:pt x="1373895" y="458723"/>
                </a:lnTo>
                <a:lnTo>
                  <a:pt x="1376943" y="457961"/>
                </a:lnTo>
                <a:lnTo>
                  <a:pt x="1379229" y="454913"/>
                </a:lnTo>
                <a:lnTo>
                  <a:pt x="1377705" y="451103"/>
                </a:lnTo>
                <a:lnTo>
                  <a:pt x="1374657" y="449579"/>
                </a:lnTo>
                <a:close/>
              </a:path>
              <a:path w="3717925" h="482600">
                <a:moveTo>
                  <a:pt x="1355607" y="447293"/>
                </a:moveTo>
                <a:lnTo>
                  <a:pt x="1352559" y="448817"/>
                </a:lnTo>
                <a:lnTo>
                  <a:pt x="1350273" y="451865"/>
                </a:lnTo>
                <a:lnTo>
                  <a:pt x="1351797" y="455675"/>
                </a:lnTo>
                <a:lnTo>
                  <a:pt x="1354845" y="457199"/>
                </a:lnTo>
                <a:lnTo>
                  <a:pt x="1357893" y="456437"/>
                </a:lnTo>
                <a:lnTo>
                  <a:pt x="1360179" y="452627"/>
                </a:lnTo>
                <a:lnTo>
                  <a:pt x="1358655" y="449579"/>
                </a:lnTo>
                <a:lnTo>
                  <a:pt x="1355607" y="447293"/>
                </a:lnTo>
                <a:close/>
              </a:path>
              <a:path w="3717925" h="482600">
                <a:moveTo>
                  <a:pt x="1336557" y="445769"/>
                </a:moveTo>
                <a:lnTo>
                  <a:pt x="1333509" y="446531"/>
                </a:lnTo>
                <a:lnTo>
                  <a:pt x="1331223" y="449579"/>
                </a:lnTo>
                <a:lnTo>
                  <a:pt x="1332747" y="453389"/>
                </a:lnTo>
                <a:lnTo>
                  <a:pt x="1335795" y="454913"/>
                </a:lnTo>
                <a:lnTo>
                  <a:pt x="1338843" y="454151"/>
                </a:lnTo>
                <a:lnTo>
                  <a:pt x="1341129" y="451103"/>
                </a:lnTo>
                <a:lnTo>
                  <a:pt x="1339605" y="447293"/>
                </a:lnTo>
                <a:lnTo>
                  <a:pt x="1336557" y="445769"/>
                </a:lnTo>
                <a:close/>
              </a:path>
              <a:path w="3717925" h="482600">
                <a:moveTo>
                  <a:pt x="1317507" y="443483"/>
                </a:moveTo>
                <a:lnTo>
                  <a:pt x="1314459" y="445007"/>
                </a:lnTo>
                <a:lnTo>
                  <a:pt x="1312173" y="448055"/>
                </a:lnTo>
                <a:lnTo>
                  <a:pt x="1313697" y="451103"/>
                </a:lnTo>
                <a:lnTo>
                  <a:pt x="1316745" y="453389"/>
                </a:lnTo>
                <a:lnTo>
                  <a:pt x="1320555" y="451865"/>
                </a:lnTo>
                <a:lnTo>
                  <a:pt x="1322079" y="448817"/>
                </a:lnTo>
                <a:lnTo>
                  <a:pt x="1321317" y="445769"/>
                </a:lnTo>
                <a:lnTo>
                  <a:pt x="1317507" y="443483"/>
                </a:lnTo>
                <a:close/>
              </a:path>
              <a:path w="3717925" h="482600">
                <a:moveTo>
                  <a:pt x="1298457" y="441959"/>
                </a:moveTo>
                <a:lnTo>
                  <a:pt x="1295409" y="442721"/>
                </a:lnTo>
                <a:lnTo>
                  <a:pt x="1293885" y="445769"/>
                </a:lnTo>
                <a:lnTo>
                  <a:pt x="1294647" y="449579"/>
                </a:lnTo>
                <a:lnTo>
                  <a:pt x="1297695" y="451103"/>
                </a:lnTo>
                <a:lnTo>
                  <a:pt x="1301505" y="450341"/>
                </a:lnTo>
                <a:lnTo>
                  <a:pt x="1303029" y="447293"/>
                </a:lnTo>
                <a:lnTo>
                  <a:pt x="1302267" y="443483"/>
                </a:lnTo>
                <a:lnTo>
                  <a:pt x="1298457" y="441959"/>
                </a:lnTo>
                <a:close/>
              </a:path>
              <a:path w="3717925" h="482600">
                <a:moveTo>
                  <a:pt x="1280169" y="439673"/>
                </a:moveTo>
                <a:lnTo>
                  <a:pt x="1276359" y="441197"/>
                </a:lnTo>
                <a:lnTo>
                  <a:pt x="1274835" y="444245"/>
                </a:lnTo>
                <a:lnTo>
                  <a:pt x="1275597" y="447293"/>
                </a:lnTo>
                <a:lnTo>
                  <a:pt x="1278645" y="449579"/>
                </a:lnTo>
                <a:lnTo>
                  <a:pt x="1282455" y="448055"/>
                </a:lnTo>
                <a:lnTo>
                  <a:pt x="1283979" y="445007"/>
                </a:lnTo>
                <a:lnTo>
                  <a:pt x="1283217" y="441959"/>
                </a:lnTo>
                <a:lnTo>
                  <a:pt x="1280169" y="439673"/>
                </a:lnTo>
                <a:close/>
              </a:path>
              <a:path w="3717925" h="482600">
                <a:moveTo>
                  <a:pt x="1261119" y="437387"/>
                </a:moveTo>
                <a:lnTo>
                  <a:pt x="1257309" y="438911"/>
                </a:lnTo>
                <a:lnTo>
                  <a:pt x="1255785" y="441959"/>
                </a:lnTo>
                <a:lnTo>
                  <a:pt x="1256547" y="445007"/>
                </a:lnTo>
                <a:lnTo>
                  <a:pt x="1259595" y="447293"/>
                </a:lnTo>
                <a:lnTo>
                  <a:pt x="1263405" y="445769"/>
                </a:lnTo>
                <a:lnTo>
                  <a:pt x="1264929" y="442721"/>
                </a:lnTo>
                <a:lnTo>
                  <a:pt x="1264167" y="439673"/>
                </a:lnTo>
                <a:lnTo>
                  <a:pt x="1261119" y="437387"/>
                </a:lnTo>
                <a:close/>
              </a:path>
              <a:path w="3717925" h="482600">
                <a:moveTo>
                  <a:pt x="1242069" y="435101"/>
                </a:moveTo>
                <a:lnTo>
                  <a:pt x="1238259" y="436625"/>
                </a:lnTo>
                <a:lnTo>
                  <a:pt x="1236735" y="439673"/>
                </a:lnTo>
                <a:lnTo>
                  <a:pt x="1237497" y="443483"/>
                </a:lnTo>
                <a:lnTo>
                  <a:pt x="1240545" y="445007"/>
                </a:lnTo>
                <a:lnTo>
                  <a:pt x="1244355" y="443483"/>
                </a:lnTo>
                <a:lnTo>
                  <a:pt x="1245879" y="440435"/>
                </a:lnTo>
                <a:lnTo>
                  <a:pt x="1245117" y="437387"/>
                </a:lnTo>
                <a:lnTo>
                  <a:pt x="1242069" y="435101"/>
                </a:lnTo>
                <a:close/>
              </a:path>
              <a:path w="3717925" h="482600">
                <a:moveTo>
                  <a:pt x="1223019" y="432815"/>
                </a:moveTo>
                <a:lnTo>
                  <a:pt x="1219971" y="434339"/>
                </a:lnTo>
                <a:lnTo>
                  <a:pt x="1217685" y="437387"/>
                </a:lnTo>
                <a:lnTo>
                  <a:pt x="1218447" y="441197"/>
                </a:lnTo>
                <a:lnTo>
                  <a:pt x="1222257" y="442721"/>
                </a:lnTo>
                <a:lnTo>
                  <a:pt x="1225305" y="441959"/>
                </a:lnTo>
                <a:lnTo>
                  <a:pt x="1227591" y="438149"/>
                </a:lnTo>
                <a:lnTo>
                  <a:pt x="1226067" y="435101"/>
                </a:lnTo>
                <a:lnTo>
                  <a:pt x="1223019" y="432815"/>
                </a:lnTo>
                <a:close/>
              </a:path>
              <a:path w="3717925" h="482600">
                <a:moveTo>
                  <a:pt x="1203969" y="431291"/>
                </a:moveTo>
                <a:lnTo>
                  <a:pt x="1200921" y="432053"/>
                </a:lnTo>
                <a:lnTo>
                  <a:pt x="1198635" y="435101"/>
                </a:lnTo>
                <a:lnTo>
                  <a:pt x="1200159" y="438911"/>
                </a:lnTo>
                <a:lnTo>
                  <a:pt x="1203207" y="440435"/>
                </a:lnTo>
                <a:lnTo>
                  <a:pt x="1206255" y="439673"/>
                </a:lnTo>
                <a:lnTo>
                  <a:pt x="1208541" y="435863"/>
                </a:lnTo>
                <a:lnTo>
                  <a:pt x="1207017" y="432815"/>
                </a:lnTo>
                <a:lnTo>
                  <a:pt x="1203969" y="431291"/>
                </a:lnTo>
                <a:close/>
              </a:path>
              <a:path w="3717925" h="482600">
                <a:moveTo>
                  <a:pt x="1185681" y="428243"/>
                </a:moveTo>
                <a:lnTo>
                  <a:pt x="1181871" y="429767"/>
                </a:lnTo>
                <a:lnTo>
                  <a:pt x="1180347" y="432815"/>
                </a:lnTo>
                <a:lnTo>
                  <a:pt x="1181109" y="435863"/>
                </a:lnTo>
                <a:lnTo>
                  <a:pt x="1184157" y="438149"/>
                </a:lnTo>
                <a:lnTo>
                  <a:pt x="1187205" y="437387"/>
                </a:lnTo>
                <a:lnTo>
                  <a:pt x="1189491" y="434339"/>
                </a:lnTo>
                <a:lnTo>
                  <a:pt x="1188729" y="430529"/>
                </a:lnTo>
                <a:lnTo>
                  <a:pt x="1185681" y="428243"/>
                </a:lnTo>
                <a:close/>
              </a:path>
              <a:path w="3717925" h="482600">
                <a:moveTo>
                  <a:pt x="1166631" y="425957"/>
                </a:moveTo>
                <a:lnTo>
                  <a:pt x="1162821" y="426719"/>
                </a:lnTo>
                <a:lnTo>
                  <a:pt x="1161297" y="429767"/>
                </a:lnTo>
                <a:lnTo>
                  <a:pt x="1162059" y="433577"/>
                </a:lnTo>
                <a:lnTo>
                  <a:pt x="1165107" y="435101"/>
                </a:lnTo>
                <a:lnTo>
                  <a:pt x="1168917" y="434339"/>
                </a:lnTo>
                <a:lnTo>
                  <a:pt x="1170441" y="431291"/>
                </a:lnTo>
                <a:lnTo>
                  <a:pt x="1169679" y="428243"/>
                </a:lnTo>
                <a:lnTo>
                  <a:pt x="1166631" y="425957"/>
                </a:lnTo>
                <a:close/>
              </a:path>
              <a:path w="3717925" h="482600">
                <a:moveTo>
                  <a:pt x="1147581" y="423671"/>
                </a:moveTo>
                <a:lnTo>
                  <a:pt x="1143771" y="424433"/>
                </a:lnTo>
                <a:lnTo>
                  <a:pt x="1142247" y="427481"/>
                </a:lnTo>
                <a:lnTo>
                  <a:pt x="1143009" y="431291"/>
                </a:lnTo>
                <a:lnTo>
                  <a:pt x="1146057" y="432815"/>
                </a:lnTo>
                <a:lnTo>
                  <a:pt x="1149867" y="432053"/>
                </a:lnTo>
                <a:lnTo>
                  <a:pt x="1151391" y="429005"/>
                </a:lnTo>
                <a:lnTo>
                  <a:pt x="1150629" y="425195"/>
                </a:lnTo>
                <a:lnTo>
                  <a:pt x="1147581" y="423671"/>
                </a:lnTo>
                <a:close/>
              </a:path>
              <a:path w="3717925" h="482600">
                <a:moveTo>
                  <a:pt x="1128531" y="421385"/>
                </a:moveTo>
                <a:lnTo>
                  <a:pt x="1125483" y="422147"/>
                </a:lnTo>
                <a:lnTo>
                  <a:pt x="1123197" y="425195"/>
                </a:lnTo>
                <a:lnTo>
                  <a:pt x="1123959" y="428243"/>
                </a:lnTo>
                <a:lnTo>
                  <a:pt x="1127007" y="430529"/>
                </a:lnTo>
                <a:lnTo>
                  <a:pt x="1130817" y="429767"/>
                </a:lnTo>
                <a:lnTo>
                  <a:pt x="1132341" y="426719"/>
                </a:lnTo>
                <a:lnTo>
                  <a:pt x="1131579" y="422909"/>
                </a:lnTo>
                <a:lnTo>
                  <a:pt x="1128531" y="421385"/>
                </a:lnTo>
                <a:close/>
              </a:path>
              <a:path w="3717925" h="482600">
                <a:moveTo>
                  <a:pt x="1110243" y="418337"/>
                </a:moveTo>
                <a:lnTo>
                  <a:pt x="1109481" y="418337"/>
                </a:lnTo>
                <a:lnTo>
                  <a:pt x="1106433" y="419099"/>
                </a:lnTo>
                <a:lnTo>
                  <a:pt x="1104147" y="422147"/>
                </a:lnTo>
                <a:lnTo>
                  <a:pt x="1105671" y="425957"/>
                </a:lnTo>
                <a:lnTo>
                  <a:pt x="1108719" y="427481"/>
                </a:lnTo>
                <a:lnTo>
                  <a:pt x="1111767" y="426719"/>
                </a:lnTo>
                <a:lnTo>
                  <a:pt x="1114053" y="423671"/>
                </a:lnTo>
                <a:lnTo>
                  <a:pt x="1113291" y="420623"/>
                </a:lnTo>
                <a:lnTo>
                  <a:pt x="1110243" y="418337"/>
                </a:lnTo>
                <a:close/>
              </a:path>
              <a:path w="3717925" h="482600">
                <a:moveTo>
                  <a:pt x="1091193" y="415289"/>
                </a:moveTo>
                <a:lnTo>
                  <a:pt x="1087383" y="416813"/>
                </a:lnTo>
                <a:lnTo>
                  <a:pt x="1085859" y="419861"/>
                </a:lnTo>
                <a:lnTo>
                  <a:pt x="1086621" y="422909"/>
                </a:lnTo>
                <a:lnTo>
                  <a:pt x="1089669" y="425195"/>
                </a:lnTo>
                <a:lnTo>
                  <a:pt x="1093479" y="424433"/>
                </a:lnTo>
                <a:lnTo>
                  <a:pt x="1095003" y="420623"/>
                </a:lnTo>
                <a:lnTo>
                  <a:pt x="1094241" y="417575"/>
                </a:lnTo>
                <a:lnTo>
                  <a:pt x="1091193" y="415289"/>
                </a:lnTo>
                <a:close/>
              </a:path>
              <a:path w="3717925" h="482600">
                <a:moveTo>
                  <a:pt x="1072143" y="413003"/>
                </a:moveTo>
                <a:lnTo>
                  <a:pt x="1068333" y="413765"/>
                </a:lnTo>
                <a:lnTo>
                  <a:pt x="1066809" y="416813"/>
                </a:lnTo>
                <a:lnTo>
                  <a:pt x="1067571" y="420623"/>
                </a:lnTo>
                <a:lnTo>
                  <a:pt x="1070619" y="422147"/>
                </a:lnTo>
                <a:lnTo>
                  <a:pt x="1074429" y="421385"/>
                </a:lnTo>
                <a:lnTo>
                  <a:pt x="1075953" y="418337"/>
                </a:lnTo>
                <a:lnTo>
                  <a:pt x="1075191" y="414527"/>
                </a:lnTo>
                <a:lnTo>
                  <a:pt x="1072143" y="413003"/>
                </a:lnTo>
                <a:close/>
              </a:path>
              <a:path w="3717925" h="482600">
                <a:moveTo>
                  <a:pt x="1053093" y="409955"/>
                </a:moveTo>
                <a:lnTo>
                  <a:pt x="1050045" y="410717"/>
                </a:lnTo>
                <a:lnTo>
                  <a:pt x="1047759" y="413765"/>
                </a:lnTo>
                <a:lnTo>
                  <a:pt x="1048521" y="417575"/>
                </a:lnTo>
                <a:lnTo>
                  <a:pt x="1051569" y="419099"/>
                </a:lnTo>
                <a:lnTo>
                  <a:pt x="1055379" y="418337"/>
                </a:lnTo>
                <a:lnTo>
                  <a:pt x="1057665" y="415289"/>
                </a:lnTo>
                <a:lnTo>
                  <a:pt x="1056141" y="411479"/>
                </a:lnTo>
                <a:lnTo>
                  <a:pt x="1053093" y="409955"/>
                </a:lnTo>
                <a:close/>
              </a:path>
              <a:path w="3717925" h="482600">
                <a:moveTo>
                  <a:pt x="1034805" y="406907"/>
                </a:moveTo>
                <a:lnTo>
                  <a:pt x="1030995" y="407669"/>
                </a:lnTo>
                <a:lnTo>
                  <a:pt x="1028709" y="410717"/>
                </a:lnTo>
                <a:lnTo>
                  <a:pt x="1029471" y="414527"/>
                </a:lnTo>
                <a:lnTo>
                  <a:pt x="1032519" y="416051"/>
                </a:lnTo>
                <a:lnTo>
                  <a:pt x="1036329" y="416051"/>
                </a:lnTo>
                <a:lnTo>
                  <a:pt x="1038615" y="413003"/>
                </a:lnTo>
                <a:lnTo>
                  <a:pt x="1037853" y="409193"/>
                </a:lnTo>
                <a:lnTo>
                  <a:pt x="1034805" y="406907"/>
                </a:lnTo>
                <a:close/>
              </a:path>
              <a:path w="3717925" h="482600">
                <a:moveTo>
                  <a:pt x="1015755" y="403859"/>
                </a:moveTo>
                <a:lnTo>
                  <a:pt x="1011945" y="404621"/>
                </a:lnTo>
                <a:lnTo>
                  <a:pt x="1010421" y="407669"/>
                </a:lnTo>
                <a:lnTo>
                  <a:pt x="1011183" y="411479"/>
                </a:lnTo>
                <a:lnTo>
                  <a:pt x="1014231" y="413003"/>
                </a:lnTo>
                <a:lnTo>
                  <a:pt x="1017279" y="412241"/>
                </a:lnTo>
                <a:lnTo>
                  <a:pt x="1019565" y="409193"/>
                </a:lnTo>
                <a:lnTo>
                  <a:pt x="1018803" y="406145"/>
                </a:lnTo>
                <a:lnTo>
                  <a:pt x="1015755" y="403859"/>
                </a:lnTo>
                <a:close/>
              </a:path>
              <a:path w="3717925" h="482600">
                <a:moveTo>
                  <a:pt x="996705" y="400811"/>
                </a:moveTo>
                <a:lnTo>
                  <a:pt x="993657" y="401573"/>
                </a:lnTo>
                <a:lnTo>
                  <a:pt x="991371" y="404621"/>
                </a:lnTo>
                <a:lnTo>
                  <a:pt x="992133" y="408431"/>
                </a:lnTo>
                <a:lnTo>
                  <a:pt x="995181" y="409955"/>
                </a:lnTo>
                <a:lnTo>
                  <a:pt x="998991" y="409193"/>
                </a:lnTo>
                <a:lnTo>
                  <a:pt x="1000515" y="406145"/>
                </a:lnTo>
                <a:lnTo>
                  <a:pt x="999753" y="403097"/>
                </a:lnTo>
                <a:lnTo>
                  <a:pt x="996705" y="400811"/>
                </a:lnTo>
                <a:close/>
              </a:path>
              <a:path w="3717925" h="482600">
                <a:moveTo>
                  <a:pt x="974196" y="398555"/>
                </a:moveTo>
                <a:lnTo>
                  <a:pt x="973083" y="405383"/>
                </a:lnTo>
                <a:lnTo>
                  <a:pt x="976131" y="406907"/>
                </a:lnTo>
                <a:lnTo>
                  <a:pt x="981865" y="403608"/>
                </a:lnTo>
                <a:lnTo>
                  <a:pt x="980047" y="398614"/>
                </a:lnTo>
                <a:lnTo>
                  <a:pt x="974196" y="398555"/>
                </a:lnTo>
                <a:close/>
              </a:path>
              <a:path w="3717925" h="482600">
                <a:moveTo>
                  <a:pt x="959367" y="394715"/>
                </a:moveTo>
                <a:lnTo>
                  <a:pt x="955557" y="395477"/>
                </a:lnTo>
                <a:lnTo>
                  <a:pt x="954033" y="398525"/>
                </a:lnTo>
                <a:lnTo>
                  <a:pt x="954795" y="401573"/>
                </a:lnTo>
                <a:lnTo>
                  <a:pt x="957843" y="403859"/>
                </a:lnTo>
                <a:lnTo>
                  <a:pt x="960891" y="403097"/>
                </a:lnTo>
                <a:lnTo>
                  <a:pt x="963177" y="400049"/>
                </a:lnTo>
                <a:lnTo>
                  <a:pt x="962415" y="396239"/>
                </a:lnTo>
                <a:lnTo>
                  <a:pt x="959367" y="394715"/>
                </a:lnTo>
                <a:close/>
              </a:path>
              <a:path w="3717925" h="482600">
                <a:moveTo>
                  <a:pt x="940317" y="390905"/>
                </a:moveTo>
                <a:lnTo>
                  <a:pt x="937269" y="391667"/>
                </a:lnTo>
                <a:lnTo>
                  <a:pt x="934983" y="394715"/>
                </a:lnTo>
                <a:lnTo>
                  <a:pt x="935745" y="398525"/>
                </a:lnTo>
                <a:lnTo>
                  <a:pt x="938793" y="400811"/>
                </a:lnTo>
                <a:lnTo>
                  <a:pt x="942603" y="400049"/>
                </a:lnTo>
                <a:lnTo>
                  <a:pt x="944127" y="397001"/>
                </a:lnTo>
                <a:lnTo>
                  <a:pt x="943365" y="393191"/>
                </a:lnTo>
                <a:lnTo>
                  <a:pt x="940317" y="390905"/>
                </a:lnTo>
                <a:close/>
              </a:path>
              <a:path w="3717925" h="482600">
                <a:moveTo>
                  <a:pt x="922029" y="387857"/>
                </a:moveTo>
                <a:lnTo>
                  <a:pt x="918219" y="388619"/>
                </a:lnTo>
                <a:lnTo>
                  <a:pt x="916695" y="391667"/>
                </a:lnTo>
                <a:lnTo>
                  <a:pt x="917457" y="395477"/>
                </a:lnTo>
                <a:lnTo>
                  <a:pt x="920505" y="397001"/>
                </a:lnTo>
                <a:lnTo>
                  <a:pt x="923553" y="396239"/>
                </a:lnTo>
                <a:lnTo>
                  <a:pt x="925839" y="393191"/>
                </a:lnTo>
                <a:lnTo>
                  <a:pt x="925077" y="390143"/>
                </a:lnTo>
                <a:lnTo>
                  <a:pt x="922029" y="387857"/>
                </a:lnTo>
                <a:close/>
              </a:path>
              <a:path w="3717925" h="482600">
                <a:moveTo>
                  <a:pt x="902979" y="384047"/>
                </a:moveTo>
                <a:lnTo>
                  <a:pt x="899931" y="384809"/>
                </a:lnTo>
                <a:lnTo>
                  <a:pt x="897645" y="387857"/>
                </a:lnTo>
                <a:lnTo>
                  <a:pt x="898407" y="391667"/>
                </a:lnTo>
                <a:lnTo>
                  <a:pt x="901455" y="393953"/>
                </a:lnTo>
                <a:lnTo>
                  <a:pt x="905265" y="393191"/>
                </a:lnTo>
                <a:lnTo>
                  <a:pt x="906789" y="390143"/>
                </a:lnTo>
                <a:lnTo>
                  <a:pt x="906027" y="386333"/>
                </a:lnTo>
                <a:lnTo>
                  <a:pt x="902979" y="384047"/>
                </a:lnTo>
                <a:close/>
              </a:path>
              <a:path w="3717925" h="482600">
                <a:moveTo>
                  <a:pt x="884691" y="380999"/>
                </a:moveTo>
                <a:lnTo>
                  <a:pt x="880881" y="381761"/>
                </a:lnTo>
                <a:lnTo>
                  <a:pt x="878595" y="384809"/>
                </a:lnTo>
                <a:lnTo>
                  <a:pt x="879357" y="387857"/>
                </a:lnTo>
                <a:lnTo>
                  <a:pt x="882405" y="390143"/>
                </a:lnTo>
                <a:lnTo>
                  <a:pt x="886215" y="389381"/>
                </a:lnTo>
                <a:lnTo>
                  <a:pt x="888501" y="386333"/>
                </a:lnTo>
                <a:lnTo>
                  <a:pt x="887739" y="383285"/>
                </a:lnTo>
                <a:lnTo>
                  <a:pt x="884691" y="380999"/>
                </a:lnTo>
                <a:close/>
              </a:path>
              <a:path w="3717925" h="482600">
                <a:moveTo>
                  <a:pt x="865641" y="377189"/>
                </a:moveTo>
                <a:lnTo>
                  <a:pt x="861831" y="377951"/>
                </a:lnTo>
                <a:lnTo>
                  <a:pt x="860307" y="380999"/>
                </a:lnTo>
                <a:lnTo>
                  <a:pt x="861069" y="384809"/>
                </a:lnTo>
                <a:lnTo>
                  <a:pt x="864117" y="386333"/>
                </a:lnTo>
                <a:lnTo>
                  <a:pt x="867165" y="385571"/>
                </a:lnTo>
                <a:lnTo>
                  <a:pt x="869451" y="382523"/>
                </a:lnTo>
                <a:lnTo>
                  <a:pt x="868689" y="379475"/>
                </a:lnTo>
                <a:lnTo>
                  <a:pt x="865641" y="377189"/>
                </a:lnTo>
                <a:close/>
              </a:path>
              <a:path w="3717925" h="482600">
                <a:moveTo>
                  <a:pt x="843132" y="374174"/>
                </a:moveTo>
                <a:lnTo>
                  <a:pt x="842019" y="380999"/>
                </a:lnTo>
                <a:lnTo>
                  <a:pt x="845067" y="382523"/>
                </a:lnTo>
                <a:lnTo>
                  <a:pt x="850820" y="379200"/>
                </a:lnTo>
                <a:lnTo>
                  <a:pt x="848984" y="374223"/>
                </a:lnTo>
                <a:lnTo>
                  <a:pt x="843132" y="374174"/>
                </a:lnTo>
                <a:close/>
              </a:path>
              <a:path w="3717925" h="482600">
                <a:moveTo>
                  <a:pt x="828303" y="369569"/>
                </a:moveTo>
                <a:lnTo>
                  <a:pt x="824493" y="370331"/>
                </a:lnTo>
                <a:lnTo>
                  <a:pt x="822969" y="373379"/>
                </a:lnTo>
                <a:lnTo>
                  <a:pt x="823731" y="377189"/>
                </a:lnTo>
                <a:lnTo>
                  <a:pt x="826779" y="379475"/>
                </a:lnTo>
                <a:lnTo>
                  <a:pt x="829827" y="378713"/>
                </a:lnTo>
                <a:lnTo>
                  <a:pt x="832113" y="375665"/>
                </a:lnTo>
                <a:lnTo>
                  <a:pt x="831351" y="371855"/>
                </a:lnTo>
                <a:lnTo>
                  <a:pt x="828303" y="369569"/>
                </a:lnTo>
                <a:close/>
              </a:path>
              <a:path w="3717925" h="482600">
                <a:moveTo>
                  <a:pt x="810015" y="365759"/>
                </a:moveTo>
                <a:lnTo>
                  <a:pt x="806205" y="366521"/>
                </a:lnTo>
                <a:lnTo>
                  <a:pt x="803919" y="369569"/>
                </a:lnTo>
                <a:lnTo>
                  <a:pt x="804681" y="373379"/>
                </a:lnTo>
                <a:lnTo>
                  <a:pt x="807729" y="374903"/>
                </a:lnTo>
                <a:lnTo>
                  <a:pt x="811539" y="374903"/>
                </a:lnTo>
                <a:lnTo>
                  <a:pt x="813063" y="371855"/>
                </a:lnTo>
                <a:lnTo>
                  <a:pt x="813063" y="368045"/>
                </a:lnTo>
                <a:lnTo>
                  <a:pt x="810015" y="365759"/>
                </a:lnTo>
                <a:close/>
              </a:path>
              <a:path w="3717925" h="482600">
                <a:moveTo>
                  <a:pt x="790965" y="361949"/>
                </a:moveTo>
                <a:lnTo>
                  <a:pt x="787917" y="362711"/>
                </a:lnTo>
                <a:lnTo>
                  <a:pt x="785631" y="365759"/>
                </a:lnTo>
                <a:lnTo>
                  <a:pt x="786393" y="368807"/>
                </a:lnTo>
                <a:lnTo>
                  <a:pt x="789441" y="371093"/>
                </a:lnTo>
                <a:lnTo>
                  <a:pt x="792489" y="370331"/>
                </a:lnTo>
                <a:lnTo>
                  <a:pt x="794775" y="367283"/>
                </a:lnTo>
                <a:lnTo>
                  <a:pt x="794013" y="364235"/>
                </a:lnTo>
                <a:lnTo>
                  <a:pt x="790965" y="361949"/>
                </a:lnTo>
                <a:close/>
              </a:path>
              <a:path w="3717925" h="482600">
                <a:moveTo>
                  <a:pt x="772677" y="358139"/>
                </a:moveTo>
                <a:lnTo>
                  <a:pt x="768867" y="358139"/>
                </a:lnTo>
                <a:lnTo>
                  <a:pt x="766581" y="361187"/>
                </a:lnTo>
                <a:lnTo>
                  <a:pt x="767343" y="364997"/>
                </a:lnTo>
                <a:lnTo>
                  <a:pt x="770391" y="367283"/>
                </a:lnTo>
                <a:lnTo>
                  <a:pt x="774201" y="366521"/>
                </a:lnTo>
                <a:lnTo>
                  <a:pt x="776487" y="363473"/>
                </a:lnTo>
                <a:lnTo>
                  <a:pt x="775725" y="359663"/>
                </a:lnTo>
                <a:lnTo>
                  <a:pt x="772677" y="358139"/>
                </a:lnTo>
                <a:close/>
              </a:path>
              <a:path w="3717925" h="482600">
                <a:moveTo>
                  <a:pt x="753627" y="353567"/>
                </a:moveTo>
                <a:lnTo>
                  <a:pt x="750579" y="354329"/>
                </a:lnTo>
                <a:lnTo>
                  <a:pt x="748293" y="357377"/>
                </a:lnTo>
                <a:lnTo>
                  <a:pt x="749055" y="361187"/>
                </a:lnTo>
                <a:lnTo>
                  <a:pt x="752103" y="363473"/>
                </a:lnTo>
                <a:lnTo>
                  <a:pt x="755151" y="362711"/>
                </a:lnTo>
                <a:lnTo>
                  <a:pt x="757437" y="359663"/>
                </a:lnTo>
                <a:lnTo>
                  <a:pt x="756675" y="355853"/>
                </a:lnTo>
                <a:lnTo>
                  <a:pt x="753627" y="353567"/>
                </a:lnTo>
                <a:close/>
              </a:path>
              <a:path w="3717925" h="482600">
                <a:moveTo>
                  <a:pt x="735339" y="349757"/>
                </a:moveTo>
                <a:lnTo>
                  <a:pt x="731529" y="350519"/>
                </a:lnTo>
                <a:lnTo>
                  <a:pt x="730005" y="352805"/>
                </a:lnTo>
                <a:lnTo>
                  <a:pt x="730005" y="356615"/>
                </a:lnTo>
                <a:lnTo>
                  <a:pt x="733053" y="358901"/>
                </a:lnTo>
                <a:lnTo>
                  <a:pt x="736863" y="358139"/>
                </a:lnTo>
                <a:lnTo>
                  <a:pt x="739149" y="355091"/>
                </a:lnTo>
                <a:lnTo>
                  <a:pt x="738387" y="352043"/>
                </a:lnTo>
                <a:lnTo>
                  <a:pt x="735339" y="349757"/>
                </a:lnTo>
                <a:close/>
              </a:path>
              <a:path w="3717925" h="482600">
                <a:moveTo>
                  <a:pt x="717051" y="345185"/>
                </a:moveTo>
                <a:lnTo>
                  <a:pt x="713241" y="345947"/>
                </a:lnTo>
                <a:lnTo>
                  <a:pt x="710955" y="348995"/>
                </a:lnTo>
                <a:lnTo>
                  <a:pt x="711717" y="352043"/>
                </a:lnTo>
                <a:lnTo>
                  <a:pt x="714765" y="354329"/>
                </a:lnTo>
                <a:lnTo>
                  <a:pt x="718575" y="353567"/>
                </a:lnTo>
                <a:lnTo>
                  <a:pt x="720099" y="351281"/>
                </a:lnTo>
                <a:lnTo>
                  <a:pt x="720099" y="347471"/>
                </a:lnTo>
                <a:lnTo>
                  <a:pt x="717051" y="345185"/>
                </a:lnTo>
                <a:close/>
              </a:path>
              <a:path w="3717925" h="482600">
                <a:moveTo>
                  <a:pt x="698001" y="340613"/>
                </a:moveTo>
                <a:lnTo>
                  <a:pt x="694953" y="341375"/>
                </a:lnTo>
                <a:lnTo>
                  <a:pt x="692667" y="344423"/>
                </a:lnTo>
                <a:lnTo>
                  <a:pt x="693429" y="348233"/>
                </a:lnTo>
                <a:lnTo>
                  <a:pt x="696477" y="349757"/>
                </a:lnTo>
                <a:lnTo>
                  <a:pt x="699525" y="349757"/>
                </a:lnTo>
                <a:lnTo>
                  <a:pt x="701811" y="346709"/>
                </a:lnTo>
                <a:lnTo>
                  <a:pt x="701049" y="342899"/>
                </a:lnTo>
                <a:lnTo>
                  <a:pt x="698001" y="340613"/>
                </a:lnTo>
                <a:close/>
              </a:path>
              <a:path w="3717925" h="482600">
                <a:moveTo>
                  <a:pt x="679713" y="336803"/>
                </a:moveTo>
                <a:lnTo>
                  <a:pt x="675903" y="336803"/>
                </a:lnTo>
                <a:lnTo>
                  <a:pt x="674379" y="339851"/>
                </a:lnTo>
                <a:lnTo>
                  <a:pt x="674379" y="343661"/>
                </a:lnTo>
                <a:lnTo>
                  <a:pt x="677427" y="345947"/>
                </a:lnTo>
                <a:lnTo>
                  <a:pt x="681237" y="345185"/>
                </a:lnTo>
                <a:lnTo>
                  <a:pt x="683523" y="342137"/>
                </a:lnTo>
                <a:lnTo>
                  <a:pt x="682761" y="338327"/>
                </a:lnTo>
                <a:lnTo>
                  <a:pt x="679713" y="336803"/>
                </a:lnTo>
                <a:close/>
              </a:path>
              <a:path w="3717925" h="482600">
                <a:moveTo>
                  <a:pt x="661425" y="331469"/>
                </a:moveTo>
                <a:lnTo>
                  <a:pt x="657615" y="332231"/>
                </a:lnTo>
                <a:lnTo>
                  <a:pt x="655329" y="335279"/>
                </a:lnTo>
                <a:lnTo>
                  <a:pt x="656091" y="339089"/>
                </a:lnTo>
                <a:lnTo>
                  <a:pt x="659139" y="340613"/>
                </a:lnTo>
                <a:lnTo>
                  <a:pt x="662949" y="340613"/>
                </a:lnTo>
                <a:lnTo>
                  <a:pt x="664473" y="337565"/>
                </a:lnTo>
                <a:lnTo>
                  <a:pt x="664473" y="333755"/>
                </a:lnTo>
                <a:lnTo>
                  <a:pt x="661425" y="331469"/>
                </a:lnTo>
                <a:close/>
              </a:path>
              <a:path w="3717925" h="482600">
                <a:moveTo>
                  <a:pt x="643137" y="326897"/>
                </a:moveTo>
                <a:lnTo>
                  <a:pt x="639327" y="327659"/>
                </a:lnTo>
                <a:lnTo>
                  <a:pt x="637041" y="330707"/>
                </a:lnTo>
                <a:lnTo>
                  <a:pt x="637803" y="333755"/>
                </a:lnTo>
                <a:lnTo>
                  <a:pt x="640089" y="336041"/>
                </a:lnTo>
                <a:lnTo>
                  <a:pt x="643899" y="336041"/>
                </a:lnTo>
                <a:lnTo>
                  <a:pt x="646185" y="332993"/>
                </a:lnTo>
                <a:lnTo>
                  <a:pt x="646185" y="329183"/>
                </a:lnTo>
                <a:lnTo>
                  <a:pt x="643137" y="326897"/>
                </a:lnTo>
                <a:close/>
              </a:path>
              <a:path w="3717925" h="482600">
                <a:moveTo>
                  <a:pt x="624849" y="322325"/>
                </a:moveTo>
                <a:lnTo>
                  <a:pt x="621039" y="322325"/>
                </a:lnTo>
                <a:lnTo>
                  <a:pt x="618753" y="325373"/>
                </a:lnTo>
                <a:lnTo>
                  <a:pt x="619515" y="329183"/>
                </a:lnTo>
                <a:lnTo>
                  <a:pt x="621801" y="331469"/>
                </a:lnTo>
                <a:lnTo>
                  <a:pt x="625611" y="330707"/>
                </a:lnTo>
                <a:lnTo>
                  <a:pt x="627897" y="328421"/>
                </a:lnTo>
                <a:lnTo>
                  <a:pt x="627135" y="324611"/>
                </a:lnTo>
                <a:lnTo>
                  <a:pt x="624849" y="322325"/>
                </a:lnTo>
                <a:close/>
              </a:path>
              <a:path w="3717925" h="482600">
                <a:moveTo>
                  <a:pt x="605799" y="317753"/>
                </a:moveTo>
                <a:lnTo>
                  <a:pt x="602751" y="317753"/>
                </a:lnTo>
                <a:lnTo>
                  <a:pt x="600465" y="320801"/>
                </a:lnTo>
                <a:lnTo>
                  <a:pt x="600465" y="324611"/>
                </a:lnTo>
                <a:lnTo>
                  <a:pt x="603513" y="326897"/>
                </a:lnTo>
                <a:lnTo>
                  <a:pt x="607323" y="326135"/>
                </a:lnTo>
                <a:lnTo>
                  <a:pt x="609609" y="323087"/>
                </a:lnTo>
                <a:lnTo>
                  <a:pt x="608847" y="319277"/>
                </a:lnTo>
                <a:lnTo>
                  <a:pt x="605799" y="317753"/>
                </a:lnTo>
                <a:close/>
              </a:path>
              <a:path w="3717925" h="482600">
                <a:moveTo>
                  <a:pt x="587511" y="312419"/>
                </a:moveTo>
                <a:lnTo>
                  <a:pt x="584463" y="312419"/>
                </a:lnTo>
                <a:lnTo>
                  <a:pt x="582177" y="315467"/>
                </a:lnTo>
                <a:lnTo>
                  <a:pt x="582177" y="319277"/>
                </a:lnTo>
                <a:lnTo>
                  <a:pt x="585225" y="321563"/>
                </a:lnTo>
                <a:lnTo>
                  <a:pt x="589035" y="320801"/>
                </a:lnTo>
                <a:lnTo>
                  <a:pt x="591321" y="318515"/>
                </a:lnTo>
                <a:lnTo>
                  <a:pt x="590559" y="314705"/>
                </a:lnTo>
                <a:lnTo>
                  <a:pt x="587511" y="312419"/>
                </a:lnTo>
                <a:close/>
              </a:path>
              <a:path w="3717925" h="482600">
                <a:moveTo>
                  <a:pt x="569223" y="307085"/>
                </a:moveTo>
                <a:lnTo>
                  <a:pt x="566175" y="307847"/>
                </a:lnTo>
                <a:lnTo>
                  <a:pt x="563889" y="310133"/>
                </a:lnTo>
                <a:lnTo>
                  <a:pt x="563889" y="313943"/>
                </a:lnTo>
                <a:lnTo>
                  <a:pt x="566937" y="316229"/>
                </a:lnTo>
                <a:lnTo>
                  <a:pt x="570747" y="316229"/>
                </a:lnTo>
                <a:lnTo>
                  <a:pt x="573033" y="313181"/>
                </a:lnTo>
                <a:lnTo>
                  <a:pt x="572271" y="309371"/>
                </a:lnTo>
                <a:lnTo>
                  <a:pt x="569223" y="307085"/>
                </a:lnTo>
                <a:close/>
              </a:path>
              <a:path w="3717925" h="482600">
                <a:moveTo>
                  <a:pt x="550935" y="301751"/>
                </a:moveTo>
                <a:lnTo>
                  <a:pt x="547125" y="302513"/>
                </a:lnTo>
                <a:lnTo>
                  <a:pt x="544839" y="305561"/>
                </a:lnTo>
                <a:lnTo>
                  <a:pt x="545601" y="308609"/>
                </a:lnTo>
                <a:lnTo>
                  <a:pt x="548649" y="310895"/>
                </a:lnTo>
                <a:lnTo>
                  <a:pt x="552459" y="310895"/>
                </a:lnTo>
                <a:lnTo>
                  <a:pt x="554745" y="307847"/>
                </a:lnTo>
                <a:lnTo>
                  <a:pt x="553983" y="304037"/>
                </a:lnTo>
                <a:lnTo>
                  <a:pt x="550935" y="301751"/>
                </a:lnTo>
                <a:close/>
              </a:path>
              <a:path w="3717925" h="482600">
                <a:moveTo>
                  <a:pt x="532647" y="296417"/>
                </a:moveTo>
                <a:lnTo>
                  <a:pt x="529599" y="297179"/>
                </a:lnTo>
                <a:lnTo>
                  <a:pt x="527313" y="299465"/>
                </a:lnTo>
                <a:lnTo>
                  <a:pt x="527313" y="303275"/>
                </a:lnTo>
                <a:lnTo>
                  <a:pt x="530361" y="305561"/>
                </a:lnTo>
                <a:lnTo>
                  <a:pt x="533409" y="305561"/>
                </a:lnTo>
                <a:lnTo>
                  <a:pt x="536457" y="302513"/>
                </a:lnTo>
                <a:lnTo>
                  <a:pt x="535695" y="298703"/>
                </a:lnTo>
                <a:lnTo>
                  <a:pt x="532647" y="296417"/>
                </a:lnTo>
                <a:close/>
              </a:path>
              <a:path w="3717925" h="482600">
                <a:moveTo>
                  <a:pt x="515121" y="291083"/>
                </a:moveTo>
                <a:lnTo>
                  <a:pt x="511311" y="291083"/>
                </a:lnTo>
                <a:lnTo>
                  <a:pt x="509025" y="294131"/>
                </a:lnTo>
                <a:lnTo>
                  <a:pt x="509025" y="297941"/>
                </a:lnTo>
                <a:lnTo>
                  <a:pt x="512073" y="300227"/>
                </a:lnTo>
                <a:lnTo>
                  <a:pt x="515883" y="299465"/>
                </a:lnTo>
                <a:lnTo>
                  <a:pt x="518169" y="297179"/>
                </a:lnTo>
                <a:lnTo>
                  <a:pt x="517407" y="293369"/>
                </a:lnTo>
                <a:lnTo>
                  <a:pt x="515121" y="291083"/>
                </a:lnTo>
                <a:close/>
              </a:path>
              <a:path w="3717925" h="482600">
                <a:moveTo>
                  <a:pt x="496833" y="285749"/>
                </a:moveTo>
                <a:lnTo>
                  <a:pt x="493023" y="285749"/>
                </a:lnTo>
                <a:lnTo>
                  <a:pt x="490737" y="288797"/>
                </a:lnTo>
                <a:lnTo>
                  <a:pt x="490737" y="292607"/>
                </a:lnTo>
                <a:lnTo>
                  <a:pt x="493785" y="294893"/>
                </a:lnTo>
                <a:lnTo>
                  <a:pt x="497595" y="294131"/>
                </a:lnTo>
                <a:lnTo>
                  <a:pt x="499881" y="291845"/>
                </a:lnTo>
                <a:lnTo>
                  <a:pt x="499119" y="288035"/>
                </a:lnTo>
                <a:lnTo>
                  <a:pt x="496833" y="285749"/>
                </a:lnTo>
                <a:close/>
              </a:path>
              <a:path w="3717925" h="482600">
                <a:moveTo>
                  <a:pt x="478545" y="279653"/>
                </a:moveTo>
                <a:lnTo>
                  <a:pt x="474735" y="280415"/>
                </a:lnTo>
                <a:lnTo>
                  <a:pt x="472449" y="282701"/>
                </a:lnTo>
                <a:lnTo>
                  <a:pt x="472449" y="286511"/>
                </a:lnTo>
                <a:lnTo>
                  <a:pt x="475497" y="288797"/>
                </a:lnTo>
                <a:lnTo>
                  <a:pt x="479307" y="288797"/>
                </a:lnTo>
                <a:lnTo>
                  <a:pt x="481593" y="285749"/>
                </a:lnTo>
                <a:lnTo>
                  <a:pt x="480831" y="281939"/>
                </a:lnTo>
                <a:lnTo>
                  <a:pt x="478545" y="279653"/>
                </a:lnTo>
                <a:close/>
              </a:path>
              <a:path w="3717925" h="482600">
                <a:moveTo>
                  <a:pt x="460257" y="273557"/>
                </a:moveTo>
                <a:lnTo>
                  <a:pt x="456447" y="274319"/>
                </a:lnTo>
                <a:lnTo>
                  <a:pt x="454161" y="276605"/>
                </a:lnTo>
                <a:lnTo>
                  <a:pt x="454923" y="280415"/>
                </a:lnTo>
                <a:lnTo>
                  <a:pt x="457209" y="282701"/>
                </a:lnTo>
                <a:lnTo>
                  <a:pt x="461019" y="282701"/>
                </a:lnTo>
                <a:lnTo>
                  <a:pt x="463305" y="279653"/>
                </a:lnTo>
                <a:lnTo>
                  <a:pt x="463305" y="276605"/>
                </a:lnTo>
                <a:lnTo>
                  <a:pt x="460257" y="273557"/>
                </a:lnTo>
                <a:close/>
              </a:path>
              <a:path w="3717925" h="482600">
                <a:moveTo>
                  <a:pt x="441969" y="268223"/>
                </a:moveTo>
                <a:lnTo>
                  <a:pt x="438921" y="268223"/>
                </a:lnTo>
                <a:lnTo>
                  <a:pt x="435873" y="270509"/>
                </a:lnTo>
                <a:lnTo>
                  <a:pt x="436635" y="274319"/>
                </a:lnTo>
                <a:lnTo>
                  <a:pt x="438921" y="276605"/>
                </a:lnTo>
                <a:lnTo>
                  <a:pt x="442731" y="276605"/>
                </a:lnTo>
                <a:lnTo>
                  <a:pt x="445017" y="274319"/>
                </a:lnTo>
                <a:lnTo>
                  <a:pt x="445017" y="270509"/>
                </a:lnTo>
                <a:lnTo>
                  <a:pt x="441969" y="268223"/>
                </a:lnTo>
                <a:close/>
              </a:path>
              <a:path w="3717925" h="482600">
                <a:moveTo>
                  <a:pt x="424443" y="261365"/>
                </a:moveTo>
                <a:lnTo>
                  <a:pt x="420633" y="262127"/>
                </a:lnTo>
                <a:lnTo>
                  <a:pt x="418347" y="264413"/>
                </a:lnTo>
                <a:lnTo>
                  <a:pt x="418347" y="268223"/>
                </a:lnTo>
                <a:lnTo>
                  <a:pt x="421395" y="270509"/>
                </a:lnTo>
                <a:lnTo>
                  <a:pt x="424443" y="270509"/>
                </a:lnTo>
                <a:lnTo>
                  <a:pt x="427491" y="267461"/>
                </a:lnTo>
                <a:lnTo>
                  <a:pt x="426729" y="264413"/>
                </a:lnTo>
                <a:lnTo>
                  <a:pt x="424443" y="261365"/>
                </a:lnTo>
                <a:close/>
              </a:path>
              <a:path w="3717925" h="482600">
                <a:moveTo>
                  <a:pt x="406155" y="255269"/>
                </a:moveTo>
                <a:lnTo>
                  <a:pt x="402345" y="255269"/>
                </a:lnTo>
                <a:lnTo>
                  <a:pt x="400059" y="258317"/>
                </a:lnTo>
                <a:lnTo>
                  <a:pt x="400059" y="262127"/>
                </a:lnTo>
                <a:lnTo>
                  <a:pt x="403107" y="264413"/>
                </a:lnTo>
                <a:lnTo>
                  <a:pt x="406917" y="264413"/>
                </a:lnTo>
                <a:lnTo>
                  <a:pt x="409203" y="261365"/>
                </a:lnTo>
                <a:lnTo>
                  <a:pt x="409203" y="257555"/>
                </a:lnTo>
                <a:lnTo>
                  <a:pt x="406155" y="255269"/>
                </a:lnTo>
                <a:close/>
              </a:path>
              <a:path w="3717925" h="482600">
                <a:moveTo>
                  <a:pt x="388629" y="249173"/>
                </a:moveTo>
                <a:lnTo>
                  <a:pt x="384819" y="249173"/>
                </a:lnTo>
                <a:lnTo>
                  <a:pt x="382533" y="251459"/>
                </a:lnTo>
                <a:lnTo>
                  <a:pt x="382533" y="255269"/>
                </a:lnTo>
                <a:lnTo>
                  <a:pt x="384819" y="257555"/>
                </a:lnTo>
                <a:lnTo>
                  <a:pt x="388629" y="257555"/>
                </a:lnTo>
                <a:lnTo>
                  <a:pt x="390915" y="255269"/>
                </a:lnTo>
                <a:lnTo>
                  <a:pt x="390915" y="251459"/>
                </a:lnTo>
                <a:lnTo>
                  <a:pt x="388629" y="249173"/>
                </a:lnTo>
                <a:close/>
              </a:path>
              <a:path w="3717925" h="482600">
                <a:moveTo>
                  <a:pt x="371103" y="242315"/>
                </a:moveTo>
                <a:lnTo>
                  <a:pt x="367293" y="242315"/>
                </a:lnTo>
                <a:lnTo>
                  <a:pt x="364245" y="244601"/>
                </a:lnTo>
                <a:lnTo>
                  <a:pt x="364245" y="248411"/>
                </a:lnTo>
                <a:lnTo>
                  <a:pt x="367293" y="250697"/>
                </a:lnTo>
                <a:lnTo>
                  <a:pt x="371103" y="250697"/>
                </a:lnTo>
                <a:lnTo>
                  <a:pt x="373389" y="248411"/>
                </a:lnTo>
                <a:lnTo>
                  <a:pt x="373389" y="244601"/>
                </a:lnTo>
                <a:lnTo>
                  <a:pt x="371103" y="242315"/>
                </a:lnTo>
                <a:close/>
              </a:path>
              <a:path w="3717925" h="482600">
                <a:moveTo>
                  <a:pt x="352815" y="235457"/>
                </a:moveTo>
                <a:lnTo>
                  <a:pt x="349767" y="235457"/>
                </a:lnTo>
                <a:lnTo>
                  <a:pt x="346719" y="237743"/>
                </a:lnTo>
                <a:lnTo>
                  <a:pt x="346719" y="241553"/>
                </a:lnTo>
                <a:lnTo>
                  <a:pt x="349005" y="243839"/>
                </a:lnTo>
                <a:lnTo>
                  <a:pt x="352815" y="243839"/>
                </a:lnTo>
                <a:lnTo>
                  <a:pt x="355863" y="241553"/>
                </a:lnTo>
                <a:lnTo>
                  <a:pt x="355863" y="237743"/>
                </a:lnTo>
                <a:lnTo>
                  <a:pt x="352815" y="235457"/>
                </a:lnTo>
                <a:close/>
              </a:path>
              <a:path w="3717925" h="482600">
                <a:moveTo>
                  <a:pt x="335289" y="227837"/>
                </a:moveTo>
                <a:lnTo>
                  <a:pt x="331479" y="227837"/>
                </a:lnTo>
                <a:lnTo>
                  <a:pt x="329193" y="230885"/>
                </a:lnTo>
                <a:lnTo>
                  <a:pt x="329193" y="234695"/>
                </a:lnTo>
                <a:lnTo>
                  <a:pt x="331479" y="236981"/>
                </a:lnTo>
                <a:lnTo>
                  <a:pt x="335289" y="236981"/>
                </a:lnTo>
                <a:lnTo>
                  <a:pt x="337575" y="234695"/>
                </a:lnTo>
                <a:lnTo>
                  <a:pt x="338337" y="230885"/>
                </a:lnTo>
                <a:lnTo>
                  <a:pt x="335289" y="227837"/>
                </a:lnTo>
                <a:close/>
              </a:path>
              <a:path w="3717925" h="482600">
                <a:moveTo>
                  <a:pt x="317763" y="220979"/>
                </a:moveTo>
                <a:lnTo>
                  <a:pt x="313953" y="220979"/>
                </a:lnTo>
                <a:lnTo>
                  <a:pt x="311667" y="223265"/>
                </a:lnTo>
                <a:lnTo>
                  <a:pt x="311667" y="227075"/>
                </a:lnTo>
                <a:lnTo>
                  <a:pt x="313953" y="229361"/>
                </a:lnTo>
                <a:lnTo>
                  <a:pt x="317763" y="230123"/>
                </a:lnTo>
                <a:lnTo>
                  <a:pt x="320049" y="227075"/>
                </a:lnTo>
                <a:lnTo>
                  <a:pt x="320049" y="223265"/>
                </a:lnTo>
                <a:lnTo>
                  <a:pt x="317763" y="220979"/>
                </a:lnTo>
                <a:close/>
              </a:path>
              <a:path w="3717925" h="482600">
                <a:moveTo>
                  <a:pt x="300237" y="213359"/>
                </a:moveTo>
                <a:lnTo>
                  <a:pt x="296427" y="213359"/>
                </a:lnTo>
                <a:lnTo>
                  <a:pt x="294141" y="215645"/>
                </a:lnTo>
                <a:lnTo>
                  <a:pt x="294141" y="219455"/>
                </a:lnTo>
                <a:lnTo>
                  <a:pt x="296427" y="221741"/>
                </a:lnTo>
                <a:lnTo>
                  <a:pt x="300237" y="222503"/>
                </a:lnTo>
                <a:lnTo>
                  <a:pt x="302523" y="219455"/>
                </a:lnTo>
                <a:lnTo>
                  <a:pt x="302523" y="216407"/>
                </a:lnTo>
                <a:lnTo>
                  <a:pt x="300237" y="213359"/>
                </a:lnTo>
                <a:close/>
              </a:path>
              <a:path w="3717925" h="482600">
                <a:moveTo>
                  <a:pt x="282711" y="205739"/>
                </a:moveTo>
                <a:lnTo>
                  <a:pt x="279663" y="205739"/>
                </a:lnTo>
                <a:lnTo>
                  <a:pt x="276615" y="208025"/>
                </a:lnTo>
                <a:lnTo>
                  <a:pt x="276615" y="211835"/>
                </a:lnTo>
                <a:lnTo>
                  <a:pt x="278901" y="214121"/>
                </a:lnTo>
                <a:lnTo>
                  <a:pt x="282711" y="214121"/>
                </a:lnTo>
                <a:lnTo>
                  <a:pt x="284997" y="211835"/>
                </a:lnTo>
                <a:lnTo>
                  <a:pt x="285759" y="208025"/>
                </a:lnTo>
                <a:lnTo>
                  <a:pt x="282711" y="205739"/>
                </a:lnTo>
                <a:close/>
              </a:path>
              <a:path w="3717925" h="482600">
                <a:moveTo>
                  <a:pt x="265947" y="197357"/>
                </a:moveTo>
                <a:lnTo>
                  <a:pt x="262137" y="197357"/>
                </a:lnTo>
                <a:lnTo>
                  <a:pt x="259089" y="199643"/>
                </a:lnTo>
                <a:lnTo>
                  <a:pt x="259089" y="203453"/>
                </a:lnTo>
                <a:lnTo>
                  <a:pt x="261375" y="206501"/>
                </a:lnTo>
                <a:lnTo>
                  <a:pt x="265185" y="206501"/>
                </a:lnTo>
                <a:lnTo>
                  <a:pt x="268233" y="204215"/>
                </a:lnTo>
                <a:lnTo>
                  <a:pt x="268233" y="200405"/>
                </a:lnTo>
                <a:lnTo>
                  <a:pt x="265947" y="197357"/>
                </a:lnTo>
                <a:close/>
              </a:path>
              <a:path w="3717925" h="482600">
                <a:moveTo>
                  <a:pt x="245373" y="188975"/>
                </a:moveTo>
                <a:lnTo>
                  <a:pt x="242325" y="191261"/>
                </a:lnTo>
                <a:lnTo>
                  <a:pt x="242325" y="195071"/>
                </a:lnTo>
                <a:lnTo>
                  <a:pt x="244611" y="198119"/>
                </a:lnTo>
                <a:lnTo>
                  <a:pt x="247659" y="198119"/>
                </a:lnTo>
                <a:lnTo>
                  <a:pt x="250707" y="195833"/>
                </a:lnTo>
                <a:lnTo>
                  <a:pt x="250707" y="192023"/>
                </a:lnTo>
                <a:lnTo>
                  <a:pt x="248421" y="189737"/>
                </a:lnTo>
                <a:lnTo>
                  <a:pt x="245373" y="188975"/>
                </a:lnTo>
                <a:close/>
              </a:path>
              <a:path w="3717925" h="482600">
                <a:moveTo>
                  <a:pt x="231657" y="180593"/>
                </a:moveTo>
                <a:lnTo>
                  <a:pt x="227847" y="180593"/>
                </a:lnTo>
                <a:lnTo>
                  <a:pt x="225561" y="182879"/>
                </a:lnTo>
                <a:lnTo>
                  <a:pt x="224799" y="186689"/>
                </a:lnTo>
                <a:lnTo>
                  <a:pt x="227085" y="189737"/>
                </a:lnTo>
                <a:lnTo>
                  <a:pt x="230895" y="189737"/>
                </a:lnTo>
                <a:lnTo>
                  <a:pt x="233943" y="187451"/>
                </a:lnTo>
                <a:lnTo>
                  <a:pt x="233943" y="183641"/>
                </a:lnTo>
                <a:lnTo>
                  <a:pt x="231657" y="180593"/>
                </a:lnTo>
                <a:close/>
              </a:path>
              <a:path w="3717925" h="482600">
                <a:moveTo>
                  <a:pt x="211083" y="171449"/>
                </a:moveTo>
                <a:lnTo>
                  <a:pt x="208035" y="173735"/>
                </a:lnTo>
                <a:lnTo>
                  <a:pt x="208035" y="177545"/>
                </a:lnTo>
                <a:lnTo>
                  <a:pt x="210321" y="180593"/>
                </a:lnTo>
                <a:lnTo>
                  <a:pt x="214131" y="180593"/>
                </a:lnTo>
                <a:lnTo>
                  <a:pt x="217179" y="178307"/>
                </a:lnTo>
                <a:lnTo>
                  <a:pt x="217179" y="174497"/>
                </a:lnTo>
                <a:lnTo>
                  <a:pt x="214893" y="172211"/>
                </a:lnTo>
                <a:lnTo>
                  <a:pt x="211083" y="171449"/>
                </a:lnTo>
                <a:close/>
              </a:path>
              <a:path w="3717925" h="482600">
                <a:moveTo>
                  <a:pt x="195081" y="162305"/>
                </a:moveTo>
                <a:lnTo>
                  <a:pt x="192033" y="164591"/>
                </a:lnTo>
                <a:lnTo>
                  <a:pt x="191271" y="168401"/>
                </a:lnTo>
                <a:lnTo>
                  <a:pt x="193557" y="171449"/>
                </a:lnTo>
                <a:lnTo>
                  <a:pt x="197367" y="171449"/>
                </a:lnTo>
                <a:lnTo>
                  <a:pt x="200415" y="169163"/>
                </a:lnTo>
                <a:lnTo>
                  <a:pt x="200415" y="166115"/>
                </a:lnTo>
                <a:lnTo>
                  <a:pt x="198129" y="163067"/>
                </a:lnTo>
                <a:lnTo>
                  <a:pt x="195081" y="162305"/>
                </a:lnTo>
                <a:close/>
              </a:path>
              <a:path w="3717925" h="482600">
                <a:moveTo>
                  <a:pt x="178317" y="152399"/>
                </a:moveTo>
                <a:lnTo>
                  <a:pt x="175269" y="154685"/>
                </a:lnTo>
                <a:lnTo>
                  <a:pt x="175269" y="158495"/>
                </a:lnTo>
                <a:lnTo>
                  <a:pt x="176793" y="161543"/>
                </a:lnTo>
                <a:lnTo>
                  <a:pt x="180603" y="162305"/>
                </a:lnTo>
                <a:lnTo>
                  <a:pt x="183651" y="160019"/>
                </a:lnTo>
                <a:lnTo>
                  <a:pt x="184413" y="156209"/>
                </a:lnTo>
                <a:lnTo>
                  <a:pt x="182127" y="153161"/>
                </a:lnTo>
                <a:lnTo>
                  <a:pt x="178317" y="152399"/>
                </a:lnTo>
                <a:close/>
              </a:path>
              <a:path w="3717925" h="482600">
                <a:moveTo>
                  <a:pt x="162315" y="142493"/>
                </a:moveTo>
                <a:lnTo>
                  <a:pt x="159267" y="144779"/>
                </a:lnTo>
                <a:lnTo>
                  <a:pt x="158505" y="148589"/>
                </a:lnTo>
                <a:lnTo>
                  <a:pt x="160791" y="151637"/>
                </a:lnTo>
                <a:lnTo>
                  <a:pt x="164601" y="151637"/>
                </a:lnTo>
                <a:lnTo>
                  <a:pt x="167649" y="150113"/>
                </a:lnTo>
                <a:lnTo>
                  <a:pt x="168411" y="146303"/>
                </a:lnTo>
                <a:lnTo>
                  <a:pt x="166125" y="143255"/>
                </a:lnTo>
                <a:lnTo>
                  <a:pt x="162315" y="142493"/>
                </a:lnTo>
                <a:close/>
              </a:path>
              <a:path w="3717925" h="482600">
                <a:moveTo>
                  <a:pt x="146181" y="131786"/>
                </a:moveTo>
                <a:lnTo>
                  <a:pt x="142503" y="137921"/>
                </a:lnTo>
                <a:lnTo>
                  <a:pt x="144789" y="140969"/>
                </a:lnTo>
                <a:lnTo>
                  <a:pt x="151236" y="139856"/>
                </a:lnTo>
                <a:lnTo>
                  <a:pt x="151616" y="134020"/>
                </a:lnTo>
                <a:lnTo>
                  <a:pt x="146181" y="131786"/>
                </a:lnTo>
                <a:close/>
              </a:path>
              <a:path w="3717925" h="482600">
                <a:moveTo>
                  <a:pt x="131073" y="121157"/>
                </a:moveTo>
                <a:lnTo>
                  <a:pt x="128025" y="122681"/>
                </a:lnTo>
                <a:lnTo>
                  <a:pt x="127263" y="126491"/>
                </a:lnTo>
                <a:lnTo>
                  <a:pt x="128787" y="129539"/>
                </a:lnTo>
                <a:lnTo>
                  <a:pt x="132597" y="130301"/>
                </a:lnTo>
                <a:lnTo>
                  <a:pt x="135645" y="128777"/>
                </a:lnTo>
                <a:lnTo>
                  <a:pt x="136407" y="124967"/>
                </a:lnTo>
                <a:lnTo>
                  <a:pt x="134883" y="121919"/>
                </a:lnTo>
                <a:lnTo>
                  <a:pt x="131073" y="121157"/>
                </a:lnTo>
                <a:close/>
              </a:path>
              <a:path w="3717925" h="482600">
                <a:moveTo>
                  <a:pt x="116595" y="109727"/>
                </a:moveTo>
                <a:lnTo>
                  <a:pt x="112785" y="111251"/>
                </a:lnTo>
                <a:lnTo>
                  <a:pt x="112023" y="115061"/>
                </a:lnTo>
                <a:lnTo>
                  <a:pt x="113547" y="118109"/>
                </a:lnTo>
                <a:lnTo>
                  <a:pt x="117357" y="118871"/>
                </a:lnTo>
                <a:lnTo>
                  <a:pt x="120405" y="117347"/>
                </a:lnTo>
                <a:lnTo>
                  <a:pt x="121929" y="113537"/>
                </a:lnTo>
                <a:lnTo>
                  <a:pt x="119643" y="110489"/>
                </a:lnTo>
                <a:lnTo>
                  <a:pt x="116595" y="109727"/>
                </a:lnTo>
                <a:close/>
              </a:path>
              <a:path w="3717925" h="482600">
                <a:moveTo>
                  <a:pt x="102117" y="96773"/>
                </a:moveTo>
                <a:lnTo>
                  <a:pt x="98307" y="98297"/>
                </a:lnTo>
                <a:lnTo>
                  <a:pt x="97545" y="102107"/>
                </a:lnTo>
                <a:lnTo>
                  <a:pt x="99069" y="105155"/>
                </a:lnTo>
                <a:lnTo>
                  <a:pt x="102879" y="106679"/>
                </a:lnTo>
                <a:lnTo>
                  <a:pt x="105927" y="105155"/>
                </a:lnTo>
                <a:lnTo>
                  <a:pt x="106689" y="101345"/>
                </a:lnTo>
                <a:lnTo>
                  <a:pt x="105165" y="98297"/>
                </a:lnTo>
                <a:lnTo>
                  <a:pt x="102117" y="96773"/>
                </a:lnTo>
                <a:close/>
              </a:path>
              <a:path w="3717925" h="482600">
                <a:moveTo>
                  <a:pt x="37347" y="0"/>
                </a:moveTo>
                <a:lnTo>
                  <a:pt x="0" y="89153"/>
                </a:lnTo>
                <a:lnTo>
                  <a:pt x="0" y="92963"/>
                </a:lnTo>
                <a:lnTo>
                  <a:pt x="2285" y="95249"/>
                </a:lnTo>
                <a:lnTo>
                  <a:pt x="6095" y="95249"/>
                </a:lnTo>
                <a:lnTo>
                  <a:pt x="8381" y="92963"/>
                </a:lnTo>
                <a:lnTo>
                  <a:pt x="39761" y="18369"/>
                </a:lnTo>
                <a:lnTo>
                  <a:pt x="35061" y="12191"/>
                </a:lnTo>
                <a:lnTo>
                  <a:pt x="42681" y="11429"/>
                </a:lnTo>
                <a:lnTo>
                  <a:pt x="46148" y="11429"/>
                </a:lnTo>
                <a:lnTo>
                  <a:pt x="37347" y="0"/>
                </a:lnTo>
                <a:close/>
              </a:path>
              <a:path w="3717925" h="482600">
                <a:moveTo>
                  <a:pt x="88401" y="83819"/>
                </a:moveTo>
                <a:lnTo>
                  <a:pt x="84591" y="85343"/>
                </a:lnTo>
                <a:lnTo>
                  <a:pt x="83829" y="89153"/>
                </a:lnTo>
                <a:lnTo>
                  <a:pt x="85353" y="92201"/>
                </a:lnTo>
                <a:lnTo>
                  <a:pt x="88401" y="93725"/>
                </a:lnTo>
                <a:lnTo>
                  <a:pt x="91449" y="92201"/>
                </a:lnTo>
                <a:lnTo>
                  <a:pt x="92973" y="88391"/>
                </a:lnTo>
                <a:lnTo>
                  <a:pt x="91449" y="85343"/>
                </a:lnTo>
                <a:lnTo>
                  <a:pt x="88401" y="83819"/>
                </a:lnTo>
                <a:close/>
              </a:path>
              <a:path w="3717925" h="482600">
                <a:moveTo>
                  <a:pt x="54949" y="22859"/>
                </a:moveTo>
                <a:lnTo>
                  <a:pt x="46491" y="22859"/>
                </a:lnTo>
                <a:lnTo>
                  <a:pt x="48777" y="25145"/>
                </a:lnTo>
                <a:lnTo>
                  <a:pt x="48777" y="28955"/>
                </a:lnTo>
                <a:lnTo>
                  <a:pt x="48231" y="29501"/>
                </a:lnTo>
                <a:lnTo>
                  <a:pt x="88401" y="82295"/>
                </a:lnTo>
                <a:lnTo>
                  <a:pt x="91449" y="84581"/>
                </a:lnTo>
                <a:lnTo>
                  <a:pt x="95259" y="83057"/>
                </a:lnTo>
                <a:lnTo>
                  <a:pt x="96783" y="80009"/>
                </a:lnTo>
                <a:lnTo>
                  <a:pt x="96021" y="76199"/>
                </a:lnTo>
                <a:lnTo>
                  <a:pt x="54949" y="22859"/>
                </a:lnTo>
                <a:close/>
              </a:path>
              <a:path w="3717925" h="482600">
                <a:moveTo>
                  <a:pt x="75447" y="70103"/>
                </a:moveTo>
                <a:lnTo>
                  <a:pt x="72399" y="71627"/>
                </a:lnTo>
                <a:lnTo>
                  <a:pt x="70875" y="74675"/>
                </a:lnTo>
                <a:lnTo>
                  <a:pt x="71637" y="77723"/>
                </a:lnTo>
                <a:lnTo>
                  <a:pt x="74685" y="80009"/>
                </a:lnTo>
                <a:lnTo>
                  <a:pt x="78495" y="78485"/>
                </a:lnTo>
                <a:lnTo>
                  <a:pt x="80019" y="75437"/>
                </a:lnTo>
                <a:lnTo>
                  <a:pt x="79257" y="71627"/>
                </a:lnTo>
                <a:lnTo>
                  <a:pt x="75447" y="70103"/>
                </a:lnTo>
                <a:close/>
              </a:path>
              <a:path w="3717925" h="482600">
                <a:moveTo>
                  <a:pt x="64017" y="55625"/>
                </a:moveTo>
                <a:lnTo>
                  <a:pt x="60969" y="56387"/>
                </a:lnTo>
                <a:lnTo>
                  <a:pt x="58683" y="59435"/>
                </a:lnTo>
                <a:lnTo>
                  <a:pt x="59445" y="62483"/>
                </a:lnTo>
                <a:lnTo>
                  <a:pt x="62493" y="64769"/>
                </a:lnTo>
                <a:lnTo>
                  <a:pt x="66303" y="64007"/>
                </a:lnTo>
                <a:lnTo>
                  <a:pt x="67827" y="60959"/>
                </a:lnTo>
                <a:lnTo>
                  <a:pt x="67065" y="57149"/>
                </a:lnTo>
                <a:lnTo>
                  <a:pt x="64017" y="55625"/>
                </a:lnTo>
                <a:close/>
              </a:path>
              <a:path w="3717925" h="482600">
                <a:moveTo>
                  <a:pt x="54111" y="39623"/>
                </a:moveTo>
                <a:lnTo>
                  <a:pt x="50301" y="40385"/>
                </a:lnTo>
                <a:lnTo>
                  <a:pt x="48015" y="43433"/>
                </a:lnTo>
                <a:lnTo>
                  <a:pt x="48777" y="46481"/>
                </a:lnTo>
                <a:lnTo>
                  <a:pt x="51825" y="48767"/>
                </a:lnTo>
                <a:lnTo>
                  <a:pt x="55635" y="48005"/>
                </a:lnTo>
                <a:lnTo>
                  <a:pt x="57921" y="44957"/>
                </a:lnTo>
                <a:lnTo>
                  <a:pt x="57159" y="41909"/>
                </a:lnTo>
                <a:lnTo>
                  <a:pt x="54111" y="39623"/>
                </a:lnTo>
                <a:close/>
              </a:path>
              <a:path w="3717925" h="482600">
                <a:moveTo>
                  <a:pt x="43178" y="22859"/>
                </a:moveTo>
                <a:lnTo>
                  <a:pt x="42681" y="22859"/>
                </a:lnTo>
                <a:lnTo>
                  <a:pt x="39633" y="25145"/>
                </a:lnTo>
                <a:lnTo>
                  <a:pt x="39633" y="28955"/>
                </a:lnTo>
                <a:lnTo>
                  <a:pt x="42681" y="31241"/>
                </a:lnTo>
                <a:lnTo>
                  <a:pt x="46491" y="31241"/>
                </a:lnTo>
                <a:lnTo>
                  <a:pt x="48231" y="29501"/>
                </a:lnTo>
                <a:lnTo>
                  <a:pt x="43178" y="22859"/>
                </a:lnTo>
                <a:close/>
              </a:path>
              <a:path w="3717925" h="482600">
                <a:moveTo>
                  <a:pt x="46148" y="11429"/>
                </a:moveTo>
                <a:lnTo>
                  <a:pt x="42681" y="11429"/>
                </a:lnTo>
                <a:lnTo>
                  <a:pt x="39761" y="18369"/>
                </a:lnTo>
                <a:lnTo>
                  <a:pt x="48231" y="29501"/>
                </a:lnTo>
                <a:lnTo>
                  <a:pt x="48777" y="28955"/>
                </a:lnTo>
                <a:lnTo>
                  <a:pt x="48777" y="25145"/>
                </a:lnTo>
                <a:lnTo>
                  <a:pt x="46491" y="22859"/>
                </a:lnTo>
                <a:lnTo>
                  <a:pt x="54949" y="22859"/>
                </a:lnTo>
                <a:lnTo>
                  <a:pt x="46148" y="11429"/>
                </a:lnTo>
                <a:close/>
              </a:path>
              <a:path w="3717925" h="482600">
                <a:moveTo>
                  <a:pt x="42681" y="11429"/>
                </a:moveTo>
                <a:lnTo>
                  <a:pt x="35061" y="12191"/>
                </a:lnTo>
                <a:lnTo>
                  <a:pt x="39761" y="18369"/>
                </a:lnTo>
                <a:lnTo>
                  <a:pt x="42681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4848405" y="3140803"/>
            <a:ext cx="664845" cy="279400"/>
          </a:xfrm>
          <a:custGeom>
            <a:avLst/>
            <a:gdLst/>
            <a:ahLst/>
            <a:cxnLst/>
            <a:rect l="l" t="t" r="r" b="b"/>
            <a:pathLst>
              <a:path w="664845" h="279400">
                <a:moveTo>
                  <a:pt x="0" y="0"/>
                </a:moveTo>
                <a:lnTo>
                  <a:pt x="0" y="278891"/>
                </a:lnTo>
                <a:lnTo>
                  <a:pt x="664463" y="278891"/>
                </a:lnTo>
                <a:lnTo>
                  <a:pt x="6644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5684318" y="35583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4019349" y="35583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5265218" y="39774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6108752" y="39774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4423970" y="39774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3582723" y="3977479"/>
            <a:ext cx="666750" cy="279400"/>
          </a:xfrm>
          <a:custGeom>
            <a:avLst/>
            <a:gdLst/>
            <a:ahLst/>
            <a:cxnLst/>
            <a:rect l="l" t="t" r="r" b="b"/>
            <a:pathLst>
              <a:path w="666750" h="279400">
                <a:moveTo>
                  <a:pt x="0" y="0"/>
                </a:moveTo>
                <a:lnTo>
                  <a:pt x="0" y="278891"/>
                </a:lnTo>
                <a:lnTo>
                  <a:pt x="666749" y="278891"/>
                </a:lnTo>
                <a:lnTo>
                  <a:pt x="666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4353105" y="3419695"/>
            <a:ext cx="826769" cy="139065"/>
          </a:xfrm>
          <a:custGeom>
            <a:avLst/>
            <a:gdLst/>
            <a:ahLst/>
            <a:cxnLst/>
            <a:rect l="l" t="t" r="r" b="b"/>
            <a:pathLst>
              <a:path w="826770" h="139064">
                <a:moveTo>
                  <a:pt x="826769" y="0"/>
                </a:moveTo>
                <a:lnTo>
                  <a:pt x="826769" y="69341"/>
                </a:lnTo>
                <a:lnTo>
                  <a:pt x="0" y="69341"/>
                </a:lnTo>
                <a:lnTo>
                  <a:pt x="0" y="13868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17"/>
          <p:cNvSpPr/>
          <p:nvPr/>
        </p:nvSpPr>
        <p:spPr>
          <a:xfrm>
            <a:off x="5179874" y="3419695"/>
            <a:ext cx="838200" cy="139065"/>
          </a:xfrm>
          <a:custGeom>
            <a:avLst/>
            <a:gdLst/>
            <a:ahLst/>
            <a:cxnLst/>
            <a:rect l="l" t="t" r="r" b="b"/>
            <a:pathLst>
              <a:path w="838200" h="139064">
                <a:moveTo>
                  <a:pt x="0" y="0"/>
                </a:moveTo>
                <a:lnTo>
                  <a:pt x="0" y="69341"/>
                </a:lnTo>
                <a:lnTo>
                  <a:pt x="838199" y="69341"/>
                </a:lnTo>
                <a:lnTo>
                  <a:pt x="838199" y="13868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18"/>
          <p:cNvSpPr/>
          <p:nvPr/>
        </p:nvSpPr>
        <p:spPr>
          <a:xfrm>
            <a:off x="3916479" y="3837272"/>
            <a:ext cx="841375" cy="140335"/>
          </a:xfrm>
          <a:custGeom>
            <a:avLst/>
            <a:gdLst/>
            <a:ahLst/>
            <a:cxnLst/>
            <a:rect l="l" t="t" r="r" b="b"/>
            <a:pathLst>
              <a:path w="841375" h="140335">
                <a:moveTo>
                  <a:pt x="0" y="140207"/>
                </a:moveTo>
                <a:lnTo>
                  <a:pt x="0" y="70865"/>
                </a:lnTo>
                <a:lnTo>
                  <a:pt x="436625" y="70865"/>
                </a:lnTo>
                <a:lnTo>
                  <a:pt x="436625" y="0"/>
                </a:lnTo>
                <a:lnTo>
                  <a:pt x="436625" y="69341"/>
                </a:lnTo>
                <a:lnTo>
                  <a:pt x="841247" y="69341"/>
                </a:lnTo>
                <a:lnTo>
                  <a:pt x="841247" y="1402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19"/>
          <p:cNvSpPr/>
          <p:nvPr/>
        </p:nvSpPr>
        <p:spPr>
          <a:xfrm>
            <a:off x="5598974" y="3837272"/>
            <a:ext cx="419100" cy="140335"/>
          </a:xfrm>
          <a:custGeom>
            <a:avLst/>
            <a:gdLst/>
            <a:ahLst/>
            <a:cxnLst/>
            <a:rect l="l" t="t" r="r" b="b"/>
            <a:pathLst>
              <a:path w="419100" h="140335">
                <a:moveTo>
                  <a:pt x="419099" y="0"/>
                </a:moveTo>
                <a:lnTo>
                  <a:pt x="419099" y="69341"/>
                </a:lnTo>
                <a:lnTo>
                  <a:pt x="0" y="69341"/>
                </a:lnTo>
                <a:lnTo>
                  <a:pt x="0" y="1402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0"/>
          <p:cNvSpPr/>
          <p:nvPr/>
        </p:nvSpPr>
        <p:spPr>
          <a:xfrm>
            <a:off x="6018074" y="3837272"/>
            <a:ext cx="424180" cy="140335"/>
          </a:xfrm>
          <a:custGeom>
            <a:avLst/>
            <a:gdLst/>
            <a:ahLst/>
            <a:cxnLst/>
            <a:rect l="l" t="t" r="r" b="b"/>
            <a:pathLst>
              <a:path w="424179" h="140335">
                <a:moveTo>
                  <a:pt x="0" y="0"/>
                </a:moveTo>
                <a:lnTo>
                  <a:pt x="0" y="69341"/>
                </a:lnTo>
                <a:lnTo>
                  <a:pt x="423671" y="69341"/>
                </a:lnTo>
                <a:lnTo>
                  <a:pt x="423671" y="1402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11560" y="1628800"/>
            <a:ext cx="9145016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spcBef>
                <a:spcPts val="1265"/>
              </a:spcBef>
            </a:pPr>
            <a:endParaRPr lang="de-DE" sz="1400" spc="-15" dirty="0">
              <a:solidFill>
                <a:srgbClr val="179C7C"/>
              </a:solidFill>
              <a:latin typeface="Wingdings 3"/>
              <a:cs typeface="Wingdings 3"/>
            </a:endParaRPr>
          </a:p>
          <a:p>
            <a:pPr marL="445770" indent="-285750">
              <a:spcBef>
                <a:spcPts val="1265"/>
              </a:spcBef>
              <a:buFont typeface="Wingdings" panose="05000000000000000000" pitchFamily="2" charset="2"/>
              <a:buChar char="§"/>
            </a:pP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Projektleiter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(PL)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besitzt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for</a:t>
            </a:r>
            <a:r>
              <a:rPr sz="1400" spc="145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50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all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notwendige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Kompetenzen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4577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Mitarbeiter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(MA)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arbeiten</a:t>
            </a:r>
            <a:r>
              <a:rPr sz="1400" spc="2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voll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(au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f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Zeit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)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fü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da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Projekt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45770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19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erhalte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Anweisunge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nu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vo</a:t>
            </a:r>
            <a:r>
              <a:rPr sz="1400" spc="130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PL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5507038" y="4953977"/>
            <a:ext cx="331025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130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130" dirty="0" err="1">
                <a:solidFill>
                  <a:schemeClr val="accent6"/>
                </a:solidFill>
                <a:latin typeface="Calibri"/>
                <a:cs typeface="Calibri"/>
              </a:rPr>
              <a:t>N</a:t>
            </a:r>
            <a:r>
              <a:rPr sz="1600" b="1" spc="90" dirty="0" err="1">
                <a:solidFill>
                  <a:schemeClr val="accent6"/>
                </a:solidFill>
                <a:latin typeface="Calibri"/>
                <a:cs typeface="Calibri"/>
              </a:rPr>
              <a:t>a</a:t>
            </a:r>
            <a:r>
              <a:rPr sz="1600" b="1" spc="70" dirty="0" err="1">
                <a:solidFill>
                  <a:schemeClr val="accent6"/>
                </a:solidFill>
                <a:latin typeface="Calibri"/>
                <a:cs typeface="Calibri"/>
              </a:rPr>
              <a:t>c</a:t>
            </a:r>
            <a:r>
              <a:rPr sz="1600" b="1" spc="85" dirty="0" err="1">
                <a:solidFill>
                  <a:schemeClr val="accent6"/>
                </a:solidFill>
                <a:latin typeface="Calibri"/>
                <a:cs typeface="Calibri"/>
              </a:rPr>
              <a:t>h</a:t>
            </a:r>
            <a:r>
              <a:rPr sz="1600" b="1" spc="65" dirty="0" err="1">
                <a:solidFill>
                  <a:schemeClr val="accent6"/>
                </a:solidFill>
                <a:latin typeface="Calibri"/>
                <a:cs typeface="Calibri"/>
              </a:rPr>
              <a:t>t</a:t>
            </a:r>
            <a:r>
              <a:rPr sz="1600" b="1" spc="95" dirty="0" err="1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sz="1600" b="1" spc="70" dirty="0" err="1">
                <a:solidFill>
                  <a:schemeClr val="accent6"/>
                </a:solidFill>
                <a:latin typeface="Calibri"/>
                <a:cs typeface="Calibri"/>
              </a:rPr>
              <a:t>i</a:t>
            </a:r>
            <a:r>
              <a:rPr sz="1600" b="1" spc="75" dirty="0" err="1">
                <a:solidFill>
                  <a:schemeClr val="accent6"/>
                </a:solidFill>
                <a:latin typeface="Calibri"/>
                <a:cs typeface="Calibri"/>
              </a:rPr>
              <a:t>l</a:t>
            </a:r>
            <a:r>
              <a:rPr sz="1600" b="1" spc="55" dirty="0" err="1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sz="1600" b="1" spc="55" dirty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298450" indent="-285750"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sz="1400" spc="80" dirty="0" err="1">
                <a:solidFill>
                  <a:prstClr val="black"/>
                </a:solidFill>
                <a:latin typeface="+mj-lt"/>
                <a:cs typeface="Calibri"/>
              </a:rPr>
              <a:t>Schwier</a:t>
            </a:r>
            <a:r>
              <a:rPr sz="1400" spc="35" dirty="0" err="1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190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an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Sp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ez</a:t>
            </a:r>
            <a:r>
              <a:rPr sz="1400" spc="50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listen</a:t>
            </a:r>
            <a:r>
              <a:rPr sz="1400" spc="2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25" dirty="0">
                <a:solidFill>
                  <a:prstClr val="black"/>
                </a:solidFill>
                <a:latin typeface="+mj-lt"/>
                <a:cs typeface="Calibri"/>
              </a:rPr>
              <a:t>zu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kommen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160" dirty="0">
                <a:solidFill>
                  <a:prstClr val="black"/>
                </a:solidFill>
                <a:latin typeface="+mj-lt"/>
                <a:cs typeface="Calibri"/>
              </a:rPr>
              <a:t>MA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wer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den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zurück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lten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125" dirty="0" err="1">
                <a:solidFill>
                  <a:prstClr val="black"/>
                </a:solidFill>
                <a:latin typeface="+mj-lt"/>
                <a:cs typeface="Calibri"/>
              </a:rPr>
              <a:t>Ka</a:t>
            </a: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50" dirty="0" err="1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55" dirty="0" err="1">
                <a:solidFill>
                  <a:prstClr val="black"/>
                </a:solidFill>
                <a:latin typeface="+mj-lt"/>
                <a:cs typeface="Calibri"/>
              </a:rPr>
              <a:t>ier</a:t>
            </a:r>
            <a:r>
              <a:rPr sz="1400" spc="80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nac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de</a:t>
            </a:r>
            <a:r>
              <a:rPr sz="1400" spc="130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Projekt?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80" dirty="0" err="1">
                <a:solidFill>
                  <a:prstClr val="black"/>
                </a:solidFill>
                <a:latin typeface="+mj-lt"/>
                <a:cs typeface="Calibri"/>
              </a:rPr>
              <a:t>Fe</a:t>
            </a: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h</a:t>
            </a:r>
            <a:r>
              <a:rPr sz="1400" spc="60" dirty="0" err="1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en</a:t>
            </a:r>
            <a:r>
              <a:rPr sz="1400" spc="90" dirty="0" err="1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Anreizsysteme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/>
              <p14:cNvContentPartPr/>
              <p14:nvPr/>
            </p14:nvContentPartPr>
            <p14:xfrm>
              <a:off x="6847275" y="3009039"/>
              <a:ext cx="1673280" cy="5918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155" y="2984919"/>
                <a:ext cx="17215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Freihand 28"/>
              <p14:cNvContentPartPr/>
              <p14:nvPr/>
            </p14:nvContentPartPr>
            <p14:xfrm>
              <a:off x="4391355" y="2189319"/>
              <a:ext cx="2477520" cy="74880"/>
            </p14:xfrm>
          </p:contentPart>
        </mc:Choice>
        <mc:Fallback>
          <p:pic>
            <p:nvPicPr>
              <p:cNvPr id="29" name="Freihand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7235" y="2165199"/>
                <a:ext cx="2525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Freihand 29"/>
              <p14:cNvContentPartPr/>
              <p14:nvPr/>
            </p14:nvContentPartPr>
            <p14:xfrm>
              <a:off x="2169075" y="2743359"/>
              <a:ext cx="2296800" cy="97920"/>
            </p14:xfrm>
          </p:contentPart>
        </mc:Choice>
        <mc:Fallback>
          <p:pic>
            <p:nvPicPr>
              <p:cNvPr id="30" name="Freihand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4955" y="2719239"/>
                <a:ext cx="2345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Freihand 31"/>
              <p14:cNvContentPartPr/>
              <p14:nvPr/>
            </p14:nvContentPartPr>
            <p14:xfrm>
              <a:off x="5996595" y="6475119"/>
              <a:ext cx="1680480" cy="58680"/>
            </p14:xfrm>
          </p:contentPart>
        </mc:Choice>
        <mc:Fallback>
          <p:pic>
            <p:nvPicPr>
              <p:cNvPr id="32" name="Freihand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2475" y="6450999"/>
                <a:ext cx="1728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Freihand 33"/>
              <p14:cNvContentPartPr/>
              <p14:nvPr/>
            </p14:nvContentPartPr>
            <p14:xfrm>
              <a:off x="6028635" y="6188199"/>
              <a:ext cx="1637640" cy="50040"/>
            </p14:xfrm>
          </p:contentPart>
        </mc:Choice>
        <mc:Fallback>
          <p:pic>
            <p:nvPicPr>
              <p:cNvPr id="34" name="Freihand 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04515" y="6164079"/>
                <a:ext cx="1685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Freihand 34"/>
              <p14:cNvContentPartPr/>
              <p14:nvPr/>
            </p14:nvContentPartPr>
            <p14:xfrm>
              <a:off x="117075" y="1623039"/>
              <a:ext cx="244800" cy="408240"/>
            </p14:xfrm>
          </p:contentPart>
        </mc:Choice>
        <mc:Fallback>
          <p:pic>
            <p:nvPicPr>
              <p:cNvPr id="35" name="Freihand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955" y="1598919"/>
                <a:ext cx="2930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Freihand 35"/>
              <p14:cNvContentPartPr/>
              <p14:nvPr/>
            </p14:nvContentPartPr>
            <p14:xfrm>
              <a:off x="499755" y="2030919"/>
              <a:ext cx="360" cy="10800"/>
            </p14:xfrm>
          </p:contentPart>
        </mc:Choice>
        <mc:Fallback>
          <p:pic>
            <p:nvPicPr>
              <p:cNvPr id="36" name="Freihand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635" y="2006799"/>
                <a:ext cx="486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93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 - </a:t>
            </a:r>
            <a:r>
              <a:rPr lang="de-DE" sz="1600" b="1" dirty="0"/>
              <a:t>Projektorganisationsformen</a:t>
            </a:r>
            <a:endParaRPr lang="de-DE" sz="20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14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Projektkoordinations-Organisation (PKO)</a:t>
            </a:r>
          </a:p>
        </p:txBody>
      </p:sp>
      <p:sp>
        <p:nvSpPr>
          <p:cNvPr id="29" name="object 3"/>
          <p:cNvSpPr txBox="1"/>
          <p:nvPr/>
        </p:nvSpPr>
        <p:spPr>
          <a:xfrm>
            <a:off x="611560" y="4797152"/>
            <a:ext cx="4074918" cy="143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85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Vorteile</a:t>
            </a:r>
            <a:r>
              <a:rPr sz="1600" b="1" spc="85" dirty="0">
                <a:solidFill>
                  <a:schemeClr val="accent6"/>
                </a:solidFill>
                <a:latin typeface="+mj-lt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298450" marR="401955" indent="-285750"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Hoh</a:t>
            </a: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Flexibilitä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de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Personals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(unter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15" dirty="0">
                <a:solidFill>
                  <a:prstClr val="black"/>
                </a:solidFill>
                <a:latin typeface="+mj-lt"/>
                <a:cs typeface="Calibri"/>
              </a:rPr>
              <a:t>c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hiedliche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Einsatz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möglich)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635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90" dirty="0" err="1">
                <a:solidFill>
                  <a:prstClr val="black"/>
                </a:solidFill>
                <a:latin typeface="+mj-lt"/>
                <a:cs typeface="Calibri"/>
              </a:rPr>
              <a:t>Erfahru</a:t>
            </a: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gsausta</a:t>
            </a:r>
            <a:r>
              <a:rPr sz="1400" spc="90" dirty="0" err="1">
                <a:solidFill>
                  <a:prstClr val="black"/>
                </a:solidFill>
                <a:latin typeface="+mj-lt"/>
                <a:cs typeface="Calibri"/>
              </a:rPr>
              <a:t>u</a:t>
            </a:r>
            <a:r>
              <a:rPr sz="1400" spc="-5" dirty="0" err="1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70" dirty="0" err="1">
                <a:solidFill>
                  <a:prstClr val="black"/>
                </a:solidFill>
                <a:latin typeface="+mj-lt"/>
                <a:cs typeface="Calibri"/>
              </a:rPr>
              <a:t>ch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über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verschie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Pro</a:t>
            </a:r>
            <a:r>
              <a:rPr sz="1400" spc="35" dirty="0">
                <a:solidFill>
                  <a:prstClr val="black"/>
                </a:solidFill>
                <a:latin typeface="+mj-lt"/>
                <a:cs typeface="Calibri"/>
              </a:rPr>
              <a:t>j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ekte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nfach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105" dirty="0" err="1">
                <a:solidFill>
                  <a:prstClr val="black"/>
                </a:solidFill>
                <a:latin typeface="+mj-lt"/>
                <a:cs typeface="Calibri"/>
              </a:rPr>
              <a:t>Keine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orga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isatorischen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Umstellu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185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30" name="object 5"/>
          <p:cNvSpPr/>
          <p:nvPr/>
        </p:nvSpPr>
        <p:spPr>
          <a:xfrm>
            <a:off x="1950140" y="3355088"/>
            <a:ext cx="453390" cy="384175"/>
          </a:xfrm>
          <a:custGeom>
            <a:avLst/>
            <a:gdLst/>
            <a:ahLst/>
            <a:cxnLst/>
            <a:rect l="l" t="t" r="r" b="b"/>
            <a:pathLst>
              <a:path w="453389" h="384175">
                <a:moveTo>
                  <a:pt x="227075" y="0"/>
                </a:moveTo>
                <a:lnTo>
                  <a:pt x="172403" y="5544"/>
                </a:lnTo>
                <a:lnTo>
                  <a:pt x="122580" y="21314"/>
                </a:lnTo>
                <a:lnTo>
                  <a:pt x="79166" y="46013"/>
                </a:lnTo>
                <a:lnTo>
                  <a:pt x="43720" y="78345"/>
                </a:lnTo>
                <a:lnTo>
                  <a:pt x="17799" y="117014"/>
                </a:lnTo>
                <a:lnTo>
                  <a:pt x="2963" y="160724"/>
                </a:lnTo>
                <a:lnTo>
                  <a:pt x="0" y="192023"/>
                </a:lnTo>
                <a:lnTo>
                  <a:pt x="750" y="207754"/>
                </a:lnTo>
                <a:lnTo>
                  <a:pt x="11545" y="252667"/>
                </a:lnTo>
                <a:lnTo>
                  <a:pt x="33944" y="293114"/>
                </a:lnTo>
                <a:lnTo>
                  <a:pt x="66389" y="327755"/>
                </a:lnTo>
                <a:lnTo>
                  <a:pt x="107320" y="355246"/>
                </a:lnTo>
                <a:lnTo>
                  <a:pt x="155179" y="374245"/>
                </a:lnTo>
                <a:lnTo>
                  <a:pt x="208408" y="383410"/>
                </a:lnTo>
                <a:lnTo>
                  <a:pt x="227075" y="384047"/>
                </a:lnTo>
                <a:lnTo>
                  <a:pt x="245634" y="383410"/>
                </a:lnTo>
                <a:lnTo>
                  <a:pt x="298600" y="374245"/>
                </a:lnTo>
                <a:lnTo>
                  <a:pt x="346278" y="355246"/>
                </a:lnTo>
                <a:lnTo>
                  <a:pt x="387095" y="327755"/>
                </a:lnTo>
                <a:lnTo>
                  <a:pt x="419477" y="293114"/>
                </a:lnTo>
                <a:lnTo>
                  <a:pt x="441850" y="252667"/>
                </a:lnTo>
                <a:lnTo>
                  <a:pt x="452639" y="207754"/>
                </a:lnTo>
                <a:lnTo>
                  <a:pt x="453389" y="192023"/>
                </a:lnTo>
                <a:lnTo>
                  <a:pt x="452639" y="176190"/>
                </a:lnTo>
                <a:lnTo>
                  <a:pt x="441850" y="131088"/>
                </a:lnTo>
                <a:lnTo>
                  <a:pt x="419477" y="90595"/>
                </a:lnTo>
                <a:lnTo>
                  <a:pt x="387095" y="56006"/>
                </a:lnTo>
                <a:lnTo>
                  <a:pt x="346278" y="28619"/>
                </a:lnTo>
                <a:lnTo>
                  <a:pt x="298600" y="9729"/>
                </a:lnTo>
                <a:lnTo>
                  <a:pt x="245634" y="632"/>
                </a:lnTo>
                <a:lnTo>
                  <a:pt x="227075" y="0"/>
                </a:lnTo>
                <a:close/>
              </a:path>
            </a:pathLst>
          </a:custGeom>
          <a:noFill/>
          <a:ln w="19049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6"/>
          <p:cNvSpPr/>
          <p:nvPr/>
        </p:nvSpPr>
        <p:spPr>
          <a:xfrm>
            <a:off x="2332664" y="3677414"/>
            <a:ext cx="1915795" cy="208915"/>
          </a:xfrm>
          <a:custGeom>
            <a:avLst/>
            <a:gdLst/>
            <a:ahLst/>
            <a:cxnLst/>
            <a:rect l="l" t="t" r="r" b="b"/>
            <a:pathLst>
              <a:path w="1915795" h="208914">
                <a:moveTo>
                  <a:pt x="3809" y="0"/>
                </a:moveTo>
                <a:lnTo>
                  <a:pt x="761" y="1523"/>
                </a:lnTo>
                <a:lnTo>
                  <a:pt x="0" y="5333"/>
                </a:lnTo>
                <a:lnTo>
                  <a:pt x="1523" y="8381"/>
                </a:lnTo>
                <a:lnTo>
                  <a:pt x="5333" y="9143"/>
                </a:lnTo>
                <a:lnTo>
                  <a:pt x="8381" y="6857"/>
                </a:lnTo>
                <a:lnTo>
                  <a:pt x="9143" y="3809"/>
                </a:lnTo>
                <a:lnTo>
                  <a:pt x="7619" y="761"/>
                </a:lnTo>
                <a:lnTo>
                  <a:pt x="3809" y="0"/>
                </a:lnTo>
                <a:close/>
              </a:path>
              <a:path w="1915795" h="208914">
                <a:moveTo>
                  <a:pt x="14477" y="14477"/>
                </a:moveTo>
                <a:lnTo>
                  <a:pt x="11429" y="16763"/>
                </a:lnTo>
                <a:lnTo>
                  <a:pt x="11429" y="20573"/>
                </a:lnTo>
                <a:lnTo>
                  <a:pt x="13715" y="23621"/>
                </a:lnTo>
                <a:lnTo>
                  <a:pt x="16763" y="23621"/>
                </a:lnTo>
                <a:lnTo>
                  <a:pt x="19811" y="21335"/>
                </a:lnTo>
                <a:lnTo>
                  <a:pt x="20573" y="17525"/>
                </a:lnTo>
                <a:lnTo>
                  <a:pt x="18287" y="15239"/>
                </a:lnTo>
                <a:lnTo>
                  <a:pt x="14477" y="14477"/>
                </a:lnTo>
                <a:close/>
              </a:path>
              <a:path w="1915795" h="208914">
                <a:moveTo>
                  <a:pt x="34289" y="23621"/>
                </a:moveTo>
                <a:lnTo>
                  <a:pt x="30479" y="23621"/>
                </a:lnTo>
                <a:lnTo>
                  <a:pt x="28193" y="25907"/>
                </a:lnTo>
                <a:lnTo>
                  <a:pt x="28193" y="29717"/>
                </a:lnTo>
                <a:lnTo>
                  <a:pt x="31241" y="32003"/>
                </a:lnTo>
                <a:lnTo>
                  <a:pt x="34289" y="32003"/>
                </a:lnTo>
                <a:lnTo>
                  <a:pt x="37337" y="29717"/>
                </a:lnTo>
                <a:lnTo>
                  <a:pt x="37337" y="25907"/>
                </a:lnTo>
                <a:lnTo>
                  <a:pt x="34289" y="23621"/>
                </a:lnTo>
                <a:close/>
              </a:path>
              <a:path w="1915795" h="208914">
                <a:moveTo>
                  <a:pt x="51815" y="29717"/>
                </a:moveTo>
                <a:lnTo>
                  <a:pt x="48005" y="30479"/>
                </a:lnTo>
                <a:lnTo>
                  <a:pt x="45719" y="32765"/>
                </a:lnTo>
                <a:lnTo>
                  <a:pt x="46481" y="36575"/>
                </a:lnTo>
                <a:lnTo>
                  <a:pt x="49529" y="38861"/>
                </a:lnTo>
                <a:lnTo>
                  <a:pt x="52577" y="38861"/>
                </a:lnTo>
                <a:lnTo>
                  <a:pt x="54863" y="35813"/>
                </a:lnTo>
                <a:lnTo>
                  <a:pt x="54863" y="32003"/>
                </a:lnTo>
                <a:lnTo>
                  <a:pt x="51815" y="29717"/>
                </a:lnTo>
                <a:close/>
              </a:path>
              <a:path w="1915795" h="208914">
                <a:moveTo>
                  <a:pt x="70103" y="35051"/>
                </a:moveTo>
                <a:lnTo>
                  <a:pt x="66293" y="35813"/>
                </a:lnTo>
                <a:lnTo>
                  <a:pt x="64007" y="38861"/>
                </a:lnTo>
                <a:lnTo>
                  <a:pt x="64769" y="41909"/>
                </a:lnTo>
                <a:lnTo>
                  <a:pt x="67817" y="44195"/>
                </a:lnTo>
                <a:lnTo>
                  <a:pt x="70865" y="44195"/>
                </a:lnTo>
                <a:lnTo>
                  <a:pt x="73151" y="41147"/>
                </a:lnTo>
                <a:lnTo>
                  <a:pt x="73151" y="37337"/>
                </a:lnTo>
                <a:lnTo>
                  <a:pt x="70103" y="35051"/>
                </a:lnTo>
                <a:close/>
              </a:path>
              <a:path w="1915795" h="208914">
                <a:moveTo>
                  <a:pt x="88391" y="40385"/>
                </a:moveTo>
                <a:lnTo>
                  <a:pt x="84581" y="41147"/>
                </a:lnTo>
                <a:lnTo>
                  <a:pt x="82295" y="43433"/>
                </a:lnTo>
                <a:lnTo>
                  <a:pt x="83057" y="47243"/>
                </a:lnTo>
                <a:lnTo>
                  <a:pt x="86105" y="49529"/>
                </a:lnTo>
                <a:lnTo>
                  <a:pt x="89915" y="48767"/>
                </a:lnTo>
                <a:lnTo>
                  <a:pt x="92201" y="45719"/>
                </a:lnTo>
                <a:lnTo>
                  <a:pt x="91439" y="41909"/>
                </a:lnTo>
                <a:lnTo>
                  <a:pt x="88391" y="40385"/>
                </a:lnTo>
                <a:close/>
              </a:path>
              <a:path w="1915795" h="208914">
                <a:moveTo>
                  <a:pt x="106679" y="44195"/>
                </a:moveTo>
                <a:lnTo>
                  <a:pt x="102869" y="44957"/>
                </a:lnTo>
                <a:lnTo>
                  <a:pt x="101345" y="48005"/>
                </a:lnTo>
                <a:lnTo>
                  <a:pt x="102107" y="51815"/>
                </a:lnTo>
                <a:lnTo>
                  <a:pt x="105155" y="53339"/>
                </a:lnTo>
                <a:lnTo>
                  <a:pt x="108203" y="53339"/>
                </a:lnTo>
                <a:lnTo>
                  <a:pt x="110489" y="50291"/>
                </a:lnTo>
                <a:lnTo>
                  <a:pt x="109727" y="46481"/>
                </a:lnTo>
                <a:lnTo>
                  <a:pt x="106679" y="44195"/>
                </a:lnTo>
                <a:close/>
              </a:path>
              <a:path w="1915795" h="208914">
                <a:moveTo>
                  <a:pt x="125729" y="48005"/>
                </a:moveTo>
                <a:lnTo>
                  <a:pt x="121919" y="48767"/>
                </a:lnTo>
                <a:lnTo>
                  <a:pt x="119633" y="51815"/>
                </a:lnTo>
                <a:lnTo>
                  <a:pt x="120395" y="55625"/>
                </a:lnTo>
                <a:lnTo>
                  <a:pt x="123443" y="57911"/>
                </a:lnTo>
                <a:lnTo>
                  <a:pt x="127253" y="57149"/>
                </a:lnTo>
                <a:lnTo>
                  <a:pt x="128777" y="54101"/>
                </a:lnTo>
                <a:lnTo>
                  <a:pt x="128777" y="50291"/>
                </a:lnTo>
                <a:lnTo>
                  <a:pt x="125729" y="48005"/>
                </a:lnTo>
                <a:close/>
              </a:path>
              <a:path w="1915795" h="208914">
                <a:moveTo>
                  <a:pt x="144017" y="51815"/>
                </a:moveTo>
                <a:lnTo>
                  <a:pt x="140207" y="52577"/>
                </a:lnTo>
                <a:lnTo>
                  <a:pt x="138683" y="55625"/>
                </a:lnTo>
                <a:lnTo>
                  <a:pt x="139445" y="59435"/>
                </a:lnTo>
                <a:lnTo>
                  <a:pt x="142493" y="61721"/>
                </a:lnTo>
                <a:lnTo>
                  <a:pt x="146303" y="60959"/>
                </a:lnTo>
                <a:lnTo>
                  <a:pt x="147827" y="57149"/>
                </a:lnTo>
                <a:lnTo>
                  <a:pt x="147065" y="54101"/>
                </a:lnTo>
                <a:lnTo>
                  <a:pt x="144017" y="51815"/>
                </a:lnTo>
                <a:close/>
              </a:path>
              <a:path w="1915795" h="208914">
                <a:moveTo>
                  <a:pt x="162305" y="55625"/>
                </a:moveTo>
                <a:lnTo>
                  <a:pt x="159257" y="56387"/>
                </a:lnTo>
                <a:lnTo>
                  <a:pt x="156971" y="59435"/>
                </a:lnTo>
                <a:lnTo>
                  <a:pt x="157733" y="63245"/>
                </a:lnTo>
                <a:lnTo>
                  <a:pt x="160781" y="64769"/>
                </a:lnTo>
                <a:lnTo>
                  <a:pt x="164591" y="64007"/>
                </a:lnTo>
                <a:lnTo>
                  <a:pt x="166877" y="60959"/>
                </a:lnTo>
                <a:lnTo>
                  <a:pt x="166115" y="57149"/>
                </a:lnTo>
                <a:lnTo>
                  <a:pt x="162305" y="55625"/>
                </a:lnTo>
                <a:close/>
              </a:path>
              <a:path w="1915795" h="208914">
                <a:moveTo>
                  <a:pt x="181355" y="58673"/>
                </a:moveTo>
                <a:lnTo>
                  <a:pt x="177545" y="59435"/>
                </a:lnTo>
                <a:lnTo>
                  <a:pt x="176021" y="62483"/>
                </a:lnTo>
                <a:lnTo>
                  <a:pt x="176783" y="66293"/>
                </a:lnTo>
                <a:lnTo>
                  <a:pt x="179831" y="67817"/>
                </a:lnTo>
                <a:lnTo>
                  <a:pt x="183641" y="67055"/>
                </a:lnTo>
                <a:lnTo>
                  <a:pt x="185165" y="64007"/>
                </a:lnTo>
                <a:lnTo>
                  <a:pt x="184403" y="60197"/>
                </a:lnTo>
                <a:lnTo>
                  <a:pt x="181355" y="58673"/>
                </a:lnTo>
                <a:close/>
              </a:path>
              <a:path w="1915795" h="208914">
                <a:moveTo>
                  <a:pt x="200405" y="61721"/>
                </a:moveTo>
                <a:lnTo>
                  <a:pt x="196595" y="62483"/>
                </a:lnTo>
                <a:lnTo>
                  <a:pt x="195071" y="65531"/>
                </a:lnTo>
                <a:lnTo>
                  <a:pt x="195833" y="69341"/>
                </a:lnTo>
                <a:lnTo>
                  <a:pt x="198881" y="70865"/>
                </a:lnTo>
                <a:lnTo>
                  <a:pt x="201929" y="70103"/>
                </a:lnTo>
                <a:lnTo>
                  <a:pt x="204215" y="67055"/>
                </a:lnTo>
                <a:lnTo>
                  <a:pt x="203453" y="64007"/>
                </a:lnTo>
                <a:lnTo>
                  <a:pt x="200405" y="61721"/>
                </a:lnTo>
                <a:close/>
              </a:path>
              <a:path w="1915795" h="208914">
                <a:moveTo>
                  <a:pt x="218693" y="64769"/>
                </a:moveTo>
                <a:lnTo>
                  <a:pt x="215645" y="65531"/>
                </a:lnTo>
                <a:lnTo>
                  <a:pt x="213359" y="68579"/>
                </a:lnTo>
                <a:lnTo>
                  <a:pt x="214883" y="72389"/>
                </a:lnTo>
                <a:lnTo>
                  <a:pt x="217931" y="73913"/>
                </a:lnTo>
                <a:lnTo>
                  <a:pt x="220979" y="73151"/>
                </a:lnTo>
                <a:lnTo>
                  <a:pt x="223265" y="70103"/>
                </a:lnTo>
                <a:lnTo>
                  <a:pt x="221741" y="66293"/>
                </a:lnTo>
                <a:lnTo>
                  <a:pt x="218693" y="64769"/>
                </a:lnTo>
                <a:close/>
              </a:path>
              <a:path w="1915795" h="208914">
                <a:moveTo>
                  <a:pt x="237743" y="67055"/>
                </a:moveTo>
                <a:lnTo>
                  <a:pt x="233933" y="68579"/>
                </a:lnTo>
                <a:lnTo>
                  <a:pt x="232409" y="71627"/>
                </a:lnTo>
                <a:lnTo>
                  <a:pt x="233171" y="75437"/>
                </a:lnTo>
                <a:lnTo>
                  <a:pt x="236219" y="76961"/>
                </a:lnTo>
                <a:lnTo>
                  <a:pt x="240029" y="76199"/>
                </a:lnTo>
                <a:lnTo>
                  <a:pt x="241553" y="72389"/>
                </a:lnTo>
                <a:lnTo>
                  <a:pt x="240791" y="69341"/>
                </a:lnTo>
                <a:lnTo>
                  <a:pt x="237743" y="67055"/>
                </a:lnTo>
                <a:close/>
              </a:path>
              <a:path w="1915795" h="208914">
                <a:moveTo>
                  <a:pt x="256793" y="70103"/>
                </a:moveTo>
                <a:lnTo>
                  <a:pt x="252983" y="70865"/>
                </a:lnTo>
                <a:lnTo>
                  <a:pt x="251459" y="73913"/>
                </a:lnTo>
                <a:lnTo>
                  <a:pt x="252221" y="77723"/>
                </a:lnTo>
                <a:lnTo>
                  <a:pt x="255269" y="79247"/>
                </a:lnTo>
                <a:lnTo>
                  <a:pt x="259079" y="78485"/>
                </a:lnTo>
                <a:lnTo>
                  <a:pt x="260603" y="75437"/>
                </a:lnTo>
                <a:lnTo>
                  <a:pt x="259841" y="71627"/>
                </a:lnTo>
                <a:lnTo>
                  <a:pt x="256793" y="70103"/>
                </a:lnTo>
                <a:close/>
              </a:path>
              <a:path w="1915795" h="208914">
                <a:moveTo>
                  <a:pt x="275843" y="72389"/>
                </a:moveTo>
                <a:lnTo>
                  <a:pt x="272033" y="73913"/>
                </a:lnTo>
                <a:lnTo>
                  <a:pt x="270509" y="76961"/>
                </a:lnTo>
                <a:lnTo>
                  <a:pt x="271271" y="80009"/>
                </a:lnTo>
                <a:lnTo>
                  <a:pt x="274319" y="82295"/>
                </a:lnTo>
                <a:lnTo>
                  <a:pt x="278129" y="80771"/>
                </a:lnTo>
                <a:lnTo>
                  <a:pt x="279653" y="77723"/>
                </a:lnTo>
                <a:lnTo>
                  <a:pt x="278891" y="74675"/>
                </a:lnTo>
                <a:lnTo>
                  <a:pt x="275843" y="72389"/>
                </a:lnTo>
                <a:close/>
              </a:path>
              <a:path w="1915795" h="208914">
                <a:moveTo>
                  <a:pt x="294131" y="75437"/>
                </a:moveTo>
                <a:lnTo>
                  <a:pt x="291083" y="76199"/>
                </a:lnTo>
                <a:lnTo>
                  <a:pt x="288797" y="79247"/>
                </a:lnTo>
                <a:lnTo>
                  <a:pt x="290321" y="83057"/>
                </a:lnTo>
                <a:lnTo>
                  <a:pt x="293369" y="84581"/>
                </a:lnTo>
                <a:lnTo>
                  <a:pt x="297179" y="83819"/>
                </a:lnTo>
                <a:lnTo>
                  <a:pt x="298703" y="80771"/>
                </a:lnTo>
                <a:lnTo>
                  <a:pt x="297941" y="76961"/>
                </a:lnTo>
                <a:lnTo>
                  <a:pt x="294131" y="75437"/>
                </a:lnTo>
                <a:close/>
              </a:path>
              <a:path w="1915795" h="208914">
                <a:moveTo>
                  <a:pt x="313181" y="77723"/>
                </a:moveTo>
                <a:lnTo>
                  <a:pt x="310133" y="78485"/>
                </a:lnTo>
                <a:lnTo>
                  <a:pt x="307847" y="81533"/>
                </a:lnTo>
                <a:lnTo>
                  <a:pt x="308609" y="85343"/>
                </a:lnTo>
                <a:lnTo>
                  <a:pt x="312419" y="86867"/>
                </a:lnTo>
                <a:lnTo>
                  <a:pt x="315467" y="86105"/>
                </a:lnTo>
                <a:lnTo>
                  <a:pt x="317753" y="83057"/>
                </a:lnTo>
                <a:lnTo>
                  <a:pt x="316229" y="79247"/>
                </a:lnTo>
                <a:lnTo>
                  <a:pt x="313181" y="77723"/>
                </a:lnTo>
                <a:close/>
              </a:path>
              <a:path w="1915795" h="208914">
                <a:moveTo>
                  <a:pt x="332231" y="80009"/>
                </a:moveTo>
                <a:lnTo>
                  <a:pt x="328421" y="80771"/>
                </a:lnTo>
                <a:lnTo>
                  <a:pt x="326897" y="83819"/>
                </a:lnTo>
                <a:lnTo>
                  <a:pt x="327659" y="87629"/>
                </a:lnTo>
                <a:lnTo>
                  <a:pt x="330707" y="89153"/>
                </a:lnTo>
                <a:lnTo>
                  <a:pt x="334517" y="88391"/>
                </a:lnTo>
                <a:lnTo>
                  <a:pt x="336041" y="85343"/>
                </a:lnTo>
                <a:lnTo>
                  <a:pt x="335279" y="81533"/>
                </a:lnTo>
                <a:lnTo>
                  <a:pt x="332231" y="80009"/>
                </a:lnTo>
                <a:close/>
              </a:path>
              <a:path w="1915795" h="208914">
                <a:moveTo>
                  <a:pt x="351281" y="82295"/>
                </a:moveTo>
                <a:lnTo>
                  <a:pt x="347471" y="83057"/>
                </a:lnTo>
                <a:lnTo>
                  <a:pt x="345947" y="86105"/>
                </a:lnTo>
                <a:lnTo>
                  <a:pt x="346709" y="89915"/>
                </a:lnTo>
                <a:lnTo>
                  <a:pt x="350519" y="91439"/>
                </a:lnTo>
                <a:lnTo>
                  <a:pt x="353567" y="90677"/>
                </a:lnTo>
                <a:lnTo>
                  <a:pt x="355091" y="86867"/>
                </a:lnTo>
                <a:lnTo>
                  <a:pt x="354329" y="83819"/>
                </a:lnTo>
                <a:lnTo>
                  <a:pt x="351281" y="82295"/>
                </a:lnTo>
                <a:close/>
              </a:path>
              <a:path w="1915795" h="208914">
                <a:moveTo>
                  <a:pt x="369569" y="83819"/>
                </a:moveTo>
                <a:lnTo>
                  <a:pt x="365720" y="92281"/>
                </a:lnTo>
                <a:lnTo>
                  <a:pt x="371696" y="92978"/>
                </a:lnTo>
                <a:lnTo>
                  <a:pt x="373379" y="86105"/>
                </a:lnTo>
                <a:lnTo>
                  <a:pt x="369569" y="83819"/>
                </a:lnTo>
                <a:close/>
              </a:path>
              <a:path w="1915795" h="208914">
                <a:moveTo>
                  <a:pt x="388619" y="86105"/>
                </a:moveTo>
                <a:lnTo>
                  <a:pt x="385571" y="87629"/>
                </a:lnTo>
                <a:lnTo>
                  <a:pt x="384047" y="90677"/>
                </a:lnTo>
                <a:lnTo>
                  <a:pt x="384809" y="93725"/>
                </a:lnTo>
                <a:lnTo>
                  <a:pt x="387857" y="96011"/>
                </a:lnTo>
                <a:lnTo>
                  <a:pt x="391667" y="94487"/>
                </a:lnTo>
                <a:lnTo>
                  <a:pt x="393191" y="91439"/>
                </a:lnTo>
                <a:lnTo>
                  <a:pt x="392429" y="87629"/>
                </a:lnTo>
                <a:lnTo>
                  <a:pt x="388619" y="86105"/>
                </a:lnTo>
                <a:close/>
              </a:path>
              <a:path w="1915795" h="208914">
                <a:moveTo>
                  <a:pt x="407669" y="88391"/>
                </a:moveTo>
                <a:lnTo>
                  <a:pt x="404621" y="89153"/>
                </a:lnTo>
                <a:lnTo>
                  <a:pt x="402335" y="92963"/>
                </a:lnTo>
                <a:lnTo>
                  <a:pt x="403859" y="96011"/>
                </a:lnTo>
                <a:lnTo>
                  <a:pt x="406907" y="97535"/>
                </a:lnTo>
                <a:lnTo>
                  <a:pt x="410717" y="96773"/>
                </a:lnTo>
                <a:lnTo>
                  <a:pt x="412241" y="93725"/>
                </a:lnTo>
                <a:lnTo>
                  <a:pt x="410717" y="89915"/>
                </a:lnTo>
                <a:lnTo>
                  <a:pt x="407669" y="88391"/>
                </a:lnTo>
                <a:close/>
              </a:path>
              <a:path w="1915795" h="208914">
                <a:moveTo>
                  <a:pt x="426719" y="89915"/>
                </a:moveTo>
                <a:lnTo>
                  <a:pt x="423671" y="91439"/>
                </a:lnTo>
                <a:lnTo>
                  <a:pt x="421385" y="94487"/>
                </a:lnTo>
                <a:lnTo>
                  <a:pt x="422909" y="98297"/>
                </a:lnTo>
                <a:lnTo>
                  <a:pt x="425957" y="99821"/>
                </a:lnTo>
                <a:lnTo>
                  <a:pt x="429767" y="98297"/>
                </a:lnTo>
                <a:lnTo>
                  <a:pt x="431291" y="95249"/>
                </a:lnTo>
                <a:lnTo>
                  <a:pt x="429767" y="92201"/>
                </a:lnTo>
                <a:lnTo>
                  <a:pt x="426719" y="89915"/>
                </a:lnTo>
                <a:close/>
              </a:path>
              <a:path w="1915795" h="208914">
                <a:moveTo>
                  <a:pt x="445769" y="92201"/>
                </a:moveTo>
                <a:lnTo>
                  <a:pt x="441959" y="92963"/>
                </a:lnTo>
                <a:lnTo>
                  <a:pt x="440435" y="96773"/>
                </a:lnTo>
                <a:lnTo>
                  <a:pt x="441959" y="99821"/>
                </a:lnTo>
                <a:lnTo>
                  <a:pt x="445007" y="101345"/>
                </a:lnTo>
                <a:lnTo>
                  <a:pt x="448055" y="100583"/>
                </a:lnTo>
                <a:lnTo>
                  <a:pt x="450341" y="97535"/>
                </a:lnTo>
                <a:lnTo>
                  <a:pt x="448817" y="93725"/>
                </a:lnTo>
                <a:lnTo>
                  <a:pt x="445769" y="92201"/>
                </a:lnTo>
                <a:close/>
              </a:path>
              <a:path w="1915795" h="208914">
                <a:moveTo>
                  <a:pt x="464819" y="93725"/>
                </a:moveTo>
                <a:lnTo>
                  <a:pt x="461009" y="95249"/>
                </a:lnTo>
                <a:lnTo>
                  <a:pt x="459485" y="98297"/>
                </a:lnTo>
                <a:lnTo>
                  <a:pt x="461009" y="102107"/>
                </a:lnTo>
                <a:lnTo>
                  <a:pt x="464057" y="103631"/>
                </a:lnTo>
                <a:lnTo>
                  <a:pt x="467105" y="102107"/>
                </a:lnTo>
                <a:lnTo>
                  <a:pt x="469391" y="99059"/>
                </a:lnTo>
                <a:lnTo>
                  <a:pt x="467867" y="96011"/>
                </a:lnTo>
                <a:lnTo>
                  <a:pt x="464819" y="93725"/>
                </a:lnTo>
                <a:close/>
              </a:path>
              <a:path w="1915795" h="208914">
                <a:moveTo>
                  <a:pt x="483869" y="96011"/>
                </a:moveTo>
                <a:lnTo>
                  <a:pt x="480059" y="96773"/>
                </a:lnTo>
                <a:lnTo>
                  <a:pt x="478535" y="100583"/>
                </a:lnTo>
                <a:lnTo>
                  <a:pt x="479297" y="103631"/>
                </a:lnTo>
                <a:lnTo>
                  <a:pt x="483107" y="105155"/>
                </a:lnTo>
                <a:lnTo>
                  <a:pt x="486155" y="104393"/>
                </a:lnTo>
                <a:lnTo>
                  <a:pt x="487676" y="101345"/>
                </a:lnTo>
                <a:lnTo>
                  <a:pt x="486917" y="97535"/>
                </a:lnTo>
                <a:lnTo>
                  <a:pt x="483869" y="96011"/>
                </a:lnTo>
                <a:close/>
              </a:path>
              <a:path w="1915795" h="208914">
                <a:moveTo>
                  <a:pt x="502916" y="97535"/>
                </a:moveTo>
                <a:lnTo>
                  <a:pt x="499106" y="99059"/>
                </a:lnTo>
                <a:lnTo>
                  <a:pt x="497582" y="102107"/>
                </a:lnTo>
                <a:lnTo>
                  <a:pt x="498344" y="105155"/>
                </a:lnTo>
                <a:lnTo>
                  <a:pt x="502154" y="107441"/>
                </a:lnTo>
                <a:lnTo>
                  <a:pt x="505202" y="105917"/>
                </a:lnTo>
                <a:lnTo>
                  <a:pt x="506726" y="102869"/>
                </a:lnTo>
                <a:lnTo>
                  <a:pt x="505964" y="99059"/>
                </a:lnTo>
                <a:lnTo>
                  <a:pt x="502916" y="97535"/>
                </a:lnTo>
                <a:close/>
              </a:path>
              <a:path w="1915795" h="208914">
                <a:moveTo>
                  <a:pt x="521966" y="99059"/>
                </a:moveTo>
                <a:lnTo>
                  <a:pt x="518156" y="100583"/>
                </a:lnTo>
                <a:lnTo>
                  <a:pt x="516632" y="103631"/>
                </a:lnTo>
                <a:lnTo>
                  <a:pt x="517394" y="107441"/>
                </a:lnTo>
                <a:lnTo>
                  <a:pt x="521204" y="108965"/>
                </a:lnTo>
                <a:lnTo>
                  <a:pt x="524252" y="107441"/>
                </a:lnTo>
                <a:lnTo>
                  <a:pt x="525776" y="104393"/>
                </a:lnTo>
                <a:lnTo>
                  <a:pt x="525014" y="101345"/>
                </a:lnTo>
                <a:lnTo>
                  <a:pt x="521966" y="99059"/>
                </a:lnTo>
                <a:close/>
              </a:path>
              <a:path w="1915795" h="208914">
                <a:moveTo>
                  <a:pt x="540254" y="101345"/>
                </a:moveTo>
                <a:lnTo>
                  <a:pt x="537206" y="102107"/>
                </a:lnTo>
                <a:lnTo>
                  <a:pt x="535682" y="105155"/>
                </a:lnTo>
                <a:lnTo>
                  <a:pt x="536444" y="108965"/>
                </a:lnTo>
                <a:lnTo>
                  <a:pt x="539492" y="110489"/>
                </a:lnTo>
                <a:lnTo>
                  <a:pt x="543302" y="109727"/>
                </a:lnTo>
                <a:lnTo>
                  <a:pt x="544826" y="105917"/>
                </a:lnTo>
                <a:lnTo>
                  <a:pt x="544064" y="102869"/>
                </a:lnTo>
                <a:lnTo>
                  <a:pt x="540254" y="101345"/>
                </a:lnTo>
                <a:close/>
              </a:path>
              <a:path w="1915795" h="208914">
                <a:moveTo>
                  <a:pt x="559304" y="102869"/>
                </a:moveTo>
                <a:lnTo>
                  <a:pt x="556256" y="103631"/>
                </a:lnTo>
                <a:lnTo>
                  <a:pt x="554732" y="106679"/>
                </a:lnTo>
                <a:lnTo>
                  <a:pt x="555494" y="110489"/>
                </a:lnTo>
                <a:lnTo>
                  <a:pt x="558542" y="112013"/>
                </a:lnTo>
                <a:lnTo>
                  <a:pt x="562352" y="111251"/>
                </a:lnTo>
                <a:lnTo>
                  <a:pt x="563876" y="107441"/>
                </a:lnTo>
                <a:lnTo>
                  <a:pt x="563114" y="104393"/>
                </a:lnTo>
                <a:lnTo>
                  <a:pt x="559304" y="102869"/>
                </a:lnTo>
                <a:close/>
              </a:path>
              <a:path w="1915795" h="208914">
                <a:moveTo>
                  <a:pt x="578354" y="104393"/>
                </a:moveTo>
                <a:lnTo>
                  <a:pt x="575306" y="105155"/>
                </a:lnTo>
                <a:lnTo>
                  <a:pt x="573782" y="108965"/>
                </a:lnTo>
                <a:lnTo>
                  <a:pt x="574544" y="112013"/>
                </a:lnTo>
                <a:lnTo>
                  <a:pt x="577592" y="113537"/>
                </a:lnTo>
                <a:lnTo>
                  <a:pt x="581402" y="112775"/>
                </a:lnTo>
                <a:lnTo>
                  <a:pt x="582926" y="109727"/>
                </a:lnTo>
                <a:lnTo>
                  <a:pt x="582164" y="105917"/>
                </a:lnTo>
                <a:lnTo>
                  <a:pt x="578354" y="104393"/>
                </a:lnTo>
                <a:close/>
              </a:path>
              <a:path w="1915795" h="208914">
                <a:moveTo>
                  <a:pt x="597404" y="105917"/>
                </a:moveTo>
                <a:lnTo>
                  <a:pt x="594356" y="106679"/>
                </a:lnTo>
                <a:lnTo>
                  <a:pt x="592070" y="110489"/>
                </a:lnTo>
                <a:lnTo>
                  <a:pt x="593594" y="113537"/>
                </a:lnTo>
                <a:lnTo>
                  <a:pt x="596642" y="115061"/>
                </a:lnTo>
                <a:lnTo>
                  <a:pt x="600452" y="114299"/>
                </a:lnTo>
                <a:lnTo>
                  <a:pt x="601976" y="111251"/>
                </a:lnTo>
                <a:lnTo>
                  <a:pt x="600452" y="107441"/>
                </a:lnTo>
                <a:lnTo>
                  <a:pt x="597404" y="105917"/>
                </a:lnTo>
                <a:close/>
              </a:path>
              <a:path w="1915795" h="208914">
                <a:moveTo>
                  <a:pt x="616454" y="107441"/>
                </a:moveTo>
                <a:lnTo>
                  <a:pt x="612644" y="108965"/>
                </a:lnTo>
                <a:lnTo>
                  <a:pt x="611120" y="112013"/>
                </a:lnTo>
                <a:lnTo>
                  <a:pt x="612644" y="115061"/>
                </a:lnTo>
                <a:lnTo>
                  <a:pt x="615692" y="116585"/>
                </a:lnTo>
                <a:lnTo>
                  <a:pt x="619502" y="115823"/>
                </a:lnTo>
                <a:lnTo>
                  <a:pt x="621026" y="112013"/>
                </a:lnTo>
                <a:lnTo>
                  <a:pt x="619502" y="108965"/>
                </a:lnTo>
                <a:lnTo>
                  <a:pt x="616454" y="107441"/>
                </a:lnTo>
                <a:close/>
              </a:path>
              <a:path w="1915795" h="208914">
                <a:moveTo>
                  <a:pt x="635504" y="108965"/>
                </a:moveTo>
                <a:lnTo>
                  <a:pt x="631694" y="109727"/>
                </a:lnTo>
                <a:lnTo>
                  <a:pt x="630170" y="113537"/>
                </a:lnTo>
                <a:lnTo>
                  <a:pt x="631694" y="116585"/>
                </a:lnTo>
                <a:lnTo>
                  <a:pt x="634742" y="118109"/>
                </a:lnTo>
                <a:lnTo>
                  <a:pt x="638552" y="117347"/>
                </a:lnTo>
                <a:lnTo>
                  <a:pt x="640076" y="113537"/>
                </a:lnTo>
                <a:lnTo>
                  <a:pt x="638552" y="110489"/>
                </a:lnTo>
                <a:lnTo>
                  <a:pt x="635504" y="108965"/>
                </a:lnTo>
                <a:close/>
              </a:path>
              <a:path w="1915795" h="208914">
                <a:moveTo>
                  <a:pt x="654554" y="110489"/>
                </a:moveTo>
                <a:lnTo>
                  <a:pt x="650744" y="111251"/>
                </a:lnTo>
                <a:lnTo>
                  <a:pt x="649220" y="115061"/>
                </a:lnTo>
                <a:lnTo>
                  <a:pt x="650744" y="118109"/>
                </a:lnTo>
                <a:lnTo>
                  <a:pt x="653792" y="119633"/>
                </a:lnTo>
                <a:lnTo>
                  <a:pt x="657602" y="118871"/>
                </a:lnTo>
                <a:lnTo>
                  <a:pt x="659126" y="115061"/>
                </a:lnTo>
                <a:lnTo>
                  <a:pt x="657602" y="112013"/>
                </a:lnTo>
                <a:lnTo>
                  <a:pt x="654554" y="110489"/>
                </a:lnTo>
                <a:close/>
              </a:path>
              <a:path w="1915795" h="208914">
                <a:moveTo>
                  <a:pt x="673604" y="112013"/>
                </a:moveTo>
                <a:lnTo>
                  <a:pt x="669794" y="112775"/>
                </a:lnTo>
                <a:lnTo>
                  <a:pt x="668270" y="116585"/>
                </a:lnTo>
                <a:lnTo>
                  <a:pt x="669794" y="119633"/>
                </a:lnTo>
                <a:lnTo>
                  <a:pt x="672842" y="121157"/>
                </a:lnTo>
                <a:lnTo>
                  <a:pt x="676652" y="120395"/>
                </a:lnTo>
                <a:lnTo>
                  <a:pt x="678176" y="116585"/>
                </a:lnTo>
                <a:lnTo>
                  <a:pt x="676652" y="113537"/>
                </a:lnTo>
                <a:lnTo>
                  <a:pt x="673604" y="112013"/>
                </a:lnTo>
                <a:close/>
              </a:path>
              <a:path w="1915795" h="208914">
                <a:moveTo>
                  <a:pt x="692654" y="113537"/>
                </a:moveTo>
                <a:lnTo>
                  <a:pt x="688844" y="114299"/>
                </a:lnTo>
                <a:lnTo>
                  <a:pt x="687320" y="118109"/>
                </a:lnTo>
                <a:lnTo>
                  <a:pt x="688844" y="121157"/>
                </a:lnTo>
                <a:lnTo>
                  <a:pt x="691892" y="122681"/>
                </a:lnTo>
                <a:lnTo>
                  <a:pt x="695702" y="121157"/>
                </a:lnTo>
                <a:lnTo>
                  <a:pt x="697226" y="118109"/>
                </a:lnTo>
                <a:lnTo>
                  <a:pt x="695702" y="115061"/>
                </a:lnTo>
                <a:lnTo>
                  <a:pt x="692654" y="113537"/>
                </a:lnTo>
                <a:close/>
              </a:path>
              <a:path w="1915795" h="208914">
                <a:moveTo>
                  <a:pt x="711704" y="114299"/>
                </a:moveTo>
                <a:lnTo>
                  <a:pt x="707894" y="115823"/>
                </a:lnTo>
                <a:lnTo>
                  <a:pt x="706370" y="118871"/>
                </a:lnTo>
                <a:lnTo>
                  <a:pt x="707894" y="122681"/>
                </a:lnTo>
                <a:lnTo>
                  <a:pt x="710942" y="124205"/>
                </a:lnTo>
                <a:lnTo>
                  <a:pt x="714752" y="122681"/>
                </a:lnTo>
                <a:lnTo>
                  <a:pt x="716276" y="119633"/>
                </a:lnTo>
                <a:lnTo>
                  <a:pt x="714752" y="115823"/>
                </a:lnTo>
                <a:lnTo>
                  <a:pt x="711704" y="114299"/>
                </a:lnTo>
                <a:close/>
              </a:path>
              <a:path w="1915795" h="208914">
                <a:moveTo>
                  <a:pt x="730754" y="115823"/>
                </a:moveTo>
                <a:lnTo>
                  <a:pt x="726944" y="117347"/>
                </a:lnTo>
                <a:lnTo>
                  <a:pt x="725420" y="120395"/>
                </a:lnTo>
                <a:lnTo>
                  <a:pt x="726944" y="124205"/>
                </a:lnTo>
                <a:lnTo>
                  <a:pt x="729992" y="125729"/>
                </a:lnTo>
                <a:lnTo>
                  <a:pt x="733802" y="124205"/>
                </a:lnTo>
                <a:lnTo>
                  <a:pt x="735326" y="121157"/>
                </a:lnTo>
                <a:lnTo>
                  <a:pt x="733802" y="117347"/>
                </a:lnTo>
                <a:lnTo>
                  <a:pt x="730754" y="115823"/>
                </a:lnTo>
                <a:close/>
              </a:path>
              <a:path w="1915795" h="208914">
                <a:moveTo>
                  <a:pt x="749042" y="117347"/>
                </a:moveTo>
                <a:lnTo>
                  <a:pt x="745994" y="118109"/>
                </a:lnTo>
                <a:lnTo>
                  <a:pt x="744470" y="121919"/>
                </a:lnTo>
                <a:lnTo>
                  <a:pt x="745994" y="124967"/>
                </a:lnTo>
                <a:lnTo>
                  <a:pt x="749042" y="126491"/>
                </a:lnTo>
                <a:lnTo>
                  <a:pt x="752090" y="125729"/>
                </a:lnTo>
                <a:lnTo>
                  <a:pt x="753614" y="121919"/>
                </a:lnTo>
                <a:lnTo>
                  <a:pt x="752852" y="118871"/>
                </a:lnTo>
                <a:lnTo>
                  <a:pt x="749042" y="117347"/>
                </a:lnTo>
                <a:close/>
              </a:path>
              <a:path w="1915795" h="208914">
                <a:moveTo>
                  <a:pt x="768092" y="118109"/>
                </a:moveTo>
                <a:lnTo>
                  <a:pt x="765044" y="119633"/>
                </a:lnTo>
                <a:lnTo>
                  <a:pt x="763520" y="122681"/>
                </a:lnTo>
                <a:lnTo>
                  <a:pt x="765044" y="126491"/>
                </a:lnTo>
                <a:lnTo>
                  <a:pt x="768092" y="128015"/>
                </a:lnTo>
                <a:lnTo>
                  <a:pt x="771140" y="126491"/>
                </a:lnTo>
                <a:lnTo>
                  <a:pt x="772664" y="123443"/>
                </a:lnTo>
                <a:lnTo>
                  <a:pt x="771902" y="119633"/>
                </a:lnTo>
                <a:lnTo>
                  <a:pt x="768092" y="118109"/>
                </a:lnTo>
                <a:close/>
              </a:path>
              <a:path w="1915795" h="208914">
                <a:moveTo>
                  <a:pt x="787142" y="119633"/>
                </a:moveTo>
                <a:lnTo>
                  <a:pt x="784094" y="121157"/>
                </a:lnTo>
                <a:lnTo>
                  <a:pt x="782570" y="124205"/>
                </a:lnTo>
                <a:lnTo>
                  <a:pt x="784094" y="128015"/>
                </a:lnTo>
                <a:lnTo>
                  <a:pt x="787142" y="129539"/>
                </a:lnTo>
                <a:lnTo>
                  <a:pt x="790190" y="128015"/>
                </a:lnTo>
                <a:lnTo>
                  <a:pt x="791714" y="124967"/>
                </a:lnTo>
                <a:lnTo>
                  <a:pt x="790952" y="121157"/>
                </a:lnTo>
                <a:lnTo>
                  <a:pt x="787142" y="119633"/>
                </a:lnTo>
                <a:close/>
              </a:path>
              <a:path w="1915795" h="208914">
                <a:moveTo>
                  <a:pt x="806192" y="121157"/>
                </a:moveTo>
                <a:lnTo>
                  <a:pt x="803144" y="121919"/>
                </a:lnTo>
                <a:lnTo>
                  <a:pt x="801620" y="125729"/>
                </a:lnTo>
                <a:lnTo>
                  <a:pt x="802382" y="128777"/>
                </a:lnTo>
                <a:lnTo>
                  <a:pt x="806192" y="130301"/>
                </a:lnTo>
                <a:lnTo>
                  <a:pt x="809240" y="129539"/>
                </a:lnTo>
                <a:lnTo>
                  <a:pt x="810764" y="125729"/>
                </a:lnTo>
                <a:lnTo>
                  <a:pt x="810002" y="122681"/>
                </a:lnTo>
                <a:lnTo>
                  <a:pt x="806192" y="121157"/>
                </a:lnTo>
                <a:close/>
              </a:path>
              <a:path w="1915795" h="208914">
                <a:moveTo>
                  <a:pt x="825242" y="121919"/>
                </a:moveTo>
                <a:lnTo>
                  <a:pt x="822194" y="123443"/>
                </a:lnTo>
                <a:lnTo>
                  <a:pt x="820670" y="126491"/>
                </a:lnTo>
                <a:lnTo>
                  <a:pt x="821432" y="130301"/>
                </a:lnTo>
                <a:lnTo>
                  <a:pt x="825242" y="131825"/>
                </a:lnTo>
                <a:lnTo>
                  <a:pt x="828290" y="130301"/>
                </a:lnTo>
                <a:lnTo>
                  <a:pt x="829814" y="127253"/>
                </a:lnTo>
                <a:lnTo>
                  <a:pt x="829052" y="123443"/>
                </a:lnTo>
                <a:lnTo>
                  <a:pt x="825242" y="121919"/>
                </a:lnTo>
                <a:close/>
              </a:path>
              <a:path w="1915795" h="208914">
                <a:moveTo>
                  <a:pt x="844292" y="123443"/>
                </a:moveTo>
                <a:lnTo>
                  <a:pt x="841244" y="124205"/>
                </a:lnTo>
                <a:lnTo>
                  <a:pt x="839720" y="128015"/>
                </a:lnTo>
                <a:lnTo>
                  <a:pt x="840482" y="131063"/>
                </a:lnTo>
                <a:lnTo>
                  <a:pt x="844292" y="132587"/>
                </a:lnTo>
                <a:lnTo>
                  <a:pt x="847340" y="131825"/>
                </a:lnTo>
                <a:lnTo>
                  <a:pt x="848864" y="128015"/>
                </a:lnTo>
                <a:lnTo>
                  <a:pt x="848102" y="124967"/>
                </a:lnTo>
                <a:lnTo>
                  <a:pt x="844292" y="123443"/>
                </a:lnTo>
                <a:close/>
              </a:path>
              <a:path w="1915795" h="208914">
                <a:moveTo>
                  <a:pt x="863342" y="124205"/>
                </a:moveTo>
                <a:lnTo>
                  <a:pt x="860294" y="125729"/>
                </a:lnTo>
                <a:lnTo>
                  <a:pt x="858770" y="128777"/>
                </a:lnTo>
                <a:lnTo>
                  <a:pt x="859532" y="132587"/>
                </a:lnTo>
                <a:lnTo>
                  <a:pt x="863342" y="134111"/>
                </a:lnTo>
                <a:lnTo>
                  <a:pt x="866390" y="132587"/>
                </a:lnTo>
                <a:lnTo>
                  <a:pt x="867914" y="129539"/>
                </a:lnTo>
                <a:lnTo>
                  <a:pt x="867152" y="125729"/>
                </a:lnTo>
                <a:lnTo>
                  <a:pt x="863342" y="124205"/>
                </a:lnTo>
                <a:close/>
              </a:path>
              <a:path w="1915795" h="208914">
                <a:moveTo>
                  <a:pt x="882392" y="125729"/>
                </a:moveTo>
                <a:lnTo>
                  <a:pt x="879344" y="126491"/>
                </a:lnTo>
                <a:lnTo>
                  <a:pt x="877820" y="130301"/>
                </a:lnTo>
                <a:lnTo>
                  <a:pt x="878582" y="133349"/>
                </a:lnTo>
                <a:lnTo>
                  <a:pt x="882392" y="134873"/>
                </a:lnTo>
                <a:lnTo>
                  <a:pt x="885440" y="134111"/>
                </a:lnTo>
                <a:lnTo>
                  <a:pt x="886964" y="130301"/>
                </a:lnTo>
                <a:lnTo>
                  <a:pt x="886202" y="127253"/>
                </a:lnTo>
                <a:lnTo>
                  <a:pt x="882392" y="125729"/>
                </a:lnTo>
                <a:close/>
              </a:path>
              <a:path w="1915795" h="208914">
                <a:moveTo>
                  <a:pt x="901442" y="126491"/>
                </a:moveTo>
                <a:lnTo>
                  <a:pt x="898394" y="128015"/>
                </a:lnTo>
                <a:lnTo>
                  <a:pt x="896870" y="131063"/>
                </a:lnTo>
                <a:lnTo>
                  <a:pt x="897632" y="134873"/>
                </a:lnTo>
                <a:lnTo>
                  <a:pt x="901442" y="136397"/>
                </a:lnTo>
                <a:lnTo>
                  <a:pt x="904490" y="134873"/>
                </a:lnTo>
                <a:lnTo>
                  <a:pt x="906014" y="131825"/>
                </a:lnTo>
                <a:lnTo>
                  <a:pt x="905252" y="128015"/>
                </a:lnTo>
                <a:lnTo>
                  <a:pt x="901442" y="126491"/>
                </a:lnTo>
                <a:close/>
              </a:path>
              <a:path w="1915795" h="208914">
                <a:moveTo>
                  <a:pt x="920492" y="128015"/>
                </a:moveTo>
                <a:lnTo>
                  <a:pt x="917444" y="128777"/>
                </a:lnTo>
                <a:lnTo>
                  <a:pt x="915920" y="132587"/>
                </a:lnTo>
                <a:lnTo>
                  <a:pt x="916682" y="135635"/>
                </a:lnTo>
                <a:lnTo>
                  <a:pt x="920492" y="137159"/>
                </a:lnTo>
                <a:lnTo>
                  <a:pt x="923540" y="135635"/>
                </a:lnTo>
                <a:lnTo>
                  <a:pt x="925064" y="132587"/>
                </a:lnTo>
                <a:lnTo>
                  <a:pt x="924302" y="129539"/>
                </a:lnTo>
                <a:lnTo>
                  <a:pt x="920492" y="128015"/>
                </a:lnTo>
                <a:close/>
              </a:path>
              <a:path w="1915795" h="208914">
                <a:moveTo>
                  <a:pt x="939542" y="128777"/>
                </a:moveTo>
                <a:lnTo>
                  <a:pt x="936494" y="130301"/>
                </a:lnTo>
                <a:lnTo>
                  <a:pt x="934970" y="133349"/>
                </a:lnTo>
                <a:lnTo>
                  <a:pt x="935732" y="136397"/>
                </a:lnTo>
                <a:lnTo>
                  <a:pt x="939542" y="137921"/>
                </a:lnTo>
                <a:lnTo>
                  <a:pt x="942590" y="137159"/>
                </a:lnTo>
                <a:lnTo>
                  <a:pt x="944114" y="133349"/>
                </a:lnTo>
                <a:lnTo>
                  <a:pt x="943352" y="130301"/>
                </a:lnTo>
                <a:lnTo>
                  <a:pt x="939542" y="128777"/>
                </a:lnTo>
                <a:close/>
              </a:path>
              <a:path w="1915795" h="208914">
                <a:moveTo>
                  <a:pt x="958592" y="129539"/>
                </a:moveTo>
                <a:lnTo>
                  <a:pt x="955544" y="131063"/>
                </a:lnTo>
                <a:lnTo>
                  <a:pt x="954020" y="134111"/>
                </a:lnTo>
                <a:lnTo>
                  <a:pt x="954782" y="137921"/>
                </a:lnTo>
                <a:lnTo>
                  <a:pt x="958592" y="139445"/>
                </a:lnTo>
                <a:lnTo>
                  <a:pt x="961640" y="137921"/>
                </a:lnTo>
                <a:lnTo>
                  <a:pt x="963164" y="134873"/>
                </a:lnTo>
                <a:lnTo>
                  <a:pt x="962402" y="131063"/>
                </a:lnTo>
                <a:lnTo>
                  <a:pt x="958592" y="129539"/>
                </a:lnTo>
                <a:close/>
              </a:path>
              <a:path w="1915795" h="208914">
                <a:moveTo>
                  <a:pt x="977642" y="131063"/>
                </a:moveTo>
                <a:lnTo>
                  <a:pt x="974594" y="131825"/>
                </a:lnTo>
                <a:lnTo>
                  <a:pt x="973070" y="135635"/>
                </a:lnTo>
                <a:lnTo>
                  <a:pt x="973832" y="138683"/>
                </a:lnTo>
                <a:lnTo>
                  <a:pt x="977642" y="140207"/>
                </a:lnTo>
                <a:lnTo>
                  <a:pt x="980690" y="139445"/>
                </a:lnTo>
                <a:lnTo>
                  <a:pt x="982214" y="135635"/>
                </a:lnTo>
                <a:lnTo>
                  <a:pt x="980690" y="132587"/>
                </a:lnTo>
                <a:lnTo>
                  <a:pt x="977642" y="131063"/>
                </a:lnTo>
                <a:close/>
              </a:path>
              <a:path w="1915795" h="208914">
                <a:moveTo>
                  <a:pt x="996692" y="131825"/>
                </a:moveTo>
                <a:lnTo>
                  <a:pt x="993644" y="133349"/>
                </a:lnTo>
                <a:lnTo>
                  <a:pt x="992120" y="136397"/>
                </a:lnTo>
                <a:lnTo>
                  <a:pt x="992882" y="139445"/>
                </a:lnTo>
                <a:lnTo>
                  <a:pt x="996692" y="140969"/>
                </a:lnTo>
                <a:lnTo>
                  <a:pt x="999740" y="140207"/>
                </a:lnTo>
                <a:lnTo>
                  <a:pt x="1001264" y="136397"/>
                </a:lnTo>
                <a:lnTo>
                  <a:pt x="999740" y="133349"/>
                </a:lnTo>
                <a:lnTo>
                  <a:pt x="996692" y="131825"/>
                </a:lnTo>
                <a:close/>
              </a:path>
              <a:path w="1915795" h="208914">
                <a:moveTo>
                  <a:pt x="1015742" y="132587"/>
                </a:moveTo>
                <a:lnTo>
                  <a:pt x="1012694" y="134111"/>
                </a:lnTo>
                <a:lnTo>
                  <a:pt x="1011170" y="137159"/>
                </a:lnTo>
                <a:lnTo>
                  <a:pt x="1011932" y="140969"/>
                </a:lnTo>
                <a:lnTo>
                  <a:pt x="1015742" y="142493"/>
                </a:lnTo>
                <a:lnTo>
                  <a:pt x="1018790" y="140969"/>
                </a:lnTo>
                <a:lnTo>
                  <a:pt x="1020314" y="137921"/>
                </a:lnTo>
                <a:lnTo>
                  <a:pt x="1018790" y="134111"/>
                </a:lnTo>
                <a:lnTo>
                  <a:pt x="1015742" y="132587"/>
                </a:lnTo>
                <a:close/>
              </a:path>
              <a:path w="1915795" h="208914">
                <a:moveTo>
                  <a:pt x="1034792" y="133349"/>
                </a:moveTo>
                <a:lnTo>
                  <a:pt x="1031744" y="134873"/>
                </a:lnTo>
                <a:lnTo>
                  <a:pt x="1030220" y="137921"/>
                </a:lnTo>
                <a:lnTo>
                  <a:pt x="1030982" y="141731"/>
                </a:lnTo>
                <a:lnTo>
                  <a:pt x="1034792" y="143255"/>
                </a:lnTo>
                <a:lnTo>
                  <a:pt x="1037840" y="141731"/>
                </a:lnTo>
                <a:lnTo>
                  <a:pt x="1039364" y="138683"/>
                </a:lnTo>
                <a:lnTo>
                  <a:pt x="1037840" y="134873"/>
                </a:lnTo>
                <a:lnTo>
                  <a:pt x="1034792" y="133349"/>
                </a:lnTo>
                <a:close/>
              </a:path>
              <a:path w="1915795" h="208914">
                <a:moveTo>
                  <a:pt x="1053842" y="134873"/>
                </a:moveTo>
                <a:lnTo>
                  <a:pt x="1050794" y="135635"/>
                </a:lnTo>
                <a:lnTo>
                  <a:pt x="1049270" y="139445"/>
                </a:lnTo>
                <a:lnTo>
                  <a:pt x="1050032" y="142493"/>
                </a:lnTo>
                <a:lnTo>
                  <a:pt x="1053842" y="144017"/>
                </a:lnTo>
                <a:lnTo>
                  <a:pt x="1056890" y="143255"/>
                </a:lnTo>
                <a:lnTo>
                  <a:pt x="1058414" y="139445"/>
                </a:lnTo>
                <a:lnTo>
                  <a:pt x="1056890" y="136397"/>
                </a:lnTo>
                <a:lnTo>
                  <a:pt x="1053842" y="134873"/>
                </a:lnTo>
                <a:close/>
              </a:path>
              <a:path w="1915795" h="208914">
                <a:moveTo>
                  <a:pt x="1072892" y="135635"/>
                </a:moveTo>
                <a:lnTo>
                  <a:pt x="1069844" y="136397"/>
                </a:lnTo>
                <a:lnTo>
                  <a:pt x="1068320" y="140207"/>
                </a:lnTo>
                <a:lnTo>
                  <a:pt x="1069082" y="143255"/>
                </a:lnTo>
                <a:lnTo>
                  <a:pt x="1072892" y="144779"/>
                </a:lnTo>
                <a:lnTo>
                  <a:pt x="1075940" y="144017"/>
                </a:lnTo>
                <a:lnTo>
                  <a:pt x="1077464" y="140207"/>
                </a:lnTo>
                <a:lnTo>
                  <a:pt x="1075940" y="137159"/>
                </a:lnTo>
                <a:lnTo>
                  <a:pt x="1072892" y="135635"/>
                </a:lnTo>
                <a:close/>
              </a:path>
              <a:path w="1915795" h="208914">
                <a:moveTo>
                  <a:pt x="1091942" y="136397"/>
                </a:moveTo>
                <a:lnTo>
                  <a:pt x="1088894" y="137921"/>
                </a:lnTo>
                <a:lnTo>
                  <a:pt x="1087370" y="140969"/>
                </a:lnTo>
                <a:lnTo>
                  <a:pt x="1088132" y="144017"/>
                </a:lnTo>
                <a:lnTo>
                  <a:pt x="1091180" y="145541"/>
                </a:lnTo>
                <a:lnTo>
                  <a:pt x="1091942" y="145541"/>
                </a:lnTo>
                <a:lnTo>
                  <a:pt x="1094990" y="144779"/>
                </a:lnTo>
                <a:lnTo>
                  <a:pt x="1096514" y="140969"/>
                </a:lnTo>
                <a:lnTo>
                  <a:pt x="1094990" y="137921"/>
                </a:lnTo>
                <a:lnTo>
                  <a:pt x="1091942" y="136397"/>
                </a:lnTo>
                <a:close/>
              </a:path>
              <a:path w="1915795" h="208914">
                <a:moveTo>
                  <a:pt x="1110992" y="137159"/>
                </a:moveTo>
                <a:lnTo>
                  <a:pt x="1107944" y="138683"/>
                </a:lnTo>
                <a:lnTo>
                  <a:pt x="1105658" y="141731"/>
                </a:lnTo>
                <a:lnTo>
                  <a:pt x="1107182" y="145541"/>
                </a:lnTo>
                <a:lnTo>
                  <a:pt x="1110230" y="147065"/>
                </a:lnTo>
                <a:lnTo>
                  <a:pt x="1114040" y="145541"/>
                </a:lnTo>
                <a:lnTo>
                  <a:pt x="1115564" y="142493"/>
                </a:lnTo>
                <a:lnTo>
                  <a:pt x="1114040" y="138683"/>
                </a:lnTo>
                <a:lnTo>
                  <a:pt x="1110992" y="137159"/>
                </a:lnTo>
                <a:close/>
              </a:path>
              <a:path w="1915795" h="208914">
                <a:moveTo>
                  <a:pt x="1130042" y="137921"/>
                </a:moveTo>
                <a:lnTo>
                  <a:pt x="1126994" y="139445"/>
                </a:lnTo>
                <a:lnTo>
                  <a:pt x="1124708" y="142493"/>
                </a:lnTo>
                <a:lnTo>
                  <a:pt x="1126232" y="146303"/>
                </a:lnTo>
                <a:lnTo>
                  <a:pt x="1129280" y="147827"/>
                </a:lnTo>
                <a:lnTo>
                  <a:pt x="1133090" y="146303"/>
                </a:lnTo>
                <a:lnTo>
                  <a:pt x="1134614" y="143255"/>
                </a:lnTo>
                <a:lnTo>
                  <a:pt x="1133090" y="139445"/>
                </a:lnTo>
                <a:lnTo>
                  <a:pt x="1130042" y="137921"/>
                </a:lnTo>
                <a:close/>
              </a:path>
              <a:path w="1915795" h="208914">
                <a:moveTo>
                  <a:pt x="1149092" y="138683"/>
                </a:moveTo>
                <a:lnTo>
                  <a:pt x="1146044" y="140207"/>
                </a:lnTo>
                <a:lnTo>
                  <a:pt x="1143758" y="143255"/>
                </a:lnTo>
                <a:lnTo>
                  <a:pt x="1145282" y="147065"/>
                </a:lnTo>
                <a:lnTo>
                  <a:pt x="1148330" y="148589"/>
                </a:lnTo>
                <a:lnTo>
                  <a:pt x="1152140" y="147065"/>
                </a:lnTo>
                <a:lnTo>
                  <a:pt x="1153664" y="144017"/>
                </a:lnTo>
                <a:lnTo>
                  <a:pt x="1152140" y="140207"/>
                </a:lnTo>
                <a:lnTo>
                  <a:pt x="1149092" y="138683"/>
                </a:lnTo>
                <a:close/>
              </a:path>
              <a:path w="1915795" h="208914">
                <a:moveTo>
                  <a:pt x="1168142" y="139445"/>
                </a:moveTo>
                <a:lnTo>
                  <a:pt x="1165094" y="140969"/>
                </a:lnTo>
                <a:lnTo>
                  <a:pt x="1162808" y="144017"/>
                </a:lnTo>
                <a:lnTo>
                  <a:pt x="1164332" y="147827"/>
                </a:lnTo>
                <a:lnTo>
                  <a:pt x="1167380" y="149351"/>
                </a:lnTo>
                <a:lnTo>
                  <a:pt x="1171190" y="147827"/>
                </a:lnTo>
                <a:lnTo>
                  <a:pt x="1172714" y="144779"/>
                </a:lnTo>
                <a:lnTo>
                  <a:pt x="1171190" y="140969"/>
                </a:lnTo>
                <a:lnTo>
                  <a:pt x="1168142" y="139445"/>
                </a:lnTo>
                <a:close/>
              </a:path>
              <a:path w="1915795" h="208914">
                <a:moveTo>
                  <a:pt x="1187192" y="140207"/>
                </a:moveTo>
                <a:lnTo>
                  <a:pt x="1183382" y="141731"/>
                </a:lnTo>
                <a:lnTo>
                  <a:pt x="1181858" y="144779"/>
                </a:lnTo>
                <a:lnTo>
                  <a:pt x="1183382" y="148589"/>
                </a:lnTo>
                <a:lnTo>
                  <a:pt x="1186430" y="150113"/>
                </a:lnTo>
                <a:lnTo>
                  <a:pt x="1190240" y="148589"/>
                </a:lnTo>
                <a:lnTo>
                  <a:pt x="1191764" y="145541"/>
                </a:lnTo>
                <a:lnTo>
                  <a:pt x="1190240" y="141731"/>
                </a:lnTo>
                <a:lnTo>
                  <a:pt x="1187192" y="140207"/>
                </a:lnTo>
                <a:close/>
              </a:path>
              <a:path w="1915795" h="208914">
                <a:moveTo>
                  <a:pt x="1206242" y="140969"/>
                </a:moveTo>
                <a:lnTo>
                  <a:pt x="1202432" y="142493"/>
                </a:lnTo>
                <a:lnTo>
                  <a:pt x="1200908" y="145541"/>
                </a:lnTo>
                <a:lnTo>
                  <a:pt x="1202432" y="149351"/>
                </a:lnTo>
                <a:lnTo>
                  <a:pt x="1205480" y="150875"/>
                </a:lnTo>
                <a:lnTo>
                  <a:pt x="1209290" y="149351"/>
                </a:lnTo>
                <a:lnTo>
                  <a:pt x="1210814" y="146303"/>
                </a:lnTo>
                <a:lnTo>
                  <a:pt x="1209290" y="142493"/>
                </a:lnTo>
                <a:lnTo>
                  <a:pt x="1206242" y="140969"/>
                </a:lnTo>
                <a:close/>
              </a:path>
              <a:path w="1915795" h="208914">
                <a:moveTo>
                  <a:pt x="1225292" y="141731"/>
                </a:moveTo>
                <a:lnTo>
                  <a:pt x="1221482" y="143255"/>
                </a:lnTo>
                <a:lnTo>
                  <a:pt x="1219958" y="146303"/>
                </a:lnTo>
                <a:lnTo>
                  <a:pt x="1221482" y="150113"/>
                </a:lnTo>
                <a:lnTo>
                  <a:pt x="1225292" y="151637"/>
                </a:lnTo>
                <a:lnTo>
                  <a:pt x="1228340" y="150113"/>
                </a:lnTo>
                <a:lnTo>
                  <a:pt x="1229864" y="146303"/>
                </a:lnTo>
                <a:lnTo>
                  <a:pt x="1228340" y="143255"/>
                </a:lnTo>
                <a:lnTo>
                  <a:pt x="1225292" y="141731"/>
                </a:lnTo>
                <a:close/>
              </a:path>
              <a:path w="1915795" h="208914">
                <a:moveTo>
                  <a:pt x="1244342" y="142493"/>
                </a:moveTo>
                <a:lnTo>
                  <a:pt x="1240532" y="144017"/>
                </a:lnTo>
                <a:lnTo>
                  <a:pt x="1239008" y="147065"/>
                </a:lnTo>
                <a:lnTo>
                  <a:pt x="1240532" y="150875"/>
                </a:lnTo>
                <a:lnTo>
                  <a:pt x="1244342" y="152399"/>
                </a:lnTo>
                <a:lnTo>
                  <a:pt x="1247390" y="150875"/>
                </a:lnTo>
                <a:lnTo>
                  <a:pt x="1248914" y="147065"/>
                </a:lnTo>
                <a:lnTo>
                  <a:pt x="1247390" y="144017"/>
                </a:lnTo>
                <a:lnTo>
                  <a:pt x="1244342" y="142493"/>
                </a:lnTo>
                <a:close/>
              </a:path>
              <a:path w="1915795" h="208914">
                <a:moveTo>
                  <a:pt x="1263392" y="143255"/>
                </a:moveTo>
                <a:lnTo>
                  <a:pt x="1259582" y="144779"/>
                </a:lnTo>
                <a:lnTo>
                  <a:pt x="1258058" y="147827"/>
                </a:lnTo>
                <a:lnTo>
                  <a:pt x="1259582" y="151637"/>
                </a:lnTo>
                <a:lnTo>
                  <a:pt x="1263392" y="153161"/>
                </a:lnTo>
                <a:lnTo>
                  <a:pt x="1266440" y="151637"/>
                </a:lnTo>
                <a:lnTo>
                  <a:pt x="1267964" y="147827"/>
                </a:lnTo>
                <a:lnTo>
                  <a:pt x="1266440" y="144779"/>
                </a:lnTo>
                <a:lnTo>
                  <a:pt x="1263392" y="143255"/>
                </a:lnTo>
                <a:close/>
              </a:path>
              <a:path w="1915795" h="208914">
                <a:moveTo>
                  <a:pt x="1282442" y="144017"/>
                </a:moveTo>
                <a:lnTo>
                  <a:pt x="1278632" y="145541"/>
                </a:lnTo>
                <a:lnTo>
                  <a:pt x="1277108" y="148589"/>
                </a:lnTo>
                <a:lnTo>
                  <a:pt x="1278632" y="152399"/>
                </a:lnTo>
                <a:lnTo>
                  <a:pt x="1282442" y="153161"/>
                </a:lnTo>
                <a:lnTo>
                  <a:pt x="1285490" y="152399"/>
                </a:lnTo>
                <a:lnTo>
                  <a:pt x="1287014" y="148589"/>
                </a:lnTo>
                <a:lnTo>
                  <a:pt x="1285490" y="145541"/>
                </a:lnTo>
                <a:lnTo>
                  <a:pt x="1282442" y="144017"/>
                </a:lnTo>
                <a:close/>
              </a:path>
              <a:path w="1915795" h="208914">
                <a:moveTo>
                  <a:pt x="1301492" y="144779"/>
                </a:moveTo>
                <a:lnTo>
                  <a:pt x="1297682" y="146303"/>
                </a:lnTo>
                <a:lnTo>
                  <a:pt x="1296158" y="149351"/>
                </a:lnTo>
                <a:lnTo>
                  <a:pt x="1297682" y="152399"/>
                </a:lnTo>
                <a:lnTo>
                  <a:pt x="1301492" y="153923"/>
                </a:lnTo>
                <a:lnTo>
                  <a:pt x="1304540" y="152399"/>
                </a:lnTo>
                <a:lnTo>
                  <a:pt x="1306064" y="149351"/>
                </a:lnTo>
                <a:lnTo>
                  <a:pt x="1304540" y="146303"/>
                </a:lnTo>
                <a:lnTo>
                  <a:pt x="1301492" y="144779"/>
                </a:lnTo>
                <a:close/>
              </a:path>
              <a:path w="1915795" h="208914">
                <a:moveTo>
                  <a:pt x="1320542" y="145541"/>
                </a:moveTo>
                <a:lnTo>
                  <a:pt x="1316732" y="146303"/>
                </a:lnTo>
                <a:lnTo>
                  <a:pt x="1315208" y="150113"/>
                </a:lnTo>
                <a:lnTo>
                  <a:pt x="1316732" y="153161"/>
                </a:lnTo>
                <a:lnTo>
                  <a:pt x="1320542" y="154685"/>
                </a:lnTo>
                <a:lnTo>
                  <a:pt x="1323590" y="153161"/>
                </a:lnTo>
                <a:lnTo>
                  <a:pt x="1325114" y="150113"/>
                </a:lnTo>
                <a:lnTo>
                  <a:pt x="1323590" y="146303"/>
                </a:lnTo>
                <a:lnTo>
                  <a:pt x="1320542" y="145541"/>
                </a:lnTo>
                <a:close/>
              </a:path>
              <a:path w="1915795" h="208914">
                <a:moveTo>
                  <a:pt x="1339592" y="145541"/>
                </a:moveTo>
                <a:lnTo>
                  <a:pt x="1335782" y="147065"/>
                </a:lnTo>
                <a:lnTo>
                  <a:pt x="1334258" y="150875"/>
                </a:lnTo>
                <a:lnTo>
                  <a:pt x="1335782" y="153923"/>
                </a:lnTo>
                <a:lnTo>
                  <a:pt x="1339592" y="155447"/>
                </a:lnTo>
                <a:lnTo>
                  <a:pt x="1342640" y="153923"/>
                </a:lnTo>
                <a:lnTo>
                  <a:pt x="1344164" y="150875"/>
                </a:lnTo>
                <a:lnTo>
                  <a:pt x="1342640" y="147065"/>
                </a:lnTo>
                <a:lnTo>
                  <a:pt x="1339592" y="145541"/>
                </a:lnTo>
                <a:close/>
              </a:path>
              <a:path w="1915795" h="208914">
                <a:moveTo>
                  <a:pt x="1358642" y="146303"/>
                </a:moveTo>
                <a:lnTo>
                  <a:pt x="1354832" y="147827"/>
                </a:lnTo>
                <a:lnTo>
                  <a:pt x="1353308" y="150875"/>
                </a:lnTo>
                <a:lnTo>
                  <a:pt x="1354832" y="154685"/>
                </a:lnTo>
                <a:lnTo>
                  <a:pt x="1358642" y="156209"/>
                </a:lnTo>
                <a:lnTo>
                  <a:pt x="1361690" y="154685"/>
                </a:lnTo>
                <a:lnTo>
                  <a:pt x="1363214" y="150875"/>
                </a:lnTo>
                <a:lnTo>
                  <a:pt x="1361690" y="147827"/>
                </a:lnTo>
                <a:lnTo>
                  <a:pt x="1358642" y="146303"/>
                </a:lnTo>
                <a:close/>
              </a:path>
              <a:path w="1915795" h="208914">
                <a:moveTo>
                  <a:pt x="1377692" y="147065"/>
                </a:moveTo>
                <a:lnTo>
                  <a:pt x="1373882" y="148589"/>
                </a:lnTo>
                <a:lnTo>
                  <a:pt x="1372358" y="151637"/>
                </a:lnTo>
                <a:lnTo>
                  <a:pt x="1373882" y="155447"/>
                </a:lnTo>
                <a:lnTo>
                  <a:pt x="1377692" y="156209"/>
                </a:lnTo>
                <a:lnTo>
                  <a:pt x="1380740" y="155447"/>
                </a:lnTo>
                <a:lnTo>
                  <a:pt x="1382264" y="151637"/>
                </a:lnTo>
                <a:lnTo>
                  <a:pt x="1380740" y="148589"/>
                </a:lnTo>
                <a:lnTo>
                  <a:pt x="1377692" y="147065"/>
                </a:lnTo>
                <a:close/>
              </a:path>
              <a:path w="1915795" h="208914">
                <a:moveTo>
                  <a:pt x="1396742" y="147827"/>
                </a:moveTo>
                <a:lnTo>
                  <a:pt x="1392932" y="148589"/>
                </a:lnTo>
                <a:lnTo>
                  <a:pt x="1391408" y="152399"/>
                </a:lnTo>
                <a:lnTo>
                  <a:pt x="1392932" y="155447"/>
                </a:lnTo>
                <a:lnTo>
                  <a:pt x="1396742" y="156971"/>
                </a:lnTo>
                <a:lnTo>
                  <a:pt x="1399790" y="155447"/>
                </a:lnTo>
                <a:lnTo>
                  <a:pt x="1401314" y="152399"/>
                </a:lnTo>
                <a:lnTo>
                  <a:pt x="1399790" y="148589"/>
                </a:lnTo>
                <a:lnTo>
                  <a:pt x="1396742" y="147827"/>
                </a:lnTo>
                <a:close/>
              </a:path>
              <a:path w="1915795" h="208914">
                <a:moveTo>
                  <a:pt x="1415792" y="147827"/>
                </a:moveTo>
                <a:lnTo>
                  <a:pt x="1411982" y="149351"/>
                </a:lnTo>
                <a:lnTo>
                  <a:pt x="1410458" y="153161"/>
                </a:lnTo>
                <a:lnTo>
                  <a:pt x="1411982" y="156209"/>
                </a:lnTo>
                <a:lnTo>
                  <a:pt x="1415792" y="157733"/>
                </a:lnTo>
                <a:lnTo>
                  <a:pt x="1418840" y="156209"/>
                </a:lnTo>
                <a:lnTo>
                  <a:pt x="1420364" y="153161"/>
                </a:lnTo>
                <a:lnTo>
                  <a:pt x="1418840" y="149351"/>
                </a:lnTo>
                <a:lnTo>
                  <a:pt x="1415792" y="147827"/>
                </a:lnTo>
                <a:close/>
              </a:path>
              <a:path w="1915795" h="208914">
                <a:moveTo>
                  <a:pt x="1434842" y="148589"/>
                </a:moveTo>
                <a:lnTo>
                  <a:pt x="1431032" y="150113"/>
                </a:lnTo>
                <a:lnTo>
                  <a:pt x="1429508" y="153161"/>
                </a:lnTo>
                <a:lnTo>
                  <a:pt x="1431032" y="156971"/>
                </a:lnTo>
                <a:lnTo>
                  <a:pt x="1434842" y="157733"/>
                </a:lnTo>
                <a:lnTo>
                  <a:pt x="1437890" y="156971"/>
                </a:lnTo>
                <a:lnTo>
                  <a:pt x="1439414" y="153161"/>
                </a:lnTo>
                <a:lnTo>
                  <a:pt x="1437890" y="150113"/>
                </a:lnTo>
                <a:lnTo>
                  <a:pt x="1434842" y="148589"/>
                </a:lnTo>
                <a:close/>
              </a:path>
              <a:path w="1915795" h="208914">
                <a:moveTo>
                  <a:pt x="1453892" y="149351"/>
                </a:moveTo>
                <a:lnTo>
                  <a:pt x="1450082" y="150113"/>
                </a:lnTo>
                <a:lnTo>
                  <a:pt x="1448558" y="153923"/>
                </a:lnTo>
                <a:lnTo>
                  <a:pt x="1450082" y="156971"/>
                </a:lnTo>
                <a:lnTo>
                  <a:pt x="1453892" y="158495"/>
                </a:lnTo>
                <a:lnTo>
                  <a:pt x="1456940" y="156971"/>
                </a:lnTo>
                <a:lnTo>
                  <a:pt x="1458464" y="153923"/>
                </a:lnTo>
                <a:lnTo>
                  <a:pt x="1456940" y="150113"/>
                </a:lnTo>
                <a:lnTo>
                  <a:pt x="1453892" y="149351"/>
                </a:lnTo>
                <a:close/>
              </a:path>
              <a:path w="1915795" h="208914">
                <a:moveTo>
                  <a:pt x="1472942" y="149351"/>
                </a:moveTo>
                <a:lnTo>
                  <a:pt x="1469132" y="150875"/>
                </a:lnTo>
                <a:lnTo>
                  <a:pt x="1467608" y="154685"/>
                </a:lnTo>
                <a:lnTo>
                  <a:pt x="1469132" y="157733"/>
                </a:lnTo>
                <a:lnTo>
                  <a:pt x="1472942" y="159257"/>
                </a:lnTo>
                <a:lnTo>
                  <a:pt x="1475990" y="157733"/>
                </a:lnTo>
                <a:lnTo>
                  <a:pt x="1477514" y="154685"/>
                </a:lnTo>
                <a:lnTo>
                  <a:pt x="1475990" y="150875"/>
                </a:lnTo>
                <a:lnTo>
                  <a:pt x="1472942" y="149351"/>
                </a:lnTo>
                <a:close/>
              </a:path>
              <a:path w="1915795" h="208914">
                <a:moveTo>
                  <a:pt x="1491992" y="150113"/>
                </a:moveTo>
                <a:lnTo>
                  <a:pt x="1488182" y="151637"/>
                </a:lnTo>
                <a:lnTo>
                  <a:pt x="1486658" y="154685"/>
                </a:lnTo>
                <a:lnTo>
                  <a:pt x="1488182" y="158495"/>
                </a:lnTo>
                <a:lnTo>
                  <a:pt x="1491992" y="159257"/>
                </a:lnTo>
                <a:lnTo>
                  <a:pt x="1495040" y="158495"/>
                </a:lnTo>
                <a:lnTo>
                  <a:pt x="1496564" y="154685"/>
                </a:lnTo>
                <a:lnTo>
                  <a:pt x="1495040" y="151637"/>
                </a:lnTo>
                <a:lnTo>
                  <a:pt x="1491992" y="150113"/>
                </a:lnTo>
                <a:close/>
              </a:path>
              <a:path w="1915795" h="208914">
                <a:moveTo>
                  <a:pt x="1511042" y="150113"/>
                </a:moveTo>
                <a:lnTo>
                  <a:pt x="1507232" y="151637"/>
                </a:lnTo>
                <a:lnTo>
                  <a:pt x="1505708" y="155447"/>
                </a:lnTo>
                <a:lnTo>
                  <a:pt x="1507232" y="158495"/>
                </a:lnTo>
                <a:lnTo>
                  <a:pt x="1511042" y="160019"/>
                </a:lnTo>
                <a:lnTo>
                  <a:pt x="1514090" y="158495"/>
                </a:lnTo>
                <a:lnTo>
                  <a:pt x="1515614" y="155447"/>
                </a:lnTo>
                <a:lnTo>
                  <a:pt x="1514090" y="151637"/>
                </a:lnTo>
                <a:lnTo>
                  <a:pt x="1511042" y="150113"/>
                </a:lnTo>
                <a:close/>
              </a:path>
              <a:path w="1915795" h="208914">
                <a:moveTo>
                  <a:pt x="1530092" y="150875"/>
                </a:moveTo>
                <a:lnTo>
                  <a:pt x="1526282" y="152399"/>
                </a:lnTo>
                <a:lnTo>
                  <a:pt x="1524758" y="155447"/>
                </a:lnTo>
                <a:lnTo>
                  <a:pt x="1526282" y="159257"/>
                </a:lnTo>
                <a:lnTo>
                  <a:pt x="1530092" y="160019"/>
                </a:lnTo>
                <a:lnTo>
                  <a:pt x="1533140" y="159257"/>
                </a:lnTo>
                <a:lnTo>
                  <a:pt x="1534664" y="155447"/>
                </a:lnTo>
                <a:lnTo>
                  <a:pt x="1533140" y="152399"/>
                </a:lnTo>
                <a:lnTo>
                  <a:pt x="1530092" y="150875"/>
                </a:lnTo>
                <a:close/>
              </a:path>
              <a:path w="1915795" h="208914">
                <a:moveTo>
                  <a:pt x="1549142" y="151637"/>
                </a:moveTo>
                <a:lnTo>
                  <a:pt x="1545332" y="152399"/>
                </a:lnTo>
                <a:lnTo>
                  <a:pt x="1543808" y="156209"/>
                </a:lnTo>
                <a:lnTo>
                  <a:pt x="1545332" y="159257"/>
                </a:lnTo>
                <a:lnTo>
                  <a:pt x="1549142" y="160781"/>
                </a:lnTo>
                <a:lnTo>
                  <a:pt x="1552190" y="159257"/>
                </a:lnTo>
                <a:lnTo>
                  <a:pt x="1553714" y="156209"/>
                </a:lnTo>
                <a:lnTo>
                  <a:pt x="1552190" y="152399"/>
                </a:lnTo>
                <a:lnTo>
                  <a:pt x="1549142" y="151637"/>
                </a:lnTo>
                <a:close/>
              </a:path>
              <a:path w="1915795" h="208914">
                <a:moveTo>
                  <a:pt x="1568192" y="151637"/>
                </a:moveTo>
                <a:lnTo>
                  <a:pt x="1564382" y="153161"/>
                </a:lnTo>
                <a:lnTo>
                  <a:pt x="1562858" y="156209"/>
                </a:lnTo>
                <a:lnTo>
                  <a:pt x="1564382" y="160019"/>
                </a:lnTo>
                <a:lnTo>
                  <a:pt x="1568192" y="161543"/>
                </a:lnTo>
                <a:lnTo>
                  <a:pt x="1571240" y="160019"/>
                </a:lnTo>
                <a:lnTo>
                  <a:pt x="1572764" y="156209"/>
                </a:lnTo>
                <a:lnTo>
                  <a:pt x="1571240" y="153161"/>
                </a:lnTo>
                <a:lnTo>
                  <a:pt x="1568192" y="151637"/>
                </a:lnTo>
                <a:close/>
              </a:path>
              <a:path w="1915795" h="208914">
                <a:moveTo>
                  <a:pt x="1587242" y="151637"/>
                </a:moveTo>
                <a:lnTo>
                  <a:pt x="1583432" y="153161"/>
                </a:lnTo>
                <a:lnTo>
                  <a:pt x="1581908" y="156971"/>
                </a:lnTo>
                <a:lnTo>
                  <a:pt x="1583432" y="160019"/>
                </a:lnTo>
                <a:lnTo>
                  <a:pt x="1587242" y="161543"/>
                </a:lnTo>
                <a:lnTo>
                  <a:pt x="1590290" y="160019"/>
                </a:lnTo>
                <a:lnTo>
                  <a:pt x="1591814" y="156971"/>
                </a:lnTo>
                <a:lnTo>
                  <a:pt x="1590290" y="153161"/>
                </a:lnTo>
                <a:lnTo>
                  <a:pt x="1587242" y="151637"/>
                </a:lnTo>
                <a:close/>
              </a:path>
              <a:path w="1915795" h="208914">
                <a:moveTo>
                  <a:pt x="1606292" y="152399"/>
                </a:moveTo>
                <a:lnTo>
                  <a:pt x="1602482" y="153923"/>
                </a:lnTo>
                <a:lnTo>
                  <a:pt x="1600958" y="156971"/>
                </a:lnTo>
                <a:lnTo>
                  <a:pt x="1602482" y="160781"/>
                </a:lnTo>
                <a:lnTo>
                  <a:pt x="1606292" y="161543"/>
                </a:lnTo>
                <a:lnTo>
                  <a:pt x="1609340" y="160781"/>
                </a:lnTo>
                <a:lnTo>
                  <a:pt x="1610864" y="156971"/>
                </a:lnTo>
                <a:lnTo>
                  <a:pt x="1609340" y="153923"/>
                </a:lnTo>
                <a:lnTo>
                  <a:pt x="1606292" y="152399"/>
                </a:lnTo>
                <a:close/>
              </a:path>
              <a:path w="1915795" h="208914">
                <a:moveTo>
                  <a:pt x="1625342" y="152399"/>
                </a:moveTo>
                <a:lnTo>
                  <a:pt x="1621532" y="153923"/>
                </a:lnTo>
                <a:lnTo>
                  <a:pt x="1620008" y="156971"/>
                </a:lnTo>
                <a:lnTo>
                  <a:pt x="1621532" y="160781"/>
                </a:lnTo>
                <a:lnTo>
                  <a:pt x="1625342" y="162305"/>
                </a:lnTo>
                <a:lnTo>
                  <a:pt x="1628390" y="160781"/>
                </a:lnTo>
                <a:lnTo>
                  <a:pt x="1629914" y="156971"/>
                </a:lnTo>
                <a:lnTo>
                  <a:pt x="1628390" y="153923"/>
                </a:lnTo>
                <a:lnTo>
                  <a:pt x="1625342" y="152399"/>
                </a:lnTo>
                <a:close/>
              </a:path>
              <a:path w="1915795" h="208914">
                <a:moveTo>
                  <a:pt x="1644392" y="153161"/>
                </a:moveTo>
                <a:lnTo>
                  <a:pt x="1640582" y="153923"/>
                </a:lnTo>
                <a:lnTo>
                  <a:pt x="1639820" y="157733"/>
                </a:lnTo>
                <a:lnTo>
                  <a:pt x="1640582" y="160781"/>
                </a:lnTo>
                <a:lnTo>
                  <a:pt x="1644392" y="162305"/>
                </a:lnTo>
                <a:lnTo>
                  <a:pt x="1647440" y="160781"/>
                </a:lnTo>
                <a:lnTo>
                  <a:pt x="1648964" y="157733"/>
                </a:lnTo>
                <a:lnTo>
                  <a:pt x="1647440" y="153923"/>
                </a:lnTo>
                <a:lnTo>
                  <a:pt x="1644392" y="153161"/>
                </a:lnTo>
                <a:close/>
              </a:path>
              <a:path w="1915795" h="208914">
                <a:moveTo>
                  <a:pt x="1663442" y="153161"/>
                </a:moveTo>
                <a:lnTo>
                  <a:pt x="1659632" y="154685"/>
                </a:lnTo>
                <a:lnTo>
                  <a:pt x="1658870" y="157733"/>
                </a:lnTo>
                <a:lnTo>
                  <a:pt x="1659632" y="161543"/>
                </a:lnTo>
                <a:lnTo>
                  <a:pt x="1663442" y="162305"/>
                </a:lnTo>
                <a:lnTo>
                  <a:pt x="1666490" y="161543"/>
                </a:lnTo>
                <a:lnTo>
                  <a:pt x="1668014" y="157733"/>
                </a:lnTo>
                <a:lnTo>
                  <a:pt x="1666490" y="154685"/>
                </a:lnTo>
                <a:lnTo>
                  <a:pt x="1663442" y="153161"/>
                </a:lnTo>
                <a:close/>
              </a:path>
              <a:path w="1915795" h="208914">
                <a:moveTo>
                  <a:pt x="1682492" y="153161"/>
                </a:moveTo>
                <a:lnTo>
                  <a:pt x="1678682" y="154685"/>
                </a:lnTo>
                <a:lnTo>
                  <a:pt x="1677920" y="158495"/>
                </a:lnTo>
                <a:lnTo>
                  <a:pt x="1678682" y="161543"/>
                </a:lnTo>
                <a:lnTo>
                  <a:pt x="1682492" y="163067"/>
                </a:lnTo>
                <a:lnTo>
                  <a:pt x="1685540" y="161543"/>
                </a:lnTo>
                <a:lnTo>
                  <a:pt x="1687064" y="158495"/>
                </a:lnTo>
                <a:lnTo>
                  <a:pt x="1685540" y="154685"/>
                </a:lnTo>
                <a:lnTo>
                  <a:pt x="1682492" y="153161"/>
                </a:lnTo>
                <a:close/>
              </a:path>
              <a:path w="1915795" h="208914">
                <a:moveTo>
                  <a:pt x="1701542" y="153923"/>
                </a:moveTo>
                <a:lnTo>
                  <a:pt x="1697732" y="154685"/>
                </a:lnTo>
                <a:lnTo>
                  <a:pt x="1696970" y="158495"/>
                </a:lnTo>
                <a:lnTo>
                  <a:pt x="1697732" y="161543"/>
                </a:lnTo>
                <a:lnTo>
                  <a:pt x="1701542" y="163067"/>
                </a:lnTo>
                <a:lnTo>
                  <a:pt x="1704590" y="161543"/>
                </a:lnTo>
                <a:lnTo>
                  <a:pt x="1706114" y="158495"/>
                </a:lnTo>
                <a:lnTo>
                  <a:pt x="1704590" y="154685"/>
                </a:lnTo>
                <a:lnTo>
                  <a:pt x="1701542" y="153923"/>
                </a:lnTo>
                <a:close/>
              </a:path>
              <a:path w="1915795" h="208914">
                <a:moveTo>
                  <a:pt x="1720592" y="153923"/>
                </a:moveTo>
                <a:lnTo>
                  <a:pt x="1716782" y="155447"/>
                </a:lnTo>
                <a:lnTo>
                  <a:pt x="1716020" y="158495"/>
                </a:lnTo>
                <a:lnTo>
                  <a:pt x="1716782" y="162305"/>
                </a:lnTo>
                <a:lnTo>
                  <a:pt x="1720592" y="163067"/>
                </a:lnTo>
                <a:lnTo>
                  <a:pt x="1723640" y="162305"/>
                </a:lnTo>
                <a:lnTo>
                  <a:pt x="1725164" y="158495"/>
                </a:lnTo>
                <a:lnTo>
                  <a:pt x="1723640" y="155447"/>
                </a:lnTo>
                <a:lnTo>
                  <a:pt x="1720592" y="153923"/>
                </a:lnTo>
                <a:close/>
              </a:path>
              <a:path w="1915795" h="208914">
                <a:moveTo>
                  <a:pt x="1739642" y="153923"/>
                </a:moveTo>
                <a:lnTo>
                  <a:pt x="1735832" y="155447"/>
                </a:lnTo>
                <a:lnTo>
                  <a:pt x="1735070" y="159257"/>
                </a:lnTo>
                <a:lnTo>
                  <a:pt x="1735832" y="162305"/>
                </a:lnTo>
                <a:lnTo>
                  <a:pt x="1739642" y="163829"/>
                </a:lnTo>
                <a:lnTo>
                  <a:pt x="1742690" y="162305"/>
                </a:lnTo>
                <a:lnTo>
                  <a:pt x="1744214" y="159257"/>
                </a:lnTo>
                <a:lnTo>
                  <a:pt x="1742690" y="155447"/>
                </a:lnTo>
                <a:lnTo>
                  <a:pt x="1739642" y="153923"/>
                </a:lnTo>
                <a:close/>
              </a:path>
              <a:path w="1915795" h="208914">
                <a:moveTo>
                  <a:pt x="1758692" y="154685"/>
                </a:moveTo>
                <a:lnTo>
                  <a:pt x="1754882" y="155447"/>
                </a:lnTo>
                <a:lnTo>
                  <a:pt x="1754120" y="159257"/>
                </a:lnTo>
                <a:lnTo>
                  <a:pt x="1754882" y="162305"/>
                </a:lnTo>
                <a:lnTo>
                  <a:pt x="1758692" y="163829"/>
                </a:lnTo>
                <a:lnTo>
                  <a:pt x="1761740" y="162305"/>
                </a:lnTo>
                <a:lnTo>
                  <a:pt x="1763264" y="159257"/>
                </a:lnTo>
                <a:lnTo>
                  <a:pt x="1761740" y="155447"/>
                </a:lnTo>
                <a:lnTo>
                  <a:pt x="1758692" y="154685"/>
                </a:lnTo>
                <a:close/>
              </a:path>
              <a:path w="1915795" h="208914">
                <a:moveTo>
                  <a:pt x="1777742" y="154685"/>
                </a:moveTo>
                <a:lnTo>
                  <a:pt x="1773932" y="156209"/>
                </a:lnTo>
                <a:lnTo>
                  <a:pt x="1773170" y="159257"/>
                </a:lnTo>
                <a:lnTo>
                  <a:pt x="1773932" y="162305"/>
                </a:lnTo>
                <a:lnTo>
                  <a:pt x="1777742" y="163829"/>
                </a:lnTo>
                <a:lnTo>
                  <a:pt x="1780790" y="162305"/>
                </a:lnTo>
                <a:lnTo>
                  <a:pt x="1782314" y="159257"/>
                </a:lnTo>
                <a:lnTo>
                  <a:pt x="1780790" y="156209"/>
                </a:lnTo>
                <a:lnTo>
                  <a:pt x="1777742" y="154685"/>
                </a:lnTo>
                <a:close/>
              </a:path>
              <a:path w="1915795" h="208914">
                <a:moveTo>
                  <a:pt x="1796792" y="154685"/>
                </a:moveTo>
                <a:lnTo>
                  <a:pt x="1792982" y="156209"/>
                </a:lnTo>
                <a:lnTo>
                  <a:pt x="1792220" y="159257"/>
                </a:lnTo>
                <a:lnTo>
                  <a:pt x="1792982" y="163067"/>
                </a:lnTo>
                <a:lnTo>
                  <a:pt x="1796792" y="163829"/>
                </a:lnTo>
                <a:lnTo>
                  <a:pt x="1799840" y="163067"/>
                </a:lnTo>
                <a:lnTo>
                  <a:pt x="1801364" y="159257"/>
                </a:lnTo>
                <a:lnTo>
                  <a:pt x="1799840" y="156209"/>
                </a:lnTo>
                <a:lnTo>
                  <a:pt x="1796792" y="154685"/>
                </a:lnTo>
                <a:close/>
              </a:path>
              <a:path w="1915795" h="208914">
                <a:moveTo>
                  <a:pt x="1815842" y="154685"/>
                </a:moveTo>
                <a:lnTo>
                  <a:pt x="1812032" y="156209"/>
                </a:lnTo>
                <a:lnTo>
                  <a:pt x="1811270" y="159257"/>
                </a:lnTo>
                <a:lnTo>
                  <a:pt x="1812032" y="163067"/>
                </a:lnTo>
                <a:lnTo>
                  <a:pt x="1815842" y="163829"/>
                </a:lnTo>
                <a:lnTo>
                  <a:pt x="1818890" y="163067"/>
                </a:lnTo>
                <a:lnTo>
                  <a:pt x="1820414" y="159257"/>
                </a:lnTo>
                <a:lnTo>
                  <a:pt x="1818890" y="156209"/>
                </a:lnTo>
                <a:lnTo>
                  <a:pt x="1815842" y="154685"/>
                </a:lnTo>
                <a:close/>
              </a:path>
              <a:path w="1915795" h="208914">
                <a:moveTo>
                  <a:pt x="1889843" y="163712"/>
                </a:moveTo>
                <a:lnTo>
                  <a:pt x="1827272" y="199643"/>
                </a:lnTo>
                <a:lnTo>
                  <a:pt x="1824986" y="202691"/>
                </a:lnTo>
                <a:lnTo>
                  <a:pt x="1825748" y="206501"/>
                </a:lnTo>
                <a:lnTo>
                  <a:pt x="1828796" y="208787"/>
                </a:lnTo>
                <a:lnTo>
                  <a:pt x="1832606" y="208025"/>
                </a:lnTo>
                <a:lnTo>
                  <a:pt x="1907754" y="164591"/>
                </a:lnTo>
                <a:lnTo>
                  <a:pt x="1892042" y="164591"/>
                </a:lnTo>
                <a:lnTo>
                  <a:pt x="1889843" y="163712"/>
                </a:lnTo>
                <a:close/>
              </a:path>
              <a:path w="1915795" h="208914">
                <a:moveTo>
                  <a:pt x="1834892" y="154685"/>
                </a:moveTo>
                <a:lnTo>
                  <a:pt x="1831082" y="156209"/>
                </a:lnTo>
                <a:lnTo>
                  <a:pt x="1830320" y="159257"/>
                </a:lnTo>
                <a:lnTo>
                  <a:pt x="1831082" y="163067"/>
                </a:lnTo>
                <a:lnTo>
                  <a:pt x="1834892" y="164591"/>
                </a:lnTo>
                <a:lnTo>
                  <a:pt x="1837940" y="163067"/>
                </a:lnTo>
                <a:lnTo>
                  <a:pt x="1839464" y="159257"/>
                </a:lnTo>
                <a:lnTo>
                  <a:pt x="1837940" y="156209"/>
                </a:lnTo>
                <a:lnTo>
                  <a:pt x="1834892" y="154685"/>
                </a:lnTo>
                <a:close/>
              </a:path>
              <a:path w="1915795" h="208914">
                <a:moveTo>
                  <a:pt x="1853942" y="154685"/>
                </a:moveTo>
                <a:lnTo>
                  <a:pt x="1850132" y="156209"/>
                </a:lnTo>
                <a:lnTo>
                  <a:pt x="1849370" y="159257"/>
                </a:lnTo>
                <a:lnTo>
                  <a:pt x="1850132" y="163067"/>
                </a:lnTo>
                <a:lnTo>
                  <a:pt x="1853942" y="164591"/>
                </a:lnTo>
                <a:lnTo>
                  <a:pt x="1856990" y="163067"/>
                </a:lnTo>
                <a:lnTo>
                  <a:pt x="1858514" y="159257"/>
                </a:lnTo>
                <a:lnTo>
                  <a:pt x="1856990" y="156209"/>
                </a:lnTo>
                <a:lnTo>
                  <a:pt x="1853942" y="154685"/>
                </a:lnTo>
                <a:close/>
              </a:path>
              <a:path w="1915795" h="208914">
                <a:moveTo>
                  <a:pt x="1872992" y="154685"/>
                </a:moveTo>
                <a:lnTo>
                  <a:pt x="1869182" y="156209"/>
                </a:lnTo>
                <a:lnTo>
                  <a:pt x="1868420" y="160019"/>
                </a:lnTo>
                <a:lnTo>
                  <a:pt x="1869182" y="163067"/>
                </a:lnTo>
                <a:lnTo>
                  <a:pt x="1872992" y="164591"/>
                </a:lnTo>
                <a:lnTo>
                  <a:pt x="1876040" y="163067"/>
                </a:lnTo>
                <a:lnTo>
                  <a:pt x="1877564" y="160019"/>
                </a:lnTo>
                <a:lnTo>
                  <a:pt x="1876040" y="156209"/>
                </a:lnTo>
                <a:lnTo>
                  <a:pt x="1872992" y="154685"/>
                </a:lnTo>
                <a:close/>
              </a:path>
              <a:path w="1915795" h="208914">
                <a:moveTo>
                  <a:pt x="1896551" y="159860"/>
                </a:moveTo>
                <a:lnTo>
                  <a:pt x="1889843" y="163712"/>
                </a:lnTo>
                <a:lnTo>
                  <a:pt x="1892042" y="164591"/>
                </a:lnTo>
                <a:lnTo>
                  <a:pt x="1895090" y="163067"/>
                </a:lnTo>
                <a:lnTo>
                  <a:pt x="1896614" y="160019"/>
                </a:lnTo>
                <a:lnTo>
                  <a:pt x="1896551" y="159860"/>
                </a:lnTo>
                <a:close/>
              </a:path>
              <a:path w="1915795" h="208914">
                <a:moveTo>
                  <a:pt x="1897035" y="159582"/>
                </a:moveTo>
                <a:lnTo>
                  <a:pt x="1896551" y="159860"/>
                </a:lnTo>
                <a:lnTo>
                  <a:pt x="1896614" y="160019"/>
                </a:lnTo>
                <a:lnTo>
                  <a:pt x="1895090" y="163067"/>
                </a:lnTo>
                <a:lnTo>
                  <a:pt x="1892042" y="164591"/>
                </a:lnTo>
                <a:lnTo>
                  <a:pt x="1907754" y="164591"/>
                </a:lnTo>
                <a:lnTo>
                  <a:pt x="1909073" y="163829"/>
                </a:lnTo>
                <a:lnTo>
                  <a:pt x="1904234" y="163829"/>
                </a:lnTo>
                <a:lnTo>
                  <a:pt x="1897035" y="159582"/>
                </a:lnTo>
                <a:close/>
              </a:path>
              <a:path w="1915795" h="208914">
                <a:moveTo>
                  <a:pt x="1904234" y="155447"/>
                </a:moveTo>
                <a:lnTo>
                  <a:pt x="1897035" y="159582"/>
                </a:lnTo>
                <a:lnTo>
                  <a:pt x="1904234" y="163829"/>
                </a:lnTo>
                <a:lnTo>
                  <a:pt x="1904234" y="155447"/>
                </a:lnTo>
                <a:close/>
              </a:path>
              <a:path w="1915795" h="208914">
                <a:moveTo>
                  <a:pt x="1907878" y="155447"/>
                </a:moveTo>
                <a:lnTo>
                  <a:pt x="1904234" y="155447"/>
                </a:lnTo>
                <a:lnTo>
                  <a:pt x="1904234" y="163829"/>
                </a:lnTo>
                <a:lnTo>
                  <a:pt x="1909073" y="163829"/>
                </a:lnTo>
                <a:lnTo>
                  <a:pt x="1915664" y="160019"/>
                </a:lnTo>
                <a:lnTo>
                  <a:pt x="1907878" y="155447"/>
                </a:lnTo>
                <a:close/>
              </a:path>
              <a:path w="1915795" h="208914">
                <a:moveTo>
                  <a:pt x="1890072" y="155474"/>
                </a:moveTo>
                <a:lnTo>
                  <a:pt x="1888232" y="156209"/>
                </a:lnTo>
                <a:lnTo>
                  <a:pt x="1887470" y="160019"/>
                </a:lnTo>
                <a:lnTo>
                  <a:pt x="1888232" y="163067"/>
                </a:lnTo>
                <a:lnTo>
                  <a:pt x="1889843" y="163712"/>
                </a:lnTo>
                <a:lnTo>
                  <a:pt x="1896551" y="159860"/>
                </a:lnTo>
                <a:lnTo>
                  <a:pt x="1896255" y="159122"/>
                </a:lnTo>
                <a:lnTo>
                  <a:pt x="1890072" y="155474"/>
                </a:lnTo>
                <a:close/>
              </a:path>
              <a:path w="1915795" h="208914">
                <a:moveTo>
                  <a:pt x="1906580" y="154685"/>
                </a:moveTo>
                <a:lnTo>
                  <a:pt x="1892042" y="154685"/>
                </a:lnTo>
                <a:lnTo>
                  <a:pt x="1895090" y="156209"/>
                </a:lnTo>
                <a:lnTo>
                  <a:pt x="1896255" y="159122"/>
                </a:lnTo>
                <a:lnTo>
                  <a:pt x="1897035" y="159582"/>
                </a:lnTo>
                <a:lnTo>
                  <a:pt x="1904234" y="155447"/>
                </a:lnTo>
                <a:lnTo>
                  <a:pt x="1907878" y="155447"/>
                </a:lnTo>
                <a:lnTo>
                  <a:pt x="1906580" y="154685"/>
                </a:lnTo>
                <a:close/>
              </a:path>
              <a:path w="1915795" h="208914">
                <a:moveTo>
                  <a:pt x="1892042" y="154685"/>
                </a:moveTo>
                <a:lnTo>
                  <a:pt x="1890072" y="155474"/>
                </a:lnTo>
                <a:lnTo>
                  <a:pt x="1896255" y="159122"/>
                </a:lnTo>
                <a:lnTo>
                  <a:pt x="1895090" y="156209"/>
                </a:lnTo>
                <a:lnTo>
                  <a:pt x="1892042" y="154685"/>
                </a:lnTo>
                <a:close/>
              </a:path>
              <a:path w="1915795" h="208914">
                <a:moveTo>
                  <a:pt x="1829558" y="110489"/>
                </a:moveTo>
                <a:lnTo>
                  <a:pt x="1826510" y="112775"/>
                </a:lnTo>
                <a:lnTo>
                  <a:pt x="1825748" y="116585"/>
                </a:lnTo>
                <a:lnTo>
                  <a:pt x="1828034" y="118871"/>
                </a:lnTo>
                <a:lnTo>
                  <a:pt x="1890072" y="155474"/>
                </a:lnTo>
                <a:lnTo>
                  <a:pt x="1892042" y="154685"/>
                </a:lnTo>
                <a:lnTo>
                  <a:pt x="1906580" y="154685"/>
                </a:lnTo>
                <a:lnTo>
                  <a:pt x="1832606" y="111251"/>
                </a:lnTo>
                <a:lnTo>
                  <a:pt x="1829558" y="110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7"/>
          <p:cNvSpPr/>
          <p:nvPr/>
        </p:nvSpPr>
        <p:spPr>
          <a:xfrm>
            <a:off x="2332664" y="3677414"/>
            <a:ext cx="3214370" cy="621030"/>
          </a:xfrm>
          <a:custGeom>
            <a:avLst/>
            <a:gdLst/>
            <a:ahLst/>
            <a:cxnLst/>
            <a:rect l="l" t="t" r="r" b="b"/>
            <a:pathLst>
              <a:path w="3214370" h="621029">
                <a:moveTo>
                  <a:pt x="3809" y="0"/>
                </a:moveTo>
                <a:lnTo>
                  <a:pt x="761" y="1523"/>
                </a:lnTo>
                <a:lnTo>
                  <a:pt x="0" y="4571"/>
                </a:lnTo>
                <a:lnTo>
                  <a:pt x="1523" y="8381"/>
                </a:lnTo>
                <a:lnTo>
                  <a:pt x="4571" y="9143"/>
                </a:lnTo>
                <a:lnTo>
                  <a:pt x="8381" y="7619"/>
                </a:lnTo>
                <a:lnTo>
                  <a:pt x="9143" y="3809"/>
                </a:lnTo>
                <a:lnTo>
                  <a:pt x="7619" y="761"/>
                </a:lnTo>
                <a:lnTo>
                  <a:pt x="3809" y="0"/>
                </a:lnTo>
                <a:close/>
              </a:path>
              <a:path w="3214370" h="621029">
                <a:moveTo>
                  <a:pt x="9905" y="19049"/>
                </a:moveTo>
                <a:lnTo>
                  <a:pt x="6095" y="19049"/>
                </a:lnTo>
                <a:lnTo>
                  <a:pt x="3047" y="20573"/>
                </a:lnTo>
                <a:lnTo>
                  <a:pt x="2285" y="24383"/>
                </a:lnTo>
                <a:lnTo>
                  <a:pt x="4571" y="27431"/>
                </a:lnTo>
                <a:lnTo>
                  <a:pt x="8381" y="28193"/>
                </a:lnTo>
                <a:lnTo>
                  <a:pt x="11429" y="25907"/>
                </a:lnTo>
                <a:lnTo>
                  <a:pt x="12191" y="22097"/>
                </a:lnTo>
                <a:lnTo>
                  <a:pt x="9905" y="19049"/>
                </a:lnTo>
                <a:close/>
              </a:path>
              <a:path w="3214370" h="621029">
                <a:moveTo>
                  <a:pt x="15239" y="36575"/>
                </a:moveTo>
                <a:lnTo>
                  <a:pt x="11429" y="36575"/>
                </a:lnTo>
                <a:lnTo>
                  <a:pt x="9143" y="39623"/>
                </a:lnTo>
                <a:lnTo>
                  <a:pt x="9143" y="43433"/>
                </a:lnTo>
                <a:lnTo>
                  <a:pt x="12191" y="45719"/>
                </a:lnTo>
                <a:lnTo>
                  <a:pt x="15239" y="45719"/>
                </a:lnTo>
                <a:lnTo>
                  <a:pt x="18287" y="42671"/>
                </a:lnTo>
                <a:lnTo>
                  <a:pt x="18287" y="39623"/>
                </a:lnTo>
                <a:lnTo>
                  <a:pt x="15239" y="36575"/>
                </a:lnTo>
                <a:close/>
              </a:path>
              <a:path w="3214370" h="621029">
                <a:moveTo>
                  <a:pt x="23621" y="53339"/>
                </a:moveTo>
                <a:lnTo>
                  <a:pt x="19811" y="54101"/>
                </a:lnTo>
                <a:lnTo>
                  <a:pt x="18287" y="57149"/>
                </a:lnTo>
                <a:lnTo>
                  <a:pt x="19049" y="60959"/>
                </a:lnTo>
                <a:lnTo>
                  <a:pt x="22859" y="62483"/>
                </a:lnTo>
                <a:lnTo>
                  <a:pt x="25907" y="61721"/>
                </a:lnTo>
                <a:lnTo>
                  <a:pt x="28193" y="58673"/>
                </a:lnTo>
                <a:lnTo>
                  <a:pt x="26669" y="54863"/>
                </a:lnTo>
                <a:lnTo>
                  <a:pt x="23621" y="53339"/>
                </a:lnTo>
                <a:close/>
              </a:path>
              <a:path w="3214370" h="621029">
                <a:moveTo>
                  <a:pt x="35051" y="67817"/>
                </a:moveTo>
                <a:lnTo>
                  <a:pt x="31241" y="69341"/>
                </a:lnTo>
                <a:lnTo>
                  <a:pt x="30479" y="72389"/>
                </a:lnTo>
                <a:lnTo>
                  <a:pt x="31241" y="76199"/>
                </a:lnTo>
                <a:lnTo>
                  <a:pt x="35051" y="77723"/>
                </a:lnTo>
                <a:lnTo>
                  <a:pt x="38099" y="76199"/>
                </a:lnTo>
                <a:lnTo>
                  <a:pt x="39623" y="72389"/>
                </a:lnTo>
                <a:lnTo>
                  <a:pt x="38099" y="69341"/>
                </a:lnTo>
                <a:lnTo>
                  <a:pt x="35051" y="67817"/>
                </a:lnTo>
                <a:close/>
              </a:path>
              <a:path w="3214370" h="621029">
                <a:moveTo>
                  <a:pt x="48005" y="81533"/>
                </a:moveTo>
                <a:lnTo>
                  <a:pt x="44957" y="83057"/>
                </a:lnTo>
                <a:lnTo>
                  <a:pt x="43433" y="86867"/>
                </a:lnTo>
                <a:lnTo>
                  <a:pt x="44957" y="89915"/>
                </a:lnTo>
                <a:lnTo>
                  <a:pt x="48005" y="91439"/>
                </a:lnTo>
                <a:lnTo>
                  <a:pt x="51815" y="89915"/>
                </a:lnTo>
                <a:lnTo>
                  <a:pt x="52577" y="86105"/>
                </a:lnTo>
                <a:lnTo>
                  <a:pt x="51053" y="83057"/>
                </a:lnTo>
                <a:lnTo>
                  <a:pt x="48005" y="81533"/>
                </a:lnTo>
                <a:close/>
              </a:path>
              <a:path w="3214370" h="621029">
                <a:moveTo>
                  <a:pt x="61721" y="94487"/>
                </a:moveTo>
                <a:lnTo>
                  <a:pt x="58673" y="96011"/>
                </a:lnTo>
                <a:lnTo>
                  <a:pt x="57911" y="99821"/>
                </a:lnTo>
                <a:lnTo>
                  <a:pt x="59435" y="102869"/>
                </a:lnTo>
                <a:lnTo>
                  <a:pt x="63245" y="103631"/>
                </a:lnTo>
                <a:lnTo>
                  <a:pt x="66293" y="102107"/>
                </a:lnTo>
                <a:lnTo>
                  <a:pt x="67055" y="98297"/>
                </a:lnTo>
                <a:lnTo>
                  <a:pt x="65531" y="95249"/>
                </a:lnTo>
                <a:lnTo>
                  <a:pt x="61721" y="94487"/>
                </a:lnTo>
                <a:close/>
              </a:path>
              <a:path w="3214370" h="621029">
                <a:moveTo>
                  <a:pt x="76199" y="105917"/>
                </a:moveTo>
                <a:lnTo>
                  <a:pt x="73151" y="108203"/>
                </a:lnTo>
                <a:lnTo>
                  <a:pt x="72389" y="112013"/>
                </a:lnTo>
                <a:lnTo>
                  <a:pt x="74675" y="115061"/>
                </a:lnTo>
                <a:lnTo>
                  <a:pt x="78485" y="115061"/>
                </a:lnTo>
                <a:lnTo>
                  <a:pt x="81533" y="113537"/>
                </a:lnTo>
                <a:lnTo>
                  <a:pt x="82295" y="109727"/>
                </a:lnTo>
                <a:lnTo>
                  <a:pt x="80009" y="106679"/>
                </a:lnTo>
                <a:lnTo>
                  <a:pt x="76199" y="105917"/>
                </a:lnTo>
                <a:close/>
              </a:path>
              <a:path w="3214370" h="621029">
                <a:moveTo>
                  <a:pt x="96011" y="117347"/>
                </a:moveTo>
                <a:lnTo>
                  <a:pt x="92201" y="117347"/>
                </a:lnTo>
                <a:lnTo>
                  <a:pt x="89153" y="118871"/>
                </a:lnTo>
                <a:lnTo>
                  <a:pt x="88391" y="122681"/>
                </a:lnTo>
                <a:lnTo>
                  <a:pt x="90677" y="125729"/>
                </a:lnTo>
                <a:lnTo>
                  <a:pt x="93725" y="126491"/>
                </a:lnTo>
                <a:lnTo>
                  <a:pt x="96773" y="124205"/>
                </a:lnTo>
                <a:lnTo>
                  <a:pt x="97535" y="120395"/>
                </a:lnTo>
                <a:lnTo>
                  <a:pt x="96011" y="117347"/>
                </a:lnTo>
                <a:close/>
              </a:path>
              <a:path w="3214370" h="621029">
                <a:moveTo>
                  <a:pt x="108203" y="127253"/>
                </a:moveTo>
                <a:lnTo>
                  <a:pt x="105155" y="129539"/>
                </a:lnTo>
                <a:lnTo>
                  <a:pt x="104393" y="133349"/>
                </a:lnTo>
                <a:lnTo>
                  <a:pt x="106679" y="135635"/>
                </a:lnTo>
                <a:lnTo>
                  <a:pt x="110489" y="136397"/>
                </a:lnTo>
                <a:lnTo>
                  <a:pt x="113537" y="134111"/>
                </a:lnTo>
                <a:lnTo>
                  <a:pt x="113537" y="131063"/>
                </a:lnTo>
                <a:lnTo>
                  <a:pt x="111251" y="128015"/>
                </a:lnTo>
                <a:lnTo>
                  <a:pt x="108203" y="127253"/>
                </a:lnTo>
                <a:close/>
              </a:path>
              <a:path w="3214370" h="621029">
                <a:moveTo>
                  <a:pt x="128015" y="137159"/>
                </a:moveTo>
                <a:lnTo>
                  <a:pt x="124205" y="137159"/>
                </a:lnTo>
                <a:lnTo>
                  <a:pt x="121157" y="139445"/>
                </a:lnTo>
                <a:lnTo>
                  <a:pt x="121157" y="143255"/>
                </a:lnTo>
                <a:lnTo>
                  <a:pt x="123443" y="145541"/>
                </a:lnTo>
                <a:lnTo>
                  <a:pt x="126491" y="146303"/>
                </a:lnTo>
                <a:lnTo>
                  <a:pt x="129539" y="144017"/>
                </a:lnTo>
                <a:lnTo>
                  <a:pt x="130301" y="140207"/>
                </a:lnTo>
                <a:lnTo>
                  <a:pt x="128015" y="137159"/>
                </a:lnTo>
                <a:close/>
              </a:path>
              <a:path w="3214370" h="621029">
                <a:moveTo>
                  <a:pt x="140207" y="146303"/>
                </a:moveTo>
                <a:lnTo>
                  <a:pt x="137921" y="148589"/>
                </a:lnTo>
                <a:lnTo>
                  <a:pt x="137921" y="152399"/>
                </a:lnTo>
                <a:lnTo>
                  <a:pt x="140207" y="155447"/>
                </a:lnTo>
                <a:lnTo>
                  <a:pt x="144017" y="155447"/>
                </a:lnTo>
                <a:lnTo>
                  <a:pt x="146303" y="153161"/>
                </a:lnTo>
                <a:lnTo>
                  <a:pt x="146303" y="149351"/>
                </a:lnTo>
                <a:lnTo>
                  <a:pt x="144017" y="147065"/>
                </a:lnTo>
                <a:lnTo>
                  <a:pt x="140207" y="146303"/>
                </a:lnTo>
                <a:close/>
              </a:path>
              <a:path w="3214370" h="621029">
                <a:moveTo>
                  <a:pt x="160781" y="155447"/>
                </a:moveTo>
                <a:lnTo>
                  <a:pt x="157733" y="155447"/>
                </a:lnTo>
                <a:lnTo>
                  <a:pt x="154685" y="157733"/>
                </a:lnTo>
                <a:lnTo>
                  <a:pt x="154685" y="161543"/>
                </a:lnTo>
                <a:lnTo>
                  <a:pt x="156971" y="163829"/>
                </a:lnTo>
                <a:lnTo>
                  <a:pt x="160781" y="164591"/>
                </a:lnTo>
                <a:lnTo>
                  <a:pt x="163067" y="161543"/>
                </a:lnTo>
                <a:lnTo>
                  <a:pt x="163829" y="158495"/>
                </a:lnTo>
                <a:lnTo>
                  <a:pt x="160781" y="155447"/>
                </a:lnTo>
                <a:close/>
              </a:path>
              <a:path w="3214370" h="621029">
                <a:moveTo>
                  <a:pt x="178307" y="163829"/>
                </a:moveTo>
                <a:lnTo>
                  <a:pt x="174497" y="163829"/>
                </a:lnTo>
                <a:lnTo>
                  <a:pt x="171449" y="166115"/>
                </a:lnTo>
                <a:lnTo>
                  <a:pt x="171449" y="169925"/>
                </a:lnTo>
                <a:lnTo>
                  <a:pt x="173735" y="172211"/>
                </a:lnTo>
                <a:lnTo>
                  <a:pt x="177545" y="172973"/>
                </a:lnTo>
                <a:lnTo>
                  <a:pt x="180593" y="169925"/>
                </a:lnTo>
                <a:lnTo>
                  <a:pt x="180593" y="166877"/>
                </a:lnTo>
                <a:lnTo>
                  <a:pt x="178307" y="163829"/>
                </a:lnTo>
                <a:close/>
              </a:path>
              <a:path w="3214370" h="621029">
                <a:moveTo>
                  <a:pt x="195071" y="172211"/>
                </a:moveTo>
                <a:lnTo>
                  <a:pt x="191261" y="172211"/>
                </a:lnTo>
                <a:lnTo>
                  <a:pt x="188975" y="174497"/>
                </a:lnTo>
                <a:lnTo>
                  <a:pt x="188975" y="178307"/>
                </a:lnTo>
                <a:lnTo>
                  <a:pt x="191261" y="180593"/>
                </a:lnTo>
                <a:lnTo>
                  <a:pt x="195071" y="180593"/>
                </a:lnTo>
                <a:lnTo>
                  <a:pt x="197357" y="178307"/>
                </a:lnTo>
                <a:lnTo>
                  <a:pt x="198119" y="174497"/>
                </a:lnTo>
                <a:lnTo>
                  <a:pt x="195071" y="172211"/>
                </a:lnTo>
                <a:close/>
              </a:path>
              <a:path w="3214370" h="621029">
                <a:moveTo>
                  <a:pt x="212597" y="179831"/>
                </a:moveTo>
                <a:lnTo>
                  <a:pt x="208787" y="179831"/>
                </a:lnTo>
                <a:lnTo>
                  <a:pt x="206501" y="182117"/>
                </a:lnTo>
                <a:lnTo>
                  <a:pt x="206501" y="185927"/>
                </a:lnTo>
                <a:lnTo>
                  <a:pt x="208787" y="188213"/>
                </a:lnTo>
                <a:lnTo>
                  <a:pt x="212597" y="188975"/>
                </a:lnTo>
                <a:lnTo>
                  <a:pt x="214883" y="185927"/>
                </a:lnTo>
                <a:lnTo>
                  <a:pt x="214883" y="182117"/>
                </a:lnTo>
                <a:lnTo>
                  <a:pt x="212597" y="179831"/>
                </a:lnTo>
                <a:close/>
              </a:path>
              <a:path w="3214370" h="621029">
                <a:moveTo>
                  <a:pt x="230123" y="187451"/>
                </a:moveTo>
                <a:lnTo>
                  <a:pt x="226313" y="187451"/>
                </a:lnTo>
                <a:lnTo>
                  <a:pt x="224027" y="189737"/>
                </a:lnTo>
                <a:lnTo>
                  <a:pt x="224027" y="193547"/>
                </a:lnTo>
                <a:lnTo>
                  <a:pt x="226313" y="195833"/>
                </a:lnTo>
                <a:lnTo>
                  <a:pt x="230123" y="195833"/>
                </a:lnTo>
                <a:lnTo>
                  <a:pt x="232409" y="193547"/>
                </a:lnTo>
                <a:lnTo>
                  <a:pt x="232409" y="189737"/>
                </a:lnTo>
                <a:lnTo>
                  <a:pt x="230123" y="187451"/>
                </a:lnTo>
                <a:close/>
              </a:path>
              <a:path w="3214370" h="621029">
                <a:moveTo>
                  <a:pt x="247649" y="194309"/>
                </a:moveTo>
                <a:lnTo>
                  <a:pt x="243839" y="194309"/>
                </a:lnTo>
                <a:lnTo>
                  <a:pt x="241553" y="197357"/>
                </a:lnTo>
                <a:lnTo>
                  <a:pt x="241553" y="201167"/>
                </a:lnTo>
                <a:lnTo>
                  <a:pt x="243839" y="203453"/>
                </a:lnTo>
                <a:lnTo>
                  <a:pt x="247649" y="203453"/>
                </a:lnTo>
                <a:lnTo>
                  <a:pt x="249935" y="200405"/>
                </a:lnTo>
                <a:lnTo>
                  <a:pt x="249935" y="197357"/>
                </a:lnTo>
                <a:lnTo>
                  <a:pt x="247649" y="194309"/>
                </a:lnTo>
                <a:close/>
              </a:path>
              <a:path w="3214370" h="621029">
                <a:moveTo>
                  <a:pt x="265175" y="201929"/>
                </a:moveTo>
                <a:lnTo>
                  <a:pt x="261365" y="201929"/>
                </a:lnTo>
                <a:lnTo>
                  <a:pt x="259079" y="204215"/>
                </a:lnTo>
                <a:lnTo>
                  <a:pt x="259079" y="208025"/>
                </a:lnTo>
                <a:lnTo>
                  <a:pt x="262127" y="210311"/>
                </a:lnTo>
                <a:lnTo>
                  <a:pt x="265175" y="210311"/>
                </a:lnTo>
                <a:lnTo>
                  <a:pt x="268223" y="208025"/>
                </a:lnTo>
                <a:lnTo>
                  <a:pt x="268223" y="204215"/>
                </a:lnTo>
                <a:lnTo>
                  <a:pt x="265175" y="201929"/>
                </a:lnTo>
                <a:close/>
              </a:path>
              <a:path w="3214370" h="621029">
                <a:moveTo>
                  <a:pt x="282701" y="208787"/>
                </a:moveTo>
                <a:lnTo>
                  <a:pt x="279653" y="208787"/>
                </a:lnTo>
                <a:lnTo>
                  <a:pt x="276605" y="211073"/>
                </a:lnTo>
                <a:lnTo>
                  <a:pt x="276605" y="214883"/>
                </a:lnTo>
                <a:lnTo>
                  <a:pt x="279653" y="217169"/>
                </a:lnTo>
                <a:lnTo>
                  <a:pt x="283463" y="217169"/>
                </a:lnTo>
                <a:lnTo>
                  <a:pt x="285749" y="214883"/>
                </a:lnTo>
                <a:lnTo>
                  <a:pt x="285749" y="211073"/>
                </a:lnTo>
                <a:lnTo>
                  <a:pt x="282701" y="208787"/>
                </a:lnTo>
                <a:close/>
              </a:path>
              <a:path w="3214370" h="621029">
                <a:moveTo>
                  <a:pt x="300989" y="214883"/>
                </a:moveTo>
                <a:lnTo>
                  <a:pt x="297179" y="215645"/>
                </a:lnTo>
                <a:lnTo>
                  <a:pt x="294893" y="217931"/>
                </a:lnTo>
                <a:lnTo>
                  <a:pt x="294893" y="221741"/>
                </a:lnTo>
                <a:lnTo>
                  <a:pt x="297941" y="224027"/>
                </a:lnTo>
                <a:lnTo>
                  <a:pt x="300989" y="224027"/>
                </a:lnTo>
                <a:lnTo>
                  <a:pt x="304037" y="220979"/>
                </a:lnTo>
                <a:lnTo>
                  <a:pt x="303275" y="217169"/>
                </a:lnTo>
                <a:lnTo>
                  <a:pt x="300989" y="214883"/>
                </a:lnTo>
                <a:close/>
              </a:path>
              <a:path w="3214370" h="621029">
                <a:moveTo>
                  <a:pt x="318515" y="221741"/>
                </a:moveTo>
                <a:lnTo>
                  <a:pt x="314705" y="221741"/>
                </a:lnTo>
                <a:lnTo>
                  <a:pt x="312419" y="224789"/>
                </a:lnTo>
                <a:lnTo>
                  <a:pt x="313181" y="227837"/>
                </a:lnTo>
                <a:lnTo>
                  <a:pt x="315467" y="230885"/>
                </a:lnTo>
                <a:lnTo>
                  <a:pt x="319277" y="230123"/>
                </a:lnTo>
                <a:lnTo>
                  <a:pt x="321563" y="227837"/>
                </a:lnTo>
                <a:lnTo>
                  <a:pt x="321563" y="224027"/>
                </a:lnTo>
                <a:lnTo>
                  <a:pt x="318515" y="221741"/>
                </a:lnTo>
                <a:close/>
              </a:path>
              <a:path w="3214370" h="621029">
                <a:moveTo>
                  <a:pt x="336803" y="227837"/>
                </a:moveTo>
                <a:lnTo>
                  <a:pt x="332993" y="227837"/>
                </a:lnTo>
                <a:lnTo>
                  <a:pt x="330707" y="230885"/>
                </a:lnTo>
                <a:lnTo>
                  <a:pt x="330707" y="234695"/>
                </a:lnTo>
                <a:lnTo>
                  <a:pt x="333755" y="236981"/>
                </a:lnTo>
                <a:lnTo>
                  <a:pt x="337565" y="236219"/>
                </a:lnTo>
                <a:lnTo>
                  <a:pt x="339851" y="233933"/>
                </a:lnTo>
                <a:lnTo>
                  <a:pt x="339089" y="230123"/>
                </a:lnTo>
                <a:lnTo>
                  <a:pt x="336803" y="227837"/>
                </a:lnTo>
                <a:close/>
              </a:path>
              <a:path w="3214370" h="621029">
                <a:moveTo>
                  <a:pt x="354329" y="233933"/>
                </a:moveTo>
                <a:lnTo>
                  <a:pt x="350519" y="233933"/>
                </a:lnTo>
                <a:lnTo>
                  <a:pt x="348233" y="236981"/>
                </a:lnTo>
                <a:lnTo>
                  <a:pt x="348995" y="240791"/>
                </a:lnTo>
                <a:lnTo>
                  <a:pt x="352043" y="243077"/>
                </a:lnTo>
                <a:lnTo>
                  <a:pt x="355091" y="242315"/>
                </a:lnTo>
                <a:lnTo>
                  <a:pt x="357377" y="240029"/>
                </a:lnTo>
                <a:lnTo>
                  <a:pt x="357377" y="236219"/>
                </a:lnTo>
                <a:lnTo>
                  <a:pt x="354329" y="233933"/>
                </a:lnTo>
                <a:close/>
              </a:path>
              <a:path w="3214370" h="621029">
                <a:moveTo>
                  <a:pt x="372617" y="240029"/>
                </a:moveTo>
                <a:lnTo>
                  <a:pt x="368807" y="240029"/>
                </a:lnTo>
                <a:lnTo>
                  <a:pt x="366521" y="243077"/>
                </a:lnTo>
                <a:lnTo>
                  <a:pt x="367283" y="246887"/>
                </a:lnTo>
                <a:lnTo>
                  <a:pt x="369569" y="249173"/>
                </a:lnTo>
                <a:lnTo>
                  <a:pt x="373379" y="248411"/>
                </a:lnTo>
                <a:lnTo>
                  <a:pt x="375665" y="245363"/>
                </a:lnTo>
                <a:lnTo>
                  <a:pt x="375665" y="242315"/>
                </a:lnTo>
                <a:lnTo>
                  <a:pt x="372617" y="240029"/>
                </a:lnTo>
                <a:close/>
              </a:path>
              <a:path w="3214370" h="621029">
                <a:moveTo>
                  <a:pt x="390905" y="245363"/>
                </a:moveTo>
                <a:lnTo>
                  <a:pt x="387095" y="246125"/>
                </a:lnTo>
                <a:lnTo>
                  <a:pt x="384809" y="249173"/>
                </a:lnTo>
                <a:lnTo>
                  <a:pt x="385571" y="252221"/>
                </a:lnTo>
                <a:lnTo>
                  <a:pt x="387857" y="254507"/>
                </a:lnTo>
                <a:lnTo>
                  <a:pt x="391667" y="254507"/>
                </a:lnTo>
                <a:lnTo>
                  <a:pt x="393953" y="251459"/>
                </a:lnTo>
                <a:lnTo>
                  <a:pt x="393191" y="247649"/>
                </a:lnTo>
                <a:lnTo>
                  <a:pt x="390905" y="245363"/>
                </a:lnTo>
                <a:close/>
              </a:path>
              <a:path w="3214370" h="621029">
                <a:moveTo>
                  <a:pt x="409193" y="251459"/>
                </a:moveTo>
                <a:lnTo>
                  <a:pt x="405383" y="251459"/>
                </a:lnTo>
                <a:lnTo>
                  <a:pt x="403097" y="254507"/>
                </a:lnTo>
                <a:lnTo>
                  <a:pt x="403097" y="258317"/>
                </a:lnTo>
                <a:lnTo>
                  <a:pt x="406145" y="260603"/>
                </a:lnTo>
                <a:lnTo>
                  <a:pt x="409955" y="259841"/>
                </a:lnTo>
                <a:lnTo>
                  <a:pt x="412241" y="257555"/>
                </a:lnTo>
                <a:lnTo>
                  <a:pt x="411479" y="253745"/>
                </a:lnTo>
                <a:lnTo>
                  <a:pt x="409193" y="251459"/>
                </a:lnTo>
                <a:close/>
              </a:path>
              <a:path w="3214370" h="621029">
                <a:moveTo>
                  <a:pt x="427481" y="256793"/>
                </a:moveTo>
                <a:lnTo>
                  <a:pt x="423671" y="257555"/>
                </a:lnTo>
                <a:lnTo>
                  <a:pt x="421385" y="259841"/>
                </a:lnTo>
                <a:lnTo>
                  <a:pt x="421385" y="263651"/>
                </a:lnTo>
                <a:lnTo>
                  <a:pt x="424433" y="265937"/>
                </a:lnTo>
                <a:lnTo>
                  <a:pt x="428243" y="265937"/>
                </a:lnTo>
                <a:lnTo>
                  <a:pt x="430529" y="262889"/>
                </a:lnTo>
                <a:lnTo>
                  <a:pt x="429767" y="259079"/>
                </a:lnTo>
                <a:lnTo>
                  <a:pt x="427481" y="256793"/>
                </a:lnTo>
                <a:close/>
              </a:path>
              <a:path w="3214370" h="621029">
                <a:moveTo>
                  <a:pt x="445007" y="262127"/>
                </a:moveTo>
                <a:lnTo>
                  <a:pt x="441959" y="262889"/>
                </a:lnTo>
                <a:lnTo>
                  <a:pt x="439673" y="265937"/>
                </a:lnTo>
                <a:lnTo>
                  <a:pt x="439673" y="268985"/>
                </a:lnTo>
                <a:lnTo>
                  <a:pt x="442721" y="271271"/>
                </a:lnTo>
                <a:lnTo>
                  <a:pt x="446531" y="271271"/>
                </a:lnTo>
                <a:lnTo>
                  <a:pt x="448817" y="268223"/>
                </a:lnTo>
                <a:lnTo>
                  <a:pt x="448055" y="264413"/>
                </a:lnTo>
                <a:lnTo>
                  <a:pt x="445007" y="262127"/>
                </a:lnTo>
                <a:close/>
              </a:path>
              <a:path w="3214370" h="621029">
                <a:moveTo>
                  <a:pt x="463295" y="267461"/>
                </a:moveTo>
                <a:lnTo>
                  <a:pt x="460247" y="268223"/>
                </a:lnTo>
                <a:lnTo>
                  <a:pt x="457961" y="271271"/>
                </a:lnTo>
                <a:lnTo>
                  <a:pt x="457961" y="274319"/>
                </a:lnTo>
                <a:lnTo>
                  <a:pt x="461009" y="276605"/>
                </a:lnTo>
                <a:lnTo>
                  <a:pt x="464819" y="276605"/>
                </a:lnTo>
                <a:lnTo>
                  <a:pt x="467105" y="273557"/>
                </a:lnTo>
                <a:lnTo>
                  <a:pt x="466343" y="269747"/>
                </a:lnTo>
                <a:lnTo>
                  <a:pt x="463295" y="267461"/>
                </a:lnTo>
                <a:close/>
              </a:path>
              <a:path w="3214370" h="621029">
                <a:moveTo>
                  <a:pt x="481583" y="272795"/>
                </a:moveTo>
                <a:lnTo>
                  <a:pt x="478535" y="273557"/>
                </a:lnTo>
                <a:lnTo>
                  <a:pt x="476249" y="276605"/>
                </a:lnTo>
                <a:lnTo>
                  <a:pt x="476249" y="279653"/>
                </a:lnTo>
                <a:lnTo>
                  <a:pt x="479297" y="281939"/>
                </a:lnTo>
                <a:lnTo>
                  <a:pt x="483107" y="281939"/>
                </a:lnTo>
                <a:lnTo>
                  <a:pt x="485393" y="278891"/>
                </a:lnTo>
                <a:lnTo>
                  <a:pt x="484631" y="275081"/>
                </a:lnTo>
                <a:lnTo>
                  <a:pt x="481583" y="272795"/>
                </a:lnTo>
                <a:close/>
              </a:path>
              <a:path w="3214370" h="621029">
                <a:moveTo>
                  <a:pt x="499868" y="278129"/>
                </a:moveTo>
                <a:lnTo>
                  <a:pt x="496820" y="278891"/>
                </a:lnTo>
                <a:lnTo>
                  <a:pt x="494534" y="281177"/>
                </a:lnTo>
                <a:lnTo>
                  <a:pt x="495296" y="284987"/>
                </a:lnTo>
                <a:lnTo>
                  <a:pt x="497582" y="287273"/>
                </a:lnTo>
                <a:lnTo>
                  <a:pt x="501392" y="286511"/>
                </a:lnTo>
                <a:lnTo>
                  <a:pt x="503678" y="283463"/>
                </a:lnTo>
                <a:lnTo>
                  <a:pt x="502916" y="280415"/>
                </a:lnTo>
                <a:lnTo>
                  <a:pt x="499868" y="278129"/>
                </a:lnTo>
                <a:close/>
              </a:path>
              <a:path w="3214370" h="621029">
                <a:moveTo>
                  <a:pt x="518918" y="282701"/>
                </a:moveTo>
                <a:lnTo>
                  <a:pt x="515108" y="283463"/>
                </a:lnTo>
                <a:lnTo>
                  <a:pt x="512822" y="286511"/>
                </a:lnTo>
                <a:lnTo>
                  <a:pt x="513584" y="290321"/>
                </a:lnTo>
                <a:lnTo>
                  <a:pt x="516632" y="292607"/>
                </a:lnTo>
                <a:lnTo>
                  <a:pt x="519680" y="291845"/>
                </a:lnTo>
                <a:lnTo>
                  <a:pt x="521966" y="288797"/>
                </a:lnTo>
                <a:lnTo>
                  <a:pt x="521204" y="284987"/>
                </a:lnTo>
                <a:lnTo>
                  <a:pt x="518918" y="282701"/>
                </a:lnTo>
                <a:close/>
              </a:path>
              <a:path w="3214370" h="621029">
                <a:moveTo>
                  <a:pt x="537206" y="288035"/>
                </a:moveTo>
                <a:lnTo>
                  <a:pt x="533396" y="288797"/>
                </a:lnTo>
                <a:lnTo>
                  <a:pt x="531110" y="291083"/>
                </a:lnTo>
                <a:lnTo>
                  <a:pt x="531872" y="294893"/>
                </a:lnTo>
                <a:lnTo>
                  <a:pt x="534920" y="297179"/>
                </a:lnTo>
                <a:lnTo>
                  <a:pt x="537968" y="296417"/>
                </a:lnTo>
                <a:lnTo>
                  <a:pt x="540254" y="293369"/>
                </a:lnTo>
                <a:lnTo>
                  <a:pt x="540254" y="290321"/>
                </a:lnTo>
                <a:lnTo>
                  <a:pt x="537206" y="288035"/>
                </a:lnTo>
                <a:close/>
              </a:path>
              <a:path w="3214370" h="621029">
                <a:moveTo>
                  <a:pt x="555494" y="292607"/>
                </a:moveTo>
                <a:lnTo>
                  <a:pt x="551684" y="293369"/>
                </a:lnTo>
                <a:lnTo>
                  <a:pt x="549398" y="296417"/>
                </a:lnTo>
                <a:lnTo>
                  <a:pt x="550160" y="300227"/>
                </a:lnTo>
                <a:lnTo>
                  <a:pt x="553208" y="301751"/>
                </a:lnTo>
                <a:lnTo>
                  <a:pt x="557018" y="301751"/>
                </a:lnTo>
                <a:lnTo>
                  <a:pt x="558542" y="298703"/>
                </a:lnTo>
                <a:lnTo>
                  <a:pt x="558542" y="294893"/>
                </a:lnTo>
                <a:lnTo>
                  <a:pt x="555494" y="292607"/>
                </a:lnTo>
                <a:close/>
              </a:path>
              <a:path w="3214370" h="621029">
                <a:moveTo>
                  <a:pt x="573782" y="297941"/>
                </a:moveTo>
                <a:lnTo>
                  <a:pt x="569972" y="297941"/>
                </a:lnTo>
                <a:lnTo>
                  <a:pt x="568448" y="300989"/>
                </a:lnTo>
                <a:lnTo>
                  <a:pt x="568448" y="304799"/>
                </a:lnTo>
                <a:lnTo>
                  <a:pt x="571496" y="307085"/>
                </a:lnTo>
                <a:lnTo>
                  <a:pt x="575306" y="306323"/>
                </a:lnTo>
                <a:lnTo>
                  <a:pt x="577592" y="303275"/>
                </a:lnTo>
                <a:lnTo>
                  <a:pt x="576830" y="299465"/>
                </a:lnTo>
                <a:lnTo>
                  <a:pt x="573782" y="297941"/>
                </a:lnTo>
                <a:close/>
              </a:path>
              <a:path w="3214370" h="621029">
                <a:moveTo>
                  <a:pt x="592070" y="302513"/>
                </a:moveTo>
                <a:lnTo>
                  <a:pt x="589022" y="302513"/>
                </a:lnTo>
                <a:lnTo>
                  <a:pt x="586736" y="305561"/>
                </a:lnTo>
                <a:lnTo>
                  <a:pt x="587498" y="309371"/>
                </a:lnTo>
                <a:lnTo>
                  <a:pt x="589784" y="311657"/>
                </a:lnTo>
                <a:lnTo>
                  <a:pt x="593594" y="310895"/>
                </a:lnTo>
                <a:lnTo>
                  <a:pt x="595880" y="307847"/>
                </a:lnTo>
                <a:lnTo>
                  <a:pt x="595118" y="304799"/>
                </a:lnTo>
                <a:lnTo>
                  <a:pt x="592070" y="302513"/>
                </a:lnTo>
                <a:close/>
              </a:path>
              <a:path w="3214370" h="621029">
                <a:moveTo>
                  <a:pt x="611120" y="307085"/>
                </a:moveTo>
                <a:lnTo>
                  <a:pt x="607310" y="307085"/>
                </a:lnTo>
                <a:lnTo>
                  <a:pt x="605024" y="310133"/>
                </a:lnTo>
                <a:lnTo>
                  <a:pt x="605786" y="313943"/>
                </a:lnTo>
                <a:lnTo>
                  <a:pt x="608834" y="316229"/>
                </a:lnTo>
                <a:lnTo>
                  <a:pt x="611882" y="315467"/>
                </a:lnTo>
                <a:lnTo>
                  <a:pt x="614168" y="312419"/>
                </a:lnTo>
                <a:lnTo>
                  <a:pt x="613406" y="309371"/>
                </a:lnTo>
                <a:lnTo>
                  <a:pt x="611120" y="307085"/>
                </a:lnTo>
                <a:close/>
              </a:path>
              <a:path w="3214370" h="621029">
                <a:moveTo>
                  <a:pt x="629408" y="311657"/>
                </a:moveTo>
                <a:lnTo>
                  <a:pt x="623328" y="315009"/>
                </a:lnTo>
                <a:lnTo>
                  <a:pt x="625622" y="319971"/>
                </a:lnTo>
                <a:lnTo>
                  <a:pt x="631388" y="319979"/>
                </a:lnTo>
                <a:lnTo>
                  <a:pt x="632456" y="313181"/>
                </a:lnTo>
                <a:lnTo>
                  <a:pt x="629408" y="311657"/>
                </a:lnTo>
                <a:close/>
              </a:path>
              <a:path w="3214370" h="621029">
                <a:moveTo>
                  <a:pt x="647696" y="316229"/>
                </a:moveTo>
                <a:lnTo>
                  <a:pt x="643886" y="316229"/>
                </a:lnTo>
                <a:lnTo>
                  <a:pt x="642362" y="319277"/>
                </a:lnTo>
                <a:lnTo>
                  <a:pt x="642362" y="323087"/>
                </a:lnTo>
                <a:lnTo>
                  <a:pt x="645410" y="325373"/>
                </a:lnTo>
                <a:lnTo>
                  <a:pt x="649220" y="324611"/>
                </a:lnTo>
                <a:lnTo>
                  <a:pt x="651506" y="321563"/>
                </a:lnTo>
                <a:lnTo>
                  <a:pt x="650744" y="317753"/>
                </a:lnTo>
                <a:lnTo>
                  <a:pt x="647696" y="316229"/>
                </a:lnTo>
                <a:close/>
              </a:path>
              <a:path w="3214370" h="621029">
                <a:moveTo>
                  <a:pt x="665984" y="320039"/>
                </a:moveTo>
                <a:lnTo>
                  <a:pt x="662936" y="320801"/>
                </a:lnTo>
                <a:lnTo>
                  <a:pt x="660650" y="323849"/>
                </a:lnTo>
                <a:lnTo>
                  <a:pt x="661412" y="327659"/>
                </a:lnTo>
                <a:lnTo>
                  <a:pt x="664460" y="329183"/>
                </a:lnTo>
                <a:lnTo>
                  <a:pt x="668270" y="329183"/>
                </a:lnTo>
                <a:lnTo>
                  <a:pt x="669794" y="326135"/>
                </a:lnTo>
                <a:lnTo>
                  <a:pt x="669032" y="322325"/>
                </a:lnTo>
                <a:lnTo>
                  <a:pt x="665984" y="320039"/>
                </a:lnTo>
                <a:close/>
              </a:path>
              <a:path w="3214370" h="621029">
                <a:moveTo>
                  <a:pt x="685034" y="324611"/>
                </a:moveTo>
                <a:lnTo>
                  <a:pt x="679281" y="327927"/>
                </a:lnTo>
                <a:lnTo>
                  <a:pt x="681117" y="332898"/>
                </a:lnTo>
                <a:lnTo>
                  <a:pt x="686969" y="332955"/>
                </a:lnTo>
                <a:lnTo>
                  <a:pt x="688082" y="326135"/>
                </a:lnTo>
                <a:lnTo>
                  <a:pt x="685034" y="324611"/>
                </a:lnTo>
                <a:close/>
              </a:path>
              <a:path w="3214370" h="621029">
                <a:moveTo>
                  <a:pt x="703322" y="328421"/>
                </a:moveTo>
                <a:lnTo>
                  <a:pt x="699512" y="329183"/>
                </a:lnTo>
                <a:lnTo>
                  <a:pt x="697988" y="332231"/>
                </a:lnTo>
                <a:lnTo>
                  <a:pt x="698750" y="336041"/>
                </a:lnTo>
                <a:lnTo>
                  <a:pt x="701798" y="338327"/>
                </a:lnTo>
                <a:lnTo>
                  <a:pt x="704846" y="337565"/>
                </a:lnTo>
                <a:lnTo>
                  <a:pt x="707132" y="334517"/>
                </a:lnTo>
                <a:lnTo>
                  <a:pt x="706370" y="330707"/>
                </a:lnTo>
                <a:lnTo>
                  <a:pt x="703322" y="328421"/>
                </a:lnTo>
                <a:close/>
              </a:path>
              <a:path w="3214370" h="621029">
                <a:moveTo>
                  <a:pt x="722372" y="332993"/>
                </a:moveTo>
                <a:lnTo>
                  <a:pt x="718562" y="333755"/>
                </a:lnTo>
                <a:lnTo>
                  <a:pt x="716276" y="336803"/>
                </a:lnTo>
                <a:lnTo>
                  <a:pt x="717038" y="339851"/>
                </a:lnTo>
                <a:lnTo>
                  <a:pt x="720086" y="342137"/>
                </a:lnTo>
                <a:lnTo>
                  <a:pt x="723896" y="341375"/>
                </a:lnTo>
                <a:lnTo>
                  <a:pt x="725420" y="338327"/>
                </a:lnTo>
                <a:lnTo>
                  <a:pt x="725420" y="334517"/>
                </a:lnTo>
                <a:lnTo>
                  <a:pt x="722372" y="332993"/>
                </a:lnTo>
                <a:close/>
              </a:path>
              <a:path w="3214370" h="621029">
                <a:moveTo>
                  <a:pt x="740660" y="336803"/>
                </a:moveTo>
                <a:lnTo>
                  <a:pt x="736850" y="337565"/>
                </a:lnTo>
                <a:lnTo>
                  <a:pt x="735326" y="340613"/>
                </a:lnTo>
                <a:lnTo>
                  <a:pt x="736088" y="344423"/>
                </a:lnTo>
                <a:lnTo>
                  <a:pt x="738374" y="345947"/>
                </a:lnTo>
                <a:lnTo>
                  <a:pt x="742184" y="345947"/>
                </a:lnTo>
                <a:lnTo>
                  <a:pt x="744470" y="342899"/>
                </a:lnTo>
                <a:lnTo>
                  <a:pt x="743708" y="339089"/>
                </a:lnTo>
                <a:lnTo>
                  <a:pt x="740660" y="336803"/>
                </a:lnTo>
                <a:close/>
              </a:path>
              <a:path w="3214370" h="621029">
                <a:moveTo>
                  <a:pt x="758948" y="340613"/>
                </a:moveTo>
                <a:lnTo>
                  <a:pt x="755900" y="341375"/>
                </a:lnTo>
                <a:lnTo>
                  <a:pt x="753614" y="344423"/>
                </a:lnTo>
                <a:lnTo>
                  <a:pt x="754376" y="348233"/>
                </a:lnTo>
                <a:lnTo>
                  <a:pt x="757424" y="350519"/>
                </a:lnTo>
                <a:lnTo>
                  <a:pt x="761234" y="349757"/>
                </a:lnTo>
                <a:lnTo>
                  <a:pt x="762758" y="346709"/>
                </a:lnTo>
                <a:lnTo>
                  <a:pt x="761996" y="342899"/>
                </a:lnTo>
                <a:lnTo>
                  <a:pt x="758948" y="340613"/>
                </a:lnTo>
                <a:close/>
              </a:path>
              <a:path w="3214370" h="621029">
                <a:moveTo>
                  <a:pt x="777998" y="345185"/>
                </a:moveTo>
                <a:lnTo>
                  <a:pt x="772264" y="348478"/>
                </a:lnTo>
                <a:lnTo>
                  <a:pt x="774082" y="353466"/>
                </a:lnTo>
                <a:lnTo>
                  <a:pt x="779933" y="353533"/>
                </a:lnTo>
                <a:lnTo>
                  <a:pt x="781046" y="346709"/>
                </a:lnTo>
                <a:lnTo>
                  <a:pt x="777998" y="345185"/>
                </a:lnTo>
                <a:close/>
              </a:path>
              <a:path w="3214370" h="621029">
                <a:moveTo>
                  <a:pt x="796286" y="348995"/>
                </a:moveTo>
                <a:lnTo>
                  <a:pt x="793238" y="349757"/>
                </a:lnTo>
                <a:lnTo>
                  <a:pt x="790952" y="352805"/>
                </a:lnTo>
                <a:lnTo>
                  <a:pt x="791714" y="355853"/>
                </a:lnTo>
                <a:lnTo>
                  <a:pt x="794762" y="358139"/>
                </a:lnTo>
                <a:lnTo>
                  <a:pt x="798572" y="357377"/>
                </a:lnTo>
                <a:lnTo>
                  <a:pt x="800096" y="354329"/>
                </a:lnTo>
                <a:lnTo>
                  <a:pt x="799334" y="351281"/>
                </a:lnTo>
                <a:lnTo>
                  <a:pt x="796286" y="348995"/>
                </a:lnTo>
                <a:close/>
              </a:path>
              <a:path w="3214370" h="621029">
                <a:moveTo>
                  <a:pt x="815336" y="352805"/>
                </a:moveTo>
                <a:lnTo>
                  <a:pt x="811526" y="353567"/>
                </a:lnTo>
                <a:lnTo>
                  <a:pt x="809240" y="356615"/>
                </a:lnTo>
                <a:lnTo>
                  <a:pt x="810002" y="359663"/>
                </a:lnTo>
                <a:lnTo>
                  <a:pt x="813050" y="361949"/>
                </a:lnTo>
                <a:lnTo>
                  <a:pt x="816860" y="361187"/>
                </a:lnTo>
                <a:lnTo>
                  <a:pt x="819146" y="358139"/>
                </a:lnTo>
                <a:lnTo>
                  <a:pt x="818384" y="355091"/>
                </a:lnTo>
                <a:lnTo>
                  <a:pt x="815336" y="352805"/>
                </a:lnTo>
                <a:close/>
              </a:path>
              <a:path w="3214370" h="621029">
                <a:moveTo>
                  <a:pt x="833624" y="356615"/>
                </a:moveTo>
                <a:lnTo>
                  <a:pt x="830576" y="357377"/>
                </a:lnTo>
                <a:lnTo>
                  <a:pt x="828290" y="360425"/>
                </a:lnTo>
                <a:lnTo>
                  <a:pt x="829052" y="364235"/>
                </a:lnTo>
                <a:lnTo>
                  <a:pt x="832100" y="365759"/>
                </a:lnTo>
                <a:lnTo>
                  <a:pt x="835910" y="364997"/>
                </a:lnTo>
                <a:lnTo>
                  <a:pt x="837434" y="361949"/>
                </a:lnTo>
                <a:lnTo>
                  <a:pt x="836672" y="358901"/>
                </a:lnTo>
                <a:lnTo>
                  <a:pt x="833624" y="356615"/>
                </a:lnTo>
                <a:close/>
              </a:path>
              <a:path w="3214370" h="621029">
                <a:moveTo>
                  <a:pt x="852674" y="360425"/>
                </a:moveTo>
                <a:lnTo>
                  <a:pt x="848864" y="361187"/>
                </a:lnTo>
                <a:lnTo>
                  <a:pt x="846578" y="364235"/>
                </a:lnTo>
                <a:lnTo>
                  <a:pt x="848102" y="368045"/>
                </a:lnTo>
                <a:lnTo>
                  <a:pt x="851150" y="369569"/>
                </a:lnTo>
                <a:lnTo>
                  <a:pt x="854198" y="368807"/>
                </a:lnTo>
                <a:lnTo>
                  <a:pt x="856484" y="365759"/>
                </a:lnTo>
                <a:lnTo>
                  <a:pt x="855722" y="361949"/>
                </a:lnTo>
                <a:lnTo>
                  <a:pt x="852674" y="360425"/>
                </a:lnTo>
                <a:close/>
              </a:path>
              <a:path w="3214370" h="621029">
                <a:moveTo>
                  <a:pt x="870962" y="364235"/>
                </a:moveTo>
                <a:lnTo>
                  <a:pt x="867152" y="364997"/>
                </a:lnTo>
                <a:lnTo>
                  <a:pt x="865628" y="368045"/>
                </a:lnTo>
                <a:lnTo>
                  <a:pt x="866390" y="371855"/>
                </a:lnTo>
                <a:lnTo>
                  <a:pt x="869438" y="373379"/>
                </a:lnTo>
                <a:lnTo>
                  <a:pt x="873248" y="372617"/>
                </a:lnTo>
                <a:lnTo>
                  <a:pt x="874772" y="369569"/>
                </a:lnTo>
                <a:lnTo>
                  <a:pt x="874010" y="365759"/>
                </a:lnTo>
                <a:lnTo>
                  <a:pt x="870962" y="364235"/>
                </a:lnTo>
                <a:close/>
              </a:path>
              <a:path w="3214370" h="621029">
                <a:moveTo>
                  <a:pt x="890012" y="367283"/>
                </a:moveTo>
                <a:lnTo>
                  <a:pt x="886202" y="368807"/>
                </a:lnTo>
                <a:lnTo>
                  <a:pt x="884678" y="371855"/>
                </a:lnTo>
                <a:lnTo>
                  <a:pt x="885440" y="374903"/>
                </a:lnTo>
                <a:lnTo>
                  <a:pt x="888488" y="377189"/>
                </a:lnTo>
                <a:lnTo>
                  <a:pt x="891536" y="376427"/>
                </a:lnTo>
                <a:lnTo>
                  <a:pt x="893822" y="373379"/>
                </a:lnTo>
                <a:lnTo>
                  <a:pt x="893060" y="369569"/>
                </a:lnTo>
                <a:lnTo>
                  <a:pt x="890012" y="367283"/>
                </a:lnTo>
                <a:close/>
              </a:path>
              <a:path w="3214370" h="621029">
                <a:moveTo>
                  <a:pt x="908300" y="371093"/>
                </a:moveTo>
                <a:lnTo>
                  <a:pt x="905252" y="371855"/>
                </a:lnTo>
                <a:lnTo>
                  <a:pt x="902966" y="374903"/>
                </a:lnTo>
                <a:lnTo>
                  <a:pt x="903728" y="378713"/>
                </a:lnTo>
                <a:lnTo>
                  <a:pt x="906776" y="380999"/>
                </a:lnTo>
                <a:lnTo>
                  <a:pt x="910586" y="380237"/>
                </a:lnTo>
                <a:lnTo>
                  <a:pt x="912110" y="376427"/>
                </a:lnTo>
                <a:lnTo>
                  <a:pt x="911348" y="373379"/>
                </a:lnTo>
                <a:lnTo>
                  <a:pt x="908300" y="371093"/>
                </a:lnTo>
                <a:close/>
              </a:path>
              <a:path w="3214370" h="621029">
                <a:moveTo>
                  <a:pt x="927350" y="374903"/>
                </a:moveTo>
                <a:lnTo>
                  <a:pt x="923540" y="375665"/>
                </a:lnTo>
                <a:lnTo>
                  <a:pt x="922016" y="378713"/>
                </a:lnTo>
                <a:lnTo>
                  <a:pt x="922778" y="382523"/>
                </a:lnTo>
                <a:lnTo>
                  <a:pt x="925826" y="384047"/>
                </a:lnTo>
                <a:lnTo>
                  <a:pt x="929636" y="383285"/>
                </a:lnTo>
                <a:lnTo>
                  <a:pt x="931160" y="380237"/>
                </a:lnTo>
                <a:lnTo>
                  <a:pt x="930398" y="376427"/>
                </a:lnTo>
                <a:lnTo>
                  <a:pt x="927350" y="374903"/>
                </a:lnTo>
                <a:close/>
              </a:path>
              <a:path w="3214370" h="621029">
                <a:moveTo>
                  <a:pt x="945638" y="377951"/>
                </a:moveTo>
                <a:lnTo>
                  <a:pt x="940647" y="382029"/>
                </a:lnTo>
                <a:lnTo>
                  <a:pt x="942483" y="387000"/>
                </a:lnTo>
                <a:lnTo>
                  <a:pt x="948335" y="387057"/>
                </a:lnTo>
                <a:lnTo>
                  <a:pt x="949448" y="380237"/>
                </a:lnTo>
                <a:lnTo>
                  <a:pt x="945638" y="377951"/>
                </a:lnTo>
                <a:close/>
              </a:path>
              <a:path w="3214370" h="621029">
                <a:moveTo>
                  <a:pt x="964688" y="381761"/>
                </a:moveTo>
                <a:lnTo>
                  <a:pt x="960878" y="382523"/>
                </a:lnTo>
                <a:lnTo>
                  <a:pt x="959354" y="385571"/>
                </a:lnTo>
                <a:lnTo>
                  <a:pt x="960116" y="389381"/>
                </a:lnTo>
                <a:lnTo>
                  <a:pt x="963164" y="390905"/>
                </a:lnTo>
                <a:lnTo>
                  <a:pt x="966974" y="390143"/>
                </a:lnTo>
                <a:lnTo>
                  <a:pt x="968498" y="387095"/>
                </a:lnTo>
                <a:lnTo>
                  <a:pt x="967736" y="383285"/>
                </a:lnTo>
                <a:lnTo>
                  <a:pt x="964688" y="381761"/>
                </a:lnTo>
                <a:close/>
              </a:path>
              <a:path w="3214370" h="621029">
                <a:moveTo>
                  <a:pt x="983738" y="384809"/>
                </a:moveTo>
                <a:lnTo>
                  <a:pt x="979928" y="386333"/>
                </a:lnTo>
                <a:lnTo>
                  <a:pt x="977642" y="389381"/>
                </a:lnTo>
                <a:lnTo>
                  <a:pt x="979166" y="392429"/>
                </a:lnTo>
                <a:lnTo>
                  <a:pt x="982214" y="394715"/>
                </a:lnTo>
                <a:lnTo>
                  <a:pt x="985262" y="393953"/>
                </a:lnTo>
                <a:lnTo>
                  <a:pt x="987548" y="390905"/>
                </a:lnTo>
                <a:lnTo>
                  <a:pt x="986786" y="387095"/>
                </a:lnTo>
                <a:lnTo>
                  <a:pt x="983738" y="384809"/>
                </a:lnTo>
                <a:close/>
              </a:path>
              <a:path w="3214370" h="621029">
                <a:moveTo>
                  <a:pt x="1002026" y="388619"/>
                </a:moveTo>
                <a:lnTo>
                  <a:pt x="998978" y="389381"/>
                </a:lnTo>
                <a:lnTo>
                  <a:pt x="996692" y="392429"/>
                </a:lnTo>
                <a:lnTo>
                  <a:pt x="997454" y="396239"/>
                </a:lnTo>
                <a:lnTo>
                  <a:pt x="1000502" y="397763"/>
                </a:lnTo>
                <a:lnTo>
                  <a:pt x="1004312" y="397001"/>
                </a:lnTo>
                <a:lnTo>
                  <a:pt x="1005836" y="393953"/>
                </a:lnTo>
                <a:lnTo>
                  <a:pt x="1005074" y="390143"/>
                </a:lnTo>
                <a:lnTo>
                  <a:pt x="1002026" y="388619"/>
                </a:lnTo>
                <a:close/>
              </a:path>
              <a:path w="3214370" h="621029">
                <a:moveTo>
                  <a:pt x="1021076" y="391667"/>
                </a:moveTo>
                <a:lnTo>
                  <a:pt x="1017266" y="392429"/>
                </a:lnTo>
                <a:lnTo>
                  <a:pt x="1015742" y="395477"/>
                </a:lnTo>
                <a:lnTo>
                  <a:pt x="1016504" y="399287"/>
                </a:lnTo>
                <a:lnTo>
                  <a:pt x="1019552" y="401573"/>
                </a:lnTo>
                <a:lnTo>
                  <a:pt x="1023362" y="400049"/>
                </a:lnTo>
                <a:lnTo>
                  <a:pt x="1024886" y="397001"/>
                </a:lnTo>
                <a:lnTo>
                  <a:pt x="1024124" y="393953"/>
                </a:lnTo>
                <a:lnTo>
                  <a:pt x="1021076" y="391667"/>
                </a:lnTo>
                <a:close/>
              </a:path>
              <a:path w="3214370" h="621029">
                <a:moveTo>
                  <a:pt x="1040126" y="394715"/>
                </a:moveTo>
                <a:lnTo>
                  <a:pt x="1039364" y="394715"/>
                </a:lnTo>
                <a:lnTo>
                  <a:pt x="1036316" y="396239"/>
                </a:lnTo>
                <a:lnTo>
                  <a:pt x="1034030" y="399287"/>
                </a:lnTo>
                <a:lnTo>
                  <a:pt x="1035554" y="402335"/>
                </a:lnTo>
                <a:lnTo>
                  <a:pt x="1038602" y="404621"/>
                </a:lnTo>
                <a:lnTo>
                  <a:pt x="1041650" y="403859"/>
                </a:lnTo>
                <a:lnTo>
                  <a:pt x="1043936" y="400811"/>
                </a:lnTo>
                <a:lnTo>
                  <a:pt x="1043174" y="397001"/>
                </a:lnTo>
                <a:lnTo>
                  <a:pt x="1040126" y="394715"/>
                </a:lnTo>
                <a:close/>
              </a:path>
              <a:path w="3214370" h="621029">
                <a:moveTo>
                  <a:pt x="1058414" y="398525"/>
                </a:moveTo>
                <a:lnTo>
                  <a:pt x="1054604" y="399287"/>
                </a:lnTo>
                <a:lnTo>
                  <a:pt x="1053080" y="402335"/>
                </a:lnTo>
                <a:lnTo>
                  <a:pt x="1053842" y="406145"/>
                </a:lnTo>
                <a:lnTo>
                  <a:pt x="1056890" y="407669"/>
                </a:lnTo>
                <a:lnTo>
                  <a:pt x="1060700" y="406907"/>
                </a:lnTo>
                <a:lnTo>
                  <a:pt x="1062224" y="403859"/>
                </a:lnTo>
                <a:lnTo>
                  <a:pt x="1061462" y="400049"/>
                </a:lnTo>
                <a:lnTo>
                  <a:pt x="1058414" y="398525"/>
                </a:lnTo>
                <a:close/>
              </a:path>
              <a:path w="3214370" h="621029">
                <a:moveTo>
                  <a:pt x="1077464" y="401573"/>
                </a:moveTo>
                <a:lnTo>
                  <a:pt x="1073654" y="402335"/>
                </a:lnTo>
                <a:lnTo>
                  <a:pt x="1072130" y="405383"/>
                </a:lnTo>
                <a:lnTo>
                  <a:pt x="1072892" y="409193"/>
                </a:lnTo>
                <a:lnTo>
                  <a:pt x="1075940" y="410717"/>
                </a:lnTo>
                <a:lnTo>
                  <a:pt x="1078988" y="409955"/>
                </a:lnTo>
                <a:lnTo>
                  <a:pt x="1081274" y="406907"/>
                </a:lnTo>
                <a:lnTo>
                  <a:pt x="1080512" y="403097"/>
                </a:lnTo>
                <a:lnTo>
                  <a:pt x="1077464" y="401573"/>
                </a:lnTo>
                <a:close/>
              </a:path>
              <a:path w="3214370" h="621029">
                <a:moveTo>
                  <a:pt x="1095752" y="404621"/>
                </a:moveTo>
                <a:lnTo>
                  <a:pt x="1092704" y="405383"/>
                </a:lnTo>
                <a:lnTo>
                  <a:pt x="1090418" y="408431"/>
                </a:lnTo>
                <a:lnTo>
                  <a:pt x="1091942" y="412241"/>
                </a:lnTo>
                <a:lnTo>
                  <a:pt x="1094990" y="413765"/>
                </a:lnTo>
                <a:lnTo>
                  <a:pt x="1098038" y="413003"/>
                </a:lnTo>
                <a:lnTo>
                  <a:pt x="1100324" y="409955"/>
                </a:lnTo>
                <a:lnTo>
                  <a:pt x="1099562" y="406145"/>
                </a:lnTo>
                <a:lnTo>
                  <a:pt x="1095752" y="404621"/>
                </a:lnTo>
                <a:close/>
              </a:path>
              <a:path w="3214370" h="621029">
                <a:moveTo>
                  <a:pt x="1114802" y="407669"/>
                </a:moveTo>
                <a:lnTo>
                  <a:pt x="1110992" y="408431"/>
                </a:lnTo>
                <a:lnTo>
                  <a:pt x="1109468" y="411479"/>
                </a:lnTo>
                <a:lnTo>
                  <a:pt x="1110230" y="415289"/>
                </a:lnTo>
                <a:lnTo>
                  <a:pt x="1113278" y="416813"/>
                </a:lnTo>
                <a:lnTo>
                  <a:pt x="1117088" y="416051"/>
                </a:lnTo>
                <a:lnTo>
                  <a:pt x="1118612" y="413003"/>
                </a:lnTo>
                <a:lnTo>
                  <a:pt x="1117850" y="409955"/>
                </a:lnTo>
                <a:lnTo>
                  <a:pt x="1114802" y="407669"/>
                </a:lnTo>
                <a:close/>
              </a:path>
              <a:path w="3214370" h="621029">
                <a:moveTo>
                  <a:pt x="1133852" y="410717"/>
                </a:moveTo>
                <a:lnTo>
                  <a:pt x="1130042" y="411479"/>
                </a:lnTo>
                <a:lnTo>
                  <a:pt x="1128518" y="414527"/>
                </a:lnTo>
                <a:lnTo>
                  <a:pt x="1129280" y="418337"/>
                </a:lnTo>
                <a:lnTo>
                  <a:pt x="1132328" y="419861"/>
                </a:lnTo>
                <a:lnTo>
                  <a:pt x="1136138" y="419099"/>
                </a:lnTo>
                <a:lnTo>
                  <a:pt x="1137662" y="416051"/>
                </a:lnTo>
                <a:lnTo>
                  <a:pt x="1136900" y="413003"/>
                </a:lnTo>
                <a:lnTo>
                  <a:pt x="1133852" y="410717"/>
                </a:lnTo>
                <a:close/>
              </a:path>
              <a:path w="3214370" h="621029">
                <a:moveTo>
                  <a:pt x="1152902" y="413765"/>
                </a:moveTo>
                <a:lnTo>
                  <a:pt x="1149092" y="414527"/>
                </a:lnTo>
                <a:lnTo>
                  <a:pt x="1146806" y="417575"/>
                </a:lnTo>
                <a:lnTo>
                  <a:pt x="1148330" y="421385"/>
                </a:lnTo>
                <a:lnTo>
                  <a:pt x="1151378" y="422909"/>
                </a:lnTo>
                <a:lnTo>
                  <a:pt x="1154426" y="422147"/>
                </a:lnTo>
                <a:lnTo>
                  <a:pt x="1156712" y="419099"/>
                </a:lnTo>
                <a:lnTo>
                  <a:pt x="1155950" y="416051"/>
                </a:lnTo>
                <a:lnTo>
                  <a:pt x="1152902" y="413765"/>
                </a:lnTo>
                <a:close/>
              </a:path>
              <a:path w="3214370" h="621029">
                <a:moveTo>
                  <a:pt x="1171190" y="416813"/>
                </a:moveTo>
                <a:lnTo>
                  <a:pt x="1168142" y="417575"/>
                </a:lnTo>
                <a:lnTo>
                  <a:pt x="1165856" y="420623"/>
                </a:lnTo>
                <a:lnTo>
                  <a:pt x="1166618" y="424433"/>
                </a:lnTo>
                <a:lnTo>
                  <a:pt x="1169666" y="425957"/>
                </a:lnTo>
                <a:lnTo>
                  <a:pt x="1173476" y="425195"/>
                </a:lnTo>
                <a:lnTo>
                  <a:pt x="1175000" y="422147"/>
                </a:lnTo>
                <a:lnTo>
                  <a:pt x="1174238" y="418337"/>
                </a:lnTo>
                <a:lnTo>
                  <a:pt x="1171190" y="416813"/>
                </a:lnTo>
                <a:close/>
              </a:path>
              <a:path w="3214370" h="621029">
                <a:moveTo>
                  <a:pt x="1190240" y="419861"/>
                </a:moveTo>
                <a:lnTo>
                  <a:pt x="1186430" y="420623"/>
                </a:lnTo>
                <a:lnTo>
                  <a:pt x="1184906" y="423671"/>
                </a:lnTo>
                <a:lnTo>
                  <a:pt x="1185668" y="427481"/>
                </a:lnTo>
                <a:lnTo>
                  <a:pt x="1188716" y="429005"/>
                </a:lnTo>
                <a:lnTo>
                  <a:pt x="1192526" y="428243"/>
                </a:lnTo>
                <a:lnTo>
                  <a:pt x="1194050" y="425195"/>
                </a:lnTo>
                <a:lnTo>
                  <a:pt x="1193288" y="421385"/>
                </a:lnTo>
                <a:lnTo>
                  <a:pt x="1190240" y="419861"/>
                </a:lnTo>
                <a:close/>
              </a:path>
              <a:path w="3214370" h="621029">
                <a:moveTo>
                  <a:pt x="1208528" y="422909"/>
                </a:moveTo>
                <a:lnTo>
                  <a:pt x="1205480" y="423671"/>
                </a:lnTo>
                <a:lnTo>
                  <a:pt x="1203194" y="426719"/>
                </a:lnTo>
                <a:lnTo>
                  <a:pt x="1204718" y="430529"/>
                </a:lnTo>
                <a:lnTo>
                  <a:pt x="1207766" y="432053"/>
                </a:lnTo>
                <a:lnTo>
                  <a:pt x="1211576" y="431291"/>
                </a:lnTo>
                <a:lnTo>
                  <a:pt x="1213100" y="427481"/>
                </a:lnTo>
                <a:lnTo>
                  <a:pt x="1212338" y="424433"/>
                </a:lnTo>
                <a:lnTo>
                  <a:pt x="1208528" y="422909"/>
                </a:lnTo>
                <a:close/>
              </a:path>
              <a:path w="3214370" h="621029">
                <a:moveTo>
                  <a:pt x="1227578" y="425195"/>
                </a:moveTo>
                <a:lnTo>
                  <a:pt x="1224530" y="426719"/>
                </a:lnTo>
                <a:lnTo>
                  <a:pt x="1222244" y="429767"/>
                </a:lnTo>
                <a:lnTo>
                  <a:pt x="1223768" y="432815"/>
                </a:lnTo>
                <a:lnTo>
                  <a:pt x="1226816" y="435101"/>
                </a:lnTo>
                <a:lnTo>
                  <a:pt x="1229864" y="433577"/>
                </a:lnTo>
                <a:lnTo>
                  <a:pt x="1232150" y="430529"/>
                </a:lnTo>
                <a:lnTo>
                  <a:pt x="1230626" y="427481"/>
                </a:lnTo>
                <a:lnTo>
                  <a:pt x="1227578" y="425195"/>
                </a:lnTo>
                <a:close/>
              </a:path>
              <a:path w="3214370" h="621029">
                <a:moveTo>
                  <a:pt x="1246628" y="428243"/>
                </a:moveTo>
                <a:lnTo>
                  <a:pt x="1242818" y="429005"/>
                </a:lnTo>
                <a:lnTo>
                  <a:pt x="1241294" y="432053"/>
                </a:lnTo>
                <a:lnTo>
                  <a:pt x="1242056" y="435863"/>
                </a:lnTo>
                <a:lnTo>
                  <a:pt x="1245104" y="437387"/>
                </a:lnTo>
                <a:lnTo>
                  <a:pt x="1248914" y="436625"/>
                </a:lnTo>
                <a:lnTo>
                  <a:pt x="1250438" y="433577"/>
                </a:lnTo>
                <a:lnTo>
                  <a:pt x="1249676" y="429767"/>
                </a:lnTo>
                <a:lnTo>
                  <a:pt x="1246628" y="428243"/>
                </a:lnTo>
                <a:close/>
              </a:path>
              <a:path w="3214370" h="621029">
                <a:moveTo>
                  <a:pt x="1265678" y="431291"/>
                </a:moveTo>
                <a:lnTo>
                  <a:pt x="1261868" y="432053"/>
                </a:lnTo>
                <a:lnTo>
                  <a:pt x="1260344" y="435101"/>
                </a:lnTo>
                <a:lnTo>
                  <a:pt x="1261106" y="438911"/>
                </a:lnTo>
                <a:lnTo>
                  <a:pt x="1264154" y="440435"/>
                </a:lnTo>
                <a:lnTo>
                  <a:pt x="1267964" y="439673"/>
                </a:lnTo>
                <a:lnTo>
                  <a:pt x="1269488" y="436625"/>
                </a:lnTo>
                <a:lnTo>
                  <a:pt x="1268726" y="432815"/>
                </a:lnTo>
                <a:lnTo>
                  <a:pt x="1265678" y="431291"/>
                </a:lnTo>
                <a:close/>
              </a:path>
              <a:path w="3214370" h="621029">
                <a:moveTo>
                  <a:pt x="1283966" y="433577"/>
                </a:moveTo>
                <a:lnTo>
                  <a:pt x="1280918" y="435101"/>
                </a:lnTo>
                <a:lnTo>
                  <a:pt x="1278632" y="438149"/>
                </a:lnTo>
                <a:lnTo>
                  <a:pt x="1280156" y="441197"/>
                </a:lnTo>
                <a:lnTo>
                  <a:pt x="1283204" y="443483"/>
                </a:lnTo>
                <a:lnTo>
                  <a:pt x="1287014" y="441959"/>
                </a:lnTo>
                <a:lnTo>
                  <a:pt x="1288538" y="438911"/>
                </a:lnTo>
                <a:lnTo>
                  <a:pt x="1287776" y="435863"/>
                </a:lnTo>
                <a:lnTo>
                  <a:pt x="1283966" y="433577"/>
                </a:lnTo>
                <a:close/>
              </a:path>
              <a:path w="3214370" h="621029">
                <a:moveTo>
                  <a:pt x="1303016" y="436625"/>
                </a:moveTo>
                <a:lnTo>
                  <a:pt x="1299968" y="437387"/>
                </a:lnTo>
                <a:lnTo>
                  <a:pt x="1297682" y="440435"/>
                </a:lnTo>
                <a:lnTo>
                  <a:pt x="1298444" y="444245"/>
                </a:lnTo>
                <a:lnTo>
                  <a:pt x="1302254" y="445769"/>
                </a:lnTo>
                <a:lnTo>
                  <a:pt x="1305302" y="445007"/>
                </a:lnTo>
                <a:lnTo>
                  <a:pt x="1307588" y="441959"/>
                </a:lnTo>
                <a:lnTo>
                  <a:pt x="1306064" y="438149"/>
                </a:lnTo>
                <a:lnTo>
                  <a:pt x="1303016" y="436625"/>
                </a:lnTo>
                <a:close/>
              </a:path>
              <a:path w="3214370" h="621029">
                <a:moveTo>
                  <a:pt x="1322066" y="438911"/>
                </a:moveTo>
                <a:lnTo>
                  <a:pt x="1318256" y="440435"/>
                </a:lnTo>
                <a:lnTo>
                  <a:pt x="1316732" y="443483"/>
                </a:lnTo>
                <a:lnTo>
                  <a:pt x="1317494" y="447293"/>
                </a:lnTo>
                <a:lnTo>
                  <a:pt x="1320542" y="448817"/>
                </a:lnTo>
                <a:lnTo>
                  <a:pt x="1324352" y="448055"/>
                </a:lnTo>
                <a:lnTo>
                  <a:pt x="1325876" y="444245"/>
                </a:lnTo>
                <a:lnTo>
                  <a:pt x="1325114" y="441197"/>
                </a:lnTo>
                <a:lnTo>
                  <a:pt x="1322066" y="438911"/>
                </a:lnTo>
                <a:close/>
              </a:path>
              <a:path w="3214370" h="621029">
                <a:moveTo>
                  <a:pt x="1341116" y="441959"/>
                </a:moveTo>
                <a:lnTo>
                  <a:pt x="1337306" y="442721"/>
                </a:lnTo>
                <a:lnTo>
                  <a:pt x="1335782" y="445769"/>
                </a:lnTo>
                <a:lnTo>
                  <a:pt x="1336544" y="449579"/>
                </a:lnTo>
                <a:lnTo>
                  <a:pt x="1339592" y="451103"/>
                </a:lnTo>
                <a:lnTo>
                  <a:pt x="1343402" y="450341"/>
                </a:lnTo>
                <a:lnTo>
                  <a:pt x="1344926" y="447293"/>
                </a:lnTo>
                <a:lnTo>
                  <a:pt x="1344164" y="443483"/>
                </a:lnTo>
                <a:lnTo>
                  <a:pt x="1341116" y="441959"/>
                </a:lnTo>
                <a:close/>
              </a:path>
              <a:path w="3214370" h="621029">
                <a:moveTo>
                  <a:pt x="1359404" y="444245"/>
                </a:moveTo>
                <a:lnTo>
                  <a:pt x="1356356" y="445769"/>
                </a:lnTo>
                <a:lnTo>
                  <a:pt x="1354832" y="448817"/>
                </a:lnTo>
                <a:lnTo>
                  <a:pt x="1355594" y="451865"/>
                </a:lnTo>
                <a:lnTo>
                  <a:pt x="1358642" y="454151"/>
                </a:lnTo>
                <a:lnTo>
                  <a:pt x="1362452" y="452627"/>
                </a:lnTo>
                <a:lnTo>
                  <a:pt x="1363976" y="449579"/>
                </a:lnTo>
                <a:lnTo>
                  <a:pt x="1363214" y="446531"/>
                </a:lnTo>
                <a:lnTo>
                  <a:pt x="1359404" y="444245"/>
                </a:lnTo>
                <a:close/>
              </a:path>
              <a:path w="3214370" h="621029">
                <a:moveTo>
                  <a:pt x="1378454" y="447293"/>
                </a:moveTo>
                <a:lnTo>
                  <a:pt x="1375406" y="448055"/>
                </a:lnTo>
                <a:lnTo>
                  <a:pt x="1373120" y="451103"/>
                </a:lnTo>
                <a:lnTo>
                  <a:pt x="1374644" y="454913"/>
                </a:lnTo>
                <a:lnTo>
                  <a:pt x="1377692" y="456437"/>
                </a:lnTo>
                <a:lnTo>
                  <a:pt x="1380740" y="455675"/>
                </a:lnTo>
                <a:lnTo>
                  <a:pt x="1383026" y="452627"/>
                </a:lnTo>
                <a:lnTo>
                  <a:pt x="1381502" y="448817"/>
                </a:lnTo>
                <a:lnTo>
                  <a:pt x="1378454" y="447293"/>
                </a:lnTo>
                <a:close/>
              </a:path>
              <a:path w="3214370" h="621029">
                <a:moveTo>
                  <a:pt x="1397504" y="449579"/>
                </a:moveTo>
                <a:lnTo>
                  <a:pt x="1393694" y="450341"/>
                </a:lnTo>
                <a:lnTo>
                  <a:pt x="1392170" y="454151"/>
                </a:lnTo>
                <a:lnTo>
                  <a:pt x="1392932" y="457199"/>
                </a:lnTo>
                <a:lnTo>
                  <a:pt x="1396742" y="458723"/>
                </a:lnTo>
                <a:lnTo>
                  <a:pt x="1399790" y="457961"/>
                </a:lnTo>
                <a:lnTo>
                  <a:pt x="1401314" y="454913"/>
                </a:lnTo>
                <a:lnTo>
                  <a:pt x="1400552" y="451103"/>
                </a:lnTo>
                <a:lnTo>
                  <a:pt x="1397504" y="449579"/>
                </a:lnTo>
                <a:close/>
              </a:path>
              <a:path w="3214370" h="621029">
                <a:moveTo>
                  <a:pt x="1416554" y="451865"/>
                </a:moveTo>
                <a:lnTo>
                  <a:pt x="1412744" y="453389"/>
                </a:lnTo>
                <a:lnTo>
                  <a:pt x="1411220" y="456437"/>
                </a:lnTo>
                <a:lnTo>
                  <a:pt x="1411982" y="460247"/>
                </a:lnTo>
                <a:lnTo>
                  <a:pt x="1415030" y="461771"/>
                </a:lnTo>
                <a:lnTo>
                  <a:pt x="1418840" y="461009"/>
                </a:lnTo>
                <a:lnTo>
                  <a:pt x="1420364" y="457199"/>
                </a:lnTo>
                <a:lnTo>
                  <a:pt x="1419602" y="454151"/>
                </a:lnTo>
                <a:lnTo>
                  <a:pt x="1416554" y="451865"/>
                </a:lnTo>
                <a:close/>
              </a:path>
              <a:path w="3214370" h="621029">
                <a:moveTo>
                  <a:pt x="1435604" y="454913"/>
                </a:moveTo>
                <a:lnTo>
                  <a:pt x="1431794" y="455675"/>
                </a:lnTo>
                <a:lnTo>
                  <a:pt x="1430270" y="458723"/>
                </a:lnTo>
                <a:lnTo>
                  <a:pt x="1431032" y="462533"/>
                </a:lnTo>
                <a:lnTo>
                  <a:pt x="1434080" y="464057"/>
                </a:lnTo>
                <a:lnTo>
                  <a:pt x="1437890" y="463295"/>
                </a:lnTo>
                <a:lnTo>
                  <a:pt x="1439414" y="460247"/>
                </a:lnTo>
                <a:lnTo>
                  <a:pt x="1438652" y="456437"/>
                </a:lnTo>
                <a:lnTo>
                  <a:pt x="1435604" y="454913"/>
                </a:lnTo>
                <a:close/>
              </a:path>
              <a:path w="3214370" h="621029">
                <a:moveTo>
                  <a:pt x="1453892" y="457199"/>
                </a:moveTo>
                <a:lnTo>
                  <a:pt x="1450844" y="457961"/>
                </a:lnTo>
                <a:lnTo>
                  <a:pt x="1448558" y="461009"/>
                </a:lnTo>
                <a:lnTo>
                  <a:pt x="1450082" y="464819"/>
                </a:lnTo>
                <a:lnTo>
                  <a:pt x="1453130" y="466343"/>
                </a:lnTo>
                <a:lnTo>
                  <a:pt x="1456940" y="465581"/>
                </a:lnTo>
                <a:lnTo>
                  <a:pt x="1458464" y="462533"/>
                </a:lnTo>
                <a:lnTo>
                  <a:pt x="1457702" y="458723"/>
                </a:lnTo>
                <a:lnTo>
                  <a:pt x="1453892" y="457199"/>
                </a:lnTo>
                <a:close/>
              </a:path>
              <a:path w="3214370" h="621029">
                <a:moveTo>
                  <a:pt x="1472942" y="459485"/>
                </a:moveTo>
                <a:lnTo>
                  <a:pt x="1469894" y="460247"/>
                </a:lnTo>
                <a:lnTo>
                  <a:pt x="1467608" y="463295"/>
                </a:lnTo>
                <a:lnTo>
                  <a:pt x="1469132" y="467105"/>
                </a:lnTo>
                <a:lnTo>
                  <a:pt x="1472180" y="468629"/>
                </a:lnTo>
                <a:lnTo>
                  <a:pt x="1475228" y="467867"/>
                </a:lnTo>
                <a:lnTo>
                  <a:pt x="1477514" y="464819"/>
                </a:lnTo>
                <a:lnTo>
                  <a:pt x="1475990" y="461009"/>
                </a:lnTo>
                <a:lnTo>
                  <a:pt x="1472942" y="459485"/>
                </a:lnTo>
                <a:close/>
              </a:path>
              <a:path w="3214370" h="621029">
                <a:moveTo>
                  <a:pt x="1491992" y="461771"/>
                </a:moveTo>
                <a:lnTo>
                  <a:pt x="1488944" y="462533"/>
                </a:lnTo>
                <a:lnTo>
                  <a:pt x="1486658" y="466343"/>
                </a:lnTo>
                <a:lnTo>
                  <a:pt x="1487420" y="469391"/>
                </a:lnTo>
                <a:lnTo>
                  <a:pt x="1491230" y="471677"/>
                </a:lnTo>
                <a:lnTo>
                  <a:pt x="1494278" y="470153"/>
                </a:lnTo>
                <a:lnTo>
                  <a:pt x="1496564" y="467105"/>
                </a:lnTo>
                <a:lnTo>
                  <a:pt x="1495040" y="464057"/>
                </a:lnTo>
                <a:lnTo>
                  <a:pt x="1491992" y="461771"/>
                </a:lnTo>
                <a:close/>
              </a:path>
              <a:path w="3214370" h="621029">
                <a:moveTo>
                  <a:pt x="1511042" y="464057"/>
                </a:moveTo>
                <a:lnTo>
                  <a:pt x="1507232" y="465581"/>
                </a:lnTo>
                <a:lnTo>
                  <a:pt x="1505708" y="468629"/>
                </a:lnTo>
                <a:lnTo>
                  <a:pt x="1506470" y="471677"/>
                </a:lnTo>
                <a:lnTo>
                  <a:pt x="1509518" y="473963"/>
                </a:lnTo>
                <a:lnTo>
                  <a:pt x="1513328" y="472439"/>
                </a:lnTo>
                <a:lnTo>
                  <a:pt x="1514852" y="469391"/>
                </a:lnTo>
                <a:lnTo>
                  <a:pt x="1514090" y="466343"/>
                </a:lnTo>
                <a:lnTo>
                  <a:pt x="1511042" y="464057"/>
                </a:lnTo>
                <a:close/>
              </a:path>
              <a:path w="3214370" h="621029">
                <a:moveTo>
                  <a:pt x="1530092" y="466343"/>
                </a:moveTo>
                <a:lnTo>
                  <a:pt x="1526282" y="467867"/>
                </a:lnTo>
                <a:lnTo>
                  <a:pt x="1524758" y="470915"/>
                </a:lnTo>
                <a:lnTo>
                  <a:pt x="1525520" y="473963"/>
                </a:lnTo>
                <a:lnTo>
                  <a:pt x="1528568" y="476249"/>
                </a:lnTo>
                <a:lnTo>
                  <a:pt x="1532378" y="474725"/>
                </a:lnTo>
                <a:lnTo>
                  <a:pt x="1533902" y="471677"/>
                </a:lnTo>
                <a:lnTo>
                  <a:pt x="1533140" y="468629"/>
                </a:lnTo>
                <a:lnTo>
                  <a:pt x="1530092" y="466343"/>
                </a:lnTo>
                <a:close/>
              </a:path>
              <a:path w="3214370" h="621029">
                <a:moveTo>
                  <a:pt x="1549142" y="468629"/>
                </a:moveTo>
                <a:lnTo>
                  <a:pt x="1545332" y="470153"/>
                </a:lnTo>
                <a:lnTo>
                  <a:pt x="1543808" y="473201"/>
                </a:lnTo>
                <a:lnTo>
                  <a:pt x="1544570" y="477011"/>
                </a:lnTo>
                <a:lnTo>
                  <a:pt x="1547618" y="478535"/>
                </a:lnTo>
                <a:lnTo>
                  <a:pt x="1551428" y="477773"/>
                </a:lnTo>
                <a:lnTo>
                  <a:pt x="1552952" y="473963"/>
                </a:lnTo>
                <a:lnTo>
                  <a:pt x="1552190" y="470915"/>
                </a:lnTo>
                <a:lnTo>
                  <a:pt x="1549142" y="468629"/>
                </a:lnTo>
                <a:close/>
              </a:path>
              <a:path w="3214370" h="621029">
                <a:moveTo>
                  <a:pt x="1567430" y="470915"/>
                </a:moveTo>
                <a:lnTo>
                  <a:pt x="1564382" y="472439"/>
                </a:lnTo>
                <a:lnTo>
                  <a:pt x="1562096" y="475487"/>
                </a:lnTo>
                <a:lnTo>
                  <a:pt x="1563620" y="479297"/>
                </a:lnTo>
                <a:lnTo>
                  <a:pt x="1566668" y="480821"/>
                </a:lnTo>
                <a:lnTo>
                  <a:pt x="1570478" y="479297"/>
                </a:lnTo>
                <a:lnTo>
                  <a:pt x="1572002" y="476249"/>
                </a:lnTo>
                <a:lnTo>
                  <a:pt x="1570478" y="473201"/>
                </a:lnTo>
                <a:lnTo>
                  <a:pt x="1567430" y="470915"/>
                </a:lnTo>
                <a:close/>
              </a:path>
              <a:path w="3214370" h="621029">
                <a:moveTo>
                  <a:pt x="1586480" y="473201"/>
                </a:moveTo>
                <a:lnTo>
                  <a:pt x="1582670" y="474725"/>
                </a:lnTo>
                <a:lnTo>
                  <a:pt x="1581146" y="477773"/>
                </a:lnTo>
                <a:lnTo>
                  <a:pt x="1582670" y="481583"/>
                </a:lnTo>
                <a:lnTo>
                  <a:pt x="1585718" y="483107"/>
                </a:lnTo>
                <a:lnTo>
                  <a:pt x="1588766" y="481583"/>
                </a:lnTo>
                <a:lnTo>
                  <a:pt x="1591052" y="478535"/>
                </a:lnTo>
                <a:lnTo>
                  <a:pt x="1589528" y="475487"/>
                </a:lnTo>
                <a:lnTo>
                  <a:pt x="1586480" y="473201"/>
                </a:lnTo>
                <a:close/>
              </a:path>
              <a:path w="3214370" h="621029">
                <a:moveTo>
                  <a:pt x="1605530" y="475487"/>
                </a:moveTo>
                <a:lnTo>
                  <a:pt x="1601720" y="477011"/>
                </a:lnTo>
                <a:lnTo>
                  <a:pt x="1600196" y="480059"/>
                </a:lnTo>
                <a:lnTo>
                  <a:pt x="1601720" y="483107"/>
                </a:lnTo>
                <a:lnTo>
                  <a:pt x="1604768" y="485393"/>
                </a:lnTo>
                <a:lnTo>
                  <a:pt x="1607816" y="483869"/>
                </a:lnTo>
                <a:lnTo>
                  <a:pt x="1610102" y="480821"/>
                </a:lnTo>
                <a:lnTo>
                  <a:pt x="1608578" y="477011"/>
                </a:lnTo>
                <a:lnTo>
                  <a:pt x="1605530" y="475487"/>
                </a:lnTo>
                <a:close/>
              </a:path>
              <a:path w="3214370" h="621029">
                <a:moveTo>
                  <a:pt x="1624580" y="477773"/>
                </a:moveTo>
                <a:lnTo>
                  <a:pt x="1620770" y="479297"/>
                </a:lnTo>
                <a:lnTo>
                  <a:pt x="1619246" y="482345"/>
                </a:lnTo>
                <a:lnTo>
                  <a:pt x="1620008" y="485393"/>
                </a:lnTo>
                <a:lnTo>
                  <a:pt x="1623818" y="487679"/>
                </a:lnTo>
                <a:lnTo>
                  <a:pt x="1626866" y="486155"/>
                </a:lnTo>
                <a:lnTo>
                  <a:pt x="1628390" y="483107"/>
                </a:lnTo>
                <a:lnTo>
                  <a:pt x="1627628" y="479297"/>
                </a:lnTo>
                <a:lnTo>
                  <a:pt x="1624580" y="477773"/>
                </a:lnTo>
                <a:close/>
              </a:path>
              <a:path w="3214370" h="621029">
                <a:moveTo>
                  <a:pt x="1642868" y="480059"/>
                </a:moveTo>
                <a:lnTo>
                  <a:pt x="1639820" y="480821"/>
                </a:lnTo>
                <a:lnTo>
                  <a:pt x="1638296" y="484631"/>
                </a:lnTo>
                <a:lnTo>
                  <a:pt x="1639058" y="487679"/>
                </a:lnTo>
                <a:lnTo>
                  <a:pt x="1642106" y="489203"/>
                </a:lnTo>
                <a:lnTo>
                  <a:pt x="1642868" y="489203"/>
                </a:lnTo>
                <a:lnTo>
                  <a:pt x="1645916" y="488441"/>
                </a:lnTo>
                <a:lnTo>
                  <a:pt x="1647440" y="485393"/>
                </a:lnTo>
                <a:lnTo>
                  <a:pt x="1646678" y="481583"/>
                </a:lnTo>
                <a:lnTo>
                  <a:pt x="1642868" y="480059"/>
                </a:lnTo>
                <a:close/>
              </a:path>
              <a:path w="3214370" h="621029">
                <a:moveTo>
                  <a:pt x="1661918" y="482345"/>
                </a:moveTo>
                <a:lnTo>
                  <a:pt x="1658870" y="483107"/>
                </a:lnTo>
                <a:lnTo>
                  <a:pt x="1657346" y="486155"/>
                </a:lnTo>
                <a:lnTo>
                  <a:pt x="1658108" y="489965"/>
                </a:lnTo>
                <a:lnTo>
                  <a:pt x="1661156" y="491489"/>
                </a:lnTo>
                <a:lnTo>
                  <a:pt x="1664966" y="490727"/>
                </a:lnTo>
                <a:lnTo>
                  <a:pt x="1666490" y="486917"/>
                </a:lnTo>
                <a:lnTo>
                  <a:pt x="1665728" y="483869"/>
                </a:lnTo>
                <a:lnTo>
                  <a:pt x="1661918" y="482345"/>
                </a:lnTo>
                <a:close/>
              </a:path>
              <a:path w="3214370" h="621029">
                <a:moveTo>
                  <a:pt x="1680968" y="483869"/>
                </a:moveTo>
                <a:lnTo>
                  <a:pt x="1677920" y="485393"/>
                </a:lnTo>
                <a:lnTo>
                  <a:pt x="1675634" y="488441"/>
                </a:lnTo>
                <a:lnTo>
                  <a:pt x="1677158" y="492251"/>
                </a:lnTo>
                <a:lnTo>
                  <a:pt x="1680206" y="493775"/>
                </a:lnTo>
                <a:lnTo>
                  <a:pt x="1684016" y="492251"/>
                </a:lnTo>
                <a:lnTo>
                  <a:pt x="1685540" y="489203"/>
                </a:lnTo>
                <a:lnTo>
                  <a:pt x="1684016" y="486155"/>
                </a:lnTo>
                <a:lnTo>
                  <a:pt x="1680968" y="483869"/>
                </a:lnTo>
                <a:close/>
              </a:path>
              <a:path w="3214370" h="621029">
                <a:moveTo>
                  <a:pt x="1700018" y="486155"/>
                </a:moveTo>
                <a:lnTo>
                  <a:pt x="1696970" y="487679"/>
                </a:lnTo>
                <a:lnTo>
                  <a:pt x="1694684" y="490727"/>
                </a:lnTo>
                <a:lnTo>
                  <a:pt x="1696208" y="493775"/>
                </a:lnTo>
                <a:lnTo>
                  <a:pt x="1699256" y="496061"/>
                </a:lnTo>
                <a:lnTo>
                  <a:pt x="1703066" y="494537"/>
                </a:lnTo>
                <a:lnTo>
                  <a:pt x="1704590" y="491489"/>
                </a:lnTo>
                <a:lnTo>
                  <a:pt x="1703066" y="487679"/>
                </a:lnTo>
                <a:lnTo>
                  <a:pt x="1700018" y="486155"/>
                </a:lnTo>
                <a:close/>
              </a:path>
              <a:path w="3214370" h="621029">
                <a:moveTo>
                  <a:pt x="1719068" y="488441"/>
                </a:moveTo>
                <a:lnTo>
                  <a:pt x="1715258" y="489203"/>
                </a:lnTo>
                <a:lnTo>
                  <a:pt x="1713734" y="493013"/>
                </a:lnTo>
                <a:lnTo>
                  <a:pt x="1715258" y="496061"/>
                </a:lnTo>
                <a:lnTo>
                  <a:pt x="1718306" y="497585"/>
                </a:lnTo>
                <a:lnTo>
                  <a:pt x="1721354" y="496823"/>
                </a:lnTo>
                <a:lnTo>
                  <a:pt x="1723640" y="493775"/>
                </a:lnTo>
                <a:lnTo>
                  <a:pt x="1722116" y="489965"/>
                </a:lnTo>
                <a:lnTo>
                  <a:pt x="1719068" y="488441"/>
                </a:lnTo>
                <a:close/>
              </a:path>
              <a:path w="3214370" h="621029">
                <a:moveTo>
                  <a:pt x="1738118" y="489965"/>
                </a:moveTo>
                <a:lnTo>
                  <a:pt x="1734308" y="491489"/>
                </a:lnTo>
                <a:lnTo>
                  <a:pt x="1732784" y="494537"/>
                </a:lnTo>
                <a:lnTo>
                  <a:pt x="1734308" y="498347"/>
                </a:lnTo>
                <a:lnTo>
                  <a:pt x="1737356" y="499871"/>
                </a:lnTo>
                <a:lnTo>
                  <a:pt x="1740404" y="498347"/>
                </a:lnTo>
                <a:lnTo>
                  <a:pt x="1742690" y="495299"/>
                </a:lnTo>
                <a:lnTo>
                  <a:pt x="1741166" y="492251"/>
                </a:lnTo>
                <a:lnTo>
                  <a:pt x="1738118" y="489965"/>
                </a:lnTo>
                <a:close/>
              </a:path>
              <a:path w="3214370" h="621029">
                <a:moveTo>
                  <a:pt x="1757168" y="492251"/>
                </a:moveTo>
                <a:lnTo>
                  <a:pt x="1753358" y="493775"/>
                </a:lnTo>
                <a:lnTo>
                  <a:pt x="1751834" y="496823"/>
                </a:lnTo>
                <a:lnTo>
                  <a:pt x="1752596" y="499871"/>
                </a:lnTo>
                <a:lnTo>
                  <a:pt x="1756406" y="502157"/>
                </a:lnTo>
                <a:lnTo>
                  <a:pt x="1759454" y="500633"/>
                </a:lnTo>
                <a:lnTo>
                  <a:pt x="1760978" y="497585"/>
                </a:lnTo>
                <a:lnTo>
                  <a:pt x="1760216" y="493775"/>
                </a:lnTo>
                <a:lnTo>
                  <a:pt x="1757168" y="492251"/>
                </a:lnTo>
                <a:close/>
              </a:path>
              <a:path w="3214370" h="621029">
                <a:moveTo>
                  <a:pt x="1776218" y="494537"/>
                </a:moveTo>
                <a:lnTo>
                  <a:pt x="1772408" y="495299"/>
                </a:lnTo>
                <a:lnTo>
                  <a:pt x="1770884" y="498347"/>
                </a:lnTo>
                <a:lnTo>
                  <a:pt x="1771646" y="502157"/>
                </a:lnTo>
                <a:lnTo>
                  <a:pt x="1775456" y="503681"/>
                </a:lnTo>
                <a:lnTo>
                  <a:pt x="1778504" y="502919"/>
                </a:lnTo>
                <a:lnTo>
                  <a:pt x="1780028" y="499109"/>
                </a:lnTo>
                <a:lnTo>
                  <a:pt x="1779266" y="496061"/>
                </a:lnTo>
                <a:lnTo>
                  <a:pt x="1776218" y="494537"/>
                </a:lnTo>
                <a:close/>
              </a:path>
              <a:path w="3214370" h="621029">
                <a:moveTo>
                  <a:pt x="1794506" y="496061"/>
                </a:moveTo>
                <a:lnTo>
                  <a:pt x="1791458" y="497585"/>
                </a:lnTo>
                <a:lnTo>
                  <a:pt x="1789934" y="500633"/>
                </a:lnTo>
                <a:lnTo>
                  <a:pt x="1790696" y="503681"/>
                </a:lnTo>
                <a:lnTo>
                  <a:pt x="1793744" y="505205"/>
                </a:lnTo>
                <a:lnTo>
                  <a:pt x="1797554" y="504443"/>
                </a:lnTo>
                <a:lnTo>
                  <a:pt x="1799078" y="501395"/>
                </a:lnTo>
                <a:lnTo>
                  <a:pt x="1798316" y="497585"/>
                </a:lnTo>
                <a:lnTo>
                  <a:pt x="1794506" y="496061"/>
                </a:lnTo>
                <a:close/>
              </a:path>
              <a:path w="3214370" h="621029">
                <a:moveTo>
                  <a:pt x="1813556" y="497585"/>
                </a:moveTo>
                <a:lnTo>
                  <a:pt x="1809710" y="506052"/>
                </a:lnTo>
                <a:lnTo>
                  <a:pt x="1815687" y="506742"/>
                </a:lnTo>
                <a:lnTo>
                  <a:pt x="1817366" y="499871"/>
                </a:lnTo>
                <a:lnTo>
                  <a:pt x="1813556" y="497585"/>
                </a:lnTo>
                <a:close/>
              </a:path>
              <a:path w="3214370" h="621029">
                <a:moveTo>
                  <a:pt x="1832606" y="499871"/>
                </a:moveTo>
                <a:lnTo>
                  <a:pt x="1829558" y="500633"/>
                </a:lnTo>
                <a:lnTo>
                  <a:pt x="1828034" y="504443"/>
                </a:lnTo>
                <a:lnTo>
                  <a:pt x="1828796" y="507491"/>
                </a:lnTo>
                <a:lnTo>
                  <a:pt x="1831844" y="509015"/>
                </a:lnTo>
                <a:lnTo>
                  <a:pt x="1835654" y="508253"/>
                </a:lnTo>
                <a:lnTo>
                  <a:pt x="1837178" y="505205"/>
                </a:lnTo>
                <a:lnTo>
                  <a:pt x="1836416" y="501395"/>
                </a:lnTo>
                <a:lnTo>
                  <a:pt x="1832606" y="499871"/>
                </a:lnTo>
                <a:close/>
              </a:path>
              <a:path w="3214370" h="621029">
                <a:moveTo>
                  <a:pt x="1851656" y="501395"/>
                </a:moveTo>
                <a:lnTo>
                  <a:pt x="1848608" y="502919"/>
                </a:lnTo>
                <a:lnTo>
                  <a:pt x="1846322" y="505967"/>
                </a:lnTo>
                <a:lnTo>
                  <a:pt x="1847846" y="509777"/>
                </a:lnTo>
                <a:lnTo>
                  <a:pt x="1850894" y="511301"/>
                </a:lnTo>
                <a:lnTo>
                  <a:pt x="1854704" y="509777"/>
                </a:lnTo>
                <a:lnTo>
                  <a:pt x="1856228" y="506729"/>
                </a:lnTo>
                <a:lnTo>
                  <a:pt x="1854704" y="503681"/>
                </a:lnTo>
                <a:lnTo>
                  <a:pt x="1851656" y="501395"/>
                </a:lnTo>
                <a:close/>
              </a:path>
              <a:path w="3214370" h="621029">
                <a:moveTo>
                  <a:pt x="1870706" y="503681"/>
                </a:moveTo>
                <a:lnTo>
                  <a:pt x="1867658" y="504443"/>
                </a:lnTo>
                <a:lnTo>
                  <a:pt x="1865372" y="508253"/>
                </a:lnTo>
                <a:lnTo>
                  <a:pt x="1866896" y="511301"/>
                </a:lnTo>
                <a:lnTo>
                  <a:pt x="1869944" y="512825"/>
                </a:lnTo>
                <a:lnTo>
                  <a:pt x="1873754" y="512063"/>
                </a:lnTo>
                <a:lnTo>
                  <a:pt x="1875278" y="508253"/>
                </a:lnTo>
                <a:lnTo>
                  <a:pt x="1873754" y="505205"/>
                </a:lnTo>
                <a:lnTo>
                  <a:pt x="1870706" y="503681"/>
                </a:lnTo>
                <a:close/>
              </a:path>
              <a:path w="3214370" h="621029">
                <a:moveTo>
                  <a:pt x="1889756" y="505205"/>
                </a:moveTo>
                <a:lnTo>
                  <a:pt x="1885946" y="506729"/>
                </a:lnTo>
                <a:lnTo>
                  <a:pt x="1884422" y="509777"/>
                </a:lnTo>
                <a:lnTo>
                  <a:pt x="1885946" y="512825"/>
                </a:lnTo>
                <a:lnTo>
                  <a:pt x="1888994" y="515111"/>
                </a:lnTo>
                <a:lnTo>
                  <a:pt x="1892042" y="513587"/>
                </a:lnTo>
                <a:lnTo>
                  <a:pt x="1894328" y="510539"/>
                </a:lnTo>
                <a:lnTo>
                  <a:pt x="1892804" y="506729"/>
                </a:lnTo>
                <a:lnTo>
                  <a:pt x="1889756" y="505205"/>
                </a:lnTo>
                <a:close/>
              </a:path>
              <a:path w="3214370" h="621029">
                <a:moveTo>
                  <a:pt x="1908806" y="507491"/>
                </a:moveTo>
                <a:lnTo>
                  <a:pt x="1904996" y="508253"/>
                </a:lnTo>
                <a:lnTo>
                  <a:pt x="1903472" y="511301"/>
                </a:lnTo>
                <a:lnTo>
                  <a:pt x="1904996" y="515111"/>
                </a:lnTo>
                <a:lnTo>
                  <a:pt x="1908044" y="516635"/>
                </a:lnTo>
                <a:lnTo>
                  <a:pt x="1911092" y="515873"/>
                </a:lnTo>
                <a:lnTo>
                  <a:pt x="1913378" y="512063"/>
                </a:lnTo>
                <a:lnTo>
                  <a:pt x="1911854" y="509015"/>
                </a:lnTo>
                <a:lnTo>
                  <a:pt x="1908806" y="507491"/>
                </a:lnTo>
                <a:close/>
              </a:path>
              <a:path w="3214370" h="621029">
                <a:moveTo>
                  <a:pt x="1927856" y="509015"/>
                </a:moveTo>
                <a:lnTo>
                  <a:pt x="1924046" y="509777"/>
                </a:lnTo>
                <a:lnTo>
                  <a:pt x="1922522" y="512825"/>
                </a:lnTo>
                <a:lnTo>
                  <a:pt x="1924046" y="516635"/>
                </a:lnTo>
                <a:lnTo>
                  <a:pt x="1927094" y="518159"/>
                </a:lnTo>
                <a:lnTo>
                  <a:pt x="1930142" y="517397"/>
                </a:lnTo>
                <a:lnTo>
                  <a:pt x="1931666" y="513587"/>
                </a:lnTo>
                <a:lnTo>
                  <a:pt x="1930904" y="510539"/>
                </a:lnTo>
                <a:lnTo>
                  <a:pt x="1927856" y="509015"/>
                </a:lnTo>
                <a:close/>
              </a:path>
              <a:path w="3214370" h="621029">
                <a:moveTo>
                  <a:pt x="1946906" y="510539"/>
                </a:moveTo>
                <a:lnTo>
                  <a:pt x="1943096" y="511301"/>
                </a:lnTo>
                <a:lnTo>
                  <a:pt x="1941572" y="515111"/>
                </a:lnTo>
                <a:lnTo>
                  <a:pt x="1942334" y="518159"/>
                </a:lnTo>
                <a:lnTo>
                  <a:pt x="1946144" y="519683"/>
                </a:lnTo>
                <a:lnTo>
                  <a:pt x="1949192" y="518921"/>
                </a:lnTo>
                <a:lnTo>
                  <a:pt x="1950716" y="515873"/>
                </a:lnTo>
                <a:lnTo>
                  <a:pt x="1949954" y="512063"/>
                </a:lnTo>
                <a:lnTo>
                  <a:pt x="1946906" y="510539"/>
                </a:lnTo>
                <a:close/>
              </a:path>
              <a:path w="3214370" h="621029">
                <a:moveTo>
                  <a:pt x="1965956" y="512063"/>
                </a:moveTo>
                <a:lnTo>
                  <a:pt x="1962146" y="513587"/>
                </a:lnTo>
                <a:lnTo>
                  <a:pt x="1960622" y="516635"/>
                </a:lnTo>
                <a:lnTo>
                  <a:pt x="1961384" y="519683"/>
                </a:lnTo>
                <a:lnTo>
                  <a:pt x="1965194" y="521969"/>
                </a:lnTo>
                <a:lnTo>
                  <a:pt x="1968242" y="520445"/>
                </a:lnTo>
                <a:lnTo>
                  <a:pt x="1969766" y="517397"/>
                </a:lnTo>
                <a:lnTo>
                  <a:pt x="1969004" y="513587"/>
                </a:lnTo>
                <a:lnTo>
                  <a:pt x="1965956" y="512063"/>
                </a:lnTo>
                <a:close/>
              </a:path>
              <a:path w="3214370" h="621029">
                <a:moveTo>
                  <a:pt x="1985006" y="513587"/>
                </a:moveTo>
                <a:lnTo>
                  <a:pt x="1981196" y="515111"/>
                </a:lnTo>
                <a:lnTo>
                  <a:pt x="1979672" y="518159"/>
                </a:lnTo>
                <a:lnTo>
                  <a:pt x="1980434" y="521969"/>
                </a:lnTo>
                <a:lnTo>
                  <a:pt x="1984244" y="523493"/>
                </a:lnTo>
                <a:lnTo>
                  <a:pt x="1987292" y="521969"/>
                </a:lnTo>
                <a:lnTo>
                  <a:pt x="1988816" y="518921"/>
                </a:lnTo>
                <a:lnTo>
                  <a:pt x="1988054" y="515873"/>
                </a:lnTo>
                <a:lnTo>
                  <a:pt x="1985006" y="513587"/>
                </a:lnTo>
                <a:close/>
              </a:path>
              <a:path w="3214370" h="621029">
                <a:moveTo>
                  <a:pt x="2003294" y="515111"/>
                </a:moveTo>
                <a:lnTo>
                  <a:pt x="1999448" y="523578"/>
                </a:lnTo>
                <a:lnTo>
                  <a:pt x="2005425" y="524268"/>
                </a:lnTo>
                <a:lnTo>
                  <a:pt x="2007104" y="517397"/>
                </a:lnTo>
                <a:lnTo>
                  <a:pt x="2003294" y="515111"/>
                </a:lnTo>
                <a:close/>
              </a:path>
              <a:path w="3214370" h="621029">
                <a:moveTo>
                  <a:pt x="2022344" y="517397"/>
                </a:moveTo>
                <a:lnTo>
                  <a:pt x="2019296" y="518159"/>
                </a:lnTo>
                <a:lnTo>
                  <a:pt x="2017772" y="521207"/>
                </a:lnTo>
                <a:lnTo>
                  <a:pt x="2018534" y="525017"/>
                </a:lnTo>
                <a:lnTo>
                  <a:pt x="2021582" y="526541"/>
                </a:lnTo>
                <a:lnTo>
                  <a:pt x="2025392" y="525779"/>
                </a:lnTo>
                <a:lnTo>
                  <a:pt x="2026916" y="521969"/>
                </a:lnTo>
                <a:lnTo>
                  <a:pt x="2026154" y="518921"/>
                </a:lnTo>
                <a:lnTo>
                  <a:pt x="2022344" y="517397"/>
                </a:lnTo>
                <a:close/>
              </a:path>
              <a:path w="3214370" h="621029">
                <a:moveTo>
                  <a:pt x="2041394" y="518921"/>
                </a:moveTo>
                <a:lnTo>
                  <a:pt x="2038346" y="519683"/>
                </a:lnTo>
                <a:lnTo>
                  <a:pt x="2036822" y="523493"/>
                </a:lnTo>
                <a:lnTo>
                  <a:pt x="2037584" y="526541"/>
                </a:lnTo>
                <a:lnTo>
                  <a:pt x="2040632" y="528065"/>
                </a:lnTo>
                <a:lnTo>
                  <a:pt x="2044442" y="527303"/>
                </a:lnTo>
                <a:lnTo>
                  <a:pt x="2045966" y="524255"/>
                </a:lnTo>
                <a:lnTo>
                  <a:pt x="2045204" y="520445"/>
                </a:lnTo>
                <a:lnTo>
                  <a:pt x="2041394" y="518921"/>
                </a:lnTo>
                <a:close/>
              </a:path>
              <a:path w="3214370" h="621029">
                <a:moveTo>
                  <a:pt x="2060444" y="520445"/>
                </a:moveTo>
                <a:lnTo>
                  <a:pt x="2056634" y="521207"/>
                </a:lnTo>
                <a:lnTo>
                  <a:pt x="2055110" y="525017"/>
                </a:lnTo>
                <a:lnTo>
                  <a:pt x="2056634" y="528065"/>
                </a:lnTo>
                <a:lnTo>
                  <a:pt x="2059682" y="529589"/>
                </a:lnTo>
                <a:lnTo>
                  <a:pt x="2063492" y="528827"/>
                </a:lnTo>
                <a:lnTo>
                  <a:pt x="2065016" y="525017"/>
                </a:lnTo>
                <a:lnTo>
                  <a:pt x="2063492" y="521969"/>
                </a:lnTo>
                <a:lnTo>
                  <a:pt x="2060444" y="520445"/>
                </a:lnTo>
                <a:close/>
              </a:path>
              <a:path w="3214370" h="621029">
                <a:moveTo>
                  <a:pt x="2079494" y="521969"/>
                </a:moveTo>
                <a:lnTo>
                  <a:pt x="2075684" y="522731"/>
                </a:lnTo>
                <a:lnTo>
                  <a:pt x="2074160" y="526541"/>
                </a:lnTo>
                <a:lnTo>
                  <a:pt x="2075684" y="529589"/>
                </a:lnTo>
                <a:lnTo>
                  <a:pt x="2078732" y="531113"/>
                </a:lnTo>
                <a:lnTo>
                  <a:pt x="2082542" y="530351"/>
                </a:lnTo>
                <a:lnTo>
                  <a:pt x="2084066" y="526541"/>
                </a:lnTo>
                <a:lnTo>
                  <a:pt x="2082542" y="523493"/>
                </a:lnTo>
                <a:lnTo>
                  <a:pt x="2079494" y="521969"/>
                </a:lnTo>
                <a:close/>
              </a:path>
              <a:path w="3214370" h="621029">
                <a:moveTo>
                  <a:pt x="2098544" y="523493"/>
                </a:moveTo>
                <a:lnTo>
                  <a:pt x="2094734" y="524255"/>
                </a:lnTo>
                <a:lnTo>
                  <a:pt x="2093210" y="528065"/>
                </a:lnTo>
                <a:lnTo>
                  <a:pt x="2094734" y="531113"/>
                </a:lnTo>
                <a:lnTo>
                  <a:pt x="2097782" y="532637"/>
                </a:lnTo>
                <a:lnTo>
                  <a:pt x="2101592" y="531113"/>
                </a:lnTo>
                <a:lnTo>
                  <a:pt x="2103116" y="528065"/>
                </a:lnTo>
                <a:lnTo>
                  <a:pt x="2101592" y="525017"/>
                </a:lnTo>
                <a:lnTo>
                  <a:pt x="2098544" y="523493"/>
                </a:lnTo>
                <a:close/>
              </a:path>
              <a:path w="3214370" h="621029">
                <a:moveTo>
                  <a:pt x="2117594" y="525017"/>
                </a:moveTo>
                <a:lnTo>
                  <a:pt x="2113784" y="525779"/>
                </a:lnTo>
                <a:lnTo>
                  <a:pt x="2112260" y="529589"/>
                </a:lnTo>
                <a:lnTo>
                  <a:pt x="2113784" y="532637"/>
                </a:lnTo>
                <a:lnTo>
                  <a:pt x="2116832" y="534161"/>
                </a:lnTo>
                <a:lnTo>
                  <a:pt x="2120642" y="532637"/>
                </a:lnTo>
                <a:lnTo>
                  <a:pt x="2122166" y="529589"/>
                </a:lnTo>
                <a:lnTo>
                  <a:pt x="2120642" y="526541"/>
                </a:lnTo>
                <a:lnTo>
                  <a:pt x="2117594" y="525017"/>
                </a:lnTo>
                <a:close/>
              </a:path>
              <a:path w="3214370" h="621029">
                <a:moveTo>
                  <a:pt x="2136644" y="525779"/>
                </a:moveTo>
                <a:lnTo>
                  <a:pt x="2132834" y="527303"/>
                </a:lnTo>
                <a:lnTo>
                  <a:pt x="2131310" y="530351"/>
                </a:lnTo>
                <a:lnTo>
                  <a:pt x="2132834" y="534161"/>
                </a:lnTo>
                <a:lnTo>
                  <a:pt x="2135882" y="535685"/>
                </a:lnTo>
                <a:lnTo>
                  <a:pt x="2139692" y="534161"/>
                </a:lnTo>
                <a:lnTo>
                  <a:pt x="2141216" y="531113"/>
                </a:lnTo>
                <a:lnTo>
                  <a:pt x="2139692" y="528065"/>
                </a:lnTo>
                <a:lnTo>
                  <a:pt x="2136644" y="525779"/>
                </a:lnTo>
                <a:close/>
              </a:path>
              <a:path w="3214370" h="621029">
                <a:moveTo>
                  <a:pt x="2155694" y="527303"/>
                </a:moveTo>
                <a:lnTo>
                  <a:pt x="2151884" y="528827"/>
                </a:lnTo>
                <a:lnTo>
                  <a:pt x="2150360" y="531875"/>
                </a:lnTo>
                <a:lnTo>
                  <a:pt x="2151884" y="535685"/>
                </a:lnTo>
                <a:lnTo>
                  <a:pt x="2154932" y="537209"/>
                </a:lnTo>
                <a:lnTo>
                  <a:pt x="2158742" y="535685"/>
                </a:lnTo>
                <a:lnTo>
                  <a:pt x="2160266" y="532637"/>
                </a:lnTo>
                <a:lnTo>
                  <a:pt x="2158742" y="528827"/>
                </a:lnTo>
                <a:lnTo>
                  <a:pt x="2155694" y="527303"/>
                </a:lnTo>
                <a:close/>
              </a:path>
              <a:path w="3214370" h="621029">
                <a:moveTo>
                  <a:pt x="2174744" y="528827"/>
                </a:moveTo>
                <a:lnTo>
                  <a:pt x="2170934" y="530351"/>
                </a:lnTo>
                <a:lnTo>
                  <a:pt x="2169410" y="533399"/>
                </a:lnTo>
                <a:lnTo>
                  <a:pt x="2170934" y="537209"/>
                </a:lnTo>
                <a:lnTo>
                  <a:pt x="2173982" y="538733"/>
                </a:lnTo>
                <a:lnTo>
                  <a:pt x="2177792" y="537209"/>
                </a:lnTo>
                <a:lnTo>
                  <a:pt x="2179316" y="534161"/>
                </a:lnTo>
                <a:lnTo>
                  <a:pt x="2177792" y="530351"/>
                </a:lnTo>
                <a:lnTo>
                  <a:pt x="2174744" y="528827"/>
                </a:lnTo>
                <a:close/>
              </a:path>
              <a:path w="3214370" h="621029">
                <a:moveTo>
                  <a:pt x="2193794" y="530351"/>
                </a:moveTo>
                <a:lnTo>
                  <a:pt x="2189984" y="531875"/>
                </a:lnTo>
                <a:lnTo>
                  <a:pt x="2188460" y="534923"/>
                </a:lnTo>
                <a:lnTo>
                  <a:pt x="2189984" y="538733"/>
                </a:lnTo>
                <a:lnTo>
                  <a:pt x="2193032" y="540257"/>
                </a:lnTo>
                <a:lnTo>
                  <a:pt x="2196842" y="538733"/>
                </a:lnTo>
                <a:lnTo>
                  <a:pt x="2198366" y="535685"/>
                </a:lnTo>
                <a:lnTo>
                  <a:pt x="2196842" y="531875"/>
                </a:lnTo>
                <a:lnTo>
                  <a:pt x="2193794" y="530351"/>
                </a:lnTo>
                <a:close/>
              </a:path>
              <a:path w="3214370" h="621029">
                <a:moveTo>
                  <a:pt x="2212082" y="531875"/>
                </a:moveTo>
                <a:lnTo>
                  <a:pt x="2209034" y="532637"/>
                </a:lnTo>
                <a:lnTo>
                  <a:pt x="2207510" y="536447"/>
                </a:lnTo>
                <a:lnTo>
                  <a:pt x="2209034" y="539495"/>
                </a:lnTo>
                <a:lnTo>
                  <a:pt x="2212082" y="541019"/>
                </a:lnTo>
                <a:lnTo>
                  <a:pt x="2215130" y="540257"/>
                </a:lnTo>
                <a:lnTo>
                  <a:pt x="2216654" y="536447"/>
                </a:lnTo>
                <a:lnTo>
                  <a:pt x="2215892" y="533399"/>
                </a:lnTo>
                <a:lnTo>
                  <a:pt x="2212082" y="531875"/>
                </a:lnTo>
                <a:close/>
              </a:path>
              <a:path w="3214370" h="621029">
                <a:moveTo>
                  <a:pt x="2231132" y="533399"/>
                </a:moveTo>
                <a:lnTo>
                  <a:pt x="2228084" y="534161"/>
                </a:lnTo>
                <a:lnTo>
                  <a:pt x="2226560" y="537971"/>
                </a:lnTo>
                <a:lnTo>
                  <a:pt x="2228084" y="541019"/>
                </a:lnTo>
                <a:lnTo>
                  <a:pt x="2231132" y="542543"/>
                </a:lnTo>
                <a:lnTo>
                  <a:pt x="2234180" y="541019"/>
                </a:lnTo>
                <a:lnTo>
                  <a:pt x="2235704" y="537971"/>
                </a:lnTo>
                <a:lnTo>
                  <a:pt x="2234942" y="534923"/>
                </a:lnTo>
                <a:lnTo>
                  <a:pt x="2231132" y="533399"/>
                </a:lnTo>
                <a:close/>
              </a:path>
              <a:path w="3214370" h="621029">
                <a:moveTo>
                  <a:pt x="2250182" y="534161"/>
                </a:moveTo>
                <a:lnTo>
                  <a:pt x="2247134" y="535685"/>
                </a:lnTo>
                <a:lnTo>
                  <a:pt x="2245610" y="538733"/>
                </a:lnTo>
                <a:lnTo>
                  <a:pt x="2246372" y="542543"/>
                </a:lnTo>
                <a:lnTo>
                  <a:pt x="2250182" y="544067"/>
                </a:lnTo>
                <a:lnTo>
                  <a:pt x="2253230" y="542543"/>
                </a:lnTo>
                <a:lnTo>
                  <a:pt x="2254754" y="539495"/>
                </a:lnTo>
                <a:lnTo>
                  <a:pt x="2253992" y="535685"/>
                </a:lnTo>
                <a:lnTo>
                  <a:pt x="2250182" y="534161"/>
                </a:lnTo>
                <a:close/>
              </a:path>
              <a:path w="3214370" h="621029">
                <a:moveTo>
                  <a:pt x="2269232" y="535685"/>
                </a:moveTo>
                <a:lnTo>
                  <a:pt x="2266184" y="536447"/>
                </a:lnTo>
                <a:lnTo>
                  <a:pt x="2264660" y="540257"/>
                </a:lnTo>
                <a:lnTo>
                  <a:pt x="2265422" y="543305"/>
                </a:lnTo>
                <a:lnTo>
                  <a:pt x="2269232" y="544829"/>
                </a:lnTo>
                <a:lnTo>
                  <a:pt x="2272280" y="544067"/>
                </a:lnTo>
                <a:lnTo>
                  <a:pt x="2273804" y="540257"/>
                </a:lnTo>
                <a:lnTo>
                  <a:pt x="2273042" y="537209"/>
                </a:lnTo>
                <a:lnTo>
                  <a:pt x="2269232" y="535685"/>
                </a:lnTo>
                <a:close/>
              </a:path>
              <a:path w="3214370" h="621029">
                <a:moveTo>
                  <a:pt x="2288282" y="537209"/>
                </a:moveTo>
                <a:lnTo>
                  <a:pt x="2285234" y="537971"/>
                </a:lnTo>
                <a:lnTo>
                  <a:pt x="2283710" y="541781"/>
                </a:lnTo>
                <a:lnTo>
                  <a:pt x="2284472" y="544829"/>
                </a:lnTo>
                <a:lnTo>
                  <a:pt x="2288282" y="546353"/>
                </a:lnTo>
                <a:lnTo>
                  <a:pt x="2291330" y="544829"/>
                </a:lnTo>
                <a:lnTo>
                  <a:pt x="2292854" y="541781"/>
                </a:lnTo>
                <a:lnTo>
                  <a:pt x="2292092" y="538733"/>
                </a:lnTo>
                <a:lnTo>
                  <a:pt x="2288282" y="537209"/>
                </a:lnTo>
                <a:close/>
              </a:path>
              <a:path w="3214370" h="621029">
                <a:moveTo>
                  <a:pt x="2307332" y="537971"/>
                </a:moveTo>
                <a:lnTo>
                  <a:pt x="2304284" y="539495"/>
                </a:lnTo>
                <a:lnTo>
                  <a:pt x="2302760" y="542543"/>
                </a:lnTo>
                <a:lnTo>
                  <a:pt x="2303522" y="546353"/>
                </a:lnTo>
                <a:lnTo>
                  <a:pt x="2307332" y="547877"/>
                </a:lnTo>
                <a:lnTo>
                  <a:pt x="2310380" y="546353"/>
                </a:lnTo>
                <a:lnTo>
                  <a:pt x="2311904" y="543305"/>
                </a:lnTo>
                <a:lnTo>
                  <a:pt x="2311142" y="539495"/>
                </a:lnTo>
                <a:lnTo>
                  <a:pt x="2307332" y="537971"/>
                </a:lnTo>
                <a:close/>
              </a:path>
              <a:path w="3214370" h="621029">
                <a:moveTo>
                  <a:pt x="2326382" y="539495"/>
                </a:moveTo>
                <a:lnTo>
                  <a:pt x="2323334" y="541019"/>
                </a:lnTo>
                <a:lnTo>
                  <a:pt x="2321810" y="544067"/>
                </a:lnTo>
                <a:lnTo>
                  <a:pt x="2322572" y="547115"/>
                </a:lnTo>
                <a:lnTo>
                  <a:pt x="2326382" y="548639"/>
                </a:lnTo>
                <a:lnTo>
                  <a:pt x="2329430" y="547877"/>
                </a:lnTo>
                <a:lnTo>
                  <a:pt x="2330954" y="544067"/>
                </a:lnTo>
                <a:lnTo>
                  <a:pt x="2330192" y="541019"/>
                </a:lnTo>
                <a:lnTo>
                  <a:pt x="2326382" y="539495"/>
                </a:lnTo>
                <a:close/>
              </a:path>
              <a:path w="3214370" h="621029">
                <a:moveTo>
                  <a:pt x="2345432" y="540257"/>
                </a:moveTo>
                <a:lnTo>
                  <a:pt x="2342384" y="541781"/>
                </a:lnTo>
                <a:lnTo>
                  <a:pt x="2340860" y="544829"/>
                </a:lnTo>
                <a:lnTo>
                  <a:pt x="2341622" y="548639"/>
                </a:lnTo>
                <a:lnTo>
                  <a:pt x="2345432" y="550163"/>
                </a:lnTo>
                <a:lnTo>
                  <a:pt x="2348480" y="548639"/>
                </a:lnTo>
                <a:lnTo>
                  <a:pt x="2350004" y="545591"/>
                </a:lnTo>
                <a:lnTo>
                  <a:pt x="2349242" y="541781"/>
                </a:lnTo>
                <a:lnTo>
                  <a:pt x="2345432" y="540257"/>
                </a:lnTo>
                <a:close/>
              </a:path>
              <a:path w="3214370" h="621029">
                <a:moveTo>
                  <a:pt x="2364482" y="541781"/>
                </a:moveTo>
                <a:lnTo>
                  <a:pt x="2361434" y="542543"/>
                </a:lnTo>
                <a:lnTo>
                  <a:pt x="2359910" y="546353"/>
                </a:lnTo>
                <a:lnTo>
                  <a:pt x="2360672" y="549401"/>
                </a:lnTo>
                <a:lnTo>
                  <a:pt x="2364482" y="550925"/>
                </a:lnTo>
                <a:lnTo>
                  <a:pt x="2367530" y="550163"/>
                </a:lnTo>
                <a:lnTo>
                  <a:pt x="2369054" y="546353"/>
                </a:lnTo>
                <a:lnTo>
                  <a:pt x="2368292" y="543305"/>
                </a:lnTo>
                <a:lnTo>
                  <a:pt x="2364482" y="541781"/>
                </a:lnTo>
                <a:close/>
              </a:path>
              <a:path w="3214370" h="621029">
                <a:moveTo>
                  <a:pt x="2383532" y="542543"/>
                </a:moveTo>
                <a:lnTo>
                  <a:pt x="2380484" y="544067"/>
                </a:lnTo>
                <a:lnTo>
                  <a:pt x="2378960" y="547115"/>
                </a:lnTo>
                <a:lnTo>
                  <a:pt x="2379722" y="550925"/>
                </a:lnTo>
                <a:lnTo>
                  <a:pt x="2383532" y="552449"/>
                </a:lnTo>
                <a:lnTo>
                  <a:pt x="2386580" y="550925"/>
                </a:lnTo>
                <a:lnTo>
                  <a:pt x="2388104" y="547877"/>
                </a:lnTo>
                <a:lnTo>
                  <a:pt x="2387342" y="544067"/>
                </a:lnTo>
                <a:lnTo>
                  <a:pt x="2383532" y="542543"/>
                </a:lnTo>
                <a:close/>
              </a:path>
              <a:path w="3214370" h="621029">
                <a:moveTo>
                  <a:pt x="2402582" y="544067"/>
                </a:moveTo>
                <a:lnTo>
                  <a:pt x="2399534" y="544829"/>
                </a:lnTo>
                <a:lnTo>
                  <a:pt x="2398010" y="548639"/>
                </a:lnTo>
                <a:lnTo>
                  <a:pt x="2398772" y="551687"/>
                </a:lnTo>
                <a:lnTo>
                  <a:pt x="2402582" y="553211"/>
                </a:lnTo>
                <a:lnTo>
                  <a:pt x="2405630" y="552449"/>
                </a:lnTo>
                <a:lnTo>
                  <a:pt x="2407154" y="548639"/>
                </a:lnTo>
                <a:lnTo>
                  <a:pt x="2405630" y="545591"/>
                </a:lnTo>
                <a:lnTo>
                  <a:pt x="2402582" y="544067"/>
                </a:lnTo>
                <a:close/>
              </a:path>
              <a:path w="3214370" h="621029">
                <a:moveTo>
                  <a:pt x="2421632" y="544829"/>
                </a:moveTo>
                <a:lnTo>
                  <a:pt x="2418584" y="546353"/>
                </a:lnTo>
                <a:lnTo>
                  <a:pt x="2417060" y="549401"/>
                </a:lnTo>
                <a:lnTo>
                  <a:pt x="2417822" y="553211"/>
                </a:lnTo>
                <a:lnTo>
                  <a:pt x="2421632" y="554735"/>
                </a:lnTo>
                <a:lnTo>
                  <a:pt x="2424680" y="553211"/>
                </a:lnTo>
                <a:lnTo>
                  <a:pt x="2426204" y="550163"/>
                </a:lnTo>
                <a:lnTo>
                  <a:pt x="2424680" y="546353"/>
                </a:lnTo>
                <a:lnTo>
                  <a:pt x="2421632" y="544829"/>
                </a:lnTo>
                <a:close/>
              </a:path>
              <a:path w="3214370" h="621029">
                <a:moveTo>
                  <a:pt x="2440682" y="546353"/>
                </a:moveTo>
                <a:lnTo>
                  <a:pt x="2437634" y="547115"/>
                </a:lnTo>
                <a:lnTo>
                  <a:pt x="2436110" y="550925"/>
                </a:lnTo>
                <a:lnTo>
                  <a:pt x="2436872" y="553973"/>
                </a:lnTo>
                <a:lnTo>
                  <a:pt x="2440682" y="555497"/>
                </a:lnTo>
                <a:lnTo>
                  <a:pt x="2443730" y="553973"/>
                </a:lnTo>
                <a:lnTo>
                  <a:pt x="2445254" y="550925"/>
                </a:lnTo>
                <a:lnTo>
                  <a:pt x="2443730" y="547877"/>
                </a:lnTo>
                <a:lnTo>
                  <a:pt x="2440682" y="546353"/>
                </a:lnTo>
                <a:close/>
              </a:path>
              <a:path w="3214370" h="621029">
                <a:moveTo>
                  <a:pt x="2459732" y="547115"/>
                </a:moveTo>
                <a:lnTo>
                  <a:pt x="2456684" y="548639"/>
                </a:lnTo>
                <a:lnTo>
                  <a:pt x="2455160" y="551687"/>
                </a:lnTo>
                <a:lnTo>
                  <a:pt x="2455922" y="554735"/>
                </a:lnTo>
                <a:lnTo>
                  <a:pt x="2459732" y="556259"/>
                </a:lnTo>
                <a:lnTo>
                  <a:pt x="2462780" y="555497"/>
                </a:lnTo>
                <a:lnTo>
                  <a:pt x="2464304" y="551687"/>
                </a:lnTo>
                <a:lnTo>
                  <a:pt x="2462780" y="548639"/>
                </a:lnTo>
                <a:lnTo>
                  <a:pt x="2459732" y="547115"/>
                </a:lnTo>
                <a:close/>
              </a:path>
              <a:path w="3214370" h="621029">
                <a:moveTo>
                  <a:pt x="2478782" y="547877"/>
                </a:moveTo>
                <a:lnTo>
                  <a:pt x="2475734" y="549401"/>
                </a:lnTo>
                <a:lnTo>
                  <a:pt x="2473448" y="552449"/>
                </a:lnTo>
                <a:lnTo>
                  <a:pt x="2474972" y="556259"/>
                </a:lnTo>
                <a:lnTo>
                  <a:pt x="2478020" y="557783"/>
                </a:lnTo>
                <a:lnTo>
                  <a:pt x="2481830" y="556259"/>
                </a:lnTo>
                <a:lnTo>
                  <a:pt x="2483354" y="553211"/>
                </a:lnTo>
                <a:lnTo>
                  <a:pt x="2481830" y="549401"/>
                </a:lnTo>
                <a:lnTo>
                  <a:pt x="2478782" y="547877"/>
                </a:lnTo>
                <a:close/>
              </a:path>
              <a:path w="3214370" h="621029">
                <a:moveTo>
                  <a:pt x="2497832" y="549401"/>
                </a:moveTo>
                <a:lnTo>
                  <a:pt x="2494784" y="550163"/>
                </a:lnTo>
                <a:lnTo>
                  <a:pt x="2492498" y="553973"/>
                </a:lnTo>
                <a:lnTo>
                  <a:pt x="2494022" y="557021"/>
                </a:lnTo>
                <a:lnTo>
                  <a:pt x="2497070" y="558545"/>
                </a:lnTo>
                <a:lnTo>
                  <a:pt x="2500880" y="557021"/>
                </a:lnTo>
                <a:lnTo>
                  <a:pt x="2502404" y="553973"/>
                </a:lnTo>
                <a:lnTo>
                  <a:pt x="2500880" y="550925"/>
                </a:lnTo>
                <a:lnTo>
                  <a:pt x="2497832" y="549401"/>
                </a:lnTo>
                <a:close/>
              </a:path>
              <a:path w="3214370" h="621029">
                <a:moveTo>
                  <a:pt x="2516882" y="550163"/>
                </a:moveTo>
                <a:lnTo>
                  <a:pt x="2513072" y="550925"/>
                </a:lnTo>
                <a:lnTo>
                  <a:pt x="2511548" y="554735"/>
                </a:lnTo>
                <a:lnTo>
                  <a:pt x="2513072" y="557783"/>
                </a:lnTo>
                <a:lnTo>
                  <a:pt x="2516120" y="559307"/>
                </a:lnTo>
                <a:lnTo>
                  <a:pt x="2519930" y="558545"/>
                </a:lnTo>
                <a:lnTo>
                  <a:pt x="2521454" y="554735"/>
                </a:lnTo>
                <a:lnTo>
                  <a:pt x="2519930" y="551687"/>
                </a:lnTo>
                <a:lnTo>
                  <a:pt x="2516882" y="550163"/>
                </a:lnTo>
                <a:close/>
              </a:path>
              <a:path w="3214370" h="621029">
                <a:moveTo>
                  <a:pt x="2535932" y="550925"/>
                </a:moveTo>
                <a:lnTo>
                  <a:pt x="2532122" y="552449"/>
                </a:lnTo>
                <a:lnTo>
                  <a:pt x="2530598" y="555497"/>
                </a:lnTo>
                <a:lnTo>
                  <a:pt x="2532122" y="558545"/>
                </a:lnTo>
                <a:lnTo>
                  <a:pt x="2535170" y="560069"/>
                </a:lnTo>
                <a:lnTo>
                  <a:pt x="2538980" y="559307"/>
                </a:lnTo>
                <a:lnTo>
                  <a:pt x="2540504" y="555497"/>
                </a:lnTo>
                <a:lnTo>
                  <a:pt x="2538980" y="552449"/>
                </a:lnTo>
                <a:lnTo>
                  <a:pt x="2535932" y="550925"/>
                </a:lnTo>
                <a:close/>
              </a:path>
              <a:path w="3214370" h="621029">
                <a:moveTo>
                  <a:pt x="2554982" y="551687"/>
                </a:moveTo>
                <a:lnTo>
                  <a:pt x="2551172" y="553211"/>
                </a:lnTo>
                <a:lnTo>
                  <a:pt x="2549648" y="556259"/>
                </a:lnTo>
                <a:lnTo>
                  <a:pt x="2551172" y="560069"/>
                </a:lnTo>
                <a:lnTo>
                  <a:pt x="2554220" y="561593"/>
                </a:lnTo>
                <a:lnTo>
                  <a:pt x="2558030" y="560069"/>
                </a:lnTo>
                <a:lnTo>
                  <a:pt x="2559554" y="557021"/>
                </a:lnTo>
                <a:lnTo>
                  <a:pt x="2558030" y="553211"/>
                </a:lnTo>
                <a:lnTo>
                  <a:pt x="2554982" y="551687"/>
                </a:lnTo>
                <a:close/>
              </a:path>
              <a:path w="3214370" h="621029">
                <a:moveTo>
                  <a:pt x="2574032" y="552449"/>
                </a:moveTo>
                <a:lnTo>
                  <a:pt x="2570222" y="553973"/>
                </a:lnTo>
                <a:lnTo>
                  <a:pt x="2568698" y="557021"/>
                </a:lnTo>
                <a:lnTo>
                  <a:pt x="2570222" y="560831"/>
                </a:lnTo>
                <a:lnTo>
                  <a:pt x="2573270" y="562355"/>
                </a:lnTo>
                <a:lnTo>
                  <a:pt x="2577080" y="560831"/>
                </a:lnTo>
                <a:lnTo>
                  <a:pt x="2578604" y="557783"/>
                </a:lnTo>
                <a:lnTo>
                  <a:pt x="2577080" y="553973"/>
                </a:lnTo>
                <a:lnTo>
                  <a:pt x="2574032" y="552449"/>
                </a:lnTo>
                <a:close/>
              </a:path>
              <a:path w="3214370" h="621029">
                <a:moveTo>
                  <a:pt x="2593082" y="553211"/>
                </a:moveTo>
                <a:lnTo>
                  <a:pt x="2589272" y="554735"/>
                </a:lnTo>
                <a:lnTo>
                  <a:pt x="2587748" y="557783"/>
                </a:lnTo>
                <a:lnTo>
                  <a:pt x="2589272" y="561593"/>
                </a:lnTo>
                <a:lnTo>
                  <a:pt x="2592320" y="563117"/>
                </a:lnTo>
                <a:lnTo>
                  <a:pt x="2596130" y="561593"/>
                </a:lnTo>
                <a:lnTo>
                  <a:pt x="2597654" y="558545"/>
                </a:lnTo>
                <a:lnTo>
                  <a:pt x="2596130" y="555497"/>
                </a:lnTo>
                <a:lnTo>
                  <a:pt x="2593082" y="553211"/>
                </a:lnTo>
                <a:close/>
              </a:path>
              <a:path w="3214370" h="621029">
                <a:moveTo>
                  <a:pt x="2612132" y="554735"/>
                </a:moveTo>
                <a:lnTo>
                  <a:pt x="2608322" y="555497"/>
                </a:lnTo>
                <a:lnTo>
                  <a:pt x="2606798" y="559307"/>
                </a:lnTo>
                <a:lnTo>
                  <a:pt x="2608322" y="562355"/>
                </a:lnTo>
                <a:lnTo>
                  <a:pt x="2611370" y="563879"/>
                </a:lnTo>
                <a:lnTo>
                  <a:pt x="2615180" y="563117"/>
                </a:lnTo>
                <a:lnTo>
                  <a:pt x="2616704" y="559307"/>
                </a:lnTo>
                <a:lnTo>
                  <a:pt x="2615180" y="556259"/>
                </a:lnTo>
                <a:lnTo>
                  <a:pt x="2612132" y="554735"/>
                </a:lnTo>
                <a:close/>
              </a:path>
              <a:path w="3214370" h="621029">
                <a:moveTo>
                  <a:pt x="2631182" y="555497"/>
                </a:moveTo>
                <a:lnTo>
                  <a:pt x="2627372" y="557021"/>
                </a:lnTo>
                <a:lnTo>
                  <a:pt x="2625848" y="560069"/>
                </a:lnTo>
                <a:lnTo>
                  <a:pt x="2627372" y="563117"/>
                </a:lnTo>
                <a:lnTo>
                  <a:pt x="2631182" y="564641"/>
                </a:lnTo>
                <a:lnTo>
                  <a:pt x="2634230" y="563117"/>
                </a:lnTo>
                <a:lnTo>
                  <a:pt x="2635754" y="560069"/>
                </a:lnTo>
                <a:lnTo>
                  <a:pt x="2634230" y="557021"/>
                </a:lnTo>
                <a:lnTo>
                  <a:pt x="2631182" y="555497"/>
                </a:lnTo>
                <a:close/>
              </a:path>
              <a:path w="3214370" h="621029">
                <a:moveTo>
                  <a:pt x="2650232" y="556259"/>
                </a:moveTo>
                <a:lnTo>
                  <a:pt x="2646422" y="557783"/>
                </a:lnTo>
                <a:lnTo>
                  <a:pt x="2644898" y="560831"/>
                </a:lnTo>
                <a:lnTo>
                  <a:pt x="2646422" y="563879"/>
                </a:lnTo>
                <a:lnTo>
                  <a:pt x="2650232" y="565403"/>
                </a:lnTo>
                <a:lnTo>
                  <a:pt x="2653280" y="563879"/>
                </a:lnTo>
                <a:lnTo>
                  <a:pt x="2654804" y="560831"/>
                </a:lnTo>
                <a:lnTo>
                  <a:pt x="2653280" y="557783"/>
                </a:lnTo>
                <a:lnTo>
                  <a:pt x="2650232" y="556259"/>
                </a:lnTo>
                <a:close/>
              </a:path>
              <a:path w="3214370" h="621029">
                <a:moveTo>
                  <a:pt x="2669282" y="557021"/>
                </a:moveTo>
                <a:lnTo>
                  <a:pt x="2665472" y="557783"/>
                </a:lnTo>
                <a:lnTo>
                  <a:pt x="2663948" y="561593"/>
                </a:lnTo>
                <a:lnTo>
                  <a:pt x="2665472" y="564641"/>
                </a:lnTo>
                <a:lnTo>
                  <a:pt x="2669282" y="566165"/>
                </a:lnTo>
                <a:lnTo>
                  <a:pt x="2672330" y="564641"/>
                </a:lnTo>
                <a:lnTo>
                  <a:pt x="2673854" y="561593"/>
                </a:lnTo>
                <a:lnTo>
                  <a:pt x="2672330" y="557783"/>
                </a:lnTo>
                <a:lnTo>
                  <a:pt x="2669282" y="557021"/>
                </a:lnTo>
                <a:close/>
              </a:path>
              <a:path w="3214370" h="621029">
                <a:moveTo>
                  <a:pt x="2688332" y="557783"/>
                </a:moveTo>
                <a:lnTo>
                  <a:pt x="2684522" y="558545"/>
                </a:lnTo>
                <a:lnTo>
                  <a:pt x="2682998" y="562355"/>
                </a:lnTo>
                <a:lnTo>
                  <a:pt x="2684522" y="565403"/>
                </a:lnTo>
                <a:lnTo>
                  <a:pt x="2688332" y="566927"/>
                </a:lnTo>
                <a:lnTo>
                  <a:pt x="2691380" y="565403"/>
                </a:lnTo>
                <a:lnTo>
                  <a:pt x="2692904" y="562355"/>
                </a:lnTo>
                <a:lnTo>
                  <a:pt x="2691380" y="558545"/>
                </a:lnTo>
                <a:lnTo>
                  <a:pt x="2688332" y="557783"/>
                </a:lnTo>
                <a:close/>
              </a:path>
              <a:path w="3214370" h="621029">
                <a:moveTo>
                  <a:pt x="2707382" y="557783"/>
                </a:moveTo>
                <a:lnTo>
                  <a:pt x="2703572" y="559307"/>
                </a:lnTo>
                <a:lnTo>
                  <a:pt x="2702048" y="563117"/>
                </a:lnTo>
                <a:lnTo>
                  <a:pt x="2703572" y="566165"/>
                </a:lnTo>
                <a:lnTo>
                  <a:pt x="2707382" y="567689"/>
                </a:lnTo>
                <a:lnTo>
                  <a:pt x="2710430" y="566165"/>
                </a:lnTo>
                <a:lnTo>
                  <a:pt x="2711954" y="563117"/>
                </a:lnTo>
                <a:lnTo>
                  <a:pt x="2710430" y="559307"/>
                </a:lnTo>
                <a:lnTo>
                  <a:pt x="2707382" y="557783"/>
                </a:lnTo>
                <a:close/>
              </a:path>
              <a:path w="3214370" h="621029">
                <a:moveTo>
                  <a:pt x="2726432" y="558545"/>
                </a:moveTo>
                <a:lnTo>
                  <a:pt x="2722622" y="560069"/>
                </a:lnTo>
                <a:lnTo>
                  <a:pt x="2721098" y="563879"/>
                </a:lnTo>
                <a:lnTo>
                  <a:pt x="2722622" y="566927"/>
                </a:lnTo>
                <a:lnTo>
                  <a:pt x="2726432" y="568451"/>
                </a:lnTo>
                <a:lnTo>
                  <a:pt x="2729480" y="566927"/>
                </a:lnTo>
                <a:lnTo>
                  <a:pt x="2731004" y="563879"/>
                </a:lnTo>
                <a:lnTo>
                  <a:pt x="2729480" y="560069"/>
                </a:lnTo>
                <a:lnTo>
                  <a:pt x="2726432" y="558545"/>
                </a:lnTo>
                <a:close/>
              </a:path>
              <a:path w="3214370" h="621029">
                <a:moveTo>
                  <a:pt x="2745482" y="559307"/>
                </a:moveTo>
                <a:lnTo>
                  <a:pt x="2741672" y="560831"/>
                </a:lnTo>
                <a:lnTo>
                  <a:pt x="2740148" y="564641"/>
                </a:lnTo>
                <a:lnTo>
                  <a:pt x="2741672" y="567689"/>
                </a:lnTo>
                <a:lnTo>
                  <a:pt x="2745482" y="569213"/>
                </a:lnTo>
                <a:lnTo>
                  <a:pt x="2748530" y="567689"/>
                </a:lnTo>
                <a:lnTo>
                  <a:pt x="2750054" y="564641"/>
                </a:lnTo>
                <a:lnTo>
                  <a:pt x="2748530" y="560831"/>
                </a:lnTo>
                <a:lnTo>
                  <a:pt x="2745482" y="559307"/>
                </a:lnTo>
                <a:close/>
              </a:path>
              <a:path w="3214370" h="621029">
                <a:moveTo>
                  <a:pt x="2764532" y="560069"/>
                </a:moveTo>
                <a:lnTo>
                  <a:pt x="2760722" y="561593"/>
                </a:lnTo>
                <a:lnTo>
                  <a:pt x="2759198" y="565403"/>
                </a:lnTo>
                <a:lnTo>
                  <a:pt x="2760722" y="568451"/>
                </a:lnTo>
                <a:lnTo>
                  <a:pt x="2764532" y="569975"/>
                </a:lnTo>
                <a:lnTo>
                  <a:pt x="2767580" y="568451"/>
                </a:lnTo>
                <a:lnTo>
                  <a:pt x="2769104" y="565403"/>
                </a:lnTo>
                <a:lnTo>
                  <a:pt x="2767580" y="561593"/>
                </a:lnTo>
                <a:lnTo>
                  <a:pt x="2764532" y="560069"/>
                </a:lnTo>
                <a:close/>
              </a:path>
              <a:path w="3214370" h="621029">
                <a:moveTo>
                  <a:pt x="2783582" y="560831"/>
                </a:moveTo>
                <a:lnTo>
                  <a:pt x="2779772" y="562355"/>
                </a:lnTo>
                <a:lnTo>
                  <a:pt x="2778248" y="565403"/>
                </a:lnTo>
                <a:lnTo>
                  <a:pt x="2779772" y="569213"/>
                </a:lnTo>
                <a:lnTo>
                  <a:pt x="2783582" y="570737"/>
                </a:lnTo>
                <a:lnTo>
                  <a:pt x="2786630" y="569213"/>
                </a:lnTo>
                <a:lnTo>
                  <a:pt x="2788154" y="565403"/>
                </a:lnTo>
                <a:lnTo>
                  <a:pt x="2786630" y="562355"/>
                </a:lnTo>
                <a:lnTo>
                  <a:pt x="2783582" y="560831"/>
                </a:lnTo>
                <a:close/>
              </a:path>
              <a:path w="3214370" h="621029">
                <a:moveTo>
                  <a:pt x="2802632" y="561593"/>
                </a:moveTo>
                <a:lnTo>
                  <a:pt x="2798050" y="564357"/>
                </a:lnTo>
                <a:lnTo>
                  <a:pt x="2799561" y="569862"/>
                </a:lnTo>
                <a:lnTo>
                  <a:pt x="2805681" y="569496"/>
                </a:lnTo>
                <a:lnTo>
                  <a:pt x="2805680" y="563117"/>
                </a:lnTo>
                <a:lnTo>
                  <a:pt x="2802632" y="561593"/>
                </a:lnTo>
                <a:close/>
              </a:path>
              <a:path w="3214370" h="621029">
                <a:moveTo>
                  <a:pt x="2821682" y="561593"/>
                </a:moveTo>
                <a:lnTo>
                  <a:pt x="2817872" y="563117"/>
                </a:lnTo>
                <a:lnTo>
                  <a:pt x="2816348" y="566927"/>
                </a:lnTo>
                <a:lnTo>
                  <a:pt x="2817872" y="569975"/>
                </a:lnTo>
                <a:lnTo>
                  <a:pt x="2821682" y="571499"/>
                </a:lnTo>
                <a:lnTo>
                  <a:pt x="2824730" y="569975"/>
                </a:lnTo>
                <a:lnTo>
                  <a:pt x="2826254" y="566927"/>
                </a:lnTo>
                <a:lnTo>
                  <a:pt x="2824730" y="563117"/>
                </a:lnTo>
                <a:lnTo>
                  <a:pt x="2821682" y="561593"/>
                </a:lnTo>
                <a:close/>
              </a:path>
              <a:path w="3214370" h="621029">
                <a:moveTo>
                  <a:pt x="2840732" y="562355"/>
                </a:moveTo>
                <a:lnTo>
                  <a:pt x="2836922" y="563879"/>
                </a:lnTo>
                <a:lnTo>
                  <a:pt x="2835398" y="566927"/>
                </a:lnTo>
                <a:lnTo>
                  <a:pt x="2836922" y="570737"/>
                </a:lnTo>
                <a:lnTo>
                  <a:pt x="2840732" y="572261"/>
                </a:lnTo>
                <a:lnTo>
                  <a:pt x="2843780" y="570737"/>
                </a:lnTo>
                <a:lnTo>
                  <a:pt x="2845304" y="566927"/>
                </a:lnTo>
                <a:lnTo>
                  <a:pt x="2843780" y="563879"/>
                </a:lnTo>
                <a:lnTo>
                  <a:pt x="2840732" y="562355"/>
                </a:lnTo>
                <a:close/>
              </a:path>
              <a:path w="3214370" h="621029">
                <a:moveTo>
                  <a:pt x="2859782" y="563117"/>
                </a:moveTo>
                <a:lnTo>
                  <a:pt x="2855200" y="565881"/>
                </a:lnTo>
                <a:lnTo>
                  <a:pt x="2856711" y="571386"/>
                </a:lnTo>
                <a:lnTo>
                  <a:pt x="2862831" y="571020"/>
                </a:lnTo>
                <a:lnTo>
                  <a:pt x="2862830" y="564641"/>
                </a:lnTo>
                <a:lnTo>
                  <a:pt x="2859782" y="563117"/>
                </a:lnTo>
                <a:close/>
              </a:path>
              <a:path w="3214370" h="621029">
                <a:moveTo>
                  <a:pt x="2878832" y="563117"/>
                </a:moveTo>
                <a:lnTo>
                  <a:pt x="2875022" y="564641"/>
                </a:lnTo>
                <a:lnTo>
                  <a:pt x="2873498" y="568451"/>
                </a:lnTo>
                <a:lnTo>
                  <a:pt x="2875022" y="571499"/>
                </a:lnTo>
                <a:lnTo>
                  <a:pt x="2878832" y="573023"/>
                </a:lnTo>
                <a:lnTo>
                  <a:pt x="2881880" y="571499"/>
                </a:lnTo>
                <a:lnTo>
                  <a:pt x="2883404" y="568451"/>
                </a:lnTo>
                <a:lnTo>
                  <a:pt x="2881880" y="564641"/>
                </a:lnTo>
                <a:lnTo>
                  <a:pt x="2878832" y="563117"/>
                </a:lnTo>
                <a:close/>
              </a:path>
              <a:path w="3214370" h="621029">
                <a:moveTo>
                  <a:pt x="2897882" y="563879"/>
                </a:moveTo>
                <a:lnTo>
                  <a:pt x="2894072" y="565403"/>
                </a:lnTo>
                <a:lnTo>
                  <a:pt x="2892548" y="568451"/>
                </a:lnTo>
                <a:lnTo>
                  <a:pt x="2894072" y="572261"/>
                </a:lnTo>
                <a:lnTo>
                  <a:pt x="2897882" y="573785"/>
                </a:lnTo>
                <a:lnTo>
                  <a:pt x="2900930" y="572261"/>
                </a:lnTo>
                <a:lnTo>
                  <a:pt x="2902454" y="568451"/>
                </a:lnTo>
                <a:lnTo>
                  <a:pt x="2900930" y="565403"/>
                </a:lnTo>
                <a:lnTo>
                  <a:pt x="2897882" y="563879"/>
                </a:lnTo>
                <a:close/>
              </a:path>
              <a:path w="3214370" h="621029">
                <a:moveTo>
                  <a:pt x="2916932" y="564641"/>
                </a:moveTo>
                <a:lnTo>
                  <a:pt x="2913122" y="566165"/>
                </a:lnTo>
                <a:lnTo>
                  <a:pt x="2911598" y="569213"/>
                </a:lnTo>
                <a:lnTo>
                  <a:pt x="2913122" y="572261"/>
                </a:lnTo>
                <a:lnTo>
                  <a:pt x="2916932" y="573785"/>
                </a:lnTo>
                <a:lnTo>
                  <a:pt x="2919980" y="572261"/>
                </a:lnTo>
                <a:lnTo>
                  <a:pt x="2921504" y="569213"/>
                </a:lnTo>
                <a:lnTo>
                  <a:pt x="2919980" y="566165"/>
                </a:lnTo>
                <a:lnTo>
                  <a:pt x="2916932" y="564641"/>
                </a:lnTo>
                <a:close/>
              </a:path>
              <a:path w="3214370" h="621029">
                <a:moveTo>
                  <a:pt x="2935982" y="564641"/>
                </a:moveTo>
                <a:lnTo>
                  <a:pt x="2932172" y="566165"/>
                </a:lnTo>
                <a:lnTo>
                  <a:pt x="2930648" y="569975"/>
                </a:lnTo>
                <a:lnTo>
                  <a:pt x="2932172" y="573023"/>
                </a:lnTo>
                <a:lnTo>
                  <a:pt x="2935982" y="574547"/>
                </a:lnTo>
                <a:lnTo>
                  <a:pt x="2939030" y="573023"/>
                </a:lnTo>
                <a:lnTo>
                  <a:pt x="2940554" y="569975"/>
                </a:lnTo>
                <a:lnTo>
                  <a:pt x="2939030" y="566165"/>
                </a:lnTo>
                <a:lnTo>
                  <a:pt x="2935982" y="564641"/>
                </a:lnTo>
                <a:close/>
              </a:path>
              <a:path w="3214370" h="621029">
                <a:moveTo>
                  <a:pt x="2955032" y="565403"/>
                </a:moveTo>
                <a:lnTo>
                  <a:pt x="2951222" y="566927"/>
                </a:lnTo>
                <a:lnTo>
                  <a:pt x="2949698" y="569975"/>
                </a:lnTo>
                <a:lnTo>
                  <a:pt x="2951222" y="573023"/>
                </a:lnTo>
                <a:lnTo>
                  <a:pt x="2955032" y="574547"/>
                </a:lnTo>
                <a:lnTo>
                  <a:pt x="2958080" y="573023"/>
                </a:lnTo>
                <a:lnTo>
                  <a:pt x="2959604" y="569975"/>
                </a:lnTo>
                <a:lnTo>
                  <a:pt x="2958080" y="566927"/>
                </a:lnTo>
                <a:lnTo>
                  <a:pt x="2955032" y="565403"/>
                </a:lnTo>
                <a:close/>
              </a:path>
              <a:path w="3214370" h="621029">
                <a:moveTo>
                  <a:pt x="2974082" y="565403"/>
                </a:moveTo>
                <a:lnTo>
                  <a:pt x="2970272" y="566927"/>
                </a:lnTo>
                <a:lnTo>
                  <a:pt x="2968748" y="569975"/>
                </a:lnTo>
                <a:lnTo>
                  <a:pt x="2970272" y="573785"/>
                </a:lnTo>
                <a:lnTo>
                  <a:pt x="2974082" y="575309"/>
                </a:lnTo>
                <a:lnTo>
                  <a:pt x="2977130" y="573785"/>
                </a:lnTo>
                <a:lnTo>
                  <a:pt x="2978654" y="569975"/>
                </a:lnTo>
                <a:lnTo>
                  <a:pt x="2977130" y="566927"/>
                </a:lnTo>
                <a:lnTo>
                  <a:pt x="2974082" y="565403"/>
                </a:lnTo>
                <a:close/>
              </a:path>
              <a:path w="3214370" h="621029">
                <a:moveTo>
                  <a:pt x="2993132" y="566165"/>
                </a:moveTo>
                <a:lnTo>
                  <a:pt x="2989322" y="566927"/>
                </a:lnTo>
                <a:lnTo>
                  <a:pt x="2987798" y="570737"/>
                </a:lnTo>
                <a:lnTo>
                  <a:pt x="2989322" y="573785"/>
                </a:lnTo>
                <a:lnTo>
                  <a:pt x="2993132" y="575309"/>
                </a:lnTo>
                <a:lnTo>
                  <a:pt x="2996180" y="573785"/>
                </a:lnTo>
                <a:lnTo>
                  <a:pt x="2997704" y="570737"/>
                </a:lnTo>
                <a:lnTo>
                  <a:pt x="2996180" y="566927"/>
                </a:lnTo>
                <a:lnTo>
                  <a:pt x="2993132" y="566165"/>
                </a:lnTo>
                <a:close/>
              </a:path>
              <a:path w="3214370" h="621029">
                <a:moveTo>
                  <a:pt x="3012182" y="566165"/>
                </a:moveTo>
                <a:lnTo>
                  <a:pt x="3008372" y="567689"/>
                </a:lnTo>
                <a:lnTo>
                  <a:pt x="3006848" y="570737"/>
                </a:lnTo>
                <a:lnTo>
                  <a:pt x="3008372" y="574547"/>
                </a:lnTo>
                <a:lnTo>
                  <a:pt x="3012182" y="575309"/>
                </a:lnTo>
                <a:lnTo>
                  <a:pt x="3015230" y="574547"/>
                </a:lnTo>
                <a:lnTo>
                  <a:pt x="3016754" y="570737"/>
                </a:lnTo>
                <a:lnTo>
                  <a:pt x="3015230" y="567689"/>
                </a:lnTo>
                <a:lnTo>
                  <a:pt x="3012182" y="566165"/>
                </a:lnTo>
                <a:close/>
              </a:path>
              <a:path w="3214370" h="621029">
                <a:moveTo>
                  <a:pt x="3031232" y="566165"/>
                </a:moveTo>
                <a:lnTo>
                  <a:pt x="3027422" y="567689"/>
                </a:lnTo>
                <a:lnTo>
                  <a:pt x="3025898" y="571499"/>
                </a:lnTo>
                <a:lnTo>
                  <a:pt x="3027422" y="574547"/>
                </a:lnTo>
                <a:lnTo>
                  <a:pt x="3031232" y="576071"/>
                </a:lnTo>
                <a:lnTo>
                  <a:pt x="3034280" y="574547"/>
                </a:lnTo>
                <a:lnTo>
                  <a:pt x="3035804" y="571499"/>
                </a:lnTo>
                <a:lnTo>
                  <a:pt x="3034280" y="567689"/>
                </a:lnTo>
                <a:lnTo>
                  <a:pt x="3031232" y="566165"/>
                </a:lnTo>
                <a:close/>
              </a:path>
              <a:path w="3214370" h="621029">
                <a:moveTo>
                  <a:pt x="3050282" y="566927"/>
                </a:moveTo>
                <a:lnTo>
                  <a:pt x="3046472" y="568451"/>
                </a:lnTo>
                <a:lnTo>
                  <a:pt x="3044948" y="571499"/>
                </a:lnTo>
                <a:lnTo>
                  <a:pt x="3046472" y="574547"/>
                </a:lnTo>
                <a:lnTo>
                  <a:pt x="3050282" y="576071"/>
                </a:lnTo>
                <a:lnTo>
                  <a:pt x="3053330" y="574547"/>
                </a:lnTo>
                <a:lnTo>
                  <a:pt x="3054854" y="571499"/>
                </a:lnTo>
                <a:lnTo>
                  <a:pt x="3053330" y="568451"/>
                </a:lnTo>
                <a:lnTo>
                  <a:pt x="3050282" y="566927"/>
                </a:lnTo>
                <a:close/>
              </a:path>
              <a:path w="3214370" h="621029">
                <a:moveTo>
                  <a:pt x="3069332" y="566927"/>
                </a:moveTo>
                <a:lnTo>
                  <a:pt x="3065522" y="568451"/>
                </a:lnTo>
                <a:lnTo>
                  <a:pt x="3063998" y="571499"/>
                </a:lnTo>
                <a:lnTo>
                  <a:pt x="3065522" y="575309"/>
                </a:lnTo>
                <a:lnTo>
                  <a:pt x="3069332" y="576833"/>
                </a:lnTo>
                <a:lnTo>
                  <a:pt x="3072380" y="575309"/>
                </a:lnTo>
                <a:lnTo>
                  <a:pt x="3073904" y="571499"/>
                </a:lnTo>
                <a:lnTo>
                  <a:pt x="3072380" y="568451"/>
                </a:lnTo>
                <a:lnTo>
                  <a:pt x="3069332" y="566927"/>
                </a:lnTo>
                <a:close/>
              </a:path>
              <a:path w="3214370" h="621029">
                <a:moveTo>
                  <a:pt x="3088382" y="566927"/>
                </a:moveTo>
                <a:lnTo>
                  <a:pt x="3084572" y="568451"/>
                </a:lnTo>
                <a:lnTo>
                  <a:pt x="3083048" y="572261"/>
                </a:lnTo>
                <a:lnTo>
                  <a:pt x="3084572" y="575309"/>
                </a:lnTo>
                <a:lnTo>
                  <a:pt x="3088382" y="576833"/>
                </a:lnTo>
                <a:lnTo>
                  <a:pt x="3091430" y="575309"/>
                </a:lnTo>
                <a:lnTo>
                  <a:pt x="3092954" y="572261"/>
                </a:lnTo>
                <a:lnTo>
                  <a:pt x="3091430" y="568451"/>
                </a:lnTo>
                <a:lnTo>
                  <a:pt x="3088382" y="566927"/>
                </a:lnTo>
                <a:close/>
              </a:path>
              <a:path w="3214370" h="621029">
                <a:moveTo>
                  <a:pt x="3107432" y="567689"/>
                </a:moveTo>
                <a:lnTo>
                  <a:pt x="3103622" y="568451"/>
                </a:lnTo>
                <a:lnTo>
                  <a:pt x="3102098" y="572261"/>
                </a:lnTo>
                <a:lnTo>
                  <a:pt x="3103622" y="575309"/>
                </a:lnTo>
                <a:lnTo>
                  <a:pt x="3107432" y="576833"/>
                </a:lnTo>
                <a:lnTo>
                  <a:pt x="3110480" y="575309"/>
                </a:lnTo>
                <a:lnTo>
                  <a:pt x="3112004" y="572261"/>
                </a:lnTo>
                <a:lnTo>
                  <a:pt x="3110480" y="568451"/>
                </a:lnTo>
                <a:lnTo>
                  <a:pt x="3107432" y="567689"/>
                </a:lnTo>
                <a:close/>
              </a:path>
              <a:path w="3214370" h="621029">
                <a:moveTo>
                  <a:pt x="3195518" y="572607"/>
                </a:moveTo>
                <a:lnTo>
                  <a:pt x="3126482" y="612647"/>
                </a:lnTo>
                <a:lnTo>
                  <a:pt x="3124196" y="615695"/>
                </a:lnTo>
                <a:lnTo>
                  <a:pt x="3124196" y="618743"/>
                </a:lnTo>
                <a:lnTo>
                  <a:pt x="3127244" y="621029"/>
                </a:lnTo>
                <a:lnTo>
                  <a:pt x="3131054" y="621029"/>
                </a:lnTo>
                <a:lnTo>
                  <a:pt x="3206202" y="577595"/>
                </a:lnTo>
                <a:lnTo>
                  <a:pt x="3202682" y="577595"/>
                </a:lnTo>
                <a:lnTo>
                  <a:pt x="3198872" y="576071"/>
                </a:lnTo>
                <a:lnTo>
                  <a:pt x="3198535" y="574387"/>
                </a:lnTo>
                <a:lnTo>
                  <a:pt x="3195518" y="572607"/>
                </a:lnTo>
                <a:close/>
              </a:path>
              <a:path w="3214370" h="621029">
                <a:moveTo>
                  <a:pt x="3183632" y="567689"/>
                </a:moveTo>
                <a:lnTo>
                  <a:pt x="3179822" y="569213"/>
                </a:lnTo>
                <a:lnTo>
                  <a:pt x="3178298" y="572261"/>
                </a:lnTo>
                <a:lnTo>
                  <a:pt x="3179822" y="576071"/>
                </a:lnTo>
                <a:lnTo>
                  <a:pt x="3183632" y="577595"/>
                </a:lnTo>
                <a:lnTo>
                  <a:pt x="3186680" y="576071"/>
                </a:lnTo>
                <a:lnTo>
                  <a:pt x="3188204" y="572261"/>
                </a:lnTo>
                <a:lnTo>
                  <a:pt x="3186680" y="569213"/>
                </a:lnTo>
                <a:lnTo>
                  <a:pt x="3183632" y="567689"/>
                </a:lnTo>
                <a:close/>
              </a:path>
              <a:path w="3214370" h="621029">
                <a:moveTo>
                  <a:pt x="3198535" y="574387"/>
                </a:moveTo>
                <a:lnTo>
                  <a:pt x="3198872" y="576071"/>
                </a:lnTo>
                <a:lnTo>
                  <a:pt x="3202682" y="577595"/>
                </a:lnTo>
                <a:lnTo>
                  <a:pt x="3204206" y="576833"/>
                </a:lnTo>
                <a:lnTo>
                  <a:pt x="3202682" y="576833"/>
                </a:lnTo>
                <a:lnTo>
                  <a:pt x="3198535" y="574387"/>
                </a:lnTo>
                <a:close/>
              </a:path>
              <a:path w="3214370" h="621029">
                <a:moveTo>
                  <a:pt x="3205250" y="567689"/>
                </a:moveTo>
                <a:lnTo>
                  <a:pt x="3202682" y="567689"/>
                </a:lnTo>
                <a:lnTo>
                  <a:pt x="3205730" y="569213"/>
                </a:lnTo>
                <a:lnTo>
                  <a:pt x="3207254" y="572261"/>
                </a:lnTo>
                <a:lnTo>
                  <a:pt x="3205730" y="576071"/>
                </a:lnTo>
                <a:lnTo>
                  <a:pt x="3202682" y="577595"/>
                </a:lnTo>
                <a:lnTo>
                  <a:pt x="3206202" y="577595"/>
                </a:lnTo>
                <a:lnTo>
                  <a:pt x="3214112" y="573023"/>
                </a:lnTo>
                <a:lnTo>
                  <a:pt x="3205250" y="567689"/>
                </a:lnTo>
                <a:close/>
              </a:path>
              <a:path w="3214370" h="621029">
                <a:moveTo>
                  <a:pt x="3126482" y="567689"/>
                </a:moveTo>
                <a:lnTo>
                  <a:pt x="3122672" y="568451"/>
                </a:lnTo>
                <a:lnTo>
                  <a:pt x="3121148" y="572261"/>
                </a:lnTo>
                <a:lnTo>
                  <a:pt x="3122672" y="575309"/>
                </a:lnTo>
                <a:lnTo>
                  <a:pt x="3126482" y="576833"/>
                </a:lnTo>
                <a:lnTo>
                  <a:pt x="3129530" y="575309"/>
                </a:lnTo>
                <a:lnTo>
                  <a:pt x="3131054" y="572261"/>
                </a:lnTo>
                <a:lnTo>
                  <a:pt x="3129530" y="568451"/>
                </a:lnTo>
                <a:lnTo>
                  <a:pt x="3126482" y="567689"/>
                </a:lnTo>
                <a:close/>
              </a:path>
              <a:path w="3214370" h="621029">
                <a:moveTo>
                  <a:pt x="3145532" y="567689"/>
                </a:moveTo>
                <a:lnTo>
                  <a:pt x="3141722" y="569213"/>
                </a:lnTo>
                <a:lnTo>
                  <a:pt x="3140198" y="572261"/>
                </a:lnTo>
                <a:lnTo>
                  <a:pt x="3141722" y="576071"/>
                </a:lnTo>
                <a:lnTo>
                  <a:pt x="3145532" y="576833"/>
                </a:lnTo>
                <a:lnTo>
                  <a:pt x="3148580" y="576071"/>
                </a:lnTo>
                <a:lnTo>
                  <a:pt x="3150104" y="572261"/>
                </a:lnTo>
                <a:lnTo>
                  <a:pt x="3148580" y="569213"/>
                </a:lnTo>
                <a:lnTo>
                  <a:pt x="3145532" y="567689"/>
                </a:lnTo>
                <a:close/>
              </a:path>
              <a:path w="3214370" h="621029">
                <a:moveTo>
                  <a:pt x="3164582" y="567689"/>
                </a:moveTo>
                <a:lnTo>
                  <a:pt x="3160772" y="569213"/>
                </a:lnTo>
                <a:lnTo>
                  <a:pt x="3159248" y="572261"/>
                </a:lnTo>
                <a:lnTo>
                  <a:pt x="3160772" y="576071"/>
                </a:lnTo>
                <a:lnTo>
                  <a:pt x="3164582" y="576833"/>
                </a:lnTo>
                <a:lnTo>
                  <a:pt x="3167630" y="576071"/>
                </a:lnTo>
                <a:lnTo>
                  <a:pt x="3169154" y="572261"/>
                </a:lnTo>
                <a:lnTo>
                  <a:pt x="3167630" y="569213"/>
                </a:lnTo>
                <a:lnTo>
                  <a:pt x="3164582" y="567689"/>
                </a:lnTo>
                <a:close/>
              </a:path>
              <a:path w="3214370" h="621029">
                <a:moveTo>
                  <a:pt x="3202682" y="568451"/>
                </a:moveTo>
                <a:lnTo>
                  <a:pt x="3198449" y="570907"/>
                </a:lnTo>
                <a:lnTo>
                  <a:pt x="3198110" y="572261"/>
                </a:lnTo>
                <a:lnTo>
                  <a:pt x="3198535" y="574387"/>
                </a:lnTo>
                <a:lnTo>
                  <a:pt x="3202682" y="576833"/>
                </a:lnTo>
                <a:lnTo>
                  <a:pt x="3202682" y="568451"/>
                </a:lnTo>
                <a:close/>
              </a:path>
              <a:path w="3214370" h="621029">
                <a:moveTo>
                  <a:pt x="3204206" y="568451"/>
                </a:moveTo>
                <a:lnTo>
                  <a:pt x="3202682" y="568451"/>
                </a:lnTo>
                <a:lnTo>
                  <a:pt x="3202682" y="576833"/>
                </a:lnTo>
                <a:lnTo>
                  <a:pt x="3204206" y="576833"/>
                </a:lnTo>
                <a:lnTo>
                  <a:pt x="3205730" y="576071"/>
                </a:lnTo>
                <a:lnTo>
                  <a:pt x="3207254" y="572261"/>
                </a:lnTo>
                <a:lnTo>
                  <a:pt x="3205730" y="569213"/>
                </a:lnTo>
                <a:lnTo>
                  <a:pt x="3204206" y="568451"/>
                </a:lnTo>
                <a:close/>
              </a:path>
              <a:path w="3214370" h="621029">
                <a:moveTo>
                  <a:pt x="3198449" y="570907"/>
                </a:moveTo>
                <a:lnTo>
                  <a:pt x="3195518" y="572607"/>
                </a:lnTo>
                <a:lnTo>
                  <a:pt x="3198535" y="574387"/>
                </a:lnTo>
                <a:lnTo>
                  <a:pt x="3198110" y="572261"/>
                </a:lnTo>
                <a:lnTo>
                  <a:pt x="3198449" y="570907"/>
                </a:lnTo>
                <a:close/>
              </a:path>
              <a:path w="3214370" h="621029">
                <a:moveTo>
                  <a:pt x="3131816" y="523493"/>
                </a:moveTo>
                <a:lnTo>
                  <a:pt x="3128006" y="523493"/>
                </a:lnTo>
                <a:lnTo>
                  <a:pt x="3124958" y="525017"/>
                </a:lnTo>
                <a:lnTo>
                  <a:pt x="3124196" y="528827"/>
                </a:lnTo>
                <a:lnTo>
                  <a:pt x="3126482" y="531875"/>
                </a:lnTo>
                <a:lnTo>
                  <a:pt x="3195518" y="572607"/>
                </a:lnTo>
                <a:lnTo>
                  <a:pt x="3198449" y="570907"/>
                </a:lnTo>
                <a:lnTo>
                  <a:pt x="3198872" y="569213"/>
                </a:lnTo>
                <a:lnTo>
                  <a:pt x="3202682" y="567689"/>
                </a:lnTo>
                <a:lnTo>
                  <a:pt x="3205250" y="567689"/>
                </a:lnTo>
                <a:lnTo>
                  <a:pt x="3131816" y="523493"/>
                </a:lnTo>
                <a:close/>
              </a:path>
              <a:path w="3214370" h="621029">
                <a:moveTo>
                  <a:pt x="3202682" y="567689"/>
                </a:moveTo>
                <a:lnTo>
                  <a:pt x="3198872" y="569213"/>
                </a:lnTo>
                <a:lnTo>
                  <a:pt x="3198449" y="570907"/>
                </a:lnTo>
                <a:lnTo>
                  <a:pt x="3202682" y="568451"/>
                </a:lnTo>
                <a:lnTo>
                  <a:pt x="3204206" y="568451"/>
                </a:lnTo>
                <a:lnTo>
                  <a:pt x="3202682" y="567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8"/>
          <p:cNvSpPr/>
          <p:nvPr/>
        </p:nvSpPr>
        <p:spPr>
          <a:xfrm>
            <a:off x="2163881" y="3725039"/>
            <a:ext cx="1639820" cy="58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10"/>
          <p:cNvSpPr/>
          <p:nvPr/>
        </p:nvSpPr>
        <p:spPr>
          <a:xfrm>
            <a:off x="5126152" y="3284984"/>
            <a:ext cx="694690" cy="276225"/>
          </a:xfrm>
          <a:custGeom>
            <a:avLst/>
            <a:gdLst/>
            <a:ahLst/>
            <a:cxnLst/>
            <a:rect l="l" t="t" r="r" b="b"/>
            <a:pathLst>
              <a:path w="694689" h="276225">
                <a:moveTo>
                  <a:pt x="0" y="0"/>
                </a:moveTo>
                <a:lnTo>
                  <a:pt x="0" y="275843"/>
                </a:lnTo>
                <a:lnTo>
                  <a:pt x="694181" y="275843"/>
                </a:lnTo>
                <a:lnTo>
                  <a:pt x="694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5131487" y="3697988"/>
            <a:ext cx="693420" cy="276225"/>
          </a:xfrm>
          <a:custGeom>
            <a:avLst/>
            <a:gdLst/>
            <a:ahLst/>
            <a:cxnLst/>
            <a:rect l="l" t="t" r="r" b="b"/>
            <a:pathLst>
              <a:path w="693420" h="276225">
                <a:moveTo>
                  <a:pt x="0" y="0"/>
                </a:moveTo>
                <a:lnTo>
                  <a:pt x="0" y="275843"/>
                </a:lnTo>
                <a:lnTo>
                  <a:pt x="693419" y="275843"/>
                </a:lnTo>
                <a:lnTo>
                  <a:pt x="6934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12"/>
          <p:cNvSpPr/>
          <p:nvPr/>
        </p:nvSpPr>
        <p:spPr>
          <a:xfrm>
            <a:off x="5999404" y="3697988"/>
            <a:ext cx="694690" cy="276225"/>
          </a:xfrm>
          <a:custGeom>
            <a:avLst/>
            <a:gdLst/>
            <a:ahLst/>
            <a:cxnLst/>
            <a:rect l="l" t="t" r="r" b="b"/>
            <a:pathLst>
              <a:path w="694690" h="276225">
                <a:moveTo>
                  <a:pt x="0" y="0"/>
                </a:moveTo>
                <a:lnTo>
                  <a:pt x="0" y="275843"/>
                </a:lnTo>
                <a:lnTo>
                  <a:pt x="694181" y="275843"/>
                </a:lnTo>
                <a:lnTo>
                  <a:pt x="694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13"/>
          <p:cNvSpPr/>
          <p:nvPr/>
        </p:nvSpPr>
        <p:spPr>
          <a:xfrm>
            <a:off x="4264331" y="3697988"/>
            <a:ext cx="694690" cy="276225"/>
          </a:xfrm>
          <a:custGeom>
            <a:avLst/>
            <a:gdLst/>
            <a:ahLst/>
            <a:cxnLst/>
            <a:rect l="l" t="t" r="r" b="b"/>
            <a:pathLst>
              <a:path w="694689" h="276225">
                <a:moveTo>
                  <a:pt x="0" y="0"/>
                </a:moveTo>
                <a:lnTo>
                  <a:pt x="0" y="275843"/>
                </a:lnTo>
                <a:lnTo>
                  <a:pt x="694181" y="275843"/>
                </a:lnTo>
                <a:lnTo>
                  <a:pt x="694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14"/>
          <p:cNvSpPr/>
          <p:nvPr/>
        </p:nvSpPr>
        <p:spPr>
          <a:xfrm>
            <a:off x="5562778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89" h="276860">
                <a:moveTo>
                  <a:pt x="0" y="0"/>
                </a:moveTo>
                <a:lnTo>
                  <a:pt x="0" y="276605"/>
                </a:ln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15"/>
          <p:cNvSpPr/>
          <p:nvPr/>
        </p:nvSpPr>
        <p:spPr>
          <a:xfrm>
            <a:off x="6440603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90" h="276860">
                <a:moveTo>
                  <a:pt x="0" y="0"/>
                </a:moveTo>
                <a:lnTo>
                  <a:pt x="0" y="276605"/>
                </a:ln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16"/>
          <p:cNvSpPr/>
          <p:nvPr/>
        </p:nvSpPr>
        <p:spPr>
          <a:xfrm>
            <a:off x="4686478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89" h="276860">
                <a:moveTo>
                  <a:pt x="0" y="276605"/>
                </a:move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17"/>
          <p:cNvSpPr/>
          <p:nvPr/>
        </p:nvSpPr>
        <p:spPr>
          <a:xfrm>
            <a:off x="4686478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89" h="276860">
                <a:moveTo>
                  <a:pt x="0" y="276605"/>
                </a:move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18"/>
          <p:cNvSpPr/>
          <p:nvPr/>
        </p:nvSpPr>
        <p:spPr>
          <a:xfrm>
            <a:off x="3810178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89" h="276860">
                <a:moveTo>
                  <a:pt x="0" y="276605"/>
                </a:move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19"/>
          <p:cNvSpPr/>
          <p:nvPr/>
        </p:nvSpPr>
        <p:spPr>
          <a:xfrm>
            <a:off x="3810178" y="4111754"/>
            <a:ext cx="694690" cy="276860"/>
          </a:xfrm>
          <a:custGeom>
            <a:avLst/>
            <a:gdLst/>
            <a:ahLst/>
            <a:cxnLst/>
            <a:rect l="l" t="t" r="r" b="b"/>
            <a:pathLst>
              <a:path w="694689" h="276860">
                <a:moveTo>
                  <a:pt x="0" y="276605"/>
                </a:moveTo>
                <a:lnTo>
                  <a:pt x="694181" y="276605"/>
                </a:lnTo>
                <a:lnTo>
                  <a:pt x="69418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20"/>
          <p:cNvSpPr/>
          <p:nvPr/>
        </p:nvSpPr>
        <p:spPr>
          <a:xfrm>
            <a:off x="4611802" y="3560828"/>
            <a:ext cx="862965" cy="137160"/>
          </a:xfrm>
          <a:custGeom>
            <a:avLst/>
            <a:gdLst/>
            <a:ahLst/>
            <a:cxnLst/>
            <a:rect l="l" t="t" r="r" b="b"/>
            <a:pathLst>
              <a:path w="862964" h="137160">
                <a:moveTo>
                  <a:pt x="862583" y="0"/>
                </a:moveTo>
                <a:lnTo>
                  <a:pt x="862583" y="68579"/>
                </a:lnTo>
                <a:lnTo>
                  <a:pt x="0" y="68579"/>
                </a:lnTo>
                <a:lnTo>
                  <a:pt x="0" y="137159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21"/>
          <p:cNvSpPr/>
          <p:nvPr/>
        </p:nvSpPr>
        <p:spPr>
          <a:xfrm>
            <a:off x="5474387" y="3560828"/>
            <a:ext cx="871219" cy="137160"/>
          </a:xfrm>
          <a:custGeom>
            <a:avLst/>
            <a:gdLst/>
            <a:ahLst/>
            <a:cxnLst/>
            <a:rect l="l" t="t" r="r" b="b"/>
            <a:pathLst>
              <a:path w="871220" h="137160">
                <a:moveTo>
                  <a:pt x="0" y="0"/>
                </a:moveTo>
                <a:lnTo>
                  <a:pt x="0" y="68579"/>
                </a:lnTo>
                <a:lnTo>
                  <a:pt x="870965" y="68579"/>
                </a:lnTo>
                <a:lnTo>
                  <a:pt x="870965" y="137159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22"/>
          <p:cNvSpPr/>
          <p:nvPr/>
        </p:nvSpPr>
        <p:spPr>
          <a:xfrm>
            <a:off x="4156126" y="3973832"/>
            <a:ext cx="455930" cy="138430"/>
          </a:xfrm>
          <a:custGeom>
            <a:avLst/>
            <a:gdLst/>
            <a:ahLst/>
            <a:cxnLst/>
            <a:rect l="l" t="t" r="r" b="b"/>
            <a:pathLst>
              <a:path w="455929" h="138429">
                <a:moveTo>
                  <a:pt x="455675" y="0"/>
                </a:moveTo>
                <a:lnTo>
                  <a:pt x="455675" y="68579"/>
                </a:lnTo>
                <a:lnTo>
                  <a:pt x="0" y="68579"/>
                </a:lnTo>
                <a:lnTo>
                  <a:pt x="0" y="137921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23"/>
          <p:cNvSpPr/>
          <p:nvPr/>
        </p:nvSpPr>
        <p:spPr>
          <a:xfrm>
            <a:off x="4611802" y="3973832"/>
            <a:ext cx="422909" cy="138430"/>
          </a:xfrm>
          <a:custGeom>
            <a:avLst/>
            <a:gdLst/>
            <a:ahLst/>
            <a:cxnLst/>
            <a:rect l="l" t="t" r="r" b="b"/>
            <a:pathLst>
              <a:path w="422910" h="138429">
                <a:moveTo>
                  <a:pt x="0" y="0"/>
                </a:moveTo>
                <a:lnTo>
                  <a:pt x="0" y="68579"/>
                </a:lnTo>
                <a:lnTo>
                  <a:pt x="422909" y="68579"/>
                </a:lnTo>
                <a:lnTo>
                  <a:pt x="422909" y="137921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24"/>
          <p:cNvSpPr/>
          <p:nvPr/>
        </p:nvSpPr>
        <p:spPr>
          <a:xfrm>
            <a:off x="5911013" y="3973832"/>
            <a:ext cx="434340" cy="138430"/>
          </a:xfrm>
          <a:custGeom>
            <a:avLst/>
            <a:gdLst/>
            <a:ahLst/>
            <a:cxnLst/>
            <a:rect l="l" t="t" r="r" b="b"/>
            <a:pathLst>
              <a:path w="434340" h="138429">
                <a:moveTo>
                  <a:pt x="434339" y="0"/>
                </a:moveTo>
                <a:lnTo>
                  <a:pt x="434339" y="68579"/>
                </a:lnTo>
                <a:lnTo>
                  <a:pt x="0" y="68579"/>
                </a:lnTo>
                <a:lnTo>
                  <a:pt x="0" y="137921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25"/>
          <p:cNvSpPr/>
          <p:nvPr/>
        </p:nvSpPr>
        <p:spPr>
          <a:xfrm>
            <a:off x="6345353" y="3973832"/>
            <a:ext cx="443865" cy="138430"/>
          </a:xfrm>
          <a:custGeom>
            <a:avLst/>
            <a:gdLst/>
            <a:ahLst/>
            <a:cxnLst/>
            <a:rect l="l" t="t" r="r" b="b"/>
            <a:pathLst>
              <a:path w="443865" h="138429">
                <a:moveTo>
                  <a:pt x="0" y="0"/>
                </a:moveTo>
                <a:lnTo>
                  <a:pt x="0" y="68579"/>
                </a:lnTo>
                <a:lnTo>
                  <a:pt x="443483" y="68579"/>
                </a:lnTo>
                <a:lnTo>
                  <a:pt x="443483" y="137921"/>
                </a:lnTo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26"/>
          <p:cNvSpPr/>
          <p:nvPr/>
        </p:nvSpPr>
        <p:spPr>
          <a:xfrm>
            <a:off x="5474387" y="3560828"/>
            <a:ext cx="5080" cy="137160"/>
          </a:xfrm>
          <a:custGeom>
            <a:avLst/>
            <a:gdLst/>
            <a:ahLst/>
            <a:cxnLst/>
            <a:rect l="l" t="t" r="r" b="b"/>
            <a:pathLst>
              <a:path w="5079" h="137160">
                <a:moveTo>
                  <a:pt x="0" y="0"/>
                </a:moveTo>
                <a:lnTo>
                  <a:pt x="4571" y="137159"/>
                </a:lnTo>
              </a:path>
            </a:pathLst>
          </a:custGeom>
          <a:ln w="2539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1"/>
          <p:cNvSpPr txBox="1"/>
          <p:nvPr/>
        </p:nvSpPr>
        <p:spPr>
          <a:xfrm>
            <a:off x="611560" y="1985645"/>
            <a:ext cx="8533765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285750"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Primärorga</a:t>
            </a:r>
            <a:r>
              <a:rPr sz="1400" spc="90" dirty="0" err="1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65" dirty="0" err="1">
                <a:solidFill>
                  <a:prstClr val="black"/>
                </a:solidFill>
                <a:latin typeface="+mj-lt"/>
                <a:cs typeface="Calibri"/>
              </a:rPr>
              <a:t>isati</a:t>
            </a: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400" spc="114" dirty="0" err="1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bleib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bestehen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41325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PL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entsp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cht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ei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er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 err="1">
                <a:solidFill>
                  <a:prstClr val="black"/>
                </a:solidFill>
                <a:latin typeface="+mj-lt"/>
                <a:cs typeface="Calibri"/>
              </a:rPr>
              <a:t>Stabsstelle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de-DE" sz="1400" spc="35" dirty="0">
                <a:solidFill>
                  <a:prstClr val="black"/>
                </a:solidFill>
                <a:latin typeface="+mj-lt"/>
                <a:cs typeface="Times New Roman"/>
              </a:rPr>
              <a:t>                                                                                                     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(kei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Entscheidungs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-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u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Weisu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ng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befu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Calibri"/>
              </a:rPr>
              <a:t>is),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kei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Verantwortung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41325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80" dirty="0" err="1">
                <a:solidFill>
                  <a:prstClr val="black"/>
                </a:solidFill>
                <a:latin typeface="+mj-lt"/>
                <a:cs typeface="Calibri"/>
              </a:rPr>
              <a:t>Rei</a:t>
            </a:r>
            <a:r>
              <a:rPr sz="1400" spc="90" dirty="0" err="1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 err="1">
                <a:solidFill>
                  <a:prstClr val="black"/>
                </a:solidFill>
                <a:latin typeface="+mj-lt"/>
                <a:cs typeface="Calibri"/>
              </a:rPr>
              <a:t>es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C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ontrolli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190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53" name="object 32"/>
          <p:cNvSpPr txBox="1"/>
          <p:nvPr/>
        </p:nvSpPr>
        <p:spPr>
          <a:xfrm>
            <a:off x="5508104" y="4797152"/>
            <a:ext cx="3635896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130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130" dirty="0" err="1">
                <a:solidFill>
                  <a:schemeClr val="accent6"/>
                </a:solidFill>
                <a:latin typeface="+mj-lt"/>
                <a:cs typeface="Calibri"/>
              </a:rPr>
              <a:t>N</a:t>
            </a:r>
            <a:r>
              <a:rPr sz="1600" b="1" spc="90" dirty="0" err="1">
                <a:solidFill>
                  <a:schemeClr val="accent6"/>
                </a:solidFill>
                <a:latin typeface="+mj-lt"/>
                <a:cs typeface="Calibri"/>
              </a:rPr>
              <a:t>a</a:t>
            </a:r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c</a:t>
            </a:r>
            <a:r>
              <a:rPr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h</a:t>
            </a:r>
            <a:r>
              <a:rPr sz="1600" b="1" spc="65" dirty="0" err="1">
                <a:solidFill>
                  <a:schemeClr val="accent6"/>
                </a:solidFill>
                <a:latin typeface="+mj-lt"/>
                <a:cs typeface="Calibri"/>
              </a:rPr>
              <a:t>t</a:t>
            </a:r>
            <a:r>
              <a:rPr sz="1600" b="1" spc="95" dirty="0" err="1">
                <a:solidFill>
                  <a:schemeClr val="accent6"/>
                </a:solidFill>
                <a:latin typeface="+mj-lt"/>
                <a:cs typeface="Calibri"/>
              </a:rPr>
              <a:t>e</a:t>
            </a:r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i</a:t>
            </a:r>
            <a:r>
              <a:rPr sz="1600" b="1" spc="75" dirty="0" err="1">
                <a:solidFill>
                  <a:schemeClr val="accent6"/>
                </a:solidFill>
                <a:latin typeface="+mj-lt"/>
                <a:cs typeface="Calibri"/>
              </a:rPr>
              <a:t>l</a:t>
            </a:r>
            <a:r>
              <a:rPr sz="1600" b="1" spc="55" dirty="0" err="1">
                <a:solidFill>
                  <a:schemeClr val="accent6"/>
                </a:solidFill>
                <a:latin typeface="+mj-lt"/>
                <a:cs typeface="Calibri"/>
              </a:rPr>
              <a:t>e</a:t>
            </a:r>
            <a:r>
              <a:rPr sz="1600" b="1" spc="55" dirty="0">
                <a:solidFill>
                  <a:schemeClr val="accent6"/>
                </a:solidFill>
                <a:latin typeface="+mj-lt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Niemand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fühlt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sich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verantwortlich.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635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Gering</a:t>
            </a:r>
            <a:r>
              <a:rPr sz="1400" spc="110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Reaktionsgeschwindigkei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bei</a:t>
            </a:r>
            <a:r>
              <a:rPr sz="14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Störunge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(Linien)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189230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Geringes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Be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ü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rfnis,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Schwierigkeiten</a:t>
            </a:r>
            <a:r>
              <a:rPr sz="1400" spc="5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gemeinsa</a:t>
            </a:r>
            <a:r>
              <a:rPr sz="1400" spc="145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z</a:t>
            </a:r>
            <a:r>
              <a:rPr sz="1400" spc="145" dirty="0">
                <a:solidFill>
                  <a:prstClr val="black"/>
                </a:solidFill>
                <a:latin typeface="+mj-lt"/>
                <a:cs typeface="Calibri"/>
              </a:rPr>
              <a:t>u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üb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erwin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/>
              <p14:cNvContentPartPr/>
              <p14:nvPr/>
            </p14:nvContentPartPr>
            <p14:xfrm>
              <a:off x="180795" y="1570119"/>
              <a:ext cx="160560" cy="3866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75" y="1545999"/>
                <a:ext cx="2088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Freihand 5"/>
              <p14:cNvContentPartPr/>
              <p14:nvPr/>
            </p14:nvContentPartPr>
            <p14:xfrm>
              <a:off x="403995" y="1958919"/>
              <a:ext cx="11520" cy="864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75" y="1934799"/>
                <a:ext cx="59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/>
              <p14:cNvContentPartPr/>
              <p14:nvPr/>
            </p14:nvContentPartPr>
            <p14:xfrm>
              <a:off x="1073955" y="3327999"/>
              <a:ext cx="478800" cy="40428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835" y="3303879"/>
                <a:ext cx="52704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4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 - </a:t>
            </a:r>
            <a:r>
              <a:rPr lang="de-DE" sz="1600" b="1" dirty="0"/>
              <a:t>Projektorganisationsformen</a:t>
            </a:r>
            <a:endParaRPr lang="de-DE" sz="20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15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Einfluss-Projektorganisation</a:t>
            </a:r>
          </a:p>
        </p:txBody>
      </p:sp>
      <p:sp>
        <p:nvSpPr>
          <p:cNvPr id="79" name="object 3"/>
          <p:cNvSpPr/>
          <p:nvPr/>
        </p:nvSpPr>
        <p:spPr>
          <a:xfrm>
            <a:off x="2411406" y="3083855"/>
            <a:ext cx="435609" cy="384175"/>
          </a:xfrm>
          <a:custGeom>
            <a:avLst/>
            <a:gdLst/>
            <a:ahLst/>
            <a:cxnLst/>
            <a:rect l="l" t="t" r="r" b="b"/>
            <a:pathLst>
              <a:path w="435610" h="384175">
                <a:moveTo>
                  <a:pt x="217169" y="0"/>
                </a:moveTo>
                <a:lnTo>
                  <a:pt x="165080" y="5588"/>
                </a:lnTo>
                <a:lnTo>
                  <a:pt x="117502" y="21458"/>
                </a:lnTo>
                <a:lnTo>
                  <a:pt x="75962" y="46268"/>
                </a:lnTo>
                <a:lnTo>
                  <a:pt x="41989" y="78674"/>
                </a:lnTo>
                <a:lnTo>
                  <a:pt x="17109" y="117336"/>
                </a:lnTo>
                <a:lnTo>
                  <a:pt x="2850" y="160909"/>
                </a:lnTo>
                <a:lnTo>
                  <a:pt x="0" y="192023"/>
                </a:lnTo>
                <a:lnTo>
                  <a:pt x="722" y="207754"/>
                </a:lnTo>
                <a:lnTo>
                  <a:pt x="11100" y="252667"/>
                </a:lnTo>
                <a:lnTo>
                  <a:pt x="32610" y="293114"/>
                </a:lnTo>
                <a:lnTo>
                  <a:pt x="63722" y="327755"/>
                </a:lnTo>
                <a:lnTo>
                  <a:pt x="102909" y="355246"/>
                </a:lnTo>
                <a:lnTo>
                  <a:pt x="148644" y="374245"/>
                </a:lnTo>
                <a:lnTo>
                  <a:pt x="199400" y="383410"/>
                </a:lnTo>
                <a:lnTo>
                  <a:pt x="217169" y="384047"/>
                </a:lnTo>
                <a:lnTo>
                  <a:pt x="235048" y="383410"/>
                </a:lnTo>
                <a:lnTo>
                  <a:pt x="286065" y="374245"/>
                </a:lnTo>
                <a:lnTo>
                  <a:pt x="331980" y="355246"/>
                </a:lnTo>
                <a:lnTo>
                  <a:pt x="371281" y="327755"/>
                </a:lnTo>
                <a:lnTo>
                  <a:pt x="402456" y="293114"/>
                </a:lnTo>
                <a:lnTo>
                  <a:pt x="423992" y="252667"/>
                </a:lnTo>
                <a:lnTo>
                  <a:pt x="434376" y="207754"/>
                </a:lnTo>
                <a:lnTo>
                  <a:pt x="435098" y="192023"/>
                </a:lnTo>
                <a:lnTo>
                  <a:pt x="434376" y="176293"/>
                </a:lnTo>
                <a:lnTo>
                  <a:pt x="423992" y="131380"/>
                </a:lnTo>
                <a:lnTo>
                  <a:pt x="402456" y="90933"/>
                </a:lnTo>
                <a:lnTo>
                  <a:pt x="371281" y="56292"/>
                </a:lnTo>
                <a:lnTo>
                  <a:pt x="331980" y="28801"/>
                </a:lnTo>
                <a:lnTo>
                  <a:pt x="286065" y="9802"/>
                </a:lnTo>
                <a:lnTo>
                  <a:pt x="235048" y="637"/>
                </a:lnTo>
                <a:lnTo>
                  <a:pt x="217169" y="0"/>
                </a:lnTo>
                <a:close/>
              </a:path>
            </a:pathLst>
          </a:custGeom>
          <a:ln w="19049">
            <a:solidFill>
              <a:srgbClr val="FF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4"/>
          <p:cNvSpPr/>
          <p:nvPr/>
        </p:nvSpPr>
        <p:spPr>
          <a:xfrm>
            <a:off x="2774876" y="3409229"/>
            <a:ext cx="1845310" cy="210820"/>
          </a:xfrm>
          <a:custGeom>
            <a:avLst/>
            <a:gdLst/>
            <a:ahLst/>
            <a:cxnLst/>
            <a:rect l="l" t="t" r="r" b="b"/>
            <a:pathLst>
              <a:path w="1845310" h="210820">
                <a:moveTo>
                  <a:pt x="1800281" y="164444"/>
                </a:moveTo>
                <a:lnTo>
                  <a:pt x="1748789" y="194309"/>
                </a:lnTo>
                <a:lnTo>
                  <a:pt x="1744979" y="196595"/>
                </a:lnTo>
                <a:lnTo>
                  <a:pt x="1743455" y="201167"/>
                </a:lnTo>
                <a:lnTo>
                  <a:pt x="1748027" y="208787"/>
                </a:lnTo>
                <a:lnTo>
                  <a:pt x="1752599" y="210311"/>
                </a:lnTo>
                <a:lnTo>
                  <a:pt x="1756409" y="208025"/>
                </a:lnTo>
                <a:lnTo>
                  <a:pt x="1831609" y="164591"/>
                </a:lnTo>
                <a:lnTo>
                  <a:pt x="1828799" y="164591"/>
                </a:lnTo>
                <a:lnTo>
                  <a:pt x="1800281" y="164444"/>
                </a:lnTo>
                <a:close/>
              </a:path>
              <a:path w="1845310" h="210820">
                <a:moveTo>
                  <a:pt x="1813266" y="156913"/>
                </a:moveTo>
                <a:lnTo>
                  <a:pt x="1800281" y="164444"/>
                </a:lnTo>
                <a:lnTo>
                  <a:pt x="1828799" y="164591"/>
                </a:lnTo>
                <a:lnTo>
                  <a:pt x="1828799" y="163829"/>
                </a:lnTo>
                <a:lnTo>
                  <a:pt x="1824989" y="163829"/>
                </a:lnTo>
                <a:lnTo>
                  <a:pt x="1813266" y="156913"/>
                </a:lnTo>
                <a:close/>
              </a:path>
              <a:path w="1845310" h="210820">
                <a:moveTo>
                  <a:pt x="1753361" y="102869"/>
                </a:moveTo>
                <a:lnTo>
                  <a:pt x="1748027" y="104393"/>
                </a:lnTo>
                <a:lnTo>
                  <a:pt x="1743455" y="112013"/>
                </a:lnTo>
                <a:lnTo>
                  <a:pt x="1744979" y="116585"/>
                </a:lnTo>
                <a:lnTo>
                  <a:pt x="1748789" y="118871"/>
                </a:lnTo>
                <a:lnTo>
                  <a:pt x="1799944" y="149052"/>
                </a:lnTo>
                <a:lnTo>
                  <a:pt x="1828799" y="149351"/>
                </a:lnTo>
                <a:lnTo>
                  <a:pt x="1828799" y="164591"/>
                </a:lnTo>
                <a:lnTo>
                  <a:pt x="1831609" y="164591"/>
                </a:lnTo>
                <a:lnTo>
                  <a:pt x="1844801" y="156971"/>
                </a:lnTo>
                <a:lnTo>
                  <a:pt x="1753361" y="102869"/>
                </a:lnTo>
                <a:close/>
              </a:path>
              <a:path w="1845310" h="210820">
                <a:moveTo>
                  <a:pt x="16001" y="0"/>
                </a:moveTo>
                <a:lnTo>
                  <a:pt x="0" y="3047"/>
                </a:lnTo>
                <a:lnTo>
                  <a:pt x="761" y="7619"/>
                </a:lnTo>
                <a:lnTo>
                  <a:pt x="3809" y="13715"/>
                </a:lnTo>
                <a:lnTo>
                  <a:pt x="41498" y="35859"/>
                </a:lnTo>
                <a:lnTo>
                  <a:pt x="83734" y="49298"/>
                </a:lnTo>
                <a:lnTo>
                  <a:pt x="132184" y="60319"/>
                </a:lnTo>
                <a:lnTo>
                  <a:pt x="181667" y="69193"/>
                </a:lnTo>
                <a:lnTo>
                  <a:pt x="263002" y="81574"/>
                </a:lnTo>
                <a:lnTo>
                  <a:pt x="272033" y="83057"/>
                </a:lnTo>
                <a:lnTo>
                  <a:pt x="296417" y="86105"/>
                </a:lnTo>
                <a:lnTo>
                  <a:pt x="321563" y="89915"/>
                </a:lnTo>
                <a:lnTo>
                  <a:pt x="439681" y="102787"/>
                </a:lnTo>
                <a:lnTo>
                  <a:pt x="558113" y="114038"/>
                </a:lnTo>
                <a:lnTo>
                  <a:pt x="736218" y="128165"/>
                </a:lnTo>
                <a:lnTo>
                  <a:pt x="914685" y="139388"/>
                </a:lnTo>
                <a:lnTo>
                  <a:pt x="1152845" y="150606"/>
                </a:lnTo>
                <a:lnTo>
                  <a:pt x="1509521" y="161543"/>
                </a:lnTo>
                <a:lnTo>
                  <a:pt x="1800281" y="164444"/>
                </a:lnTo>
                <a:lnTo>
                  <a:pt x="1813266" y="156913"/>
                </a:lnTo>
                <a:lnTo>
                  <a:pt x="1799944" y="149052"/>
                </a:lnTo>
                <a:lnTo>
                  <a:pt x="1424157" y="143727"/>
                </a:lnTo>
                <a:lnTo>
                  <a:pt x="1114708" y="133373"/>
                </a:lnTo>
                <a:lnTo>
                  <a:pt x="857092" y="119953"/>
                </a:lnTo>
                <a:lnTo>
                  <a:pt x="651509" y="105917"/>
                </a:lnTo>
                <a:lnTo>
                  <a:pt x="585215" y="100583"/>
                </a:lnTo>
                <a:lnTo>
                  <a:pt x="585977" y="100583"/>
                </a:lnTo>
                <a:lnTo>
                  <a:pt x="521969" y="95249"/>
                </a:lnTo>
                <a:lnTo>
                  <a:pt x="375448" y="79922"/>
                </a:lnTo>
                <a:lnTo>
                  <a:pt x="287819" y="69187"/>
                </a:lnTo>
                <a:lnTo>
                  <a:pt x="229361" y="60959"/>
                </a:lnTo>
                <a:lnTo>
                  <a:pt x="212293" y="57911"/>
                </a:lnTo>
                <a:lnTo>
                  <a:pt x="208025" y="57911"/>
                </a:lnTo>
                <a:lnTo>
                  <a:pt x="187451" y="54101"/>
                </a:lnTo>
                <a:lnTo>
                  <a:pt x="167639" y="51053"/>
                </a:lnTo>
                <a:lnTo>
                  <a:pt x="168401" y="51053"/>
                </a:lnTo>
                <a:lnTo>
                  <a:pt x="149351" y="47243"/>
                </a:lnTo>
                <a:lnTo>
                  <a:pt x="132587" y="44195"/>
                </a:lnTo>
                <a:lnTo>
                  <a:pt x="115823" y="40385"/>
                </a:lnTo>
                <a:lnTo>
                  <a:pt x="116585" y="40385"/>
                </a:lnTo>
                <a:lnTo>
                  <a:pt x="101345" y="37337"/>
                </a:lnTo>
                <a:lnTo>
                  <a:pt x="86867" y="33527"/>
                </a:lnTo>
                <a:lnTo>
                  <a:pt x="73913" y="29717"/>
                </a:lnTo>
                <a:lnTo>
                  <a:pt x="74675" y="29717"/>
                </a:lnTo>
                <a:lnTo>
                  <a:pt x="62483" y="26669"/>
                </a:lnTo>
                <a:lnTo>
                  <a:pt x="51815" y="22859"/>
                </a:lnTo>
                <a:lnTo>
                  <a:pt x="42671" y="19811"/>
                </a:lnTo>
                <a:lnTo>
                  <a:pt x="34289" y="16001"/>
                </a:lnTo>
                <a:lnTo>
                  <a:pt x="35051" y="16001"/>
                </a:lnTo>
                <a:lnTo>
                  <a:pt x="28193" y="12953"/>
                </a:lnTo>
                <a:lnTo>
                  <a:pt x="23926" y="9905"/>
                </a:lnTo>
                <a:lnTo>
                  <a:pt x="23621" y="9905"/>
                </a:lnTo>
                <a:lnTo>
                  <a:pt x="19964" y="6857"/>
                </a:lnTo>
                <a:lnTo>
                  <a:pt x="19811" y="6857"/>
                </a:lnTo>
                <a:lnTo>
                  <a:pt x="19049" y="6095"/>
                </a:lnTo>
                <a:lnTo>
                  <a:pt x="19202" y="6095"/>
                </a:lnTo>
                <a:lnTo>
                  <a:pt x="17983" y="4571"/>
                </a:lnTo>
                <a:lnTo>
                  <a:pt x="17525" y="4571"/>
                </a:lnTo>
                <a:lnTo>
                  <a:pt x="16954" y="3809"/>
                </a:lnTo>
                <a:lnTo>
                  <a:pt x="16763" y="3809"/>
                </a:lnTo>
                <a:lnTo>
                  <a:pt x="15239" y="1523"/>
                </a:lnTo>
                <a:lnTo>
                  <a:pt x="16306" y="1523"/>
                </a:lnTo>
                <a:lnTo>
                  <a:pt x="16001" y="0"/>
                </a:lnTo>
                <a:close/>
              </a:path>
              <a:path w="1845310" h="210820">
                <a:moveTo>
                  <a:pt x="1824989" y="150113"/>
                </a:moveTo>
                <a:lnTo>
                  <a:pt x="1813266" y="156913"/>
                </a:lnTo>
                <a:lnTo>
                  <a:pt x="1824989" y="163829"/>
                </a:lnTo>
                <a:lnTo>
                  <a:pt x="1824989" y="150113"/>
                </a:lnTo>
                <a:close/>
              </a:path>
              <a:path w="1845310" h="210820">
                <a:moveTo>
                  <a:pt x="1828799" y="150113"/>
                </a:moveTo>
                <a:lnTo>
                  <a:pt x="1824989" y="150113"/>
                </a:lnTo>
                <a:lnTo>
                  <a:pt x="1824989" y="163829"/>
                </a:lnTo>
                <a:lnTo>
                  <a:pt x="1828799" y="163829"/>
                </a:lnTo>
                <a:lnTo>
                  <a:pt x="1828799" y="150113"/>
                </a:lnTo>
                <a:close/>
              </a:path>
              <a:path w="1845310" h="210820">
                <a:moveTo>
                  <a:pt x="1799944" y="149052"/>
                </a:moveTo>
                <a:lnTo>
                  <a:pt x="1813266" y="156913"/>
                </a:lnTo>
                <a:lnTo>
                  <a:pt x="1824989" y="150113"/>
                </a:lnTo>
                <a:lnTo>
                  <a:pt x="1828799" y="150113"/>
                </a:lnTo>
                <a:lnTo>
                  <a:pt x="1828799" y="149351"/>
                </a:lnTo>
                <a:lnTo>
                  <a:pt x="1799944" y="149052"/>
                </a:lnTo>
                <a:close/>
              </a:path>
              <a:path w="1845310" h="210820">
                <a:moveTo>
                  <a:pt x="208025" y="57149"/>
                </a:moveTo>
                <a:lnTo>
                  <a:pt x="208025" y="57911"/>
                </a:lnTo>
                <a:lnTo>
                  <a:pt x="212293" y="57911"/>
                </a:lnTo>
                <a:lnTo>
                  <a:pt x="208025" y="57149"/>
                </a:lnTo>
                <a:close/>
              </a:path>
              <a:path w="1845310" h="210820">
                <a:moveTo>
                  <a:pt x="22859" y="9143"/>
                </a:moveTo>
                <a:lnTo>
                  <a:pt x="23621" y="9905"/>
                </a:lnTo>
                <a:lnTo>
                  <a:pt x="23926" y="9905"/>
                </a:lnTo>
                <a:lnTo>
                  <a:pt x="22859" y="9143"/>
                </a:lnTo>
                <a:close/>
              </a:path>
              <a:path w="1845310" h="210820">
                <a:moveTo>
                  <a:pt x="19049" y="6095"/>
                </a:moveTo>
                <a:lnTo>
                  <a:pt x="19811" y="6857"/>
                </a:lnTo>
                <a:lnTo>
                  <a:pt x="19507" y="6476"/>
                </a:lnTo>
                <a:lnTo>
                  <a:pt x="19049" y="6095"/>
                </a:lnTo>
                <a:close/>
              </a:path>
              <a:path w="1845310" h="210820">
                <a:moveTo>
                  <a:pt x="19507" y="6476"/>
                </a:moveTo>
                <a:lnTo>
                  <a:pt x="19811" y="6857"/>
                </a:lnTo>
                <a:lnTo>
                  <a:pt x="19964" y="6857"/>
                </a:lnTo>
                <a:lnTo>
                  <a:pt x="19507" y="6476"/>
                </a:lnTo>
                <a:close/>
              </a:path>
              <a:path w="1845310" h="210820">
                <a:moveTo>
                  <a:pt x="19202" y="6095"/>
                </a:moveTo>
                <a:lnTo>
                  <a:pt x="19049" y="6095"/>
                </a:lnTo>
                <a:lnTo>
                  <a:pt x="19507" y="6476"/>
                </a:lnTo>
                <a:lnTo>
                  <a:pt x="19202" y="6095"/>
                </a:lnTo>
                <a:close/>
              </a:path>
              <a:path w="1845310" h="210820">
                <a:moveTo>
                  <a:pt x="16763" y="3047"/>
                </a:moveTo>
                <a:lnTo>
                  <a:pt x="17525" y="4571"/>
                </a:lnTo>
                <a:lnTo>
                  <a:pt x="17983" y="4571"/>
                </a:lnTo>
                <a:lnTo>
                  <a:pt x="16763" y="3047"/>
                </a:lnTo>
                <a:close/>
              </a:path>
              <a:path w="1845310" h="210820">
                <a:moveTo>
                  <a:pt x="15239" y="1523"/>
                </a:moveTo>
                <a:lnTo>
                  <a:pt x="16763" y="3809"/>
                </a:lnTo>
                <a:lnTo>
                  <a:pt x="16694" y="3463"/>
                </a:lnTo>
                <a:lnTo>
                  <a:pt x="15239" y="1523"/>
                </a:lnTo>
                <a:close/>
              </a:path>
              <a:path w="1845310" h="210820">
                <a:moveTo>
                  <a:pt x="16694" y="3463"/>
                </a:moveTo>
                <a:lnTo>
                  <a:pt x="16763" y="3809"/>
                </a:lnTo>
                <a:lnTo>
                  <a:pt x="16954" y="3809"/>
                </a:lnTo>
                <a:lnTo>
                  <a:pt x="16694" y="3463"/>
                </a:lnTo>
                <a:close/>
              </a:path>
              <a:path w="1845310" h="210820">
                <a:moveTo>
                  <a:pt x="16306" y="1523"/>
                </a:moveTo>
                <a:lnTo>
                  <a:pt x="15239" y="1523"/>
                </a:lnTo>
                <a:lnTo>
                  <a:pt x="16694" y="3463"/>
                </a:lnTo>
                <a:lnTo>
                  <a:pt x="16306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5"/>
          <p:cNvSpPr/>
          <p:nvPr/>
        </p:nvSpPr>
        <p:spPr>
          <a:xfrm>
            <a:off x="2774876" y="3409991"/>
            <a:ext cx="3089275" cy="622300"/>
          </a:xfrm>
          <a:custGeom>
            <a:avLst/>
            <a:gdLst/>
            <a:ahLst/>
            <a:cxnLst/>
            <a:rect l="l" t="t" r="r" b="b"/>
            <a:pathLst>
              <a:path w="3089275" h="622300">
                <a:moveTo>
                  <a:pt x="3044258" y="576649"/>
                </a:moveTo>
                <a:lnTo>
                  <a:pt x="2993135" y="605789"/>
                </a:lnTo>
                <a:lnTo>
                  <a:pt x="2989325" y="608075"/>
                </a:lnTo>
                <a:lnTo>
                  <a:pt x="2987801" y="613409"/>
                </a:lnTo>
                <a:lnTo>
                  <a:pt x="2990087" y="617219"/>
                </a:lnTo>
                <a:lnTo>
                  <a:pt x="2992373" y="620267"/>
                </a:lnTo>
                <a:lnTo>
                  <a:pt x="2996945" y="621791"/>
                </a:lnTo>
                <a:lnTo>
                  <a:pt x="3000755" y="619505"/>
                </a:lnTo>
                <a:lnTo>
                  <a:pt x="3075755" y="576833"/>
                </a:lnTo>
                <a:lnTo>
                  <a:pt x="3073145" y="576833"/>
                </a:lnTo>
                <a:lnTo>
                  <a:pt x="3044258" y="576649"/>
                </a:lnTo>
                <a:close/>
              </a:path>
              <a:path w="3089275" h="622300">
                <a:moveTo>
                  <a:pt x="3057511" y="569095"/>
                </a:moveTo>
                <a:lnTo>
                  <a:pt x="3044258" y="576649"/>
                </a:lnTo>
                <a:lnTo>
                  <a:pt x="3073145" y="576833"/>
                </a:lnTo>
                <a:lnTo>
                  <a:pt x="3073145" y="576071"/>
                </a:lnTo>
                <a:lnTo>
                  <a:pt x="3069335" y="576071"/>
                </a:lnTo>
                <a:lnTo>
                  <a:pt x="3057511" y="569095"/>
                </a:lnTo>
                <a:close/>
              </a:path>
              <a:path w="3089275" h="622300">
                <a:moveTo>
                  <a:pt x="2997707" y="515111"/>
                </a:moveTo>
                <a:lnTo>
                  <a:pt x="2993135" y="515873"/>
                </a:lnTo>
                <a:lnTo>
                  <a:pt x="2988563" y="523493"/>
                </a:lnTo>
                <a:lnTo>
                  <a:pt x="2989325" y="528827"/>
                </a:lnTo>
                <a:lnTo>
                  <a:pt x="3043179" y="560639"/>
                </a:lnTo>
                <a:lnTo>
                  <a:pt x="3073145" y="560831"/>
                </a:lnTo>
                <a:lnTo>
                  <a:pt x="3073145" y="576833"/>
                </a:lnTo>
                <a:lnTo>
                  <a:pt x="3075755" y="576833"/>
                </a:lnTo>
                <a:lnTo>
                  <a:pt x="3089147" y="569213"/>
                </a:lnTo>
                <a:lnTo>
                  <a:pt x="2997707" y="515111"/>
                </a:lnTo>
                <a:close/>
              </a:path>
              <a:path w="3089275" h="622300">
                <a:moveTo>
                  <a:pt x="16001" y="0"/>
                </a:moveTo>
                <a:lnTo>
                  <a:pt x="0" y="1523"/>
                </a:lnTo>
                <a:lnTo>
                  <a:pt x="1523" y="15239"/>
                </a:lnTo>
                <a:lnTo>
                  <a:pt x="4571" y="29717"/>
                </a:lnTo>
                <a:lnTo>
                  <a:pt x="33278" y="76291"/>
                </a:lnTo>
                <a:lnTo>
                  <a:pt x="81903" y="119702"/>
                </a:lnTo>
                <a:lnTo>
                  <a:pt x="146111" y="159808"/>
                </a:lnTo>
                <a:lnTo>
                  <a:pt x="182703" y="178578"/>
                </a:lnTo>
                <a:lnTo>
                  <a:pt x="221564" y="196467"/>
                </a:lnTo>
                <a:lnTo>
                  <a:pt x="262151" y="213460"/>
                </a:lnTo>
                <a:lnTo>
                  <a:pt x="303923" y="229537"/>
                </a:lnTo>
                <a:lnTo>
                  <a:pt x="346338" y="244681"/>
                </a:lnTo>
                <a:lnTo>
                  <a:pt x="388852" y="258873"/>
                </a:lnTo>
                <a:lnTo>
                  <a:pt x="430925" y="272098"/>
                </a:lnTo>
                <a:lnTo>
                  <a:pt x="472013" y="284335"/>
                </a:lnTo>
                <a:lnTo>
                  <a:pt x="511575" y="295568"/>
                </a:lnTo>
                <a:lnTo>
                  <a:pt x="583951" y="314949"/>
                </a:lnTo>
                <a:lnTo>
                  <a:pt x="667511" y="336041"/>
                </a:lnTo>
                <a:lnTo>
                  <a:pt x="764285" y="357377"/>
                </a:lnTo>
                <a:lnTo>
                  <a:pt x="864277" y="377946"/>
                </a:lnTo>
                <a:lnTo>
                  <a:pt x="964807" y="397275"/>
                </a:lnTo>
                <a:lnTo>
                  <a:pt x="1065825" y="415399"/>
                </a:lnTo>
                <a:lnTo>
                  <a:pt x="1167282" y="432354"/>
                </a:lnTo>
                <a:lnTo>
                  <a:pt x="1269127" y="448177"/>
                </a:lnTo>
                <a:lnTo>
                  <a:pt x="1371310" y="462902"/>
                </a:lnTo>
                <a:lnTo>
                  <a:pt x="1473782" y="476565"/>
                </a:lnTo>
                <a:lnTo>
                  <a:pt x="1679393" y="500850"/>
                </a:lnTo>
                <a:lnTo>
                  <a:pt x="1885560" y="521314"/>
                </a:lnTo>
                <a:lnTo>
                  <a:pt x="2091884" y="538245"/>
                </a:lnTo>
                <a:lnTo>
                  <a:pt x="2297966" y="551926"/>
                </a:lnTo>
                <a:lnTo>
                  <a:pt x="2503407" y="562643"/>
                </a:lnTo>
                <a:lnTo>
                  <a:pt x="2809493" y="573785"/>
                </a:lnTo>
                <a:lnTo>
                  <a:pt x="3044258" y="576649"/>
                </a:lnTo>
                <a:lnTo>
                  <a:pt x="3057511" y="569095"/>
                </a:lnTo>
                <a:lnTo>
                  <a:pt x="3043179" y="560639"/>
                </a:lnTo>
                <a:lnTo>
                  <a:pt x="2809493" y="557783"/>
                </a:lnTo>
                <a:lnTo>
                  <a:pt x="2665475" y="553973"/>
                </a:lnTo>
                <a:lnTo>
                  <a:pt x="2522219" y="548639"/>
                </a:lnTo>
                <a:lnTo>
                  <a:pt x="2522981" y="548639"/>
                </a:lnTo>
                <a:lnTo>
                  <a:pt x="2101595" y="523493"/>
                </a:lnTo>
                <a:lnTo>
                  <a:pt x="1829561" y="499871"/>
                </a:lnTo>
                <a:lnTo>
                  <a:pt x="1830323" y="499871"/>
                </a:lnTo>
                <a:lnTo>
                  <a:pt x="1632965" y="479297"/>
                </a:lnTo>
                <a:lnTo>
                  <a:pt x="1504949" y="464057"/>
                </a:lnTo>
                <a:lnTo>
                  <a:pt x="1505711" y="464057"/>
                </a:lnTo>
                <a:lnTo>
                  <a:pt x="1442465" y="456437"/>
                </a:lnTo>
                <a:lnTo>
                  <a:pt x="1208691" y="422399"/>
                </a:lnTo>
                <a:lnTo>
                  <a:pt x="1030606" y="393510"/>
                </a:lnTo>
                <a:lnTo>
                  <a:pt x="911544" y="371934"/>
                </a:lnTo>
                <a:lnTo>
                  <a:pt x="852106" y="360307"/>
                </a:lnTo>
                <a:lnTo>
                  <a:pt x="792817" y="348059"/>
                </a:lnTo>
                <a:lnTo>
                  <a:pt x="733741" y="335140"/>
                </a:lnTo>
                <a:lnTo>
                  <a:pt x="674944" y="321503"/>
                </a:lnTo>
                <a:lnTo>
                  <a:pt x="616490" y="307100"/>
                </a:lnTo>
                <a:lnTo>
                  <a:pt x="558444" y="291884"/>
                </a:lnTo>
                <a:lnTo>
                  <a:pt x="500871" y="275807"/>
                </a:lnTo>
                <a:lnTo>
                  <a:pt x="443835" y="258820"/>
                </a:lnTo>
                <a:lnTo>
                  <a:pt x="387403" y="240877"/>
                </a:lnTo>
                <a:lnTo>
                  <a:pt x="331638" y="221929"/>
                </a:lnTo>
                <a:lnTo>
                  <a:pt x="276605" y="201929"/>
                </a:lnTo>
                <a:lnTo>
                  <a:pt x="245363" y="189737"/>
                </a:lnTo>
                <a:lnTo>
                  <a:pt x="246125" y="189737"/>
                </a:lnTo>
                <a:lnTo>
                  <a:pt x="189737" y="164591"/>
                </a:lnTo>
                <a:lnTo>
                  <a:pt x="164591" y="151637"/>
                </a:lnTo>
                <a:lnTo>
                  <a:pt x="140969" y="138683"/>
                </a:lnTo>
                <a:lnTo>
                  <a:pt x="120889" y="126491"/>
                </a:lnTo>
                <a:lnTo>
                  <a:pt x="119633" y="126491"/>
                </a:lnTo>
                <a:lnTo>
                  <a:pt x="100922" y="113537"/>
                </a:lnTo>
                <a:lnTo>
                  <a:pt x="99821" y="113537"/>
                </a:lnTo>
                <a:lnTo>
                  <a:pt x="82295" y="100583"/>
                </a:lnTo>
                <a:lnTo>
                  <a:pt x="66293" y="87629"/>
                </a:lnTo>
                <a:lnTo>
                  <a:pt x="67055" y="87629"/>
                </a:lnTo>
                <a:lnTo>
                  <a:pt x="52577" y="74675"/>
                </a:lnTo>
                <a:lnTo>
                  <a:pt x="53339" y="74675"/>
                </a:lnTo>
                <a:lnTo>
                  <a:pt x="41147" y="61721"/>
                </a:lnTo>
                <a:lnTo>
                  <a:pt x="41327" y="61721"/>
                </a:lnTo>
                <a:lnTo>
                  <a:pt x="32003" y="49529"/>
                </a:lnTo>
                <a:lnTo>
                  <a:pt x="32342" y="49529"/>
                </a:lnTo>
                <a:lnTo>
                  <a:pt x="25569" y="37337"/>
                </a:lnTo>
                <a:lnTo>
                  <a:pt x="25145" y="37337"/>
                </a:lnTo>
                <a:lnTo>
                  <a:pt x="20125" y="25145"/>
                </a:lnTo>
                <a:lnTo>
                  <a:pt x="19811" y="25145"/>
                </a:lnTo>
                <a:lnTo>
                  <a:pt x="17122" y="13715"/>
                </a:lnTo>
                <a:lnTo>
                  <a:pt x="16763" y="13715"/>
                </a:lnTo>
                <a:lnTo>
                  <a:pt x="16001" y="0"/>
                </a:lnTo>
                <a:close/>
              </a:path>
              <a:path w="3089275" h="622300">
                <a:moveTo>
                  <a:pt x="3069335" y="562355"/>
                </a:moveTo>
                <a:lnTo>
                  <a:pt x="3057511" y="569095"/>
                </a:lnTo>
                <a:lnTo>
                  <a:pt x="3069335" y="576071"/>
                </a:lnTo>
                <a:lnTo>
                  <a:pt x="3069335" y="562355"/>
                </a:lnTo>
                <a:close/>
              </a:path>
              <a:path w="3089275" h="622300">
                <a:moveTo>
                  <a:pt x="3073145" y="562355"/>
                </a:moveTo>
                <a:lnTo>
                  <a:pt x="3069335" y="562355"/>
                </a:lnTo>
                <a:lnTo>
                  <a:pt x="3069335" y="576071"/>
                </a:lnTo>
                <a:lnTo>
                  <a:pt x="3073145" y="576071"/>
                </a:lnTo>
                <a:lnTo>
                  <a:pt x="3073145" y="562355"/>
                </a:lnTo>
                <a:close/>
              </a:path>
              <a:path w="3089275" h="622300">
                <a:moveTo>
                  <a:pt x="3043179" y="560639"/>
                </a:moveTo>
                <a:lnTo>
                  <a:pt x="3057511" y="569095"/>
                </a:lnTo>
                <a:lnTo>
                  <a:pt x="3069335" y="562355"/>
                </a:lnTo>
                <a:lnTo>
                  <a:pt x="3073145" y="562355"/>
                </a:lnTo>
                <a:lnTo>
                  <a:pt x="3073145" y="560831"/>
                </a:lnTo>
                <a:lnTo>
                  <a:pt x="3043179" y="560639"/>
                </a:lnTo>
                <a:close/>
              </a:path>
              <a:path w="3089275" h="622300">
                <a:moveTo>
                  <a:pt x="119633" y="125729"/>
                </a:moveTo>
                <a:lnTo>
                  <a:pt x="119633" y="126491"/>
                </a:lnTo>
                <a:lnTo>
                  <a:pt x="120889" y="126491"/>
                </a:lnTo>
                <a:lnTo>
                  <a:pt x="119633" y="125729"/>
                </a:lnTo>
                <a:close/>
              </a:path>
              <a:path w="3089275" h="622300">
                <a:moveTo>
                  <a:pt x="99821" y="112775"/>
                </a:moveTo>
                <a:lnTo>
                  <a:pt x="99821" y="113537"/>
                </a:lnTo>
                <a:lnTo>
                  <a:pt x="100922" y="113537"/>
                </a:lnTo>
                <a:lnTo>
                  <a:pt x="99821" y="112775"/>
                </a:lnTo>
                <a:close/>
              </a:path>
              <a:path w="3089275" h="622300">
                <a:moveTo>
                  <a:pt x="41327" y="61721"/>
                </a:moveTo>
                <a:lnTo>
                  <a:pt x="41147" y="61721"/>
                </a:lnTo>
                <a:lnTo>
                  <a:pt x="41909" y="62483"/>
                </a:lnTo>
                <a:lnTo>
                  <a:pt x="41327" y="61721"/>
                </a:lnTo>
                <a:close/>
              </a:path>
              <a:path w="3089275" h="622300">
                <a:moveTo>
                  <a:pt x="32342" y="49529"/>
                </a:moveTo>
                <a:lnTo>
                  <a:pt x="32003" y="49529"/>
                </a:lnTo>
                <a:lnTo>
                  <a:pt x="32765" y="50291"/>
                </a:lnTo>
                <a:lnTo>
                  <a:pt x="32342" y="49529"/>
                </a:lnTo>
                <a:close/>
              </a:path>
              <a:path w="3089275" h="622300">
                <a:moveTo>
                  <a:pt x="25145" y="36575"/>
                </a:moveTo>
                <a:lnTo>
                  <a:pt x="25145" y="37337"/>
                </a:lnTo>
                <a:lnTo>
                  <a:pt x="25569" y="37337"/>
                </a:lnTo>
                <a:lnTo>
                  <a:pt x="25145" y="36575"/>
                </a:lnTo>
                <a:close/>
              </a:path>
              <a:path w="3089275" h="622300">
                <a:moveTo>
                  <a:pt x="19811" y="24383"/>
                </a:moveTo>
                <a:lnTo>
                  <a:pt x="19811" y="25145"/>
                </a:lnTo>
                <a:lnTo>
                  <a:pt x="20125" y="25145"/>
                </a:lnTo>
                <a:lnTo>
                  <a:pt x="19811" y="24383"/>
                </a:lnTo>
                <a:close/>
              </a:path>
              <a:path w="3089275" h="622300">
                <a:moveTo>
                  <a:pt x="16763" y="12191"/>
                </a:moveTo>
                <a:lnTo>
                  <a:pt x="16763" y="13715"/>
                </a:lnTo>
                <a:lnTo>
                  <a:pt x="17122" y="13715"/>
                </a:lnTo>
                <a:lnTo>
                  <a:pt x="1676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6"/>
          <p:cNvSpPr/>
          <p:nvPr/>
        </p:nvSpPr>
        <p:spPr>
          <a:xfrm>
            <a:off x="2622480" y="3467141"/>
            <a:ext cx="1562100" cy="565150"/>
          </a:xfrm>
          <a:custGeom>
            <a:avLst/>
            <a:gdLst/>
            <a:ahLst/>
            <a:cxnLst/>
            <a:rect l="l" t="t" r="r" b="b"/>
            <a:pathLst>
              <a:path w="1562100" h="565150">
                <a:moveTo>
                  <a:pt x="1516562" y="519215"/>
                </a:moveTo>
                <a:lnTo>
                  <a:pt x="1465322" y="548639"/>
                </a:lnTo>
                <a:lnTo>
                  <a:pt x="1461512" y="550163"/>
                </a:lnTo>
                <a:lnTo>
                  <a:pt x="1460750" y="555497"/>
                </a:lnTo>
                <a:lnTo>
                  <a:pt x="1462274" y="559307"/>
                </a:lnTo>
                <a:lnTo>
                  <a:pt x="1464560" y="563117"/>
                </a:lnTo>
                <a:lnTo>
                  <a:pt x="1469894" y="564641"/>
                </a:lnTo>
                <a:lnTo>
                  <a:pt x="1473704" y="562355"/>
                </a:lnTo>
                <a:lnTo>
                  <a:pt x="1548704" y="519683"/>
                </a:lnTo>
                <a:lnTo>
                  <a:pt x="1546094" y="519683"/>
                </a:lnTo>
                <a:lnTo>
                  <a:pt x="1516562" y="519215"/>
                </a:lnTo>
                <a:close/>
              </a:path>
              <a:path w="1562100" h="565150">
                <a:moveTo>
                  <a:pt x="1530504" y="511209"/>
                </a:moveTo>
                <a:lnTo>
                  <a:pt x="1516562" y="519215"/>
                </a:lnTo>
                <a:lnTo>
                  <a:pt x="1546094" y="519683"/>
                </a:lnTo>
                <a:lnTo>
                  <a:pt x="1546094" y="518159"/>
                </a:lnTo>
                <a:lnTo>
                  <a:pt x="1542284" y="518159"/>
                </a:lnTo>
                <a:lnTo>
                  <a:pt x="1530504" y="511209"/>
                </a:lnTo>
                <a:close/>
              </a:path>
              <a:path w="1562100" h="565150">
                <a:moveTo>
                  <a:pt x="1470656" y="457199"/>
                </a:moveTo>
                <a:lnTo>
                  <a:pt x="1466084" y="458723"/>
                </a:lnTo>
                <a:lnTo>
                  <a:pt x="1461512" y="466343"/>
                </a:lnTo>
                <a:lnTo>
                  <a:pt x="1462274" y="470915"/>
                </a:lnTo>
                <a:lnTo>
                  <a:pt x="1466084" y="473201"/>
                </a:lnTo>
                <a:lnTo>
                  <a:pt x="1516962" y="503219"/>
                </a:lnTo>
                <a:lnTo>
                  <a:pt x="1546094" y="503681"/>
                </a:lnTo>
                <a:lnTo>
                  <a:pt x="1546094" y="519683"/>
                </a:lnTo>
                <a:lnTo>
                  <a:pt x="1548704" y="519683"/>
                </a:lnTo>
                <a:lnTo>
                  <a:pt x="1562096" y="512063"/>
                </a:lnTo>
                <a:lnTo>
                  <a:pt x="1470656" y="457199"/>
                </a:lnTo>
                <a:close/>
              </a:path>
              <a:path w="1562100" h="565150">
                <a:moveTo>
                  <a:pt x="16001" y="0"/>
                </a:moveTo>
                <a:lnTo>
                  <a:pt x="0" y="761"/>
                </a:lnTo>
                <a:lnTo>
                  <a:pt x="761" y="13715"/>
                </a:lnTo>
                <a:lnTo>
                  <a:pt x="2285" y="25907"/>
                </a:lnTo>
                <a:lnTo>
                  <a:pt x="17273" y="69460"/>
                </a:lnTo>
                <a:lnTo>
                  <a:pt x="43771" y="110141"/>
                </a:lnTo>
                <a:lnTo>
                  <a:pt x="78708" y="147539"/>
                </a:lnTo>
                <a:lnTo>
                  <a:pt x="119011" y="181243"/>
                </a:lnTo>
                <a:lnTo>
                  <a:pt x="161609" y="210842"/>
                </a:lnTo>
                <a:lnTo>
                  <a:pt x="203428" y="235925"/>
                </a:lnTo>
                <a:lnTo>
                  <a:pt x="249932" y="260603"/>
                </a:lnTo>
                <a:lnTo>
                  <a:pt x="293366" y="281939"/>
                </a:lnTo>
                <a:lnTo>
                  <a:pt x="344748" y="304062"/>
                </a:lnTo>
                <a:lnTo>
                  <a:pt x="397321" y="324947"/>
                </a:lnTo>
                <a:lnTo>
                  <a:pt x="450979" y="344617"/>
                </a:lnTo>
                <a:lnTo>
                  <a:pt x="505615" y="363096"/>
                </a:lnTo>
                <a:lnTo>
                  <a:pt x="561120" y="380410"/>
                </a:lnTo>
                <a:lnTo>
                  <a:pt x="617387" y="396582"/>
                </a:lnTo>
                <a:lnTo>
                  <a:pt x="674309" y="411636"/>
                </a:lnTo>
                <a:lnTo>
                  <a:pt x="731778" y="425596"/>
                </a:lnTo>
                <a:lnTo>
                  <a:pt x="789687" y="438488"/>
                </a:lnTo>
                <a:lnTo>
                  <a:pt x="847927" y="450334"/>
                </a:lnTo>
                <a:lnTo>
                  <a:pt x="906392" y="461159"/>
                </a:lnTo>
                <a:lnTo>
                  <a:pt x="964974" y="470988"/>
                </a:lnTo>
                <a:lnTo>
                  <a:pt x="1023566" y="479844"/>
                </a:lnTo>
                <a:lnTo>
                  <a:pt x="1082059" y="487751"/>
                </a:lnTo>
                <a:lnTo>
                  <a:pt x="1140347" y="494735"/>
                </a:lnTo>
                <a:lnTo>
                  <a:pt x="1198321" y="500818"/>
                </a:lnTo>
                <a:lnTo>
                  <a:pt x="1255875" y="506026"/>
                </a:lnTo>
                <a:lnTo>
                  <a:pt x="1312900" y="510382"/>
                </a:lnTo>
                <a:lnTo>
                  <a:pt x="1369290" y="513910"/>
                </a:lnTo>
                <a:lnTo>
                  <a:pt x="1424936" y="516635"/>
                </a:lnTo>
                <a:lnTo>
                  <a:pt x="1498088" y="518921"/>
                </a:lnTo>
                <a:lnTo>
                  <a:pt x="1516562" y="519215"/>
                </a:lnTo>
                <a:lnTo>
                  <a:pt x="1530504" y="511209"/>
                </a:lnTo>
                <a:lnTo>
                  <a:pt x="1516962" y="503219"/>
                </a:lnTo>
                <a:lnTo>
                  <a:pt x="1498088" y="502919"/>
                </a:lnTo>
                <a:lnTo>
                  <a:pt x="1498850" y="502919"/>
                </a:lnTo>
                <a:lnTo>
                  <a:pt x="1425698" y="500633"/>
                </a:lnTo>
                <a:lnTo>
                  <a:pt x="1352546" y="497585"/>
                </a:lnTo>
                <a:lnTo>
                  <a:pt x="1280156" y="492251"/>
                </a:lnTo>
                <a:lnTo>
                  <a:pt x="1280918" y="492251"/>
                </a:lnTo>
                <a:lnTo>
                  <a:pt x="1208528" y="486155"/>
                </a:lnTo>
                <a:lnTo>
                  <a:pt x="1209290" y="486155"/>
                </a:lnTo>
                <a:lnTo>
                  <a:pt x="1137662" y="478535"/>
                </a:lnTo>
                <a:lnTo>
                  <a:pt x="1067558" y="470153"/>
                </a:lnTo>
                <a:lnTo>
                  <a:pt x="998216" y="460247"/>
                </a:lnTo>
                <a:lnTo>
                  <a:pt x="998978" y="460247"/>
                </a:lnTo>
                <a:lnTo>
                  <a:pt x="930398" y="448817"/>
                </a:lnTo>
                <a:lnTo>
                  <a:pt x="868248" y="437387"/>
                </a:lnTo>
                <a:lnTo>
                  <a:pt x="864104" y="437387"/>
                </a:lnTo>
                <a:lnTo>
                  <a:pt x="735326" y="409955"/>
                </a:lnTo>
                <a:lnTo>
                  <a:pt x="672842" y="394715"/>
                </a:lnTo>
                <a:lnTo>
                  <a:pt x="612644" y="378713"/>
                </a:lnTo>
                <a:lnTo>
                  <a:pt x="613406" y="378713"/>
                </a:lnTo>
                <a:lnTo>
                  <a:pt x="554732" y="361949"/>
                </a:lnTo>
                <a:lnTo>
                  <a:pt x="499106" y="344423"/>
                </a:lnTo>
                <a:lnTo>
                  <a:pt x="445004" y="326135"/>
                </a:lnTo>
                <a:lnTo>
                  <a:pt x="445766" y="326135"/>
                </a:lnTo>
                <a:lnTo>
                  <a:pt x="393950" y="307085"/>
                </a:lnTo>
                <a:lnTo>
                  <a:pt x="394712" y="307085"/>
                </a:lnTo>
                <a:lnTo>
                  <a:pt x="345944" y="288035"/>
                </a:lnTo>
                <a:lnTo>
                  <a:pt x="299462" y="267461"/>
                </a:lnTo>
                <a:lnTo>
                  <a:pt x="300224" y="267461"/>
                </a:lnTo>
                <a:lnTo>
                  <a:pt x="256790" y="246887"/>
                </a:lnTo>
                <a:lnTo>
                  <a:pt x="236216" y="236219"/>
                </a:lnTo>
                <a:lnTo>
                  <a:pt x="236978" y="236219"/>
                </a:lnTo>
                <a:lnTo>
                  <a:pt x="217166" y="225551"/>
                </a:lnTo>
                <a:lnTo>
                  <a:pt x="198116" y="214883"/>
                </a:lnTo>
                <a:lnTo>
                  <a:pt x="179828" y="204215"/>
                </a:lnTo>
                <a:lnTo>
                  <a:pt x="180590" y="204215"/>
                </a:lnTo>
                <a:lnTo>
                  <a:pt x="163064" y="192785"/>
                </a:lnTo>
                <a:lnTo>
                  <a:pt x="147062" y="182117"/>
                </a:lnTo>
                <a:lnTo>
                  <a:pt x="131060" y="170687"/>
                </a:lnTo>
                <a:lnTo>
                  <a:pt x="131822" y="170687"/>
                </a:lnTo>
                <a:lnTo>
                  <a:pt x="117598" y="160019"/>
                </a:lnTo>
                <a:lnTo>
                  <a:pt x="117344" y="160019"/>
                </a:lnTo>
                <a:lnTo>
                  <a:pt x="103771" y="148589"/>
                </a:lnTo>
                <a:lnTo>
                  <a:pt x="103628" y="148589"/>
                </a:lnTo>
                <a:lnTo>
                  <a:pt x="90674" y="137159"/>
                </a:lnTo>
                <a:lnTo>
                  <a:pt x="78485" y="125729"/>
                </a:lnTo>
                <a:lnTo>
                  <a:pt x="79247" y="125729"/>
                </a:lnTo>
                <a:lnTo>
                  <a:pt x="67817" y="114299"/>
                </a:lnTo>
                <a:lnTo>
                  <a:pt x="68579" y="114299"/>
                </a:lnTo>
                <a:lnTo>
                  <a:pt x="57911" y="102869"/>
                </a:lnTo>
                <a:lnTo>
                  <a:pt x="58673" y="102869"/>
                </a:lnTo>
                <a:lnTo>
                  <a:pt x="35051" y="68579"/>
                </a:lnTo>
                <a:lnTo>
                  <a:pt x="24688" y="46481"/>
                </a:lnTo>
                <a:lnTo>
                  <a:pt x="24383" y="46481"/>
                </a:lnTo>
                <a:lnTo>
                  <a:pt x="20812" y="35051"/>
                </a:lnTo>
                <a:lnTo>
                  <a:pt x="20573" y="35051"/>
                </a:lnTo>
                <a:lnTo>
                  <a:pt x="18430" y="23621"/>
                </a:lnTo>
                <a:lnTo>
                  <a:pt x="18287" y="23621"/>
                </a:lnTo>
                <a:lnTo>
                  <a:pt x="16001" y="11429"/>
                </a:lnTo>
                <a:lnTo>
                  <a:pt x="16716" y="11429"/>
                </a:lnTo>
                <a:lnTo>
                  <a:pt x="16001" y="0"/>
                </a:lnTo>
                <a:close/>
              </a:path>
              <a:path w="1562100" h="565150">
                <a:moveTo>
                  <a:pt x="1542284" y="504443"/>
                </a:moveTo>
                <a:lnTo>
                  <a:pt x="1530504" y="511209"/>
                </a:lnTo>
                <a:lnTo>
                  <a:pt x="1542284" y="518159"/>
                </a:lnTo>
                <a:lnTo>
                  <a:pt x="1542284" y="504443"/>
                </a:lnTo>
                <a:close/>
              </a:path>
              <a:path w="1562100" h="565150">
                <a:moveTo>
                  <a:pt x="1546094" y="504443"/>
                </a:moveTo>
                <a:lnTo>
                  <a:pt x="1542284" y="504443"/>
                </a:lnTo>
                <a:lnTo>
                  <a:pt x="1542284" y="518159"/>
                </a:lnTo>
                <a:lnTo>
                  <a:pt x="1546094" y="518159"/>
                </a:lnTo>
                <a:lnTo>
                  <a:pt x="1546094" y="504443"/>
                </a:lnTo>
                <a:close/>
              </a:path>
              <a:path w="1562100" h="565150">
                <a:moveTo>
                  <a:pt x="1516962" y="503219"/>
                </a:moveTo>
                <a:lnTo>
                  <a:pt x="1530504" y="511209"/>
                </a:lnTo>
                <a:lnTo>
                  <a:pt x="1542284" y="504443"/>
                </a:lnTo>
                <a:lnTo>
                  <a:pt x="1546094" y="504443"/>
                </a:lnTo>
                <a:lnTo>
                  <a:pt x="1546094" y="503681"/>
                </a:lnTo>
                <a:lnTo>
                  <a:pt x="1516962" y="503219"/>
                </a:lnTo>
                <a:close/>
              </a:path>
              <a:path w="1562100" h="565150">
                <a:moveTo>
                  <a:pt x="864104" y="436625"/>
                </a:moveTo>
                <a:lnTo>
                  <a:pt x="864104" y="437387"/>
                </a:lnTo>
                <a:lnTo>
                  <a:pt x="868248" y="437387"/>
                </a:lnTo>
                <a:lnTo>
                  <a:pt x="864104" y="436625"/>
                </a:lnTo>
                <a:close/>
              </a:path>
              <a:path w="1562100" h="565150">
                <a:moveTo>
                  <a:pt x="116582" y="159257"/>
                </a:moveTo>
                <a:lnTo>
                  <a:pt x="117344" y="160019"/>
                </a:lnTo>
                <a:lnTo>
                  <a:pt x="117598" y="160019"/>
                </a:lnTo>
                <a:lnTo>
                  <a:pt x="116582" y="159257"/>
                </a:lnTo>
                <a:close/>
              </a:path>
              <a:path w="1562100" h="565150">
                <a:moveTo>
                  <a:pt x="102866" y="147827"/>
                </a:moveTo>
                <a:lnTo>
                  <a:pt x="103628" y="148589"/>
                </a:lnTo>
                <a:lnTo>
                  <a:pt x="103771" y="148589"/>
                </a:lnTo>
                <a:lnTo>
                  <a:pt x="102866" y="147827"/>
                </a:lnTo>
                <a:close/>
              </a:path>
              <a:path w="1562100" h="565150">
                <a:moveTo>
                  <a:pt x="24383" y="45719"/>
                </a:moveTo>
                <a:lnTo>
                  <a:pt x="24383" y="46481"/>
                </a:lnTo>
                <a:lnTo>
                  <a:pt x="24688" y="46481"/>
                </a:lnTo>
                <a:lnTo>
                  <a:pt x="24383" y="45719"/>
                </a:lnTo>
                <a:close/>
              </a:path>
              <a:path w="1562100" h="565150">
                <a:moveTo>
                  <a:pt x="20573" y="34289"/>
                </a:moveTo>
                <a:lnTo>
                  <a:pt x="20573" y="35051"/>
                </a:lnTo>
                <a:lnTo>
                  <a:pt x="20812" y="35051"/>
                </a:lnTo>
                <a:lnTo>
                  <a:pt x="20573" y="34289"/>
                </a:lnTo>
                <a:close/>
              </a:path>
              <a:path w="1562100" h="565150">
                <a:moveTo>
                  <a:pt x="18287" y="22859"/>
                </a:moveTo>
                <a:lnTo>
                  <a:pt x="18287" y="23621"/>
                </a:lnTo>
                <a:lnTo>
                  <a:pt x="18430" y="23621"/>
                </a:lnTo>
                <a:lnTo>
                  <a:pt x="18287" y="22859"/>
                </a:lnTo>
                <a:close/>
              </a:path>
              <a:path w="1562100" h="565150">
                <a:moveTo>
                  <a:pt x="16716" y="11429"/>
                </a:moveTo>
                <a:lnTo>
                  <a:pt x="16001" y="11429"/>
                </a:lnTo>
                <a:lnTo>
                  <a:pt x="16763" y="12191"/>
                </a:lnTo>
                <a:lnTo>
                  <a:pt x="16716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7"/>
          <p:cNvSpPr/>
          <p:nvPr/>
        </p:nvSpPr>
        <p:spPr>
          <a:xfrm>
            <a:off x="2846504" y="3275879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317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"/>
          <p:cNvSpPr/>
          <p:nvPr/>
        </p:nvSpPr>
        <p:spPr>
          <a:xfrm>
            <a:off x="5456354" y="3013751"/>
            <a:ext cx="665480" cy="276860"/>
          </a:xfrm>
          <a:custGeom>
            <a:avLst/>
            <a:gdLst/>
            <a:ahLst/>
            <a:cxnLst/>
            <a:rect l="l" t="t" r="r" b="b"/>
            <a:pathLst>
              <a:path w="665479" h="276860">
                <a:moveTo>
                  <a:pt x="0" y="0"/>
                </a:moveTo>
                <a:lnTo>
                  <a:pt x="0" y="276605"/>
                </a:lnTo>
                <a:lnTo>
                  <a:pt x="665225" y="276605"/>
                </a:lnTo>
                <a:lnTo>
                  <a:pt x="6652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9"/>
          <p:cNvSpPr/>
          <p:nvPr/>
        </p:nvSpPr>
        <p:spPr>
          <a:xfrm>
            <a:off x="5460926" y="3426755"/>
            <a:ext cx="664210" cy="276225"/>
          </a:xfrm>
          <a:custGeom>
            <a:avLst/>
            <a:gdLst/>
            <a:ahLst/>
            <a:cxnLst/>
            <a:rect l="l" t="t" r="r" b="b"/>
            <a:pathLst>
              <a:path w="664210" h="276225">
                <a:moveTo>
                  <a:pt x="0" y="0"/>
                </a:moveTo>
                <a:lnTo>
                  <a:pt x="0" y="275843"/>
                </a:lnTo>
                <a:lnTo>
                  <a:pt x="663701" y="275843"/>
                </a:lnTo>
                <a:lnTo>
                  <a:pt x="6637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10"/>
          <p:cNvSpPr/>
          <p:nvPr/>
        </p:nvSpPr>
        <p:spPr>
          <a:xfrm>
            <a:off x="6291507" y="3426755"/>
            <a:ext cx="664845" cy="276225"/>
          </a:xfrm>
          <a:custGeom>
            <a:avLst/>
            <a:gdLst/>
            <a:ahLst/>
            <a:cxnLst/>
            <a:rect l="l" t="t" r="r" b="b"/>
            <a:pathLst>
              <a:path w="664845" h="276225">
                <a:moveTo>
                  <a:pt x="0" y="0"/>
                </a:moveTo>
                <a:lnTo>
                  <a:pt x="0" y="275843"/>
                </a:lnTo>
                <a:lnTo>
                  <a:pt x="664463" y="275843"/>
                </a:lnTo>
                <a:lnTo>
                  <a:pt x="6644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11"/>
          <p:cNvSpPr/>
          <p:nvPr/>
        </p:nvSpPr>
        <p:spPr>
          <a:xfrm>
            <a:off x="4628822" y="3426755"/>
            <a:ext cx="665480" cy="276225"/>
          </a:xfrm>
          <a:custGeom>
            <a:avLst/>
            <a:gdLst/>
            <a:ahLst/>
            <a:cxnLst/>
            <a:rect l="l" t="t" r="r" b="b"/>
            <a:pathLst>
              <a:path w="665479" h="276225">
                <a:moveTo>
                  <a:pt x="0" y="0"/>
                </a:moveTo>
                <a:lnTo>
                  <a:pt x="0" y="275843"/>
                </a:lnTo>
                <a:lnTo>
                  <a:pt x="665225" y="275843"/>
                </a:lnTo>
                <a:lnTo>
                  <a:pt x="6652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12"/>
          <p:cNvSpPr/>
          <p:nvPr/>
        </p:nvSpPr>
        <p:spPr>
          <a:xfrm>
            <a:off x="5873931" y="3840521"/>
            <a:ext cx="665480" cy="276860"/>
          </a:xfrm>
          <a:custGeom>
            <a:avLst/>
            <a:gdLst/>
            <a:ahLst/>
            <a:cxnLst/>
            <a:rect l="l" t="t" r="r" b="b"/>
            <a:pathLst>
              <a:path w="665479" h="276860">
                <a:moveTo>
                  <a:pt x="0" y="0"/>
                </a:moveTo>
                <a:lnTo>
                  <a:pt x="0" y="276605"/>
                </a:lnTo>
                <a:lnTo>
                  <a:pt x="665225" y="276605"/>
                </a:lnTo>
                <a:lnTo>
                  <a:pt x="6652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13"/>
          <p:cNvSpPr/>
          <p:nvPr/>
        </p:nvSpPr>
        <p:spPr>
          <a:xfrm>
            <a:off x="6715178" y="3840521"/>
            <a:ext cx="665480" cy="276860"/>
          </a:xfrm>
          <a:custGeom>
            <a:avLst/>
            <a:gdLst/>
            <a:ahLst/>
            <a:cxnLst/>
            <a:rect l="l" t="t" r="r" b="b"/>
            <a:pathLst>
              <a:path w="665479" h="276860">
                <a:moveTo>
                  <a:pt x="0" y="0"/>
                </a:moveTo>
                <a:lnTo>
                  <a:pt x="0" y="276605"/>
                </a:lnTo>
                <a:lnTo>
                  <a:pt x="665225" y="276605"/>
                </a:lnTo>
                <a:lnTo>
                  <a:pt x="6652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14"/>
          <p:cNvSpPr/>
          <p:nvPr/>
        </p:nvSpPr>
        <p:spPr>
          <a:xfrm>
            <a:off x="5034207" y="3841283"/>
            <a:ext cx="665480" cy="276225"/>
          </a:xfrm>
          <a:custGeom>
            <a:avLst/>
            <a:gdLst/>
            <a:ahLst/>
            <a:cxnLst/>
            <a:rect l="l" t="t" r="r" b="b"/>
            <a:pathLst>
              <a:path w="665479" h="276225">
                <a:moveTo>
                  <a:pt x="0" y="275843"/>
                </a:moveTo>
                <a:lnTo>
                  <a:pt x="665225" y="275843"/>
                </a:lnTo>
                <a:lnTo>
                  <a:pt x="665225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15"/>
          <p:cNvSpPr/>
          <p:nvPr/>
        </p:nvSpPr>
        <p:spPr>
          <a:xfrm>
            <a:off x="5034207" y="3840521"/>
            <a:ext cx="664845" cy="276860"/>
          </a:xfrm>
          <a:custGeom>
            <a:avLst/>
            <a:gdLst/>
            <a:ahLst/>
            <a:cxnLst/>
            <a:rect l="l" t="t" r="r" b="b"/>
            <a:pathLst>
              <a:path w="664845" h="276860">
                <a:moveTo>
                  <a:pt x="0" y="276605"/>
                </a:moveTo>
                <a:lnTo>
                  <a:pt x="664463" y="276605"/>
                </a:lnTo>
                <a:lnTo>
                  <a:pt x="664463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49">
            <a:solidFill>
              <a:srgbClr val="349C6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16"/>
          <p:cNvSpPr/>
          <p:nvPr/>
        </p:nvSpPr>
        <p:spPr>
          <a:xfrm>
            <a:off x="4194483" y="3841283"/>
            <a:ext cx="664845" cy="276225"/>
          </a:xfrm>
          <a:custGeom>
            <a:avLst/>
            <a:gdLst/>
            <a:ahLst/>
            <a:cxnLst/>
            <a:rect l="l" t="t" r="r" b="b"/>
            <a:pathLst>
              <a:path w="664845" h="276225">
                <a:moveTo>
                  <a:pt x="0" y="275843"/>
                </a:moveTo>
                <a:lnTo>
                  <a:pt x="664463" y="275843"/>
                </a:lnTo>
                <a:lnTo>
                  <a:pt x="664463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17"/>
          <p:cNvSpPr/>
          <p:nvPr/>
        </p:nvSpPr>
        <p:spPr>
          <a:xfrm>
            <a:off x="4193720" y="3840521"/>
            <a:ext cx="665480" cy="276860"/>
          </a:xfrm>
          <a:custGeom>
            <a:avLst/>
            <a:gdLst/>
            <a:ahLst/>
            <a:cxnLst/>
            <a:rect l="l" t="t" r="r" b="b"/>
            <a:pathLst>
              <a:path w="665479" h="276860">
                <a:moveTo>
                  <a:pt x="0" y="276605"/>
                </a:moveTo>
                <a:lnTo>
                  <a:pt x="665225" y="276605"/>
                </a:lnTo>
                <a:lnTo>
                  <a:pt x="665225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18"/>
          <p:cNvSpPr/>
          <p:nvPr/>
        </p:nvSpPr>
        <p:spPr>
          <a:xfrm>
            <a:off x="4962578" y="3290357"/>
            <a:ext cx="825500" cy="136525"/>
          </a:xfrm>
          <a:custGeom>
            <a:avLst/>
            <a:gdLst/>
            <a:ahLst/>
            <a:cxnLst/>
            <a:rect l="l" t="t" r="r" b="b"/>
            <a:pathLst>
              <a:path w="825500" h="136525">
                <a:moveTo>
                  <a:pt x="825245" y="0"/>
                </a:moveTo>
                <a:lnTo>
                  <a:pt x="825245" y="67817"/>
                </a:lnTo>
                <a:lnTo>
                  <a:pt x="0" y="67817"/>
                </a:lnTo>
                <a:lnTo>
                  <a:pt x="0" y="13639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19"/>
          <p:cNvSpPr/>
          <p:nvPr/>
        </p:nvSpPr>
        <p:spPr>
          <a:xfrm>
            <a:off x="5787825" y="3290357"/>
            <a:ext cx="836930" cy="136525"/>
          </a:xfrm>
          <a:custGeom>
            <a:avLst/>
            <a:gdLst/>
            <a:ahLst/>
            <a:cxnLst/>
            <a:rect l="l" t="t" r="r" b="b"/>
            <a:pathLst>
              <a:path w="836929" h="136525">
                <a:moveTo>
                  <a:pt x="0" y="0"/>
                </a:moveTo>
                <a:lnTo>
                  <a:pt x="0" y="67817"/>
                </a:lnTo>
                <a:lnTo>
                  <a:pt x="836675" y="67817"/>
                </a:lnTo>
                <a:lnTo>
                  <a:pt x="836675" y="13639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20"/>
          <p:cNvSpPr/>
          <p:nvPr/>
        </p:nvSpPr>
        <p:spPr>
          <a:xfrm>
            <a:off x="4525952" y="3702600"/>
            <a:ext cx="436880" cy="138430"/>
          </a:xfrm>
          <a:custGeom>
            <a:avLst/>
            <a:gdLst/>
            <a:ahLst/>
            <a:cxnLst/>
            <a:rect l="l" t="t" r="r" b="b"/>
            <a:pathLst>
              <a:path w="436879" h="138429">
                <a:moveTo>
                  <a:pt x="436625" y="0"/>
                </a:moveTo>
                <a:lnTo>
                  <a:pt x="436625" y="68579"/>
                </a:lnTo>
                <a:lnTo>
                  <a:pt x="0" y="68579"/>
                </a:lnTo>
                <a:lnTo>
                  <a:pt x="0" y="1379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21"/>
          <p:cNvSpPr/>
          <p:nvPr/>
        </p:nvSpPr>
        <p:spPr>
          <a:xfrm>
            <a:off x="4962578" y="3702600"/>
            <a:ext cx="405130" cy="138430"/>
          </a:xfrm>
          <a:custGeom>
            <a:avLst/>
            <a:gdLst/>
            <a:ahLst/>
            <a:cxnLst/>
            <a:rect l="l" t="t" r="r" b="b"/>
            <a:pathLst>
              <a:path w="405129" h="138429">
                <a:moveTo>
                  <a:pt x="0" y="0"/>
                </a:moveTo>
                <a:lnTo>
                  <a:pt x="0" y="68579"/>
                </a:lnTo>
                <a:lnTo>
                  <a:pt x="404621" y="68579"/>
                </a:lnTo>
                <a:lnTo>
                  <a:pt x="404621" y="1379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22"/>
          <p:cNvSpPr/>
          <p:nvPr/>
        </p:nvSpPr>
        <p:spPr>
          <a:xfrm>
            <a:off x="6206924" y="3702600"/>
            <a:ext cx="417830" cy="138430"/>
          </a:xfrm>
          <a:custGeom>
            <a:avLst/>
            <a:gdLst/>
            <a:ahLst/>
            <a:cxnLst/>
            <a:rect l="l" t="t" r="r" b="b"/>
            <a:pathLst>
              <a:path w="417829" h="138429">
                <a:moveTo>
                  <a:pt x="417575" y="0"/>
                </a:moveTo>
                <a:lnTo>
                  <a:pt x="417575" y="68579"/>
                </a:lnTo>
                <a:lnTo>
                  <a:pt x="0" y="68579"/>
                </a:lnTo>
                <a:lnTo>
                  <a:pt x="0" y="1379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23"/>
          <p:cNvSpPr/>
          <p:nvPr/>
        </p:nvSpPr>
        <p:spPr>
          <a:xfrm>
            <a:off x="6624500" y="3702600"/>
            <a:ext cx="424180" cy="138430"/>
          </a:xfrm>
          <a:custGeom>
            <a:avLst/>
            <a:gdLst/>
            <a:ahLst/>
            <a:cxnLst/>
            <a:rect l="l" t="t" r="r" b="b"/>
            <a:pathLst>
              <a:path w="424179" h="138429">
                <a:moveTo>
                  <a:pt x="0" y="0"/>
                </a:moveTo>
                <a:lnTo>
                  <a:pt x="0" y="68579"/>
                </a:lnTo>
                <a:lnTo>
                  <a:pt x="423671" y="68579"/>
                </a:lnTo>
                <a:lnTo>
                  <a:pt x="423671" y="13792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24"/>
          <p:cNvSpPr/>
          <p:nvPr/>
        </p:nvSpPr>
        <p:spPr>
          <a:xfrm>
            <a:off x="5787825" y="3290357"/>
            <a:ext cx="5080" cy="136525"/>
          </a:xfrm>
          <a:custGeom>
            <a:avLst/>
            <a:gdLst/>
            <a:ahLst/>
            <a:cxnLst/>
            <a:rect l="l" t="t" r="r" b="b"/>
            <a:pathLst>
              <a:path w="5079" h="136525">
                <a:moveTo>
                  <a:pt x="0" y="0"/>
                </a:moveTo>
                <a:lnTo>
                  <a:pt x="4571" y="13639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25"/>
          <p:cNvSpPr txBox="1"/>
          <p:nvPr/>
        </p:nvSpPr>
        <p:spPr>
          <a:xfrm>
            <a:off x="611560" y="4518565"/>
            <a:ext cx="369697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85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Vorteile</a:t>
            </a:r>
            <a:r>
              <a:rPr sz="1600" b="1" spc="85" dirty="0">
                <a:solidFill>
                  <a:schemeClr val="accent6"/>
                </a:solidFill>
                <a:latin typeface="+mj-lt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170"/>
              </a:spcBef>
              <a:buFont typeface="Wingdings" panose="05000000000000000000" pitchFamily="2" charset="2"/>
              <a:buChar char="§"/>
            </a:pP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P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Sta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b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fühle</a:t>
            </a:r>
            <a:r>
              <a:rPr sz="1400" spc="12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sich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verantwortlich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260985" indent="-285750">
              <a:spcBef>
                <a:spcPts val="155"/>
              </a:spcBef>
              <a:buFont typeface="Wingdings" panose="05000000000000000000" pitchFamily="2" charset="2"/>
              <a:buChar char="§"/>
            </a:pPr>
            <a:r>
              <a:rPr sz="1400" spc="65" dirty="0" err="1">
                <a:solidFill>
                  <a:prstClr val="black"/>
                </a:solidFill>
                <a:latin typeface="+mj-lt"/>
                <a:cs typeface="Calibri"/>
              </a:rPr>
              <a:t>Fachtechnischer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Hei</a:t>
            </a:r>
            <a:r>
              <a:rPr sz="1400" spc="140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athafen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(f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xi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b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35" dirty="0">
                <a:solidFill>
                  <a:prstClr val="black"/>
                </a:solidFill>
                <a:latin typeface="+mj-lt"/>
                <a:cs typeface="Calibri"/>
              </a:rPr>
              <a:t>es</a:t>
            </a:r>
            <a:r>
              <a:rPr sz="1400" spc="2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Personal,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Sp</a:t>
            </a: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ezial</a:t>
            </a:r>
            <a:r>
              <a:rPr sz="1400" spc="160" dirty="0" err="1">
                <a:solidFill>
                  <a:prstClr val="black"/>
                </a:solidFill>
                <a:latin typeface="+mj-lt"/>
                <a:cs typeface="Calibri"/>
              </a:rPr>
              <a:t>w</a:t>
            </a:r>
            <a:r>
              <a:rPr sz="1400" spc="50" dirty="0" err="1">
                <a:solidFill>
                  <a:prstClr val="black"/>
                </a:solidFill>
                <a:latin typeface="+mj-lt"/>
                <a:cs typeface="Calibri"/>
              </a:rPr>
              <a:t>issen</a:t>
            </a:r>
            <a:r>
              <a:rPr lang="de-DE" sz="1400" spc="50" dirty="0">
                <a:solidFill>
                  <a:prstClr val="black"/>
                </a:solidFill>
                <a:latin typeface="+mj-lt"/>
                <a:cs typeface="Calibri"/>
              </a:rPr>
              <a:t>)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6350" indent="-2857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Ziel</a:t>
            </a:r>
            <a:r>
              <a:rPr sz="1400" spc="120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75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65" dirty="0" err="1">
                <a:solidFill>
                  <a:prstClr val="black"/>
                </a:solidFill>
                <a:latin typeface="+mj-lt"/>
                <a:cs typeface="Calibri"/>
              </a:rPr>
              <a:t>richtete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Koordi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ti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verschie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55" dirty="0">
                <a:solidFill>
                  <a:prstClr val="black"/>
                </a:solidFill>
                <a:latin typeface="+mj-lt"/>
                <a:cs typeface="Calibri"/>
              </a:rPr>
              <a:t>Interessen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03" name="object 31"/>
          <p:cNvSpPr txBox="1"/>
          <p:nvPr/>
        </p:nvSpPr>
        <p:spPr>
          <a:xfrm>
            <a:off x="590227" y="1529690"/>
            <a:ext cx="8086229" cy="139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50850" indent="-285750">
              <a:spcBef>
                <a:spcPts val="1435"/>
              </a:spcBef>
              <a:buFont typeface="Wingdings" panose="05000000000000000000" pitchFamily="2" charset="2"/>
              <a:buChar char="§"/>
            </a:pPr>
            <a:r>
              <a:rPr sz="1400" spc="60" dirty="0" err="1">
                <a:solidFill>
                  <a:prstClr val="black"/>
                </a:solidFill>
                <a:latin typeface="+mj-lt"/>
                <a:cs typeface="Calibri"/>
              </a:rPr>
              <a:t>Mi</a:t>
            </a:r>
            <a:r>
              <a:rPr sz="1400" spc="50" dirty="0" err="1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15" dirty="0" err="1">
                <a:solidFill>
                  <a:prstClr val="black"/>
                </a:solidFill>
                <a:latin typeface="+mj-lt"/>
                <a:cs typeface="Calibri"/>
              </a:rPr>
              <a:t>c</a:t>
            </a:r>
            <a:r>
              <a:rPr sz="1400" spc="130" dirty="0" err="1">
                <a:solidFill>
                  <a:prstClr val="black"/>
                </a:solidFill>
                <a:latin typeface="+mj-lt"/>
                <a:cs typeface="Calibri"/>
              </a:rPr>
              <a:t>hun</a:t>
            </a:r>
            <a:r>
              <a:rPr sz="1400" spc="125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au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s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reine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P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25" dirty="0">
                <a:solidFill>
                  <a:prstClr val="black"/>
                </a:solidFill>
                <a:latin typeface="+mj-lt"/>
                <a:cs typeface="Calibri"/>
              </a:rPr>
              <a:t>PKO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50850" indent="-285750">
              <a:spcBef>
                <a:spcPts val="335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Häufigste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Form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in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er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+mj-lt"/>
                <a:cs typeface="Calibri"/>
              </a:rPr>
              <a:t>Praxis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6725" indent="-285750">
              <a:spcBef>
                <a:spcPts val="330"/>
              </a:spcBef>
              <a:buFont typeface="Wingdings" panose="05000000000000000000" pitchFamily="2" charset="2"/>
              <a:buChar char="§"/>
            </a:pP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Verantwortun</a:t>
            </a:r>
            <a:r>
              <a:rPr sz="1400" spc="105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Kompetenze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werde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projektbezoge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zwische</a:t>
            </a:r>
            <a:r>
              <a:rPr sz="1400" spc="9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P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Linieninsta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nze</a:t>
            </a:r>
            <a:r>
              <a:rPr sz="1400" spc="12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5" dirty="0">
                <a:solidFill>
                  <a:prstClr val="black"/>
                </a:solidFill>
                <a:latin typeface="+mj-lt"/>
                <a:cs typeface="Calibri"/>
              </a:rPr>
              <a:t>aufgeteilt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04" name="object 32"/>
          <p:cNvSpPr txBox="1"/>
          <p:nvPr/>
        </p:nvSpPr>
        <p:spPr>
          <a:xfrm>
            <a:off x="5508104" y="4437112"/>
            <a:ext cx="3635896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600" spc="130" dirty="0">
                <a:solidFill>
                  <a:srgbClr val="179C7C"/>
                </a:solidFill>
                <a:latin typeface="Calibri"/>
                <a:cs typeface="Calibri"/>
              </a:rPr>
              <a:t>   </a:t>
            </a:r>
            <a:r>
              <a:rPr sz="1600" b="1" spc="130" dirty="0" err="1">
                <a:solidFill>
                  <a:schemeClr val="accent6"/>
                </a:solidFill>
                <a:latin typeface="+mj-lt"/>
                <a:cs typeface="Calibri"/>
              </a:rPr>
              <a:t>N</a:t>
            </a:r>
            <a:r>
              <a:rPr sz="1600" b="1" spc="90" dirty="0" err="1">
                <a:solidFill>
                  <a:schemeClr val="accent6"/>
                </a:solidFill>
                <a:latin typeface="+mj-lt"/>
                <a:cs typeface="Calibri"/>
              </a:rPr>
              <a:t>a</a:t>
            </a:r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c</a:t>
            </a:r>
            <a:r>
              <a:rPr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h</a:t>
            </a:r>
            <a:r>
              <a:rPr sz="1600" b="1" spc="65" dirty="0" err="1">
                <a:solidFill>
                  <a:schemeClr val="accent6"/>
                </a:solidFill>
                <a:latin typeface="+mj-lt"/>
                <a:cs typeface="Calibri"/>
              </a:rPr>
              <a:t>t</a:t>
            </a:r>
            <a:r>
              <a:rPr sz="1600" b="1" spc="95" dirty="0" err="1">
                <a:solidFill>
                  <a:schemeClr val="accent6"/>
                </a:solidFill>
                <a:latin typeface="+mj-lt"/>
                <a:cs typeface="Calibri"/>
              </a:rPr>
              <a:t>e</a:t>
            </a:r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i</a:t>
            </a:r>
            <a:r>
              <a:rPr sz="1600" b="1" spc="75" dirty="0" err="1">
                <a:solidFill>
                  <a:schemeClr val="accent6"/>
                </a:solidFill>
                <a:latin typeface="+mj-lt"/>
                <a:cs typeface="Calibri"/>
              </a:rPr>
              <a:t>l</a:t>
            </a:r>
            <a:r>
              <a:rPr sz="1600" b="1" spc="55" dirty="0" err="1">
                <a:solidFill>
                  <a:schemeClr val="accent6"/>
                </a:solidFill>
                <a:latin typeface="+mj-lt"/>
                <a:cs typeface="Calibri"/>
              </a:rPr>
              <a:t>e</a:t>
            </a:r>
            <a:r>
              <a:rPr sz="1600" b="1" spc="55" dirty="0">
                <a:solidFill>
                  <a:schemeClr val="accent6"/>
                </a:solidFill>
                <a:latin typeface="+mj-lt"/>
                <a:cs typeface="Calibri"/>
              </a:rPr>
              <a:t>:</a:t>
            </a:r>
            <a:endParaRPr sz="16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298450" marR="158750" indent="-285750">
              <a:spcBef>
                <a:spcPts val="170"/>
              </a:spcBef>
              <a:buFont typeface="Wingdings" panose="05000000000000000000" pitchFamily="2" charset="2"/>
              <a:buChar char="§"/>
            </a:pP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Gefahr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für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Kompete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nz-Konflikte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zwischen</a:t>
            </a:r>
            <a:r>
              <a:rPr sz="14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Lini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Projekt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sz="1400" spc="80" dirty="0" err="1">
                <a:solidFill>
                  <a:prstClr val="black"/>
                </a:solidFill>
                <a:latin typeface="+mj-lt"/>
                <a:cs typeface="Calibri"/>
              </a:rPr>
              <a:t>Veruns</a:t>
            </a:r>
            <a:r>
              <a:rPr sz="1400" spc="45" dirty="0" err="1">
                <a:solidFill>
                  <a:prstClr val="black"/>
                </a:solidFill>
                <a:latin typeface="+mj-lt"/>
                <a:cs typeface="Calibri"/>
              </a:rPr>
              <a:t>i</a:t>
            </a:r>
            <a:r>
              <a:rPr sz="1400" spc="20" dirty="0" err="1">
                <a:solidFill>
                  <a:prstClr val="black"/>
                </a:solidFill>
                <a:latin typeface="+mj-lt"/>
                <a:cs typeface="Calibri"/>
              </a:rPr>
              <a:t>c</a:t>
            </a: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herun</a:t>
            </a:r>
            <a:r>
              <a:rPr sz="1400" spc="105" dirty="0" err="1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90" dirty="0">
                <a:solidFill>
                  <a:prstClr val="black"/>
                </a:solidFill>
                <a:latin typeface="+mj-lt"/>
                <a:cs typeface="Calibri"/>
              </a:rPr>
              <a:t>vo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85" dirty="0" err="1">
                <a:solidFill>
                  <a:prstClr val="black"/>
                </a:solidFill>
                <a:latin typeface="+mj-lt"/>
                <a:cs typeface="Calibri"/>
              </a:rPr>
              <a:t>Vorgesetz</a:t>
            </a:r>
            <a:r>
              <a:rPr lang="de-DE" sz="1400" spc="85" dirty="0">
                <a:solidFill>
                  <a:prstClr val="black"/>
                </a:solidFill>
                <a:latin typeface="+mj-lt"/>
                <a:cs typeface="Calibri"/>
              </a:rPr>
              <a:t>t.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un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55" dirty="0">
                <a:solidFill>
                  <a:prstClr val="black"/>
                </a:solidFill>
                <a:latin typeface="+mj-lt"/>
                <a:cs typeface="Calibri"/>
              </a:rPr>
              <a:t>MA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marR="6350" indent="-285750">
              <a:spcBef>
                <a:spcPts val="155"/>
              </a:spcBef>
              <a:buFont typeface="Wingdings" panose="05000000000000000000" pitchFamily="2" charset="2"/>
              <a:buChar char="§"/>
            </a:pPr>
            <a:r>
              <a:rPr sz="1400" spc="100" dirty="0" err="1">
                <a:solidFill>
                  <a:prstClr val="black"/>
                </a:solidFill>
                <a:latin typeface="+mj-lt"/>
                <a:cs typeface="Calibri"/>
              </a:rPr>
              <a:t>Hoh</a:t>
            </a:r>
            <a:r>
              <a:rPr sz="1400" spc="95" dirty="0" err="1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Anforderun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prstClr val="black"/>
                </a:solidFill>
                <a:latin typeface="+mj-lt"/>
                <a:cs typeface="Calibri"/>
              </a:rPr>
              <a:t>di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e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Ko</a:t>
            </a:r>
            <a:r>
              <a:rPr sz="1400" spc="195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m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unikations-</a:t>
            </a:r>
            <a:r>
              <a:rPr sz="14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und</a:t>
            </a:r>
            <a:r>
              <a:rPr sz="1400" spc="3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Informationsbereitschaft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298450" indent="-285750">
              <a:spcBef>
                <a:spcPts val="155"/>
              </a:spcBef>
              <a:buFont typeface="Wingdings" panose="05000000000000000000" pitchFamily="2" charset="2"/>
              <a:buChar char="§"/>
            </a:pPr>
            <a:r>
              <a:rPr sz="1400" spc="105" dirty="0" err="1">
                <a:solidFill>
                  <a:prstClr val="black"/>
                </a:solidFill>
                <a:latin typeface="+mj-lt"/>
                <a:cs typeface="Calibri"/>
              </a:rPr>
              <a:t>Hohe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40" dirty="0">
                <a:solidFill>
                  <a:prstClr val="black"/>
                </a:solidFill>
                <a:latin typeface="+mj-lt"/>
                <a:cs typeface="Calibri"/>
              </a:rPr>
              <a:t>Q</a:t>
            </a: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u</a:t>
            </a: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a</a:t>
            </a:r>
            <a:r>
              <a:rPr sz="1400" spc="45" dirty="0">
                <a:solidFill>
                  <a:prstClr val="black"/>
                </a:solidFill>
                <a:latin typeface="+mj-lt"/>
                <a:cs typeface="Calibri"/>
              </a:rPr>
              <a:t>l</a:t>
            </a:r>
            <a:r>
              <a:rPr sz="1400" spc="75" dirty="0">
                <a:solidFill>
                  <a:prstClr val="black"/>
                </a:solidFill>
                <a:latin typeface="+mj-lt"/>
                <a:cs typeface="Calibri"/>
              </a:rPr>
              <a:t>ität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d</a:t>
            </a:r>
            <a:r>
              <a:rPr sz="1400" spc="65" dirty="0">
                <a:solidFill>
                  <a:prstClr val="black"/>
                </a:solidFill>
                <a:latin typeface="+mj-lt"/>
                <a:cs typeface="Calibri"/>
              </a:rPr>
              <a:t>er</a:t>
            </a:r>
            <a:r>
              <a:rPr sz="1400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60" dirty="0">
                <a:solidFill>
                  <a:prstClr val="black"/>
                </a:solidFill>
                <a:latin typeface="+mj-lt"/>
                <a:cs typeface="Calibri"/>
              </a:rPr>
              <a:t>MA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/>
              <p14:cNvContentPartPr/>
              <p14:nvPr/>
            </p14:nvContentPartPr>
            <p14:xfrm>
              <a:off x="158475" y="1556079"/>
              <a:ext cx="343080" cy="43272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55" y="1531959"/>
                <a:ext cx="3913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Freihand 2"/>
              <p14:cNvContentPartPr/>
              <p14:nvPr/>
            </p14:nvContentPartPr>
            <p14:xfrm>
              <a:off x="436035" y="2052159"/>
              <a:ext cx="360" cy="36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915" y="2028039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/>
              <p14:cNvContentPartPr/>
              <p14:nvPr/>
            </p14:nvContentPartPr>
            <p14:xfrm>
              <a:off x="6751515" y="4859079"/>
              <a:ext cx="1988640" cy="8928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7395" y="4834959"/>
                <a:ext cx="2036880" cy="1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28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7024" y="1984208"/>
            <a:ext cx="8089776" cy="4325112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arenR"/>
            </a:pPr>
            <a:r>
              <a:rPr lang="de-AT" altLang="de-DE" sz="2400" dirty="0"/>
              <a:t>Agilität und Ziele</a:t>
            </a:r>
          </a:p>
          <a:p>
            <a:pPr marL="457200" indent="-457200">
              <a:buFontTx/>
              <a:buAutoNum type="arabicParenR"/>
            </a:pPr>
            <a:r>
              <a:rPr lang="de-AT" altLang="de-DE" sz="2400" dirty="0"/>
              <a:t>Grundsätze der Planung für agile Projekte</a:t>
            </a:r>
          </a:p>
          <a:p>
            <a:pPr marL="457200" indent="-457200">
              <a:buFontTx/>
              <a:buAutoNum type="arabicParenR"/>
            </a:pPr>
            <a:r>
              <a:rPr lang="de-AT" altLang="de-DE" sz="2400" dirty="0"/>
              <a:t>Was verändert sich in der Dokumentation?</a:t>
            </a:r>
          </a:p>
          <a:p>
            <a:pPr marL="457200" indent="-457200">
              <a:buFontTx/>
              <a:buAutoNum type="arabicParenR"/>
            </a:pPr>
            <a:r>
              <a:rPr lang="de-AT" altLang="de-DE" sz="2400" dirty="0"/>
              <a:t>Was verändert sich im Team?</a:t>
            </a:r>
          </a:p>
          <a:p>
            <a:pPr marL="457200" indent="-457200">
              <a:buFontTx/>
              <a:buAutoNum type="arabicParenR"/>
            </a:pPr>
            <a:r>
              <a:rPr lang="de-AT" altLang="de-DE" sz="2400" dirty="0"/>
              <a:t>Verantwortungsverteilung verändert sich</a:t>
            </a:r>
          </a:p>
          <a:p>
            <a:pPr marL="457200" indent="-457200">
              <a:buFontTx/>
              <a:buAutoNum type="arabicParenR"/>
            </a:pPr>
            <a:r>
              <a:rPr lang="de-AT" altLang="de-DE" sz="2400" dirty="0"/>
              <a:t>Erfolgsfaktor Mensch</a:t>
            </a:r>
          </a:p>
          <a:p>
            <a:pPr marL="838200" lvl="1" indent="-381000"/>
            <a:r>
              <a:rPr lang="de-AT" altLang="de-DE" sz="2000" dirty="0"/>
              <a:t>Jeder braucht ein anderes Maß an Freiheit</a:t>
            </a:r>
          </a:p>
          <a:p>
            <a:pPr marL="838200" lvl="1" indent="-381000"/>
            <a:r>
              <a:rPr lang="de-AT" altLang="de-DE" sz="2000" dirty="0"/>
              <a:t>Ohne Wissen und Disziplin funktioniert es nicht</a:t>
            </a:r>
          </a:p>
          <a:p>
            <a:pPr marL="838200" lvl="1" indent="-381000"/>
            <a:r>
              <a:rPr lang="de-AT" altLang="de-DE" sz="2000" dirty="0"/>
              <a:t>Menschen formen Prozesse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Eine Übersicht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pic>
        <p:nvPicPr>
          <p:cNvPr id="10" name="Picture 4" descr="MCj032012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941168"/>
            <a:ext cx="1366838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MCj028217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068960"/>
            <a:ext cx="12509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MCj030398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882229"/>
            <a:ext cx="10064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16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Freihand 1"/>
              <p14:cNvContentPartPr/>
              <p14:nvPr/>
            </p14:nvContentPartPr>
            <p14:xfrm>
              <a:off x="4858995" y="1360658"/>
              <a:ext cx="3488040" cy="11340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875" y="1336538"/>
                <a:ext cx="353628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68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1. Agilität und Ziele für Projekt(e)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17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68313" y="2061244"/>
            <a:ext cx="8218487" cy="34559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de-AT" altLang="de-DE" sz="2000" dirty="0"/>
              <a:t>Agile Projektmanager achten</a:t>
            </a:r>
          </a:p>
          <a:p>
            <a:pPr>
              <a:lnSpc>
                <a:spcPct val="90000"/>
              </a:lnSpc>
            </a:pPr>
            <a:r>
              <a:rPr lang="de-AT" altLang="de-DE" sz="2000" u="sng" dirty="0"/>
              <a:t>auf Freiräume</a:t>
            </a:r>
            <a:r>
              <a:rPr lang="de-AT" altLang="de-DE" sz="2000" dirty="0"/>
              <a:t> </a:t>
            </a:r>
            <a:br>
              <a:rPr lang="de-AT" altLang="de-DE" sz="2000" dirty="0"/>
            </a:br>
            <a:r>
              <a:rPr lang="de-AT" altLang="de-DE" sz="2000" dirty="0">
                <a:sym typeface="Wingdings" panose="05000000000000000000" pitchFamily="2" charset="2"/>
              </a:rPr>
              <a:t> </a:t>
            </a:r>
            <a:r>
              <a:rPr lang="de-AT" altLang="de-DE" sz="2000" dirty="0"/>
              <a:t>Eigenverantwortlichkeit und </a:t>
            </a:r>
            <a:br>
              <a:rPr lang="de-AT" altLang="de-DE" sz="2000" dirty="0"/>
            </a:br>
            <a:r>
              <a:rPr lang="de-AT" altLang="de-DE" sz="2000" dirty="0"/>
              <a:t>Motivation setzen eine klare Ziel-</a:t>
            </a:r>
            <a:br>
              <a:rPr lang="de-AT" altLang="de-DE" sz="2000" dirty="0"/>
            </a:br>
            <a:r>
              <a:rPr lang="de-AT" altLang="de-DE" sz="2000" dirty="0" err="1"/>
              <a:t>orientierung</a:t>
            </a:r>
            <a:r>
              <a:rPr lang="de-AT" altLang="de-DE" sz="2000" dirty="0"/>
              <a:t> voraus </a:t>
            </a:r>
          </a:p>
          <a:p>
            <a:pPr>
              <a:lnSpc>
                <a:spcPct val="90000"/>
              </a:lnSpc>
            </a:pPr>
            <a:r>
              <a:rPr lang="de-AT" altLang="de-DE" sz="2000" u="sng" dirty="0"/>
              <a:t>auf Ergebnisorientierung</a:t>
            </a:r>
            <a:r>
              <a:rPr lang="de-AT" altLang="de-DE" sz="2000" dirty="0"/>
              <a:t> </a:t>
            </a:r>
            <a:br>
              <a:rPr lang="de-AT" altLang="de-DE" sz="2000" dirty="0"/>
            </a:br>
            <a:r>
              <a:rPr lang="de-AT" altLang="de-DE" sz="2000" dirty="0">
                <a:sym typeface="Wingdings" panose="05000000000000000000" pitchFamily="2" charset="2"/>
              </a:rPr>
              <a:t> </a:t>
            </a:r>
            <a:r>
              <a:rPr lang="de-AT" altLang="de-DE" sz="2000" dirty="0"/>
              <a:t>um Ergebnisse vereinbaren zu können, müssen Ziele und Richtung bekannt sein </a:t>
            </a:r>
          </a:p>
          <a:p>
            <a:pPr>
              <a:lnSpc>
                <a:spcPct val="90000"/>
              </a:lnSpc>
            </a:pPr>
            <a:r>
              <a:rPr lang="de-AT" altLang="de-DE" sz="2000" u="sng" dirty="0"/>
              <a:t>auf Angemessenheit</a:t>
            </a:r>
            <a:r>
              <a:rPr lang="de-AT" altLang="de-DE" sz="2000" dirty="0"/>
              <a:t> </a:t>
            </a:r>
            <a:br>
              <a:rPr lang="de-AT" altLang="de-DE" sz="2000" dirty="0"/>
            </a:br>
            <a:r>
              <a:rPr lang="de-AT" altLang="de-DE" sz="2000" dirty="0">
                <a:sym typeface="Wingdings" panose="05000000000000000000" pitchFamily="2" charset="2"/>
              </a:rPr>
              <a:t> </a:t>
            </a:r>
            <a:r>
              <a:rPr lang="de-AT" altLang="de-DE" sz="2000" dirty="0"/>
              <a:t>ohne eine inhaltliche Zielsetzung lassen sich Alternativen nicht bewerten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1188" y="5463629"/>
            <a:ext cx="7998034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>
                <a:solidFill>
                  <a:schemeClr val="bg1"/>
                </a:solidFill>
              </a:rPr>
              <a:t>Agiles Projektmanagement benötigt klare, eindeutige und </a:t>
            </a:r>
            <a:br>
              <a:rPr lang="de-AT" altLang="de-DE" sz="2000" b="1">
                <a:solidFill>
                  <a:schemeClr val="bg1"/>
                </a:solidFill>
              </a:rPr>
            </a:br>
            <a:r>
              <a:rPr lang="de-AT" altLang="de-DE" sz="2000" b="1">
                <a:solidFill>
                  <a:schemeClr val="bg1"/>
                </a:solidFill>
              </a:rPr>
              <a:t>verbindliche Ziele!</a:t>
            </a:r>
          </a:p>
        </p:txBody>
      </p:sp>
      <p:pic>
        <p:nvPicPr>
          <p:cNvPr id="16" name="Picture 6" descr="MCj009056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931541"/>
            <a:ext cx="22447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/>
              <p14:cNvContentPartPr/>
              <p14:nvPr/>
            </p14:nvContentPartPr>
            <p14:xfrm>
              <a:off x="988995" y="3214658"/>
              <a:ext cx="893160" cy="2880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875" y="3190538"/>
                <a:ext cx="941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1318395" y="2892098"/>
              <a:ext cx="2509560" cy="10944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4275" y="2867978"/>
                <a:ext cx="2557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Freihand 9"/>
              <p14:cNvContentPartPr/>
              <p14:nvPr/>
            </p14:nvContentPartPr>
            <p14:xfrm>
              <a:off x="547995" y="2402138"/>
              <a:ext cx="318240" cy="32436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875" y="2378018"/>
                <a:ext cx="366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Freihand 11"/>
              <p14:cNvContentPartPr/>
              <p14:nvPr/>
            </p14:nvContentPartPr>
            <p14:xfrm>
              <a:off x="1658595" y="4058858"/>
              <a:ext cx="2764800" cy="5940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4475" y="4034738"/>
                <a:ext cx="281304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73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847184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2. Grundsätze der Planung für agile Projekte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18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8313" y="1916211"/>
            <a:ext cx="7272039" cy="35290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000"/>
              <a:t>Wichtigste Bezugspunkte für Planung sind Anforderungsmodell und Systemarchitektur,</a:t>
            </a:r>
          </a:p>
          <a:p>
            <a:r>
              <a:rPr lang="de-AT" altLang="de-DE" sz="2000"/>
              <a:t>Planung erfolgt stufenweise (Produkt, Release, </a:t>
            </a:r>
            <a:br>
              <a:rPr lang="de-AT" altLang="de-DE" sz="2000"/>
            </a:br>
            <a:r>
              <a:rPr lang="de-AT" altLang="de-DE" sz="2000"/>
              <a:t>Iterationen), Details zur richtigen Zeit, </a:t>
            </a:r>
          </a:p>
          <a:p>
            <a:r>
              <a:rPr lang="de-AT" altLang="de-DE" sz="2000"/>
              <a:t>Planung orientiert sich strikt an prüfbaren Ergebnissen </a:t>
            </a:r>
          </a:p>
          <a:p>
            <a:r>
              <a:rPr lang="de-AT" altLang="de-DE" sz="2000"/>
              <a:t>Prinzipien des Timeboxing werden konsequent angewandt,</a:t>
            </a:r>
          </a:p>
          <a:p>
            <a:r>
              <a:rPr lang="de-AT" altLang="de-DE" sz="2000"/>
              <a:t>Schnelles, konsequentes Feedback wird gezielt zur Verbesserung von Planungsprozess und Planungsqualität genutzt,</a:t>
            </a:r>
          </a:p>
          <a:p>
            <a:r>
              <a:rPr lang="de-AT" altLang="de-DE" sz="2000"/>
              <a:t>Adaptive Planung (kontinuierlicher Prozesse).</a:t>
            </a:r>
          </a:p>
          <a:p>
            <a:pPr>
              <a:buFontTx/>
              <a:buNone/>
            </a:pPr>
            <a:endParaRPr lang="de-AT" altLang="de-DE" sz="2000"/>
          </a:p>
          <a:p>
            <a:pPr>
              <a:buFontTx/>
              <a:buNone/>
            </a:pPr>
            <a:endParaRPr lang="de-AT" altLang="de-DE" sz="2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187" y="5321325"/>
            <a:ext cx="7993063" cy="9159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 dirty="0">
                <a:solidFill>
                  <a:schemeClr val="bg1"/>
                </a:solidFill>
              </a:rPr>
              <a:t>Realisierung im Kleinen – Denken im Ganzen </a:t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>
                <a:solidFill>
                  <a:schemeClr val="bg1"/>
                </a:solidFill>
              </a:rPr>
              <a:t>Planung ist flexibler, aber aufwendiger, </a:t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>
                <a:solidFill>
                  <a:schemeClr val="bg1"/>
                </a:solidFill>
              </a:rPr>
              <a:t>Offen sein für Änderungen statt festhalten an starren Vorgaben!</a:t>
            </a:r>
          </a:p>
        </p:txBody>
      </p:sp>
      <p:pic>
        <p:nvPicPr>
          <p:cNvPr id="12" name="Picture 5" descr="MCj023074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903289"/>
            <a:ext cx="18605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/>
              <p14:cNvContentPartPr/>
              <p14:nvPr/>
            </p14:nvContentPartPr>
            <p14:xfrm>
              <a:off x="3689355" y="2509418"/>
              <a:ext cx="2371680" cy="5328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5235" y="2485298"/>
                <a:ext cx="2419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861195" y="2551178"/>
              <a:ext cx="2222640" cy="4752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75" y="2527058"/>
                <a:ext cx="2270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Freihand 13"/>
              <p14:cNvContentPartPr/>
              <p14:nvPr/>
            </p14:nvContentPartPr>
            <p14:xfrm>
              <a:off x="3657675" y="3519218"/>
              <a:ext cx="3668400" cy="4320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3555" y="3495098"/>
                <a:ext cx="3716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Freihand 15"/>
              <p14:cNvContentPartPr/>
              <p14:nvPr/>
            </p14:nvContentPartPr>
            <p14:xfrm>
              <a:off x="2636715" y="3902258"/>
              <a:ext cx="1117080" cy="3672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2595" y="3878138"/>
                <a:ext cx="1165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/>
              <p14:cNvContentPartPr/>
              <p14:nvPr/>
            </p14:nvContentPartPr>
            <p14:xfrm>
              <a:off x="3732195" y="4295378"/>
              <a:ext cx="1063440" cy="36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08075" y="4271258"/>
                <a:ext cx="11116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45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847184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3. Was verändert sich in der Dokumentation?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19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29977" y="1989162"/>
            <a:ext cx="6418287" cy="4248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AT" altLang="de-DE" sz="2000" dirty="0"/>
              <a:t>Dokumentation</a:t>
            </a:r>
          </a:p>
          <a:p>
            <a:pPr lvl="1">
              <a:lnSpc>
                <a:spcPct val="90000"/>
              </a:lnSpc>
            </a:pPr>
            <a:r>
              <a:rPr lang="de-AT" altLang="de-DE" sz="1800" dirty="0"/>
              <a:t>Ziel ändert sich: </a:t>
            </a:r>
            <a:br>
              <a:rPr lang="de-AT" altLang="de-DE" sz="1800" dirty="0"/>
            </a:br>
            <a:r>
              <a:rPr lang="de-AT" altLang="de-DE" sz="1800" dirty="0"/>
              <a:t>Unterstützung der Kommunikation ist wichtiger </a:t>
            </a:r>
            <a:br>
              <a:rPr lang="de-AT" altLang="de-DE" sz="1800" dirty="0"/>
            </a:br>
            <a:r>
              <a:rPr lang="de-AT" altLang="de-DE" sz="1800" dirty="0"/>
              <a:t>als Wissenstransfer, daher weniger und </a:t>
            </a:r>
            <a:br>
              <a:rPr lang="de-AT" altLang="de-DE" sz="1800" dirty="0"/>
            </a:br>
            <a:r>
              <a:rPr lang="de-AT" altLang="de-DE" sz="1800" dirty="0"/>
              <a:t>nicht zwingend vollständige Dokumentation. </a:t>
            </a:r>
          </a:p>
          <a:p>
            <a:pPr lvl="1">
              <a:lnSpc>
                <a:spcPct val="90000"/>
              </a:lnSpc>
            </a:pPr>
            <a:r>
              <a:rPr lang="de-AT" altLang="de-DE" sz="1800" dirty="0"/>
              <a:t>Weniger Dokumentation möglich durch schnelle Realisierung, sofortige Ableitung von Testfällen </a:t>
            </a:r>
            <a:br>
              <a:rPr lang="de-AT" altLang="de-DE" sz="1800" dirty="0"/>
            </a:br>
            <a:r>
              <a:rPr lang="de-AT" altLang="de-DE" sz="1800" dirty="0"/>
              <a:t>und unmittelbare Einbeziehung des Kunden.</a:t>
            </a:r>
            <a:br>
              <a:rPr lang="de-AT" altLang="de-DE" sz="1800" dirty="0"/>
            </a:br>
            <a:endParaRPr lang="de-AT" altLang="de-DE" sz="300" dirty="0"/>
          </a:p>
          <a:p>
            <a:pPr>
              <a:lnSpc>
                <a:spcPct val="90000"/>
              </a:lnSpc>
            </a:pPr>
            <a:r>
              <a:rPr lang="de-AT" altLang="de-DE" sz="2000" dirty="0"/>
              <a:t>Quintessenz</a:t>
            </a:r>
          </a:p>
          <a:p>
            <a:pPr lvl="1">
              <a:lnSpc>
                <a:spcPct val="90000"/>
              </a:lnSpc>
            </a:pPr>
            <a:r>
              <a:rPr lang="de-AT" altLang="de-DE" sz="1800" dirty="0"/>
              <a:t>Dokumente nicht mehr als Instrument zur Verfolgung des Projektfortschritts geeignet. </a:t>
            </a:r>
          </a:p>
          <a:p>
            <a:pPr lvl="1">
              <a:lnSpc>
                <a:spcPct val="90000"/>
              </a:lnSpc>
            </a:pPr>
            <a:r>
              <a:rPr lang="de-AT" altLang="de-DE" sz="1800" dirty="0"/>
              <a:t>Zurückfahren von Dokumentation erfordert Zunahme der direkten Kommunikation </a:t>
            </a:r>
            <a:r>
              <a:rPr lang="de-AT" altLang="de-DE" sz="1800" dirty="0">
                <a:sym typeface="Wingdings" panose="05000000000000000000" pitchFamily="2" charset="2"/>
              </a:rPr>
              <a:t> </a:t>
            </a:r>
            <a:r>
              <a:rPr lang="de-AT" altLang="de-DE" sz="1800" dirty="0"/>
              <a:t>Wissenstransfer sichern.</a:t>
            </a:r>
          </a:p>
        </p:txBody>
      </p:sp>
      <p:sp>
        <p:nvSpPr>
          <p:cNvPr id="15" name="Documents"/>
          <p:cNvSpPr>
            <a:spLocks noEditPoints="1" noChangeArrowheads="1"/>
          </p:cNvSpPr>
          <p:nvPr/>
        </p:nvSpPr>
        <p:spPr bwMode="auto">
          <a:xfrm>
            <a:off x="7309197" y="3789090"/>
            <a:ext cx="776288" cy="1008062"/>
          </a:xfrm>
          <a:custGeom>
            <a:avLst/>
            <a:gdLst>
              <a:gd name="T0" fmla="*/ 0 w 21600"/>
              <a:gd name="T1" fmla="*/ 130675 h 21600"/>
              <a:gd name="T2" fmla="*/ 124637 w 21600"/>
              <a:gd name="T3" fmla="*/ 0 h 21600"/>
              <a:gd name="T4" fmla="*/ 778193 w 21600"/>
              <a:gd name="T5" fmla="*/ 878694 h 21600"/>
              <a:gd name="T6" fmla="*/ 717132 w 21600"/>
              <a:gd name="T7" fmla="*/ 943378 h 21600"/>
              <a:gd name="T8" fmla="*/ 656107 w 21600"/>
              <a:gd name="T9" fmla="*/ 1009369 h 21600"/>
              <a:gd name="T10" fmla="*/ 717132 w 21600"/>
              <a:gd name="T11" fmla="*/ 66644 h 21600"/>
              <a:gd name="T12" fmla="*/ 656107 w 21600"/>
              <a:gd name="T13" fmla="*/ 130675 h 21600"/>
              <a:gd name="T14" fmla="*/ 59120 w 21600"/>
              <a:gd name="T15" fmla="*/ 66644 h 21600"/>
              <a:gd name="T16" fmla="*/ 776288 w 21600"/>
              <a:gd name="T17" fmla="*/ 0 h 21600"/>
              <a:gd name="T18" fmla="*/ 388144 w 21600"/>
              <a:gd name="T19" fmla="*/ 0 h 21600"/>
              <a:gd name="T20" fmla="*/ 0 w 21600"/>
              <a:gd name="T21" fmla="*/ 504031 h 21600"/>
              <a:gd name="T22" fmla="*/ 776288 w 21600"/>
              <a:gd name="T23" fmla="*/ 504031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264747" y="4035152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AT" altLang="de-DE" sz="1600" b="1"/>
              <a:t>Doku</a:t>
            </a:r>
          </a:p>
        </p:txBody>
      </p:sp>
      <p:pic>
        <p:nvPicPr>
          <p:cNvPr id="17" name="Picture 6" descr="MCj019629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04765"/>
            <a:ext cx="13557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63589" y="2420169"/>
            <a:ext cx="6040659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2832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de-DE" sz="2400" dirty="0"/>
              <a:t>Projektorganisation und -planung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Projektorganisation</a:t>
            </a:r>
          </a:p>
          <a:p>
            <a:pPr marL="900684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2"/>
                </a:solidFill>
              </a:rPr>
              <a:t>Aspekte der Organisation im Unternehmen</a:t>
            </a:r>
          </a:p>
          <a:p>
            <a:pPr marL="900684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2"/>
                </a:solidFill>
              </a:rPr>
              <a:t>Organisationsformen</a:t>
            </a:r>
          </a:p>
          <a:p>
            <a:pPr marL="900684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2"/>
                </a:solidFill>
              </a:rPr>
              <a:t>Projektorganisationsformen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Projektplanung</a:t>
            </a:r>
          </a:p>
          <a:p>
            <a:pPr marL="900684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2"/>
                </a:solidFill>
              </a:rPr>
              <a:t>Projektphasen und Meilensteine</a:t>
            </a:r>
          </a:p>
          <a:p>
            <a:pPr marL="900684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2"/>
                </a:solidFill>
              </a:rPr>
              <a:t>Agile Prinzipien</a:t>
            </a:r>
          </a:p>
        </p:txBody>
      </p:sp>
    </p:spTree>
    <p:extLst>
      <p:ext uri="{BB962C8B-B14F-4D97-AF65-F5344CB8AC3E}">
        <p14:creationId xmlns:p14="http://schemas.microsoft.com/office/powerpoint/2010/main" val="12033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847184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4. Was verändert sich im Team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20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385" y="5518973"/>
            <a:ext cx="7993063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Führungsaufgaben müssen jederzeit im Projekt übernommen werden, jede Minute, von jedem im Team</a:t>
            </a:r>
            <a:endParaRPr lang="de-AT" altLang="de-DE" b="1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68313" y="2060351"/>
            <a:ext cx="8135937" cy="3744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000" dirty="0"/>
              <a:t>Agile Prozesse brauchen Teams mit gleichwertigem Wissen</a:t>
            </a:r>
          </a:p>
          <a:p>
            <a:pPr lvl="1"/>
            <a:r>
              <a:rPr lang="de-AT" altLang="de-DE" sz="1900" dirty="0"/>
              <a:t>Vom Spezialwissen zum Allgemeinwissen </a:t>
            </a:r>
          </a:p>
          <a:p>
            <a:pPr lvl="1"/>
            <a:r>
              <a:rPr lang="de-AT" altLang="de-DE" sz="1900" dirty="0"/>
              <a:t>Statt Spezialisten mehr Generalisten </a:t>
            </a:r>
          </a:p>
          <a:p>
            <a:pPr lvl="1"/>
            <a:r>
              <a:rPr lang="de-AT" altLang="de-DE" sz="1900" dirty="0"/>
              <a:t>Kopfmonopole vermeiden </a:t>
            </a:r>
          </a:p>
          <a:p>
            <a:pPr lvl="1"/>
            <a:r>
              <a:rPr lang="de-AT" altLang="de-DE" sz="1900" dirty="0"/>
              <a:t>Big Picture sollte jeder verinnerlicht haben </a:t>
            </a:r>
          </a:p>
          <a:p>
            <a:pPr lvl="1"/>
            <a:r>
              <a:rPr lang="de-AT" altLang="de-DE" sz="1900" dirty="0"/>
              <a:t>Leistung und nicht Rollen führen zu Anerkennung</a:t>
            </a:r>
            <a:br>
              <a:rPr lang="de-AT" altLang="de-DE" sz="1900" dirty="0"/>
            </a:br>
            <a:endParaRPr lang="de-AT" altLang="de-DE" sz="1900" dirty="0"/>
          </a:p>
          <a:p>
            <a:r>
              <a:rPr lang="de-AT" altLang="de-DE" sz="2000" dirty="0"/>
              <a:t>Teamsprecher vs. Teamleiter:</a:t>
            </a:r>
          </a:p>
          <a:p>
            <a:pPr lvl="1"/>
            <a:r>
              <a:rPr lang="de-AT" altLang="de-DE" sz="2000" dirty="0"/>
              <a:t>Kontaktperson koordiniert wer an einem bestimmten Meeting teilnimmt</a:t>
            </a:r>
          </a:p>
          <a:p>
            <a:pPr>
              <a:buFontTx/>
              <a:buNone/>
            </a:pPr>
            <a:endParaRPr lang="de-AT" alt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2415020"/>
            <a:ext cx="1127858" cy="15180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1126875" y="3412658"/>
              <a:ext cx="1531800" cy="4284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755" y="3388538"/>
                <a:ext cx="1580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1254675" y="4075778"/>
              <a:ext cx="862920" cy="6048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0555" y="4051658"/>
                <a:ext cx="91116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5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847184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5. Verantwortungsverteilung verändert sich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8313" y="1988591"/>
            <a:ext cx="8218487" cy="417671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000"/>
              <a:t>Jeder ist für seine Aufgabe </a:t>
            </a:r>
            <a:br>
              <a:rPr lang="de-AT" altLang="de-DE" sz="2000"/>
            </a:br>
            <a:r>
              <a:rPr lang="de-AT" altLang="de-DE" sz="2000"/>
              <a:t>gesamtverantwortlich </a:t>
            </a:r>
          </a:p>
          <a:p>
            <a:r>
              <a:rPr lang="de-AT" altLang="de-DE" sz="2000"/>
              <a:t>Jeder trägt Verantwortung für </a:t>
            </a:r>
            <a:br>
              <a:rPr lang="de-AT" altLang="de-DE" sz="2000"/>
            </a:br>
            <a:r>
              <a:rPr lang="de-AT" altLang="de-DE" sz="2000"/>
              <a:t>das gesamte System </a:t>
            </a:r>
          </a:p>
          <a:p>
            <a:r>
              <a:rPr lang="de-AT" altLang="de-DE" sz="2000"/>
              <a:t>Jeder trägt Verantwortung für </a:t>
            </a:r>
            <a:br>
              <a:rPr lang="de-AT" altLang="de-DE" sz="2000"/>
            </a:br>
            <a:r>
              <a:rPr lang="de-AT" altLang="de-DE" sz="2000"/>
              <a:t>Prozesse im Projekt</a:t>
            </a:r>
          </a:p>
          <a:p>
            <a:pPr>
              <a:buFontTx/>
              <a:buNone/>
            </a:pPr>
            <a:r>
              <a:rPr lang="de-AT" altLang="de-DE" sz="2000"/>
              <a:t>	</a:t>
            </a:r>
            <a:r>
              <a:rPr lang="de-AT" altLang="de-DE" sz="2000">
                <a:sym typeface="Wingdings" panose="05000000000000000000" pitchFamily="2" charset="2"/>
              </a:rPr>
              <a:t> </a:t>
            </a:r>
            <a:r>
              <a:rPr lang="de-AT" altLang="de-DE" sz="2000"/>
              <a:t>Beispiel: </a:t>
            </a:r>
            <a:r>
              <a:rPr lang="de-AT" altLang="de-DE" sz="2000">
                <a:hlinkClick r:id="rId2"/>
              </a:rPr>
              <a:t>Collective Ownership</a:t>
            </a:r>
            <a:r>
              <a:rPr lang="de-AT" altLang="de-DE" sz="2000"/>
              <a:t/>
            </a:r>
            <a:br>
              <a:rPr lang="de-AT" altLang="de-DE" sz="2000"/>
            </a:br>
            <a:endParaRPr lang="de-AT" altLang="de-DE" sz="2000"/>
          </a:p>
          <a:p>
            <a:r>
              <a:rPr lang="de-AT" altLang="de-DE" sz="2000"/>
              <a:t>Fazit:</a:t>
            </a:r>
          </a:p>
          <a:p>
            <a:pPr lvl="1"/>
            <a:r>
              <a:rPr lang="de-AT" altLang="de-DE"/>
              <a:t>Jeder steuert mit </a:t>
            </a:r>
            <a:r>
              <a:rPr lang="de-AT" altLang="de-DE">
                <a:sym typeface="Wingdings" panose="05000000000000000000" pitchFamily="2" charset="2"/>
              </a:rPr>
              <a:t> </a:t>
            </a:r>
            <a:r>
              <a:rPr lang="de-AT" altLang="de-DE"/>
              <a:t>dies bedeutet in der Regel für alle im Projekt Umdenken und Lernen </a:t>
            </a:r>
          </a:p>
          <a:p>
            <a:pPr lvl="1"/>
            <a:r>
              <a:rPr lang="de-AT" altLang="de-DE"/>
              <a:t>Nicht jeder nimmt die übertragende Verantwortung an</a:t>
            </a:r>
          </a:p>
          <a:p>
            <a:endParaRPr lang="de-AT" alt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0" y="1988840"/>
            <a:ext cx="2450804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5847184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6. Erfolgsfaktor Mensch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313" y="2060847"/>
            <a:ext cx="8218487" cy="46085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000"/>
              <a:t>Die größten Probleme bei unserer Arbeit sind keine technologischen Probleme, sondern soziologische Probleme.</a:t>
            </a:r>
            <a:br>
              <a:rPr lang="de-AT" altLang="de-DE" sz="2000"/>
            </a:br>
            <a:r>
              <a:rPr lang="de-AT" altLang="de-DE" sz="2000"/>
              <a:t/>
            </a:r>
            <a:br>
              <a:rPr lang="de-AT" altLang="de-DE" sz="2000"/>
            </a:br>
            <a:r>
              <a:rPr lang="de-AT" altLang="de-DE" sz="2000"/>
              <a:t/>
            </a:r>
            <a:br>
              <a:rPr lang="de-AT" altLang="de-DE" sz="2000"/>
            </a:br>
            <a:r>
              <a:rPr lang="de-AT" altLang="de-DE" sz="2000"/>
              <a:t/>
            </a:r>
            <a:br>
              <a:rPr lang="de-AT" altLang="de-DE" sz="2000"/>
            </a:br>
            <a:r>
              <a:rPr lang="de-AT" altLang="de-DE" sz="2000"/>
              <a:t/>
            </a:r>
            <a:br>
              <a:rPr lang="de-AT" altLang="de-DE" sz="2000"/>
            </a:br>
            <a:endParaRPr lang="de-AT" altLang="de-DE" sz="2000"/>
          </a:p>
          <a:p>
            <a:r>
              <a:rPr lang="de-AT" altLang="de-DE" sz="2000"/>
              <a:t>Software- und Systementwicklung ist ein kreativer Prozess, bei dem Menschen (unter Ausnutzung professioneller Hilfsmittel) Lösungen für vorhandene Probleme suchen.</a:t>
            </a:r>
          </a:p>
          <a:p>
            <a:endParaRPr lang="de-AT" altLang="de-DE" sz="2000" dirty="0"/>
          </a:p>
        </p:txBody>
      </p:sp>
      <p:pic>
        <p:nvPicPr>
          <p:cNvPr id="11" name="Picture 4" descr="MCj02934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851869"/>
            <a:ext cx="18319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1550" y="2780432"/>
            <a:ext cx="2233613" cy="1223962"/>
          </a:xfrm>
          <a:prstGeom prst="wedgeEllipseCallout">
            <a:avLst>
              <a:gd name="adj1" fmla="val 63431"/>
              <a:gd name="adj2" fmla="val 12519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AT" altLang="de-DE" b="1">
                <a:solidFill>
                  <a:schemeClr val="bg1"/>
                </a:solidFill>
              </a:rPr>
              <a:t>„Meine Idee ist </a:t>
            </a:r>
            <a:r>
              <a:rPr lang="de-AT" altLang="de-DE" b="1" u="sng">
                <a:solidFill>
                  <a:schemeClr val="bg1"/>
                </a:solidFill>
              </a:rPr>
              <a:t>besser</a:t>
            </a:r>
            <a:r>
              <a:rPr lang="de-AT" altLang="de-DE" b="1">
                <a:solidFill>
                  <a:schemeClr val="bg1"/>
                </a:solidFill>
              </a:rPr>
              <a:t> als Deine!“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940425" y="2851869"/>
            <a:ext cx="2663825" cy="1223963"/>
          </a:xfrm>
          <a:prstGeom prst="cloudCallout">
            <a:avLst>
              <a:gd name="adj1" fmla="val -60491"/>
              <a:gd name="adj2" fmla="val -1102"/>
            </a:avLst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AT" altLang="de-DE" b="1">
                <a:solidFill>
                  <a:schemeClr val="bg1"/>
                </a:solidFill>
              </a:rPr>
              <a:t>„Was gefällt ihm jetzt wieder nicht!“</a:t>
            </a:r>
          </a:p>
        </p:txBody>
      </p:sp>
      <p:pic>
        <p:nvPicPr>
          <p:cNvPr id="15" name="Picture 8" descr="j03898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372819"/>
            <a:ext cx="11445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MCj028227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299794"/>
            <a:ext cx="14414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5651500" y="5733182"/>
            <a:ext cx="936625" cy="431800"/>
          </a:xfrm>
          <a:custGeom>
            <a:avLst/>
            <a:gdLst>
              <a:gd name="T0" fmla="*/ 702469 w 21600"/>
              <a:gd name="T1" fmla="*/ 0 h 21600"/>
              <a:gd name="T2" fmla="*/ 0 w 21600"/>
              <a:gd name="T3" fmla="*/ 215900 h 21600"/>
              <a:gd name="T4" fmla="*/ 702469 w 21600"/>
              <a:gd name="T5" fmla="*/ 431800 h 21600"/>
              <a:gd name="T6" fmla="*/ 9366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2700338" y="5733182"/>
            <a:ext cx="936625" cy="431800"/>
          </a:xfrm>
          <a:custGeom>
            <a:avLst/>
            <a:gdLst>
              <a:gd name="T0" fmla="*/ 702469 w 21600"/>
              <a:gd name="T1" fmla="*/ 0 h 21600"/>
              <a:gd name="T2" fmla="*/ 0 w 21600"/>
              <a:gd name="T3" fmla="*/ 215900 h 21600"/>
              <a:gd name="T4" fmla="*/ 702469 w 21600"/>
              <a:gd name="T5" fmla="*/ 431800 h 21600"/>
              <a:gd name="T6" fmla="*/ 9366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187450" y="5733182"/>
            <a:ext cx="1081088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>
                <a:solidFill>
                  <a:schemeClr val="bg1"/>
                </a:solidFill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00133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3608" y="119675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Ego – </a:t>
            </a:r>
            <a:r>
              <a:rPr lang="de-DE" dirty="0" err="1" smtClean="0"/>
              <a:t>is</a:t>
            </a:r>
            <a:r>
              <a:rPr lang="de-DE" dirty="0" smtClean="0"/>
              <a:t> - </a:t>
            </a:r>
            <a:r>
              <a:rPr lang="de-DE" dirty="0" err="1" smtClean="0"/>
              <a:t>mus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3995936" y="123740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228184" y="119675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Ich-Zentrierung um jeden Preis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43608" y="2276872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Ego – </a:t>
            </a:r>
            <a:r>
              <a:rPr lang="de-DE" dirty="0" err="1" smtClean="0"/>
              <a:t>zentrik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3995936" y="231752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228184" y="227687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Ich-Zentrierung unter Berücksichtigung anderer Interessen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43608" y="47251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Al-</a:t>
            </a:r>
            <a:r>
              <a:rPr lang="de-DE" dirty="0" err="1" smtClean="0"/>
              <a:t>tru</a:t>
            </a:r>
            <a:r>
              <a:rPr lang="de-DE" dirty="0" smtClean="0"/>
              <a:t>-</a:t>
            </a:r>
            <a:r>
              <a:rPr lang="de-DE" dirty="0" err="1" smtClean="0"/>
              <a:t>ismus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995936" y="476579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228184" y="472514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andere um jeden Preis – Helfer-Syndroms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43608" y="350274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Al-</a:t>
            </a:r>
            <a:r>
              <a:rPr lang="de-DE" dirty="0" err="1" smtClean="0">
                <a:solidFill>
                  <a:srgbClr val="FF0000"/>
                </a:solidFill>
              </a:rPr>
              <a:t>tero</a:t>
            </a:r>
            <a:r>
              <a:rPr lang="de-DE" dirty="0" smtClean="0">
                <a:solidFill>
                  <a:srgbClr val="FF0000"/>
                </a:solidFill>
              </a:rPr>
              <a:t>-</a:t>
            </a:r>
            <a:r>
              <a:rPr lang="de-DE" dirty="0" err="1" smtClean="0">
                <a:solidFill>
                  <a:srgbClr val="FF0000"/>
                </a:solidFill>
              </a:rPr>
              <a:t>zentrik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3995936" y="3543399"/>
            <a:ext cx="648072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228184" y="3502749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DU-Zentrierung der Andere im Mittelpunkt unter Berücksichtigung eigener Interessen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6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678328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6a. Jeder braucht ein anderes Maß an Freiheit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23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68313" y="1988815"/>
            <a:ext cx="4032250" cy="1800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de-AT" altLang="de-DE" sz="1800" dirty="0">
                <a:solidFill>
                  <a:schemeClr val="accent3"/>
                </a:solidFill>
              </a:rPr>
              <a:t>Unerfahrene Projektbeteiligte</a:t>
            </a:r>
          </a:p>
          <a:p>
            <a:r>
              <a:rPr lang="de-AT" altLang="de-DE" sz="1800" dirty="0"/>
              <a:t>Benötigen Unterstützung durch Erfahrene</a:t>
            </a:r>
          </a:p>
          <a:p>
            <a:r>
              <a:rPr lang="de-AT" altLang="de-DE" sz="1800" dirty="0"/>
              <a:t>Benötigen klare Vorgaben &amp; Regeln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1187" y="3933056"/>
            <a:ext cx="3889375" cy="15936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de-AT" altLang="de-DE" sz="1800" dirty="0">
                <a:solidFill>
                  <a:schemeClr val="accent3"/>
                </a:solidFill>
              </a:rPr>
              <a:t>Eingearbeitete Projektbeteiligte</a:t>
            </a:r>
          </a:p>
          <a:p>
            <a:pPr eaLnBrk="1" hangingPunct="1"/>
            <a:r>
              <a:rPr lang="de-AT" altLang="de-DE" sz="1800" dirty="0"/>
              <a:t>Benötigen Unterstützung in Teilbereichen</a:t>
            </a:r>
          </a:p>
          <a:p>
            <a:pPr eaLnBrk="1" hangingPunct="1"/>
            <a:r>
              <a:rPr lang="de-AT" altLang="de-DE" sz="1800" dirty="0"/>
              <a:t>Nutzen Vorgaben als Orientierung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43438" y="1988815"/>
            <a:ext cx="3960812" cy="1800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de-AT" altLang="de-DE" sz="1800" dirty="0">
                <a:solidFill>
                  <a:schemeClr val="accent3"/>
                </a:solidFill>
              </a:rPr>
              <a:t>Erfahrene Projektbeteiligte</a:t>
            </a:r>
          </a:p>
          <a:p>
            <a:pPr eaLnBrk="1" hangingPunct="1"/>
            <a:r>
              <a:rPr lang="de-AT" altLang="de-DE" sz="1800" dirty="0"/>
              <a:t>Benötigen weniger Vorgaben, aber eindeutige, verbindliche Rahmenbedingungen</a:t>
            </a:r>
          </a:p>
          <a:p>
            <a:pPr eaLnBrk="1" hangingPunct="1"/>
            <a:r>
              <a:rPr lang="de-AT" altLang="de-DE" sz="1800" dirty="0"/>
              <a:t>Möglichkeit des individuellen Spielraums bieten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7024" y="5598120"/>
            <a:ext cx="8007226" cy="71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 dirty="0">
                <a:solidFill>
                  <a:schemeClr val="bg1"/>
                </a:solidFill>
              </a:rPr>
              <a:t>Achten Sie bei der Auswahl Ihres Vorgehens auf alle Facetten Ihrer Mitarbeiter!</a:t>
            </a:r>
          </a:p>
        </p:txBody>
      </p:sp>
    </p:spTree>
    <p:extLst>
      <p:ext uri="{BB962C8B-B14F-4D97-AF65-F5344CB8AC3E}">
        <p14:creationId xmlns:p14="http://schemas.microsoft.com/office/powerpoint/2010/main" val="148521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678328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6b. Ohne Wissen und Disziplin funktioniert es nicht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24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68313" y="2091172"/>
            <a:ext cx="8218487" cy="371409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1800" dirty="0">
                <a:solidFill>
                  <a:schemeClr val="accent3"/>
                </a:solidFill>
              </a:rPr>
              <a:t>Wissen</a:t>
            </a:r>
          </a:p>
          <a:p>
            <a:pPr lvl="1"/>
            <a:r>
              <a:rPr lang="de-AT" altLang="de-DE" sz="1800" dirty="0"/>
              <a:t>Werte und Prinzipien müssen allen bekannt sein </a:t>
            </a:r>
          </a:p>
          <a:p>
            <a:pPr lvl="2"/>
            <a:r>
              <a:rPr lang="de-AT" altLang="de-DE" dirty="0"/>
              <a:t>gute Kenntnis der Organisation &amp; der eigenen Rolle </a:t>
            </a:r>
          </a:p>
          <a:p>
            <a:pPr lvl="2"/>
            <a:r>
              <a:rPr lang="de-AT" altLang="de-DE" dirty="0"/>
              <a:t>Denken im Ganzen </a:t>
            </a:r>
          </a:p>
          <a:p>
            <a:pPr lvl="1"/>
            <a:r>
              <a:rPr lang="de-AT" altLang="de-DE" sz="1800" dirty="0"/>
              <a:t>Agiles Management erfordert Charakter </a:t>
            </a:r>
          </a:p>
          <a:p>
            <a:pPr lvl="2"/>
            <a:r>
              <a:rPr lang="de-AT" altLang="de-DE" dirty="0"/>
              <a:t>Ehrlichkeit, Vertrauen, Mut, Konsequenz </a:t>
            </a:r>
          </a:p>
          <a:p>
            <a:pPr lvl="1"/>
            <a:r>
              <a:rPr lang="de-AT" altLang="de-DE" sz="1800" dirty="0"/>
              <a:t>Agiles Management erfordert Erfahrung</a:t>
            </a:r>
          </a:p>
          <a:p>
            <a:r>
              <a:rPr lang="de-AT" altLang="de-DE" sz="1800" dirty="0">
                <a:solidFill>
                  <a:schemeClr val="accent3"/>
                </a:solidFill>
              </a:rPr>
              <a:t>Disziplin</a:t>
            </a:r>
          </a:p>
          <a:p>
            <a:pPr lvl="1"/>
            <a:r>
              <a:rPr lang="de-AT" altLang="de-DE" sz="1800" dirty="0"/>
              <a:t>Denken Sie an Sport oder Musik – ohne Disziplin und Übung kein Erfolg </a:t>
            </a:r>
          </a:p>
          <a:p>
            <a:pPr lvl="1"/>
            <a:r>
              <a:rPr lang="de-AT" altLang="de-DE" sz="1800" dirty="0"/>
              <a:t>Erst wenn die Grundregeln beherrscht werden, entsteht Raum für Flexibilität, Kreativität und Innovation</a:t>
            </a:r>
          </a:p>
          <a:p>
            <a:pPr>
              <a:buFontTx/>
              <a:buNone/>
            </a:pPr>
            <a:endParaRPr lang="de-AT" altLang="de-DE" sz="1800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97023" y="5589042"/>
            <a:ext cx="8007227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>
                <a:solidFill>
                  <a:schemeClr val="bg1"/>
                </a:solidFill>
              </a:rPr>
              <a:t>Auswählen, Kombinieren, Anpassen, Umsetzen, Zurückschauen, Reflektieren und Lernen</a:t>
            </a:r>
          </a:p>
        </p:txBody>
      </p:sp>
    </p:spTree>
    <p:extLst>
      <p:ext uri="{BB962C8B-B14F-4D97-AF65-F5344CB8AC3E}">
        <p14:creationId xmlns:p14="http://schemas.microsoft.com/office/powerpoint/2010/main" val="131622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97024" y="1512775"/>
            <a:ext cx="678328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6c. Menschen formen Prozesse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Was ist anders im agilen Projekt?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25</a:t>
            </a:r>
          </a:p>
        </p:txBody>
      </p:sp>
      <p:pic>
        <p:nvPicPr>
          <p:cNvPr id="8" name="Picture 5" descr="MCj01986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22401"/>
            <a:ext cx="42497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5288" y="2582763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AT" altLang="de-DE" sz="2000" b="1"/>
              <a:t>Kommunikation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92950" y="5319613"/>
            <a:ext cx="161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AT" altLang="de-DE" sz="2000" b="1"/>
              <a:t>Augenmaß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3850" y="5319613"/>
            <a:ext cx="230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Unternehmens-Kultur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804025" y="2438301"/>
            <a:ext cx="1728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Wissen und Disziplin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419475" y="3663851"/>
            <a:ext cx="23034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Das Team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7524750" y="3374926"/>
            <a:ext cx="576263" cy="1800225"/>
          </a:xfrm>
          <a:prstGeom prst="upDownArrow">
            <a:avLst>
              <a:gd name="adj1" fmla="val 50000"/>
              <a:gd name="adj2" fmla="val 6247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1042988" y="3303488"/>
            <a:ext cx="576262" cy="1800225"/>
          </a:xfrm>
          <a:prstGeom prst="upDownArrow">
            <a:avLst>
              <a:gd name="adj1" fmla="val 50000"/>
              <a:gd name="adj2" fmla="val 6247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1330325" y="3952776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 rot="10800000">
            <a:off x="6804025" y="4022626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205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Projektorganisation und Planung – </a:t>
            </a:r>
            <a:r>
              <a:rPr lang="de-DE" sz="1600" b="1" dirty="0"/>
              <a:t>klassisch versus agil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26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28803"/>
              </p:ext>
            </p:extLst>
          </p:nvPr>
        </p:nvGraphicFramePr>
        <p:xfrm>
          <a:off x="611186" y="1484784"/>
          <a:ext cx="7998034" cy="476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017">
                  <a:extLst>
                    <a:ext uri="{9D8B030D-6E8A-4147-A177-3AD203B41FA5}">
                      <a16:colId xmlns:a16="http://schemas.microsoft.com/office/drawing/2014/main" val="3888156984"/>
                    </a:ext>
                  </a:extLst>
                </a:gridCol>
                <a:gridCol w="3999017">
                  <a:extLst>
                    <a:ext uri="{9D8B030D-6E8A-4147-A177-3AD203B41FA5}">
                      <a16:colId xmlns:a16="http://schemas.microsoft.com/office/drawing/2014/main" val="1632104975"/>
                    </a:ext>
                  </a:extLst>
                </a:gridCol>
              </a:tblGrid>
              <a:tr h="326151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Klassisch</a:t>
                      </a:r>
                      <a:r>
                        <a:rPr lang="de-DE" baseline="0" dirty="0">
                          <a:latin typeface="+mj-lt"/>
                        </a:rPr>
                        <a:t> 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Agil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97765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Anforderungen zu Beginn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Anforderungen zu Beginn unscharf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50578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Änderungen im Projektverlauf schwierig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Änderungen</a:t>
                      </a:r>
                      <a:r>
                        <a:rPr lang="de-DE" sz="1050" baseline="0" dirty="0">
                          <a:latin typeface="+mj-lt"/>
                        </a:rPr>
                        <a:t> im Projektverlauf eingeplant</a:t>
                      </a:r>
                      <a:endParaRPr lang="de-DE" sz="105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53122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Hohe</a:t>
                      </a:r>
                      <a:r>
                        <a:rPr lang="de-DE" sz="1050" baseline="0" dirty="0">
                          <a:latin typeface="+mj-lt"/>
                        </a:rPr>
                        <a:t> Kosten bei späteren Änderungen</a:t>
                      </a:r>
                      <a:endParaRPr lang="de-DE" sz="105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Mäßige Kosten</a:t>
                      </a:r>
                      <a:r>
                        <a:rPr lang="de-DE" sz="1050" baseline="0" dirty="0">
                          <a:latin typeface="+mj-lt"/>
                        </a:rPr>
                        <a:t> bei späteren Änderungen</a:t>
                      </a:r>
                      <a:endParaRPr lang="de-DE" sz="105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92309"/>
                  </a:ext>
                </a:extLst>
              </a:tr>
              <a:tr h="353331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Anforderungsbeschreibung aus Expertensicht</a:t>
                      </a:r>
                      <a:r>
                        <a:rPr lang="de-DE" sz="1050" baseline="0" dirty="0">
                          <a:latin typeface="+mj-lt"/>
                        </a:rPr>
                        <a:t> (meist technisch)</a:t>
                      </a:r>
                      <a:endParaRPr lang="de-DE" sz="105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Anforderungsbeschreibung aus Kundensicht (Anwendungsfälle)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99425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Sequenzieller</a:t>
                      </a:r>
                      <a:r>
                        <a:rPr lang="de-DE" sz="1050" baseline="0" dirty="0">
                          <a:latin typeface="+mj-lt"/>
                        </a:rPr>
                        <a:t> Entwicklungsprozess</a:t>
                      </a:r>
                      <a:endParaRPr lang="de-DE" sz="105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Iterativer Entwicklungsprozess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60611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Starrer PM-Prozess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>
                          <a:latin typeface="+mj-lt"/>
                        </a:rPr>
                        <a:t>Fortlaufende Prozessverbesserungen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8176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Kunde sieht nur Endergebnis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Kunde bewertet Zwischenergebnisse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6146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Wenn es eng wird,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eher Meilensteine schieben</a:t>
                      </a:r>
                      <a:endParaRPr kumimoji="0" lang="de-DE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Wenn es eng wird,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eher Aufwand verringern</a:t>
                      </a:r>
                      <a:endParaRPr kumimoji="0" lang="de-DE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38951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Große Teams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Relativ kleine Teams nötig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98061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Klare Hierarchie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Selbstorganisierte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31269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Viele Spezialisten im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Viel gemeinsame Verantwortung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86144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Team sitzt verteilt und ist oft in mehreren Projekten tätig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Team sitzt zusammen und hat Fokus auf ein Projekt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84407"/>
                  </a:ext>
                </a:extLst>
              </a:tr>
              <a:tr h="21743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Aufgaben von oben zuteilen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Aufgaben selbständig übernehmen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68773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Viel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Kommunikation über Dokumente und lange Meetings</a:t>
                      </a:r>
                      <a:endParaRPr kumimoji="0" lang="de-DE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Viel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informelle Kommunikation und Stand </a:t>
                      </a:r>
                      <a:r>
                        <a:rPr kumimoji="0" lang="de-DE" sz="1050" kern="1200" baseline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Meetings</a:t>
                      </a:r>
                      <a:endParaRPr kumimoji="0" lang="de-DE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14143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Aufwandschätzung durch Projektleiter und Experten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Aufwandsschätzung</a:t>
                      </a:r>
                      <a:r>
                        <a:rPr kumimoji="0" lang="de-DE" sz="105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gemeinsam im Team</a:t>
                      </a:r>
                      <a:endParaRPr kumimoji="0" lang="de-DE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761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1984BF9D-7AAE-4395-90E3-CC80B897DF50}"/>
              </a:ext>
            </a:extLst>
          </p:cNvPr>
          <p:cNvSpPr/>
          <p:nvPr/>
        </p:nvSpPr>
        <p:spPr>
          <a:xfrm>
            <a:off x="648072" y="6237312"/>
            <a:ext cx="4572000" cy="226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</p:spTree>
    <p:extLst>
      <p:ext uri="{BB962C8B-B14F-4D97-AF65-F5344CB8AC3E}">
        <p14:creationId xmlns:p14="http://schemas.microsoft.com/office/powerpoint/2010/main" val="168517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63589" y="4076353"/>
            <a:ext cx="6040659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8816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+mj-lt"/>
              <a:buAutoNum type="arabicPeriod" startAt="2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Projektorganisation und -planung</a:t>
            </a:r>
          </a:p>
          <a:p>
            <a:pPr marL="635508" marR="0" lvl="1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Projektorganisation</a:t>
            </a:r>
          </a:p>
          <a:p>
            <a:pPr marL="900684" marR="0" lvl="2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Aspekte der Organisation im Unternehmen</a:t>
            </a:r>
          </a:p>
          <a:p>
            <a:pPr marL="900684" marR="0" lvl="2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Organisationsformen</a:t>
            </a:r>
          </a:p>
          <a:p>
            <a:pPr marL="900684" marR="0" lvl="2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Projektorganisationsformen</a:t>
            </a:r>
          </a:p>
          <a:p>
            <a:pPr marL="635508" marR="0" lvl="1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Projektplanung</a:t>
            </a:r>
          </a:p>
          <a:p>
            <a:pPr marL="900684" marR="0" lvl="2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Projektphasen und Meilensteine</a:t>
            </a:r>
          </a:p>
          <a:p>
            <a:pPr marL="900684" marR="0" lvl="2" indent="-34290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Agile Prinzipien </a:t>
            </a:r>
          </a:p>
        </p:txBody>
      </p:sp>
    </p:spTree>
    <p:extLst>
      <p:ext uri="{BB962C8B-B14F-4D97-AF65-F5344CB8AC3E}">
        <p14:creationId xmlns:p14="http://schemas.microsoft.com/office/powerpoint/2010/main" val="20192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Projektplanung - </a:t>
            </a:r>
            <a:r>
              <a:rPr lang="de-DE" sz="1600" b="1" dirty="0"/>
              <a:t>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Phasenmodell im Projektmanagement</a:t>
            </a:r>
          </a:p>
        </p:txBody>
      </p:sp>
      <p:sp>
        <p:nvSpPr>
          <p:cNvPr id="66" name="object 33"/>
          <p:cNvSpPr txBox="1"/>
          <p:nvPr/>
        </p:nvSpPr>
        <p:spPr>
          <a:xfrm>
            <a:off x="467544" y="5334471"/>
            <a:ext cx="8281292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 marR="0" lvl="0" indent="0" algn="ctr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10" normalizeH="0" baseline="0" noProof="0" dirty="0">
              <a:ln>
                <a:noFill/>
              </a:ln>
              <a:solidFill>
                <a:srgbClr val="349C6C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64795" marR="0" lvl="0" indent="0" algn="ctr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10" normalizeH="0" baseline="0" noProof="0" dirty="0">
                <a:ln>
                  <a:noFill/>
                </a:ln>
                <a:solidFill>
                  <a:srgbClr val="349C6C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Entscheidungspunkte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9" name="object 36"/>
          <p:cNvSpPr/>
          <p:nvPr/>
        </p:nvSpPr>
        <p:spPr>
          <a:xfrm>
            <a:off x="611560" y="5659850"/>
            <a:ext cx="8192045" cy="65753"/>
          </a:xfrm>
          <a:custGeom>
            <a:avLst/>
            <a:gdLst/>
            <a:ahLst/>
            <a:cxnLst/>
            <a:rect l="l" t="t" r="r" b="b"/>
            <a:pathLst>
              <a:path w="8357234" h="76200">
                <a:moveTo>
                  <a:pt x="8280650" y="0"/>
                </a:moveTo>
                <a:lnTo>
                  <a:pt x="8280650" y="76199"/>
                </a:lnTo>
                <a:lnTo>
                  <a:pt x="8347706" y="42671"/>
                </a:lnTo>
                <a:lnTo>
                  <a:pt x="8293604" y="42671"/>
                </a:lnTo>
                <a:lnTo>
                  <a:pt x="8296652" y="41909"/>
                </a:lnTo>
                <a:lnTo>
                  <a:pt x="8298176" y="38099"/>
                </a:lnTo>
                <a:lnTo>
                  <a:pt x="8296652" y="35051"/>
                </a:lnTo>
                <a:lnTo>
                  <a:pt x="8293604" y="33527"/>
                </a:lnTo>
                <a:lnTo>
                  <a:pt x="8347706" y="33527"/>
                </a:lnTo>
                <a:lnTo>
                  <a:pt x="8280650" y="0"/>
                </a:lnTo>
                <a:close/>
              </a:path>
              <a:path w="8357234" h="76200">
                <a:moveTo>
                  <a:pt x="8280650" y="33527"/>
                </a:move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8280650" y="42671"/>
                </a:lnTo>
                <a:lnTo>
                  <a:pt x="8280650" y="33527"/>
                </a:lnTo>
                <a:close/>
              </a:path>
              <a:path w="8357234" h="76200">
                <a:moveTo>
                  <a:pt x="8347706" y="33527"/>
                </a:moveTo>
                <a:lnTo>
                  <a:pt x="8293604" y="33527"/>
                </a:lnTo>
                <a:lnTo>
                  <a:pt x="8296652" y="35051"/>
                </a:lnTo>
                <a:lnTo>
                  <a:pt x="8298176" y="38099"/>
                </a:lnTo>
                <a:lnTo>
                  <a:pt x="8296652" y="41909"/>
                </a:lnTo>
                <a:lnTo>
                  <a:pt x="8293604" y="42671"/>
                </a:lnTo>
                <a:lnTo>
                  <a:pt x="8347706" y="42671"/>
                </a:lnTo>
                <a:lnTo>
                  <a:pt x="8356850" y="38099"/>
                </a:lnTo>
                <a:lnTo>
                  <a:pt x="8347706" y="335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611560" y="2103697"/>
            <a:ext cx="8192045" cy="3402502"/>
            <a:chOff x="556419" y="2103697"/>
            <a:chExt cx="8192045" cy="3402502"/>
          </a:xfrm>
        </p:grpSpPr>
        <p:cxnSp>
          <p:nvCxnSpPr>
            <p:cNvPr id="77" name="Gerade Verbindung 76"/>
            <p:cNvCxnSpPr/>
            <p:nvPr/>
          </p:nvCxnSpPr>
          <p:spPr>
            <a:xfrm>
              <a:off x="5273259" y="2132856"/>
              <a:ext cx="0" cy="261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6929443" y="2132856"/>
              <a:ext cx="0" cy="261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3617075" y="2132856"/>
              <a:ext cx="0" cy="261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1960891" y="2103697"/>
              <a:ext cx="0" cy="261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23"/>
            <p:cNvSpPr txBox="1"/>
            <p:nvPr/>
          </p:nvSpPr>
          <p:spPr>
            <a:xfrm>
              <a:off x="2913962" y="5229200"/>
              <a:ext cx="331422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Freigabe durch Gatekeeper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</p:txBody>
        </p:sp>
        <p:sp>
          <p:nvSpPr>
            <p:cNvPr id="3" name="Richtungspfeil 2"/>
            <p:cNvSpPr/>
            <p:nvPr/>
          </p:nvSpPr>
          <p:spPr>
            <a:xfrm>
              <a:off x="556419" y="2108426"/>
              <a:ext cx="1550248" cy="692756"/>
            </a:xfrm>
            <a:prstGeom prst="homePlate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Initiierung</a:t>
              </a:r>
            </a:p>
          </p:txBody>
        </p:sp>
        <p:sp>
          <p:nvSpPr>
            <p:cNvPr id="4" name="Eingekerbter Richtungspfeil 3"/>
            <p:cNvSpPr/>
            <p:nvPr/>
          </p:nvSpPr>
          <p:spPr>
            <a:xfrm>
              <a:off x="1960891" y="2103697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Analyse</a:t>
              </a:r>
            </a:p>
          </p:txBody>
        </p:sp>
        <p:sp>
          <p:nvSpPr>
            <p:cNvPr id="72" name="Eingekerbter Richtungspfeil 71"/>
            <p:cNvSpPr/>
            <p:nvPr/>
          </p:nvSpPr>
          <p:spPr>
            <a:xfrm>
              <a:off x="3614112" y="2120231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Konzept</a:t>
              </a:r>
            </a:p>
          </p:txBody>
        </p:sp>
        <p:sp>
          <p:nvSpPr>
            <p:cNvPr id="73" name="Eingekerbter Richtungspfeil 72"/>
            <p:cNvSpPr/>
            <p:nvPr/>
          </p:nvSpPr>
          <p:spPr>
            <a:xfrm>
              <a:off x="5245739" y="2120231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Test</a:t>
              </a:r>
            </a:p>
          </p:txBody>
        </p:sp>
        <p:sp>
          <p:nvSpPr>
            <p:cNvPr id="74" name="Eingekerbter Richtungspfeil 73"/>
            <p:cNvSpPr/>
            <p:nvPr/>
          </p:nvSpPr>
          <p:spPr>
            <a:xfrm>
              <a:off x="6927588" y="2120231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Implemen-tierung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1670527" y="4581128"/>
              <a:ext cx="597217" cy="5040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3326711" y="4610287"/>
              <a:ext cx="597217" cy="5040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2895" y="4610287"/>
              <a:ext cx="597217" cy="5040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>
              <a:off x="6639079" y="4581128"/>
              <a:ext cx="597217" cy="5040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597024" y="1512775"/>
            <a:ext cx="56311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Studie: Gründe für das Scheitern von Projekten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873387" y="4149080"/>
            <a:ext cx="8490839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0" dirty="0">
                <a:solidFill>
                  <a:srgbClr val="C00000"/>
                </a:solidFill>
                <a:latin typeface="+mj-lt"/>
                <a:cs typeface="Calibri"/>
              </a:rPr>
              <a:t>Hauptursachen</a:t>
            </a:r>
            <a:r>
              <a:rPr sz="2000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135" dirty="0">
                <a:solidFill>
                  <a:schemeClr val="accent6"/>
                </a:solidFill>
                <a:latin typeface="+mj-lt"/>
                <a:cs typeface="Calibri"/>
              </a:rPr>
              <a:t>fü</a:t>
            </a:r>
            <a:r>
              <a:rPr sz="2000" spc="114" dirty="0">
                <a:solidFill>
                  <a:schemeClr val="accent6"/>
                </a:solidFill>
                <a:latin typeface="+mj-lt"/>
                <a:cs typeface="Calibri"/>
              </a:rPr>
              <a:t>r</a:t>
            </a:r>
            <a:r>
              <a:rPr sz="2000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105" dirty="0">
                <a:solidFill>
                  <a:schemeClr val="accent6"/>
                </a:solidFill>
                <a:latin typeface="+mj-lt"/>
                <a:cs typeface="Calibri"/>
              </a:rPr>
              <a:t>da</a:t>
            </a:r>
            <a:r>
              <a:rPr sz="2000" spc="85" dirty="0">
                <a:solidFill>
                  <a:schemeClr val="accent6"/>
                </a:solidFill>
                <a:latin typeface="+mj-lt"/>
                <a:cs typeface="Calibri"/>
              </a:rPr>
              <a:t>s</a:t>
            </a:r>
            <a:r>
              <a:rPr sz="2000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85" dirty="0">
                <a:solidFill>
                  <a:schemeClr val="accent6"/>
                </a:solidFill>
                <a:latin typeface="+mj-lt"/>
                <a:cs typeface="Calibri"/>
              </a:rPr>
              <a:t>Scheitern..</a:t>
            </a:r>
            <a:r>
              <a:rPr sz="2000" spc="60" dirty="0">
                <a:solidFill>
                  <a:schemeClr val="accent6"/>
                </a:solidFill>
                <a:latin typeface="+mj-lt"/>
                <a:cs typeface="Calibri"/>
              </a:rPr>
              <a:t>.</a:t>
            </a:r>
            <a:r>
              <a:rPr sz="2000" spc="50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85" dirty="0">
                <a:solidFill>
                  <a:schemeClr val="accent6"/>
                </a:solidFill>
                <a:latin typeface="+mj-lt"/>
                <a:cs typeface="Calibri"/>
              </a:rPr>
              <a:t>l</a:t>
            </a:r>
            <a:r>
              <a:rPr sz="2000" spc="95" dirty="0">
                <a:solidFill>
                  <a:schemeClr val="accent6"/>
                </a:solidFill>
                <a:latin typeface="+mj-lt"/>
                <a:cs typeface="Calibri"/>
              </a:rPr>
              <a:t>i</a:t>
            </a:r>
            <a:r>
              <a:rPr sz="2000" spc="160" dirty="0">
                <a:solidFill>
                  <a:schemeClr val="accent6"/>
                </a:solidFill>
                <a:latin typeface="+mj-lt"/>
                <a:cs typeface="Calibri"/>
              </a:rPr>
              <a:t>ege</a:t>
            </a:r>
            <a:r>
              <a:rPr sz="2000" spc="175" dirty="0">
                <a:solidFill>
                  <a:schemeClr val="accent6"/>
                </a:solidFill>
                <a:latin typeface="+mj-lt"/>
                <a:cs typeface="Calibri"/>
              </a:rPr>
              <a:t>n</a:t>
            </a:r>
            <a:r>
              <a:rPr sz="2000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70" dirty="0">
                <a:solidFill>
                  <a:schemeClr val="accent6"/>
                </a:solidFill>
                <a:latin typeface="+mj-lt"/>
                <a:cs typeface="Calibri"/>
              </a:rPr>
              <a:t>i</a:t>
            </a:r>
            <a:r>
              <a:rPr sz="2000" spc="175" dirty="0">
                <a:solidFill>
                  <a:schemeClr val="accent6"/>
                </a:solidFill>
                <a:latin typeface="+mj-lt"/>
                <a:cs typeface="Calibri"/>
              </a:rPr>
              <a:t>n</a:t>
            </a:r>
            <a:r>
              <a:rPr sz="2000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125" dirty="0">
                <a:solidFill>
                  <a:schemeClr val="accent6"/>
                </a:solidFill>
                <a:latin typeface="+mj-lt"/>
                <a:cs typeface="Calibri"/>
              </a:rPr>
              <a:t>de</a:t>
            </a:r>
            <a:r>
              <a:rPr sz="2000" spc="90" dirty="0">
                <a:solidFill>
                  <a:schemeClr val="accent6"/>
                </a:solidFill>
                <a:latin typeface="+mj-lt"/>
                <a:cs typeface="Calibri"/>
              </a:rPr>
              <a:t>r</a:t>
            </a:r>
            <a:r>
              <a:rPr sz="2000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2000" spc="95" dirty="0">
                <a:solidFill>
                  <a:srgbClr val="C00000"/>
                </a:solidFill>
                <a:latin typeface="+mj-lt"/>
                <a:cs typeface="Calibri"/>
              </a:rPr>
              <a:t>Startphase:</a:t>
            </a:r>
            <a:endParaRPr sz="2000" dirty="0">
              <a:solidFill>
                <a:srgbClr val="C00000"/>
              </a:solidFill>
              <a:latin typeface="+mj-lt"/>
              <a:cs typeface="Calibri"/>
            </a:endParaRPr>
          </a:p>
          <a:p>
            <a:pPr>
              <a:lnSpc>
                <a:spcPts val="1850"/>
              </a:lnSpc>
              <a:spcBef>
                <a:spcPts val="36"/>
              </a:spcBef>
            </a:pPr>
            <a:endParaRPr sz="1850" dirty="0">
              <a:latin typeface="+mj-lt"/>
            </a:endParaRPr>
          </a:p>
          <a:p>
            <a:pPr marL="657225" indent="-285750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767715" algn="l"/>
              </a:tabLst>
            </a:pPr>
            <a:r>
              <a:rPr sz="1800" spc="90" dirty="0" err="1">
                <a:latin typeface="+mj-lt"/>
                <a:cs typeface="Calibri"/>
              </a:rPr>
              <a:t>Ziel</a:t>
            </a:r>
            <a:r>
              <a:rPr sz="1800" spc="130" dirty="0" err="1">
                <a:latin typeface="+mj-lt"/>
                <a:cs typeface="Calibri"/>
              </a:rPr>
              <a:t>e</a:t>
            </a:r>
            <a:r>
              <a:rPr sz="1800" spc="45" dirty="0">
                <a:latin typeface="+mj-lt"/>
                <a:cs typeface="Times New Roman"/>
              </a:rPr>
              <a:t> </a:t>
            </a:r>
            <a:r>
              <a:rPr sz="1800" spc="145" dirty="0">
                <a:latin typeface="+mj-lt"/>
                <a:cs typeface="Calibri"/>
              </a:rPr>
              <a:t>un</a:t>
            </a:r>
            <a:r>
              <a:rPr sz="1800" spc="150" dirty="0">
                <a:latin typeface="+mj-lt"/>
                <a:cs typeface="Calibri"/>
              </a:rPr>
              <a:t>d</a:t>
            </a:r>
            <a:r>
              <a:rPr sz="1800" spc="45" dirty="0">
                <a:latin typeface="+mj-lt"/>
                <a:cs typeface="Times New Roman"/>
              </a:rPr>
              <a:t> </a:t>
            </a:r>
            <a:r>
              <a:rPr sz="1800" spc="254" dirty="0" err="1">
                <a:latin typeface="+mj-lt"/>
                <a:cs typeface="Calibri"/>
              </a:rPr>
              <a:t>A</a:t>
            </a:r>
            <a:r>
              <a:rPr sz="1800" spc="125" dirty="0" err="1">
                <a:latin typeface="+mj-lt"/>
                <a:cs typeface="Calibri"/>
              </a:rPr>
              <a:t>nforderunge</a:t>
            </a:r>
            <a:r>
              <a:rPr sz="1800" spc="150" dirty="0" err="1">
                <a:latin typeface="+mj-lt"/>
                <a:cs typeface="Calibri"/>
              </a:rPr>
              <a:t>n</a:t>
            </a:r>
            <a:r>
              <a:rPr sz="1800" spc="45" dirty="0">
                <a:latin typeface="+mj-lt"/>
                <a:cs typeface="Times New Roman"/>
              </a:rPr>
              <a:t> </a:t>
            </a:r>
            <a:r>
              <a:rPr sz="1800" spc="125" dirty="0" err="1">
                <a:latin typeface="+mj-lt"/>
                <a:cs typeface="Calibri"/>
              </a:rPr>
              <a:t>unklar</a:t>
            </a:r>
            <a:endParaRPr lang="de-DE" sz="1800" spc="125" dirty="0">
              <a:latin typeface="+mj-lt"/>
              <a:cs typeface="Calibri"/>
            </a:endParaRPr>
          </a:p>
          <a:p>
            <a:pPr marL="657225" indent="-285750">
              <a:lnSpc>
                <a:spcPct val="100000"/>
              </a:lnSpc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767715" algn="l"/>
              </a:tabLst>
            </a:pPr>
            <a:r>
              <a:rPr sz="1800" spc="80" dirty="0" err="1">
                <a:latin typeface="+mj-lt"/>
                <a:cs typeface="Calibri"/>
              </a:rPr>
              <a:t>Ressourcen</a:t>
            </a:r>
            <a:r>
              <a:rPr sz="1800" spc="45" dirty="0">
                <a:latin typeface="+mj-lt"/>
                <a:cs typeface="Times New Roman"/>
              </a:rPr>
              <a:t> </a:t>
            </a:r>
            <a:r>
              <a:rPr sz="1800" spc="120" dirty="0">
                <a:latin typeface="+mj-lt"/>
                <a:cs typeface="Calibri"/>
              </a:rPr>
              <a:t>fehlen</a:t>
            </a:r>
            <a:endParaRPr sz="1800" dirty="0">
              <a:latin typeface="+mj-lt"/>
              <a:cs typeface="Calibri"/>
            </a:endParaRPr>
          </a:p>
          <a:p>
            <a:pPr marL="657225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767715" algn="l"/>
              </a:tabLst>
            </a:pPr>
            <a:r>
              <a:rPr sz="1800" spc="120" dirty="0" err="1">
                <a:latin typeface="+mj-lt"/>
                <a:cs typeface="Calibri"/>
              </a:rPr>
              <a:t>Projektplanun</a:t>
            </a:r>
            <a:r>
              <a:rPr sz="1800" spc="135" dirty="0" err="1">
                <a:latin typeface="+mj-lt"/>
                <a:cs typeface="Calibri"/>
              </a:rPr>
              <a:t>g</a:t>
            </a:r>
            <a:r>
              <a:rPr sz="1800" spc="50" dirty="0">
                <a:latin typeface="+mj-lt"/>
                <a:cs typeface="Times New Roman"/>
              </a:rPr>
              <a:t> </a:t>
            </a:r>
            <a:r>
              <a:rPr sz="1800" spc="114" dirty="0">
                <a:latin typeface="+mj-lt"/>
                <a:cs typeface="Calibri"/>
              </a:rPr>
              <a:t>unzureichend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29" name="object 7"/>
          <p:cNvSpPr/>
          <p:nvPr/>
        </p:nvSpPr>
        <p:spPr>
          <a:xfrm>
            <a:off x="594241" y="2060534"/>
            <a:ext cx="4032250" cy="344805"/>
          </a:xfrm>
          <a:custGeom>
            <a:avLst/>
            <a:gdLst/>
            <a:ahLst/>
            <a:cxnLst/>
            <a:rect l="l" t="t" r="r" b="b"/>
            <a:pathLst>
              <a:path w="4032250" h="344805">
                <a:moveTo>
                  <a:pt x="0" y="344423"/>
                </a:moveTo>
                <a:lnTo>
                  <a:pt x="4031741" y="344423"/>
                </a:lnTo>
                <a:lnTo>
                  <a:pt x="4031741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8"/>
          <p:cNvSpPr/>
          <p:nvPr/>
        </p:nvSpPr>
        <p:spPr>
          <a:xfrm>
            <a:off x="593479" y="2059772"/>
            <a:ext cx="4032885" cy="345440"/>
          </a:xfrm>
          <a:custGeom>
            <a:avLst/>
            <a:gdLst/>
            <a:ahLst/>
            <a:cxnLst/>
            <a:rect l="l" t="t" r="r" b="b"/>
            <a:pathLst>
              <a:path w="4032885" h="345439">
                <a:moveTo>
                  <a:pt x="0" y="345185"/>
                </a:moveTo>
                <a:lnTo>
                  <a:pt x="4032503" y="345185"/>
                </a:lnTo>
                <a:lnTo>
                  <a:pt x="4032503" y="0"/>
                </a:lnTo>
                <a:lnTo>
                  <a:pt x="0" y="0"/>
                </a:lnTo>
                <a:lnTo>
                  <a:pt x="0" y="34518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12"/>
          <p:cNvSpPr txBox="1"/>
          <p:nvPr/>
        </p:nvSpPr>
        <p:spPr>
          <a:xfrm>
            <a:off x="882531" y="2492896"/>
            <a:ext cx="8481695" cy="1240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19600"/>
              </a:lnSpc>
            </a:pPr>
            <a:r>
              <a:rPr sz="1400" i="1" u="sng" spc="135" dirty="0" err="1">
                <a:latin typeface="+mj-lt"/>
                <a:cs typeface="Gill Sans MT"/>
              </a:rPr>
              <a:t>Ergebnis</a:t>
            </a:r>
            <a:r>
              <a:rPr sz="1400" i="1" u="sng" spc="-5" dirty="0">
                <a:latin typeface="+mj-lt"/>
                <a:cs typeface="Gill Sans MT"/>
              </a:rPr>
              <a:t> </a:t>
            </a:r>
            <a:r>
              <a:rPr lang="de-DE" sz="1400" i="1" u="sng" spc="140" dirty="0">
                <a:latin typeface="+mj-lt"/>
                <a:cs typeface="Gill Sans MT"/>
              </a:rPr>
              <a:t>der Forrester Studie von 2012</a:t>
            </a:r>
            <a:endParaRPr sz="1400" dirty="0">
              <a:latin typeface="+mj-lt"/>
              <a:cs typeface="Gill Sans MT"/>
            </a:endParaRPr>
          </a:p>
          <a:p>
            <a:pPr>
              <a:lnSpc>
                <a:spcPts val="1800"/>
              </a:lnSpc>
              <a:spcBef>
                <a:spcPts val="84"/>
              </a:spcBef>
            </a:pPr>
            <a:endParaRPr sz="1800" dirty="0"/>
          </a:p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chemeClr val="accent6"/>
                </a:solidFill>
                <a:latin typeface="+mj-lt"/>
                <a:cs typeface="Arial"/>
              </a:rPr>
              <a:t>»</a:t>
            </a:r>
            <a:r>
              <a:rPr sz="3200" b="1" spc="-15" dirty="0">
                <a:solidFill>
                  <a:schemeClr val="accent6"/>
                </a:solidFill>
                <a:latin typeface="+mj-lt"/>
                <a:cs typeface="Arial"/>
              </a:rPr>
              <a:t>»</a:t>
            </a:r>
            <a:r>
              <a:rPr sz="3200" b="1" spc="5" dirty="0">
                <a:solidFill>
                  <a:schemeClr val="accent6"/>
                </a:solidFill>
                <a:latin typeface="+mj-lt"/>
                <a:cs typeface="Arial"/>
              </a:rPr>
              <a:t> </a:t>
            </a:r>
            <a:r>
              <a:rPr lang="de-DE" sz="4800" spc="95" dirty="0">
                <a:solidFill>
                  <a:schemeClr val="accent6"/>
                </a:solidFill>
                <a:latin typeface="+mj-lt"/>
                <a:cs typeface="Calibri"/>
              </a:rPr>
              <a:t>¾ </a:t>
            </a:r>
            <a:r>
              <a:rPr lang="de-DE" sz="3200" spc="95" dirty="0">
                <a:solidFill>
                  <a:schemeClr val="accent6"/>
                </a:solidFill>
                <a:latin typeface="+mj-lt"/>
                <a:cs typeface="Calibri"/>
              </a:rPr>
              <a:t>aller Projekte scheitern</a:t>
            </a:r>
            <a:r>
              <a:rPr sz="3200" b="1" spc="-20" dirty="0">
                <a:solidFill>
                  <a:schemeClr val="accent6"/>
                </a:solidFill>
                <a:latin typeface="+mj-lt"/>
                <a:cs typeface="Arial"/>
              </a:rPr>
              <a:t>««</a:t>
            </a:r>
            <a:endParaRPr sz="3200" dirty="0">
              <a:solidFill>
                <a:schemeClr val="accent6"/>
              </a:solidFill>
              <a:latin typeface="+mj-lt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/>
              <p14:cNvContentPartPr/>
              <p14:nvPr/>
            </p14:nvContentPartPr>
            <p14:xfrm>
              <a:off x="949166" y="4942371"/>
              <a:ext cx="4528800" cy="6912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046" y="4918251"/>
                <a:ext cx="45770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592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Projektplanung - </a:t>
            </a:r>
            <a:r>
              <a:rPr lang="de-DE" sz="1600" b="1" dirty="0"/>
              <a:t>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529394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Ergebnisse bei der Projektplanung</a:t>
            </a:r>
          </a:p>
        </p:txBody>
      </p:sp>
      <p:sp>
        <p:nvSpPr>
          <p:cNvPr id="81" name="object 7"/>
          <p:cNvSpPr/>
          <p:nvPr/>
        </p:nvSpPr>
        <p:spPr>
          <a:xfrm>
            <a:off x="187391" y="2513036"/>
            <a:ext cx="8745220" cy="3321050"/>
          </a:xfrm>
          <a:custGeom>
            <a:avLst/>
            <a:gdLst/>
            <a:ahLst/>
            <a:cxnLst/>
            <a:rect l="l" t="t" r="r" b="b"/>
            <a:pathLst>
              <a:path w="8745220" h="3321050">
                <a:moveTo>
                  <a:pt x="0" y="3320795"/>
                </a:moveTo>
                <a:lnTo>
                  <a:pt x="8744711" y="3320795"/>
                </a:lnTo>
                <a:lnTo>
                  <a:pt x="8744711" y="0"/>
                </a:lnTo>
                <a:lnTo>
                  <a:pt x="0" y="0"/>
                </a:lnTo>
                <a:lnTo>
                  <a:pt x="0" y="332079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"/>
          <p:cNvSpPr/>
          <p:nvPr/>
        </p:nvSpPr>
        <p:spPr>
          <a:xfrm>
            <a:off x="187391" y="2513036"/>
            <a:ext cx="8745220" cy="3321050"/>
          </a:xfrm>
          <a:custGeom>
            <a:avLst/>
            <a:gdLst/>
            <a:ahLst/>
            <a:cxnLst/>
            <a:rect l="l" t="t" r="r" b="b"/>
            <a:pathLst>
              <a:path w="8745220" h="3321050">
                <a:moveTo>
                  <a:pt x="0" y="3320795"/>
                </a:moveTo>
                <a:lnTo>
                  <a:pt x="8744711" y="3320795"/>
                </a:lnTo>
                <a:lnTo>
                  <a:pt x="8744711" y="0"/>
                </a:lnTo>
                <a:lnTo>
                  <a:pt x="0" y="0"/>
                </a:lnTo>
                <a:lnTo>
                  <a:pt x="0" y="3320795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9"/>
          <p:cNvSpPr/>
          <p:nvPr/>
        </p:nvSpPr>
        <p:spPr>
          <a:xfrm>
            <a:off x="254447" y="2919944"/>
            <a:ext cx="4068445" cy="2847340"/>
          </a:xfrm>
          <a:custGeom>
            <a:avLst/>
            <a:gdLst/>
            <a:ahLst/>
            <a:cxnLst/>
            <a:rect l="l" t="t" r="r" b="b"/>
            <a:pathLst>
              <a:path w="4068445" h="2847340">
                <a:moveTo>
                  <a:pt x="0" y="2846831"/>
                </a:moveTo>
                <a:lnTo>
                  <a:pt x="4068317" y="2846831"/>
                </a:lnTo>
                <a:lnTo>
                  <a:pt x="4068317" y="0"/>
                </a:lnTo>
                <a:lnTo>
                  <a:pt x="0" y="0"/>
                </a:lnTo>
                <a:lnTo>
                  <a:pt x="0" y="284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10"/>
          <p:cNvSpPr/>
          <p:nvPr/>
        </p:nvSpPr>
        <p:spPr>
          <a:xfrm>
            <a:off x="254447" y="2919944"/>
            <a:ext cx="4068445" cy="2847340"/>
          </a:xfrm>
          <a:custGeom>
            <a:avLst/>
            <a:gdLst/>
            <a:ahLst/>
            <a:cxnLst/>
            <a:rect l="l" t="t" r="r" b="b"/>
            <a:pathLst>
              <a:path w="4068445" h="2847340">
                <a:moveTo>
                  <a:pt x="0" y="2846831"/>
                </a:moveTo>
                <a:lnTo>
                  <a:pt x="4068317" y="2846831"/>
                </a:lnTo>
                <a:lnTo>
                  <a:pt x="4068317" y="0"/>
                </a:lnTo>
                <a:lnTo>
                  <a:pt x="0" y="0"/>
                </a:lnTo>
                <a:lnTo>
                  <a:pt x="0" y="284683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11"/>
          <p:cNvSpPr/>
          <p:nvPr/>
        </p:nvSpPr>
        <p:spPr>
          <a:xfrm>
            <a:off x="150053" y="2039840"/>
            <a:ext cx="8814435" cy="270510"/>
          </a:xfrm>
          <a:custGeom>
            <a:avLst/>
            <a:gdLst/>
            <a:ahLst/>
            <a:cxnLst/>
            <a:rect l="l" t="t" r="r" b="b"/>
            <a:pathLst>
              <a:path w="8814435" h="270510">
                <a:moveTo>
                  <a:pt x="0" y="270509"/>
                </a:moveTo>
                <a:lnTo>
                  <a:pt x="8814053" y="270509"/>
                </a:lnTo>
                <a:lnTo>
                  <a:pt x="8814053" y="0"/>
                </a:lnTo>
                <a:lnTo>
                  <a:pt x="0" y="0"/>
                </a:lnTo>
                <a:lnTo>
                  <a:pt x="0" y="270509"/>
                </a:lnTo>
                <a:close/>
              </a:path>
            </a:pathLst>
          </a:custGeom>
          <a:ln w="1793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13"/>
          <p:cNvSpPr txBox="1"/>
          <p:nvPr/>
        </p:nvSpPr>
        <p:spPr>
          <a:xfrm>
            <a:off x="257749" y="3023569"/>
            <a:ext cx="3992879" cy="278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Be</a:t>
            </a:r>
            <a:r>
              <a:rPr kumimoji="0" sz="1400" b="0" i="0" u="none" strike="noStrike" kern="1200" cap="none" spc="4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400" b="0" i="0" u="none" strike="noStrike" kern="1200" cap="none" spc="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c</a:t>
            </a:r>
            <a:r>
              <a:rPr kumimoji="0" sz="14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h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</a:t>
            </a:r>
            <a:r>
              <a:rPr kumimoji="0" sz="1400" b="0" i="0" u="none" strike="noStrike" kern="1200" cap="none" spc="9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i</a:t>
            </a:r>
            <a:r>
              <a:rPr kumimoji="0" sz="1400" b="0" i="0" u="none" strike="noStrike" kern="1200" cap="none" spc="1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bun</a:t>
            </a:r>
            <a:r>
              <a:rPr kumimoji="0" sz="1400" b="0" i="0" u="none" strike="noStrike" kern="1200" cap="none" spc="1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d</a:t>
            </a:r>
            <a:r>
              <a:rPr kumimoji="0" sz="1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</a:t>
            </a:r>
            <a:r>
              <a:rPr kumimoji="0" sz="1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j</a:t>
            </a:r>
            <a:r>
              <a:rPr kumimoji="0" sz="14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kt</a:t>
            </a:r>
            <a:r>
              <a:rPr kumimoji="0" sz="1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Planun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de</a:t>
            </a:r>
            <a:r>
              <a:rPr kumimoji="0" sz="1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</a:t>
            </a:r>
            <a:r>
              <a:rPr kumimoji="0" sz="1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Pl</a:t>
            </a:r>
            <a:r>
              <a:rPr kumimoji="0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ung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9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Struktur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4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yse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Ablaufan</a:t>
            </a:r>
            <a:r>
              <a:rPr kumimoji="0" sz="1400" b="0" i="0" u="none" strike="noStrike" kern="1200" cap="none" spc="13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y</a:t>
            </a:r>
            <a:r>
              <a:rPr kumimoji="0" sz="14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400" b="0" i="0" u="none" strike="noStrike" kern="1200" cap="none" spc="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9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Zeita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alyse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Kapa</a:t>
            </a:r>
            <a:r>
              <a:rPr kumimoji="0" sz="14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z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i</a:t>
            </a:r>
            <a:r>
              <a:rPr kumimoji="0" sz="14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tätsa</a:t>
            </a:r>
            <a:r>
              <a:rPr kumimoji="0" sz="1400" b="0" i="0" u="none" strike="noStrike" kern="1200" cap="none" spc="9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lyse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</a:t>
            </a:r>
            <a:r>
              <a:rPr kumimoji="0" sz="1400" b="0" i="0" u="none" strike="noStrike" kern="1200" cap="none" spc="1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ste</a:t>
            </a:r>
            <a:r>
              <a:rPr kumimoji="0" sz="14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r>
              <a:rPr kumimoji="0" sz="1400" b="0" i="0" u="none" strike="noStrike" kern="1200" cap="none" spc="1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lyse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Einnahmen</a:t>
            </a:r>
            <a:r>
              <a:rPr kumimoji="0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-</a:t>
            </a:r>
            <a:r>
              <a:rPr kumimoji="0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und</a:t>
            </a:r>
            <a:r>
              <a:rPr kumimoji="0" sz="1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Ausgab</a:t>
            </a:r>
            <a:r>
              <a:rPr kumimoji="0" sz="1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npl</a:t>
            </a:r>
            <a:r>
              <a:rPr kumimoji="0" sz="1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ung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7815" marR="635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Z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sa</a:t>
            </a: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mm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enst</a:t>
            </a:r>
            <a:r>
              <a:rPr kumimoji="0" sz="1400" b="0" i="0" u="none" strike="noStrike" kern="1200" cap="none" spc="9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1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lung</a:t>
            </a:r>
            <a:r>
              <a:rPr kumimoji="0" sz="1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der</a:t>
            </a:r>
            <a:r>
              <a:rPr kumimoji="0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Planung</a:t>
            </a: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sunterlag</a:t>
            </a: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en</a:t>
            </a:r>
            <a:r>
              <a:rPr kumimoji="0" lang="de-DE" sz="1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un</a:t>
            </a:r>
            <a:r>
              <a:rPr kumimoji="0" sz="1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d</a:t>
            </a:r>
            <a:r>
              <a:rPr kumimoji="0" sz="1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Auf</a:t>
            </a:r>
            <a:r>
              <a:rPr kumimoji="0" sz="1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</a:t>
            </a:r>
            <a:r>
              <a:rPr kumimoji="0" sz="1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rag</a:t>
            </a:r>
            <a:r>
              <a:rPr kumimoji="0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ver</a:t>
            </a:r>
            <a:r>
              <a:rPr kumimoji="0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abe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87" name="object 14"/>
          <p:cNvSpPr/>
          <p:nvPr/>
        </p:nvSpPr>
        <p:spPr>
          <a:xfrm>
            <a:off x="4796725" y="2919944"/>
            <a:ext cx="4068445" cy="2847340"/>
          </a:xfrm>
          <a:custGeom>
            <a:avLst/>
            <a:gdLst/>
            <a:ahLst/>
            <a:cxnLst/>
            <a:rect l="l" t="t" r="r" b="b"/>
            <a:pathLst>
              <a:path w="4068445" h="2847340">
                <a:moveTo>
                  <a:pt x="0" y="2846831"/>
                </a:moveTo>
                <a:lnTo>
                  <a:pt x="4068317" y="2846831"/>
                </a:lnTo>
                <a:lnTo>
                  <a:pt x="4068317" y="0"/>
                </a:lnTo>
                <a:lnTo>
                  <a:pt x="0" y="0"/>
                </a:lnTo>
                <a:lnTo>
                  <a:pt x="0" y="284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15"/>
          <p:cNvSpPr/>
          <p:nvPr/>
        </p:nvSpPr>
        <p:spPr>
          <a:xfrm>
            <a:off x="4796725" y="2919944"/>
            <a:ext cx="4068445" cy="2847340"/>
          </a:xfrm>
          <a:custGeom>
            <a:avLst/>
            <a:gdLst/>
            <a:ahLst/>
            <a:cxnLst/>
            <a:rect l="l" t="t" r="r" b="b"/>
            <a:pathLst>
              <a:path w="4068445" h="2847340">
                <a:moveTo>
                  <a:pt x="0" y="2846831"/>
                </a:moveTo>
                <a:lnTo>
                  <a:pt x="4068317" y="2846831"/>
                </a:lnTo>
                <a:lnTo>
                  <a:pt x="4068317" y="0"/>
                </a:lnTo>
                <a:lnTo>
                  <a:pt x="0" y="0"/>
                </a:lnTo>
                <a:lnTo>
                  <a:pt x="0" y="284683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16"/>
          <p:cNvSpPr txBox="1"/>
          <p:nvPr/>
        </p:nvSpPr>
        <p:spPr>
          <a:xfrm>
            <a:off x="4895290" y="3030426"/>
            <a:ext cx="3969880" cy="2349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Pflichtenheft (Projekt-Charta)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Pr</a:t>
            </a:r>
            <a:r>
              <a:rPr kumimoji="0" sz="14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j</a:t>
            </a:r>
            <a:r>
              <a:rPr kumimoji="0" sz="1400" b="0" i="0" u="none" strike="noStrike" kern="1200" cap="none" spc="9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ektstrukt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400" b="0" i="0" u="none" strike="noStrike" kern="1200" cap="none" spc="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</a:t>
            </a:r>
            <a:r>
              <a:rPr kumimoji="0" sz="1400" b="0" i="0" u="none" strike="noStrike" kern="1200" cap="none" spc="13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Ablaufplan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Ter</a:t>
            </a:r>
            <a:r>
              <a:rPr kumimoji="0" sz="1400" b="0" i="0" u="none" strike="noStrike" kern="1200" cap="none" spc="13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</a:t>
            </a:r>
            <a:r>
              <a:rPr kumimoji="0" sz="14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inp</a:t>
            </a:r>
            <a:r>
              <a:rPr kumimoji="0" sz="1400" b="0" i="0" u="none" strike="noStrike" kern="1200" cap="none" spc="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400" b="0" i="0" u="none" strike="noStrike" kern="1200" cap="none" spc="1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Kapa</a:t>
            </a:r>
            <a:r>
              <a:rPr kumimoji="0" sz="14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z</a:t>
            </a:r>
            <a:r>
              <a:rPr kumimoji="0" sz="1400" b="0" i="0" u="none" strike="noStrike" kern="1200" cap="none" spc="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i</a:t>
            </a:r>
            <a:r>
              <a:rPr kumimoji="0" sz="14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täts</a:t>
            </a:r>
            <a:r>
              <a:rPr kumimoji="0" sz="1400" b="0" i="0" u="none" strike="noStrike" kern="1200" cap="none" spc="1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</a:t>
            </a:r>
            <a:r>
              <a:rPr kumimoji="0" sz="1400" b="0" i="0" u="none" strike="noStrike" kern="1200" cap="none" spc="1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o</a:t>
            </a:r>
            <a:r>
              <a:rPr kumimoji="0" sz="1400" b="0" i="0" u="none" strike="noStrike" kern="1200" cap="none" spc="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ste</a:t>
            </a:r>
            <a:r>
              <a:rPr kumimoji="0" sz="14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9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Finanzmittelbedarfs</a:t>
            </a:r>
            <a:r>
              <a:rPr kumimoji="0" sz="14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400" b="0" i="0" u="none" strike="noStrike" kern="12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lan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1400" b="0" i="0" u="none" strike="noStrike" kern="1200" cap="none" spc="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Aufträ</a:t>
            </a:r>
            <a:r>
              <a:rPr kumimoji="0" sz="1400" b="0" i="0" u="none" strike="noStrike" kern="1200" cap="none" spc="1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400" b="0" i="0" u="none" strike="noStrike" kern="1200" cap="none" spc="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und</a:t>
            </a:r>
            <a:r>
              <a:rPr kumimoji="0" sz="1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V</a:t>
            </a:r>
            <a:r>
              <a:rPr kumimoji="0" sz="1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rträge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90" name="object 17"/>
          <p:cNvSpPr/>
          <p:nvPr/>
        </p:nvSpPr>
        <p:spPr>
          <a:xfrm>
            <a:off x="150053" y="6038810"/>
            <a:ext cx="8814435" cy="270510"/>
          </a:xfrm>
          <a:custGeom>
            <a:avLst/>
            <a:gdLst/>
            <a:ahLst/>
            <a:cxnLst/>
            <a:rect l="l" t="t" r="r" b="b"/>
            <a:pathLst>
              <a:path w="8814435" h="270510">
                <a:moveTo>
                  <a:pt x="0" y="270509"/>
                </a:moveTo>
                <a:lnTo>
                  <a:pt x="8814053" y="270509"/>
                </a:lnTo>
                <a:lnTo>
                  <a:pt x="8814053" y="0"/>
                </a:lnTo>
                <a:lnTo>
                  <a:pt x="0" y="0"/>
                </a:lnTo>
                <a:lnTo>
                  <a:pt x="0" y="270509"/>
                </a:lnTo>
                <a:close/>
              </a:path>
            </a:pathLst>
          </a:custGeom>
          <a:ln w="17932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18"/>
          <p:cNvSpPr txBox="1"/>
          <p:nvPr/>
        </p:nvSpPr>
        <p:spPr>
          <a:xfrm>
            <a:off x="3960232" y="6033979"/>
            <a:ext cx="1763896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7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lisi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7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rung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92" name="object 19"/>
          <p:cNvSpPr/>
          <p:nvPr/>
        </p:nvSpPr>
        <p:spPr>
          <a:xfrm>
            <a:off x="254447" y="2580860"/>
            <a:ext cx="4068445" cy="339090"/>
          </a:xfrm>
          <a:custGeom>
            <a:avLst/>
            <a:gdLst/>
            <a:ahLst/>
            <a:cxnLst/>
            <a:rect l="l" t="t" r="r" b="b"/>
            <a:pathLst>
              <a:path w="4068445" h="339089">
                <a:moveTo>
                  <a:pt x="0" y="339089"/>
                </a:moveTo>
                <a:lnTo>
                  <a:pt x="4068317" y="339089"/>
                </a:lnTo>
                <a:lnTo>
                  <a:pt x="4068317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20"/>
          <p:cNvSpPr/>
          <p:nvPr/>
        </p:nvSpPr>
        <p:spPr>
          <a:xfrm>
            <a:off x="254447" y="2580860"/>
            <a:ext cx="4068445" cy="339090"/>
          </a:xfrm>
          <a:custGeom>
            <a:avLst/>
            <a:gdLst/>
            <a:ahLst/>
            <a:cxnLst/>
            <a:rect l="l" t="t" r="r" b="b"/>
            <a:pathLst>
              <a:path w="4068445" h="339089">
                <a:moveTo>
                  <a:pt x="0" y="339089"/>
                </a:moveTo>
                <a:lnTo>
                  <a:pt x="4068317" y="339089"/>
                </a:lnTo>
                <a:lnTo>
                  <a:pt x="4068317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21"/>
          <p:cNvSpPr txBox="1"/>
          <p:nvPr/>
        </p:nvSpPr>
        <p:spPr>
          <a:xfrm>
            <a:off x="1463238" y="2608786"/>
            <a:ext cx="1956633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7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7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7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7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7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h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7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7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en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95" name="object 22"/>
          <p:cNvSpPr/>
          <p:nvPr/>
        </p:nvSpPr>
        <p:spPr>
          <a:xfrm>
            <a:off x="4796725" y="2580860"/>
            <a:ext cx="4068445" cy="339090"/>
          </a:xfrm>
          <a:custGeom>
            <a:avLst/>
            <a:gdLst/>
            <a:ahLst/>
            <a:cxnLst/>
            <a:rect l="l" t="t" r="r" b="b"/>
            <a:pathLst>
              <a:path w="4068445" h="339089">
                <a:moveTo>
                  <a:pt x="0" y="339089"/>
                </a:moveTo>
                <a:lnTo>
                  <a:pt x="4068317" y="339089"/>
                </a:lnTo>
                <a:lnTo>
                  <a:pt x="4068317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23"/>
          <p:cNvSpPr/>
          <p:nvPr/>
        </p:nvSpPr>
        <p:spPr>
          <a:xfrm>
            <a:off x="4796725" y="2580860"/>
            <a:ext cx="4068445" cy="339090"/>
          </a:xfrm>
          <a:custGeom>
            <a:avLst/>
            <a:gdLst/>
            <a:ahLst/>
            <a:cxnLst/>
            <a:rect l="l" t="t" r="r" b="b"/>
            <a:pathLst>
              <a:path w="4068445" h="339089">
                <a:moveTo>
                  <a:pt x="0" y="339089"/>
                </a:moveTo>
                <a:lnTo>
                  <a:pt x="4068317" y="339089"/>
                </a:lnTo>
                <a:lnTo>
                  <a:pt x="4068317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24"/>
          <p:cNvSpPr txBox="1"/>
          <p:nvPr/>
        </p:nvSpPr>
        <p:spPr>
          <a:xfrm>
            <a:off x="5832550" y="2608786"/>
            <a:ext cx="2339849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Planun</a:t>
            </a:r>
            <a:r>
              <a:rPr kumimoji="0" sz="17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ser</a:t>
            </a:r>
            <a:r>
              <a:rPr kumimoji="0" sz="17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ebnisse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98" name="object 25"/>
          <p:cNvSpPr/>
          <p:nvPr/>
        </p:nvSpPr>
        <p:spPr>
          <a:xfrm>
            <a:off x="4390579" y="3084542"/>
            <a:ext cx="339090" cy="107950"/>
          </a:xfrm>
          <a:custGeom>
            <a:avLst/>
            <a:gdLst/>
            <a:ahLst/>
            <a:cxnLst/>
            <a:rect l="l" t="t" r="r" b="b"/>
            <a:pathLst>
              <a:path w="339089" h="107950">
                <a:moveTo>
                  <a:pt x="231647" y="0"/>
                </a:moveTo>
                <a:lnTo>
                  <a:pt x="231647" y="107441"/>
                </a:lnTo>
                <a:lnTo>
                  <a:pt x="302771" y="71627"/>
                </a:lnTo>
                <a:lnTo>
                  <a:pt x="249173" y="71627"/>
                </a:lnTo>
                <a:lnTo>
                  <a:pt x="249173" y="35813"/>
                </a:lnTo>
                <a:lnTo>
                  <a:pt x="303787" y="35813"/>
                </a:lnTo>
                <a:lnTo>
                  <a:pt x="231647" y="0"/>
                </a:lnTo>
                <a:close/>
              </a:path>
              <a:path w="339089" h="107950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39089" h="107950">
                <a:moveTo>
                  <a:pt x="303787" y="35813"/>
                </a:moveTo>
                <a:lnTo>
                  <a:pt x="249173" y="35813"/>
                </a:lnTo>
                <a:lnTo>
                  <a:pt x="249173" y="71627"/>
                </a:lnTo>
                <a:lnTo>
                  <a:pt x="302771" y="71627"/>
                </a:lnTo>
                <a:lnTo>
                  <a:pt x="339089" y="53339"/>
                </a:lnTo>
                <a:lnTo>
                  <a:pt x="303787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26"/>
          <p:cNvSpPr/>
          <p:nvPr/>
        </p:nvSpPr>
        <p:spPr>
          <a:xfrm>
            <a:off x="4398961" y="3369530"/>
            <a:ext cx="340360" cy="107950"/>
          </a:xfrm>
          <a:custGeom>
            <a:avLst/>
            <a:gdLst/>
            <a:ahLst/>
            <a:cxnLst/>
            <a:rect l="l" t="t" r="r" b="b"/>
            <a:pathLst>
              <a:path w="340360" h="107950">
                <a:moveTo>
                  <a:pt x="231647" y="0"/>
                </a:moveTo>
                <a:lnTo>
                  <a:pt x="231647" y="107441"/>
                </a:lnTo>
                <a:lnTo>
                  <a:pt x="304299" y="71627"/>
                </a:lnTo>
                <a:lnTo>
                  <a:pt x="249935" y="71627"/>
                </a:lnTo>
                <a:lnTo>
                  <a:pt x="249935" y="35813"/>
                </a:lnTo>
                <a:lnTo>
                  <a:pt x="303275" y="35813"/>
                </a:lnTo>
                <a:lnTo>
                  <a:pt x="231647" y="0"/>
                </a:lnTo>
                <a:close/>
              </a:path>
              <a:path w="340360" h="107950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40360" h="107950">
                <a:moveTo>
                  <a:pt x="303275" y="35813"/>
                </a:moveTo>
                <a:lnTo>
                  <a:pt x="249935" y="35813"/>
                </a:lnTo>
                <a:lnTo>
                  <a:pt x="249935" y="71627"/>
                </a:lnTo>
                <a:lnTo>
                  <a:pt x="304299" y="71627"/>
                </a:lnTo>
                <a:lnTo>
                  <a:pt x="339851" y="54101"/>
                </a:lnTo>
                <a:lnTo>
                  <a:pt x="303275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27"/>
          <p:cNvSpPr/>
          <p:nvPr/>
        </p:nvSpPr>
        <p:spPr>
          <a:xfrm>
            <a:off x="4397437" y="3649184"/>
            <a:ext cx="340360" cy="107950"/>
          </a:xfrm>
          <a:custGeom>
            <a:avLst/>
            <a:gdLst/>
            <a:ahLst/>
            <a:cxnLst/>
            <a:rect l="l" t="t" r="r" b="b"/>
            <a:pathLst>
              <a:path w="340360" h="107950">
                <a:moveTo>
                  <a:pt x="231647" y="0"/>
                </a:moveTo>
                <a:lnTo>
                  <a:pt x="231647" y="107441"/>
                </a:lnTo>
                <a:lnTo>
                  <a:pt x="303275" y="71627"/>
                </a:lnTo>
                <a:lnTo>
                  <a:pt x="249935" y="71627"/>
                </a:lnTo>
                <a:lnTo>
                  <a:pt x="249935" y="35813"/>
                </a:lnTo>
                <a:lnTo>
                  <a:pt x="304299" y="35813"/>
                </a:lnTo>
                <a:lnTo>
                  <a:pt x="231647" y="0"/>
                </a:lnTo>
                <a:close/>
              </a:path>
              <a:path w="340360" h="107950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40360" h="107950">
                <a:moveTo>
                  <a:pt x="304299" y="35813"/>
                </a:moveTo>
                <a:lnTo>
                  <a:pt x="249935" y="35813"/>
                </a:lnTo>
                <a:lnTo>
                  <a:pt x="249935" y="71627"/>
                </a:lnTo>
                <a:lnTo>
                  <a:pt x="303275" y="71627"/>
                </a:lnTo>
                <a:lnTo>
                  <a:pt x="339851" y="53339"/>
                </a:lnTo>
                <a:lnTo>
                  <a:pt x="304299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28"/>
          <p:cNvSpPr/>
          <p:nvPr/>
        </p:nvSpPr>
        <p:spPr>
          <a:xfrm>
            <a:off x="4406581" y="3934172"/>
            <a:ext cx="339090" cy="108585"/>
          </a:xfrm>
          <a:custGeom>
            <a:avLst/>
            <a:gdLst/>
            <a:ahLst/>
            <a:cxnLst/>
            <a:rect l="l" t="t" r="r" b="b"/>
            <a:pathLst>
              <a:path w="339089" h="108585">
                <a:moveTo>
                  <a:pt x="231647" y="0"/>
                </a:moveTo>
                <a:lnTo>
                  <a:pt x="231647" y="108203"/>
                </a:lnTo>
                <a:lnTo>
                  <a:pt x="302771" y="72389"/>
                </a:lnTo>
                <a:lnTo>
                  <a:pt x="249935" y="72389"/>
                </a:lnTo>
                <a:lnTo>
                  <a:pt x="249935" y="36575"/>
                </a:lnTo>
                <a:lnTo>
                  <a:pt x="304284" y="36575"/>
                </a:lnTo>
                <a:lnTo>
                  <a:pt x="231647" y="0"/>
                </a:lnTo>
                <a:close/>
              </a:path>
              <a:path w="339089" h="108585">
                <a:moveTo>
                  <a:pt x="231647" y="36575"/>
                </a:moveTo>
                <a:lnTo>
                  <a:pt x="0" y="36575"/>
                </a:lnTo>
                <a:lnTo>
                  <a:pt x="0" y="72389"/>
                </a:lnTo>
                <a:lnTo>
                  <a:pt x="231647" y="72389"/>
                </a:lnTo>
                <a:lnTo>
                  <a:pt x="231647" y="36575"/>
                </a:lnTo>
                <a:close/>
              </a:path>
              <a:path w="339089" h="108585">
                <a:moveTo>
                  <a:pt x="304284" y="36575"/>
                </a:moveTo>
                <a:lnTo>
                  <a:pt x="249935" y="36575"/>
                </a:lnTo>
                <a:lnTo>
                  <a:pt x="249935" y="72389"/>
                </a:lnTo>
                <a:lnTo>
                  <a:pt x="302771" y="72389"/>
                </a:lnTo>
                <a:lnTo>
                  <a:pt x="339089" y="54101"/>
                </a:lnTo>
                <a:lnTo>
                  <a:pt x="304284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29"/>
          <p:cNvSpPr/>
          <p:nvPr/>
        </p:nvSpPr>
        <p:spPr>
          <a:xfrm>
            <a:off x="4411154" y="4206206"/>
            <a:ext cx="339090" cy="108585"/>
          </a:xfrm>
          <a:custGeom>
            <a:avLst/>
            <a:gdLst/>
            <a:ahLst/>
            <a:cxnLst/>
            <a:rect l="l" t="t" r="r" b="b"/>
            <a:pathLst>
              <a:path w="339089" h="108585">
                <a:moveTo>
                  <a:pt x="231647" y="0"/>
                </a:moveTo>
                <a:lnTo>
                  <a:pt x="231647" y="108203"/>
                </a:lnTo>
                <a:lnTo>
                  <a:pt x="302771" y="72389"/>
                </a:lnTo>
                <a:lnTo>
                  <a:pt x="249935" y="72389"/>
                </a:lnTo>
                <a:lnTo>
                  <a:pt x="249935" y="35813"/>
                </a:lnTo>
                <a:lnTo>
                  <a:pt x="302771" y="35813"/>
                </a:lnTo>
                <a:lnTo>
                  <a:pt x="231647" y="0"/>
                </a:lnTo>
                <a:close/>
              </a:path>
              <a:path w="339089" h="108585">
                <a:moveTo>
                  <a:pt x="231647" y="35813"/>
                </a:moveTo>
                <a:lnTo>
                  <a:pt x="0" y="35813"/>
                </a:lnTo>
                <a:lnTo>
                  <a:pt x="0" y="72389"/>
                </a:lnTo>
                <a:lnTo>
                  <a:pt x="231647" y="72389"/>
                </a:lnTo>
                <a:lnTo>
                  <a:pt x="231647" y="35813"/>
                </a:lnTo>
                <a:close/>
              </a:path>
              <a:path w="339089" h="108585">
                <a:moveTo>
                  <a:pt x="302771" y="35813"/>
                </a:moveTo>
                <a:lnTo>
                  <a:pt x="249935" y="35813"/>
                </a:lnTo>
                <a:lnTo>
                  <a:pt x="249935" y="72389"/>
                </a:lnTo>
                <a:lnTo>
                  <a:pt x="302771" y="72389"/>
                </a:lnTo>
                <a:lnTo>
                  <a:pt x="339089" y="54101"/>
                </a:lnTo>
                <a:lnTo>
                  <a:pt x="302771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30"/>
          <p:cNvSpPr/>
          <p:nvPr/>
        </p:nvSpPr>
        <p:spPr>
          <a:xfrm>
            <a:off x="4420298" y="4491956"/>
            <a:ext cx="339090" cy="107950"/>
          </a:xfrm>
          <a:custGeom>
            <a:avLst/>
            <a:gdLst/>
            <a:ahLst/>
            <a:cxnLst/>
            <a:rect l="l" t="t" r="r" b="b"/>
            <a:pathLst>
              <a:path w="339089" h="107950">
                <a:moveTo>
                  <a:pt x="231647" y="0"/>
                </a:moveTo>
                <a:lnTo>
                  <a:pt x="231647" y="107441"/>
                </a:lnTo>
                <a:lnTo>
                  <a:pt x="303787" y="71627"/>
                </a:lnTo>
                <a:lnTo>
                  <a:pt x="249173" y="71627"/>
                </a:lnTo>
                <a:lnTo>
                  <a:pt x="249173" y="35813"/>
                </a:lnTo>
                <a:lnTo>
                  <a:pt x="302771" y="35813"/>
                </a:lnTo>
                <a:lnTo>
                  <a:pt x="231647" y="0"/>
                </a:lnTo>
                <a:close/>
              </a:path>
              <a:path w="339089" h="107950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39089" h="107950">
                <a:moveTo>
                  <a:pt x="302771" y="35813"/>
                </a:moveTo>
                <a:lnTo>
                  <a:pt x="249173" y="35813"/>
                </a:lnTo>
                <a:lnTo>
                  <a:pt x="249173" y="71627"/>
                </a:lnTo>
                <a:lnTo>
                  <a:pt x="303787" y="71627"/>
                </a:lnTo>
                <a:lnTo>
                  <a:pt x="339089" y="54101"/>
                </a:lnTo>
                <a:lnTo>
                  <a:pt x="302771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31"/>
          <p:cNvSpPr/>
          <p:nvPr/>
        </p:nvSpPr>
        <p:spPr>
          <a:xfrm>
            <a:off x="4390579" y="4771610"/>
            <a:ext cx="339090" cy="107950"/>
          </a:xfrm>
          <a:custGeom>
            <a:avLst/>
            <a:gdLst/>
            <a:ahLst/>
            <a:cxnLst/>
            <a:rect l="l" t="t" r="r" b="b"/>
            <a:pathLst>
              <a:path w="339089" h="107950">
                <a:moveTo>
                  <a:pt x="231647" y="0"/>
                </a:moveTo>
                <a:lnTo>
                  <a:pt x="231647" y="107435"/>
                </a:lnTo>
                <a:lnTo>
                  <a:pt x="302771" y="71621"/>
                </a:lnTo>
                <a:lnTo>
                  <a:pt x="249173" y="71621"/>
                </a:lnTo>
                <a:lnTo>
                  <a:pt x="249173" y="35813"/>
                </a:lnTo>
                <a:lnTo>
                  <a:pt x="303795" y="35813"/>
                </a:lnTo>
                <a:lnTo>
                  <a:pt x="231647" y="0"/>
                </a:lnTo>
                <a:close/>
              </a:path>
              <a:path w="339089" h="107950">
                <a:moveTo>
                  <a:pt x="231647" y="35813"/>
                </a:moveTo>
                <a:lnTo>
                  <a:pt x="0" y="35813"/>
                </a:lnTo>
                <a:lnTo>
                  <a:pt x="0" y="71621"/>
                </a:lnTo>
                <a:lnTo>
                  <a:pt x="231647" y="71621"/>
                </a:lnTo>
                <a:lnTo>
                  <a:pt x="231647" y="35813"/>
                </a:lnTo>
                <a:close/>
              </a:path>
              <a:path w="339089" h="107950">
                <a:moveTo>
                  <a:pt x="303795" y="35813"/>
                </a:moveTo>
                <a:lnTo>
                  <a:pt x="249173" y="35813"/>
                </a:lnTo>
                <a:lnTo>
                  <a:pt x="249173" y="71621"/>
                </a:lnTo>
                <a:lnTo>
                  <a:pt x="302771" y="71621"/>
                </a:lnTo>
                <a:lnTo>
                  <a:pt x="339089" y="53333"/>
                </a:lnTo>
                <a:lnTo>
                  <a:pt x="303795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32"/>
          <p:cNvSpPr/>
          <p:nvPr/>
        </p:nvSpPr>
        <p:spPr>
          <a:xfrm>
            <a:off x="4398961" y="5056592"/>
            <a:ext cx="340360" cy="108585"/>
          </a:xfrm>
          <a:custGeom>
            <a:avLst/>
            <a:gdLst/>
            <a:ahLst/>
            <a:cxnLst/>
            <a:rect l="l" t="t" r="r" b="b"/>
            <a:pathLst>
              <a:path w="340360" h="108585">
                <a:moveTo>
                  <a:pt x="231647" y="0"/>
                </a:moveTo>
                <a:lnTo>
                  <a:pt x="231647" y="108203"/>
                </a:lnTo>
                <a:lnTo>
                  <a:pt x="304799" y="71627"/>
                </a:lnTo>
                <a:lnTo>
                  <a:pt x="249935" y="71627"/>
                </a:lnTo>
                <a:lnTo>
                  <a:pt x="249935" y="35813"/>
                </a:lnTo>
                <a:lnTo>
                  <a:pt x="303275" y="35813"/>
                </a:lnTo>
                <a:lnTo>
                  <a:pt x="231647" y="0"/>
                </a:lnTo>
                <a:close/>
              </a:path>
              <a:path w="340360" h="108585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40360" h="108585">
                <a:moveTo>
                  <a:pt x="303275" y="35813"/>
                </a:moveTo>
                <a:lnTo>
                  <a:pt x="249935" y="35813"/>
                </a:lnTo>
                <a:lnTo>
                  <a:pt x="249935" y="71627"/>
                </a:lnTo>
                <a:lnTo>
                  <a:pt x="304799" y="71627"/>
                </a:lnTo>
                <a:lnTo>
                  <a:pt x="339851" y="54101"/>
                </a:lnTo>
                <a:lnTo>
                  <a:pt x="303275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33"/>
          <p:cNvSpPr/>
          <p:nvPr/>
        </p:nvSpPr>
        <p:spPr>
          <a:xfrm>
            <a:off x="4405057" y="5314148"/>
            <a:ext cx="339090" cy="107950"/>
          </a:xfrm>
          <a:custGeom>
            <a:avLst/>
            <a:gdLst/>
            <a:ahLst/>
            <a:cxnLst/>
            <a:rect l="l" t="t" r="r" b="b"/>
            <a:pathLst>
              <a:path w="339089" h="107950">
                <a:moveTo>
                  <a:pt x="231647" y="0"/>
                </a:moveTo>
                <a:lnTo>
                  <a:pt x="231647" y="107441"/>
                </a:lnTo>
                <a:lnTo>
                  <a:pt x="302771" y="71627"/>
                </a:lnTo>
                <a:lnTo>
                  <a:pt x="249935" y="71627"/>
                </a:lnTo>
                <a:lnTo>
                  <a:pt x="249935" y="35813"/>
                </a:lnTo>
                <a:lnTo>
                  <a:pt x="303787" y="35813"/>
                </a:lnTo>
                <a:lnTo>
                  <a:pt x="231647" y="0"/>
                </a:lnTo>
                <a:close/>
              </a:path>
              <a:path w="339089" h="107950">
                <a:moveTo>
                  <a:pt x="231647" y="35813"/>
                </a:moveTo>
                <a:lnTo>
                  <a:pt x="0" y="35813"/>
                </a:lnTo>
                <a:lnTo>
                  <a:pt x="0" y="71627"/>
                </a:lnTo>
                <a:lnTo>
                  <a:pt x="231647" y="71627"/>
                </a:lnTo>
                <a:lnTo>
                  <a:pt x="231647" y="35813"/>
                </a:lnTo>
                <a:close/>
              </a:path>
              <a:path w="339089" h="107950">
                <a:moveTo>
                  <a:pt x="303787" y="35813"/>
                </a:moveTo>
                <a:lnTo>
                  <a:pt x="249935" y="35813"/>
                </a:lnTo>
                <a:lnTo>
                  <a:pt x="249935" y="71627"/>
                </a:lnTo>
                <a:lnTo>
                  <a:pt x="302771" y="71627"/>
                </a:lnTo>
                <a:lnTo>
                  <a:pt x="339089" y="53339"/>
                </a:lnTo>
                <a:lnTo>
                  <a:pt x="303787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34"/>
          <p:cNvSpPr/>
          <p:nvPr/>
        </p:nvSpPr>
        <p:spPr>
          <a:xfrm>
            <a:off x="4504879" y="2318732"/>
            <a:ext cx="108585" cy="194310"/>
          </a:xfrm>
          <a:custGeom>
            <a:avLst/>
            <a:gdLst/>
            <a:ahLst/>
            <a:cxnLst/>
            <a:rect l="l" t="t" r="r" b="b"/>
            <a:pathLst>
              <a:path w="108585" h="194310">
                <a:moveTo>
                  <a:pt x="36312" y="87118"/>
                </a:moveTo>
                <a:lnTo>
                  <a:pt x="0" y="87629"/>
                </a:lnTo>
                <a:lnTo>
                  <a:pt x="55625" y="194309"/>
                </a:lnTo>
                <a:lnTo>
                  <a:pt x="98947" y="105155"/>
                </a:lnTo>
                <a:lnTo>
                  <a:pt x="36575" y="105155"/>
                </a:lnTo>
                <a:lnTo>
                  <a:pt x="36312" y="87118"/>
                </a:lnTo>
                <a:close/>
              </a:path>
              <a:path w="108585" h="194310">
                <a:moveTo>
                  <a:pt x="72130" y="86614"/>
                </a:moveTo>
                <a:lnTo>
                  <a:pt x="36312" y="87118"/>
                </a:lnTo>
                <a:lnTo>
                  <a:pt x="36575" y="105155"/>
                </a:lnTo>
                <a:lnTo>
                  <a:pt x="72389" y="104393"/>
                </a:lnTo>
                <a:lnTo>
                  <a:pt x="72130" y="86614"/>
                </a:lnTo>
                <a:close/>
              </a:path>
              <a:path w="108585" h="194310">
                <a:moveTo>
                  <a:pt x="108203" y="86105"/>
                </a:moveTo>
                <a:lnTo>
                  <a:pt x="72130" y="86614"/>
                </a:lnTo>
                <a:lnTo>
                  <a:pt x="72389" y="104393"/>
                </a:lnTo>
                <a:lnTo>
                  <a:pt x="36575" y="105155"/>
                </a:lnTo>
                <a:lnTo>
                  <a:pt x="98947" y="105155"/>
                </a:lnTo>
                <a:lnTo>
                  <a:pt x="108203" y="86105"/>
                </a:lnTo>
                <a:close/>
              </a:path>
              <a:path w="108585" h="194310">
                <a:moveTo>
                  <a:pt x="70865" y="0"/>
                </a:moveTo>
                <a:lnTo>
                  <a:pt x="35051" y="761"/>
                </a:lnTo>
                <a:lnTo>
                  <a:pt x="36312" y="87118"/>
                </a:lnTo>
                <a:lnTo>
                  <a:pt x="72130" y="86614"/>
                </a:lnTo>
                <a:lnTo>
                  <a:pt x="7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35"/>
          <p:cNvSpPr/>
          <p:nvPr/>
        </p:nvSpPr>
        <p:spPr>
          <a:xfrm>
            <a:off x="4505642" y="5833832"/>
            <a:ext cx="107950" cy="196215"/>
          </a:xfrm>
          <a:custGeom>
            <a:avLst/>
            <a:gdLst/>
            <a:ahLst/>
            <a:cxnLst/>
            <a:rect l="l" t="t" r="r" b="b"/>
            <a:pathLst>
              <a:path w="107950" h="196214">
                <a:moveTo>
                  <a:pt x="0" y="87629"/>
                </a:moveTo>
                <a:lnTo>
                  <a:pt x="51815" y="195833"/>
                </a:lnTo>
                <a:lnTo>
                  <a:pt x="98303" y="106679"/>
                </a:lnTo>
                <a:lnTo>
                  <a:pt x="71627" y="106679"/>
                </a:lnTo>
                <a:lnTo>
                  <a:pt x="35051" y="105917"/>
                </a:lnTo>
                <a:lnTo>
                  <a:pt x="35435" y="88132"/>
                </a:lnTo>
                <a:lnTo>
                  <a:pt x="0" y="87629"/>
                </a:lnTo>
                <a:close/>
              </a:path>
              <a:path w="107950" h="196214">
                <a:moveTo>
                  <a:pt x="35435" y="88132"/>
                </a:moveTo>
                <a:lnTo>
                  <a:pt x="35051" y="105917"/>
                </a:lnTo>
                <a:lnTo>
                  <a:pt x="71627" y="106679"/>
                </a:lnTo>
                <a:lnTo>
                  <a:pt x="71887" y="88649"/>
                </a:lnTo>
                <a:lnTo>
                  <a:pt x="35435" y="88132"/>
                </a:lnTo>
                <a:close/>
              </a:path>
              <a:path w="107950" h="196214">
                <a:moveTo>
                  <a:pt x="71887" y="88649"/>
                </a:moveTo>
                <a:lnTo>
                  <a:pt x="71627" y="106679"/>
                </a:lnTo>
                <a:lnTo>
                  <a:pt x="98303" y="106679"/>
                </a:lnTo>
                <a:lnTo>
                  <a:pt x="107441" y="89153"/>
                </a:lnTo>
                <a:lnTo>
                  <a:pt x="71887" y="88649"/>
                </a:lnTo>
                <a:close/>
              </a:path>
              <a:path w="107950" h="196214">
                <a:moveTo>
                  <a:pt x="37337" y="0"/>
                </a:moveTo>
                <a:lnTo>
                  <a:pt x="35435" y="88132"/>
                </a:lnTo>
                <a:lnTo>
                  <a:pt x="71887" y="88649"/>
                </a:lnTo>
                <a:lnTo>
                  <a:pt x="73151" y="761"/>
                </a:lnTo>
                <a:lnTo>
                  <a:pt x="37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2"/>
          <p:cNvSpPr txBox="1"/>
          <p:nvPr/>
        </p:nvSpPr>
        <p:spPr>
          <a:xfrm>
            <a:off x="107504" y="2015262"/>
            <a:ext cx="612068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8070" marR="0" lvl="0" indent="0" algn="l" defTabSz="914400" rtl="0" eaLnBrk="1" fontAlgn="auto" latinLnBrk="0" hangingPunct="1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19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700" b="0" i="0" u="none" strike="noStrike" kern="1200" cap="none" spc="1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700" b="0" i="0" u="none" strike="noStrike" kern="1200" cap="none" spc="1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f</a:t>
            </a:r>
            <a:r>
              <a:rPr kumimoji="0" sz="1700" b="0" i="0" u="none" strike="noStrike" kern="1200" cap="none" spc="2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r>
              <a:rPr kumimoji="0" sz="17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</a:t>
            </a:r>
            <a:r>
              <a:rPr kumimoji="0" sz="1700" b="0" i="0" u="none" strike="noStrike" kern="1200" cap="none" spc="1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b</a:t>
            </a:r>
            <a:r>
              <a:rPr kumimoji="0" sz="1700" b="0" i="0" u="none" strike="noStrike" kern="1200" cap="none" spc="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700" b="0" i="0" u="none" strike="noStrike" kern="1200" cap="none" spc="11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7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</a:t>
            </a:r>
            <a:r>
              <a:rPr kumimoji="0" sz="1700" b="0" i="0" u="none" strike="noStrike" kern="1200" cap="none" spc="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</a:t>
            </a:r>
            <a:r>
              <a:rPr kumimoji="0" sz="1700" b="0" i="0" u="none" strike="noStrike" kern="1200" cap="none" spc="1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e</a:t>
            </a:r>
            <a:r>
              <a:rPr kumimoji="0" sz="17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700" b="0" i="0" u="none" strike="noStrike" kern="1200" cap="none" spc="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</a:t>
            </a:r>
            <a:r>
              <a:rPr kumimoji="0" sz="1700" b="0" i="0" u="none" strike="noStrike" kern="1200" cap="none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u</a:t>
            </a:r>
            <a:r>
              <a:rPr kumimoji="0" sz="1700" b="0" i="0" u="none" strike="noStrike" kern="1200" cap="none" spc="1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n</a:t>
            </a:r>
            <a:r>
              <a:rPr kumimoji="0" sz="1700" b="0" i="0" u="none" strike="noStrike" kern="1200" cap="none" spc="22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g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9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Projektplanung - </a:t>
            </a:r>
            <a:r>
              <a:rPr lang="de-DE" sz="1600" b="1" dirty="0"/>
              <a:t>Meilensteine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62771" y="2132856"/>
            <a:ext cx="8285693" cy="3792800"/>
            <a:chOff x="738259" y="2060457"/>
            <a:chExt cx="9209909" cy="4006971"/>
          </a:xfrm>
        </p:grpSpPr>
        <p:sp>
          <p:nvSpPr>
            <p:cNvPr id="27" name="object 3"/>
            <p:cNvSpPr/>
            <p:nvPr/>
          </p:nvSpPr>
          <p:spPr>
            <a:xfrm>
              <a:off x="738259" y="2488695"/>
              <a:ext cx="4038600" cy="3070225"/>
            </a:xfrm>
            <a:custGeom>
              <a:avLst/>
              <a:gdLst/>
              <a:ahLst/>
              <a:cxnLst/>
              <a:rect l="l" t="t" r="r" b="b"/>
              <a:pathLst>
                <a:path w="4038600" h="3070225">
                  <a:moveTo>
                    <a:pt x="0" y="3070097"/>
                  </a:moveTo>
                  <a:lnTo>
                    <a:pt x="4038599" y="3070097"/>
                  </a:lnTo>
                  <a:lnTo>
                    <a:pt x="4038599" y="0"/>
                  </a:lnTo>
                  <a:lnTo>
                    <a:pt x="0" y="0"/>
                  </a:lnTo>
                  <a:lnTo>
                    <a:pt x="0" y="3070097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822333" y="2526787"/>
              <a:ext cx="3709035" cy="291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815" marR="28511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2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Vergleich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und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9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Bewertung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des</a:t>
              </a:r>
              <a:r>
                <a:rPr kumimoji="0" sz="1600" b="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Geplanten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mit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dem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Erarbeiteten</a:t>
              </a:r>
              <a:r>
                <a:rPr kumimoji="0" sz="16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0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(Soll-Ist-Vergleich)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7815" marR="56388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45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9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Bewertung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der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Phase</a:t>
              </a:r>
              <a:r>
                <a:rPr kumimoji="0" sz="16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(Zielerreichung,</a:t>
              </a:r>
              <a:r>
                <a:rPr kumimoji="0" sz="1600" b="0" i="0" u="none" strike="noStrike" kern="1200" cap="none" spc="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0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Abweichung)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84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34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Information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über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Projektstand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7815" marR="1968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45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0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evtl</a:t>
              </a:r>
              <a:r>
                <a:rPr kumimoji="0" sz="1600" b="0" i="0" u="none" strike="noStrike" kern="1200" cap="none" spc="-10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.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Anpassung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der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Projektziele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an</a:t>
              </a:r>
              <a:r>
                <a:rPr kumimoji="0" sz="1600" b="0" i="0" u="none" strike="noStrike" kern="1200" cap="none" spc="-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äußere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und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innere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Veränderungen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7815" marR="635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34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0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Möglichkeit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des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Abbruchs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für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1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nicht</a:t>
              </a:r>
              <a:r>
                <a:rPr kumimoji="0" sz="16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lohnend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Projekte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738259" y="2071125"/>
              <a:ext cx="4038600" cy="417830"/>
            </a:xfrm>
            <a:custGeom>
              <a:avLst/>
              <a:gdLst/>
              <a:ahLst/>
              <a:cxnLst/>
              <a:rect l="l" t="t" r="r" b="b"/>
              <a:pathLst>
                <a:path w="4038600" h="417830">
                  <a:moveTo>
                    <a:pt x="0" y="417575"/>
                  </a:moveTo>
                  <a:lnTo>
                    <a:pt x="4038599" y="417575"/>
                  </a:lnTo>
                  <a:lnTo>
                    <a:pt x="4038599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6"/>
            <p:cNvSpPr/>
            <p:nvPr/>
          </p:nvSpPr>
          <p:spPr>
            <a:xfrm>
              <a:off x="738259" y="2071125"/>
              <a:ext cx="4038600" cy="417830"/>
            </a:xfrm>
            <a:custGeom>
              <a:avLst/>
              <a:gdLst/>
              <a:ahLst/>
              <a:cxnLst/>
              <a:rect l="l" t="t" r="r" b="b"/>
              <a:pathLst>
                <a:path w="4038600" h="417830">
                  <a:moveTo>
                    <a:pt x="0" y="417575"/>
                  </a:moveTo>
                  <a:lnTo>
                    <a:pt x="4038599" y="417575"/>
                  </a:lnTo>
                  <a:lnTo>
                    <a:pt x="4038599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1516520" y="2114291"/>
              <a:ext cx="2483485" cy="2926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11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Phasenentscheidung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2" name="object 8"/>
            <p:cNvSpPr/>
            <p:nvPr/>
          </p:nvSpPr>
          <p:spPr>
            <a:xfrm>
              <a:off x="6829683" y="3657603"/>
              <a:ext cx="3117850" cy="2409825"/>
            </a:xfrm>
            <a:custGeom>
              <a:avLst/>
              <a:gdLst/>
              <a:ahLst/>
              <a:cxnLst/>
              <a:rect l="l" t="t" r="r" b="b"/>
              <a:pathLst>
                <a:path w="3117850" h="2409825">
                  <a:moveTo>
                    <a:pt x="0" y="2409443"/>
                  </a:moveTo>
                  <a:lnTo>
                    <a:pt x="3117341" y="2409443"/>
                  </a:lnTo>
                  <a:lnTo>
                    <a:pt x="3117341" y="0"/>
                  </a:lnTo>
                  <a:lnTo>
                    <a:pt x="0" y="0"/>
                  </a:lnTo>
                  <a:lnTo>
                    <a:pt x="0" y="2409443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9"/>
            <p:cNvSpPr txBox="1"/>
            <p:nvPr/>
          </p:nvSpPr>
          <p:spPr>
            <a:xfrm>
              <a:off x="6913771" y="3695696"/>
              <a:ext cx="2719070" cy="21893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815" marR="28702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wichtige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Ereignisse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im</a:t>
              </a:r>
              <a:r>
                <a:rPr kumimoji="0" sz="1600" b="0" i="0" u="none" strike="noStrike" kern="1200" cap="none" spc="-6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Projektablauf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7815" marR="635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45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14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definiert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als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9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Anfang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oder</a:t>
              </a:r>
              <a:r>
                <a:rPr kumimoji="0" sz="16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Ende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von</a:t>
              </a:r>
              <a:r>
                <a:rPr kumimoji="0" sz="16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Schlüsselvorgängen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  <a:p>
              <a:pPr marL="297815" marR="1905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445"/>
                </a:spcBef>
                <a:spcAft>
                  <a:spcPts val="0"/>
                </a:spcAft>
                <a:buClr>
                  <a:srgbClr val="A04DA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sz="1600" b="0" i="0" u="none" strike="noStrike" kern="1200" cap="none" spc="-114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Meilensteintermine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und</a:t>
              </a:r>
              <a:r>
                <a:rPr kumimoji="0" sz="16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Abhängigkeiten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ergeben</a:t>
              </a:r>
              <a:r>
                <a:rPr kumimoji="0" sz="16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sich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aus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dem</a:t>
              </a:r>
              <a:r>
                <a:rPr kumimoji="0" sz="1600" b="0" i="0" u="none" strike="noStrike" kern="1200" cap="none" spc="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Times New Roman"/>
                </a:rPr>
                <a:t> </a:t>
              </a:r>
              <a:r>
                <a:rPr kumimoji="0" sz="1600" b="0" i="0" u="none" strike="noStrike" kern="1200" cap="none" spc="-13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Lucida Sans"/>
                </a:rPr>
                <a:t>Netzplan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Lucida Sans"/>
              </a:endParaRPr>
            </a:p>
          </p:txBody>
        </p:sp>
        <p:sp>
          <p:nvSpPr>
            <p:cNvPr id="34" name="object 10"/>
            <p:cNvSpPr/>
            <p:nvPr/>
          </p:nvSpPr>
          <p:spPr>
            <a:xfrm>
              <a:off x="6829683" y="3240033"/>
              <a:ext cx="3118485" cy="417830"/>
            </a:xfrm>
            <a:custGeom>
              <a:avLst/>
              <a:gdLst/>
              <a:ahLst/>
              <a:cxnLst/>
              <a:rect l="l" t="t" r="r" b="b"/>
              <a:pathLst>
                <a:path w="3118484" h="417829">
                  <a:moveTo>
                    <a:pt x="0" y="417575"/>
                  </a:moveTo>
                  <a:lnTo>
                    <a:pt x="3118103" y="417575"/>
                  </a:lnTo>
                  <a:lnTo>
                    <a:pt x="3118103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11"/>
            <p:cNvSpPr/>
            <p:nvPr/>
          </p:nvSpPr>
          <p:spPr>
            <a:xfrm>
              <a:off x="6829683" y="3240033"/>
              <a:ext cx="3117850" cy="417830"/>
            </a:xfrm>
            <a:custGeom>
              <a:avLst/>
              <a:gdLst/>
              <a:ahLst/>
              <a:cxnLst/>
              <a:rect l="l" t="t" r="r" b="b"/>
              <a:pathLst>
                <a:path w="3117850" h="417829">
                  <a:moveTo>
                    <a:pt x="0" y="417575"/>
                  </a:moveTo>
                  <a:lnTo>
                    <a:pt x="3117341" y="417575"/>
                  </a:lnTo>
                  <a:lnTo>
                    <a:pt x="3117341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12"/>
            <p:cNvSpPr txBox="1"/>
            <p:nvPr/>
          </p:nvSpPr>
          <p:spPr>
            <a:xfrm>
              <a:off x="7607190" y="3283200"/>
              <a:ext cx="1563371" cy="2926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9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Meilensteine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7" name="object 13"/>
            <p:cNvSpPr/>
            <p:nvPr/>
          </p:nvSpPr>
          <p:spPr>
            <a:xfrm>
              <a:off x="4841626" y="2060457"/>
              <a:ext cx="1933956" cy="1933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77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Projektplanung – </a:t>
            </a:r>
            <a:r>
              <a:rPr lang="de-DE" sz="1600" b="1" dirty="0"/>
              <a:t>klassisch versus agil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31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800013" y="3717032"/>
            <a:ext cx="7543973" cy="709290"/>
            <a:chOff x="611560" y="3655814"/>
            <a:chExt cx="8192045" cy="709290"/>
          </a:xfrm>
        </p:grpSpPr>
        <p:sp>
          <p:nvSpPr>
            <p:cNvPr id="7" name="Richtungspfeil 6"/>
            <p:cNvSpPr/>
            <p:nvPr/>
          </p:nvSpPr>
          <p:spPr>
            <a:xfrm>
              <a:off x="611560" y="3660543"/>
              <a:ext cx="1550248" cy="692756"/>
            </a:xfrm>
            <a:prstGeom prst="homePlate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Initiierung</a:t>
              </a:r>
            </a:p>
          </p:txBody>
        </p:sp>
        <p:sp>
          <p:nvSpPr>
            <p:cNvPr id="8" name="Eingekerbter Richtungspfeil 3"/>
            <p:cNvSpPr/>
            <p:nvPr/>
          </p:nvSpPr>
          <p:spPr>
            <a:xfrm>
              <a:off x="2016032" y="3655814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Planung</a:t>
              </a:r>
            </a:p>
          </p:txBody>
        </p:sp>
        <p:sp>
          <p:nvSpPr>
            <p:cNvPr id="10" name="Eingekerbter Richtungspfeil 71"/>
            <p:cNvSpPr/>
            <p:nvPr/>
          </p:nvSpPr>
          <p:spPr>
            <a:xfrm>
              <a:off x="3669253" y="3672348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Durch-führung</a:t>
              </a:r>
            </a:p>
          </p:txBody>
        </p:sp>
        <p:sp>
          <p:nvSpPr>
            <p:cNvPr id="11" name="Eingekerbter Richtungspfeil 72"/>
            <p:cNvSpPr/>
            <p:nvPr/>
          </p:nvSpPr>
          <p:spPr>
            <a:xfrm>
              <a:off x="5300880" y="3672348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Test</a:t>
              </a:r>
            </a:p>
          </p:txBody>
        </p:sp>
        <p:sp>
          <p:nvSpPr>
            <p:cNvPr id="12" name="Eingekerbter Richtungspfeil 73"/>
            <p:cNvSpPr/>
            <p:nvPr/>
          </p:nvSpPr>
          <p:spPr>
            <a:xfrm>
              <a:off x="6982729" y="3672348"/>
              <a:ext cx="1820876" cy="692756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179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Calibri" panose="020F0502020204030204" pitchFamily="34" charset="0"/>
                </a:rPr>
                <a:t>Implemen-tierung</a:t>
              </a:r>
              <a:endPara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779912" y="1556792"/>
            <a:ext cx="1251708" cy="1080120"/>
            <a:chOff x="3866651" y="1844824"/>
            <a:chExt cx="1251708" cy="1080120"/>
          </a:xfrm>
        </p:grpSpPr>
        <p:sp>
          <p:nvSpPr>
            <p:cNvPr id="4" name="Rechteck 3"/>
            <p:cNvSpPr/>
            <p:nvPr/>
          </p:nvSpPr>
          <p:spPr>
            <a:xfrm>
              <a:off x="3866651" y="1844824"/>
              <a:ext cx="125170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866652" y="2708920"/>
              <a:ext cx="125170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866652" y="2060848"/>
              <a:ext cx="125170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66652" y="2276872"/>
              <a:ext cx="125170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866652" y="2492896"/>
              <a:ext cx="125170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28371" y="5517232"/>
            <a:ext cx="1251708" cy="1080120"/>
            <a:chOff x="3866651" y="1844824"/>
            <a:chExt cx="1251708" cy="1080120"/>
          </a:xfrm>
          <a:solidFill>
            <a:schemeClr val="bg2"/>
          </a:solidFill>
        </p:grpSpPr>
        <p:sp>
          <p:nvSpPr>
            <p:cNvPr id="19" name="Rechteck 18"/>
            <p:cNvSpPr/>
            <p:nvPr/>
          </p:nvSpPr>
          <p:spPr>
            <a:xfrm>
              <a:off x="3866651" y="1844824"/>
              <a:ext cx="1251707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866652" y="2708920"/>
              <a:ext cx="1251707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866652" y="2060848"/>
              <a:ext cx="1251707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866652" y="2276872"/>
              <a:ext cx="1251707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866652" y="2492896"/>
              <a:ext cx="1251707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/>
          <p:cNvSpPr/>
          <p:nvPr/>
        </p:nvSpPr>
        <p:spPr>
          <a:xfrm>
            <a:off x="1491038" y="2902260"/>
            <a:ext cx="1224136" cy="47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+mj-lt"/>
              </a:rPr>
              <a:t>User Stories</a:t>
            </a:r>
          </a:p>
        </p:txBody>
      </p:sp>
      <p:sp>
        <p:nvSpPr>
          <p:cNvPr id="25" name="Rechteck 24"/>
          <p:cNvSpPr/>
          <p:nvPr/>
        </p:nvSpPr>
        <p:spPr>
          <a:xfrm>
            <a:off x="3797329" y="2902260"/>
            <a:ext cx="1234290" cy="47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+mj-lt"/>
              </a:rPr>
              <a:t>Planning</a:t>
            </a:r>
            <a:r>
              <a:rPr lang="de-DE" sz="1200" dirty="0">
                <a:latin typeface="+mj-lt"/>
              </a:rPr>
              <a:t> Poker</a:t>
            </a:r>
          </a:p>
        </p:txBody>
      </p:sp>
      <p:sp>
        <p:nvSpPr>
          <p:cNvPr id="26" name="Rechteck 25"/>
          <p:cNvSpPr/>
          <p:nvPr/>
        </p:nvSpPr>
        <p:spPr>
          <a:xfrm>
            <a:off x="6183120" y="2902260"/>
            <a:ext cx="1224136" cy="47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+mj-lt"/>
              </a:rPr>
              <a:t>Task Board</a:t>
            </a:r>
          </a:p>
        </p:txBody>
      </p:sp>
      <p:sp>
        <p:nvSpPr>
          <p:cNvPr id="27" name="Rechteck 26"/>
          <p:cNvSpPr/>
          <p:nvPr/>
        </p:nvSpPr>
        <p:spPr>
          <a:xfrm>
            <a:off x="1481309" y="4773429"/>
            <a:ext cx="1224136" cy="4712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Kick off Meeting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6183120" y="4773429"/>
            <a:ext cx="1224136" cy="4712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Meilenstein-diagramm</a:t>
            </a:r>
          </a:p>
        </p:txBody>
      </p:sp>
      <p:sp>
        <p:nvSpPr>
          <p:cNvPr id="29" name="Rechteck 28"/>
          <p:cNvSpPr/>
          <p:nvPr/>
        </p:nvSpPr>
        <p:spPr>
          <a:xfrm>
            <a:off x="3842156" y="4773429"/>
            <a:ext cx="1224136" cy="4712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Projekt-strukturplan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74547" y="3847966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j-lt"/>
              </a:rPr>
              <a:t>PM-</a:t>
            </a:r>
          </a:p>
          <a:p>
            <a:r>
              <a:rPr lang="de-DE" sz="1100" dirty="0">
                <a:latin typeface="+mj-lt"/>
              </a:rPr>
              <a:t>Prozess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2104120" y="3373526"/>
            <a:ext cx="0" cy="2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427538" y="3373526"/>
            <a:ext cx="0" cy="2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6798561" y="3373526"/>
            <a:ext cx="0" cy="2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4430911" y="2630762"/>
            <a:ext cx="0" cy="2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2103106" y="4516290"/>
            <a:ext cx="211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4423501" y="4509462"/>
            <a:ext cx="211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4430911" y="5256866"/>
            <a:ext cx="211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6795188" y="4507661"/>
            <a:ext cx="211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endCxn id="24" idx="0"/>
          </p:cNvCxnSpPr>
          <p:nvPr/>
        </p:nvCxnSpPr>
        <p:spPr>
          <a:xfrm rot="10800000" flipV="1">
            <a:off x="2103106" y="1882302"/>
            <a:ext cx="1676808" cy="1019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endCxn id="26" idx="0"/>
          </p:cNvCxnSpPr>
          <p:nvPr/>
        </p:nvCxnSpPr>
        <p:spPr>
          <a:xfrm>
            <a:off x="5020448" y="1876397"/>
            <a:ext cx="1774740" cy="1025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22" idx="1"/>
            <a:endCxn id="27" idx="2"/>
          </p:cNvCxnSpPr>
          <p:nvPr/>
        </p:nvCxnSpPr>
        <p:spPr>
          <a:xfrm rot="10800000">
            <a:off x="2093378" y="5244696"/>
            <a:ext cx="1734995" cy="81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22" idx="3"/>
            <a:endCxn id="28" idx="2"/>
          </p:cNvCxnSpPr>
          <p:nvPr/>
        </p:nvCxnSpPr>
        <p:spPr>
          <a:xfrm flipV="1">
            <a:off x="5080079" y="5244695"/>
            <a:ext cx="1715109" cy="81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926610" y="1799583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+mj-lt"/>
              </a:rPr>
              <a:t>Planungsprozess agil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6926610" y="5911388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+mj-lt"/>
              </a:rPr>
              <a:t>Planungsprozess klassisch</a:t>
            </a:r>
          </a:p>
        </p:txBody>
      </p:sp>
    </p:spTree>
    <p:extLst>
      <p:ext uri="{BB962C8B-B14F-4D97-AF65-F5344CB8AC3E}">
        <p14:creationId xmlns:p14="http://schemas.microsoft.com/office/powerpoint/2010/main" val="875883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000" b="1" dirty="0"/>
              <a:t>Projektplanung – </a:t>
            </a:r>
            <a:r>
              <a:rPr lang="de-DE" sz="1600" b="1" dirty="0"/>
              <a:t>agile Prinzipien</a:t>
            </a:r>
            <a:endParaRPr lang="de-DE" sz="2000" b="1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32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2488"/>
              </p:ext>
            </p:extLst>
          </p:nvPr>
        </p:nvGraphicFramePr>
        <p:xfrm>
          <a:off x="611186" y="1484784"/>
          <a:ext cx="7998034" cy="460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654">
                  <a:extLst>
                    <a:ext uri="{9D8B030D-6E8A-4147-A177-3AD203B41FA5}">
                      <a16:colId xmlns:a16="http://schemas.microsoft.com/office/drawing/2014/main" val="3888156984"/>
                    </a:ext>
                  </a:extLst>
                </a:gridCol>
                <a:gridCol w="5477380">
                  <a:extLst>
                    <a:ext uri="{9D8B030D-6E8A-4147-A177-3AD203B41FA5}">
                      <a16:colId xmlns:a16="http://schemas.microsoft.com/office/drawing/2014/main" val="1632104975"/>
                    </a:ext>
                  </a:extLst>
                </a:gridCol>
              </a:tblGrid>
              <a:tr h="627571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Prinzipien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97765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Iterationen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Produkte werden schrittweise entwickelt. Nach jedem Schritt</a:t>
                      </a:r>
                      <a:r>
                        <a:rPr lang="de-DE" sz="1200" baseline="0" dirty="0">
                          <a:latin typeface="+mj-lt"/>
                        </a:rPr>
                        <a:t> wird Rückmeldung vom Kunden eingeholt.</a:t>
                      </a:r>
                      <a:endParaRPr lang="de-DE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50578"/>
                  </a:ext>
                </a:extLst>
              </a:tr>
              <a:tr h="564365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Inkremente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Nach einer Iteration</a:t>
                      </a:r>
                      <a:r>
                        <a:rPr lang="de-DE" sz="1200" baseline="0" dirty="0">
                          <a:latin typeface="+mj-lt"/>
                        </a:rPr>
                        <a:t> bekommt der Kunde ein funktionierendes Teilprodukt zu sehen.</a:t>
                      </a:r>
                      <a:endParaRPr lang="de-DE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53122"/>
                  </a:ext>
                </a:extLst>
              </a:tr>
              <a:tr h="564365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Einfachheit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Es werden nur die Arbeiten erledigt, die wirklich</a:t>
                      </a:r>
                      <a:r>
                        <a:rPr lang="de-DE" sz="1200" baseline="0" dirty="0">
                          <a:latin typeface="+mj-lt"/>
                        </a:rPr>
                        <a:t> nötig sind.</a:t>
                      </a:r>
                      <a:endParaRPr lang="de-DE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92309"/>
                  </a:ext>
                </a:extLst>
              </a:tr>
              <a:tr h="4765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Veränderung begrüßen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Veränderungen an den Anforderungen werden als normal betrachtet und möglichst als Chancen genutzt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99425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Der Kunde wird regelmäßig einbezogen und bekommt Teilprodukte zu sehen.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60611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j-lt"/>
                        </a:rPr>
                        <a:t>Retrospektiven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lang="de-DE" sz="1200" dirty="0">
                          <a:latin typeface="+mj-lt"/>
                        </a:rPr>
                        <a:t>Der Prozess und die Zusammenarbeit im Projekt werden regelmäßig beleuchtet und verbessert.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8176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Selbstorganisierte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kumimoji="0" lang="de-DE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Teams</a:t>
                      </a:r>
                      <a:r>
                        <a:rPr kumimoji="0" lang="de-DE" sz="12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organisieren sich selbst. Sie arbeiten dadurch effektiv und übernehmen hohe Verantwortung für das Projekt.</a:t>
                      </a:r>
                      <a:endParaRPr kumimoji="0" lang="de-DE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6146"/>
                  </a:ext>
                </a:extLst>
              </a:tr>
              <a:tr h="564365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Kooperation von Fachexperten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Clr>
                          <a:schemeClr val="accent3"/>
                        </a:buClr>
                        <a:buFontTx/>
                        <a:buNone/>
                      </a:pPr>
                      <a:r>
                        <a:rPr kumimoji="0" lang="de-DE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Missverständnisse und Reibungsverluste in der Kommunikation werden durch direkte Zusammenarbeit vermindert.</a:t>
                      </a:r>
                      <a:r>
                        <a:rPr kumimoji="0" lang="de-DE" sz="12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3895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3B32740-52D6-4792-ABDB-77038FBC1BC3}"/>
              </a:ext>
            </a:extLst>
          </p:cNvPr>
          <p:cNvSpPr/>
          <p:nvPr/>
        </p:nvSpPr>
        <p:spPr>
          <a:xfrm>
            <a:off x="648072" y="6237312"/>
            <a:ext cx="4572000" cy="226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</p:spTree>
    <p:extLst>
      <p:ext uri="{BB962C8B-B14F-4D97-AF65-F5344CB8AC3E}">
        <p14:creationId xmlns:p14="http://schemas.microsoft.com/office/powerpoint/2010/main" val="264764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Kreieren Sie im Rahmen ihrer gegründeten Unternehmung ein Projekt. 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Erarbeiten Sie dazu  eine/ einen</a:t>
            </a:r>
          </a:p>
          <a:p>
            <a:pPr marL="916686" lvl="1" indent="-514350">
              <a:lnSpc>
                <a:spcPct val="150000"/>
              </a:lnSpc>
            </a:pPr>
            <a:r>
              <a:rPr lang="de-DE" dirty="0"/>
              <a:t>Projektidee</a:t>
            </a:r>
          </a:p>
          <a:p>
            <a:pPr marL="916686" lvl="1" indent="-514350">
              <a:lnSpc>
                <a:spcPct val="150000"/>
              </a:lnSpc>
            </a:pPr>
            <a:r>
              <a:rPr lang="de-DE" dirty="0"/>
              <a:t>Anlass, Bedarf, Problem,</a:t>
            </a:r>
          </a:p>
          <a:p>
            <a:pPr marL="916686" lvl="1" indent="-514350">
              <a:lnSpc>
                <a:spcPct val="150000"/>
              </a:lnSpc>
            </a:pPr>
            <a:r>
              <a:rPr lang="de-DE" dirty="0"/>
              <a:t>Projektziele,</a:t>
            </a:r>
          </a:p>
          <a:p>
            <a:pPr marL="916686" lvl="1" indent="-514350">
              <a:lnSpc>
                <a:spcPct val="150000"/>
              </a:lnSpc>
            </a:pPr>
            <a:r>
              <a:rPr lang="de-DE" dirty="0"/>
              <a:t>Abgrenzung (was wird NICHT gemacht?)</a:t>
            </a:r>
          </a:p>
          <a:p>
            <a:pPr marL="916686" lvl="1" indent="-514350">
              <a:lnSpc>
                <a:spcPct val="150000"/>
              </a:lnSpc>
            </a:pPr>
            <a:r>
              <a:rPr lang="de-DE" dirty="0"/>
              <a:t>Projektnamen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Aufgabe: Projektinitiierung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/>
              <a:t>33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1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3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Begriffliche Abgrenzung – Definition / Aspekte der Organisation (2) 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031430" y="3267675"/>
            <a:ext cx="2832353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1031430" y="3267675"/>
            <a:ext cx="2832735" cy="370840"/>
          </a:xfrm>
          <a:custGeom>
            <a:avLst/>
            <a:gdLst/>
            <a:ahLst/>
            <a:cxnLst/>
            <a:rect l="l" t="t" r="r" b="b"/>
            <a:pathLst>
              <a:path w="2832735" h="370839">
                <a:moveTo>
                  <a:pt x="0" y="370331"/>
                </a:moveTo>
                <a:lnTo>
                  <a:pt x="2832353" y="370331"/>
                </a:lnTo>
                <a:lnTo>
                  <a:pt x="2832353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352232" y="4182076"/>
            <a:ext cx="207010" cy="152400"/>
          </a:xfrm>
          <a:custGeom>
            <a:avLst/>
            <a:gdLst/>
            <a:ahLst/>
            <a:cxnLst/>
            <a:rect l="l" t="t" r="r" b="b"/>
            <a:pathLst>
              <a:path w="207010" h="152400">
                <a:moveTo>
                  <a:pt x="0" y="152399"/>
                </a:moveTo>
                <a:lnTo>
                  <a:pt x="206501" y="152399"/>
                </a:lnTo>
                <a:lnTo>
                  <a:pt x="20650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1352232" y="4182076"/>
            <a:ext cx="207010" cy="152400"/>
          </a:xfrm>
          <a:custGeom>
            <a:avLst/>
            <a:gdLst/>
            <a:ahLst/>
            <a:cxnLst/>
            <a:rect l="l" t="t" r="r" b="b"/>
            <a:pathLst>
              <a:path w="207010" h="152400">
                <a:moveTo>
                  <a:pt x="0" y="152399"/>
                </a:moveTo>
                <a:lnTo>
                  <a:pt x="206501" y="152399"/>
                </a:lnTo>
                <a:lnTo>
                  <a:pt x="20650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7"/>
          <p:cNvSpPr/>
          <p:nvPr/>
        </p:nvSpPr>
        <p:spPr>
          <a:xfrm>
            <a:off x="3085779" y="4182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3085779" y="4182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9"/>
          <p:cNvSpPr/>
          <p:nvPr/>
        </p:nvSpPr>
        <p:spPr>
          <a:xfrm>
            <a:off x="1042860" y="4563076"/>
            <a:ext cx="208025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1042860" y="4563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80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1664652" y="4563076"/>
            <a:ext cx="208025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1664652" y="4563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80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13"/>
          <p:cNvSpPr/>
          <p:nvPr/>
        </p:nvSpPr>
        <p:spPr>
          <a:xfrm>
            <a:off x="2595050" y="4563076"/>
            <a:ext cx="206501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14"/>
          <p:cNvSpPr/>
          <p:nvPr/>
        </p:nvSpPr>
        <p:spPr>
          <a:xfrm>
            <a:off x="2595050" y="4563076"/>
            <a:ext cx="207010" cy="152400"/>
          </a:xfrm>
          <a:custGeom>
            <a:avLst/>
            <a:gdLst/>
            <a:ahLst/>
            <a:cxnLst/>
            <a:rect l="l" t="t" r="r" b="b"/>
            <a:pathLst>
              <a:path w="207010" h="152400">
                <a:moveTo>
                  <a:pt x="0" y="152399"/>
                </a:moveTo>
                <a:lnTo>
                  <a:pt x="206501" y="152399"/>
                </a:lnTo>
                <a:lnTo>
                  <a:pt x="20650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3084254" y="4563076"/>
            <a:ext cx="206501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16"/>
          <p:cNvSpPr/>
          <p:nvPr/>
        </p:nvSpPr>
        <p:spPr>
          <a:xfrm>
            <a:off x="3084254" y="4563076"/>
            <a:ext cx="207010" cy="152400"/>
          </a:xfrm>
          <a:custGeom>
            <a:avLst/>
            <a:gdLst/>
            <a:ahLst/>
            <a:cxnLst/>
            <a:rect l="l" t="t" r="r" b="b"/>
            <a:pathLst>
              <a:path w="207010" h="152400">
                <a:moveTo>
                  <a:pt x="0" y="152399"/>
                </a:moveTo>
                <a:lnTo>
                  <a:pt x="206501" y="152399"/>
                </a:lnTo>
                <a:lnTo>
                  <a:pt x="20650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17"/>
          <p:cNvSpPr/>
          <p:nvPr/>
        </p:nvSpPr>
        <p:spPr>
          <a:xfrm>
            <a:off x="3571172" y="4563076"/>
            <a:ext cx="208025" cy="152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18"/>
          <p:cNvSpPr/>
          <p:nvPr/>
        </p:nvSpPr>
        <p:spPr>
          <a:xfrm>
            <a:off x="3571172" y="4563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19"/>
          <p:cNvSpPr/>
          <p:nvPr/>
        </p:nvSpPr>
        <p:spPr>
          <a:xfrm>
            <a:off x="2219388" y="3801076"/>
            <a:ext cx="207645" cy="152400"/>
          </a:xfrm>
          <a:custGeom>
            <a:avLst/>
            <a:gdLst/>
            <a:ahLst/>
            <a:cxnLst/>
            <a:rect l="l" t="t" r="r" b="b"/>
            <a:pathLst>
              <a:path w="207644" h="152400">
                <a:moveTo>
                  <a:pt x="0" y="152399"/>
                </a:moveTo>
                <a:lnTo>
                  <a:pt x="207263" y="152399"/>
                </a:lnTo>
                <a:lnTo>
                  <a:pt x="20726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0"/>
          <p:cNvSpPr/>
          <p:nvPr/>
        </p:nvSpPr>
        <p:spPr>
          <a:xfrm>
            <a:off x="2218626" y="3801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80" h="152400">
                <a:moveTo>
                  <a:pt x="0" y="152399"/>
                </a:moveTo>
                <a:lnTo>
                  <a:pt x="208025" y="152399"/>
                </a:lnTo>
                <a:lnTo>
                  <a:pt x="20802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21"/>
          <p:cNvSpPr/>
          <p:nvPr/>
        </p:nvSpPr>
        <p:spPr>
          <a:xfrm>
            <a:off x="3446227" y="3801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103609" y="0"/>
                </a:moveTo>
                <a:lnTo>
                  <a:pt x="56565" y="8331"/>
                </a:lnTo>
                <a:lnTo>
                  <a:pt x="20720" y="30555"/>
                </a:lnTo>
                <a:lnTo>
                  <a:pt x="0" y="74609"/>
                </a:lnTo>
                <a:lnTo>
                  <a:pt x="1299" y="87108"/>
                </a:lnTo>
                <a:lnTo>
                  <a:pt x="29245" y="128968"/>
                </a:lnTo>
                <a:lnTo>
                  <a:pt x="68425" y="147851"/>
                </a:lnTo>
                <a:lnTo>
                  <a:pt x="100185" y="152358"/>
                </a:lnTo>
                <a:lnTo>
                  <a:pt x="117442" y="151441"/>
                </a:lnTo>
                <a:lnTo>
                  <a:pt x="162578" y="138684"/>
                </a:lnTo>
                <a:lnTo>
                  <a:pt x="194217" y="113912"/>
                </a:lnTo>
                <a:lnTo>
                  <a:pt x="207801" y="80974"/>
                </a:lnTo>
                <a:lnTo>
                  <a:pt x="206599" y="67889"/>
                </a:lnTo>
                <a:lnTo>
                  <a:pt x="179717" y="24732"/>
                </a:lnTo>
                <a:lnTo>
                  <a:pt x="141617" y="5259"/>
                </a:lnTo>
                <a:lnTo>
                  <a:pt x="10360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22"/>
          <p:cNvSpPr/>
          <p:nvPr/>
        </p:nvSpPr>
        <p:spPr>
          <a:xfrm>
            <a:off x="3446227" y="3801076"/>
            <a:ext cx="208279" cy="152400"/>
          </a:xfrm>
          <a:custGeom>
            <a:avLst/>
            <a:gdLst/>
            <a:ahLst/>
            <a:cxnLst/>
            <a:rect l="l" t="t" r="r" b="b"/>
            <a:pathLst>
              <a:path w="208279" h="152400">
                <a:moveTo>
                  <a:pt x="103609" y="0"/>
                </a:moveTo>
                <a:lnTo>
                  <a:pt x="56565" y="8331"/>
                </a:lnTo>
                <a:lnTo>
                  <a:pt x="20720" y="30555"/>
                </a:lnTo>
                <a:lnTo>
                  <a:pt x="0" y="74609"/>
                </a:lnTo>
                <a:lnTo>
                  <a:pt x="1299" y="87108"/>
                </a:lnTo>
                <a:lnTo>
                  <a:pt x="29245" y="128968"/>
                </a:lnTo>
                <a:lnTo>
                  <a:pt x="68425" y="147851"/>
                </a:lnTo>
                <a:lnTo>
                  <a:pt x="100185" y="152358"/>
                </a:lnTo>
                <a:lnTo>
                  <a:pt x="117442" y="151441"/>
                </a:lnTo>
                <a:lnTo>
                  <a:pt x="162578" y="138684"/>
                </a:lnTo>
                <a:lnTo>
                  <a:pt x="194217" y="113912"/>
                </a:lnTo>
                <a:lnTo>
                  <a:pt x="207801" y="80974"/>
                </a:lnTo>
                <a:lnTo>
                  <a:pt x="206599" y="67889"/>
                </a:lnTo>
                <a:lnTo>
                  <a:pt x="179717" y="24732"/>
                </a:lnTo>
                <a:lnTo>
                  <a:pt x="141617" y="5259"/>
                </a:lnTo>
                <a:lnTo>
                  <a:pt x="10360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23"/>
          <p:cNvSpPr/>
          <p:nvPr/>
        </p:nvSpPr>
        <p:spPr>
          <a:xfrm>
            <a:off x="1455102" y="3953476"/>
            <a:ext cx="867410" cy="228600"/>
          </a:xfrm>
          <a:custGeom>
            <a:avLst/>
            <a:gdLst/>
            <a:ahLst/>
            <a:cxnLst/>
            <a:rect l="l" t="t" r="r" b="b"/>
            <a:pathLst>
              <a:path w="867410" h="228600">
                <a:moveTo>
                  <a:pt x="867152" y="0"/>
                </a:moveTo>
                <a:lnTo>
                  <a:pt x="867152" y="114299"/>
                </a:lnTo>
                <a:lnTo>
                  <a:pt x="0" y="114299"/>
                </a:ln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24"/>
          <p:cNvSpPr/>
          <p:nvPr/>
        </p:nvSpPr>
        <p:spPr>
          <a:xfrm>
            <a:off x="2322255" y="3953476"/>
            <a:ext cx="866775" cy="228600"/>
          </a:xfrm>
          <a:custGeom>
            <a:avLst/>
            <a:gdLst/>
            <a:ahLst/>
            <a:cxnLst/>
            <a:rect l="l" t="t" r="r" b="b"/>
            <a:pathLst>
              <a:path w="866775" h="228600">
                <a:moveTo>
                  <a:pt x="0" y="0"/>
                </a:moveTo>
                <a:lnTo>
                  <a:pt x="0" y="114299"/>
                </a:lnTo>
                <a:lnTo>
                  <a:pt x="866393" y="114299"/>
                </a:lnTo>
                <a:lnTo>
                  <a:pt x="866393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25"/>
          <p:cNvSpPr/>
          <p:nvPr/>
        </p:nvSpPr>
        <p:spPr>
          <a:xfrm>
            <a:off x="1145730" y="4334476"/>
            <a:ext cx="309880" cy="228600"/>
          </a:xfrm>
          <a:custGeom>
            <a:avLst/>
            <a:gdLst/>
            <a:ahLst/>
            <a:cxnLst/>
            <a:rect l="l" t="t" r="r" b="b"/>
            <a:pathLst>
              <a:path w="309880" h="228600">
                <a:moveTo>
                  <a:pt x="309371" y="0"/>
                </a:moveTo>
                <a:lnTo>
                  <a:pt x="309371" y="114299"/>
                </a:lnTo>
                <a:lnTo>
                  <a:pt x="0" y="114299"/>
                </a:ln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26"/>
          <p:cNvSpPr/>
          <p:nvPr/>
        </p:nvSpPr>
        <p:spPr>
          <a:xfrm>
            <a:off x="1455102" y="4334476"/>
            <a:ext cx="314960" cy="228600"/>
          </a:xfrm>
          <a:custGeom>
            <a:avLst/>
            <a:gdLst/>
            <a:ahLst/>
            <a:cxnLst/>
            <a:rect l="l" t="t" r="r" b="b"/>
            <a:pathLst>
              <a:path w="314960" h="228600">
                <a:moveTo>
                  <a:pt x="0" y="0"/>
                </a:moveTo>
                <a:lnTo>
                  <a:pt x="0" y="114299"/>
                </a:lnTo>
                <a:lnTo>
                  <a:pt x="314705" y="114299"/>
                </a:lnTo>
                <a:lnTo>
                  <a:pt x="314705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27"/>
          <p:cNvSpPr/>
          <p:nvPr/>
        </p:nvSpPr>
        <p:spPr>
          <a:xfrm>
            <a:off x="3187124" y="433447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23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28"/>
          <p:cNvSpPr/>
          <p:nvPr/>
        </p:nvSpPr>
        <p:spPr>
          <a:xfrm>
            <a:off x="3188648" y="4334476"/>
            <a:ext cx="487680" cy="228600"/>
          </a:xfrm>
          <a:custGeom>
            <a:avLst/>
            <a:gdLst/>
            <a:ahLst/>
            <a:cxnLst/>
            <a:rect l="l" t="t" r="r" b="b"/>
            <a:pathLst>
              <a:path w="487679" h="228600">
                <a:moveTo>
                  <a:pt x="0" y="0"/>
                </a:moveTo>
                <a:lnTo>
                  <a:pt x="0" y="114299"/>
                </a:lnTo>
                <a:lnTo>
                  <a:pt x="487679" y="114299"/>
                </a:lnTo>
                <a:lnTo>
                  <a:pt x="487679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29"/>
          <p:cNvSpPr/>
          <p:nvPr/>
        </p:nvSpPr>
        <p:spPr>
          <a:xfrm>
            <a:off x="2698683" y="4334476"/>
            <a:ext cx="490220" cy="228600"/>
          </a:xfrm>
          <a:custGeom>
            <a:avLst/>
            <a:gdLst/>
            <a:ahLst/>
            <a:cxnLst/>
            <a:rect l="l" t="t" r="r" b="b"/>
            <a:pathLst>
              <a:path w="490220" h="228600">
                <a:moveTo>
                  <a:pt x="489965" y="0"/>
                </a:moveTo>
                <a:lnTo>
                  <a:pt x="489965" y="114299"/>
                </a:lnTo>
                <a:lnTo>
                  <a:pt x="0" y="114299"/>
                </a:ln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0"/>
          <p:cNvSpPr/>
          <p:nvPr/>
        </p:nvSpPr>
        <p:spPr>
          <a:xfrm>
            <a:off x="2426649" y="3877276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31"/>
          <p:cNvSpPr/>
          <p:nvPr/>
        </p:nvSpPr>
        <p:spPr>
          <a:xfrm>
            <a:off x="5279577" y="3287810"/>
            <a:ext cx="2832353" cy="37033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32"/>
          <p:cNvSpPr/>
          <p:nvPr/>
        </p:nvSpPr>
        <p:spPr>
          <a:xfrm>
            <a:off x="5279577" y="3284984"/>
            <a:ext cx="2832735" cy="370840"/>
          </a:xfrm>
          <a:custGeom>
            <a:avLst/>
            <a:gdLst/>
            <a:ahLst/>
            <a:cxnLst/>
            <a:rect l="l" t="t" r="r" b="b"/>
            <a:pathLst>
              <a:path w="2832734" h="370839">
                <a:moveTo>
                  <a:pt x="0" y="370331"/>
                </a:moveTo>
                <a:lnTo>
                  <a:pt x="2832353" y="370331"/>
                </a:lnTo>
                <a:lnTo>
                  <a:pt x="2832353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338250" y="4019007"/>
            <a:ext cx="2762378" cy="544069"/>
            <a:chOff x="5338250" y="4019007"/>
            <a:chExt cx="2762378" cy="544069"/>
          </a:xfrm>
        </p:grpSpPr>
        <p:sp>
          <p:nvSpPr>
            <p:cNvPr id="42" name="object 33"/>
            <p:cNvSpPr/>
            <p:nvPr/>
          </p:nvSpPr>
          <p:spPr>
            <a:xfrm>
              <a:off x="5338250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34"/>
            <p:cNvSpPr/>
            <p:nvPr/>
          </p:nvSpPr>
          <p:spPr>
            <a:xfrm>
              <a:off x="5338250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35"/>
            <p:cNvSpPr/>
            <p:nvPr/>
          </p:nvSpPr>
          <p:spPr>
            <a:xfrm>
              <a:off x="6084249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36"/>
            <p:cNvSpPr/>
            <p:nvPr/>
          </p:nvSpPr>
          <p:spPr>
            <a:xfrm>
              <a:off x="6084249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37"/>
            <p:cNvSpPr/>
            <p:nvPr/>
          </p:nvSpPr>
          <p:spPr>
            <a:xfrm>
              <a:off x="6851583" y="4019007"/>
              <a:ext cx="528320" cy="533400"/>
            </a:xfrm>
            <a:custGeom>
              <a:avLst/>
              <a:gdLst/>
              <a:ahLst/>
              <a:cxnLst/>
              <a:rect l="l" t="t" r="r" b="b"/>
              <a:pathLst>
                <a:path w="528320" h="533400">
                  <a:moveTo>
                    <a:pt x="334517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4517" y="533399"/>
                  </a:lnTo>
                  <a:lnTo>
                    <a:pt x="528065" y="266699"/>
                  </a:lnTo>
                  <a:lnTo>
                    <a:pt x="334517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38"/>
            <p:cNvSpPr/>
            <p:nvPr/>
          </p:nvSpPr>
          <p:spPr>
            <a:xfrm>
              <a:off x="6851583" y="4019007"/>
              <a:ext cx="528320" cy="533400"/>
            </a:xfrm>
            <a:custGeom>
              <a:avLst/>
              <a:gdLst/>
              <a:ahLst/>
              <a:cxnLst/>
              <a:rect l="l" t="t" r="r" b="b"/>
              <a:pathLst>
                <a:path w="528320" h="533400">
                  <a:moveTo>
                    <a:pt x="334517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4517" y="533399"/>
                  </a:lnTo>
                  <a:lnTo>
                    <a:pt x="528065" y="266699"/>
                  </a:lnTo>
                  <a:lnTo>
                    <a:pt x="33451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39"/>
            <p:cNvSpPr/>
            <p:nvPr/>
          </p:nvSpPr>
          <p:spPr>
            <a:xfrm>
              <a:off x="7571673" y="4029676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0"/>
            <p:cNvSpPr/>
            <p:nvPr/>
          </p:nvSpPr>
          <p:spPr>
            <a:xfrm>
              <a:off x="7571673" y="4029676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41"/>
          <p:cNvSpPr/>
          <p:nvPr/>
        </p:nvSpPr>
        <p:spPr>
          <a:xfrm>
            <a:off x="2987480" y="2103760"/>
            <a:ext cx="3176905" cy="965200"/>
          </a:xfrm>
          <a:custGeom>
            <a:avLst/>
            <a:gdLst/>
            <a:ahLst/>
            <a:cxnLst/>
            <a:rect l="l" t="t" r="r" b="b"/>
            <a:pathLst>
              <a:path w="3176904" h="965200">
                <a:moveTo>
                  <a:pt x="0" y="964691"/>
                </a:moveTo>
                <a:lnTo>
                  <a:pt x="3176777" y="964691"/>
                </a:lnTo>
                <a:lnTo>
                  <a:pt x="3176777" y="0"/>
                </a:lnTo>
                <a:lnTo>
                  <a:pt x="0" y="0"/>
                </a:lnTo>
                <a:lnTo>
                  <a:pt x="0" y="964691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43"/>
          <p:cNvSpPr/>
          <p:nvPr/>
        </p:nvSpPr>
        <p:spPr>
          <a:xfrm>
            <a:off x="2987480" y="2596353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395" y="0"/>
                </a:lnTo>
              </a:path>
            </a:pathLst>
          </a:custGeom>
          <a:ln w="9524">
            <a:solidFill>
              <a:srgbClr val="179C7D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44"/>
          <p:cNvSpPr/>
          <p:nvPr/>
        </p:nvSpPr>
        <p:spPr>
          <a:xfrm>
            <a:off x="2987480" y="2117055"/>
            <a:ext cx="3174491" cy="4716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45"/>
          <p:cNvSpPr txBox="1"/>
          <p:nvPr/>
        </p:nvSpPr>
        <p:spPr>
          <a:xfrm>
            <a:off x="3086043" y="2210767"/>
            <a:ext cx="297180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600" b="1" spc="90" dirty="0">
                <a:solidFill>
                  <a:schemeClr val="bg1"/>
                </a:solidFill>
                <a:latin typeface="+mj-lt"/>
                <a:cs typeface="Calibri"/>
              </a:rPr>
              <a:t>Unter</a:t>
            </a:r>
            <a:r>
              <a:rPr sz="1600" b="1" spc="95" dirty="0">
                <a:solidFill>
                  <a:schemeClr val="bg1"/>
                </a:solidFill>
                <a:latin typeface="+mj-lt"/>
                <a:cs typeface="Calibri"/>
              </a:rPr>
              <a:t>n</a:t>
            </a:r>
            <a:r>
              <a:rPr sz="1600" b="1" spc="110" dirty="0">
                <a:solidFill>
                  <a:schemeClr val="bg1"/>
                </a:solidFill>
                <a:latin typeface="+mj-lt"/>
                <a:cs typeface="Calibri"/>
              </a:rPr>
              <a:t>ehmensorganisation</a:t>
            </a:r>
            <a:endParaRPr sz="1600" dirty="0">
              <a:solidFill>
                <a:schemeClr val="bg1"/>
              </a:solidFill>
              <a:latin typeface="+mj-lt"/>
              <a:cs typeface="Calibri"/>
            </a:endParaRPr>
          </a:p>
          <a:p>
            <a:pPr marL="184785" marR="178435" algn="ctr">
              <a:spcBef>
                <a:spcPts val="1015"/>
              </a:spcBef>
            </a:pPr>
            <a:r>
              <a:rPr sz="1400" b="1" spc="80" dirty="0">
                <a:solidFill>
                  <a:prstClr val="black"/>
                </a:solidFill>
                <a:latin typeface="+mj-lt"/>
                <a:cs typeface="Calibri"/>
              </a:rPr>
              <a:t>Gestaltun</a:t>
            </a:r>
            <a:r>
              <a:rPr sz="1400" b="1" spc="90" dirty="0">
                <a:solidFill>
                  <a:prstClr val="black"/>
                </a:solidFill>
                <a:latin typeface="+mj-lt"/>
                <a:cs typeface="Calibri"/>
              </a:rPr>
              <a:t>g</a:t>
            </a:r>
            <a:r>
              <a:rPr sz="1400" b="1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90" dirty="0">
                <a:solidFill>
                  <a:prstClr val="black"/>
                </a:solidFill>
                <a:latin typeface="+mj-lt"/>
                <a:cs typeface="Calibri"/>
              </a:rPr>
              <a:t>vo</a:t>
            </a:r>
            <a:r>
              <a:rPr sz="1400" b="1" spc="105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b="1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65" dirty="0">
                <a:solidFill>
                  <a:prstClr val="black"/>
                </a:solidFill>
                <a:latin typeface="+mj-lt"/>
                <a:cs typeface="Calibri"/>
              </a:rPr>
              <a:t>Strukture</a:t>
            </a:r>
            <a:r>
              <a:rPr sz="1400" b="1" spc="90" dirty="0">
                <a:solidFill>
                  <a:prstClr val="black"/>
                </a:solidFill>
                <a:latin typeface="+mj-lt"/>
                <a:cs typeface="Calibri"/>
              </a:rPr>
              <a:t>n</a:t>
            </a:r>
            <a:r>
              <a:rPr sz="1400" b="1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90" dirty="0">
                <a:solidFill>
                  <a:prstClr val="black"/>
                </a:solidFill>
                <a:latin typeface="+mj-lt"/>
                <a:cs typeface="Calibri"/>
              </a:rPr>
              <a:t>und</a:t>
            </a:r>
            <a:r>
              <a:rPr sz="1400" b="1" spc="4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70" dirty="0">
                <a:solidFill>
                  <a:prstClr val="black"/>
                </a:solidFill>
                <a:latin typeface="+mj-lt"/>
                <a:cs typeface="Calibri"/>
              </a:rPr>
              <a:t>Prozessen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56" name="object 46"/>
          <p:cNvSpPr txBox="1"/>
          <p:nvPr/>
        </p:nvSpPr>
        <p:spPr>
          <a:xfrm>
            <a:off x="1354777" y="3304238"/>
            <a:ext cx="24246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110" dirty="0">
                <a:solidFill>
                  <a:srgbClr val="FFFFFF"/>
                </a:solidFill>
                <a:latin typeface="+mj-lt"/>
                <a:cs typeface="Calibri"/>
              </a:rPr>
              <a:t>Aufbauorganisation</a:t>
            </a:r>
            <a:endParaRPr sz="16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57" name="object 47"/>
          <p:cNvSpPr txBox="1"/>
          <p:nvPr/>
        </p:nvSpPr>
        <p:spPr>
          <a:xfrm>
            <a:off x="5641792" y="3321547"/>
            <a:ext cx="245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105" dirty="0">
                <a:solidFill>
                  <a:srgbClr val="FFFFFF"/>
                </a:solidFill>
                <a:latin typeface="+mj-lt"/>
                <a:cs typeface="Calibri"/>
              </a:rPr>
              <a:t>Ablauforganisation</a:t>
            </a:r>
            <a:endParaRPr sz="1600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58" name="object 48"/>
          <p:cNvSpPr txBox="1"/>
          <p:nvPr/>
        </p:nvSpPr>
        <p:spPr>
          <a:xfrm>
            <a:off x="1012640" y="4979623"/>
            <a:ext cx="174625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85" dirty="0">
                <a:solidFill>
                  <a:prstClr val="black"/>
                </a:solidFill>
                <a:latin typeface="+mj-lt"/>
                <a:cs typeface="Lucida Sans"/>
              </a:rPr>
              <a:t>z.B.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3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100" dirty="0">
                <a:solidFill>
                  <a:prstClr val="black"/>
                </a:solidFill>
                <a:latin typeface="+mj-lt"/>
                <a:cs typeface="Lucida Sans"/>
              </a:rPr>
              <a:t>Staborganisation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2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105" dirty="0">
                <a:solidFill>
                  <a:prstClr val="black"/>
                </a:solidFill>
                <a:latin typeface="+mj-lt"/>
                <a:cs typeface="Lucida Sans"/>
              </a:rPr>
              <a:t>Divisionsorganisation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3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Matrixorganisation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59" name="object 49"/>
          <p:cNvSpPr txBox="1"/>
          <p:nvPr/>
        </p:nvSpPr>
        <p:spPr>
          <a:xfrm>
            <a:off x="5250874" y="4981147"/>
            <a:ext cx="181292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85" dirty="0">
                <a:solidFill>
                  <a:prstClr val="black"/>
                </a:solidFill>
                <a:latin typeface="+mj-lt"/>
                <a:cs typeface="Lucida Sans"/>
              </a:rPr>
              <a:t>z.B.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3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Informations-,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2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110" dirty="0">
                <a:solidFill>
                  <a:prstClr val="black"/>
                </a:solidFill>
                <a:latin typeface="+mj-lt"/>
                <a:cs typeface="Lucida Sans"/>
              </a:rPr>
              <a:t>Doku</a:t>
            </a:r>
            <a:r>
              <a:rPr sz="1400" spc="-170" dirty="0">
                <a:solidFill>
                  <a:prstClr val="black"/>
                </a:solidFill>
                <a:latin typeface="+mj-lt"/>
                <a:cs typeface="Lucida Sans"/>
              </a:rPr>
              <a:t>m</a:t>
            </a: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e</a:t>
            </a:r>
            <a:r>
              <a:rPr sz="1400" spc="-80" dirty="0">
                <a:solidFill>
                  <a:prstClr val="black"/>
                </a:solidFill>
                <a:latin typeface="+mj-lt"/>
                <a:cs typeface="Lucida Sans"/>
              </a:rPr>
              <a:t>ntations-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-105" dirty="0">
                <a:solidFill>
                  <a:prstClr val="black"/>
                </a:solidFill>
                <a:latin typeface="+mj-lt"/>
                <a:cs typeface="Lucida Sans"/>
              </a:rPr>
              <a:t>und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  <a:p>
            <a:pPr marL="142875" indent="-130175">
              <a:spcBef>
                <a:spcPts val="835"/>
              </a:spcBef>
              <a:buClr>
                <a:srgbClr val="179C7C"/>
              </a:buClr>
              <a:buFont typeface="Wingdings"/>
              <a:buChar char=""/>
              <a:tabLst>
                <a:tab pos="143510" algn="l"/>
              </a:tabLst>
            </a:pPr>
            <a:r>
              <a:rPr sz="1400" spc="-90" dirty="0">
                <a:solidFill>
                  <a:prstClr val="black"/>
                </a:solidFill>
                <a:latin typeface="+mj-lt"/>
                <a:cs typeface="Lucida Sans"/>
              </a:rPr>
              <a:t>Berichtswesen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Freihand 3"/>
              <p14:cNvContentPartPr/>
              <p14:nvPr/>
            </p14:nvContentPartPr>
            <p14:xfrm>
              <a:off x="336480" y="3291771"/>
              <a:ext cx="128520" cy="248436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360" y="3267651"/>
                <a:ext cx="176760" cy="25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Freihand 5"/>
              <p14:cNvContentPartPr/>
              <p14:nvPr/>
            </p14:nvContentPartPr>
            <p14:xfrm>
              <a:off x="234960" y="5564811"/>
              <a:ext cx="331560" cy="23292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840" y="5540691"/>
                <a:ext cx="3798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Freihand 8"/>
              <p14:cNvContentPartPr/>
              <p14:nvPr/>
            </p14:nvContentPartPr>
            <p14:xfrm>
              <a:off x="5277480" y="4743291"/>
              <a:ext cx="2952360" cy="99000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3360" y="4719171"/>
                <a:ext cx="3000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Freihand 59"/>
              <p14:cNvContentPartPr/>
              <p14:nvPr/>
            </p14:nvContentPartPr>
            <p14:xfrm>
              <a:off x="7810440" y="4571931"/>
              <a:ext cx="410760" cy="388080"/>
            </p14:xfrm>
          </p:contentPart>
        </mc:Choice>
        <mc:Fallback>
          <p:pic>
            <p:nvPicPr>
              <p:cNvPr id="60" name="Freihand 5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6320" y="4547811"/>
                <a:ext cx="459000" cy="4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8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3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Begriffliche Abgrenzung – Definition / Aspekte der Organisation (3) 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26124" y="2204864"/>
            <a:ext cx="8501715" cy="4086473"/>
            <a:chOff x="107504" y="2257132"/>
            <a:chExt cx="9202924" cy="4412228"/>
          </a:xfrm>
        </p:grpSpPr>
        <p:sp>
          <p:nvSpPr>
            <p:cNvPr id="60" name="object 3"/>
            <p:cNvSpPr/>
            <p:nvPr/>
          </p:nvSpPr>
          <p:spPr>
            <a:xfrm>
              <a:off x="258380" y="2422480"/>
              <a:ext cx="4227830" cy="4246880"/>
            </a:xfrm>
            <a:custGeom>
              <a:avLst/>
              <a:gdLst/>
              <a:ahLst/>
              <a:cxnLst/>
              <a:rect l="l" t="t" r="r" b="b"/>
              <a:pathLst>
                <a:path w="4227830" h="4246880">
                  <a:moveTo>
                    <a:pt x="0" y="4246625"/>
                  </a:moveTo>
                  <a:lnTo>
                    <a:pt x="4227575" y="4246625"/>
                  </a:lnTo>
                  <a:lnTo>
                    <a:pt x="4227575" y="0"/>
                  </a:lnTo>
                  <a:lnTo>
                    <a:pt x="0" y="0"/>
                  </a:lnTo>
                  <a:lnTo>
                    <a:pt x="0" y="4246625"/>
                  </a:lnTo>
                  <a:close/>
                </a:path>
              </a:pathLst>
            </a:custGeom>
            <a:ln w="9524">
              <a:solidFill>
                <a:srgbClr val="C0C0C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4"/>
            <p:cNvSpPr/>
            <p:nvPr/>
          </p:nvSpPr>
          <p:spPr>
            <a:xfrm>
              <a:off x="5082598" y="2422480"/>
              <a:ext cx="4227830" cy="4246880"/>
            </a:xfrm>
            <a:custGeom>
              <a:avLst/>
              <a:gdLst/>
              <a:ahLst/>
              <a:cxnLst/>
              <a:rect l="l" t="t" r="r" b="b"/>
              <a:pathLst>
                <a:path w="4227830" h="4246880">
                  <a:moveTo>
                    <a:pt x="0" y="4246625"/>
                  </a:moveTo>
                  <a:lnTo>
                    <a:pt x="4227575" y="4246625"/>
                  </a:lnTo>
                  <a:lnTo>
                    <a:pt x="4227575" y="0"/>
                  </a:lnTo>
                  <a:lnTo>
                    <a:pt x="0" y="0"/>
                  </a:lnTo>
                  <a:lnTo>
                    <a:pt x="0" y="4246625"/>
                  </a:lnTo>
                  <a:close/>
                </a:path>
              </a:pathLst>
            </a:custGeom>
            <a:ln w="9524">
              <a:solidFill>
                <a:srgbClr val="C0C0C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5"/>
            <p:cNvSpPr txBox="1"/>
            <p:nvPr/>
          </p:nvSpPr>
          <p:spPr>
            <a:xfrm>
              <a:off x="342454" y="3349318"/>
              <a:ext cx="3986529" cy="31209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464184"/>
              <a:r>
                <a:rPr sz="1200" spc="150" dirty="0">
                  <a:solidFill>
                    <a:prstClr val="black"/>
                  </a:solidFill>
                  <a:latin typeface="+mj-lt"/>
                  <a:cs typeface="Calibri"/>
                </a:rPr>
                <a:t>D</a:t>
              </a:r>
              <a:r>
                <a:rPr sz="1200" spc="110" dirty="0">
                  <a:solidFill>
                    <a:prstClr val="black"/>
                  </a:solidFill>
                  <a:latin typeface="+mj-lt"/>
                  <a:cs typeface="Calibri"/>
                </a:rPr>
                <a:t>a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uerhaf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t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95" dirty="0">
                  <a:solidFill>
                    <a:prstClr val="black"/>
                  </a:solidFill>
                  <a:latin typeface="+mj-lt"/>
                  <a:cs typeface="Calibri"/>
                </a:rPr>
                <a:t>wirksam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14" dirty="0">
                  <a:solidFill>
                    <a:prstClr val="black"/>
                  </a:solidFill>
                  <a:latin typeface="+mj-lt"/>
                  <a:cs typeface="Calibri"/>
                </a:rPr>
                <a:t>aufgabenteilige</a:t>
              </a:r>
              <a:r>
                <a:rPr sz="1200" spc="6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organisatorisch</a:t>
              </a:r>
              <a:r>
                <a:rPr sz="1200" spc="110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95" dirty="0">
                  <a:solidFill>
                    <a:prstClr val="black"/>
                  </a:solidFill>
                  <a:latin typeface="+mj-lt"/>
                  <a:cs typeface="Calibri"/>
                </a:rPr>
                <a:t>Struktur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  <a:p>
              <a:pPr>
                <a:lnSpc>
                  <a:spcPts val="1800"/>
                </a:lnSpc>
                <a:spcBef>
                  <a:spcPts val="29"/>
                </a:spcBef>
              </a:pPr>
              <a:endParaRPr sz="1600" dirty="0">
                <a:solidFill>
                  <a:prstClr val="black"/>
                </a:solidFill>
                <a:latin typeface="+mj-lt"/>
              </a:endParaRPr>
            </a:p>
            <a:p>
              <a:pPr marL="460375" marR="327660" indent="-269240">
                <a:buFont typeface="Wingdings" panose="05000000000000000000" pitchFamily="2" charset="2"/>
                <a:buChar char="§"/>
              </a:pPr>
              <a:r>
                <a:rPr sz="1200" spc="90" dirty="0" err="1">
                  <a:solidFill>
                    <a:prstClr val="black"/>
                  </a:solidFill>
                  <a:latin typeface="+mj-lt"/>
                  <a:cs typeface="Calibri"/>
                </a:rPr>
                <a:t>Welch</a:t>
              </a:r>
              <a:r>
                <a:rPr sz="1200" spc="95" dirty="0" err="1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b="1" spc="185" dirty="0">
                  <a:solidFill>
                    <a:schemeClr val="accent6"/>
                  </a:solidFill>
                  <a:latin typeface="+mj-lt"/>
                  <a:cs typeface="Calibri"/>
                </a:rPr>
                <a:t>O</a:t>
              </a:r>
              <a:r>
                <a:rPr sz="1200" b="1" spc="60" dirty="0">
                  <a:solidFill>
                    <a:schemeClr val="accent6"/>
                  </a:solidFill>
                  <a:latin typeface="+mj-lt"/>
                  <a:cs typeface="Calibri"/>
                </a:rPr>
                <a:t>r</a:t>
              </a:r>
              <a:r>
                <a:rPr sz="1200" b="1" spc="95" dirty="0">
                  <a:solidFill>
                    <a:schemeClr val="accent6"/>
                  </a:solidFill>
                  <a:latin typeface="+mj-lt"/>
                  <a:cs typeface="Calibri"/>
                </a:rPr>
                <a:t>ganisationseinheiten</a:t>
              </a:r>
              <a:r>
                <a:rPr sz="1200" b="1" spc="55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spc="75" dirty="0">
                  <a:solidFill>
                    <a:prstClr val="black"/>
                  </a:solidFill>
                  <a:latin typeface="+mj-lt"/>
                  <a:cs typeface="Calibri"/>
                </a:rPr>
                <a:t>(Stellen,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25" dirty="0">
                  <a:solidFill>
                    <a:prstClr val="black"/>
                  </a:solidFill>
                  <a:latin typeface="+mj-lt"/>
                  <a:cs typeface="Calibri"/>
                </a:rPr>
                <a:t>Abteilung</a:t>
              </a:r>
              <a:r>
                <a:rPr sz="1200" spc="130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n,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Sachmittel)</a:t>
              </a:r>
              <a:r>
                <a:rPr sz="1200" spc="5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30" dirty="0">
                  <a:solidFill>
                    <a:prstClr val="black"/>
                  </a:solidFill>
                  <a:latin typeface="+mj-lt"/>
                  <a:cs typeface="Calibri"/>
                </a:rPr>
                <a:t>gibt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50" dirty="0">
                  <a:solidFill>
                    <a:prstClr val="black"/>
                  </a:solidFill>
                  <a:latin typeface="+mj-lt"/>
                  <a:cs typeface="Calibri"/>
                </a:rPr>
                <a:t>es?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  <a:p>
              <a:pPr>
                <a:lnSpc>
                  <a:spcPts val="1100"/>
                </a:lnSpc>
                <a:spcBef>
                  <a:spcPts val="5"/>
                </a:spcBef>
              </a:pPr>
              <a:endParaRPr sz="1000" dirty="0">
                <a:solidFill>
                  <a:prstClr val="black"/>
                </a:solidFill>
                <a:latin typeface="+mj-lt"/>
              </a:endParaRPr>
            </a:p>
            <a:p>
              <a:pPr>
                <a:lnSpc>
                  <a:spcPts val="1600"/>
                </a:lnSpc>
              </a:pPr>
              <a:endParaRPr sz="1200" dirty="0">
                <a:solidFill>
                  <a:prstClr val="black"/>
                </a:solidFill>
                <a:latin typeface="+mj-lt"/>
              </a:endParaRPr>
            </a:p>
            <a:p>
              <a:pPr marL="460375" marR="6350" indent="-269240">
                <a:buFont typeface="Wingdings" panose="05000000000000000000" pitchFamily="2" charset="2"/>
                <a:buChar char="§"/>
              </a:pPr>
              <a:r>
                <a:rPr sz="1200" spc="90" dirty="0" err="1">
                  <a:solidFill>
                    <a:prstClr val="black"/>
                  </a:solidFill>
                  <a:latin typeface="+mj-lt"/>
                  <a:cs typeface="Calibri"/>
                </a:rPr>
                <a:t>Welch</a:t>
              </a:r>
              <a:r>
                <a:rPr sz="1200" spc="95" dirty="0" err="1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b="1" spc="110" dirty="0">
                  <a:solidFill>
                    <a:schemeClr val="accent6"/>
                  </a:solidFill>
                  <a:latin typeface="+mj-lt"/>
                  <a:cs typeface="Calibri"/>
                </a:rPr>
                <a:t>formalen</a:t>
              </a:r>
              <a:r>
                <a:rPr sz="1200" b="1" spc="40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b="1" spc="70" dirty="0">
                  <a:solidFill>
                    <a:schemeClr val="accent6"/>
                  </a:solidFill>
                  <a:latin typeface="+mj-lt"/>
                  <a:cs typeface="Calibri"/>
                </a:rPr>
                <a:t>statischen</a:t>
              </a:r>
              <a:r>
                <a:rPr sz="1200" b="1" spc="40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b="1" spc="114" dirty="0">
                  <a:solidFill>
                    <a:schemeClr val="accent6"/>
                  </a:solidFill>
                  <a:latin typeface="+mj-lt"/>
                  <a:cs typeface="Calibri"/>
                </a:rPr>
                <a:t>Beziehunge</a:t>
              </a:r>
              <a:r>
                <a:rPr sz="1200" b="1" spc="130" dirty="0">
                  <a:solidFill>
                    <a:schemeClr val="accent6"/>
                  </a:solidFill>
                  <a:latin typeface="+mj-lt"/>
                  <a:cs typeface="Calibri"/>
                </a:rPr>
                <a:t>n</a:t>
              </a:r>
              <a:r>
                <a:rPr sz="1200" b="1" spc="45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spc="114" dirty="0">
                  <a:solidFill>
                    <a:prstClr val="black"/>
                  </a:solidFill>
                  <a:latin typeface="+mj-lt"/>
                  <a:cs typeface="Calibri"/>
                </a:rPr>
                <a:t>(Kompetenz,</a:t>
              </a:r>
              <a:r>
                <a:rPr sz="1200" spc="5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Weisungsbefugnis</a:t>
              </a:r>
              <a:r>
                <a:rPr sz="1200" spc="60" dirty="0">
                  <a:solidFill>
                    <a:prstClr val="black"/>
                  </a:solidFill>
                  <a:latin typeface="+mj-lt"/>
                  <a:cs typeface="Calibri"/>
                </a:rPr>
                <a:t>,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14" dirty="0">
                  <a:solidFill>
                    <a:prstClr val="black"/>
                  </a:solidFill>
                  <a:latin typeface="+mj-lt"/>
                  <a:cs typeface="Calibri"/>
                </a:rPr>
                <a:t>Kommunikation)</a:t>
              </a:r>
              <a:r>
                <a:rPr sz="1200" spc="5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0" dirty="0">
                  <a:solidFill>
                    <a:prstClr val="black"/>
                  </a:solidFill>
                  <a:latin typeface="+mj-lt"/>
                  <a:cs typeface="Calibri"/>
                </a:rPr>
                <a:t>bestehe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zwis</a:t>
              </a:r>
              <a:r>
                <a:rPr sz="1200" spc="90" dirty="0">
                  <a:solidFill>
                    <a:prstClr val="black"/>
                  </a:solidFill>
                  <a:latin typeface="+mj-lt"/>
                  <a:cs typeface="Calibri"/>
                </a:rPr>
                <a:t>c</a:t>
              </a:r>
              <a:r>
                <a:rPr sz="1200" spc="125" dirty="0">
                  <a:solidFill>
                    <a:prstClr val="black"/>
                  </a:solidFill>
                  <a:latin typeface="+mj-lt"/>
                  <a:cs typeface="Calibri"/>
                </a:rPr>
                <a:t>h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114" dirty="0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75" dirty="0">
                  <a:solidFill>
                    <a:prstClr val="black"/>
                  </a:solidFill>
                  <a:latin typeface="+mj-lt"/>
                  <a:cs typeface="Calibri"/>
                </a:rPr>
                <a:t>diese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90" dirty="0">
                  <a:solidFill>
                    <a:prstClr val="black"/>
                  </a:solidFill>
                  <a:latin typeface="+mj-lt"/>
                  <a:cs typeface="Calibri"/>
                </a:rPr>
                <a:t>Einheiten?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  <a:p>
              <a:pPr marL="15240">
                <a:spcBef>
                  <a:spcPts val="1050"/>
                </a:spcBef>
              </a:pPr>
              <a:r>
                <a:rPr lang="de-DE" sz="1200" b="1" spc="85" dirty="0">
                  <a:solidFill>
                    <a:srgbClr val="4C4C4C"/>
                  </a:solidFill>
                  <a:latin typeface="+mj-lt"/>
                  <a:cs typeface="Calibri"/>
                </a:rPr>
                <a:t>        </a:t>
              </a:r>
            </a:p>
            <a:p>
              <a:pPr marL="15240">
                <a:spcBef>
                  <a:spcPts val="1050"/>
                </a:spcBef>
              </a:pPr>
              <a:r>
                <a:rPr lang="de-DE" sz="1200" b="1" spc="85" dirty="0">
                  <a:solidFill>
                    <a:srgbClr val="4C4C4C"/>
                  </a:solidFill>
                  <a:latin typeface="+mj-lt"/>
                  <a:cs typeface="Calibri"/>
                </a:rPr>
                <a:t>                   </a:t>
              </a:r>
              <a:r>
                <a:rPr sz="1200" b="1" spc="85" dirty="0" err="1">
                  <a:solidFill>
                    <a:srgbClr val="4C4C4C"/>
                  </a:solidFill>
                  <a:latin typeface="+mj-lt"/>
                  <a:cs typeface="Calibri"/>
                </a:rPr>
                <a:t>Klärt</a:t>
              </a:r>
              <a:r>
                <a:rPr sz="1200" b="1" spc="50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70" dirty="0">
                  <a:solidFill>
                    <a:srgbClr val="4C4C4C"/>
                  </a:solidFill>
                  <a:latin typeface="+mj-lt"/>
                  <a:cs typeface="Calibri"/>
                </a:rPr>
                <a:t>inhaltlich,</a:t>
              </a:r>
              <a:r>
                <a:rPr sz="1200" b="1" spc="35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145" dirty="0">
                  <a:solidFill>
                    <a:schemeClr val="accent6"/>
                  </a:solidFill>
                  <a:latin typeface="+mj-lt"/>
                  <a:cs typeface="Calibri"/>
                </a:rPr>
                <a:t>WAS</a:t>
              </a:r>
              <a:r>
                <a:rPr sz="1200" b="1" spc="40" dirty="0">
                  <a:solidFill>
                    <a:srgbClr val="179C7C"/>
                  </a:solidFill>
                  <a:latin typeface="+mj-lt"/>
                  <a:cs typeface="Times New Roman"/>
                </a:rPr>
                <a:t> </a:t>
              </a:r>
              <a:r>
                <a:rPr sz="1200" b="1" spc="140" dirty="0">
                  <a:solidFill>
                    <a:srgbClr val="4C4C4C"/>
                  </a:solidFill>
                  <a:latin typeface="+mj-lt"/>
                  <a:cs typeface="Calibri"/>
                </a:rPr>
                <a:t>zu</a:t>
              </a:r>
              <a:r>
                <a:rPr sz="1200" b="1" spc="45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95" dirty="0">
                  <a:solidFill>
                    <a:srgbClr val="4C4C4C"/>
                  </a:solidFill>
                  <a:latin typeface="+mj-lt"/>
                  <a:cs typeface="Calibri"/>
                </a:rPr>
                <a:t>tun</a:t>
              </a:r>
              <a:r>
                <a:rPr sz="1200" b="1" spc="45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65" dirty="0">
                  <a:solidFill>
                    <a:srgbClr val="4C4C4C"/>
                  </a:solidFill>
                  <a:latin typeface="+mj-lt"/>
                  <a:cs typeface="Calibri"/>
                </a:rPr>
                <a:t>ist!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63" name="object 6"/>
            <p:cNvSpPr/>
            <p:nvPr/>
          </p:nvSpPr>
          <p:spPr>
            <a:xfrm>
              <a:off x="107504" y="2257132"/>
              <a:ext cx="2627630" cy="325755"/>
            </a:xfrm>
            <a:custGeom>
              <a:avLst/>
              <a:gdLst/>
              <a:ahLst/>
              <a:cxnLst/>
              <a:rect l="l" t="t" r="r" b="b"/>
              <a:pathLst>
                <a:path w="2627629" h="325755">
                  <a:moveTo>
                    <a:pt x="0" y="325373"/>
                  </a:moveTo>
                  <a:lnTo>
                    <a:pt x="2627375" y="325373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7"/>
            <p:cNvSpPr/>
            <p:nvPr/>
          </p:nvSpPr>
          <p:spPr>
            <a:xfrm>
              <a:off x="107504" y="2257132"/>
              <a:ext cx="2627630" cy="325755"/>
            </a:xfrm>
            <a:custGeom>
              <a:avLst/>
              <a:gdLst/>
              <a:ahLst/>
              <a:cxnLst/>
              <a:rect l="l" t="t" r="r" b="b"/>
              <a:pathLst>
                <a:path w="2627629" h="325755">
                  <a:moveTo>
                    <a:pt x="0" y="325373"/>
                  </a:moveTo>
                  <a:lnTo>
                    <a:pt x="2627375" y="325373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8"/>
            <p:cNvSpPr/>
            <p:nvPr/>
          </p:nvSpPr>
          <p:spPr>
            <a:xfrm>
              <a:off x="107504" y="2261704"/>
              <a:ext cx="2627375" cy="32384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9"/>
            <p:cNvSpPr/>
            <p:nvPr/>
          </p:nvSpPr>
          <p:spPr>
            <a:xfrm>
              <a:off x="107504" y="2261704"/>
              <a:ext cx="2627630" cy="323850"/>
            </a:xfrm>
            <a:custGeom>
              <a:avLst/>
              <a:gdLst/>
              <a:ahLst/>
              <a:cxnLst/>
              <a:rect l="l" t="t" r="r" b="b"/>
              <a:pathLst>
                <a:path w="2627629" h="323850">
                  <a:moveTo>
                    <a:pt x="0" y="323849"/>
                  </a:moveTo>
                  <a:lnTo>
                    <a:pt x="2627375" y="323849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3849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10"/>
            <p:cNvSpPr/>
            <p:nvPr/>
          </p:nvSpPr>
          <p:spPr>
            <a:xfrm>
              <a:off x="4925626" y="2257132"/>
              <a:ext cx="2627630" cy="325755"/>
            </a:xfrm>
            <a:custGeom>
              <a:avLst/>
              <a:gdLst/>
              <a:ahLst/>
              <a:cxnLst/>
              <a:rect l="l" t="t" r="r" b="b"/>
              <a:pathLst>
                <a:path w="2627629" h="325755">
                  <a:moveTo>
                    <a:pt x="0" y="325373"/>
                  </a:moveTo>
                  <a:lnTo>
                    <a:pt x="2627375" y="325373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11"/>
            <p:cNvSpPr/>
            <p:nvPr/>
          </p:nvSpPr>
          <p:spPr>
            <a:xfrm>
              <a:off x="4925626" y="2257132"/>
              <a:ext cx="2627630" cy="325755"/>
            </a:xfrm>
            <a:custGeom>
              <a:avLst/>
              <a:gdLst/>
              <a:ahLst/>
              <a:cxnLst/>
              <a:rect l="l" t="t" r="r" b="b"/>
              <a:pathLst>
                <a:path w="2627629" h="325755">
                  <a:moveTo>
                    <a:pt x="0" y="325373"/>
                  </a:moveTo>
                  <a:lnTo>
                    <a:pt x="2627375" y="325373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12"/>
            <p:cNvSpPr/>
            <p:nvPr/>
          </p:nvSpPr>
          <p:spPr>
            <a:xfrm>
              <a:off x="4925626" y="2261704"/>
              <a:ext cx="2627375" cy="32384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13"/>
            <p:cNvSpPr/>
            <p:nvPr/>
          </p:nvSpPr>
          <p:spPr>
            <a:xfrm>
              <a:off x="4925626" y="2261704"/>
              <a:ext cx="2627630" cy="323850"/>
            </a:xfrm>
            <a:custGeom>
              <a:avLst/>
              <a:gdLst/>
              <a:ahLst/>
              <a:cxnLst/>
              <a:rect l="l" t="t" r="r" b="b"/>
              <a:pathLst>
                <a:path w="2627629" h="323850">
                  <a:moveTo>
                    <a:pt x="0" y="323849"/>
                  </a:moveTo>
                  <a:lnTo>
                    <a:pt x="2627375" y="323849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323849"/>
                  </a:lnTo>
                  <a:close/>
                </a:path>
              </a:pathLst>
            </a:custGeom>
            <a:ln w="9524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14"/>
            <p:cNvSpPr txBox="1"/>
            <p:nvPr/>
          </p:nvSpPr>
          <p:spPr>
            <a:xfrm>
              <a:off x="5162113" y="3353598"/>
              <a:ext cx="4016375" cy="1935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5405"/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Ordnungsstruktu</a:t>
              </a:r>
              <a:r>
                <a:rPr sz="1200" spc="80" dirty="0">
                  <a:solidFill>
                    <a:prstClr val="black"/>
                  </a:solidFill>
                  <a:latin typeface="+mj-lt"/>
                  <a:cs typeface="Calibri"/>
                </a:rPr>
                <a:t>r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de</a:t>
              </a:r>
              <a:r>
                <a:rPr sz="1200" spc="70" dirty="0">
                  <a:solidFill>
                    <a:prstClr val="black"/>
                  </a:solidFill>
                  <a:latin typeface="+mj-lt"/>
                  <a:cs typeface="Calibri"/>
                </a:rPr>
                <a:t>r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60" dirty="0">
                  <a:solidFill>
                    <a:prstClr val="black"/>
                  </a:solidFill>
                  <a:latin typeface="+mj-lt"/>
                  <a:cs typeface="Calibri"/>
                </a:rPr>
                <a:t>i</a:t>
              </a:r>
              <a:r>
                <a:rPr sz="1200" spc="150" dirty="0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Rau</a:t>
              </a:r>
              <a:r>
                <a:rPr sz="1200" spc="165" dirty="0">
                  <a:solidFill>
                    <a:prstClr val="black"/>
                  </a:solidFill>
                  <a:latin typeface="+mj-lt"/>
                  <a:cs typeface="Calibri"/>
                </a:rPr>
                <a:t>m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25" dirty="0">
                  <a:solidFill>
                    <a:prstClr val="black"/>
                  </a:solidFill>
                  <a:latin typeface="+mj-lt"/>
                  <a:cs typeface="Calibri"/>
                </a:rPr>
                <a:t>un</a:t>
              </a:r>
              <a:r>
                <a:rPr sz="1200" spc="130" dirty="0">
                  <a:solidFill>
                    <a:prstClr val="black"/>
                  </a:solidFill>
                  <a:latin typeface="+mj-lt"/>
                  <a:cs typeface="Calibri"/>
                </a:rPr>
                <a:t>d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90" dirty="0">
                  <a:solidFill>
                    <a:prstClr val="black"/>
                  </a:solidFill>
                  <a:latin typeface="+mj-lt"/>
                  <a:cs typeface="Calibri"/>
                </a:rPr>
                <a:t>Zeit</a:t>
              </a:r>
              <a:r>
                <a:rPr sz="1200" spc="5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10" dirty="0">
                  <a:solidFill>
                    <a:prstClr val="black"/>
                  </a:solidFill>
                  <a:latin typeface="+mj-lt"/>
                  <a:cs typeface="Calibri"/>
                </a:rPr>
                <a:t>ablaufende</a:t>
              </a:r>
              <a:r>
                <a:rPr sz="1200" spc="130" dirty="0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10" dirty="0">
                  <a:solidFill>
                    <a:prstClr val="black"/>
                  </a:solidFill>
                  <a:latin typeface="+mj-lt"/>
                  <a:cs typeface="Calibri"/>
                </a:rPr>
                <a:t>Arbei</a:t>
              </a:r>
              <a:r>
                <a:rPr sz="1200" spc="90" dirty="0">
                  <a:solidFill>
                    <a:prstClr val="black"/>
                  </a:solidFill>
                  <a:latin typeface="+mj-lt"/>
                  <a:cs typeface="Calibri"/>
                </a:rPr>
                <a:t>t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25" dirty="0">
                  <a:solidFill>
                    <a:prstClr val="black"/>
                  </a:solidFill>
                  <a:latin typeface="+mj-lt"/>
                  <a:cs typeface="Calibri"/>
                </a:rPr>
                <a:t>zu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r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95" dirty="0">
                  <a:solidFill>
                    <a:prstClr val="black"/>
                  </a:solidFill>
                  <a:latin typeface="+mj-lt"/>
                  <a:cs typeface="Calibri"/>
                </a:rPr>
                <a:t>Beschreibun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g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70" dirty="0">
                  <a:solidFill>
                    <a:prstClr val="black"/>
                  </a:solidFill>
                  <a:latin typeface="+mj-lt"/>
                  <a:cs typeface="Calibri"/>
                </a:rPr>
                <a:t>des</a:t>
              </a:r>
              <a:r>
                <a:rPr sz="1200" spc="3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 err="1">
                  <a:solidFill>
                    <a:prstClr val="black"/>
                  </a:solidFill>
                  <a:latin typeface="+mj-lt"/>
                  <a:cs typeface="Calibri"/>
                </a:rPr>
                <a:t>dynamische</a:t>
              </a:r>
              <a:r>
                <a:rPr sz="1200" spc="100" dirty="0" err="1">
                  <a:solidFill>
                    <a:prstClr val="black"/>
                  </a:solidFill>
                  <a:latin typeface="+mj-lt"/>
                  <a:cs typeface="Calibri"/>
                </a:rPr>
                <a:t>n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0" dirty="0" err="1">
                  <a:solidFill>
                    <a:prstClr val="black"/>
                  </a:solidFill>
                  <a:latin typeface="+mj-lt"/>
                  <a:cs typeface="Calibri"/>
                </a:rPr>
                <a:t>Beziehungszusammen</a:t>
              </a:r>
              <a:r>
                <a:rPr sz="1200" spc="120" dirty="0" err="1">
                  <a:solidFill>
                    <a:prstClr val="black"/>
                  </a:solidFill>
                  <a:latin typeface="+mj-lt"/>
                  <a:cs typeface="Calibri"/>
                </a:rPr>
                <a:t>hang</a:t>
              </a:r>
              <a:r>
                <a:rPr sz="1200" spc="100" dirty="0" err="1">
                  <a:solidFill>
                    <a:prstClr val="black"/>
                  </a:solidFill>
                  <a:latin typeface="+mj-lt"/>
                  <a:cs typeface="Calibri"/>
                </a:rPr>
                <a:t>s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25" dirty="0">
                  <a:solidFill>
                    <a:prstClr val="black"/>
                  </a:solidFill>
                  <a:latin typeface="+mj-lt"/>
                  <a:cs typeface="Calibri"/>
                </a:rPr>
                <a:t>d</a:t>
              </a:r>
              <a:r>
                <a:rPr sz="1200" spc="80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60" dirty="0">
                  <a:solidFill>
                    <a:prstClr val="black"/>
                  </a:solidFill>
                  <a:latin typeface="+mj-lt"/>
                  <a:cs typeface="Calibri"/>
                </a:rPr>
                <a:t>r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Aufgabenerfüllungsprozesse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  <a:p>
              <a:pPr>
                <a:lnSpc>
                  <a:spcPts val="1600"/>
                </a:lnSpc>
              </a:pPr>
              <a:endParaRPr sz="1400" dirty="0">
                <a:solidFill>
                  <a:prstClr val="black"/>
                </a:solidFill>
                <a:latin typeface="+mj-lt"/>
              </a:endParaRPr>
            </a:p>
            <a:p>
              <a:pPr>
                <a:lnSpc>
                  <a:spcPts val="2200"/>
                </a:lnSpc>
                <a:spcBef>
                  <a:spcPts val="82"/>
                </a:spcBef>
              </a:pPr>
              <a:endParaRPr sz="2000" dirty="0">
                <a:solidFill>
                  <a:prstClr val="black"/>
                </a:solidFill>
                <a:latin typeface="+mj-lt"/>
              </a:endParaRPr>
            </a:p>
            <a:p>
              <a:pPr marL="464820" marR="6350" indent="-267335">
                <a:buFont typeface="Wingdings" panose="05000000000000000000" pitchFamily="2" charset="2"/>
                <a:buChar char="§"/>
              </a:pPr>
              <a:r>
                <a:rPr sz="1200" spc="135" dirty="0" err="1">
                  <a:solidFill>
                    <a:prstClr val="black"/>
                  </a:solidFill>
                  <a:latin typeface="+mj-lt"/>
                  <a:cs typeface="Calibri"/>
                </a:rPr>
                <a:t>Ergänzun</a:t>
              </a:r>
              <a:r>
                <a:rPr sz="1200" spc="140" dirty="0" err="1">
                  <a:solidFill>
                    <a:prstClr val="black"/>
                  </a:solidFill>
                  <a:latin typeface="+mj-lt"/>
                  <a:cs typeface="Calibri"/>
                </a:rPr>
                <a:t>g</a:t>
              </a:r>
              <a:r>
                <a:rPr sz="1200" spc="4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b="1" spc="100" dirty="0">
                  <a:solidFill>
                    <a:schemeClr val="accent6"/>
                  </a:solidFill>
                  <a:latin typeface="+mj-lt"/>
                  <a:cs typeface="Calibri"/>
                </a:rPr>
                <a:t>de</a:t>
              </a:r>
              <a:r>
                <a:rPr sz="1200" b="1" spc="70" dirty="0">
                  <a:solidFill>
                    <a:schemeClr val="accent6"/>
                  </a:solidFill>
                  <a:latin typeface="+mj-lt"/>
                  <a:cs typeface="Calibri"/>
                </a:rPr>
                <a:t>r</a:t>
              </a:r>
              <a:r>
                <a:rPr sz="1200" b="1" spc="40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b="1" spc="114" dirty="0">
                  <a:solidFill>
                    <a:schemeClr val="accent6"/>
                  </a:solidFill>
                  <a:latin typeface="+mj-lt"/>
                  <a:cs typeface="Calibri"/>
                </a:rPr>
                <a:t>Aufbauorganisation</a:t>
              </a:r>
              <a:r>
                <a:rPr sz="1200" b="1" spc="60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200" spc="100" dirty="0">
                  <a:solidFill>
                    <a:prstClr val="black"/>
                  </a:solidFill>
                  <a:latin typeface="+mj-lt"/>
                  <a:cs typeface="Calibri"/>
                </a:rPr>
                <a:t>u</a:t>
              </a:r>
              <a:r>
                <a:rPr sz="1200" spc="165" dirty="0">
                  <a:solidFill>
                    <a:prstClr val="black"/>
                  </a:solidFill>
                  <a:latin typeface="+mj-lt"/>
                  <a:cs typeface="Calibri"/>
                </a:rPr>
                <a:t>m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di</a:t>
              </a:r>
              <a:r>
                <a:rPr sz="1200" spc="114" dirty="0">
                  <a:solidFill>
                    <a:prstClr val="black"/>
                  </a:solidFill>
                  <a:latin typeface="+mj-lt"/>
                  <a:cs typeface="Calibri"/>
                </a:rPr>
                <a:t>e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>
                  <a:solidFill>
                    <a:prstClr val="black"/>
                  </a:solidFill>
                  <a:latin typeface="+mj-lt"/>
                  <a:cs typeface="Calibri"/>
                </a:rPr>
                <a:t>dynamischen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Calibri"/>
                </a:rPr>
                <a:t>,</a:t>
              </a:r>
              <a:r>
                <a:rPr sz="1200" spc="45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85" dirty="0" err="1">
                  <a:solidFill>
                    <a:prstClr val="black"/>
                  </a:solidFill>
                  <a:latin typeface="+mj-lt"/>
                  <a:cs typeface="Calibri"/>
                </a:rPr>
                <a:t>raumzeitlichen</a:t>
              </a:r>
              <a:r>
                <a:rPr sz="1200" spc="50" dirty="0">
                  <a:solidFill>
                    <a:prstClr val="black"/>
                  </a:solidFill>
                  <a:latin typeface="+mj-lt"/>
                  <a:cs typeface="Times New Roman"/>
                </a:rPr>
                <a:t> </a:t>
              </a:r>
              <a:r>
                <a:rPr sz="1200" spc="105" dirty="0">
                  <a:solidFill>
                    <a:prstClr val="black"/>
                  </a:solidFill>
                  <a:latin typeface="+mj-lt"/>
                  <a:cs typeface="Calibri"/>
                </a:rPr>
                <a:t>Aspekte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72" name="object 15"/>
            <p:cNvSpPr txBox="1"/>
            <p:nvPr/>
          </p:nvSpPr>
          <p:spPr>
            <a:xfrm>
              <a:off x="6682798" y="6206298"/>
              <a:ext cx="2627630" cy="398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79400" marR="6350" indent="-266700"/>
              <a:r>
                <a:rPr sz="1200" b="1" spc="65" dirty="0" err="1">
                  <a:solidFill>
                    <a:srgbClr val="4C4C4C"/>
                  </a:solidFill>
                  <a:latin typeface="+mj-lt"/>
                  <a:cs typeface="Calibri"/>
                </a:rPr>
                <a:t>Beschreibt</a:t>
              </a:r>
              <a:r>
                <a:rPr sz="1200" b="1" spc="65" dirty="0">
                  <a:solidFill>
                    <a:srgbClr val="4C4C4C"/>
                  </a:solidFill>
                  <a:latin typeface="+mj-lt"/>
                  <a:cs typeface="Calibri"/>
                </a:rPr>
                <a:t>,</a:t>
              </a:r>
              <a:r>
                <a:rPr sz="1200" b="1" spc="45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85" dirty="0">
                  <a:solidFill>
                    <a:srgbClr val="179C7C"/>
                  </a:solidFill>
                  <a:latin typeface="+mj-lt"/>
                  <a:cs typeface="Calibri"/>
                </a:rPr>
                <a:t>WIE</a:t>
              </a:r>
              <a:r>
                <a:rPr sz="1200" b="1" spc="40" dirty="0">
                  <a:solidFill>
                    <a:srgbClr val="179C7C"/>
                  </a:solidFill>
                  <a:latin typeface="+mj-lt"/>
                  <a:cs typeface="Times New Roman"/>
                </a:rPr>
                <a:t> </a:t>
              </a:r>
              <a:r>
                <a:rPr sz="1200" b="1" spc="70" dirty="0">
                  <a:solidFill>
                    <a:srgbClr val="4C4C4C"/>
                  </a:solidFill>
                  <a:latin typeface="+mj-lt"/>
                  <a:cs typeface="Calibri"/>
                </a:rPr>
                <a:t>di</a:t>
              </a:r>
              <a:r>
                <a:rPr sz="1200" b="1" spc="95" dirty="0">
                  <a:solidFill>
                    <a:srgbClr val="4C4C4C"/>
                  </a:solidFill>
                  <a:latin typeface="+mj-lt"/>
                  <a:cs typeface="Calibri"/>
                </a:rPr>
                <a:t>e</a:t>
              </a:r>
              <a:r>
                <a:rPr sz="1200" b="1" spc="40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125" dirty="0" err="1">
                  <a:solidFill>
                    <a:srgbClr val="4C4C4C"/>
                  </a:solidFill>
                  <a:latin typeface="+mj-lt"/>
                  <a:cs typeface="Calibri"/>
                </a:rPr>
                <a:t>Aufgab</a:t>
              </a:r>
              <a:r>
                <a:rPr sz="1200" b="1" spc="135" dirty="0" err="1">
                  <a:solidFill>
                    <a:srgbClr val="4C4C4C"/>
                  </a:solidFill>
                  <a:latin typeface="+mj-lt"/>
                  <a:cs typeface="Calibri"/>
                </a:rPr>
                <a:t>e</a:t>
              </a:r>
              <a:r>
                <a:rPr sz="1200" b="1" spc="40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endParaRPr lang="de-DE" sz="1200" b="1" spc="40" dirty="0">
                <a:solidFill>
                  <a:srgbClr val="4C4C4C"/>
                </a:solidFill>
                <a:latin typeface="+mj-lt"/>
                <a:cs typeface="Times New Roman"/>
              </a:endParaRPr>
            </a:p>
            <a:p>
              <a:pPr marL="279400" marR="6350" indent="-266700"/>
              <a:r>
                <a:rPr sz="1200" b="1" spc="135" dirty="0" err="1">
                  <a:solidFill>
                    <a:srgbClr val="4C4C4C"/>
                  </a:solidFill>
                  <a:latin typeface="+mj-lt"/>
                  <a:cs typeface="Calibri"/>
                </a:rPr>
                <a:t>zu</a:t>
              </a:r>
              <a:r>
                <a:rPr sz="1200" b="1" spc="70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80" dirty="0">
                  <a:solidFill>
                    <a:srgbClr val="4C4C4C"/>
                  </a:solidFill>
                  <a:latin typeface="+mj-lt"/>
                  <a:cs typeface="Calibri"/>
                </a:rPr>
                <a:t>erfüllen</a:t>
              </a:r>
              <a:r>
                <a:rPr sz="1200" b="1" spc="50" dirty="0">
                  <a:solidFill>
                    <a:srgbClr val="4C4C4C"/>
                  </a:solidFill>
                  <a:latin typeface="+mj-lt"/>
                  <a:cs typeface="Times New Roman"/>
                </a:rPr>
                <a:t> </a:t>
              </a:r>
              <a:r>
                <a:rPr sz="1200" b="1" spc="65" dirty="0">
                  <a:solidFill>
                    <a:srgbClr val="4C4C4C"/>
                  </a:solidFill>
                  <a:latin typeface="+mj-lt"/>
                  <a:cs typeface="Calibri"/>
                </a:rPr>
                <a:t>ist!</a:t>
              </a:r>
              <a:endParaRPr sz="12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190054" y="2299789"/>
              <a:ext cx="2172335" cy="2326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400" b="1" spc="135" dirty="0" err="1">
                  <a:solidFill>
                    <a:srgbClr val="FFFFFF"/>
                  </a:solidFill>
                  <a:latin typeface="+mj-lt"/>
                  <a:cs typeface="Calibri"/>
                </a:rPr>
                <a:t>Aufbauorganisation</a:t>
              </a:r>
              <a:endParaRPr sz="1400" b="1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74" name="object 18"/>
            <p:cNvSpPr txBox="1"/>
            <p:nvPr/>
          </p:nvSpPr>
          <p:spPr>
            <a:xfrm>
              <a:off x="5008189" y="2299789"/>
              <a:ext cx="2096135" cy="2326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400" b="1" spc="130" dirty="0">
                  <a:solidFill>
                    <a:srgbClr val="FFFFFF"/>
                  </a:solidFill>
                  <a:latin typeface="+mj-lt"/>
                  <a:cs typeface="Calibri"/>
                </a:rPr>
                <a:t>Ablauforganisation</a:t>
              </a:r>
              <a:endParaRPr sz="1400" b="1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75" name="object 19"/>
            <p:cNvSpPr/>
            <p:nvPr/>
          </p:nvSpPr>
          <p:spPr>
            <a:xfrm>
              <a:off x="563180" y="2898736"/>
              <a:ext cx="125730" cy="90805"/>
            </a:xfrm>
            <a:custGeom>
              <a:avLst/>
              <a:gdLst/>
              <a:ahLst/>
              <a:cxnLst/>
              <a:rect l="l" t="t" r="r" b="b"/>
              <a:pathLst>
                <a:path w="125730" h="90805">
                  <a:moveTo>
                    <a:pt x="0" y="90677"/>
                  </a:moveTo>
                  <a:lnTo>
                    <a:pt x="125729" y="90677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90677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20"/>
            <p:cNvSpPr/>
            <p:nvPr/>
          </p:nvSpPr>
          <p:spPr>
            <a:xfrm>
              <a:off x="563180" y="2898736"/>
              <a:ext cx="125730" cy="90170"/>
            </a:xfrm>
            <a:custGeom>
              <a:avLst/>
              <a:gdLst/>
              <a:ahLst/>
              <a:cxnLst/>
              <a:rect l="l" t="t" r="r" b="b"/>
              <a:pathLst>
                <a:path w="125730" h="90169">
                  <a:moveTo>
                    <a:pt x="0" y="89915"/>
                  </a:moveTo>
                  <a:lnTo>
                    <a:pt x="125729" y="89915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21"/>
            <p:cNvSpPr/>
            <p:nvPr/>
          </p:nvSpPr>
          <p:spPr>
            <a:xfrm>
              <a:off x="1612454" y="2898736"/>
              <a:ext cx="125730" cy="90805"/>
            </a:xfrm>
            <a:custGeom>
              <a:avLst/>
              <a:gdLst/>
              <a:ahLst/>
              <a:cxnLst/>
              <a:rect l="l" t="t" r="r" b="b"/>
              <a:pathLst>
                <a:path w="125730" h="90805">
                  <a:moveTo>
                    <a:pt x="0" y="90677"/>
                  </a:moveTo>
                  <a:lnTo>
                    <a:pt x="125729" y="90677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90677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22"/>
            <p:cNvSpPr/>
            <p:nvPr/>
          </p:nvSpPr>
          <p:spPr>
            <a:xfrm>
              <a:off x="1612454" y="2898736"/>
              <a:ext cx="125730" cy="90170"/>
            </a:xfrm>
            <a:custGeom>
              <a:avLst/>
              <a:gdLst/>
              <a:ahLst/>
              <a:cxnLst/>
              <a:rect l="l" t="t" r="r" b="b"/>
              <a:pathLst>
                <a:path w="125730" h="90169">
                  <a:moveTo>
                    <a:pt x="0" y="89915"/>
                  </a:moveTo>
                  <a:lnTo>
                    <a:pt x="125729" y="89915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23"/>
            <p:cNvSpPr/>
            <p:nvPr/>
          </p:nvSpPr>
          <p:spPr>
            <a:xfrm>
              <a:off x="375728" y="3122002"/>
              <a:ext cx="125729" cy="89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24"/>
            <p:cNvSpPr/>
            <p:nvPr/>
          </p:nvSpPr>
          <p:spPr>
            <a:xfrm>
              <a:off x="375728" y="3122002"/>
              <a:ext cx="125730" cy="89535"/>
            </a:xfrm>
            <a:custGeom>
              <a:avLst/>
              <a:gdLst/>
              <a:ahLst/>
              <a:cxnLst/>
              <a:rect l="l" t="t" r="r" b="b"/>
              <a:pathLst>
                <a:path w="125730" h="89535">
                  <a:moveTo>
                    <a:pt x="0" y="89153"/>
                  </a:moveTo>
                  <a:lnTo>
                    <a:pt x="125729" y="89153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25"/>
            <p:cNvSpPr/>
            <p:nvPr/>
          </p:nvSpPr>
          <p:spPr>
            <a:xfrm>
              <a:off x="752156" y="3122002"/>
              <a:ext cx="124967" cy="891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26"/>
            <p:cNvSpPr/>
            <p:nvPr/>
          </p:nvSpPr>
          <p:spPr>
            <a:xfrm>
              <a:off x="752156" y="3122002"/>
              <a:ext cx="125095" cy="89535"/>
            </a:xfrm>
            <a:custGeom>
              <a:avLst/>
              <a:gdLst/>
              <a:ahLst/>
              <a:cxnLst/>
              <a:rect l="l" t="t" r="r" b="b"/>
              <a:pathLst>
                <a:path w="125094" h="89535">
                  <a:moveTo>
                    <a:pt x="0" y="89153"/>
                  </a:moveTo>
                  <a:lnTo>
                    <a:pt x="124967" y="89153"/>
                  </a:lnTo>
                  <a:lnTo>
                    <a:pt x="124967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27"/>
            <p:cNvSpPr/>
            <p:nvPr/>
          </p:nvSpPr>
          <p:spPr>
            <a:xfrm>
              <a:off x="1315274" y="3122002"/>
              <a:ext cx="124205" cy="89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28"/>
            <p:cNvSpPr/>
            <p:nvPr/>
          </p:nvSpPr>
          <p:spPr>
            <a:xfrm>
              <a:off x="1315274" y="3122002"/>
              <a:ext cx="124460" cy="89535"/>
            </a:xfrm>
            <a:custGeom>
              <a:avLst/>
              <a:gdLst/>
              <a:ahLst/>
              <a:cxnLst/>
              <a:rect l="l" t="t" r="r" b="b"/>
              <a:pathLst>
                <a:path w="124460" h="89535">
                  <a:moveTo>
                    <a:pt x="0" y="89153"/>
                  </a:moveTo>
                  <a:lnTo>
                    <a:pt x="124205" y="89153"/>
                  </a:lnTo>
                  <a:lnTo>
                    <a:pt x="124205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29"/>
            <p:cNvSpPr/>
            <p:nvPr/>
          </p:nvSpPr>
          <p:spPr>
            <a:xfrm>
              <a:off x="1610930" y="3122002"/>
              <a:ext cx="125729" cy="891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30"/>
            <p:cNvSpPr/>
            <p:nvPr/>
          </p:nvSpPr>
          <p:spPr>
            <a:xfrm>
              <a:off x="1610930" y="3122002"/>
              <a:ext cx="125730" cy="89535"/>
            </a:xfrm>
            <a:custGeom>
              <a:avLst/>
              <a:gdLst/>
              <a:ahLst/>
              <a:cxnLst/>
              <a:rect l="l" t="t" r="r" b="b"/>
              <a:pathLst>
                <a:path w="125730" h="89535">
                  <a:moveTo>
                    <a:pt x="0" y="89153"/>
                  </a:moveTo>
                  <a:lnTo>
                    <a:pt x="125729" y="89153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31"/>
            <p:cNvSpPr/>
            <p:nvPr/>
          </p:nvSpPr>
          <p:spPr>
            <a:xfrm>
              <a:off x="1905824" y="3122002"/>
              <a:ext cx="125729" cy="891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32"/>
            <p:cNvSpPr/>
            <p:nvPr/>
          </p:nvSpPr>
          <p:spPr>
            <a:xfrm>
              <a:off x="1905824" y="3122002"/>
              <a:ext cx="125730" cy="89535"/>
            </a:xfrm>
            <a:custGeom>
              <a:avLst/>
              <a:gdLst/>
              <a:ahLst/>
              <a:cxnLst/>
              <a:rect l="l" t="t" r="r" b="b"/>
              <a:pathLst>
                <a:path w="125730" h="89535">
                  <a:moveTo>
                    <a:pt x="0" y="89153"/>
                  </a:moveTo>
                  <a:lnTo>
                    <a:pt x="125729" y="89153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33"/>
            <p:cNvSpPr/>
            <p:nvPr/>
          </p:nvSpPr>
          <p:spPr>
            <a:xfrm>
              <a:off x="1087436" y="2676232"/>
              <a:ext cx="127000" cy="89535"/>
            </a:xfrm>
            <a:custGeom>
              <a:avLst/>
              <a:gdLst/>
              <a:ahLst/>
              <a:cxnLst/>
              <a:rect l="l" t="t" r="r" b="b"/>
              <a:pathLst>
                <a:path w="127000" h="89535">
                  <a:moveTo>
                    <a:pt x="0" y="89153"/>
                  </a:moveTo>
                  <a:lnTo>
                    <a:pt x="126491" y="89153"/>
                  </a:lnTo>
                  <a:lnTo>
                    <a:pt x="126491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34"/>
            <p:cNvSpPr/>
            <p:nvPr/>
          </p:nvSpPr>
          <p:spPr>
            <a:xfrm>
              <a:off x="1086674" y="2676232"/>
              <a:ext cx="127635" cy="89535"/>
            </a:xfrm>
            <a:custGeom>
              <a:avLst/>
              <a:gdLst/>
              <a:ahLst/>
              <a:cxnLst/>
              <a:rect l="l" t="t" r="r" b="b"/>
              <a:pathLst>
                <a:path w="127635" h="89535">
                  <a:moveTo>
                    <a:pt x="0" y="89153"/>
                  </a:moveTo>
                  <a:lnTo>
                    <a:pt x="127253" y="89153"/>
                  </a:lnTo>
                  <a:lnTo>
                    <a:pt x="127253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35"/>
            <p:cNvSpPr/>
            <p:nvPr/>
          </p:nvSpPr>
          <p:spPr>
            <a:xfrm>
              <a:off x="1829637" y="2676232"/>
              <a:ext cx="125730" cy="89535"/>
            </a:xfrm>
            <a:custGeom>
              <a:avLst/>
              <a:gdLst/>
              <a:ahLst/>
              <a:cxnLst/>
              <a:rect l="l" t="t" r="r" b="b"/>
              <a:pathLst>
                <a:path w="125730" h="89535">
                  <a:moveTo>
                    <a:pt x="63233" y="0"/>
                  </a:moveTo>
                  <a:lnTo>
                    <a:pt x="18893" y="12657"/>
                  </a:lnTo>
                  <a:lnTo>
                    <a:pt x="0" y="43289"/>
                  </a:lnTo>
                  <a:lnTo>
                    <a:pt x="2137" y="55440"/>
                  </a:lnTo>
                  <a:lnTo>
                    <a:pt x="29876" y="82460"/>
                  </a:lnTo>
                  <a:lnTo>
                    <a:pt x="60640" y="89117"/>
                  </a:lnTo>
                  <a:lnTo>
                    <a:pt x="77649" y="87660"/>
                  </a:lnTo>
                  <a:lnTo>
                    <a:pt x="115776" y="68480"/>
                  </a:lnTo>
                  <a:lnTo>
                    <a:pt x="125603" y="46954"/>
                  </a:lnTo>
                  <a:lnTo>
                    <a:pt x="123516" y="34371"/>
                  </a:lnTo>
                  <a:lnTo>
                    <a:pt x="96110" y="6775"/>
                  </a:lnTo>
                  <a:lnTo>
                    <a:pt x="6323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36"/>
            <p:cNvSpPr/>
            <p:nvPr/>
          </p:nvSpPr>
          <p:spPr>
            <a:xfrm>
              <a:off x="1829637" y="2676232"/>
              <a:ext cx="125730" cy="89535"/>
            </a:xfrm>
            <a:custGeom>
              <a:avLst/>
              <a:gdLst/>
              <a:ahLst/>
              <a:cxnLst/>
              <a:rect l="l" t="t" r="r" b="b"/>
              <a:pathLst>
                <a:path w="125730" h="89535">
                  <a:moveTo>
                    <a:pt x="63233" y="0"/>
                  </a:moveTo>
                  <a:lnTo>
                    <a:pt x="18893" y="12657"/>
                  </a:lnTo>
                  <a:lnTo>
                    <a:pt x="0" y="43289"/>
                  </a:lnTo>
                  <a:lnTo>
                    <a:pt x="2137" y="55440"/>
                  </a:lnTo>
                  <a:lnTo>
                    <a:pt x="29876" y="82460"/>
                  </a:lnTo>
                  <a:lnTo>
                    <a:pt x="60640" y="89117"/>
                  </a:lnTo>
                  <a:lnTo>
                    <a:pt x="77649" y="87660"/>
                  </a:lnTo>
                  <a:lnTo>
                    <a:pt x="115776" y="68480"/>
                  </a:lnTo>
                  <a:lnTo>
                    <a:pt x="125603" y="46954"/>
                  </a:lnTo>
                  <a:lnTo>
                    <a:pt x="123516" y="34371"/>
                  </a:lnTo>
                  <a:lnTo>
                    <a:pt x="96110" y="6775"/>
                  </a:lnTo>
                  <a:lnTo>
                    <a:pt x="6323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37"/>
            <p:cNvSpPr/>
            <p:nvPr/>
          </p:nvSpPr>
          <p:spPr>
            <a:xfrm>
              <a:off x="624902" y="2765386"/>
              <a:ext cx="525780" cy="133350"/>
            </a:xfrm>
            <a:custGeom>
              <a:avLst/>
              <a:gdLst/>
              <a:ahLst/>
              <a:cxnLst/>
              <a:rect l="l" t="t" r="r" b="b"/>
              <a:pathLst>
                <a:path w="525780" h="133350">
                  <a:moveTo>
                    <a:pt x="525779" y="0"/>
                  </a:moveTo>
                  <a:lnTo>
                    <a:pt x="525779" y="66293"/>
                  </a:lnTo>
                  <a:lnTo>
                    <a:pt x="0" y="66293"/>
                  </a:lnTo>
                  <a:lnTo>
                    <a:pt x="0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38"/>
            <p:cNvSpPr/>
            <p:nvPr/>
          </p:nvSpPr>
          <p:spPr>
            <a:xfrm>
              <a:off x="1150681" y="2765386"/>
              <a:ext cx="523875" cy="133350"/>
            </a:xfrm>
            <a:custGeom>
              <a:avLst/>
              <a:gdLst/>
              <a:ahLst/>
              <a:cxnLst/>
              <a:rect l="l" t="t" r="r" b="b"/>
              <a:pathLst>
                <a:path w="523875" h="133350">
                  <a:moveTo>
                    <a:pt x="0" y="0"/>
                  </a:moveTo>
                  <a:lnTo>
                    <a:pt x="0" y="66293"/>
                  </a:lnTo>
                  <a:lnTo>
                    <a:pt x="523493" y="66293"/>
                  </a:lnTo>
                  <a:lnTo>
                    <a:pt x="523493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39"/>
            <p:cNvSpPr/>
            <p:nvPr/>
          </p:nvSpPr>
          <p:spPr>
            <a:xfrm>
              <a:off x="437450" y="2988652"/>
              <a:ext cx="187960" cy="133350"/>
            </a:xfrm>
            <a:custGeom>
              <a:avLst/>
              <a:gdLst/>
              <a:ahLst/>
              <a:cxnLst/>
              <a:rect l="l" t="t" r="r" b="b"/>
              <a:pathLst>
                <a:path w="187959" h="133350">
                  <a:moveTo>
                    <a:pt x="187451" y="0"/>
                  </a:moveTo>
                  <a:lnTo>
                    <a:pt x="187451" y="67055"/>
                  </a:lnTo>
                  <a:lnTo>
                    <a:pt x="0" y="67055"/>
                  </a:lnTo>
                  <a:lnTo>
                    <a:pt x="0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40"/>
            <p:cNvSpPr/>
            <p:nvPr/>
          </p:nvSpPr>
          <p:spPr>
            <a:xfrm>
              <a:off x="624902" y="2988652"/>
              <a:ext cx="190500" cy="133350"/>
            </a:xfrm>
            <a:custGeom>
              <a:avLst/>
              <a:gdLst/>
              <a:ahLst/>
              <a:cxnLst/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67055"/>
                  </a:lnTo>
                  <a:lnTo>
                    <a:pt x="190499" y="67055"/>
                  </a:lnTo>
                  <a:lnTo>
                    <a:pt x="190499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41"/>
            <p:cNvSpPr/>
            <p:nvPr/>
          </p:nvSpPr>
          <p:spPr>
            <a:xfrm>
              <a:off x="1672652" y="2988652"/>
              <a:ext cx="1905" cy="133350"/>
            </a:xfrm>
            <a:custGeom>
              <a:avLst/>
              <a:gdLst/>
              <a:ahLst/>
              <a:cxnLst/>
              <a:rect l="l" t="t" r="r" b="b"/>
              <a:pathLst>
                <a:path w="1905" h="133350">
                  <a:moveTo>
                    <a:pt x="1523" y="0"/>
                  </a:moveTo>
                  <a:lnTo>
                    <a:pt x="0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42"/>
            <p:cNvSpPr/>
            <p:nvPr/>
          </p:nvSpPr>
          <p:spPr>
            <a:xfrm>
              <a:off x="1674176" y="2988652"/>
              <a:ext cx="295910" cy="133350"/>
            </a:xfrm>
            <a:custGeom>
              <a:avLst/>
              <a:gdLst/>
              <a:ahLst/>
              <a:cxnLst/>
              <a:rect l="l" t="t" r="r" b="b"/>
              <a:pathLst>
                <a:path w="295910" h="133350">
                  <a:moveTo>
                    <a:pt x="0" y="0"/>
                  </a:moveTo>
                  <a:lnTo>
                    <a:pt x="0" y="67055"/>
                  </a:lnTo>
                  <a:lnTo>
                    <a:pt x="295655" y="67055"/>
                  </a:lnTo>
                  <a:lnTo>
                    <a:pt x="295655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43"/>
            <p:cNvSpPr/>
            <p:nvPr/>
          </p:nvSpPr>
          <p:spPr>
            <a:xfrm>
              <a:off x="1377758" y="2988652"/>
              <a:ext cx="296545" cy="133350"/>
            </a:xfrm>
            <a:custGeom>
              <a:avLst/>
              <a:gdLst/>
              <a:ahLst/>
              <a:cxnLst/>
              <a:rect l="l" t="t" r="r" b="b"/>
              <a:pathLst>
                <a:path w="296544" h="133350">
                  <a:moveTo>
                    <a:pt x="296417" y="0"/>
                  </a:moveTo>
                  <a:lnTo>
                    <a:pt x="296417" y="67055"/>
                  </a:lnTo>
                  <a:lnTo>
                    <a:pt x="0" y="67055"/>
                  </a:lnTo>
                  <a:lnTo>
                    <a:pt x="0" y="133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44"/>
            <p:cNvSpPr/>
            <p:nvPr/>
          </p:nvSpPr>
          <p:spPr>
            <a:xfrm>
              <a:off x="1213928" y="2720428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object 45"/>
            <p:cNvSpPr/>
            <p:nvPr/>
          </p:nvSpPr>
          <p:spPr>
            <a:xfrm>
              <a:off x="5201470" y="2708236"/>
              <a:ext cx="318135" cy="352425"/>
            </a:xfrm>
            <a:custGeom>
              <a:avLst/>
              <a:gdLst/>
              <a:ahLst/>
              <a:cxnLst/>
              <a:rect l="l" t="t" r="r" b="b"/>
              <a:pathLst>
                <a:path w="318135" h="352425">
                  <a:moveTo>
                    <a:pt x="201167" y="0"/>
                  </a:moveTo>
                  <a:lnTo>
                    <a:pt x="0" y="0"/>
                  </a:lnTo>
                  <a:lnTo>
                    <a:pt x="116585" y="176021"/>
                  </a:lnTo>
                  <a:lnTo>
                    <a:pt x="0" y="352043"/>
                  </a:lnTo>
                  <a:lnTo>
                    <a:pt x="201167" y="352043"/>
                  </a:lnTo>
                  <a:lnTo>
                    <a:pt x="317753" y="176021"/>
                  </a:lnTo>
                  <a:lnTo>
                    <a:pt x="20116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46"/>
            <p:cNvSpPr/>
            <p:nvPr/>
          </p:nvSpPr>
          <p:spPr>
            <a:xfrm>
              <a:off x="5201470" y="2708236"/>
              <a:ext cx="318135" cy="352425"/>
            </a:xfrm>
            <a:custGeom>
              <a:avLst/>
              <a:gdLst/>
              <a:ahLst/>
              <a:cxnLst/>
              <a:rect l="l" t="t" r="r" b="b"/>
              <a:pathLst>
                <a:path w="318135" h="352425">
                  <a:moveTo>
                    <a:pt x="201167" y="0"/>
                  </a:moveTo>
                  <a:lnTo>
                    <a:pt x="0" y="0"/>
                  </a:lnTo>
                  <a:lnTo>
                    <a:pt x="116585" y="176021"/>
                  </a:lnTo>
                  <a:lnTo>
                    <a:pt x="0" y="352043"/>
                  </a:lnTo>
                  <a:lnTo>
                    <a:pt x="201167" y="352043"/>
                  </a:lnTo>
                  <a:lnTo>
                    <a:pt x="317753" y="176021"/>
                  </a:lnTo>
                  <a:lnTo>
                    <a:pt x="20116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47"/>
            <p:cNvSpPr/>
            <p:nvPr/>
          </p:nvSpPr>
          <p:spPr>
            <a:xfrm>
              <a:off x="5649526" y="2708236"/>
              <a:ext cx="316230" cy="352425"/>
            </a:xfrm>
            <a:custGeom>
              <a:avLst/>
              <a:gdLst/>
              <a:ahLst/>
              <a:cxnLst/>
              <a:rect l="l" t="t" r="r" b="b"/>
              <a:pathLst>
                <a:path w="316229" h="352425">
                  <a:moveTo>
                    <a:pt x="200405" y="0"/>
                  </a:moveTo>
                  <a:lnTo>
                    <a:pt x="0" y="0"/>
                  </a:lnTo>
                  <a:lnTo>
                    <a:pt x="115823" y="176021"/>
                  </a:lnTo>
                  <a:lnTo>
                    <a:pt x="0" y="352043"/>
                  </a:lnTo>
                  <a:lnTo>
                    <a:pt x="200405" y="352043"/>
                  </a:lnTo>
                  <a:lnTo>
                    <a:pt x="316229" y="176021"/>
                  </a:lnTo>
                  <a:lnTo>
                    <a:pt x="20040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48"/>
            <p:cNvSpPr/>
            <p:nvPr/>
          </p:nvSpPr>
          <p:spPr>
            <a:xfrm>
              <a:off x="5649526" y="2708236"/>
              <a:ext cx="316230" cy="352425"/>
            </a:xfrm>
            <a:custGeom>
              <a:avLst/>
              <a:gdLst/>
              <a:ahLst/>
              <a:cxnLst/>
              <a:rect l="l" t="t" r="r" b="b"/>
              <a:pathLst>
                <a:path w="316229" h="352425">
                  <a:moveTo>
                    <a:pt x="200405" y="0"/>
                  </a:moveTo>
                  <a:lnTo>
                    <a:pt x="0" y="0"/>
                  </a:lnTo>
                  <a:lnTo>
                    <a:pt x="115823" y="176021"/>
                  </a:lnTo>
                  <a:lnTo>
                    <a:pt x="0" y="352043"/>
                  </a:lnTo>
                  <a:lnTo>
                    <a:pt x="200405" y="352043"/>
                  </a:lnTo>
                  <a:lnTo>
                    <a:pt x="316229" y="176021"/>
                  </a:lnTo>
                  <a:lnTo>
                    <a:pt x="20040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49"/>
            <p:cNvSpPr/>
            <p:nvPr/>
          </p:nvSpPr>
          <p:spPr>
            <a:xfrm>
              <a:off x="6108250" y="2708236"/>
              <a:ext cx="318135" cy="352425"/>
            </a:xfrm>
            <a:custGeom>
              <a:avLst/>
              <a:gdLst/>
              <a:ahLst/>
              <a:cxnLst/>
              <a:rect l="l" t="t" r="r" b="b"/>
              <a:pathLst>
                <a:path w="318134" h="352425">
                  <a:moveTo>
                    <a:pt x="201167" y="0"/>
                  </a:moveTo>
                  <a:lnTo>
                    <a:pt x="0" y="0"/>
                  </a:lnTo>
                  <a:lnTo>
                    <a:pt x="116585" y="176021"/>
                  </a:lnTo>
                  <a:lnTo>
                    <a:pt x="0" y="352043"/>
                  </a:lnTo>
                  <a:lnTo>
                    <a:pt x="201167" y="352043"/>
                  </a:lnTo>
                  <a:lnTo>
                    <a:pt x="317753" y="176021"/>
                  </a:lnTo>
                  <a:lnTo>
                    <a:pt x="20116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50"/>
            <p:cNvSpPr/>
            <p:nvPr/>
          </p:nvSpPr>
          <p:spPr>
            <a:xfrm>
              <a:off x="6108250" y="2708236"/>
              <a:ext cx="318135" cy="352425"/>
            </a:xfrm>
            <a:custGeom>
              <a:avLst/>
              <a:gdLst/>
              <a:ahLst/>
              <a:cxnLst/>
              <a:rect l="l" t="t" r="r" b="b"/>
              <a:pathLst>
                <a:path w="318134" h="352425">
                  <a:moveTo>
                    <a:pt x="201167" y="0"/>
                  </a:moveTo>
                  <a:lnTo>
                    <a:pt x="0" y="0"/>
                  </a:lnTo>
                  <a:lnTo>
                    <a:pt x="116585" y="176021"/>
                  </a:lnTo>
                  <a:lnTo>
                    <a:pt x="0" y="352043"/>
                  </a:lnTo>
                  <a:lnTo>
                    <a:pt x="201167" y="352043"/>
                  </a:lnTo>
                  <a:lnTo>
                    <a:pt x="317753" y="176021"/>
                  </a:lnTo>
                  <a:lnTo>
                    <a:pt x="20116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object 51"/>
            <p:cNvSpPr/>
            <p:nvPr/>
          </p:nvSpPr>
          <p:spPr>
            <a:xfrm>
              <a:off x="6540304" y="2715856"/>
              <a:ext cx="317500" cy="353060"/>
            </a:xfrm>
            <a:custGeom>
              <a:avLst/>
              <a:gdLst/>
              <a:ahLst/>
              <a:cxnLst/>
              <a:rect l="l" t="t" r="r" b="b"/>
              <a:pathLst>
                <a:path w="317500" h="353060">
                  <a:moveTo>
                    <a:pt x="201167" y="0"/>
                  </a:moveTo>
                  <a:lnTo>
                    <a:pt x="0" y="0"/>
                  </a:lnTo>
                  <a:lnTo>
                    <a:pt x="115823" y="176021"/>
                  </a:lnTo>
                  <a:lnTo>
                    <a:pt x="0" y="352805"/>
                  </a:lnTo>
                  <a:lnTo>
                    <a:pt x="201167" y="352805"/>
                  </a:lnTo>
                  <a:lnTo>
                    <a:pt x="316991" y="176021"/>
                  </a:lnTo>
                  <a:lnTo>
                    <a:pt x="201167" y="0"/>
                  </a:lnTo>
                  <a:close/>
                </a:path>
              </a:pathLst>
            </a:custGeom>
            <a:solidFill>
              <a:srgbClr val="179C7D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object 52"/>
            <p:cNvSpPr/>
            <p:nvPr/>
          </p:nvSpPr>
          <p:spPr>
            <a:xfrm>
              <a:off x="6540304" y="2715856"/>
              <a:ext cx="317500" cy="353060"/>
            </a:xfrm>
            <a:custGeom>
              <a:avLst/>
              <a:gdLst/>
              <a:ahLst/>
              <a:cxnLst/>
              <a:rect l="l" t="t" r="r" b="b"/>
              <a:pathLst>
                <a:path w="317500" h="353060">
                  <a:moveTo>
                    <a:pt x="201167" y="0"/>
                  </a:moveTo>
                  <a:lnTo>
                    <a:pt x="0" y="0"/>
                  </a:lnTo>
                  <a:lnTo>
                    <a:pt x="115823" y="176021"/>
                  </a:lnTo>
                  <a:lnTo>
                    <a:pt x="0" y="352805"/>
                  </a:lnTo>
                  <a:lnTo>
                    <a:pt x="201167" y="352805"/>
                  </a:lnTo>
                  <a:lnTo>
                    <a:pt x="316991" y="176021"/>
                  </a:lnTo>
                  <a:lnTo>
                    <a:pt x="20116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5139433" y="2593022"/>
            <a:ext cx="1952847" cy="412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56" name="Gruppieren 55"/>
          <p:cNvGrpSpPr/>
          <p:nvPr/>
        </p:nvGrpSpPr>
        <p:grpSpPr>
          <a:xfrm>
            <a:off x="5699886" y="2708920"/>
            <a:ext cx="2184482" cy="322230"/>
            <a:chOff x="5338250" y="4019007"/>
            <a:chExt cx="2762378" cy="544069"/>
          </a:xfrm>
        </p:grpSpPr>
        <p:sp>
          <p:nvSpPr>
            <p:cNvPr id="57" name="object 33"/>
            <p:cNvSpPr/>
            <p:nvPr/>
          </p:nvSpPr>
          <p:spPr>
            <a:xfrm>
              <a:off x="5338250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34"/>
            <p:cNvSpPr/>
            <p:nvPr/>
          </p:nvSpPr>
          <p:spPr>
            <a:xfrm>
              <a:off x="5338250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35"/>
            <p:cNvSpPr/>
            <p:nvPr/>
          </p:nvSpPr>
          <p:spPr>
            <a:xfrm>
              <a:off x="6084249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object 36"/>
            <p:cNvSpPr/>
            <p:nvPr/>
          </p:nvSpPr>
          <p:spPr>
            <a:xfrm>
              <a:off x="6084249" y="4019007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37"/>
            <p:cNvSpPr/>
            <p:nvPr/>
          </p:nvSpPr>
          <p:spPr>
            <a:xfrm>
              <a:off x="6851583" y="4019007"/>
              <a:ext cx="528320" cy="533400"/>
            </a:xfrm>
            <a:custGeom>
              <a:avLst/>
              <a:gdLst/>
              <a:ahLst/>
              <a:cxnLst/>
              <a:rect l="l" t="t" r="r" b="b"/>
              <a:pathLst>
                <a:path w="528320" h="533400">
                  <a:moveTo>
                    <a:pt x="334517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4517" y="533399"/>
                  </a:lnTo>
                  <a:lnTo>
                    <a:pt x="528065" y="266699"/>
                  </a:lnTo>
                  <a:lnTo>
                    <a:pt x="334517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38"/>
            <p:cNvSpPr/>
            <p:nvPr/>
          </p:nvSpPr>
          <p:spPr>
            <a:xfrm>
              <a:off x="6851583" y="4019007"/>
              <a:ext cx="528320" cy="533400"/>
            </a:xfrm>
            <a:custGeom>
              <a:avLst/>
              <a:gdLst/>
              <a:ahLst/>
              <a:cxnLst/>
              <a:rect l="l" t="t" r="r" b="b"/>
              <a:pathLst>
                <a:path w="528320" h="533400">
                  <a:moveTo>
                    <a:pt x="334517" y="0"/>
                  </a:moveTo>
                  <a:lnTo>
                    <a:pt x="0" y="0"/>
                  </a:lnTo>
                  <a:lnTo>
                    <a:pt x="193547" y="266699"/>
                  </a:lnTo>
                  <a:lnTo>
                    <a:pt x="0" y="533399"/>
                  </a:lnTo>
                  <a:lnTo>
                    <a:pt x="334517" y="533399"/>
                  </a:lnTo>
                  <a:lnTo>
                    <a:pt x="528065" y="266699"/>
                  </a:lnTo>
                  <a:lnTo>
                    <a:pt x="33451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39"/>
            <p:cNvSpPr/>
            <p:nvPr/>
          </p:nvSpPr>
          <p:spPr>
            <a:xfrm>
              <a:off x="7571673" y="4029676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40"/>
            <p:cNvSpPr/>
            <p:nvPr/>
          </p:nvSpPr>
          <p:spPr>
            <a:xfrm>
              <a:off x="7571673" y="4029676"/>
              <a:ext cx="528955" cy="533400"/>
            </a:xfrm>
            <a:custGeom>
              <a:avLst/>
              <a:gdLst/>
              <a:ahLst/>
              <a:cxnLst/>
              <a:rect l="l" t="t" r="r" b="b"/>
              <a:pathLst>
                <a:path w="528954" h="533400">
                  <a:moveTo>
                    <a:pt x="335279" y="0"/>
                  </a:moveTo>
                  <a:lnTo>
                    <a:pt x="0" y="0"/>
                  </a:lnTo>
                  <a:lnTo>
                    <a:pt x="194309" y="266699"/>
                  </a:lnTo>
                  <a:lnTo>
                    <a:pt x="0" y="533399"/>
                  </a:lnTo>
                  <a:lnTo>
                    <a:pt x="335279" y="533399"/>
                  </a:lnTo>
                  <a:lnTo>
                    <a:pt x="528827" y="266699"/>
                  </a:lnTo>
                  <a:lnTo>
                    <a:pt x="3352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" name="Pfeil nach rechts 3"/>
          <p:cNvSpPr/>
          <p:nvPr/>
        </p:nvSpPr>
        <p:spPr>
          <a:xfrm>
            <a:off x="917695" y="5862463"/>
            <a:ext cx="485953" cy="23083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Pfeil nach rechts 113"/>
          <p:cNvSpPr/>
          <p:nvPr/>
        </p:nvSpPr>
        <p:spPr>
          <a:xfrm>
            <a:off x="5402899" y="5854977"/>
            <a:ext cx="485953" cy="23083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Freihand 4"/>
              <p14:cNvContentPartPr/>
              <p14:nvPr/>
            </p14:nvContentPartPr>
            <p14:xfrm>
              <a:off x="618360" y="2536851"/>
              <a:ext cx="644760" cy="428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240" y="2512731"/>
                <a:ext cx="693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Freihand 7"/>
              <p14:cNvContentPartPr/>
              <p14:nvPr/>
            </p14:nvContentPartPr>
            <p14:xfrm>
              <a:off x="3074280" y="6130731"/>
              <a:ext cx="696960" cy="4644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0160" y="6106611"/>
                <a:ext cx="745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Freihand 8"/>
              <p14:cNvContentPartPr/>
              <p14:nvPr/>
            </p14:nvContentPartPr>
            <p14:xfrm>
              <a:off x="4955280" y="2473131"/>
              <a:ext cx="740520" cy="97560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1160" y="2449011"/>
                <a:ext cx="788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Freihand 9"/>
              <p14:cNvContentPartPr/>
              <p14:nvPr/>
            </p14:nvContentPartPr>
            <p14:xfrm>
              <a:off x="7550160" y="6017691"/>
              <a:ext cx="340200" cy="3060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6040" y="5993571"/>
                <a:ext cx="38844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Projektorganisation und Planung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97024" y="1512775"/>
            <a:ext cx="801219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500" b="1" spc="80" dirty="0">
                <a:solidFill>
                  <a:srgbClr val="FFFFFF"/>
                </a:solidFill>
                <a:latin typeface="+mj-lt"/>
                <a:cs typeface="Calibri"/>
              </a:rPr>
              <a:t>Bausteine der Organisation im Unternehmen/ Aspekte der Organisation (4) </a:t>
            </a:r>
            <a:endParaRPr lang="de-DE" sz="15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52" name="object 3"/>
          <p:cNvSpPr/>
          <p:nvPr/>
        </p:nvSpPr>
        <p:spPr>
          <a:xfrm>
            <a:off x="5525208" y="2841587"/>
            <a:ext cx="2935224" cy="2776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4"/>
          <p:cNvSpPr txBox="1"/>
          <p:nvPr/>
        </p:nvSpPr>
        <p:spPr>
          <a:xfrm>
            <a:off x="1342092" y="2383620"/>
            <a:ext cx="5030108" cy="355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90295" indent="4445">
              <a:lnSpc>
                <a:spcPts val="4500"/>
              </a:lnSpc>
            </a:pPr>
            <a:r>
              <a:rPr sz="2000" spc="100" dirty="0">
                <a:latin typeface="+mj-lt"/>
                <a:cs typeface="Calibri"/>
              </a:rPr>
              <a:t>Hierarchische</a:t>
            </a:r>
            <a:r>
              <a:rPr sz="2000" spc="50" dirty="0">
                <a:latin typeface="+mj-lt"/>
                <a:cs typeface="Times New Roman"/>
              </a:rPr>
              <a:t> </a:t>
            </a:r>
            <a:r>
              <a:rPr sz="2000" spc="170" dirty="0">
                <a:latin typeface="+mj-lt"/>
                <a:cs typeface="Calibri"/>
              </a:rPr>
              <a:t>Ordnung</a:t>
            </a:r>
            <a:r>
              <a:rPr sz="2000" spc="85" dirty="0">
                <a:latin typeface="+mj-lt"/>
                <a:cs typeface="Times New Roman"/>
              </a:rPr>
              <a:t> </a:t>
            </a:r>
            <a:r>
              <a:rPr sz="2000" spc="160" dirty="0">
                <a:latin typeface="+mj-lt"/>
                <a:cs typeface="Calibri"/>
              </a:rPr>
              <a:t>Aufgabenteilung</a:t>
            </a:r>
            <a:endParaRPr sz="2000" dirty="0">
              <a:latin typeface="+mj-lt"/>
              <a:cs typeface="Calibri"/>
            </a:endParaRPr>
          </a:p>
          <a:p>
            <a:pPr>
              <a:lnSpc>
                <a:spcPts val="1850"/>
              </a:lnSpc>
              <a:spcBef>
                <a:spcPts val="14"/>
              </a:spcBef>
            </a:pPr>
            <a:endParaRPr sz="1850" dirty="0">
              <a:latin typeface="+mj-lt"/>
            </a:endParaRPr>
          </a:p>
          <a:p>
            <a:pPr marL="12700">
              <a:lnSpc>
                <a:spcPct val="100000"/>
              </a:lnSpc>
            </a:pPr>
            <a:r>
              <a:rPr sz="2000" spc="185" dirty="0">
                <a:latin typeface="+mj-lt"/>
                <a:cs typeface="Calibri"/>
              </a:rPr>
              <a:t>Koo</a:t>
            </a:r>
            <a:r>
              <a:rPr sz="2000" spc="130" dirty="0">
                <a:latin typeface="+mj-lt"/>
                <a:cs typeface="Calibri"/>
              </a:rPr>
              <a:t>r</a:t>
            </a:r>
            <a:r>
              <a:rPr sz="2000" spc="135" dirty="0">
                <a:latin typeface="+mj-lt"/>
                <a:cs typeface="Calibri"/>
              </a:rPr>
              <a:t>dination</a:t>
            </a:r>
            <a:endParaRPr sz="2000" dirty="0">
              <a:latin typeface="+mj-lt"/>
              <a:cs typeface="Calibri"/>
            </a:endParaRPr>
          </a:p>
          <a:p>
            <a:pPr>
              <a:lnSpc>
                <a:spcPts val="2200"/>
              </a:lnSpc>
              <a:spcBef>
                <a:spcPts val="85"/>
              </a:spcBef>
            </a:pPr>
            <a:endParaRPr sz="2200" dirty="0">
              <a:latin typeface="+mj-lt"/>
            </a:endParaRPr>
          </a:p>
          <a:p>
            <a:pPr marL="12700">
              <a:lnSpc>
                <a:spcPct val="100000"/>
              </a:lnSpc>
            </a:pPr>
            <a:r>
              <a:rPr sz="2000" spc="160" dirty="0">
                <a:latin typeface="+mj-lt"/>
                <a:cs typeface="Calibri"/>
              </a:rPr>
              <a:t>Kompetenz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165" dirty="0">
                <a:latin typeface="+mj-lt"/>
                <a:cs typeface="Calibri"/>
              </a:rPr>
              <a:t>und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150" dirty="0">
                <a:latin typeface="+mj-lt"/>
                <a:cs typeface="Calibri"/>
              </a:rPr>
              <a:t>Verantwortung</a:t>
            </a:r>
            <a:endParaRPr sz="2000" dirty="0">
              <a:latin typeface="+mj-lt"/>
              <a:cs typeface="Calibri"/>
            </a:endParaRPr>
          </a:p>
          <a:p>
            <a:pPr marL="12700" marR="556895">
              <a:lnSpc>
                <a:spcPct val="195200"/>
              </a:lnSpc>
              <a:spcBef>
                <a:spcPts val="415"/>
              </a:spcBef>
            </a:pPr>
            <a:r>
              <a:rPr sz="2000" spc="130" dirty="0">
                <a:latin typeface="+mj-lt"/>
                <a:cs typeface="Calibri"/>
              </a:rPr>
              <a:t>Kommunikationsstrukturen</a:t>
            </a:r>
            <a:r>
              <a:rPr sz="2000" spc="70" dirty="0">
                <a:latin typeface="+mj-lt"/>
                <a:cs typeface="Times New Roman"/>
              </a:rPr>
              <a:t> </a:t>
            </a:r>
            <a:r>
              <a:rPr sz="2000" spc="114" dirty="0">
                <a:latin typeface="+mj-lt"/>
                <a:cs typeface="Calibri"/>
              </a:rPr>
              <a:t>Informationsstrukturen</a:t>
            </a:r>
            <a:endParaRPr sz="2000" dirty="0">
              <a:latin typeface="+mj-lt"/>
              <a:cs typeface="Calibri"/>
            </a:endParaRPr>
          </a:p>
        </p:txBody>
      </p:sp>
      <p:sp>
        <p:nvSpPr>
          <p:cNvPr id="154" name="object 5"/>
          <p:cNvSpPr/>
          <p:nvPr/>
        </p:nvSpPr>
        <p:spPr>
          <a:xfrm>
            <a:off x="681940" y="3716372"/>
            <a:ext cx="431291" cy="431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6"/>
          <p:cNvSpPr/>
          <p:nvPr/>
        </p:nvSpPr>
        <p:spPr>
          <a:xfrm>
            <a:off x="681940" y="3716441"/>
            <a:ext cx="431800" cy="108585"/>
          </a:xfrm>
          <a:custGeom>
            <a:avLst/>
            <a:gdLst/>
            <a:ahLst/>
            <a:cxnLst/>
            <a:rect l="l" t="t" r="r" b="b"/>
            <a:pathLst>
              <a:path w="431800" h="108585">
                <a:moveTo>
                  <a:pt x="226559" y="0"/>
                </a:moveTo>
                <a:lnTo>
                  <a:pt x="185166" y="824"/>
                </a:lnTo>
                <a:lnTo>
                  <a:pt x="146715" y="3245"/>
                </a:lnTo>
                <a:lnTo>
                  <a:pt x="95601" y="9542"/>
                </a:lnTo>
                <a:lnTo>
                  <a:pt x="53796" y="18593"/>
                </a:lnTo>
                <a:lnTo>
                  <a:pt x="15326" y="34078"/>
                </a:lnTo>
                <a:lnTo>
                  <a:pt x="0" y="54033"/>
                </a:lnTo>
                <a:lnTo>
                  <a:pt x="926" y="59070"/>
                </a:lnTo>
                <a:lnTo>
                  <a:pt x="41424" y="85905"/>
                </a:lnTo>
                <a:lnTo>
                  <a:pt x="80492" y="96188"/>
                </a:lnTo>
                <a:lnTo>
                  <a:pt x="129192" y="103613"/>
                </a:lnTo>
                <a:lnTo>
                  <a:pt x="185336" y="107605"/>
                </a:lnTo>
                <a:lnTo>
                  <a:pt x="205328" y="108074"/>
                </a:lnTo>
                <a:lnTo>
                  <a:pt x="226210" y="107868"/>
                </a:lnTo>
                <a:lnTo>
                  <a:pt x="265978" y="106216"/>
                </a:lnTo>
                <a:lnTo>
                  <a:pt x="319697" y="100921"/>
                </a:lnTo>
                <a:lnTo>
                  <a:pt x="364783" y="92694"/>
                </a:lnTo>
                <a:lnTo>
                  <a:pt x="408525" y="78036"/>
                </a:lnTo>
                <a:lnTo>
                  <a:pt x="431216" y="55473"/>
                </a:lnTo>
                <a:lnTo>
                  <a:pt x="430298" y="50213"/>
                </a:lnTo>
                <a:lnTo>
                  <a:pt x="400287" y="26580"/>
                </a:lnTo>
                <a:lnTo>
                  <a:pt x="350757" y="12050"/>
                </a:lnTo>
                <a:lnTo>
                  <a:pt x="302212" y="4526"/>
                </a:lnTo>
                <a:lnTo>
                  <a:pt x="246394" y="483"/>
                </a:lnTo>
                <a:lnTo>
                  <a:pt x="226559" y="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7"/>
          <p:cNvSpPr/>
          <p:nvPr/>
        </p:nvSpPr>
        <p:spPr>
          <a:xfrm>
            <a:off x="681940" y="3716372"/>
            <a:ext cx="431800" cy="432434"/>
          </a:xfrm>
          <a:custGeom>
            <a:avLst/>
            <a:gdLst/>
            <a:ahLst/>
            <a:cxnLst/>
            <a:rect l="l" t="t" r="r" b="b"/>
            <a:pathLst>
              <a:path w="431800" h="432435">
                <a:moveTo>
                  <a:pt x="215645" y="0"/>
                </a:moveTo>
                <a:lnTo>
                  <a:pt x="175676" y="926"/>
                </a:lnTo>
                <a:lnTo>
                  <a:pt x="120606" y="5523"/>
                </a:lnTo>
                <a:lnTo>
                  <a:pt x="73342" y="13458"/>
                </a:lnTo>
                <a:lnTo>
                  <a:pt x="36068" y="24155"/>
                </a:lnTo>
                <a:lnTo>
                  <a:pt x="2086" y="46561"/>
                </a:lnTo>
                <a:lnTo>
                  <a:pt x="0" y="377951"/>
                </a:lnTo>
                <a:lnTo>
                  <a:pt x="926" y="382988"/>
                </a:lnTo>
                <a:lnTo>
                  <a:pt x="41424" y="409824"/>
                </a:lnTo>
                <a:lnTo>
                  <a:pt x="80492" y="420106"/>
                </a:lnTo>
                <a:lnTo>
                  <a:pt x="129192" y="427531"/>
                </a:lnTo>
                <a:lnTo>
                  <a:pt x="185336" y="431524"/>
                </a:lnTo>
                <a:lnTo>
                  <a:pt x="205328" y="431993"/>
                </a:lnTo>
                <a:lnTo>
                  <a:pt x="226210" y="431787"/>
                </a:lnTo>
                <a:lnTo>
                  <a:pt x="265978" y="430135"/>
                </a:lnTo>
                <a:lnTo>
                  <a:pt x="319697" y="424840"/>
                </a:lnTo>
                <a:lnTo>
                  <a:pt x="364783" y="416613"/>
                </a:lnTo>
                <a:lnTo>
                  <a:pt x="408525" y="401955"/>
                </a:lnTo>
                <a:lnTo>
                  <a:pt x="431291" y="54101"/>
                </a:lnTo>
                <a:lnTo>
                  <a:pt x="430358" y="49065"/>
                </a:lnTo>
                <a:lnTo>
                  <a:pt x="389647" y="22229"/>
                </a:lnTo>
                <a:lnTo>
                  <a:pt x="350479" y="11947"/>
                </a:lnTo>
                <a:lnTo>
                  <a:pt x="301775" y="4522"/>
                </a:lnTo>
                <a:lnTo>
                  <a:pt x="245790" y="529"/>
                </a:lnTo>
                <a:lnTo>
                  <a:pt x="21564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8"/>
          <p:cNvSpPr/>
          <p:nvPr/>
        </p:nvSpPr>
        <p:spPr>
          <a:xfrm>
            <a:off x="681940" y="3770475"/>
            <a:ext cx="431800" cy="54610"/>
          </a:xfrm>
          <a:custGeom>
            <a:avLst/>
            <a:gdLst/>
            <a:ahLst/>
            <a:cxnLst/>
            <a:rect l="l" t="t" r="r" b="b"/>
            <a:pathLst>
              <a:path w="431800" h="54610">
                <a:moveTo>
                  <a:pt x="0" y="0"/>
                </a:moveTo>
                <a:lnTo>
                  <a:pt x="30920" y="27909"/>
                </a:lnTo>
                <a:lnTo>
                  <a:pt x="80492" y="42154"/>
                </a:lnTo>
                <a:lnTo>
                  <a:pt x="129192" y="49579"/>
                </a:lnTo>
                <a:lnTo>
                  <a:pt x="185336" y="53572"/>
                </a:lnTo>
                <a:lnTo>
                  <a:pt x="205328" y="54041"/>
                </a:lnTo>
                <a:lnTo>
                  <a:pt x="226210" y="53835"/>
                </a:lnTo>
                <a:lnTo>
                  <a:pt x="265978" y="52183"/>
                </a:lnTo>
                <a:lnTo>
                  <a:pt x="319697" y="46888"/>
                </a:lnTo>
                <a:lnTo>
                  <a:pt x="364783" y="38661"/>
                </a:lnTo>
                <a:lnTo>
                  <a:pt x="408525" y="24003"/>
                </a:lnTo>
                <a:lnTo>
                  <a:pt x="429857" y="6229"/>
                </a:lnTo>
                <a:lnTo>
                  <a:pt x="431216" y="143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8" name="object 9"/>
          <p:cNvSpPr/>
          <p:nvPr/>
        </p:nvSpPr>
        <p:spPr>
          <a:xfrm>
            <a:off x="675082" y="3102200"/>
            <a:ext cx="432053" cy="432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9" name="object 10"/>
          <p:cNvSpPr/>
          <p:nvPr/>
        </p:nvSpPr>
        <p:spPr>
          <a:xfrm>
            <a:off x="675082" y="3102200"/>
            <a:ext cx="432434" cy="108585"/>
          </a:xfrm>
          <a:custGeom>
            <a:avLst/>
            <a:gdLst/>
            <a:ahLst/>
            <a:cxnLst/>
            <a:rect l="l" t="t" r="r" b="b"/>
            <a:pathLst>
              <a:path w="432435" h="108585">
                <a:moveTo>
                  <a:pt x="432053" y="0"/>
                </a:moveTo>
                <a:lnTo>
                  <a:pt x="108203" y="0"/>
                </a:lnTo>
                <a:lnTo>
                  <a:pt x="0" y="108203"/>
                </a:lnTo>
                <a:lnTo>
                  <a:pt x="323849" y="108203"/>
                </a:lnTo>
                <a:lnTo>
                  <a:pt x="432053" y="0"/>
                </a:lnTo>
                <a:close/>
              </a:path>
            </a:pathLst>
          </a:custGeom>
          <a:solidFill>
            <a:srgbClr val="FF323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0" name="object 11"/>
          <p:cNvSpPr/>
          <p:nvPr/>
        </p:nvSpPr>
        <p:spPr>
          <a:xfrm>
            <a:off x="998932" y="3102200"/>
            <a:ext cx="108585" cy="432434"/>
          </a:xfrm>
          <a:custGeom>
            <a:avLst/>
            <a:gdLst/>
            <a:ahLst/>
            <a:cxnLst/>
            <a:rect l="l" t="t" r="r" b="b"/>
            <a:pathLst>
              <a:path w="108585" h="432435">
                <a:moveTo>
                  <a:pt x="108203" y="0"/>
                </a:moveTo>
                <a:lnTo>
                  <a:pt x="0" y="108203"/>
                </a:lnTo>
                <a:lnTo>
                  <a:pt x="0" y="432053"/>
                </a:lnTo>
                <a:lnTo>
                  <a:pt x="108203" y="323849"/>
                </a:lnTo>
                <a:lnTo>
                  <a:pt x="108203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12"/>
          <p:cNvSpPr/>
          <p:nvPr/>
        </p:nvSpPr>
        <p:spPr>
          <a:xfrm>
            <a:off x="675082" y="310220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108203" y="0"/>
                </a:moveTo>
                <a:lnTo>
                  <a:pt x="0" y="108203"/>
                </a:lnTo>
                <a:lnTo>
                  <a:pt x="0" y="432053"/>
                </a:lnTo>
                <a:lnTo>
                  <a:pt x="323849" y="432053"/>
                </a:lnTo>
                <a:lnTo>
                  <a:pt x="432053" y="323849"/>
                </a:lnTo>
                <a:lnTo>
                  <a:pt x="432053" y="0"/>
                </a:lnTo>
                <a:lnTo>
                  <a:pt x="108203" y="0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2" name="object 13"/>
          <p:cNvSpPr/>
          <p:nvPr/>
        </p:nvSpPr>
        <p:spPr>
          <a:xfrm>
            <a:off x="675082" y="3102200"/>
            <a:ext cx="432434" cy="108585"/>
          </a:xfrm>
          <a:custGeom>
            <a:avLst/>
            <a:gdLst/>
            <a:ahLst/>
            <a:cxnLst/>
            <a:rect l="l" t="t" r="r" b="b"/>
            <a:pathLst>
              <a:path w="432435" h="108585">
                <a:moveTo>
                  <a:pt x="0" y="108203"/>
                </a:moveTo>
                <a:lnTo>
                  <a:pt x="323849" y="108203"/>
                </a:lnTo>
                <a:lnTo>
                  <a:pt x="432053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3" name="object 14"/>
          <p:cNvSpPr/>
          <p:nvPr/>
        </p:nvSpPr>
        <p:spPr>
          <a:xfrm>
            <a:off x="998932" y="3210404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9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4" name="object 15"/>
          <p:cNvSpPr/>
          <p:nvPr/>
        </p:nvSpPr>
        <p:spPr>
          <a:xfrm>
            <a:off x="845008" y="2433926"/>
            <a:ext cx="381000" cy="519430"/>
          </a:xfrm>
          <a:custGeom>
            <a:avLst/>
            <a:gdLst/>
            <a:ahLst/>
            <a:cxnLst/>
            <a:rect l="l" t="t" r="r" b="b"/>
            <a:pathLst>
              <a:path w="381000" h="519430">
                <a:moveTo>
                  <a:pt x="161543" y="0"/>
                </a:moveTo>
                <a:lnTo>
                  <a:pt x="0" y="162305"/>
                </a:lnTo>
                <a:lnTo>
                  <a:pt x="219455" y="518921"/>
                </a:lnTo>
                <a:lnTo>
                  <a:pt x="380999" y="357377"/>
                </a:lnTo>
                <a:lnTo>
                  <a:pt x="161543" y="0"/>
                </a:lnTo>
                <a:close/>
              </a:path>
            </a:pathLst>
          </a:custGeom>
          <a:solidFill>
            <a:srgbClr val="D6AB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5" name="object 16"/>
          <p:cNvSpPr/>
          <p:nvPr/>
        </p:nvSpPr>
        <p:spPr>
          <a:xfrm>
            <a:off x="1064464" y="279130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543"/>
                </a:moveTo>
                <a:lnTo>
                  <a:pt x="161543" y="0"/>
                </a:lnTo>
              </a:path>
            </a:pathLst>
          </a:custGeom>
          <a:ln w="3175">
            <a:solidFill>
              <a:srgbClr val="D6A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6" name="object 17"/>
          <p:cNvSpPr/>
          <p:nvPr/>
        </p:nvSpPr>
        <p:spPr>
          <a:xfrm>
            <a:off x="617932" y="2596232"/>
            <a:ext cx="447040" cy="356870"/>
          </a:xfrm>
          <a:custGeom>
            <a:avLst/>
            <a:gdLst/>
            <a:ahLst/>
            <a:cxnLst/>
            <a:rect l="l" t="t" r="r" b="b"/>
            <a:pathLst>
              <a:path w="447040" h="356869">
                <a:moveTo>
                  <a:pt x="227075" y="0"/>
                </a:moveTo>
                <a:lnTo>
                  <a:pt x="0" y="356615"/>
                </a:lnTo>
                <a:lnTo>
                  <a:pt x="446531" y="356615"/>
                </a:lnTo>
                <a:lnTo>
                  <a:pt x="227075" y="0"/>
                </a:lnTo>
                <a:close/>
              </a:path>
            </a:pathLst>
          </a:custGeom>
          <a:solidFill>
            <a:srgbClr val="C49C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7" name="object 18"/>
          <p:cNvSpPr/>
          <p:nvPr/>
        </p:nvSpPr>
        <p:spPr>
          <a:xfrm>
            <a:off x="617932" y="2596232"/>
            <a:ext cx="227329" cy="356870"/>
          </a:xfrm>
          <a:custGeom>
            <a:avLst/>
            <a:gdLst/>
            <a:ahLst/>
            <a:cxnLst/>
            <a:rect l="l" t="t" r="r" b="b"/>
            <a:pathLst>
              <a:path w="227330" h="356869">
                <a:moveTo>
                  <a:pt x="227075" y="0"/>
                </a:moveTo>
                <a:lnTo>
                  <a:pt x="0" y="356615"/>
                </a:lnTo>
              </a:path>
            </a:pathLst>
          </a:custGeom>
          <a:ln w="12953">
            <a:solidFill>
              <a:srgbClr val="CEA4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8" name="object 19"/>
          <p:cNvSpPr/>
          <p:nvPr/>
        </p:nvSpPr>
        <p:spPr>
          <a:xfrm>
            <a:off x="617932" y="2952848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12953">
            <a:solidFill>
              <a:srgbClr val="B792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9" name="object 20"/>
          <p:cNvSpPr/>
          <p:nvPr/>
        </p:nvSpPr>
        <p:spPr>
          <a:xfrm>
            <a:off x="845008" y="2596232"/>
            <a:ext cx="219710" cy="356870"/>
          </a:xfrm>
          <a:custGeom>
            <a:avLst/>
            <a:gdLst/>
            <a:ahLst/>
            <a:cxnLst/>
            <a:rect l="l" t="t" r="r" b="b"/>
            <a:pathLst>
              <a:path w="219709" h="356869">
                <a:moveTo>
                  <a:pt x="219455" y="356615"/>
                </a:moveTo>
                <a:lnTo>
                  <a:pt x="0" y="0"/>
                </a:lnTo>
              </a:path>
            </a:pathLst>
          </a:custGeom>
          <a:ln w="12953">
            <a:solidFill>
              <a:srgbClr val="E3B5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0" name="object 21"/>
          <p:cNvSpPr/>
          <p:nvPr/>
        </p:nvSpPr>
        <p:spPr>
          <a:xfrm>
            <a:off x="845008" y="4240628"/>
            <a:ext cx="381000" cy="519430"/>
          </a:xfrm>
          <a:custGeom>
            <a:avLst/>
            <a:gdLst/>
            <a:ahLst/>
            <a:cxnLst/>
            <a:rect l="l" t="t" r="r" b="b"/>
            <a:pathLst>
              <a:path w="381000" h="519429">
                <a:moveTo>
                  <a:pt x="161543" y="0"/>
                </a:moveTo>
                <a:lnTo>
                  <a:pt x="0" y="161543"/>
                </a:lnTo>
                <a:lnTo>
                  <a:pt x="219455" y="518915"/>
                </a:lnTo>
                <a:lnTo>
                  <a:pt x="380999" y="357377"/>
                </a:lnTo>
                <a:lnTo>
                  <a:pt x="161543" y="0"/>
                </a:lnTo>
                <a:close/>
              </a:path>
            </a:pathLst>
          </a:custGeom>
          <a:solidFill>
            <a:srgbClr val="2AAB2A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1" name="object 22"/>
          <p:cNvSpPr/>
          <p:nvPr/>
        </p:nvSpPr>
        <p:spPr>
          <a:xfrm>
            <a:off x="1064464" y="459800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537"/>
                </a:moveTo>
                <a:lnTo>
                  <a:pt x="161543" y="0"/>
                </a:lnTo>
              </a:path>
            </a:pathLst>
          </a:custGeom>
          <a:ln w="3175">
            <a:solidFill>
              <a:srgbClr val="2AAB2A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2" name="object 23"/>
          <p:cNvSpPr/>
          <p:nvPr/>
        </p:nvSpPr>
        <p:spPr>
          <a:xfrm>
            <a:off x="617932" y="4402172"/>
            <a:ext cx="447040" cy="357505"/>
          </a:xfrm>
          <a:custGeom>
            <a:avLst/>
            <a:gdLst/>
            <a:ahLst/>
            <a:cxnLst/>
            <a:rect l="l" t="t" r="r" b="b"/>
            <a:pathLst>
              <a:path w="447040" h="357504">
                <a:moveTo>
                  <a:pt x="227075" y="0"/>
                </a:moveTo>
                <a:lnTo>
                  <a:pt x="0" y="357371"/>
                </a:lnTo>
                <a:lnTo>
                  <a:pt x="446531" y="357371"/>
                </a:lnTo>
                <a:lnTo>
                  <a:pt x="227075" y="0"/>
                </a:lnTo>
                <a:close/>
              </a:path>
            </a:pathLst>
          </a:custGeom>
          <a:solidFill>
            <a:srgbClr val="279C2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3" name="object 24"/>
          <p:cNvSpPr/>
          <p:nvPr/>
        </p:nvSpPr>
        <p:spPr>
          <a:xfrm>
            <a:off x="617932" y="4402172"/>
            <a:ext cx="227329" cy="357505"/>
          </a:xfrm>
          <a:custGeom>
            <a:avLst/>
            <a:gdLst/>
            <a:ahLst/>
            <a:cxnLst/>
            <a:rect l="l" t="t" r="r" b="b"/>
            <a:pathLst>
              <a:path w="227330" h="357504">
                <a:moveTo>
                  <a:pt x="227075" y="0"/>
                </a:moveTo>
                <a:lnTo>
                  <a:pt x="0" y="357371"/>
                </a:lnTo>
              </a:path>
            </a:pathLst>
          </a:custGeom>
          <a:ln w="12953">
            <a:solidFill>
              <a:srgbClr val="29A429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4" name="object 25"/>
          <p:cNvSpPr/>
          <p:nvPr/>
        </p:nvSpPr>
        <p:spPr>
          <a:xfrm>
            <a:off x="617932" y="4759544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12953">
            <a:solidFill>
              <a:srgbClr val="249224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5" name="object 26"/>
          <p:cNvSpPr/>
          <p:nvPr/>
        </p:nvSpPr>
        <p:spPr>
          <a:xfrm>
            <a:off x="845008" y="4402172"/>
            <a:ext cx="219710" cy="357505"/>
          </a:xfrm>
          <a:custGeom>
            <a:avLst/>
            <a:gdLst/>
            <a:ahLst/>
            <a:cxnLst/>
            <a:rect l="l" t="t" r="r" b="b"/>
            <a:pathLst>
              <a:path w="219709" h="357504">
                <a:moveTo>
                  <a:pt x="219455" y="357371"/>
                </a:moveTo>
                <a:lnTo>
                  <a:pt x="0" y="0"/>
                </a:lnTo>
              </a:path>
            </a:pathLst>
          </a:custGeom>
          <a:ln w="12953">
            <a:solidFill>
              <a:srgbClr val="2DB52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6" name="object 27"/>
          <p:cNvSpPr/>
          <p:nvPr/>
        </p:nvSpPr>
        <p:spPr>
          <a:xfrm>
            <a:off x="681940" y="4945472"/>
            <a:ext cx="431800" cy="432434"/>
          </a:xfrm>
          <a:custGeom>
            <a:avLst/>
            <a:gdLst/>
            <a:ahLst/>
            <a:cxnLst/>
            <a:rect l="l" t="t" r="r" b="b"/>
            <a:pathLst>
              <a:path w="431800" h="432435">
                <a:moveTo>
                  <a:pt x="431291" y="0"/>
                </a:moveTo>
                <a:lnTo>
                  <a:pt x="107441" y="0"/>
                </a:lnTo>
                <a:lnTo>
                  <a:pt x="0" y="108203"/>
                </a:lnTo>
                <a:lnTo>
                  <a:pt x="0" y="432053"/>
                </a:lnTo>
                <a:lnTo>
                  <a:pt x="323849" y="432053"/>
                </a:lnTo>
                <a:lnTo>
                  <a:pt x="431291" y="323849"/>
                </a:lnTo>
                <a:lnTo>
                  <a:pt x="43129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7" name="object 28"/>
          <p:cNvSpPr/>
          <p:nvPr/>
        </p:nvSpPr>
        <p:spPr>
          <a:xfrm>
            <a:off x="681940" y="4945472"/>
            <a:ext cx="431800" cy="108585"/>
          </a:xfrm>
          <a:custGeom>
            <a:avLst/>
            <a:gdLst/>
            <a:ahLst/>
            <a:cxnLst/>
            <a:rect l="l" t="t" r="r" b="b"/>
            <a:pathLst>
              <a:path w="431800" h="108585">
                <a:moveTo>
                  <a:pt x="431291" y="0"/>
                </a:moveTo>
                <a:lnTo>
                  <a:pt x="107441" y="0"/>
                </a:lnTo>
                <a:lnTo>
                  <a:pt x="0" y="108203"/>
                </a:lnTo>
                <a:lnTo>
                  <a:pt x="323849" y="108203"/>
                </a:lnTo>
                <a:lnTo>
                  <a:pt x="431291" y="0"/>
                </a:lnTo>
                <a:close/>
              </a:path>
            </a:pathLst>
          </a:custGeom>
          <a:solidFill>
            <a:srgbClr val="FF843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8" name="object 29"/>
          <p:cNvSpPr/>
          <p:nvPr/>
        </p:nvSpPr>
        <p:spPr>
          <a:xfrm>
            <a:off x="1005790" y="4945472"/>
            <a:ext cx="107950" cy="432434"/>
          </a:xfrm>
          <a:custGeom>
            <a:avLst/>
            <a:gdLst/>
            <a:ahLst/>
            <a:cxnLst/>
            <a:rect l="l" t="t" r="r" b="b"/>
            <a:pathLst>
              <a:path w="107950" h="432435">
                <a:moveTo>
                  <a:pt x="107441" y="0"/>
                </a:moveTo>
                <a:lnTo>
                  <a:pt x="0" y="108203"/>
                </a:lnTo>
                <a:lnTo>
                  <a:pt x="0" y="432053"/>
                </a:lnTo>
                <a:lnTo>
                  <a:pt x="107441" y="323849"/>
                </a:lnTo>
                <a:lnTo>
                  <a:pt x="107441" y="0"/>
                </a:lnTo>
                <a:close/>
              </a:path>
            </a:pathLst>
          </a:custGeom>
          <a:solidFill>
            <a:srgbClr val="CD52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9" name="object 30"/>
          <p:cNvSpPr/>
          <p:nvPr/>
        </p:nvSpPr>
        <p:spPr>
          <a:xfrm>
            <a:off x="681940" y="4945472"/>
            <a:ext cx="431800" cy="432434"/>
          </a:xfrm>
          <a:custGeom>
            <a:avLst/>
            <a:gdLst/>
            <a:ahLst/>
            <a:cxnLst/>
            <a:rect l="l" t="t" r="r" b="b"/>
            <a:pathLst>
              <a:path w="431800" h="432435">
                <a:moveTo>
                  <a:pt x="107441" y="0"/>
                </a:moveTo>
                <a:lnTo>
                  <a:pt x="0" y="108203"/>
                </a:lnTo>
                <a:lnTo>
                  <a:pt x="0" y="432053"/>
                </a:lnTo>
                <a:lnTo>
                  <a:pt x="323849" y="432053"/>
                </a:lnTo>
                <a:lnTo>
                  <a:pt x="431291" y="323849"/>
                </a:lnTo>
                <a:lnTo>
                  <a:pt x="431291" y="0"/>
                </a:lnTo>
                <a:lnTo>
                  <a:pt x="107441" y="0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0" name="object 31"/>
          <p:cNvSpPr/>
          <p:nvPr/>
        </p:nvSpPr>
        <p:spPr>
          <a:xfrm>
            <a:off x="681940" y="4945472"/>
            <a:ext cx="431800" cy="108585"/>
          </a:xfrm>
          <a:custGeom>
            <a:avLst/>
            <a:gdLst/>
            <a:ahLst/>
            <a:cxnLst/>
            <a:rect l="l" t="t" r="r" b="b"/>
            <a:pathLst>
              <a:path w="431800" h="108585">
                <a:moveTo>
                  <a:pt x="0" y="108203"/>
                </a:moveTo>
                <a:lnTo>
                  <a:pt x="323849" y="108203"/>
                </a:lnTo>
                <a:lnTo>
                  <a:pt x="431291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1" name="object 32"/>
          <p:cNvSpPr/>
          <p:nvPr/>
        </p:nvSpPr>
        <p:spPr>
          <a:xfrm>
            <a:off x="1005790" y="5053676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9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2" name="object 33"/>
          <p:cNvSpPr/>
          <p:nvPr/>
        </p:nvSpPr>
        <p:spPr>
          <a:xfrm>
            <a:off x="951688" y="5499446"/>
            <a:ext cx="241300" cy="449580"/>
          </a:xfrm>
          <a:custGeom>
            <a:avLst/>
            <a:gdLst/>
            <a:ahLst/>
            <a:cxnLst/>
            <a:rect l="l" t="t" r="r" b="b"/>
            <a:pathLst>
              <a:path w="241300" h="449579">
                <a:moveTo>
                  <a:pt x="161543" y="0"/>
                </a:moveTo>
                <a:lnTo>
                  <a:pt x="0" y="161543"/>
                </a:lnTo>
                <a:lnTo>
                  <a:pt x="79247" y="449579"/>
                </a:lnTo>
                <a:lnTo>
                  <a:pt x="240791" y="287273"/>
                </a:lnTo>
                <a:lnTo>
                  <a:pt x="161543" y="0"/>
                </a:lnTo>
                <a:close/>
              </a:path>
            </a:pathLst>
          </a:custGeom>
          <a:solidFill>
            <a:srgbClr val="2CB1B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3" name="object 34"/>
          <p:cNvSpPr/>
          <p:nvPr/>
        </p:nvSpPr>
        <p:spPr>
          <a:xfrm>
            <a:off x="1030936" y="5786720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0" y="162305"/>
                </a:moveTo>
                <a:lnTo>
                  <a:pt x="161543" y="0"/>
                </a:lnTo>
              </a:path>
            </a:pathLst>
          </a:custGeom>
          <a:ln w="3175">
            <a:solidFill>
              <a:srgbClr val="2CB1B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4" name="object 35"/>
          <p:cNvSpPr/>
          <p:nvPr/>
        </p:nvSpPr>
        <p:spPr>
          <a:xfrm>
            <a:off x="678130" y="5499446"/>
            <a:ext cx="435609" cy="161925"/>
          </a:xfrm>
          <a:custGeom>
            <a:avLst/>
            <a:gdLst/>
            <a:ahLst/>
            <a:cxnLst/>
            <a:rect l="l" t="t" r="r" b="b"/>
            <a:pathLst>
              <a:path w="435610" h="161925">
                <a:moveTo>
                  <a:pt x="435101" y="0"/>
                </a:moveTo>
                <a:lnTo>
                  <a:pt x="162305" y="0"/>
                </a:lnTo>
                <a:lnTo>
                  <a:pt x="0" y="161543"/>
                </a:lnTo>
                <a:lnTo>
                  <a:pt x="273557" y="161543"/>
                </a:lnTo>
                <a:lnTo>
                  <a:pt x="435101" y="0"/>
                </a:lnTo>
                <a:close/>
              </a:path>
            </a:pathLst>
          </a:custGeom>
          <a:solidFill>
            <a:srgbClr val="1E797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5" name="object 36"/>
          <p:cNvSpPr/>
          <p:nvPr/>
        </p:nvSpPr>
        <p:spPr>
          <a:xfrm>
            <a:off x="951688" y="549944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543"/>
                </a:moveTo>
                <a:lnTo>
                  <a:pt x="161543" y="0"/>
                </a:lnTo>
              </a:path>
            </a:pathLst>
          </a:custGeom>
          <a:ln w="3175">
            <a:solidFill>
              <a:srgbClr val="1E7979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6" name="object 37"/>
          <p:cNvSpPr/>
          <p:nvPr/>
        </p:nvSpPr>
        <p:spPr>
          <a:xfrm>
            <a:off x="598882" y="5660990"/>
            <a:ext cx="432434" cy="288290"/>
          </a:xfrm>
          <a:custGeom>
            <a:avLst/>
            <a:gdLst/>
            <a:ahLst/>
            <a:cxnLst/>
            <a:rect l="l" t="t" r="r" b="b"/>
            <a:pathLst>
              <a:path w="432434" h="288289">
                <a:moveTo>
                  <a:pt x="352805" y="0"/>
                </a:moveTo>
                <a:lnTo>
                  <a:pt x="79247" y="0"/>
                </a:lnTo>
                <a:lnTo>
                  <a:pt x="0" y="288035"/>
                </a:lnTo>
                <a:lnTo>
                  <a:pt x="432053" y="288035"/>
                </a:lnTo>
                <a:lnTo>
                  <a:pt x="352805" y="0"/>
                </a:lnTo>
                <a:close/>
              </a:path>
            </a:pathLst>
          </a:custGeom>
          <a:solidFill>
            <a:srgbClr val="279C9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7" name="object 38"/>
          <p:cNvSpPr/>
          <p:nvPr/>
        </p:nvSpPr>
        <p:spPr>
          <a:xfrm>
            <a:off x="951688" y="5660990"/>
            <a:ext cx="79375" cy="288290"/>
          </a:xfrm>
          <a:custGeom>
            <a:avLst/>
            <a:gdLst/>
            <a:ahLst/>
            <a:cxnLst/>
            <a:rect l="l" t="t" r="r" b="b"/>
            <a:pathLst>
              <a:path w="79375" h="288289">
                <a:moveTo>
                  <a:pt x="79247" y="288035"/>
                </a:moveTo>
                <a:lnTo>
                  <a:pt x="0" y="0"/>
                </a:lnTo>
              </a:path>
            </a:pathLst>
          </a:custGeom>
          <a:ln w="12953">
            <a:solidFill>
              <a:srgbClr val="2EBABA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8" name="object 39"/>
          <p:cNvSpPr/>
          <p:nvPr/>
        </p:nvSpPr>
        <p:spPr>
          <a:xfrm>
            <a:off x="678130" y="566099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273557" y="0"/>
                </a:moveTo>
                <a:lnTo>
                  <a:pt x="0" y="0"/>
                </a:lnTo>
              </a:path>
            </a:pathLst>
          </a:custGeom>
          <a:ln w="12953">
            <a:solidFill>
              <a:srgbClr val="24929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9" name="object 40"/>
          <p:cNvSpPr/>
          <p:nvPr/>
        </p:nvSpPr>
        <p:spPr>
          <a:xfrm>
            <a:off x="598882" y="5660990"/>
            <a:ext cx="79375" cy="288290"/>
          </a:xfrm>
          <a:custGeom>
            <a:avLst/>
            <a:gdLst/>
            <a:ahLst/>
            <a:cxnLst/>
            <a:rect l="l" t="t" r="r" b="b"/>
            <a:pathLst>
              <a:path w="79375" h="288289">
                <a:moveTo>
                  <a:pt x="79247" y="0"/>
                </a:moveTo>
                <a:lnTo>
                  <a:pt x="0" y="288035"/>
                </a:lnTo>
              </a:path>
            </a:pathLst>
          </a:custGeom>
          <a:ln w="12953">
            <a:solidFill>
              <a:srgbClr val="2AA9A9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0" name="object 41"/>
          <p:cNvSpPr/>
          <p:nvPr/>
        </p:nvSpPr>
        <p:spPr>
          <a:xfrm>
            <a:off x="598882" y="594902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53" y="0"/>
                </a:lnTo>
              </a:path>
            </a:pathLst>
          </a:custGeom>
          <a:ln w="12953">
            <a:solidFill>
              <a:srgbClr val="24929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8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1188" y="1988840"/>
            <a:ext cx="7998033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7" y="692696"/>
            <a:ext cx="8497887" cy="1066800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Die Organisation – Ansätze und Theorien</a:t>
            </a: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1484784"/>
            <a:ext cx="178927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dirty="0" err="1">
                <a:latin typeface="+mj-lt"/>
              </a:rPr>
              <a:t>Einliniensystem</a:t>
            </a:r>
            <a:endParaRPr lang="de-DE" dirty="0">
              <a:latin typeface="+mj-lt"/>
            </a:endParaRPr>
          </a:p>
        </p:txBody>
      </p:sp>
      <p:sp>
        <p:nvSpPr>
          <p:cNvPr id="154" name="object 10"/>
          <p:cNvSpPr/>
          <p:nvPr/>
        </p:nvSpPr>
        <p:spPr>
          <a:xfrm>
            <a:off x="755575" y="2276872"/>
            <a:ext cx="7704857" cy="324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Freihand 14"/>
              <p14:cNvContentPartPr/>
              <p14:nvPr/>
            </p14:nvContentPartPr>
            <p14:xfrm>
              <a:off x="1437000" y="2586480"/>
              <a:ext cx="418320" cy="30528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2880" y="2562360"/>
                <a:ext cx="4665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Freihand 15"/>
              <p14:cNvContentPartPr/>
              <p14:nvPr/>
            </p14:nvContentPartPr>
            <p14:xfrm>
              <a:off x="1462920" y="2560200"/>
              <a:ext cx="18720" cy="33804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800" y="2536080"/>
                <a:ext cx="66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Freihand 16"/>
              <p14:cNvContentPartPr/>
              <p14:nvPr/>
            </p14:nvContentPartPr>
            <p14:xfrm>
              <a:off x="635640" y="3997320"/>
              <a:ext cx="132120" cy="36468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520" y="3973200"/>
                <a:ext cx="180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Freihand 17"/>
              <p14:cNvContentPartPr/>
              <p14:nvPr/>
            </p14:nvContentPartPr>
            <p14:xfrm>
              <a:off x="696840" y="4145280"/>
              <a:ext cx="78480" cy="900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720" y="4121160"/>
                <a:ext cx="126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Freihand 18"/>
              <p14:cNvContentPartPr/>
              <p14:nvPr/>
            </p14:nvContentPartPr>
            <p14:xfrm>
              <a:off x="799440" y="4223760"/>
              <a:ext cx="106560" cy="20160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5320" y="4199640"/>
                <a:ext cx="154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Freihand 19"/>
              <p14:cNvContentPartPr/>
              <p14:nvPr/>
            </p14:nvContentPartPr>
            <p14:xfrm>
              <a:off x="2202360" y="2246280"/>
              <a:ext cx="3058560" cy="99144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78240" y="2222160"/>
                <a:ext cx="3106800" cy="10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5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611188" y="1988840"/>
            <a:ext cx="7998033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27585" y="3573016"/>
            <a:ext cx="7524981" cy="2327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7" y="692696"/>
            <a:ext cx="8497887" cy="1066800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Die Organisation</a:t>
            </a:r>
            <a:endParaRPr lang="de-DE" sz="3600" b="1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1484784"/>
            <a:ext cx="1980029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latin typeface="+mj-lt"/>
              </a:rPr>
              <a:t>Mehrliniensystem</a:t>
            </a:r>
          </a:p>
        </p:txBody>
      </p:sp>
      <p:sp>
        <p:nvSpPr>
          <p:cNvPr id="7" name="object 3"/>
          <p:cNvSpPr/>
          <p:nvPr/>
        </p:nvSpPr>
        <p:spPr>
          <a:xfrm>
            <a:off x="827585" y="2243338"/>
            <a:ext cx="7524981" cy="1687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900366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30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1545856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30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2908558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2191346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30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3625769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4271259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5633961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4916749" y="480900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1186191" y="3931275"/>
            <a:ext cx="430327" cy="877727"/>
          </a:xfrm>
          <a:custGeom>
            <a:avLst/>
            <a:gdLst/>
            <a:ahLst/>
            <a:cxnLst/>
            <a:rect l="l" t="t" r="r" b="b"/>
            <a:pathLst>
              <a:path w="228600" h="495300">
                <a:moveTo>
                  <a:pt x="2285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1616517" y="3931275"/>
            <a:ext cx="143442" cy="877727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0" y="0"/>
                </a:moveTo>
                <a:lnTo>
                  <a:pt x="761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1616517" y="3931275"/>
            <a:ext cx="788932" cy="877727"/>
          </a:xfrm>
          <a:custGeom>
            <a:avLst/>
            <a:gdLst/>
            <a:ahLst/>
            <a:cxnLst/>
            <a:rect l="l" t="t" r="r" b="b"/>
            <a:pathLst>
              <a:path w="419100" h="495300">
                <a:moveTo>
                  <a:pt x="0" y="0"/>
                </a:moveTo>
                <a:lnTo>
                  <a:pt x="4190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1616517" y="3931275"/>
            <a:ext cx="1506144" cy="877727"/>
          </a:xfrm>
          <a:custGeom>
            <a:avLst/>
            <a:gdLst/>
            <a:ahLst/>
            <a:cxnLst/>
            <a:rect l="l" t="t" r="r" b="b"/>
            <a:pathLst>
              <a:path w="800100" h="495300">
                <a:moveTo>
                  <a:pt x="0" y="0"/>
                </a:moveTo>
                <a:lnTo>
                  <a:pt x="8000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1688239" y="3931275"/>
            <a:ext cx="2151634" cy="877727"/>
          </a:xfrm>
          <a:custGeom>
            <a:avLst/>
            <a:gdLst/>
            <a:ahLst/>
            <a:cxnLst/>
            <a:rect l="l" t="t" r="r" b="b"/>
            <a:pathLst>
              <a:path w="1143000" h="495300">
                <a:moveTo>
                  <a:pt x="0" y="0"/>
                </a:moveTo>
                <a:lnTo>
                  <a:pt x="11429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1616517" y="3931275"/>
            <a:ext cx="2797124" cy="877727"/>
          </a:xfrm>
          <a:custGeom>
            <a:avLst/>
            <a:gdLst/>
            <a:ahLst/>
            <a:cxnLst/>
            <a:rect l="l" t="t" r="r" b="b"/>
            <a:pathLst>
              <a:path w="1485900" h="495300">
                <a:moveTo>
                  <a:pt x="0" y="0"/>
                </a:moveTo>
                <a:lnTo>
                  <a:pt x="14858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/>
          <p:cNvSpPr/>
          <p:nvPr/>
        </p:nvSpPr>
        <p:spPr>
          <a:xfrm>
            <a:off x="1616517" y="3931275"/>
            <a:ext cx="3442614" cy="877727"/>
          </a:xfrm>
          <a:custGeom>
            <a:avLst/>
            <a:gdLst/>
            <a:ahLst/>
            <a:cxnLst/>
            <a:rect l="l" t="t" r="r" b="b"/>
            <a:pathLst>
              <a:path w="1828800" h="495300">
                <a:moveTo>
                  <a:pt x="0" y="0"/>
                </a:moveTo>
                <a:lnTo>
                  <a:pt x="18287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/>
          <p:nvPr/>
        </p:nvSpPr>
        <p:spPr>
          <a:xfrm>
            <a:off x="1616517" y="3931275"/>
            <a:ext cx="4088105" cy="877727"/>
          </a:xfrm>
          <a:custGeom>
            <a:avLst/>
            <a:gdLst/>
            <a:ahLst/>
            <a:cxnLst/>
            <a:rect l="l" t="t" r="r" b="b"/>
            <a:pathLst>
              <a:path w="2171700" h="495300">
                <a:moveTo>
                  <a:pt x="0" y="0"/>
                </a:moveTo>
                <a:lnTo>
                  <a:pt x="21716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0"/>
          <p:cNvSpPr/>
          <p:nvPr/>
        </p:nvSpPr>
        <p:spPr>
          <a:xfrm>
            <a:off x="6638057" y="3998792"/>
            <a:ext cx="427934" cy="337587"/>
          </a:xfrm>
          <a:custGeom>
            <a:avLst/>
            <a:gdLst/>
            <a:ahLst/>
            <a:cxnLst/>
            <a:rect l="l" t="t" r="r" b="b"/>
            <a:pathLst>
              <a:path w="227329" h="190500">
                <a:moveTo>
                  <a:pt x="113737" y="0"/>
                </a:moveTo>
                <a:lnTo>
                  <a:pt x="68201" y="7844"/>
                </a:lnTo>
                <a:lnTo>
                  <a:pt x="31378" y="29176"/>
                </a:lnTo>
                <a:lnTo>
                  <a:pt x="7181" y="60695"/>
                </a:lnTo>
                <a:lnTo>
                  <a:pt x="0" y="85736"/>
                </a:lnTo>
                <a:lnTo>
                  <a:pt x="874" y="100552"/>
                </a:lnTo>
                <a:lnTo>
                  <a:pt x="14607" y="139572"/>
                </a:lnTo>
                <a:lnTo>
                  <a:pt x="42299" y="168857"/>
                </a:lnTo>
                <a:lnTo>
                  <a:pt x="80467" y="186351"/>
                </a:lnTo>
                <a:lnTo>
                  <a:pt x="110014" y="190450"/>
                </a:lnTo>
                <a:lnTo>
                  <a:pt x="126478" y="189583"/>
                </a:lnTo>
                <a:lnTo>
                  <a:pt x="170620" y="177359"/>
                </a:lnTo>
                <a:lnTo>
                  <a:pt x="204284" y="153124"/>
                </a:lnTo>
                <a:lnTo>
                  <a:pt x="224130" y="119999"/>
                </a:lnTo>
                <a:lnTo>
                  <a:pt x="227097" y="107521"/>
                </a:lnTo>
                <a:lnTo>
                  <a:pt x="226332" y="92287"/>
                </a:lnTo>
                <a:lnTo>
                  <a:pt x="213134" y="52413"/>
                </a:lnTo>
                <a:lnTo>
                  <a:pt x="186205" y="22631"/>
                </a:lnTo>
                <a:lnTo>
                  <a:pt x="148916" y="4678"/>
                </a:lnTo>
                <a:lnTo>
                  <a:pt x="113737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7182077" y="3863757"/>
            <a:ext cx="1206348" cy="852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/>
          <p:cNvSpPr/>
          <p:nvPr/>
        </p:nvSpPr>
        <p:spPr>
          <a:xfrm>
            <a:off x="1186191" y="3931275"/>
            <a:ext cx="2223355" cy="877727"/>
          </a:xfrm>
          <a:custGeom>
            <a:avLst/>
            <a:gdLst/>
            <a:ahLst/>
            <a:cxnLst/>
            <a:rect l="l" t="t" r="r" b="b"/>
            <a:pathLst>
              <a:path w="1181100" h="495300">
                <a:moveTo>
                  <a:pt x="11810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/>
          <p:cNvSpPr/>
          <p:nvPr/>
        </p:nvSpPr>
        <p:spPr>
          <a:xfrm>
            <a:off x="1831681" y="3931275"/>
            <a:ext cx="1577865" cy="877727"/>
          </a:xfrm>
          <a:custGeom>
            <a:avLst/>
            <a:gdLst/>
            <a:ahLst/>
            <a:cxnLst/>
            <a:rect l="l" t="t" r="r" b="b"/>
            <a:pathLst>
              <a:path w="838200" h="495300">
                <a:moveTo>
                  <a:pt x="8381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2405450" y="3931275"/>
            <a:ext cx="1004096" cy="877727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3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5"/>
          <p:cNvSpPr/>
          <p:nvPr/>
        </p:nvSpPr>
        <p:spPr>
          <a:xfrm>
            <a:off x="3122661" y="3931275"/>
            <a:ext cx="286885" cy="877727"/>
          </a:xfrm>
          <a:custGeom>
            <a:avLst/>
            <a:gdLst/>
            <a:ahLst/>
            <a:cxnLst/>
            <a:rect l="l" t="t" r="r" b="b"/>
            <a:pathLst>
              <a:path w="152400" h="495300">
                <a:moveTo>
                  <a:pt x="1523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6"/>
          <p:cNvSpPr/>
          <p:nvPr/>
        </p:nvSpPr>
        <p:spPr>
          <a:xfrm>
            <a:off x="3409546" y="3931275"/>
            <a:ext cx="430327" cy="877727"/>
          </a:xfrm>
          <a:custGeom>
            <a:avLst/>
            <a:gdLst/>
            <a:ahLst/>
            <a:cxnLst/>
            <a:rect l="l" t="t" r="r" b="b"/>
            <a:pathLst>
              <a:path w="228600" h="495300">
                <a:moveTo>
                  <a:pt x="0" y="0"/>
                </a:moveTo>
                <a:lnTo>
                  <a:pt x="2285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/>
          <p:cNvSpPr/>
          <p:nvPr/>
        </p:nvSpPr>
        <p:spPr>
          <a:xfrm>
            <a:off x="3409546" y="3931275"/>
            <a:ext cx="1004096" cy="877727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5333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/>
          <p:cNvSpPr/>
          <p:nvPr/>
        </p:nvSpPr>
        <p:spPr>
          <a:xfrm>
            <a:off x="3409546" y="3931275"/>
            <a:ext cx="1721307" cy="877727"/>
          </a:xfrm>
          <a:custGeom>
            <a:avLst/>
            <a:gdLst/>
            <a:ahLst/>
            <a:cxnLst/>
            <a:rect l="l" t="t" r="r" b="b"/>
            <a:pathLst>
              <a:path w="914400" h="495300">
                <a:moveTo>
                  <a:pt x="0" y="0"/>
                </a:moveTo>
                <a:lnTo>
                  <a:pt x="9143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9"/>
          <p:cNvSpPr/>
          <p:nvPr/>
        </p:nvSpPr>
        <p:spPr>
          <a:xfrm>
            <a:off x="3409546" y="3931275"/>
            <a:ext cx="2295076" cy="877727"/>
          </a:xfrm>
          <a:custGeom>
            <a:avLst/>
            <a:gdLst/>
            <a:ahLst/>
            <a:cxnLst/>
            <a:rect l="l" t="t" r="r" b="b"/>
            <a:pathLst>
              <a:path w="1219200" h="495300">
                <a:moveTo>
                  <a:pt x="0" y="0"/>
                </a:moveTo>
                <a:lnTo>
                  <a:pt x="12191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0"/>
          <p:cNvSpPr/>
          <p:nvPr/>
        </p:nvSpPr>
        <p:spPr>
          <a:xfrm>
            <a:off x="5274295" y="3931275"/>
            <a:ext cx="430327" cy="877727"/>
          </a:xfrm>
          <a:custGeom>
            <a:avLst/>
            <a:gdLst/>
            <a:ahLst/>
            <a:cxnLst/>
            <a:rect l="l" t="t" r="r" b="b"/>
            <a:pathLst>
              <a:path w="228600" h="495300">
                <a:moveTo>
                  <a:pt x="0" y="0"/>
                </a:moveTo>
                <a:lnTo>
                  <a:pt x="228599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1"/>
          <p:cNvSpPr/>
          <p:nvPr/>
        </p:nvSpPr>
        <p:spPr>
          <a:xfrm>
            <a:off x="5130853" y="3931275"/>
            <a:ext cx="143442" cy="877727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761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2"/>
          <p:cNvSpPr/>
          <p:nvPr/>
        </p:nvSpPr>
        <p:spPr>
          <a:xfrm>
            <a:off x="4485363" y="3931275"/>
            <a:ext cx="788932" cy="877727"/>
          </a:xfrm>
          <a:custGeom>
            <a:avLst/>
            <a:gdLst/>
            <a:ahLst/>
            <a:cxnLst/>
            <a:rect l="l" t="t" r="r" b="b"/>
            <a:pathLst>
              <a:path w="419100" h="495300">
                <a:moveTo>
                  <a:pt x="4190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3"/>
          <p:cNvSpPr/>
          <p:nvPr/>
        </p:nvSpPr>
        <p:spPr>
          <a:xfrm>
            <a:off x="3839873" y="3931275"/>
            <a:ext cx="1434423" cy="877727"/>
          </a:xfrm>
          <a:custGeom>
            <a:avLst/>
            <a:gdLst/>
            <a:ahLst/>
            <a:cxnLst/>
            <a:rect l="l" t="t" r="r" b="b"/>
            <a:pathLst>
              <a:path w="762000" h="495300">
                <a:moveTo>
                  <a:pt x="7619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4"/>
          <p:cNvSpPr/>
          <p:nvPr/>
        </p:nvSpPr>
        <p:spPr>
          <a:xfrm>
            <a:off x="3122661" y="3931275"/>
            <a:ext cx="2151634" cy="877727"/>
          </a:xfrm>
          <a:custGeom>
            <a:avLst/>
            <a:gdLst/>
            <a:ahLst/>
            <a:cxnLst/>
            <a:rect l="l" t="t" r="r" b="b"/>
            <a:pathLst>
              <a:path w="1143000" h="495300">
                <a:moveTo>
                  <a:pt x="11429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5"/>
          <p:cNvSpPr/>
          <p:nvPr/>
        </p:nvSpPr>
        <p:spPr>
          <a:xfrm>
            <a:off x="2405450" y="3931275"/>
            <a:ext cx="2868845" cy="877727"/>
          </a:xfrm>
          <a:custGeom>
            <a:avLst/>
            <a:gdLst/>
            <a:ahLst/>
            <a:cxnLst/>
            <a:rect l="l" t="t" r="r" b="b"/>
            <a:pathLst>
              <a:path w="1524000" h="495300">
                <a:moveTo>
                  <a:pt x="15239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6"/>
          <p:cNvSpPr/>
          <p:nvPr/>
        </p:nvSpPr>
        <p:spPr>
          <a:xfrm>
            <a:off x="1759960" y="3931275"/>
            <a:ext cx="3514336" cy="877727"/>
          </a:xfrm>
          <a:custGeom>
            <a:avLst/>
            <a:gdLst/>
            <a:ahLst/>
            <a:cxnLst/>
            <a:rect l="l" t="t" r="r" b="b"/>
            <a:pathLst>
              <a:path w="1866900" h="495300">
                <a:moveTo>
                  <a:pt x="18668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7"/>
          <p:cNvSpPr/>
          <p:nvPr/>
        </p:nvSpPr>
        <p:spPr>
          <a:xfrm>
            <a:off x="1186191" y="3931275"/>
            <a:ext cx="4088105" cy="877727"/>
          </a:xfrm>
          <a:custGeom>
            <a:avLst/>
            <a:gdLst/>
            <a:ahLst/>
            <a:cxnLst/>
            <a:rect l="l" t="t" r="r" b="b"/>
            <a:pathLst>
              <a:path w="2171700" h="495300">
                <a:moveTo>
                  <a:pt x="2171699" y="0"/>
                </a:moveTo>
                <a:lnTo>
                  <a:pt x="0" y="49529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 txBox="1"/>
          <p:nvPr/>
        </p:nvSpPr>
        <p:spPr>
          <a:xfrm>
            <a:off x="1322035" y="5517232"/>
            <a:ext cx="1343576" cy="766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3333CC"/>
                </a:solidFill>
                <a:latin typeface="Arial"/>
                <a:cs typeface="Arial"/>
              </a:rPr>
              <a:t>z.B.</a:t>
            </a:r>
            <a:endParaRPr sz="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800" spc="-5" dirty="0">
                <a:latin typeface="Arial"/>
                <a:cs typeface="Arial"/>
              </a:rPr>
              <a:t>Sachbearbeiter Ei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-5" dirty="0">
                <a:latin typeface="Arial"/>
                <a:cs typeface="Arial"/>
              </a:rPr>
              <a:t>kauf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2733686" y="5723066"/>
            <a:ext cx="2579570" cy="12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0000"/>
              </a:lnSpc>
              <a:tabLst>
                <a:tab pos="871855" algn="l"/>
              </a:tabLst>
            </a:pPr>
            <a:r>
              <a:rPr sz="800" spc="-5" dirty="0">
                <a:latin typeface="Arial"/>
                <a:cs typeface="Arial"/>
              </a:rPr>
              <a:t>Sachbearbeiter	</a:t>
            </a:r>
            <a:r>
              <a:rPr lang="de-DE" sz="800" spc="-5" dirty="0">
                <a:latin typeface="Arial"/>
                <a:cs typeface="Arial"/>
              </a:rPr>
              <a:t>                     </a:t>
            </a:r>
            <a:r>
              <a:rPr sz="800" spc="-5" dirty="0" err="1">
                <a:latin typeface="Arial"/>
                <a:cs typeface="Arial"/>
              </a:rPr>
              <a:t>Buchhalter</a:t>
            </a:r>
            <a:r>
              <a:rPr sz="800" spc="-5" dirty="0">
                <a:latin typeface="Arial"/>
                <a:cs typeface="Arial"/>
              </a:rPr>
              <a:t> P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5" dirty="0">
                <a:latin typeface="Arial"/>
                <a:cs typeface="Arial"/>
              </a:rPr>
              <a:t>rsonal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6" name="object 42"/>
          <p:cNvSpPr txBox="1"/>
          <p:nvPr/>
        </p:nvSpPr>
        <p:spPr>
          <a:xfrm>
            <a:off x="5692525" y="5723066"/>
            <a:ext cx="717211" cy="225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D</a:t>
            </a:r>
            <a:r>
              <a:rPr sz="800" spc="-10" dirty="0">
                <a:latin typeface="Arial"/>
                <a:cs typeface="Arial"/>
              </a:rPr>
              <a:t>r</a:t>
            </a:r>
            <a:r>
              <a:rPr sz="800" spc="-5" dirty="0">
                <a:latin typeface="Arial"/>
                <a:cs typeface="Arial"/>
              </a:rPr>
              <a:t>ucker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7" name="object 43"/>
          <p:cNvSpPr/>
          <p:nvPr/>
        </p:nvSpPr>
        <p:spPr>
          <a:xfrm>
            <a:off x="1724099" y="5011554"/>
            <a:ext cx="71721" cy="540140"/>
          </a:xfrm>
          <a:custGeom>
            <a:avLst/>
            <a:gdLst/>
            <a:ahLst/>
            <a:cxnLst/>
            <a:rect l="l" t="t" r="r" b="b"/>
            <a:pathLst>
              <a:path w="38100" h="304800">
                <a:moveTo>
                  <a:pt x="14477" y="266699"/>
                </a:moveTo>
                <a:lnTo>
                  <a:pt x="0" y="266699"/>
                </a:lnTo>
                <a:lnTo>
                  <a:pt x="19049" y="304799"/>
                </a:lnTo>
                <a:lnTo>
                  <a:pt x="35051" y="272795"/>
                </a:lnTo>
                <a:lnTo>
                  <a:pt x="14477" y="272795"/>
                </a:lnTo>
                <a:lnTo>
                  <a:pt x="14477" y="266699"/>
                </a:lnTo>
                <a:close/>
              </a:path>
              <a:path w="38100" h="304800">
                <a:moveTo>
                  <a:pt x="23621" y="0"/>
                </a:moveTo>
                <a:lnTo>
                  <a:pt x="14477" y="0"/>
                </a:lnTo>
                <a:lnTo>
                  <a:pt x="14477" y="272795"/>
                </a:lnTo>
                <a:lnTo>
                  <a:pt x="23621" y="272795"/>
                </a:lnTo>
                <a:lnTo>
                  <a:pt x="23621" y="0"/>
                </a:lnTo>
                <a:close/>
              </a:path>
              <a:path w="38100" h="304800">
                <a:moveTo>
                  <a:pt x="38099" y="266699"/>
                </a:moveTo>
                <a:lnTo>
                  <a:pt x="23621" y="266699"/>
                </a:lnTo>
                <a:lnTo>
                  <a:pt x="23621" y="272795"/>
                </a:lnTo>
                <a:lnTo>
                  <a:pt x="35051" y="272795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3086801" y="5011554"/>
            <a:ext cx="71721" cy="607657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14477" y="304799"/>
                </a:moveTo>
                <a:lnTo>
                  <a:pt x="0" y="304799"/>
                </a:lnTo>
                <a:lnTo>
                  <a:pt x="19049" y="342899"/>
                </a:lnTo>
                <a:lnTo>
                  <a:pt x="35051" y="310895"/>
                </a:lnTo>
                <a:lnTo>
                  <a:pt x="14477" y="310895"/>
                </a:lnTo>
                <a:lnTo>
                  <a:pt x="14477" y="304799"/>
                </a:lnTo>
                <a:close/>
              </a:path>
              <a:path w="38100" h="342900">
                <a:moveTo>
                  <a:pt x="23621" y="0"/>
                </a:moveTo>
                <a:lnTo>
                  <a:pt x="14477" y="0"/>
                </a:lnTo>
                <a:lnTo>
                  <a:pt x="14477" y="310895"/>
                </a:lnTo>
                <a:lnTo>
                  <a:pt x="23621" y="310895"/>
                </a:lnTo>
                <a:lnTo>
                  <a:pt x="23621" y="0"/>
                </a:lnTo>
                <a:close/>
              </a:path>
              <a:path w="38100" h="342900">
                <a:moveTo>
                  <a:pt x="38099" y="304799"/>
                </a:moveTo>
                <a:lnTo>
                  <a:pt x="23621" y="304799"/>
                </a:lnTo>
                <a:lnTo>
                  <a:pt x="23621" y="310895"/>
                </a:lnTo>
                <a:lnTo>
                  <a:pt x="35051" y="310895"/>
                </a:lnTo>
                <a:lnTo>
                  <a:pt x="3809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4435561" y="4944037"/>
            <a:ext cx="71721" cy="675175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14477" y="342899"/>
                </a:moveTo>
                <a:lnTo>
                  <a:pt x="0" y="342899"/>
                </a:lnTo>
                <a:lnTo>
                  <a:pt x="19049" y="380999"/>
                </a:lnTo>
                <a:lnTo>
                  <a:pt x="35051" y="348995"/>
                </a:lnTo>
                <a:lnTo>
                  <a:pt x="14477" y="348995"/>
                </a:lnTo>
                <a:lnTo>
                  <a:pt x="14477" y="342899"/>
                </a:lnTo>
                <a:close/>
              </a:path>
              <a:path w="38100" h="381000">
                <a:moveTo>
                  <a:pt x="23621" y="0"/>
                </a:moveTo>
                <a:lnTo>
                  <a:pt x="14477" y="0"/>
                </a:lnTo>
                <a:lnTo>
                  <a:pt x="14477" y="348995"/>
                </a:lnTo>
                <a:lnTo>
                  <a:pt x="23621" y="348995"/>
                </a:lnTo>
                <a:lnTo>
                  <a:pt x="23621" y="0"/>
                </a:lnTo>
                <a:close/>
              </a:path>
              <a:path w="38100" h="381000">
                <a:moveTo>
                  <a:pt x="38099" y="342899"/>
                </a:moveTo>
                <a:lnTo>
                  <a:pt x="23621" y="342899"/>
                </a:lnTo>
                <a:lnTo>
                  <a:pt x="23621" y="348995"/>
                </a:lnTo>
                <a:lnTo>
                  <a:pt x="35051" y="348995"/>
                </a:lnTo>
                <a:lnTo>
                  <a:pt x="38099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5812204" y="4939986"/>
            <a:ext cx="71721" cy="679676"/>
          </a:xfrm>
          <a:custGeom>
            <a:avLst/>
            <a:gdLst/>
            <a:ahLst/>
            <a:cxnLst/>
            <a:rect l="l" t="t" r="r" b="b"/>
            <a:pathLst>
              <a:path w="38100" h="383539">
                <a:moveTo>
                  <a:pt x="16763" y="345185"/>
                </a:moveTo>
                <a:lnTo>
                  <a:pt x="0" y="345185"/>
                </a:lnTo>
                <a:lnTo>
                  <a:pt x="19049" y="383285"/>
                </a:lnTo>
                <a:lnTo>
                  <a:pt x="33908" y="353567"/>
                </a:lnTo>
                <a:lnTo>
                  <a:pt x="17525" y="353567"/>
                </a:lnTo>
                <a:lnTo>
                  <a:pt x="16763" y="351281"/>
                </a:lnTo>
                <a:lnTo>
                  <a:pt x="16763" y="345185"/>
                </a:lnTo>
                <a:close/>
              </a:path>
              <a:path w="38100" h="383539">
                <a:moveTo>
                  <a:pt x="19049" y="0"/>
                </a:moveTo>
                <a:lnTo>
                  <a:pt x="17525" y="761"/>
                </a:lnTo>
                <a:lnTo>
                  <a:pt x="16763" y="2285"/>
                </a:lnTo>
                <a:lnTo>
                  <a:pt x="16763" y="351281"/>
                </a:lnTo>
                <a:lnTo>
                  <a:pt x="17525" y="353567"/>
                </a:lnTo>
                <a:lnTo>
                  <a:pt x="20573" y="353567"/>
                </a:lnTo>
                <a:lnTo>
                  <a:pt x="21335" y="351281"/>
                </a:lnTo>
                <a:lnTo>
                  <a:pt x="21335" y="2285"/>
                </a:lnTo>
                <a:lnTo>
                  <a:pt x="20573" y="761"/>
                </a:lnTo>
                <a:lnTo>
                  <a:pt x="19049" y="0"/>
                </a:lnTo>
                <a:close/>
              </a:path>
              <a:path w="38100" h="383539">
                <a:moveTo>
                  <a:pt x="38099" y="345185"/>
                </a:moveTo>
                <a:lnTo>
                  <a:pt x="21335" y="345185"/>
                </a:lnTo>
                <a:lnTo>
                  <a:pt x="21335" y="351281"/>
                </a:lnTo>
                <a:lnTo>
                  <a:pt x="20573" y="353567"/>
                </a:lnTo>
                <a:lnTo>
                  <a:pt x="33908" y="353567"/>
                </a:lnTo>
                <a:lnTo>
                  <a:pt x="38099" y="345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611188" y="5949280"/>
            <a:ext cx="6720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spc="-5" dirty="0">
                <a:latin typeface="+mj-lt"/>
                <a:cs typeface="Arial"/>
              </a:rPr>
              <a:t>Weisungsbef</a:t>
            </a:r>
            <a:r>
              <a:rPr lang="de-DE" sz="1200" spc="-15" dirty="0">
                <a:latin typeface="+mj-lt"/>
                <a:cs typeface="Arial"/>
              </a:rPr>
              <a:t>u</a:t>
            </a:r>
            <a:r>
              <a:rPr lang="de-DE" sz="1200" spc="-5" dirty="0">
                <a:latin typeface="+mj-lt"/>
                <a:cs typeface="Arial"/>
              </a:rPr>
              <a:t>gnisse</a:t>
            </a:r>
            <a:r>
              <a:rPr lang="de-DE" sz="1200" dirty="0">
                <a:latin typeface="+mj-lt"/>
                <a:cs typeface="Arial"/>
              </a:rPr>
              <a:t> </a:t>
            </a:r>
            <a:r>
              <a:rPr lang="de-DE" sz="1200" spc="-5" dirty="0">
                <a:latin typeface="+mj-lt"/>
                <a:cs typeface="Arial"/>
              </a:rPr>
              <a:t>von</a:t>
            </a:r>
            <a:r>
              <a:rPr lang="de-DE" sz="1200" dirty="0">
                <a:latin typeface="+mj-lt"/>
                <a:cs typeface="Arial"/>
              </a:rPr>
              <a:t> </a:t>
            </a:r>
            <a:r>
              <a:rPr lang="de-DE" sz="1200" spc="-5" dirty="0">
                <a:latin typeface="+mj-lt"/>
                <a:cs typeface="Arial"/>
              </a:rPr>
              <a:t>mehreren</a:t>
            </a:r>
            <a:r>
              <a:rPr lang="de-DE" sz="1200" spc="5" dirty="0">
                <a:latin typeface="+mj-lt"/>
                <a:cs typeface="Arial"/>
              </a:rPr>
              <a:t> </a:t>
            </a:r>
            <a:r>
              <a:rPr lang="de-DE" sz="1200" spc="-5" dirty="0">
                <a:latin typeface="+mj-lt"/>
                <a:cs typeface="Arial"/>
              </a:rPr>
              <a:t>Instanzen</a:t>
            </a:r>
            <a:endParaRPr lang="de-DE" sz="12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/>
              <p14:cNvContentPartPr/>
              <p14:nvPr/>
            </p14:nvContentPartPr>
            <p14:xfrm>
              <a:off x="1707000" y="3944966"/>
              <a:ext cx="4015800" cy="8276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2880" y="3920846"/>
                <a:ext cx="4064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Freihand 53"/>
              <p14:cNvContentPartPr/>
              <p14:nvPr/>
            </p14:nvContentPartPr>
            <p14:xfrm>
              <a:off x="1698000" y="3822926"/>
              <a:ext cx="253080" cy="396360"/>
            </p14:xfrm>
          </p:contentPart>
        </mc:Choice>
        <mc:Fallback>
          <p:pic>
            <p:nvPicPr>
              <p:cNvPr id="54" name="Freihand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3880" y="3798806"/>
                <a:ext cx="3013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Freihand 57"/>
              <p14:cNvContentPartPr/>
              <p14:nvPr/>
            </p14:nvContentPartPr>
            <p14:xfrm>
              <a:off x="5381880" y="3901406"/>
              <a:ext cx="714600" cy="985680"/>
            </p14:xfrm>
          </p:contentPart>
        </mc:Choice>
        <mc:Fallback>
          <p:pic>
            <p:nvPicPr>
              <p:cNvPr id="58" name="Freihand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7760" y="3877286"/>
                <a:ext cx="76284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Freihand 60"/>
              <p14:cNvContentPartPr/>
              <p14:nvPr/>
            </p14:nvContentPartPr>
            <p14:xfrm>
              <a:off x="1480560" y="2873966"/>
              <a:ext cx="1124640" cy="496440"/>
            </p14:xfrm>
          </p:contentPart>
        </mc:Choice>
        <mc:Fallback>
          <p:pic>
            <p:nvPicPr>
              <p:cNvPr id="61" name="Freihand 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6440" y="2849846"/>
                <a:ext cx="11728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Freihand 61"/>
              <p14:cNvContentPartPr/>
              <p14:nvPr/>
            </p14:nvContentPartPr>
            <p14:xfrm>
              <a:off x="2577840" y="2908526"/>
              <a:ext cx="96840" cy="217080"/>
            </p14:xfrm>
          </p:contentPart>
        </mc:Choice>
        <mc:Fallback>
          <p:pic>
            <p:nvPicPr>
              <p:cNvPr id="62" name="Freihand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3720" y="2884406"/>
                <a:ext cx="1450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Freihand 62"/>
              <p14:cNvContentPartPr/>
              <p14:nvPr/>
            </p14:nvContentPartPr>
            <p14:xfrm>
              <a:off x="4345440" y="2882606"/>
              <a:ext cx="874800" cy="485280"/>
            </p14:xfrm>
          </p:contentPart>
        </mc:Choice>
        <mc:Fallback>
          <p:pic>
            <p:nvPicPr>
              <p:cNvPr id="63" name="Freihand 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1320" y="2858486"/>
                <a:ext cx="9230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08" name="Freihand 17407"/>
              <p14:cNvContentPartPr/>
              <p14:nvPr/>
            </p14:nvContentPartPr>
            <p14:xfrm>
              <a:off x="4927920" y="3169886"/>
              <a:ext cx="393480" cy="270360"/>
            </p14:xfrm>
          </p:contentPart>
        </mc:Choice>
        <mc:Fallback>
          <p:pic>
            <p:nvPicPr>
              <p:cNvPr id="17408" name="Freihand 174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3800" y="3145766"/>
                <a:ext cx="44172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85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1988840"/>
            <a:ext cx="7998033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7" y="692696"/>
            <a:ext cx="8497887" cy="1066800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Die Organisation – Ansätze und Theorien</a:t>
            </a: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1484784"/>
            <a:ext cx="1925527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latin typeface="+mj-lt"/>
              </a:rPr>
              <a:t>Stabliniensystem</a:t>
            </a:r>
          </a:p>
        </p:txBody>
      </p:sp>
      <p:sp>
        <p:nvSpPr>
          <p:cNvPr id="51" name="object 51"/>
          <p:cNvSpPr/>
          <p:nvPr/>
        </p:nvSpPr>
        <p:spPr>
          <a:xfrm>
            <a:off x="755577" y="2132856"/>
            <a:ext cx="7704856" cy="273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5"/>
          <p:cNvSpPr txBox="1"/>
          <p:nvPr/>
        </p:nvSpPr>
        <p:spPr>
          <a:xfrm>
            <a:off x="611560" y="5229200"/>
            <a:ext cx="7993259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+mj-lt"/>
                <a:cs typeface="Arial"/>
              </a:rPr>
              <a:t>Stabstellen</a:t>
            </a:r>
            <a:endParaRPr sz="1200" dirty="0">
              <a:latin typeface="+mj-lt"/>
              <a:cs typeface="Arial"/>
            </a:endParaRPr>
          </a:p>
          <a:p>
            <a:pPr marL="105410" indent="-9271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Wingdings"/>
              <a:buChar char=""/>
              <a:tabLst>
                <a:tab pos="106045" algn="l"/>
              </a:tabLst>
            </a:pPr>
            <a:r>
              <a:rPr sz="1200" dirty="0">
                <a:latin typeface="+mj-lt"/>
                <a:cs typeface="Arial"/>
              </a:rPr>
              <a:t>ne</a:t>
            </a:r>
            <a:r>
              <a:rPr sz="1200" spc="-10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men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unt</a:t>
            </a:r>
            <a:r>
              <a:rPr sz="1200" spc="-10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rstü</a:t>
            </a:r>
            <a:r>
              <a:rPr sz="1200" spc="-10" dirty="0">
                <a:latin typeface="+mj-lt"/>
                <a:cs typeface="Arial"/>
              </a:rPr>
              <a:t>t</a:t>
            </a:r>
            <a:r>
              <a:rPr sz="1200" dirty="0">
                <a:latin typeface="+mj-lt"/>
                <a:cs typeface="Arial"/>
              </a:rPr>
              <a:t>ze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de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F</a:t>
            </a:r>
            <a:r>
              <a:rPr sz="1200" spc="-10" dirty="0">
                <a:latin typeface="+mj-lt"/>
                <a:cs typeface="Arial"/>
              </a:rPr>
              <a:t>u</a:t>
            </a:r>
            <a:r>
              <a:rPr sz="1200" dirty="0">
                <a:latin typeface="+mj-lt"/>
                <a:cs typeface="Arial"/>
              </a:rPr>
              <a:t>nktio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en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w</a:t>
            </a:r>
            <a:r>
              <a:rPr sz="1200" spc="-10" dirty="0">
                <a:latin typeface="+mj-lt"/>
                <a:cs typeface="Arial"/>
              </a:rPr>
              <a:t>ah</a:t>
            </a:r>
            <a:r>
              <a:rPr sz="1200" dirty="0">
                <a:latin typeface="+mj-lt"/>
                <a:cs typeface="Arial"/>
              </a:rPr>
              <a:t>r</a:t>
            </a:r>
          </a:p>
          <a:p>
            <a:pPr marL="105410" indent="-9271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Wingdings"/>
              <a:buChar char=""/>
              <a:tabLst>
                <a:tab pos="106045" algn="l"/>
              </a:tabLst>
            </a:pPr>
            <a:r>
              <a:rPr sz="1200" dirty="0">
                <a:latin typeface="+mj-lt"/>
                <a:cs typeface="Arial"/>
              </a:rPr>
              <a:t>sind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spc="-10" dirty="0">
                <a:latin typeface="+mj-lt"/>
                <a:cs typeface="Arial"/>
              </a:rPr>
              <a:t>d</a:t>
            </a:r>
            <a:r>
              <a:rPr sz="1200" dirty="0">
                <a:latin typeface="+mj-lt"/>
                <a:cs typeface="Arial"/>
              </a:rPr>
              <a:t>ah</a:t>
            </a:r>
            <a:r>
              <a:rPr sz="1200" spc="-10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r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einer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I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sta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z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seitlich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zu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e</a:t>
            </a:r>
            <a:r>
              <a:rPr sz="1200" spc="-10" dirty="0">
                <a:latin typeface="+mj-lt"/>
                <a:cs typeface="Arial"/>
              </a:rPr>
              <a:t>o</a:t>
            </a:r>
            <a:r>
              <a:rPr sz="1200" spc="-5" dirty="0">
                <a:latin typeface="+mj-lt"/>
                <a:cs typeface="Arial"/>
              </a:rPr>
              <a:t>r</a:t>
            </a:r>
            <a:r>
              <a:rPr sz="1200" dirty="0">
                <a:latin typeface="+mj-lt"/>
                <a:cs typeface="Arial"/>
              </a:rPr>
              <a:t>dnet</a:t>
            </a:r>
          </a:p>
          <a:p>
            <a:pPr marL="105410" indent="-9271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Wingdings"/>
              <a:buChar char=""/>
              <a:tabLst>
                <a:tab pos="106045" algn="l"/>
              </a:tabLst>
            </a:pPr>
            <a:r>
              <a:rPr sz="1200" spc="-5" dirty="0">
                <a:latin typeface="+mj-lt"/>
                <a:cs typeface="Arial"/>
              </a:rPr>
              <a:t>kein</a:t>
            </a:r>
            <a:r>
              <a:rPr sz="1200" dirty="0">
                <a:latin typeface="+mj-lt"/>
                <a:cs typeface="Arial"/>
              </a:rPr>
              <a:t>e</a:t>
            </a:r>
            <a:r>
              <a:rPr sz="1200" spc="-5" dirty="0">
                <a:latin typeface="+mj-lt"/>
                <a:cs typeface="Arial"/>
              </a:rPr>
              <a:t> A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spc="-5" dirty="0">
                <a:latin typeface="+mj-lt"/>
                <a:cs typeface="Arial"/>
              </a:rPr>
              <a:t>or</a:t>
            </a:r>
            <a:r>
              <a:rPr sz="1200" spc="-10" dirty="0">
                <a:latin typeface="+mj-lt"/>
                <a:cs typeface="Arial"/>
              </a:rPr>
              <a:t>d</a:t>
            </a:r>
            <a:r>
              <a:rPr sz="1200" spc="-5" dirty="0">
                <a:latin typeface="+mj-lt"/>
                <a:cs typeface="Arial"/>
              </a:rPr>
              <a:t>nun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spc="-5" dirty="0">
                <a:latin typeface="+mj-lt"/>
                <a:cs typeface="Arial"/>
              </a:rPr>
              <a:t>s</a:t>
            </a:r>
            <a:r>
              <a:rPr sz="1200" dirty="0">
                <a:latin typeface="+mj-lt"/>
                <a:cs typeface="Arial"/>
              </a:rPr>
              <a:t>- </a:t>
            </a:r>
            <a:r>
              <a:rPr sz="1200" spc="-5" dirty="0">
                <a:latin typeface="+mj-lt"/>
                <a:cs typeface="Arial"/>
              </a:rPr>
              <a:t>son</a:t>
            </a:r>
            <a:r>
              <a:rPr sz="1200" spc="-10" dirty="0">
                <a:latin typeface="+mj-lt"/>
                <a:cs typeface="Arial"/>
              </a:rPr>
              <a:t>de</a:t>
            </a:r>
            <a:r>
              <a:rPr sz="1200" dirty="0">
                <a:latin typeface="+mj-lt"/>
                <a:cs typeface="Arial"/>
              </a:rPr>
              <a:t>rn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spc="-5" dirty="0">
                <a:latin typeface="+mj-lt"/>
                <a:cs typeface="Arial"/>
              </a:rPr>
              <a:t>n</a:t>
            </a:r>
            <a:r>
              <a:rPr sz="1200" spc="-10" dirty="0">
                <a:latin typeface="+mj-lt"/>
                <a:cs typeface="Arial"/>
              </a:rPr>
              <a:t>u</a:t>
            </a:r>
            <a:r>
              <a:rPr sz="1200" dirty="0">
                <a:latin typeface="+mj-lt"/>
                <a:cs typeface="Arial"/>
              </a:rPr>
              <a:t>r</a:t>
            </a:r>
            <a:r>
              <a:rPr sz="1200" spc="-5" dirty="0">
                <a:latin typeface="+mj-lt"/>
                <a:cs typeface="Arial"/>
              </a:rPr>
              <a:t> Berat</a:t>
            </a:r>
            <a:r>
              <a:rPr sz="1200" spc="-10" dirty="0">
                <a:latin typeface="+mj-lt"/>
                <a:cs typeface="Arial"/>
              </a:rPr>
              <a:t>u</a:t>
            </a:r>
            <a:r>
              <a:rPr sz="1200" spc="-5" dirty="0">
                <a:latin typeface="+mj-lt"/>
                <a:cs typeface="Arial"/>
              </a:rPr>
              <a:t>ngs</a:t>
            </a:r>
            <a:r>
              <a:rPr sz="1200" spc="-10" dirty="0">
                <a:latin typeface="+mj-lt"/>
                <a:cs typeface="Arial"/>
              </a:rPr>
              <a:t>f</a:t>
            </a:r>
            <a:r>
              <a:rPr sz="1200" dirty="0">
                <a:latin typeface="+mj-lt"/>
                <a:cs typeface="Arial"/>
              </a:rPr>
              <a:t>u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k</a:t>
            </a:r>
            <a:r>
              <a:rPr sz="1200" spc="-5" dirty="0">
                <a:latin typeface="+mj-lt"/>
                <a:cs typeface="Arial"/>
              </a:rPr>
              <a:t>tion</a:t>
            </a:r>
            <a:endParaRPr sz="12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46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1960</Words>
  <Application>Microsoft Office PowerPoint</Application>
  <PresentationFormat>Bildschirmpräsentation (4:3)</PresentationFormat>
  <Paragraphs>448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7" baseType="lpstr">
      <vt:lpstr>Arial</vt:lpstr>
      <vt:lpstr>Arial Narrow</vt:lpstr>
      <vt:lpstr>Calibri</vt:lpstr>
      <vt:lpstr>Courier New</vt:lpstr>
      <vt:lpstr>Georgia</vt:lpstr>
      <vt:lpstr>Gill Sans MT</vt:lpstr>
      <vt:lpstr>Lucida Sans</vt:lpstr>
      <vt:lpstr>Times New Roman</vt:lpstr>
      <vt:lpstr>Trebuchet MS</vt:lpstr>
      <vt:lpstr>Wingdings</vt:lpstr>
      <vt:lpstr>Wingdings 2</vt:lpstr>
      <vt:lpstr>Wingdings 3</vt:lpstr>
      <vt:lpstr>Rhea</vt:lpstr>
      <vt:lpstr>Themenüberblick </vt:lpstr>
      <vt:lpstr>Gliederung</vt:lpstr>
      <vt:lpstr>Projektorganisation und Planung</vt:lpstr>
      <vt:lpstr>Projektorganisation und Planung</vt:lpstr>
      <vt:lpstr>Projektorganisation und Planung</vt:lpstr>
      <vt:lpstr>Projektorganisation und Planung</vt:lpstr>
      <vt:lpstr>Die Organisation – Ansätze und Theorien</vt:lpstr>
      <vt:lpstr>Die Organisation</vt:lpstr>
      <vt:lpstr>Die Organisation – Ansätze und Theorien</vt:lpstr>
      <vt:lpstr>Die Organisation – Ansätze und Theorien</vt:lpstr>
      <vt:lpstr>Projektorganisation und Planung – Organisationsformen 4</vt:lpstr>
      <vt:lpstr>Projektorganisation und Planung - Projektorganisationsformen</vt:lpstr>
      <vt:lpstr>Projektorganisation und Planung - Projektorganisationsformen</vt:lpstr>
      <vt:lpstr>Projektorganisation und Planung - Projektorganisationsformen</vt:lpstr>
      <vt:lpstr>Projektorganisation und Planung - Projektorganisationsformen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PowerPoint-Präsentation</vt:lpstr>
      <vt:lpstr>Projektorganisation und Planung – Was ist anders im agilen Projekt?</vt:lpstr>
      <vt:lpstr>Projektorganisation und Planung – Was ist anders im agilen Projekt?</vt:lpstr>
      <vt:lpstr>Projektorganisation und Planung – Was ist anders im agilen Projekt?</vt:lpstr>
      <vt:lpstr>Projektorganisation und Planung – klassisch versus agil</vt:lpstr>
      <vt:lpstr>Gliederung</vt:lpstr>
      <vt:lpstr>Projektplanung - Projektphasen</vt:lpstr>
      <vt:lpstr>Projektplanung - Projektphasen</vt:lpstr>
      <vt:lpstr>Projektplanung - Meilensteine</vt:lpstr>
      <vt:lpstr>Projektplanung – klassisch versus agil</vt:lpstr>
      <vt:lpstr>Projektplanung – agile Prinzipien</vt:lpstr>
      <vt:lpstr>Aufgabe: Projektinitiierung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7</dc:creator>
  <cp:lastModifiedBy>CC-Student</cp:lastModifiedBy>
  <cp:revision>1220</cp:revision>
  <cp:lastPrinted>2017-03-09T14:05:09Z</cp:lastPrinted>
  <dcterms:created xsi:type="dcterms:W3CDTF">2011-07-26T11:21:28Z</dcterms:created>
  <dcterms:modified xsi:type="dcterms:W3CDTF">2021-04-07T16:22:22Z</dcterms:modified>
</cp:coreProperties>
</file>