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8"/>
  </p:notesMasterIdLst>
  <p:handoutMasterIdLst>
    <p:handoutMasterId r:id="rId39"/>
  </p:handoutMasterIdLst>
  <p:sldIdLst>
    <p:sldId id="1459" r:id="rId2"/>
    <p:sldId id="1006" r:id="rId3"/>
    <p:sldId id="784" r:id="rId4"/>
    <p:sldId id="832" r:id="rId5"/>
    <p:sldId id="789" r:id="rId6"/>
    <p:sldId id="790" r:id="rId7"/>
    <p:sldId id="791" r:id="rId8"/>
    <p:sldId id="792" r:id="rId9"/>
    <p:sldId id="793" r:id="rId10"/>
    <p:sldId id="794" r:id="rId11"/>
    <p:sldId id="833" r:id="rId12"/>
    <p:sldId id="795" r:id="rId13"/>
    <p:sldId id="796" r:id="rId14"/>
    <p:sldId id="797" r:id="rId15"/>
    <p:sldId id="799" r:id="rId16"/>
    <p:sldId id="798" r:id="rId17"/>
    <p:sldId id="834" r:id="rId18"/>
    <p:sldId id="801" r:id="rId19"/>
    <p:sldId id="802" r:id="rId20"/>
    <p:sldId id="803" r:id="rId21"/>
    <p:sldId id="804" r:id="rId22"/>
    <p:sldId id="835" r:id="rId23"/>
    <p:sldId id="806" r:id="rId24"/>
    <p:sldId id="807" r:id="rId25"/>
    <p:sldId id="808" r:id="rId26"/>
    <p:sldId id="1473" r:id="rId27"/>
    <p:sldId id="478" r:id="rId28"/>
    <p:sldId id="479" r:id="rId29"/>
    <p:sldId id="480" r:id="rId30"/>
    <p:sldId id="481" r:id="rId31"/>
    <p:sldId id="1471" r:id="rId32"/>
    <p:sldId id="1472" r:id="rId33"/>
    <p:sldId id="1463" r:id="rId34"/>
    <p:sldId id="1464" r:id="rId35"/>
    <p:sldId id="1469" r:id="rId36"/>
    <p:sldId id="1470" r:id="rId37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930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pos="542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9C7D"/>
    <a:srgbClr val="179C7C"/>
    <a:srgbClr val="EAEAEA"/>
    <a:srgbClr val="DDDDDD"/>
    <a:srgbClr val="1C1C1C"/>
    <a:srgbClr val="333333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6" autoAdjust="0"/>
    <p:restoredTop sz="93606" autoAdjust="0"/>
  </p:normalViewPr>
  <p:slideViewPr>
    <p:cSldViewPr>
      <p:cViewPr>
        <p:scale>
          <a:sx n="110" d="100"/>
          <a:sy n="110" d="100"/>
        </p:scale>
        <p:origin x="168" y="-432"/>
      </p:cViewPr>
      <p:guideLst>
        <p:guide orient="horz" pos="2523"/>
        <p:guide pos="930"/>
        <p:guide orient="horz" pos="3793"/>
        <p:guide pos="5420"/>
        <p:guide orient="horz" pos="663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703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48F5986F-62D2-47C9-8CE1-5177B291EA87}" type="datetimeFigureOut">
              <a:rPr lang="de-DE" smtClean="0"/>
              <a:t>08.04.2021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0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703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CA5164E1-916D-43A0-8AA0-2FFBE7E44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9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7:13.58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0560D2-5891-4D60-A144-AA82DF886CF3}" emma:medium="tactile" emma:mode="ink">
          <msink:context xmlns:msink="http://schemas.microsoft.com/ink/2010/main" type="inkDrawing" rotatedBoundingBox="1162,13461 2790,12949 2807,13001 1178,13513" shapeName="Other">
            <msink:destinationLink direction="with" ref="{3D528C87-889C-4AB0-BF7C-A2557EAD631B}"/>
          </msink:context>
        </emma:interpretation>
      </emma:emma>
    </inkml:annotationXML>
    <inkml:trace contextRef="#ctx0" brushRef="#br0">0 476 0,'26'0'203,"27"0"-203,0-26 16,26 26-16,1-27 16,-27 1-16,26-27 15,0 53-15,1 0 16,-54-27-16,-26 1 15,27 26-15,-1 0 16,27-27 47,0 1-63,0 26 15,26-26-15,-26-1 16,0 27-16,-26 0 15,52-26-15,-26-1 16,26-26-16,-52 53 16,26 0-16,-1-26 15,-25 26-15,-1 0 16,1 0-16,-27-27 31,26 27-15,1 0-16,-1-26 15,27 26 1,-26 0 0,-1 0 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0:18.86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C39BAC-F4A2-4F4F-973B-467B6AC252F9}" emma:medium="tactile" emma:mode="ink">
          <msink:context xmlns:msink="http://schemas.microsoft.com/ink/2010/main" type="inkDrawing"/>
        </emma:interpretation>
      </emma:emma>
    </inkml:annotationXML>
    <inkml:trace contextRef="#ctx0" brushRef="#br0">509 26 0,'-26'0'79,"26"-26"-64,-27 26-15,1 0 16,-1 0 15,1 0-31,-1 0 47,1 0-16,0 0-15,-1 0-16,1 0 78,26 26-62,0 1 30,0-1-30,0 1 15,0-1 1,0 1-1,0-1-16,0 0 17,26-26-1,1 0-15,-1 27-16,0-27 15,27 26 32,-53 1 0,27-27-16,-27 26-31,0 1 31,26-27 1,-26 26-17,0 1 48,0-1-16,0 1 0,-26-1-1,26 0-30,-27-26 0,1 27-1,-1-27 32,1 0-31,0 0-1,-1 0 1,1 0 0,-1 0-1,-26 0-15,27 0 16,-1 0 0,1 0-1,-1 0 32,1 0 16,26-27-48,0 1 1,0 0 15,0-1 0,0 1 1,0-1-17,-27 27 16,27-26-15,0-1 0,0 1-1,0-1 1,0 1 31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0:20.36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DFAF46F-5A06-4B5E-9944-2F97E8D64B96}" emma:medium="tactile" emma:mode="ink">
          <msink:context xmlns:msink="http://schemas.microsoft.com/ink/2010/main" type="inkDrawing"/>
        </emma:interpretation>
      </emma:emma>
    </inkml:annotationXML>
    <inkml:trace contextRef="#ctx0" brushRef="#br0">73 0 0,'-26'0'16,"26"26"77,-27 1-77,27-1 0,0 1-1,0-1-15,0 1 16,0-1-16,0 27 16,0-26-16,0-1 15,0 27-15,0 0 16,0 26 15,0-26-15,0-26-1,0-1 1,0 53-16,0-52 16,0-1-16,0 1 15,0 26-15,0-27 16,0 1-16,0 26 15,0-27 1,27 1-16,-27 25 0,0 1 16,0-26-1,0-1-15,0 1 16,0-1-16,26 1 0,-26-1 16,0 1-1,0-1 1,0 0-16,0 1 15,0-1-15,0 27 16,0-26-16,0-1 16,0 27-16,0-26 15,0-1 1,0-52 109,0-27-109,0 26-16,0 1 15,0-27-15,0 0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0:21.86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B3C81E-6F1A-4AA3-BAA6-A294F5376551}" emma:medium="tactile" emma:mode="ink">
          <msink:context xmlns:msink="http://schemas.microsoft.com/ink/2010/main" type="inkDrawing"/>
        </emma:interpretation>
      </emma:emma>
    </inkml:annotationXML>
    <inkml:trace contextRef="#ctx0" brushRef="#br0">0 159 0,'26'0'16,"1"0"31,-1 0-32,1 0 1,-1 0 0,1 0 15,-1 0-31,1 0 31,-1 0-15,27 0-1,-26 0 1,-1 0 0,-26-27 31,26 27-32,1 0 1,-1-26-1,1 26 1,-1 0-16,1 0 0,-27-27 16,26 27-1,1 0 32,-1 0-31,27 0-1,-27-26 1,1 26 0,-1-27-16,1 27 15,-1 0 126,-26-26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2:04.05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BF8399-4408-4EB7-B862-20395F45776D}" emma:medium="tactile" emma:mode="ink">
          <msink:context xmlns:msink="http://schemas.microsoft.com/ink/2010/main" type="inkDrawing"/>
        </emma:interpretation>
      </emma:emma>
    </inkml:annotationXML>
    <inkml:trace contextRef="#ctx0" brushRef="#br0">0 133 0,'27'0'141,"-1"0"-110,1 0 16,-1 0-32,1 0 1,-1 0 0,1 0-1,-1 0 17,0 0-17,1 0-15,-27-27 16,26 27-1,-26-26-15,27 26 16,-1 0 15,1 0 1,-1 0 14,1 0-14,-1-27-32,1 27 15,26 0-15,-27 0 16,0 0-16,1 0 16,-1 0-16,1 0 15,-1 0 1,27 0-16,-26 0 15,26 0-15,-27 0 16,0 0-16,1 0 31,-1 0-15,1 0 15,-1 0 16,1 0-47,-1 0 0,1 0 31,-1 0-31,1 0 16,-1 0-16,53 0 16,-26 0-16,27 0 15,-1 0-15,27 0 16,-27 0-16,54 0 15,-54 0-15,-26 0 16,0 0-16,0 0 16,0 0-16,0 0 15,-27 0 1,0 0 31,1 0-47,-1 0 15,27 0-15,-26 0 16,-1 0-16,27 0 16,0 0-1,0 0-15,0 0 16,0 0-16,-27 0 16,27 0-16,-26 0 15,-1 0 1,27 0-16,-27 0 0,1 0 15,-1 0 1,-26 27-16,27-27 16,52 0-16,-52 0 15,26 0-15,52 0 16,-78 0-16,52 0 16,-26 0-16,27 26 15,25-26-15,28 0 16,-80 0-16,-27 0 31,27 0-31,-79 0 156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2:06.09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4188D6-E620-4430-80A8-645F6567D11A}" emma:medium="tactile" emma:mode="ink">
          <msink:context xmlns:msink="http://schemas.microsoft.com/ink/2010/main" type="inkDrawing"/>
        </emma:interpretation>
      </emma:emma>
    </inkml:annotationXML>
    <inkml:trace contextRef="#ctx0" brushRef="#br0">0 298 0,'27'0'62,"-1"-27"-62,1 27 16,26 0 0,0 0-1,0-26-15,-27 26 16,53-27-16,1 27 15,-1-26-15,0 26 16,-26 0-16,0 0 16,-26 0-16,-1 0 15,1 0-15,-1 0 16,1 0 0,-1 0-1,1 0-15,25-27 16,28 27-16,-27 0 15,0 0-15,26 0 16,-26-26-16,26 26 16,-26 0-16,0 0 15,0 0-15,0-27 16,0 27-16,0 0 16,0 0-16,0 0 15,26 0-15,0 0 16,1-26-16,26 26 15,-1-27-15,28 27 16,25-26-16,-52 26 16,-53-26-16,27 26 15,-27 0 1,-27 0 0,0 0 15,1 0-16,26 0 1,-27 0-16,107 0 16,25 0-16,-25 0 15,-28 0-15,-25 0 16,-1 0-16,1 0 16,-28 0-16,1 0 15,-26 0 63,26 0-62,-27 0-16,27 0 16,27 0-16,-28 0 15,54 0 1,-53 0-16,27 0 0,-1 0 15,-53 0 1,1 0-16,-1 0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8:24.34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F32F0AF-55F7-4333-A183-0B1AD2D88448}" emma:medium="tactile" emma:mode="ink">
          <msink:context xmlns:msink="http://schemas.microsoft.com/ink/2010/main" type="writingRegion" rotatedBoundingBox="16155,8432 18274,8126 18436,9249 16317,9555">
            <msink:destinationLink direction="with" ref="{D786D06D-E7CD-4894-B90B-C148627E6C65}"/>
          </msink:context>
        </emma:interpretation>
      </emma:emma>
    </inkml:annotationXML>
    <inkml:traceGroup>
      <inkml:annotationXML>
        <emma:emma xmlns:emma="http://www.w3.org/2003/04/emma" version="1.0">
          <emma:interpretation id="{98883DC4-3031-4247-B112-3DF42CD4EDAB}" emma:medium="tactile" emma:mode="ink">
            <msink:context xmlns:msink="http://schemas.microsoft.com/ink/2010/main" type="paragraph" rotatedBoundingBox="16155,8432 18274,8126 18436,9249 16317,95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D03875-CD74-4773-91C6-FB8223548F0A}" emma:medium="tactile" emma:mode="ink">
              <msink:context xmlns:msink="http://schemas.microsoft.com/ink/2010/main" type="line" rotatedBoundingBox="16155,8432 18274,8126 18436,9249 16317,9555"/>
            </emma:interpretation>
          </emma:emma>
        </inkml:annotationXML>
        <inkml:traceGroup>
          <inkml:annotationXML>
            <emma:emma xmlns:emma="http://www.w3.org/2003/04/emma" version="1.0">
              <emma:interpretation id="{AA884F77-B13C-4A2D-BBE8-2BCAC3A274BA}" emma:medium="tactile" emma:mode="ink">
                <msink:context xmlns:msink="http://schemas.microsoft.com/ink/2010/main" type="inkWord" rotatedBoundingBox="16155,8432 18274,8126 18436,9249 16317,9555">
                  <msink:destinationLink direction="with" ref="{0417D404-6C8E-49C2-A6FF-289F556FC25E}"/>
                  <msink:destinationLink direction="with" ref="{655C8EC3-665F-471B-A42A-5100FE71FD9E}"/>
                  <msink:destinationLink direction="with" ref="{A265E78D-4683-40D6-BB80-69372409D632}"/>
                  <msink:destinationLink direction="with" ref="{219F08EB-B208-4DEA-AEC2-C561E88B09C8}"/>
                  <msink:destinationLink direction="with" ref="{B0E54797-C2B1-4435-8CF6-63930306EA40}"/>
                  <msink:destinationLink direction="with" ref="{A33EBD8C-FD05-409C-B396-209158CF3A20}"/>
                </msink:context>
              </emma:interpretation>
              <emma:one-of disjunction-type="recognition" id="oneOf0">
                <emma:interpretation id="interp0" emma:lang="" emma:confidence="0">
                  <emma:literal>Sot</emma:literal>
                </emma:interpretation>
                <emma:interpretation id="interp1" emma:lang="" emma:confidence="0">
                  <emma:literal>Sol</emma:literal>
                </emma:interpretation>
                <emma:interpretation id="interp2" emma:lang="" emma:confidence="0">
                  <emma:literal>Sott</emma:literal>
                </emma:interpretation>
                <emma:interpretation id="interp3" emma:lang="" emma:confidence="0">
                  <emma:literal>sott</emma:literal>
                </emma:interpretation>
                <emma:interpretation id="interp4" emma:lang="" emma:confidence="0">
                  <emma:literal>Sof</emma:literal>
                </emma:interpretation>
              </emma:one-of>
            </emma:emma>
          </inkml:annotationXML>
          <inkml:trace contextRef="#ctx0" brushRef="#br0">719 27 0,'-27'0'156,"1"0"-125,-1 0-15,1 0-1,-1 0 1,1 0 0,0 0 15,-27 0-16,26-27 1,1 27 31,26 27 31,-53-1-78,26-26 16,1 26-16,-1-26 15,1 53-15,-1-53 16,1 0 0,26 27-16,-26-1 31,26 1-16,-27-27-15,27 26 47,-26-26 0,26 27-47,0-1 63,0 1-32,0-1 16,26 1 0,1-27-32,-1 0 95,-26 26-95,26-26-15,1 0 32,-27 26-32,26-26 15,1 27 16,-1-1 32,-26 1-47,27-1-1,-27 1 16,26-27 32,-26 26-47,0 1 15,0-1-31,27-26 15,-27 27-15,0-1 16,0 0 0,0 1-16,0-1 15,0 1 1,0-1 0,0 1-16,0-1 15,-27-26 1,27 27-16,0-1 15,-26 1 1,26-1-16,-27-26 16,27 27-1,-26-1 1,-1-26 46,1 0-46,-1 0 0,1 0-1,0 0 1,-1-26 0,1-1-1,-1 1 1,1-27 31,-1 26-47,1 1 31,-1 26-15,27-27-1,0 1 48,0-1-48,0 1 1,0-1 0,0 1-1,0 0-15,0-1 31,0 1 1,0-1 30,0 1-46,0-1 46</inkml:trace>
          <inkml:trace contextRef="#ctx0" brushRef="#br0" timeOffset="1777.2315">772 503 0,'0'26'47,"0"1"-16,0-1 0,0 1-15,0-1-1,-27 1 1,27-1 0,0 0-16,0 1 31,-26-27-15,26 26 15,0 1 0,0-1-15,0 1-1,0 26 1,0-27 0,0 1-16,26-27 15,-26 26-15,0 1 16,53-27-16,-26 26 15,-1-26 1,0 0 93,1 0-109,-1 0 32,1-53-32,26 27 15,-53-1-15,53 1 16,0-27-16,0 26 16,-1 1-16,-25 26 15,-27-27-15,26 1 63,-26-1-63,27 27 31,-27-26-31,0 0 16,26 26-1,-26-27-15,0 1 16,0-1-1,0 1 1,0-1 0,0 1-16,0-1 15,-26 27 1,-1-26 0,1 26 15,-1-27-31,1 27 15,0-26 1,-1 26-16,1 0 16,-1 0-16,1-26 31,-1 26-31,1 0 94,26 26-63,0 0-15,-27-26-1,27 27 1,0-1-1,-26-26 1,-1 0 0,27 27 31,0-80-16,27 0-31</inkml:trace>
          <inkml:trace contextRef="#ctx0" brushRef="#br0" timeOffset="2937.473">1671-212 0,'0'27'47,"0"-1"-1,0 1-14,0-1 15,0 1-32,0-1-15,0 1 16,0 26-1,0-27 1,-26 0-16,26 1 16,0 26-16,0-27 15,0 1 1,0-1-16,0 1 16,0 26-16,0-27 15,0 1-15,0 25 16,0 1-16,0 0 15,0 27-15,0-1 16,0-26-16,0-27 16,0 1-1,0-1 1,0 1 0,0-1-1,0-52 110,0-1-109,0-26-16,0 27 15,0-53-15,0-1 16,0 1-16</inkml:trace>
          <inkml:trace contextRef="#ctx0" brushRef="#br0" timeOffset="4104.6065">2015-212 0,'-26'0'31,"26"27"16,0-1-31,0 1-16,0-1 15,-27-26-15,27 53 16,0-26-16,0 26 16,0-1-1,0-25-15,-26-1 16,26 27-16,-27 53 31,27-79-15,0 26-16,0-1 15,0 1-15,0-26 16,0-1-16,0 27 16,0-26-1,0-1-15,0 1 16,0-1 15,0 0 0,0 1-15,0-1 0,0 1 15,0-1-16,0 1 17,0-1-17,0 1 48,0-54 77,0 1-124,0-1-16,0 1 16,0-27-1,0 26-15,0-25 16,0 25-16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1:31.5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86D06D-E7CD-4894-B90B-C148627E6C65}" emma:medium="tactile" emma:mode="ink">
          <msink:context xmlns:msink="http://schemas.microsoft.com/ink/2010/main" type="inkDrawing" rotatedBoundingBox="18650,9306 18725,8700 18992,8733 18916,9340" semanticType="verticalRange" shapeName="Other">
            <msink:sourceLink direction="with" ref="{FF32F0AF-55F7-4333-A183-0B1AD2D88448}"/>
            <msink:destinationLink direction="with" ref="{0417D404-6C8E-49C2-A6FF-289F556FC25E}"/>
          </msink:context>
        </emma:interpretation>
      </emma:emma>
    </inkml:annotationXML>
    <inkml:trace contextRef="#ctx0" brushRef="#br0">0 344 0,'27'0'156,"-27"-26"-140,26 26-1,-26-27 1,26 27-16,-26-26 16,27 26-16,-27-27 15,26 1 1,1-1 31,-1 1 15,1-1-31,-27 1-31,26-1 32,-26 1-17,27 26-15,-27-26 16,26-1 0,-26 54 187,0-1-188,0 0 1,0 1-16,-26-1 16,26 1-1,0-1-15,0 1 16,0-1-16,0 1 15,0-1-15,0 1 16,-27-27 0,27 26-16,0 0 15,0 1 1,0 26-16,0-27 31,0 1 0,0-1 16,0 1-31,0-1 0,0 1 15,0-54 94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1:32.7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17D404-6C8E-49C2-A6FF-289F556FC25E}" emma:medium="tactile" emma:mode="ink">
          <msink:context xmlns:msink="http://schemas.microsoft.com/ink/2010/main" type="inkDrawing" rotatedBoundingBox="19202,10033 19817,8253 19904,8283 19288,10063" semanticType="callout" shapeName="Other">
            <msink:sourceLink direction="with" ref="{AA884F77-B13C-4A2D-BBE8-2BCAC3A274BA}"/>
            <msink:sourceLink direction="with" ref="{D786D06D-E7CD-4894-B90B-C148627E6C65}"/>
          </msink:context>
        </emma:interpretation>
      </emma:emma>
    </inkml:annotationXML>
    <inkml:trace contextRef="#ctx0" brushRef="#br0">635 0 0,'0'27'47,"-26"-1"-31,-1 27-1,1-26 1,26-1-16,0 0 16,-27-26-16,1 53 0,26 0 15,-27-26 1,1-1-16,26 27 15,-27 0-15,1 0 16,0 26 0,-1-26-16,-26 53 15,53-27-15,-53 27 16,27-26-16,-1-1 16,1 0-16,26 27 15,-27-26-15,1-1 16,26-53-16,-26 1 15,26 52-15,-27-52 16,1-1-16,26 27 16,0-26-16,0-1 15,0 1 1,-27-27 0,27 26-1,0-52 63,0-27-62,27-27-16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1:34.8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9F08EB-B208-4DEA-AEC2-C561E88B09C8}" emma:medium="tactile" emma:mode="ink">
          <msink:context xmlns:msink="http://schemas.microsoft.com/ink/2010/main" type="inkDrawing" rotatedBoundingBox="19914,9275 19950,8747 20317,8772 20281,9300" semanticType="callout" shapeName="Other">
            <msink:sourceLink direction="with" ref="{AA884F77-B13C-4A2D-BBE8-2BCAC3A274BA}"/>
          </msink:context>
        </emma:interpretation>
      </emma:emma>
    </inkml:annotationXML>
    <inkml:trace contextRef="#ctx0" brushRef="#br0">98 1 0,'27'0'31,"-1"0"47,1 0-47,-1 26-15,1 0 31,-27 1-32,0-1 17,0 1-17,0-1 1,0 1-1,0-1 1,-27 1 0,1-27-1,26 26 1,-27 1 0,-26-1-1,53 0 1,-26 1-16,0-27 31,-1 26-31,1-26 109,52 0 32,-26-26-125,27 26-16,-1 0 31,0 26 16,-26 1-32,0-1 1,0 1-16,27-27 16,-27 26-1,26-26 17,-26 27-1,27-27 63,-1 0-16,1-27-16,-1 1-46,1-1-16,-27 1 15,26 26 1,1 0-16,-27-27 16,0 1 15,26 26-15,-26-27 62,0 1-31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1:36.48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3EBD8C-FD05-409C-B396-209158CF3A20}" emma:medium="tactile" emma:mode="ink">
          <msink:context xmlns:msink="http://schemas.microsoft.com/ink/2010/main" type="inkDrawing" rotatedBoundingBox="20688,9718 21107,8429 21182,8453 20764,9742" semanticType="callout" shapeName="Other">
            <msink:sourceLink direction="with" ref="{AA884F77-B13C-4A2D-BBE8-2BCAC3A274BA}"/>
          </msink:context>
        </emma:interpretation>
      </emma:emma>
    </inkml:annotationXML>
    <inkml:trace contextRef="#ctx0" brushRef="#br0">406 12 0,'0'-26'16,"0"52"46,0 1-62,0 26 16,-27-27-16,27 27 15,-26 0-15,-1 0 16,27-26-16,0 25 16,-26 28-16,-1-27 15,1 0-15,26 26 16,-27-26-16,1 26 16,0-26-16,26 0 15,-27 0-15,1-26 16,26 25-16,0-25 15,-27 26-15,1 0 16,-1 0-16,27-27 16,0 1-16,-26-1 15,26 0-15,0-52 172,0-27-172,0-53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7:14.96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528C87-889C-4AB0-BF7C-A2557EAD631B}" emma:medium="tactile" emma:mode="ink">
          <msink:context xmlns:msink="http://schemas.microsoft.com/ink/2010/main" type="inkDrawing" rotatedBoundingBox="2713,12348 3501,12931 2963,13658 2175,13075" semanticType="callout" shapeName="Other">
            <msink:sourceLink direction="with" ref="{D10560D2-5891-4D60-A144-AA82DF886CF3}"/>
          </msink:context>
        </emma:interpretation>
      </emma:emma>
    </inkml:annotationXML>
    <inkml:trace contextRef="#ctx0" brushRef="#br0">0 0 0,'26'0'93,"159"0"-30,-132 0-63,-26 27 0,-1-27 15,54 26-15,-28-26 16,1 0-16,0 0 16,-26 0-16,26 0 15,0 27-15,-27-27 16,0 0-16,27 26 16,-26-26-16,-1 0 15,27 0-15,-53 27 16,27-27 15,26 26 32,-27-26-48,-26 26 79,0 1-78,-26 26-1,26 0-15,-27-27 16,1 27-16,-1-26 0,-26 26 15,27-27 1,-1 0-16,1 1 16,26-1-16,-53 1 15,-26 52-15,26-26 32,-80 53-1,133-80-16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1:38.6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65E78D-4683-40D6-BB80-69372409D632}" emma:medium="tactile" emma:mode="ink">
          <msink:context xmlns:msink="http://schemas.microsoft.com/ink/2010/main" type="inkDrawing" rotatedBoundingBox="21276,9521 21374,8653 21863,8709 21766,9576" semanticType="callout" shapeName="Other">
            <msink:sourceLink direction="with" ref="{AA884F77-B13C-4A2D-BBE8-2BCAC3A274BA}"/>
          </msink:context>
        </emma:interpretation>
      </emma:emma>
    </inkml:annotationXML>
    <inkml:trace contextRef="#ctx0" brushRef="#br0">0 158 0,'27'0'31,"-27"-26"32,26 26-63,1 0 15,-1-53-15,1 53 16,-1-26 0,1 26-16,-1-27 0,0 1 15,27 26 1,0 0-1,-26 0 1,-1 0-16,1 0 31,-1 0-31,1 0 47,-27 26 16,0 1-48,0-1 1,0 0 0,0 1-1,0-1 16,0 1-31,-53-1 16,26 1-16,-26 26 16,27-27-16,-1 27 15,1-53 1,-1 26-16,1-26 16,0 27 15,-1-27 0,1 0-15,52 0 171,1 0-171,-1 0-16,0 0 0,1 0 31,-27 26 47,26-26-31,-26 27-47,53-1 16,-26-26 31,-27 27-47,0-1 15,0 1 16,0-1-31,0 1 16,26-27-16,-26 26 16,0 1-1,27-27 1,-27 52-16,0-25 16,0-1-1,-27 1 79,1-1-78,-1-26-1,1 0 1,-1 0-16,1 0 31,-1 0-15,1 0-1,0 0-15,26-26 16,-27-1-16,1 27 16,-1-26 15,1 26-31,-1 0 31,27-27 16,-26 27 15,26-26 17,0 0-64,0-1 1,26 27-1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3:37.64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5C8EC3-665F-471B-A42A-5100FE71FD9E}" emma:medium="tactile" emma:mode="ink">
          <msink:context xmlns:msink="http://schemas.microsoft.com/ink/2010/main" type="inkDrawing" rotatedBoundingBox="20425,11536 21184,11730 21065,12196 20305,12001" semanticType="callout" shapeName="Other">
            <msink:sourceLink direction="with" ref="{AA884F77-B13C-4A2D-BBE8-2BCAC3A274BA}"/>
          </msink:context>
        </emma:interpretation>
      </emma:emma>
    </inkml:annotationXML>
    <inkml:trace contextRef="#ctx0" brushRef="#br0">79 0 0,'0'26'156,"0"1"-141,0-1 1,0 0 0,0 1-1,0-1-15,0 1 16,-26-27 0,26 26-16,0 1 15,0-1 1,0 1 15,-27-27-31,27 26 16,0 1-1,0-1-15,-26-26 16,26 27 0,0-1-1,0 0-15,0 1 31,26-27 48,1 0-64,-1 0 1,1 0-1,-1 0 1,27 0 0,-26 0-1,26 0-15,-27 0 16,0 0-16,54-27 16,-54 27-16,27-26 15,0 26 1,-26 0-16,-1-26 15,53 26 1,-52 0-16,26 0 16,-27 0-16,1-27 15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3:38.5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E54797-C2B1-4435-8CF6-63930306EA40}" emma:medium="tactile" emma:mode="ink">
          <msink:context xmlns:msink="http://schemas.microsoft.com/ink/2010/main" type="inkDrawing" rotatedBoundingBox="20721,12720 20854,11480 20902,11485 20769,12726" semanticType="callout" shapeName="Other">
            <msink:sourceLink direction="with" ref="{AA884F77-B13C-4A2D-BBE8-2BCAC3A274BA}"/>
            <msink:sourceLink direction="with" ref="{F884E4B1-7DF4-450F-8D90-E86224B9C35F}"/>
          </msink:context>
        </emma:interpretation>
      </emma:emma>
    </inkml:annotationXML>
    <inkml:trace contextRef="#ctx0" brushRef="#br0">132 0 0,'0'26'62,"0"1"-62,0-1 16,0 1-16,0-1 15,0 0-15,0 27 16,0-26-16,-26-1 16,26 1-16,0 52 15,-27 1-15,27-28 16,-26 28-16,26-27 16,0 26-16,-27 0 15,27-26-15,0 0 16,0 0-16,0-26 15,0 26 1,0 0-16,0-1 16,0-25-16,0-1 15,0 1-15,0-1 16,-26-52 156,26-1-157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3:51.09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84E4B1-7DF4-450F-8D90-E86224B9C35F}" emma:medium="tactile" emma:mode="ink">
          <msink:context xmlns:msink="http://schemas.microsoft.com/ink/2010/main" type="inkDrawing" rotatedBoundingBox="21060,12568 21075,12568 21075,12583 21060,12583" shapeName="Other">
            <msink:destinationLink direction="with" ref="{B0E54797-C2B1-4435-8CF6-63930306EA40}"/>
          </msink:context>
        </emma:interpretation>
      </emma:emma>
    </inkml:annotationXML>
    <inkml:trace contextRef="#ctx0" brushRef="#br0">0 0 0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16:47.53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F06434-C4AF-454B-90AF-FC4C59096C75}" emma:medium="tactile" emma:mode="ink">
          <msink:context xmlns:msink="http://schemas.microsoft.com/ink/2010/main" type="writingRegion" rotatedBoundingBox="10196,6587 7368,12917 3986,11406 6813,5076"/>
        </emma:interpretation>
      </emma:emma>
    </inkml:annotationXML>
    <inkml:traceGroup>
      <inkml:annotationXML>
        <emma:emma xmlns:emma="http://www.w3.org/2003/04/emma" version="1.0">
          <emma:interpretation id="{CCAB9267-453D-430A-AFC4-57523E277890}" emma:medium="tactile" emma:mode="ink">
            <msink:context xmlns:msink="http://schemas.microsoft.com/ink/2010/main" type="paragraph" rotatedBoundingBox="10196,6587 7368,12917 3986,11406 6813,50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1DE585-DF2E-42F9-A4AC-C959F2F3851C}" emma:medium="tactile" emma:mode="ink">
              <msink:context xmlns:msink="http://schemas.microsoft.com/ink/2010/main" type="line" rotatedBoundingBox="10196,6587 7368,12917 3986,11406 6813,5076"/>
            </emma:interpretation>
          </emma:emma>
        </inkml:annotationXML>
        <inkml:traceGroup>
          <inkml:annotationXML>
            <emma:emma xmlns:emma="http://www.w3.org/2003/04/emma" version="1.0">
              <emma:interpretation id="{169AA416-6716-4897-B569-9ABBD5920A6E}" emma:medium="tactile" emma:mode="ink">
                <msink:context xmlns:msink="http://schemas.microsoft.com/ink/2010/main" type="inkWord" rotatedBoundingBox="8798,5572 8999,9884 6142,10018 5941,570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1108 96 0,'-29'0'109,"-1"0"-93,1 30-1,-1-30-15,1 29 16,-31-29-16,60 30 15,-59-1 1,0 1 0,30 0-16,-30-1 15,29 1-15,-29-1 16,-29 1-16,28 29 16,1-30-1,0 1 1,59-1-16,-29 1 15,-1 29 1,1-59-16,29 29 16,-30 1-1,30 0-15,-29-1 32,29 1-17,0-1-15,-30 1 16,30-1-1,-29 1 17,29 58-32,-30-58 0,1 29 15,29 0 1,0-29-16,0 29 16,-30-30-16,30 30 15,0-29-15,-30 29 16,30-30-16,0 1 15,0-1 1,0 1-16,0 0 16,0-1-16,0 30 15,0-29-15,0 29 16,0-30-16,0 30 16,0 0-16,0 0 15,0-29 1,0 0-1,0-1-15,0 1 16,0 29 0,0-30-16,0 1 15,0-1-15,0 30 16,0-29-16,0-1 16,0 31-16,0-31 15,0 1-15,0-1 16,0 1-16,30-1 15,-30 30 1,0-29 0,0 29-16,0-30 15,0 1-15,0-1 16,0 1 0,0 0-16,30-1 15,-1 30 1,-29-29-16,30-1 15,-30 30-15,29-29 16,-29-1-16,0 30 16,30 0-16,-1-29 15,-29 0-15,30 58 16,-1 1-16,1-30 16,-30-30-16,29 30 15,1 1 1,-1-31-16,-29 1 15,59 29-15,-59-30 16,30-29 0,0 30-16,-30-1 15,29 1 1,30-1 0,0 30-1,-29-29 1,-1-30-1,1 29 17,-30 1-32,29-30 15,1 30 1,-1-30 15,-29 29-15,59-29-1,-29 0 1,0 30-16,-1-1 16,1-29-16,-1 0 15,1 30 17,-1-30-1,30 29-16,0-29 1,-59 30 0,30-30-16,-1 0 31,1 0-31,0 0 31,-1 0 0,1 0-15,-1 0-16,1 0 16,-1 0-1,30 0 1,-29 0 0,29 0-16,-30 0 15,1 0-15,-1 0 31,-29 29-15,30-29 0,0 0-1,-1 0-15,1 0 16,-1 0 0,1 0-16,-1 0 78,1 0-47,-1 0 0,1 0-15,29 0-16,-30 0 15,1 0 1,-1-29-16,1 29 16,0 0-1,-1-30 1,1 30 0,-1 0-16,1 0 15,29 0 16,0-29-15,-30 29-16,90-30 16,-90 30-16,1 0 15,29-29-15,-59-1 16,0 1 109,0-1-125,0 0 16,0 1-1,0-1-15,0-29 16,0 0-1,0 30 1,0-30 0,0 29-1,-30-29-15,30 30 16,0-1-16,0-29 16,0 29-1,0 1 1,0-1-16,0 1 0,0-30 47,-29 0-47,29 29 31,0 1-31,0-1 16,0 0-1,0 1 1,0-1-16,0 1 15,0-1-15,-30-29 16,30 30 0,0-30-1,0 29-15,0 1 16,0-1-16,0 1 16,0-31-16,0 31 15,0-30-15,0 29 16,0-29-1,0 0 1,0 30 0,0-30-1,0 29 1,0-29-16,0 29 16,30 1-16,-30-30 15,0 29 1,0-29-1,0 30 1,29 29 0,-29-30-16,0 1 15,0-1 1,0 1 0,30-31-1,-30 1-15,0 30 16,29-1-16,-29-29 15,0 30-15,0-1 16,0 1-16,0-1 16,0-29-16,0 0 15,0 29-15,0 1 16,0-1-16,0 1 16,0-1-16,0-29 15,0 30-15,30-1 16,-30-29-16,0 0 15,0 0-15,0 29 16,0 1 0,0-1-16,0 1 15,0-1 1,0 1 0,0-1-1,0 1 1,0-1-1,0 1-15,0-1 16,0 1-16,0-1 16,0 0-1,0 1-15,-30-1 16,30 1-16,0-1 16,-29 1-16,-1-1 15,1 30-15,29-59 16,-59 59-16,29-59 15,0 30 1,1 29 0,29-30-16,-59 1 15,29-1 1,1 30-16,-1-30 16,1 1-16,-1-1 15,1 30 1,-1-29-1,1 29 1,-31-30-16,60 1 16,-59 29-16,0 0 15,59-30 1,-29 30-16,-1 0 16,1-29-1,-1 29-15,1 0 16,-1 0-16,1 0 15,-1 0-15,1 0 16,-31 0-16,31 0 16,-1 0-16,-29 0 15,30 0-15,-30 0 16,29 0 0,1 0-16,-30 0 15,29 0 1,-29 0-16,29 0 15,1 29-15,-30-29 16,29 0-16,1 0 16,-1 0-16,1 0 31,-30 30 0,29-1-15,1-29-1,-1 30 1,0-1 0,30 1-1,-29-30 17,29 29-1</inkml:trace>
        </inkml:traceGroup>
        <inkml:traceGroup>
          <inkml:annotationXML>
            <emma:emma xmlns:emma="http://www.w3.org/2003/04/emma" version="1.0">
              <emma:interpretation id="{16323889-EE32-4B25-AFAA-ED1AF1A79012}" emma:medium="tactile" emma:mode="ink">
                <msink:context xmlns:msink="http://schemas.microsoft.com/ink/2010/main" type="inkWord" rotatedBoundingBox="6007,11337 5645,12147 4925,11826 5287,11016"/>
              </emma:interpretation>
              <emma:one-of disjunction-type="recognition" id="oneOf1"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r</emma:literal>
                </emma:interpretation>
                <emma:interpretation id="interp4" emma:lang="" emma:confidence="0">
                  <emma:literal>+</emma:literal>
                </emma:interpretation>
                <emma:interpretation id="interp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3712.8487">-752 5383 0,'29'30'156,"1"-30"-140,-30 29-1,29-29-15,1 30 16,-1-30-16,1 29 16,-1 1-16,30-1 15,-29 1 1,-1-30-16,1 29 16,-1 1-16,1-30 15,0 29 1,-1-29-1,1 0 1,-30 30-16,29-30 16,1 0 15,-30 29 31,29-29-46,1 30-16,29-30 16,-59 30-1,-30-1 298,1-29-298,29 30 1,-59-1-16,29 1 16,1-30-1,-1 29-15,-29 1 16,29-1-16,1 1 16,-1-30-16,30 29 15,-29-29-15,-1 30 16,1-1-16,-1-29 15,1 60-15,-1-60 16,1 29-16,-1-29 16,30 30-1,0-1 1,-29-29-16,-1 0 16,30 30-1,-29-30-15,29 29 31,-30-29-15,0 0-16</inkml:trace>
        </inkml:traceGroup>
        <inkml:traceGroup>
          <inkml:annotationXML>
            <emma:emma xmlns:emma="http://www.w3.org/2003/04/emma" version="1.0">
              <emma:interpretation id="{EB8DF357-5080-44A3-8857-D63FA4706A62}" emma:medium="tactile" emma:mode="ink">
                <msink:context xmlns:msink="http://schemas.microsoft.com/ink/2010/main" type="inkWord" rotatedBoundingBox="5859,11404 5585,12017 4124,11365 4397,10752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000.0078">-1904 5708 0,'0'29'109,"29"-29"-93,1 0-16,-1 30 15,30 0-15,0-30 16,0 0 0,30 29-16,0-29 15,-1 0-15,-29 0 16,0 0-16,-59 30 16,30-30-16,0 0 46,29 0-14,-30 0-17,60 0 1,-1 0-16,1 0 16,-30 0-16,0 0 15,-29 0-15,-1 0 16,1 0 46,-1 0-30,1 0-17,-1-30-15,1 30 16,-1 0-1,30-29-15,-29 29 16,-1 0 62,31 0-62,-1 0-1,-30 0-15,1 0 16,-30-30 250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17:43.4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1ED5AE-46A3-4110-8153-6CFC3B3F6900}" emma:medium="tactile" emma:mode="ink">
          <msink:context xmlns:msink="http://schemas.microsoft.com/ink/2010/main" type="inkDrawing" rotatedBoundingBox="18216,14535 21312,14190 21324,14294 18228,14639" shapeName="Other">
            <msink:destinationLink direction="with" ref="{D9090CBF-C541-4C6A-B403-264E1F007277}"/>
            <msink:destinationLink direction="with" ref="{CAB02079-664E-4407-A861-6541A2552C3A}"/>
          </msink:context>
        </emma:interpretation>
      </emma:emma>
    </inkml:annotationXML>
    <inkml:trace contextRef="#ctx0" brushRef="#br0">3101 31 0,'-30'0'156,"30"-29"-109,-29 29-47,-1 0 63,1 0-32,-1 0-16,1 0 17,-1 0-32,1 0 15,-1 0 1,1 0 0,-30 0-16,29 0 15,-59 0 1,60 0-16,29 29 15,-30-29-15,1 0 16,-1 0-16,-29 0 31,30 0-15,-30 0-16,0 30 16,-1-30-1,1 0-15,0 0 16,0 0-16,0 0 15,0 0-15,0 0 16,-30 30-16,60-30 16,-30 0-16,0 29 15,29-29-15,-58 0 16,58 0-16,1 0 31,-1 0-15,-29 0-1,0 30-15,29-30 16,-29 0-16,-29 29 16,-1 1-16,30-30 15,-30 0-15,1 0 16,58 29-16,1-29 16,-1 0-1,1 0 16,-1 0 1,1 0-32,-1 30 15,1-30-15,-31 0 16,1 0-16,0 0 16,30 0-1,-30 29 63,29-29-78,-29 0 16,0 0 0,0 30-16,29-30 15,1 0 95,-1 0-79,1 0 16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17:46.2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090CBF-C541-4C6A-B403-264E1F007277}" emma:medium="tactile" emma:mode="ink">
          <msink:context xmlns:msink="http://schemas.microsoft.com/ink/2010/main" type="inkDrawing" rotatedBoundingBox="18720,13831 19462,14689 18756,15300 18014,14442" semanticType="callout" shapeName="Other">
            <msink:sourceLink direction="with" ref="{1C1ED5AE-46A3-4110-8153-6CFC3B3F6900}"/>
          </msink:context>
        </emma:interpretation>
      </emma:emma>
    </inkml:annotationXML>
    <inkml:trace contextRef="#ctx0" brushRef="#br0">621 0 0,'-60'0'62,"31"0"-46,-30 30-1,0-1 1,29-29-16,1 30 16,-30-1-16,29-29 47,30 30-32,0-1 1,-29-29-16,-1 30 15,-29-1-15,59 1 16,-30-30-16,1 29 16,-1 1-16,30-1 125,0 1-78,0 0-32,0-1 32,0 1-47,0-1 47,0 1-16,-29-1-31,29 1 16,0-1 46,-30 1-15,30-1-31,0 1-1,30-30 329,-1 0-328,1 0-1,29 29-15,-30-29 16,1 30-16,29-30 16,-29 0-16,-1 29 15,60 1-15,-30-30 16,0 30-16,0-30 16,0 29-16,0 1 15,0-30-15,-29 0 16,-1 29-16,1-29 15,-1 0 1,-29 30 93,30-30-77,-30 29-17,29-29-15,1 0 235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17:50.82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1F0743-FCCB-4230-B930-8B91EBA29C8A}" emma:medium="tactile" emma:mode="ink">
          <msink:context xmlns:msink="http://schemas.microsoft.com/ink/2010/main" type="inkDrawing" rotatedBoundingBox="18648,16503 19402,17078 18946,17675 18193,17100" semanticType="callout" shapeName="Other"/>
        </emma:interpretation>
      </emma:emma>
    </inkml:annotationXML>
    <inkml:trace contextRef="#ctx0" brushRef="#br0">502 0 0,'0'30'125,"-29"-1"-109,29 1-16,-30-30 16,1 59-16,-1-30 15,30 30 1,-29-59 0,29 30-1,-30-1 1,1-29-1,29 30 1,-30 0-16,-29-1 16,59 1-16,-59-30 15,59 29-15,-30-29 16,30 30 78,-29-1-94,-1-29 15,30 30-15,-29-30 16,29 29 0,-30-29-16,89 0 265,0 30-265,-29-1 16,-1-29-16,31 0 15,-31 0-15,1 30 16,29-30-16,0 29 16,-30 1-16,30-30 15,30 29-15,-30 1 16,0-30-16,0 30 16,0-30-16,-29 29 15,-1-29-15,1 0 156,-30 30-140,29-30 109,-29 29-125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17:48.94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B02079-664E-4407-A861-6541A2552C3A}" emma:medium="tactile" emma:mode="ink">
          <msink:context xmlns:msink="http://schemas.microsoft.com/ink/2010/main" type="inkDrawing" rotatedBoundingBox="18237,16997 21102,16025 21204,16324 18338,17296" semanticType="callout" shapeName="Other">
            <msink:sourceLink direction="with" ref="{1C1ED5AE-46A3-4110-8153-6CFC3B3F6900}"/>
          </msink:context>
        </emma:interpretation>
      </emma:emma>
    </inkml:annotationXML>
    <inkml:trace contextRef="#ctx0" brushRef="#br0">2865 88 0,'0'-29'47,"0"-1"-16,0 1 78,-29 29-46,-1 29-48,1 1-15,-1-30 16,30 29-16,-29-29 16,-1 30-16,0-1 15,-29 1-15,0-1 16,0 30-16,-29-29 15,-1 58 17,-88 1-32,118-89 15,59 30-15,-30-30 16,1 0 0,-1 29-16,1-29 15,-1 30-15,-29-1 16,30-29-16,-1 30 15,-29-1-15,29-29 16,-29 30-16,0-1 16,0 1-1,0-30-15,-30 29 16,1 1-16,29 0 16,-30-1-16,60-29 15,-30 30-15,29-30 16,1 0-16,-1 0 15,0 0 1,1 0 0,-1 0 15,1 0-31,-1 29 16,-29-29-16,30 30 15,-1-30-15,-29 0 16,30 0-1,-1 0 32,-29 0-31,29 0 0,-29 0-1,30 0-15,-1 29 16,-29-29-16,30 0 15,-1 0-15,1 0 16,-1 0 0,1 0 77,-1 0-61,0 0 15,1 0-32,-1 0-15,1 0 16,-1 0-1,30-29 157,30 29-156,-30-30-16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5:29.6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2357DA-531C-4D59-A99C-B77C5C04FF03}" emma:medium="tactile" emma:mode="ink">
          <msink:context xmlns:msink="http://schemas.microsoft.com/ink/2010/main" type="inkDrawing" rotatedBoundingBox="10847,9877 14577,10247 14283,13208 10553,12838" semanticType="enclosure" shapeName="Other">
            <msink:destinationLink direction="with" ref="{CAC61A19-BC1E-4A0C-88D8-FD1D6C8E8B80}"/>
            <msink:destinationLink direction="to" ref="{400C8074-FE84-4B98-A52A-15DCC9BB0889}"/>
            <msink:destinationLink direction="with" ref="{12EF720E-F3FF-4F3C-A781-8EC17D3BDD44}"/>
            <msink:destinationLink direction="with" ref="{59A6BC61-C05B-459F-BF67-988BCF431124}"/>
            <msink:destinationLink direction="with" ref="{2CD82BB2-686D-4BAB-A303-9A99473216A5}"/>
            <msink:destinationLink direction="with" ref="{CD48CA5E-2D03-4C5E-A190-034727A47B62}"/>
            <msink:destinationLink direction="with" ref="{819B3BDE-1956-4D57-9AB9-6659775D7CAB}"/>
            <msink:destinationLink direction="with" ref="{605608C3-D151-448D-81A7-6B5B0C32FCCC}"/>
          </msink:context>
        </emma:interpretation>
      </emma:emma>
    </inkml:annotationXML>
    <inkml:trace contextRef="#ctx0" brushRef="#br0">242 237 0,'0'24'203,"0"0"-188,0 0 1,0 0 0,0 1-16,0-1 15,0 24-15,0-24 16,0 1-16,0 23 16,0-24-16,0 0 15,0 25-15,0-25 16,0 0-16,-24 24 15,24-23-15,0-1 16,0 0-16,0 24 16,0-23-1,0-1-15,0 0 16,0 0-16,0 25 16,0 23-1,0-23 1,0-25-16,0 0 15,0 0-15,0 24 0,0-23 16,0-1 0,0 24-16,0 1 15,0-25-15,0 0 16,0 24-16,0 1 16,0-1-16,0-24 15,0 25-15,0-1 16,24-24-16,-24 0 15,24 25-15,-24-1 16,0-24 0,0 1-1,25-1 1,-25 0 0,0 0-16,24 0 15,-24 1-15,24-25 16,-24 24-16,0 0 47,0 0-32,0 0-15,0 1 16,0-1 0,24 0-1,-24 0 1,0 24 15,0 25-31,0-25 16,0-23-1,0-1 48,0 0-63,0 24 15,0-23-15,0-1 16,0 0-16,0 0 16,0 0-1,0 1 1,0-1 31,24 0 62,-24 0-109,25-24 16,-1 24-1,0-24 17,24 0-32,1 24 15,47-24-15,-47 0 16,48 0-16,-49 0 16,0 0-16,73 0 15,24-24-15,-96 24 16,23 0-16,1 0 15,0 0-15,-25 0 16,0 0-16,1 0 16,-1 0-16,-24 0 31,0 0-15,1 0-1,23 0-15,25 0 16,-49 0-16,24 0 15,1 0-15,-25 0 16,24 0 0,0 0-16,1 0 15,-25 0-15,49 24 16,-49-24-16,0 0 16,0 0-16,0 0 15,25 0 1,-1 25-16,1-25 15,-1 24 1,0-24-16,25 0 16,-25 0-16,1 0 15,47 0-15,-47 0 16,-1 0-16,1 0 16,23 0-16,-24 0 15,-23 0-15,-1 0 16,0-24-16,24 24 15,1 0 1,-1 0 0,-24 0-16,1-25 15,-1 25-15,0 0 32,0 0 14,-24-24-46,24 24 63,1-24-47,23 24-16,-48-24 15,24 24 1,-24-24 46,0-25-46,0 1 0,0-25-16,0-48 15,0 97-15,0-24 16,0-25-1,0 1-15,0 23 47,0-265-47,-24 241 16,24 25-16,0 24 16,-24-25-16,24 1 15,-24 0-15,24 23 16,-25-23-1,1 48-15,24-24 16,0-25-16,0 1 16,0 0-16,0 23 15,0-23-15,-24 0 16,24 24-16,0-25 16,-24 1-16,24-25 15,0 25-15,0-1 16,0 1-16,0 0 15,0-1-15,0 1 16,0 0-16,0 23 16,0 1-16,0 0 15,0 0-15,0 0 16,0-1-16,0 1 16,0 0-1,-24 0 1,24 0 46,0-1-30,0 1-17,0 0 16,0 0-15,0 0 15,0-1-15,0 1-16,0 0 16,-25 0-16,25 0 15,0 0 1,0-1-16,0 1 47,-24 24 31,0 0-63,0 0 1,0 0-16,-49-24 16,25 24-16,-1 0 15,1 0-15,-25 0 16,1 0-16,-25 0 16,0 0-16,0 0 15,25 0-15,-1 0 16,1 0-16,-1 0 15,1 0-15,-1 0 16,0 0-16,25 0 16,0 0-16,24 0 15,-1 0-15,1 0 16,0 0 0,0 0-16,0 0 15,-1 0-15,1 0 16,0 0-16,0 0 15,-25 0-15,25 0 16,-48 0 0,47 24-16,-23-24 0,24 0 15,-24 0-15,23 24 16,1-24 0,0 0-16,0 0 15,0 0 1,-1 25 15,1-25-31,-24 0 16,-25 24-16,25 0 15,-1 0-15,1-24 16,0 24-16,-25 25 16,1-49-16,-1 0 15,25 0-15,23 24 16,1-24-16,-24 24 15,-1-24 1,25 0 0,-24 0-16,0 0 15,-1 0 1,1 0-16,24 0 16,-25 0-16,-48 0 15,49 0-15,24 0 16,0 0-16,-1 0 15,1 24 220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7:41.34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83751E-6FAE-452F-B77F-784B0BF2D7A2}" emma:medium="tactile" emma:mode="ink">
          <msink:context xmlns:msink="http://schemas.microsoft.com/ink/2010/main" type="inkDrawing" rotatedBoundingBox="2152,11781 2636,10805 3112,11041 2629,12017" semanticType="callout" shapeName="Other">
            <msink:sourceLink direction="with" ref="{4D10C9D0-7F76-4901-9170-E83499430501}"/>
          </msink:context>
        </emma:interpretation>
      </emma:emma>
    </inkml:annotationXML>
    <inkml:trace contextRef="#ctx0" brushRef="#br0">0 688 0,'0'-27'110,"26"27"-110,27-52 15,0-1-15,0 26 16,0-26-16,26 27 16,-52-1-16,-1 1 15,27-1-15,-53 1 16,27 0 0,-1-1-1,1 27 1,-27-53-16,26 53 15,1-26-15,-1-1 16,1-26-16,25 53 16,-25-53-16,-1 27 15,1-1-15,-1 1 16,-26 79 187,-26-53-203,-1 79 16,1-26-16,-1 27 15,-25-1-15,-1-26 16,53 26-16,-27-26 16,1 0-16,-1 0 15,27 0-15,-26-27 16,26 1-16,0-1 15,0 1-15,0-1 16,0 1 0,0-1-16,0 1 15,0-1-15,-27 27 16,27-27 0,-26 1-1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8:22.74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C61A19-BC1E-4A0C-88D8-FD1D6C8E8B80}" emma:medium="tactile" emma:mode="ink">
          <msink:context xmlns:msink="http://schemas.microsoft.com/ink/2010/main" type="inkDrawing" rotatedBoundingBox="8406,10646 11016,11137 10982,11321 8371,10829" semanticType="callout" shapeName="Other">
            <msink:sourceLink direction="with" ref="{ED2357DA-531C-4D59-A99C-B77C5C04FF03}"/>
            <msink:sourceLink direction="with" ref="{9E58BEA2-0958-453F-A916-AF12A5317710}"/>
          </msink:context>
        </emma:interpretation>
      </emma:emma>
    </inkml:annotationXML>
    <inkml:trace contextRef="#ctx0" brushRef="#br0">2589 605 0,'0'-24'219,"-24"24"-172,-1 0 31,1 0-31,0 0-32,0 0 16,24-24-15,-24 24-16,24-25 16,-25 25-16,25-24 15,-24 24-15,0 0 16,0-24 0,0 24-1,0-24 1,-1 24-1,1-24 1,0 24 62,0-25-62,0 25-16,-1 0 15,1-24-15,0 24 16,0-24-16,0 24 16,-1 0-1,1 0 1,24-24-16,-24 24 109,0 0-93,0 0 0,-1-24-16,1 24 15,0 0 1,24-25-16,-24 25 15,0 0 17,0 0 30,-1-24-46,1 24-16,-24 0 15,24-24-15,-1 24 16,-23 0 0,24 0-1,0 0 1,-25 0 15,25 0-31,0 0 0,0-24 31,-1 24-31,1 0 16,0 0-16,-24-24 16,-1 24-1,1-25 1,24 25-16,0 0 16,-1 0-16,-23 0 15,24 0 1,-49 0-16,49 0 15,0 0-15,0 0 16,-1 0-16,1 0 16,0 0 46,0 0-15,-24 0-16,23 0 1,1 0-1,-24 0-16,-1 0 1,25 0-16,0 0 16,24-24-16,-24 24 15,0 0 1,24-24-16,-25 24 16,1 0-16,0 0 15,0 0 1,0 0 15,-1 0-31,1-24 31,0 24-15,0 0-16,0 0 16,0 0-1,-25 0 1,49-24-1,-24 24-15,0 0 16,-25 0 15,25 0-15,24-24 0,-24 24-1,0 0-15,24-25 16,-24 25-1,-1 0 1,25-24 93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9:39.5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58BEA2-0958-453F-A916-AF12A5317710}" emma:medium="tactile" emma:mode="ink">
          <msink:context xmlns:msink="http://schemas.microsoft.com/ink/2010/main" type="inkDrawing" rotatedBoundingBox="8729,12580 10826,11994 10867,12141 8770,12727" shapeName="Other">
            <msink:destinationLink direction="with" ref="{CAC61A19-BC1E-4A0C-88D8-FD1D6C8E8B80}"/>
            <msink:destinationLink direction="with" ref="{59A6BC61-C05B-459F-BF67-988BCF431124}"/>
          </msink:context>
        </emma:interpretation>
      </emma:emma>
    </inkml:annotationXML>
    <inkml:trace contextRef="#ctx0" brushRef="#br0">2105 24 0,'0'-24'94,"-24"24"31,-1 24-125,-23-24 0,24 0 16,0 0-1,0 0 32,-1 0 0,25 25-47,-24-25 16,0 0 15,0 0-31,-25 0 16,1 0-16,0 24 15,-25-24-15,0 24 16,25-24-16,0 24 15,-25-24-15,25 0 16,-1 0-16,1 24 16,-25-24-16,25 25 15,24-25-15,0 0 16,-25 0 0,25 24-16,0-24 15,24 24-15,-24-24 16,0 0 31,-1 0-32,1 24 1,-24 0-16,-1-24 16,1 24-16,0 1 15,-25-1-15,25 0 16,-1 0-16,25-24 15,-24 24-15,48 1 16,-24-25-16,-1 0 125,1 0-62,0 0-48,0 24 1,-25-24-16,25 24 15,0 0-15,0-24 16,0 0 15,24 24-31,-25-24 16,1 0 62,24 25-62,-24-25-16,24 24 78,-24-24-63,0 0-15,-1 0 110,1-24-48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5:36.0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EF720E-F3FF-4F3C-A781-8EC17D3BDD44}" emma:medium="tactile" emma:mode="ink">
          <msink:context xmlns:msink="http://schemas.microsoft.com/ink/2010/main" type="inkDrawing" rotatedBoundingBox="10542,8614 11562,10426 11333,10554 10314,8743" semanticType="callout" shapeName="Other">
            <msink:sourceLink direction="with" ref="{ED2357DA-531C-4D59-A99C-B77C5C04FF03}"/>
          </msink:context>
        </emma:interpretation>
      </emma:emma>
    </inkml:annotationXML>
    <inkml:trace contextRef="#ctx0" brushRef="#br0">1185 1718 0,'-24'0'250,"0"0"-250,24-24 15,-24 24 1,24-25-1,-24 25 1,-1 0 31,1 0-31,0 0 15,24-24-16,-24 24 17,0-24-17,-1 0 17,1 0-17,0 0 1,0 24 15,24-25-15,-24 1 15,0 24-31,24-24 16,-25 24-1,25-24 95,-24 24-110,0 0 31,24-24-16,-24 24 1,24-25 31,-24 1-47,-1-24 16,25 24-16,-24 24 15,24-49-15,-24 49 16,24-24-16,0-24 15,-24 48 1,24-25-16,-24 25 16,24-24-16,0 0 15,0 0 1,0-24 0,-25 48-16,25-25 15,-24-47-15,0 23 16,0 1-16,0 0 15,-1-1-15,1 25 16,24 0 0,-24 0-16,24-25 15,-24 49-15,24-24 16,0 0-16,0 0 16,-24-25-1,0 1-15,-1 0 16,25-1-16,-48-48 15,24 49-15,24 0 16,-24-1-16,-25 1 16,49 24-16,-24 24 265,0 0-187,0 0-15,-1 0-1,25-24-30,-24 24-32,24-25 15,-24 25 63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7:27.21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0C8074-FE84-4B98-A52A-15DCC9BB0889}" emma:medium="tactile" emma:mode="ink">
          <msink:context xmlns:msink="http://schemas.microsoft.com/ink/2010/main" type="inkDrawing" rotatedBoundingBox="12600,10207 12696,8342 12958,8355 12862,10221" semanticType="callout" shapeName="Other">
            <msink:sourceLink direction="to" ref="{ED2357DA-531C-4D59-A99C-B77C5C04FF03}"/>
          </msink:context>
        </emma:interpretation>
      </emma:emma>
    </inkml:annotationXML>
    <inkml:trace contextRef="#ctx0" brushRef="#br0">2226 1500 0,'0'-24'234,"0"0"-218,24 0-16,-24-49 16,48 49-16,-24-25 15,1 1-15,-1 24 16,0-25 0,0 25-16,-24 0 15,24 24 1,-24-24-16,24 24 94,-24-24-94,0 0 15,0-1 1,0 1-16,25 24 15,-25-24 1,0 0 15,24 0-31,-24-1 0,0-23 32,0 24-17,0 0 1,0-1-16,0 1 15,0 0 1,0 0-16,0-25 16,0 25-16,0 0 15,0 0-15,0 0 16,0 0-16,0-1 16,0-23-1,0 0-15,0 23 16,0-23-1,0 0 1,0-1-16,0 1 16,0 24-1,0-1-15,0 1 32,0 0-1,0 0-16,0 0 1,0 0 0,0-1-1,0 1 1,-24 24 0,24-48-16,0 24 15,-25-1 1,25 1-16,0 0 15,-24 0 17,24 0-1,-24-1-31,0 1 16,24 0 93,0 0-62,-24 24 93,24-24-124,0-1 15,-24 25 63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9:43.38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A6BC61-C05B-459F-BF67-988BCF431124}" emma:medium="tactile" emma:mode="ink">
          <msink:context xmlns:msink="http://schemas.microsoft.com/ink/2010/main" type="inkDrawing" rotatedBoundingBox="9857,14533 11305,12717 11489,12863 10041,14680" semanticType="callout" shapeName="Other">
            <msink:sourceLink direction="with" ref="{ED2357DA-531C-4D59-A99C-B77C5C04FF03}"/>
            <msink:sourceLink direction="with" ref="{9E58BEA2-0958-453F-A916-AF12A5317710}"/>
          </msink:context>
        </emma:interpretation>
      </emma:emma>
    </inkml:annotationXML>
    <inkml:trace contextRef="#ctx0" brushRef="#br0">1573 0 0,'0'48'250,"-25"-48"-250,25 24 16,-48-24-16,24 25 16,0-1-16,-1-24 15,25 24-15,-48-24 16,24 24-16,-24 25 15,23-49-15,1 24 16,0-24 0,24 24-1,-24-24 1,0 0 109,-1 0-109,1 0-1,24 24 79,-24 0-63,24 1 0,-24-25-31,24 24 63,-24-24-63,-1 24 16,1 0-1,0 0 32,0 1 31,0-25-47,24 24 1,0 0-17,-25-24 1,25 24 0,-24 0 15,24 0 31,-48 1-62,48-1 16,-24 0 0,24 0-1,-24 0 1,24 1-1,-25-25 1,25 24 15,-24-24-31,24 24 16,0 0 0,-24-24-1,24 24-15,-24 1 16,24-1-1,0 0 1,-24 0 0,24 0-1,0 1 1,-25-25-16,25 24 47,0 0-32,-24 24 17,0-24-32,0 25 15,0-25 1,24 0 0,0 0 77,-25-24-77,1 25 0,0-1-1,24 0 1,-24-24-1,24 24 48,-24-24-47,-1 24-16,1 1 31,24-1-31,-48 0 15,48 0 1,-24-24-16,24 24 16,0 1 62,-24-25-47,-1 24 0,25 0-15,-24-24-16,24 24 16,-24 0-1,0-24 1,24 24-1,-24-24 32,-1 25-47,1-25 16,24 24 0,-24 0-16,0 0 15,0-24 1,24 24-1,-25-24 157,1 0-94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29:50.43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CD82BB2-686D-4BAB-A303-9A99473216A5}" emma:medium="tactile" emma:mode="ink">
          <msink:context xmlns:msink="http://schemas.microsoft.com/ink/2010/main" type="inkDrawing" rotatedBoundingBox="12675,15191 12681,12844 12753,12845 12746,15191" semanticType="callout" shapeName="Other">
            <msink:sourceLink direction="with" ref="{ED2357DA-531C-4D59-A99C-B77C5C04FF03}"/>
          </msink:context>
        </emma:interpretation>
      </emma:emma>
    </inkml:annotationXML>
    <inkml:trace contextRef="#ctx0" brushRef="#br0">73 0 0,'0'24'63,"0"0"-16,-24 0 31,24 1-63,0-1 1,0 0 46,0 0-30,0 0-17,0 1 1,0-1 0,0 0-1,0 0 1,0 0-1,0 1 1,0 23 0,0 0-1,0-23-15,0-1 16,0 0 0,0 0-1,0 0 32,0 0-31,0 1-1,0 23 1,0-24 0,0 0-16,0 1 15,0 23-15,0-24 16,0 25-16,0-1 15,0-24-15,0 0 16,0 1 0,0-1-16,0 0 15,0 0 1,0 0 0,24-24-16,-24 24 15,0 25-15,0-25 16,0 0-1,0 0 1,0 1 0,0-1-1,0 0 1,0 0-16,0 0 16,0 1-1,0-1 1,0 0-1,0 0 17,0 0-32,0 1 15,0-1 1,0 0 0,0 0 15,0 0-16,0 0 17,0 1-17,0-1 1,0 0 15,0 0-15,0 25-1,0-25 1,0 0-16,0 0 16,0 0-16,0 1 15,0 23 1,-24 0 0,24-23-1,0-1 16,0 0-15,0 0 15,0 0-15,0 0 15,0 1-31,-25-1 16,25 0-1,0 0-15,0 25 16,0-25 0,0 0-1,0 0-15,0 0 32,-24-24 186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0:13.52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B0D481-00E3-43E8-85B3-1C8B6CCCCD72}" emma:medium="tactile" emma:mode="ink">
          <msink:context xmlns:msink="http://schemas.microsoft.com/ink/2010/main" type="inkDrawing" rotatedBoundingBox="14273,12016 16894,12630 16867,12744 14246,12131" shapeName="Other">
            <msink:destinationLink direction="with" ref="{CD48CA5E-2D03-4C5E-A190-034727A47B62}"/>
            <msink:destinationLink direction="with" ref="{819B3BDE-1956-4D57-9AB9-6659775D7CAB}"/>
          </msink:context>
        </emma:interpretation>
      </emma:emma>
    </inkml:annotationXML>
    <inkml:trace contextRef="#ctx0" brushRef="#br0">0 0 0,'24'0'94,"-24"25"-79,24-25-15,24 24 16,-23 0-16,-1 0 16,24-24-16,-24 24 15,1-24-15,23 25 16,0-25-16,-23 0 16,23 24-16,-24-24 15,49 48-15,-25-48 16,0 0-16,1 24 15,-1 1-15,1-1 16,-1-24-16,-24 0 16,0 0-16,25 24 15,-25-24-15,24 24 16,-23-24 0,23 0-16,-24 0 0,0 0 15,25 24-15,-25-24 16,24 0-1,-24 24 1,1-24 0,-1 0-16,0 0 15,0 0 1,0 0-16,1 25 16,-1-25-16,0 0 15,0 0-15,0 0 16,25 24-16,-1-24 15,-24 24-15,0 0 16,49-24-16,-49 0 16,25 24-16,-1-24 15,0 25-15,-23-25 16,23 0-16,-24 24 16,25-24-16,-25 0 15,0 0-15,0 0 31,24 24 16,1-24-47,-1 0 16,1 0 0,-1 0-16,0 24 15,1-24-15,-25 0 16,0 24 15,25-24-15,-25 0-1,0 0 48,0 25-48,0-25 1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0:10.74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D48CA5E-2D03-4C5E-A190-034727A47B62}" emma:medium="tactile" emma:mode="ink">
          <msink:context xmlns:msink="http://schemas.microsoft.com/ink/2010/main" type="inkDrawing" rotatedBoundingBox="14221,12931 15430,14558 15344,14622 14135,12995" semanticType="callout" shapeName="Other">
            <msink:sourceLink direction="with" ref="{24B0D481-00E3-43E8-85B3-1C8B6CCCCD72}"/>
            <msink:sourceLink direction="with" ref="{ED2357DA-531C-4D59-A99C-B77C5C04FF03}"/>
          </msink:context>
        </emma:interpretation>
      </emma:emma>
    </inkml:annotationXML>
    <inkml:trace contextRef="#ctx0" brushRef="#br0">0 0 0,'24'24'78,"-24"0"-62,24 0 0,-24 1-1,25-25-15,-25 24 16,24 0-1,0 0-15,0 0 16,0 1 0,0-1-16,-24 0 15,25-24-15,-25 48 16,24-48-16,0 25 16,0-1-1,0 24 1,1-48-16,-1 48 15,0-48-15,0 49 16,0 23 15,1-72-15,-1 25-16,0 23 16,24-24-1,-23 0-15,-1 1 16,0-1-16,-24 24 15,24-24-15,0 1 16,0-1-16,-24 0 16,25 0-16,-1-24 15,0 48-15,0-23 16,0 23-16,1 0 16,-1-23-16,0-1 15,-24 0-15,0 0 16,24-24-16,0 24 15,1 1 1,-25-1 15,24 0-31,-24 0 32,24-24-17,0 24-15,-24 25 16,24-49-1,-24 24 1,25 0 0,-1 0-16,-24 0 15,0 1 1,24-25 0,-24 24-1,0 0-15,0 0 16,24-24-1,-24 24-15,0 1 16,0-1 0,24-24-16,-24-24 203,-24 24-203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0:23.92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9B3BDE-1956-4D57-9AB9-6659775D7CAB}" emma:medium="tactile" emma:mode="ink">
          <msink:context xmlns:msink="http://schemas.microsoft.com/ink/2010/main" type="inkDrawing" rotatedBoundingBox="14222,11271 17005,10692 17040,10862 14258,11442" semanticType="callout" shapeName="Other">
            <msink:sourceLink direction="with" ref="{24B0D481-00E3-43E8-85B3-1C8B6CCCCD72}"/>
            <msink:sourceLink direction="with" ref="{ED2357DA-531C-4D59-A99C-B77C5C04FF03}"/>
          </msink:context>
        </emma:interpretation>
      </emma:emma>
    </inkml:annotationXML>
    <inkml:trace contextRef="#ctx0" brushRef="#br0">0 581 0,'49'0'282,"-25"0"-267,0 0-15,24 0 16,-23 0-1,23 0-15,-24-25 0,25 25 16,-25 0 0,0 0-1,0 0 1,0 0 0,1 0-1,23 0 1,-24 0-1,0 0-15,1 0 32,-1-24-17,0 0-15,0 24 16,24 0-16,-23 0 16,23 0-16,-24 0 15,25 0-15,-1 0 16,-48-24-16,24 24 15,0 0-15,1 0 16,-1 0-16,24 0 16,-24 0-16,25 0 15,-1-24-15,-24 24 16,0 0-16,25 0 16,-25 0-16,0 0 31,0 0-31,1 0 78,-1 0-62,0 0-1,0 0-15,0 0 31,25-25 1,-1 25-17,-24 0-15,1 0 16,23-24-16,-24 0 16,0 24-16,0 0 15,-24-24-15,25 0 16,-1 24-16,0 0 47,-24-25-47,24 25 78,0 0-63,-24-24 1,25 24-16,-1 0 31,0 0-15,0 0 0,0 0-1,1 0-15,-1 0 16,-24-24-1,24 24 1,0-24-16,25 24 16,-25 0-1,24 0-15,-24-24 16,25 24-16,-1-25 16,-24 25-16,25-24 15,-25 24 1,24-24-16,-24 24 15,25 0-15,-25-24 16,0 24 0,0 0-1,-24-24 1,25 24 15,-1-24-15,0 24-16,0 0 15,0-25-15,0 25 16,1 0 0,-1 0-1,-24-24 63,24 24-62,0 0 15,-24-24 204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0:31.65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5608C3-D151-448D-81A7-6B5B0C32FCCC}" emma:medium="tactile" emma:mode="ink">
          <msink:context xmlns:msink="http://schemas.microsoft.com/ink/2010/main" type="inkDrawing" rotatedBoundingBox="14054,10257 15305,8919 15399,9007 14148,10345" semanticType="callout" shapeName="Other">
            <msink:sourceLink direction="with" ref="{ED2357DA-531C-4D59-A99C-B77C5C04FF03}"/>
          </msink:context>
        </emma:interpretation>
      </emma:emma>
    </inkml:annotationXML>
    <inkml:trace contextRef="#ctx0" brushRef="#br0">0 1331 0,'24'0'172,"0"0"-172,1 0 16,-1-49-1,24 25 1,1 0-16,-25 0 16,24-25-16,-24 25 15,0 0-15,1 0 16,23-1-16,0-23 16,-48 24-16,25 0 15,-1 24 32,-24-25 0,24 25-31,-24-24-16,24 0 15,0 0-15,1 24 16,-1-48-16,0 48 15,0-25-15,-24 1 16,24 24-16,1-24 16,-1 0 31,0 0-16,-24-1-31,24 1 15,0 24-15,0-24 16,-24 0 0,25 24-1,-1-24 32,0-1-31,0 1-1,-24 0-15,24 24 16,-24-24-16,25 24 16,-25-24-1,24 24 1,-24-25 15,24 1-31,-24 0 16,24 24-1,0-24-15,-24 0 16,25 0 0,-25-1 15,24 25-31,-24-24 16,24 24-16,-24-48 15,24 48-15,-24-24 16,0-1 15,24 25-31,-24-24 16,0 0-1,25 24-15,-25-24 32,0 0-17,24 24 1,-24-25-1,24 25-15,-24-24 16,0 0 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7:41.9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D10C9D0-7F76-4901-9170-E83499430501}" emma:medium="tactile" emma:mode="ink">
          <msink:context xmlns:msink="http://schemas.microsoft.com/ink/2010/main" type="inkDrawing" rotatedBoundingBox="2936,11853 2951,11853 2951,11868 2936,11868" shapeName="Other">
            <msink:destinationLink direction="with" ref="{A283751E-6FAE-452F-B77F-784B0BF2D7A2}"/>
          </msink:context>
        </emma:interpretation>
      </emma:emma>
    </inkml:annotationXML>
    <inkml:trace contextRef="#ctx0" brushRef="#br0">0 0 0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1:04.46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420565-7720-4F3B-AA36-B6D74013F94E}" emma:medium="tactile" emma:mode="ink">
          <msink:context xmlns:msink="http://schemas.microsoft.com/ink/2010/main" type="inkDrawing"/>
        </emma:interpretation>
      </emma:emma>
    </inkml:annotationXML>
    <inkml:trace contextRef="#ctx0" brushRef="#br0">0 484 0,'24'0'94,"1"0"-63,-25-25-16,24 25-15,0-24 32,-24 0-17,24 24 1,0-24 0,0 0-1,25-1-15,-25 1 16,0 24-1,-24-24 1,0 0-16,24 24 16,-24-24-16,49 0 15,-25-25 1,24 25 0,-23 0-1,-1 24-15,-24-24 16,24 24-16,-24-25 15,24 25 1,0 0 0,1 0-1,-25-24 1,24 24 0,-24-24-1,24 24-15,0-24 47,0 24-31,-24 24 140,-24 24-140,24-23-1,0-1-15,0 0 16,-24 0-16,24 0 15,-24 25-15,24-1 16,0-24 15,-24 49-31,24-25 16,-25-24 0,25 1-1,0-1 1,0 0-16,0 0 31,0 0-15,0 1-1,0-1 1,0 0 15,0 0-15,0 0-1,0 1-15,0-1 79,0 0-48,0 0 16,-24-24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1:04.98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C2BCA-9638-49B3-92FF-17F5A0BE7EBB}" emma:medium="tactile" emma:mode="ink">
          <msink:context xmlns:msink="http://schemas.microsoft.com/ink/2010/main" type="inkDrawing"/>
        </emma:interpretation>
      </emma:emma>
    </inkml:annotationXML>
    <inkml:trace contextRef="#ctx0" brushRef="#br0">0 0 0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1:07.10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581BF6-D7F4-4489-82FF-AB9CBF784716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0,'0'24'78,"24"-24"-63,0 0 32,-24 25-31,24-25 0,1 0-1,-1 24 1,0-24-1,-24 24-15,24-24 16,0 0 0,1 0-1,-25 24 1,24-24 0,0 0-1,0 0-15,25 0 16,-1 0-16,0 0 15,1 24-15,-25-24 16,24 0-16,-24 0 16,1 24-16,-1-24 15,0 0 1,0 0 0,0 0-1,25 0-15,-25 25 16,0-25-1,0 0-15,1 24 16,-1-24-16,24 0 16,-24 0-1,0 24-15,1 0 16,47-24-16,-48 0 16,1 0-16,23 24 15,-24-24-15,-24 25 16,49-25-16,-1 0 15,0 0-15,25 24 16,-1-24-16,1 0 16,-25 24-16,25-24 15,-49 0-15,25 0 16,-1 0-16,-24 0 16,25 0-16,-1 0 15,0 0-15,25 0 16,24 0-16,-49 0 15,73 0-15,-24 0 16,-25 0-16,25 0 16,-49 0-16,25 0 15,-25 0-15,25 0 16,-25 0-16,1 0 16,23 0-16,-48 0 15,25 0 1,23 0-16,-23-24 15,-1 24-15,1 0 16,-1-24-16,-24 24 16,0 0-1,-24-25-15,25 25 16,-25-24 0,24 24-1,-48 0 251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1:16.06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0F6CE6-0175-4C37-B3FB-9584BB72F82A}" emma:medium="tactile" emma:mode="ink">
          <msink:context xmlns:msink="http://schemas.microsoft.com/ink/2010/main" type="inkDrawing" rotatedBoundingBox="3687,8151 3702,16110 2759,16111 2744,8152" semanticType="callout" shapeName="Other"/>
        </emma:interpretation>
      </emma:emma>
    </inkml:annotationXML>
    <inkml:trace contextRef="#ctx0" brushRef="#br0">194 0 0,'0'24'62,"0"0"-30,0 25-17,0-1-15,0-24 16,0 0-16,0 25 16,0-25-1,0 0-15,24 25 16,-24-25-1,0 48-15,0-47 16,0 47-16,0-23 16,0 23-16,0 1 15,0-1-15,0-23 16,0-1-16,0 0 16,0 25-16,0-25 15,0-23-15,0 23 16,0-24-1,0 0-15,0 25 16,0 23-16,0-48 16,0 25-1,0 23-15,0 1 16,0 0-16,0-25 16,0 0-16,0 1 15,0-1-15,0 25 16,0-25-16,0 0 15,0-23-15,0-1 16,0 48-16,0-47 16,24 23-16,-24 0 15,24 1-15,-24 23 16,0-23-16,0-1 16,24 0-16,-24 1 15,0 23-15,0-23 16,0-1-16,0 25 15,0-1-15,0-23 16,0-1-16,0-24 16,0 25-16,0-1 15,0-24 1,0 0-16,0 25 16,0-25-16,0 48 15,0-23-15,0 48 16,0-25-1,0-23-15,25 47 16,-25 25-16,0-24 16,24 24-16,-24-24 15,0 24-15,0 0 16,0 0-16,0-49 16,0 73-16,0-24 15,0-48-15,0-25 16,0 1-16,0 23 15,0 1-15,0-25 16,0 25-16,0-1 16,0-23-16,0-1 15,0 25-15,0 48 16,0-49-16,-24 1 16,24 23-16,0-23 15,-25 0-15,25-1 16,0-23-16,0-1 15,0 25-15,0-1 16,0 1-16,0-25 16,0 25-16,-24-25 15,24 0-15,0 1 16,-24-25-16,24 0 16,0 25-1,0-1-15,0-24 16,0 0-16,0 25 15,0 23-15,0-23 16,-24 47-16,24-47 16,-24 23-16,24-23 15,0-25-15,-25 48 16,25-47 0,0-1-16,0 0 31,0 0-16,-24-24 64,24 24-48,-48-24-16,24 0 1,-25-24 15,25-48-31</inkml:trace>
    <inkml:trace contextRef="#ctx0" brushRef="#br0" timeOffset="1304.501">-266 6870 0,'0'24'62,"24"0"-46,-24 25-16,24-1 16,1 1-1,-1-1-15,24 49 16,1-1-16,-25-23 16,0-25-16,24 1 15,-48 23-15,49 1 16,-25-49-16,-24 0 0,24 49 15,0-49-15,-24 0 16,24 25-16,1-25 16,-25 0-16,24-24 15,-24 48-15,0-23 16,0-50 203,0 1-204,0-48-15,0-1 16,0-24-16,0 49 0,0-25 16,24-23-16,24-25 15,-23 72-15,-1 25 16,-24-48-16,24 23 15,0 1-15,0-1 16,25-23 0,-25 23-16,24 25 0,-23-24 15,-1 24 1,0-1-16,24 1 16,-48 0-16,24 0 93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1:35.50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363 124 0,'24'0'16,"-24"-24"93,25 24-46,-1-25-32,0 25-15,-24-24-16,24 24 15,0 0-15,1-24 16,-1 24 0,-24-24-1,24 24 1,0 0 15,0 0 63,1 0-32,-1 0-30,-24 24-17,0 0 32,24-24-47,-24 24 16,24-24 15,-24 25-31,0-1 31,0 0-15,0 0 0,0 0 15,0 1-16,0-1 17,0 0-17,0 0 1,0 0 46,0 1-46,-24-25-16,24 24 16,0 0-1,-24-24-15,0 24 32,-1 0-1,1-24-16,0 24 32,-24 1-47,23-1 16,-23 0-16,24 0 16,-25 0-16,1-24 15,0 25-15,23-1 16,-23 0-16,24-24 15,24 24 1,-24-24-16,0 24 16,-1-24 15,1 0 31,0 25-46,0-25-16,0 24 16,-1-24-16,25 24 78,25-24 16,-1 0-79,0 0-15,0 0 16,0 0-16,1 0 31,-1 0-15,0 0 77,0 0-93,0 24 16,0 0-16,1-24 16,-1 0-16,-24 25 15,24-1-15,-24 0 172,24-24-156,0 0 62,-24-24-47,25 24-15,-25-24-1,0-1 17,24 25-32,-24-24 31,24 24-15,-24-24 15,24 24 47,-24-24-47,24 24-15,-24-24-1,25-1 48,-25 1-32,0 0 125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1:36.36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3:00.12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218 0 0,'24'0'297,"0"0"-281,0 0 77,0 0-46,25 0 63,-25 0-110,24 24 15,25-24 1,-25 0-16,49 0 15,-73 0 1,0 0 0,1 24-1,-1-24 17,0 0-17,0 0 32,-24 24-31,24-24 15,-24 25-15,25-25-16,-25 24 15,24-24-15,0 0 16,-24 24 15,0 0 0,24 25-31,-24-25 16,0 0 0,0 0-1,0 0 63,0 0-62,0 1-16,-24-25 16,0 0-1,0 0-15,-1 0 16,1 0-1,24 24 1,-24-24-16,0 0 78,0 0-62,-25 0-16,1 0 15,-25 0-15,1 0 16,47-24-16,1 24 16,0 0-16,0 0 15,0 0 48,48 0 124,24 0-171,-24 0 0,1 0-16,23 0 15,25 0-15,-1 0 16,1 0-16,-1 0 15,-23 0-15,-25 0 16,0 24-16,0-24 63,0 0-63,1 0 15,-25 24 1,0 0 140,0 0-140,0 1-1,0-1 1,0 0-16,0 0 16,-49 0-16,49 1 15,-24-1 1,24 0-1,-24 0 1,0-24-16,24 24 31,-24-24-31,24 25 16,-25-25-16,-23 0 16,24 0-1,24 24 1,-49-24-16,25 0 15,0 0 1,-24 0-16,23 0 16,-23 0-16,24 0 15,0 0-15,-1 0 16,1 0-16,0 0 16,-24 0-1,-25 0-15,25 0 16,-1 0-16,25 0 15,-24 0-15,-1 0 16,25 0-16,0 0 16,0 0 281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3:01.99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3:14.49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0 131 0,'24'0'1000,"0"0"-984,0 0-16,25 0 15,-25 0 17,0 0-17,0 0 1,0 0-1,1 0 110,-1 0-125,0 0 16,0 0-16,0 0 31,0 0-31,1 0 0,-1 0 32,0 0-1,0 0 0,0 0-31,1 0 31,-1 0-15,0 0 0,0 0-1,0-24-15,1 24 16,-1-24-1,0 24-15,-24-24 32,24 24-32,0 0 15,1 0 1,-1 0 0,0 0-16,0 0 15,0 0-15,0 0 16,1 0-1,23 0-15,-24 0 0,25-24 32,-25 24-32,0 0 15,0 0-15,0 0 16,1 0-16,-1 0 47,0 0-32,24 0 1,-23 0 0,-1 0-1,0 0 1,-24-25-16,24 25 16,0 0-1,0 0 1,1 0-16,-1 0 15,0 0 1,0 0 0,0 0-1,1 0 17,-1 0-17,0 0 16,0 0-31,0 0 32,1 0-17,-1 0 1,0 0-16,0 0 16,0 0-16,1 0 15,-1 0 1,0 0 15,0 0-31,0 0 16,0 0-1,1 0 1,-1 0 0,0 0-1,0 0-15,0 0 16,1 0-16,-1 0 15,97 0 32,-97 0-31,0 0 62,0 0-62,1 0-1,-1 0 1,24 0 0,-24 0-1,25 0 1,-25 0 15,0 0-31,-24 25 16,24-25-16,0 0 15,1 0 1,-1 0-16,0 24 16,24-24-16,-23 0 15,-1 0-15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4:15.5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123 0 0,'-24'0'250,"24"24"-234,-24 0-1,24 0 1,-25-24 0,25 25 31,0-1-1,-24-24-46,24 24 32,0 0-17,0 0 235,0 1-218,-24-25-1,24 24 16,48 0 109,1-24-156,-1 0 16,-24 24-16,1-24 15,-1 0 1,0 0-1,0 0 189,0 0-189,1 0 1,-1 0-16,24 0 15,-24 0-15,-24-24 16,24 24-16,-24-24 250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7:45.67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7BDCAF-A9D7-4014-8C19-9B25E39B9A40}" emma:medium="tactile" emma:mode="ink">
          <msink:context xmlns:msink="http://schemas.microsoft.com/ink/2010/main" type="inkDrawing"/>
        </emma:interpretation>
      </emma:emma>
    </inkml:annotationXML>
    <inkml:trace contextRef="#ctx0" brushRef="#br0">662 0 0,'26'0'141,"1"0"-125,-1 0 46,-26 27-62,27-27 16,-27 26 46,26-26-30,-26 27-1,0 26-16,27-53 1,-27 26 0,0 1-16,0-1 15,0 1-15,0-1 16,0 1 0,0-1 15,0 0-16,0 1-15,0-1 16,-27-26-16,27 27 16,-79 26 15,-27 53-15,79-54-1,-26-52-15,1 53 16,25-26-16,-26-1 15,0 1-15,0-27 32,0 26-32,27 1 15,0-27 1,-1 0 0,1 26-1,-1-26-15,1 0 16,-1 27-16,1-27 15,-1 26-15,54-52 141,-1 26-141,1 0 16,-27-27-16,53 27 15,-27-26-15,1-1 16,25 27-16,-25 0 16,-1-26-16,27-1 15,-26 27 1,-1 0 15,1 0 32,-27 27-32,26-1-16,-26 1 1,0-1 15,27-26 16,-27 27-16,26-27-15,0 0-16,-26 26 16,27-26-1,-1 0-15,1 0 16,-1 0 0,1 0 15,-27-26 0,26 26-31,-26-27 47,0 1 0,27-1-32,-1 1 17,-26-1-1,27 27-31,-27-26 16,53-1-16,-27 1 15,0-1-15,27 1 16,-26 0-16,26-27 15,26 26-15,-52-26 16,-1 53 0,-26-26-16,0-1 31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4:16.55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169 0 0,'0'24'78,"0"1"-78,0-1 31,0 48-15,0-47 0,0-1-1,0 0-15,0 0 16,0 0-1,0 1-15,-24 23 16,24-24-16,0 0 16,0 25-1,0-25-15,-25 0 0,25 0 16,0 0 0,0 1 15,-24-25-31,24 24 15,0 0 1,0 0 0,-24-24-1,24 49 1,0-25 0,-24 0-16,24 0 15,0 0 1,-24-24-1,24 25 17,-24-25 108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15.73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53 0,'24'0'188,"0"0"-16,0 0-172,0 0 15,1 0-15,23 0 16,-24 0 0,0 0 15,1 0-15,-1 0-1,0 0-15,24 0 16,-23 0-1,-1 0 48,0 0-47,0 0-1,0 0 1,0 0-1,25 0 1,-25 0 0,24 0 46,-23 0-46,23-24-16,-24 24 15,0 0-15,25 0 16,-1 0-16,-24 0 16,25 0-16,-1 0 15,0 0-15,-23 0 16,-25-25-16,48 25 16,0 0-1,-23 0 1,-1 0-16,24 0 15,1 0-15,-1 0 16,0 0 0,1 0-16,-1 25 15,0-25-15,1 0 16,-25 0-16,0 0 16,0 0 46,1 0-31,23 0-31,0 0 16,1 0-16,23 0 16,25 24-16,-24-24 15,23 0-15,1 0 16,-24 0-16,-1 0 15,-23 0-15,23 0 16,-23 0-16,-1 0 16,-24 0-16,49 0 15,-49 0 1,0 0-16,0 0 16,1 0-1,-1 0 1,0 0-1,24 0 17,-23 0-17,47 0-15,-24 0 16,1 0-16,-25 0 16,49 0-16,-25 0 15,0 0-15,25 0 16,-49 0-16,0 0 15,1 0-15,-1 0 16,0-24 187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18.0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98 0,'24'0'109,"0"0"-109,1 0 16,23 0-16,0 0 15,25 0-15,-25 0 16,1 0-16,23 0 15,1 0-15,24 0 16,-25 0-16,-23 0 16,23 0-16,-23 0 15,-1 0-15,25 0 16,-1-24-16,25 24 16,-25 0-16,-23 0 15,-1 0-15,25 0 16,-25 0-16,1 0 15,-25 0-15,0 0 16,24 0-16,-24-25 16,25 25-16,-1 0 15,1 0-15,-1 0 16,25 0 0,-1 0-16,-48 0 0,25 0 15,-1 0 1,0 0-16,-23 0 15,-1 0-15,0 0 16,0 0-16,0 0 16,1 0-16,-1 0 15,0 0 1,0 0 0,0 0-16,1 0 15,23 0-15,0 0 16,1 0-16,-1 0 15,0 0-15,25 0 16,-49 0-16,49 0 16,24 0-16,-49 0 15,25 0-15,-1 0 16,-24 0-16,1 0 16,-1 0-1,1 0-15,23 0 16,-23 0-16,-1 25 15,0-25-15,1 24 16,-1-24-16,-24 0 16,0 0-16,1 0 15,-1 0 1,0 0 62,0 0-47,-24 24 219,0 24-234,0-24-16,24 1 16,1 23-16,-25 0 15,0-23-15,0-1 16,24 0-16,-24 0 15,0 0 1,0 1-16,0-1 16,0 24-16,0 25 15,0-25-15,0 0 16,24-23-16,-24 23 16,0 0-16,0 1 15,0-25-15,0 0 16,0 25-16,24-25 15,-24 0-15,0 0 16,0 0 15,0 1 1,0-1-1,-24 0 0,24 0-15,0 0-1,-24-24-15,24 24 94,-24 1-78,-1-1-1,25 0-15,0 0 16,-24 0 0,24 1-1,0-1 32,-24-24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0.13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342 0 0,'-25'0'78,"1"0"-31,0 0-31,0 25 0,0-25-1,0 24 16,-1-24 1,25 24-1,0 0 0,0 0-15,0 0 15,25 1-15,-1-25-16,-24 24 15,24 0-15,0-24 16,0 24-16,0-24 16,-24 24-16,25-24 15,-1 25-15,0-1 16,0-24-1,0 0 1,-24 24 0,0 0 77,0 0-77,0 1 0,0-1-1,-24 0 1,0-24-16,0 0 16,-49 0-16,73 24 15,-24-24-15,0 0 47,0 0-31,0 0-1,-1 0 17,1 0-17,-24-48 1,24 24-16,-1-1 15,1 1-15,24 0 16,-24 24 31,24-24-31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1.24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48 0,'25'0'31,"-1"0"47,0 0-78,24 0 16,-23 0-1,-1 0 1,24 0-16,-24 0 16,25 0-16,-1 0 15,1-24-15,-1 24 16,0-24-16,-24 24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1.8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3.7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3 0,'0'24'94,"0"1"-79,0-1 1,0 0-16,0 0 15,24-24-15,-24 24 16,0 1-16,0-1 16,0 0-1,0 0-15,0 0 16,0 0-16,0 1 62,0-1-15,0 0-47,0 0 16,0 25 0,0-1-1,0-24 1,0 0-1,0 1 1,0-1-16,24-24 16,-24 24-16,0 0 15,0 0 48,0 1-48,0-50 95,0 1-95,24 0 1,0 0 0,-24 0-16,0-1 15,25 1-15,-1 0 16,-24 0-16,24 0 16,0-25-16,0 49 15,1-48-15,-1 24 16,0-25-16,-24 25 15,24 24 1,-24-48-16,24 24 16,1-1-16,-25 1 15,24 0-15,0 0 16,-24 0 0,0-1-1,0 1 1,24 24-16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5.26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 2 0,'0'24'47,"0"0"-32,0 0 1,0 25 15,0-25-15,0 0-16,0 0 15,0 0 1,0 1 0,0-1-1,0 0 1,24 0-1,-24 0 1,24-24 0,-24 25-1,25-1-15,-1-24 16,24 24 0,-24-24-16,-24 24 15,25-24-15,-1 0 16,0 24-1,0-24-15,0 0 16,1 0-16,-1 0 78,-24-24-62,0 0-1,0 0-15,0 0 16,24-1 0,-24 1-1,24 0 1,-24 0-16,24 0 16,-24-1-1,0 1-15,0 0 16,0 0-16,0 0 15,0-1-15,-24 25 16,24-24-16,-24 0 16,0 24-1,24-24 1,-24 24 0,-1 0-1,1-24-15,0 24 16,0 0 15,0 0-15,-1 0 31,1 0-32,0 0 16,0 0-31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7.61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242 0 0,'0'24'78,"0"0"-78,0 24 16,0 25-16,0-49 16,0 0-16,0 1 15,0-1 1,0 0-1,0 0 1,0 0 31,0 1-31,0-1 30,0 0 126,0 0-125,0 0-16,0 1-15,0-1 0,0 0-1,0 0 110,0 0-93,-24-24 61,24-24-77,0-48 0,0 47-16,0 1 0,-24-24 15,24 24-15,-25-1 16,1-47-1,0 72-15,24-24 16,-48-25-16,48 25 16,-24 0-16,24 0 15,-25-1-15,25 1 16,0 0 0,0 0-1,-24 24 16,24 24 173,24-24-204,1 0 15,-1 24-15,24 0 16,-24-24-16,0 25 15,1-25 1,-1 0-16,0 0 31,0 24-15,0-24-16,1 0 16,-1 0-1,0 0 1,0 0-1,0 0 1,25 0 0,-49-24-16,24-1 15,0 1 1,0 24-16,1-24 16,-1 0-16,0 24 15,-24-24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28.6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0,'24'0'125,"1"0"-125,23 0 16,-24 24-16,0-24 15,1 0 1,-1 0 0,0 0-1,0 0 1,0 0 31,25 24-16,23-24-15,1 0-16,-25 24 15,-24-24-15,-72 0 110,0 0-110,-1-24 15,25 24-15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37:46.85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708B5CA-3444-4597-9451-3CD6B4E44A59}" emma:medium="tactile" emma:mode="ink">
          <msink:context xmlns:msink="http://schemas.microsoft.com/ink/2010/main" type="inkDrawing"/>
        </emma:interpretation>
      </emma:emma>
    </inkml:annotationXML>
    <inkml:trace contextRef="#ctx0" brushRef="#br0">0 0 0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31.31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484 0 0,'-24'0'125,"0"0"-110,-1 0-15,1 0 16,0 0-16,-49 0 15,25 0-15,24 0 16,0 0-16,-1 0 16,1 0 124,24 24-124,0 1 0,0-1-1,0 0 1,0 0-16,0 0 15,0 1 1,0-1 0,24-24-16,1 24 15,-1 24-15,0-48 16,0 25-16,0-1 16,1-24-16,-1 24 15,0-24-15,0 0 16,0 0-1,1 0 48,47 0-47,-72-24-1,24 24-15,1 0 31,-25-24-31,0-1 16,0 1 0,0 0-1,0 0-15,24 0 16,-24-1 0,0 1-16,0 0 31,-24 24 63,-1 0-79,25 24 63,0 0-62,0 25 0,-24-49-16,24 24 15,0 0 1,0 0-1,0 1-15,0-1 32,0 0-17,0 0-15,-24 0 16,24 1-16,0-1 16,0 0-16,-24 0 15,24 0-15,-24 25 16,24-25-16,0 0 15,0 0 1,-25 0 0,25 1 15,-24-25 31,24 24-62,-24-24 16,24 24 0,-24-24-16,0 0 31,-1 0-15,1 0-16,0 0 78,0 0-78,0 0 15,-1 0 1,1 0 46,0 0 1,0-24-63,24 0 16,-24-1-16,24 1 15,-24 24-15,24-24 16,-25 24 109,25-24-110,-24 0 1,24-1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33.57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0 242 0,'24'0'156,"0"0"-140,24 0 0,-23 24 15,-1-24-16,0 0 1,0 0-16,0 0 47,1 0-16,-1-24 47,0 0-62,0 0 0,0 0-1,-24-1 16,0 1-15,0 0 0,0 0-16,0 0 31,-24-1 0,-24 25-15,48-24-1,-24 24 1,-1 0 31,1 0-31,0 0 77,24 24-46,-24-24-47,24 25 31,0-1 1,-24 0-17,24 0 17,-25 0-32,25 1 15,0-1 1,0 0-1,0 24 1,0-23 15,0-1 16,0 0-31,0 0-16,0 0 15,0 1 1,0-1 0,25-24-16,-25 24 31,24 0-15,0 24 30,0-48-30,-24 25-16,24-25 16,-24 24-16,25 0 15,-1-24 63,-24-24 110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36.28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30 0 0,'0'25'140,"0"-1"-124,0 0-1,0 0 1,0 0-16,0 0 16,0 25-1,0-25 1,0 0-16,0 0 16,0 1-1,0-1-15,0 0 16,0 0-1,0 0 1,-24 1-16,24-1 16,0 0-1,0 0 32,0 0-16,0 25 1,0-25-17,0 0 1,0 0-16,0-48 250,0 0-234,0 0-16,0-25 15,0 25 1,24 0-16,-24 0 15,0 0 1,0-1 0,0 1-1,24 24 1,-24-48-16,25 24 16,-1 24-1,-24-25-15,0 1 16,0 0-1,24 24-15,-24-24 16,24 0 15,-24-1-31,24 25 16,-24-24 0,25 24-16,-1 0 31,-24-24-16,24 24 1,24 0 15,-24 0-15,1 0-16,-1 0 16,24 0-16,-24 24 203,1 0-188,-25 25-15,0-25 16,24 0-16,-24 0 16,0 1-1,0-1 1,0 0-16,0 0 15,0 25 1,0-25-16,0 24 16,0-24-1,0 1 1,0-1 0,0 0-1,0 0 1,0 0 93,0 0-93,0 1 15,0-1 16,-24-24 62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38.39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0 217 0,'0'24'62,"0"1"-46,25-1 15,-1-24-15,-24 24 0,24-24-16,0 0 15,0 0 1,1 0-16,-1 24 15,0-24-15,49 0 16,-49 0-16,0 0 16,0 0-1,0 0 63,-24-24-46,25 24-32,-25-24 15,0 0 1,24-1-16,-24 1 16,0 0 15,0 0 0,0 0 0,0-1-31,0 1 16,-24 24 0,-1-24-16,25 0 15,-24 0 1,0 24-1,-24-24 17,23 24-17,1 0 1,0 0 0,0 0-16,0 0 31,24 24 0,-25 0-15,25 0-1,0 24-15,-24-23 16,24 23 0,-24 0-1,24 1 1,-24-49-16,24 24 15,0 0 1,0 0 0,0 1-16,0-1 15,0 0-15,0 0 16,0 0 0,0 1 46,0-1-31,0 0-15,0 0 0,24-24-16,0 0 15,-24 24 1,24-24-1,1 0 1,-1 24-16,24-24 47,-24 0-47,25 0 16,-49 25-1,24-25-15,0 0 16,0 0-16,1 0 15,-1 0 1,-48 0 234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8:35:40.87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0,'0'24'63,"0"0"-48,0 0 1,0 25 0,0-25-16,0 0 15,0 0-15,0 0 16,0 1-16,0 23 16,0-24-1,0 0-15,0 1 16,0-1-16,0 0 15,0 24 1,0-23-16,0-1 16,0 0-16,0 0 15,0 0-15,0 0 16,0 1 15,0-1-15,0-48 62,0-1-62,0 1-1,0 0 1,24 0-16,-24 0 15,0 0-15,0-1 16,24 1-16,-24-24 16,25-1-16,-25 25 15,24-24 1,0 48-16,-24-24 16,0-1-1,24 1 1,0 0 31,-24 0 15,25 24-46,-1 0 15,72 0 16,-71 0-31,-25 48 155,0-24-155,0 25-16,0-25 16,0 0-16,0 0 15,0 1 1,-25-25 0,25 24-16,0 0 15,0 0 1,0 0-1,0 1 1,-24 23 15,24-24-15,0 0-16,0 0 16,0 25-16,24-1 15,-24-24-15,25 1 16,-1-25-1,-24 24-15,24 0 16,0-24 0,-24 24-16,24-24 15,-24 24 1,25-24-16,-1 0 16,0 0 62,0 0-63,0 0 1,1 0 0,-1 0-1,-24-24 110,0 0-125,-24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0:08.22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F9175A-ECA1-4C14-85CF-88D469A2A7B4}" emma:medium="tactile" emma:mode="ink">
          <msink:context xmlns:msink="http://schemas.microsoft.com/ink/2010/main" type="inkDrawing"/>
        </emma:interpretation>
      </emma:emma>
    </inkml:annotationXML>
    <inkml:trace contextRef="#ctx0" brushRef="#br0">376 105 0,'0'-26'250,"27"26"-218,-1-27-17,0 27 1,1 0-1,-1 0 17,1 0-32,-27-26 15,26 26 1,1 0 0,-1 0-1,1 0 1,-1-26-1,1 26 126,26 26-125,-27 0 31,-26 1-32,26-1-15,1-26 16,-27 27-16,26-27 15,-26 26 1,0 1 0,27-27-1,-27 26 17,0 1-1,0-1 0,0 1-15,0-1 15,0 0 0,0 1-15,0-1-1,0 1 1,-27-27 0,27 26-1,-26 1 1,-1-27-16,27 26 16,-26-26-16,0 0 15,26 27 1,-27-27-16,1 0 15,-1 0 1,1 0 0,-1 0-1,1 0 1,-1 0 0,1 0-16,-1 0 15,-26 0-15,27 0 16,0 0-16,-1 0 15,1 0 1,-1 0 15,1 0-15,-1 0 15,27 26 188,53-26-188,-26 0-15,-1 0-16,1 0 15,-1 0-15,0 27 16,1-27-16,-1 0 16,1 0-1,-1 26-15,1-26 16,-1 0 15,1 27-31,-1-27 16,27 26-16,-26-26 15,-1 0-15,27 0 16,-27 0 0,1 26 62,-1-26-63,-26 27 1,0-1 62,0 1-78,0-1 31,0 1-15,0-1 0,0 1-16,0-1 15,0 1 1,0-1 0,0 0-1,0 1 1,0-1-1,-26 1-15,26 26 16,-27-27 0,27 1 31,-26-27-47,-1 26 15,1 1-15,0-1 16,-1 1-16,-26-1 15,0-26 1,53 26-16,-53 1 16,27-27 15,-1 0 16,1 0-32,-1 0-15,1 0 16,0-27-16,-1 27 16,1 0-1,26-26 32,-27 0-31,1 26-16,-1-27 15,1 27 1,-1 0-16,27-26 16,-26 26-16,-1-27 15,1 1-15,0 26 16,-54-80 78,54 80-79,26-26 1,0-1 171,0 1-171,0-1 15,0 1-15,26 0 15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0:09.14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72EAFD-FDEF-44C4-93F4-16DDE1522E72}" emma:medium="tactile" emma:mode="ink">
          <msink:context xmlns:msink="http://schemas.microsoft.com/ink/2010/main" type="inkDrawing"/>
        </emma:interpretation>
      </emma:emma>
    </inkml:annotationXML>
    <inkml:trace contextRef="#ctx0" brushRef="#br0">0 0 0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8T06:40:16.42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A8651C-5198-40EE-B6B5-758C03A52856}" emma:medium="tactile" emma:mode="ink">
          <msink:context xmlns:msink="http://schemas.microsoft.com/ink/2010/main" type="inkDrawing"/>
        </emma:interpretation>
      </emma:emma>
    </inkml:annotationXML>
    <inkml:trace contextRef="#ctx0" brushRef="#br0">0 133 0,'26'0'93,"1"0"-77,-1 0 15,1 0 32,26 0-48,-1 0-15,1 0 16,-26 0 0,-1 0-16,1 0 15,-1 0-15,1 0 157,-1 0-142,1 0 16,-1 0-15,-26-27-16,26 27 16,1 0 15,-1 0-15,1 0-1,-1-26 1,1 26-1,26 0 17,-27-27-17,1 27 1,-27-26-16,26 26 16,1 0-16,-1-27 15,0 27 48,-26 27 124,0-1-171,-26 1-16,26-1 31,0 1-31,0-1 16,0 1-1,0-1 1,0 0 0,0 1-16,0-1 15,0 1-15,0 26 16,0 0-1,26-53-15,-26 26 16,27 1-16,-27-1 16,26-26-1,-26 26-15,0 1 16,0-1 0,27 1-16,-27-1 15,0 1 32,0-1-31,0 1 15,0-1-31,0 1 16,0-1-1,0 27 1,0-27-1,-27 1-15,1 26 16,26-27-16,-27 1 16,1-1-16,0 27 15,26-26 1,-27-1-16,1 0 16,-1 27-1,1-26 1,-1-27 15,27 26-31,-26-26 16,-1 0-1,27-26 110,0-1-125,0 1 16,-26-27-16,26 0 16,-27 27-1,27-1 1,0 1 15,-26-1 47,26 1-78,-27-1 16,1 27-16,26-26 15,-26 26 48,-27-27-47,53 1-1,-27 26 1,1-26 46,-1 26-46,1 0 0,26-27-1,-27 27 157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60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r">
              <a:defRPr sz="1300"/>
            </a:lvl1pPr>
          </a:lstStyle>
          <a:p>
            <a:fld id="{27E8E8E4-78EE-4122-9E97-A133D912E0C5}" type="datetimeFigureOut">
              <a:rPr lang="de-DE" smtClean="0"/>
              <a:pPr/>
              <a:t>08.04.2021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5" tIns="47697" rIns="95395" bIns="476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3"/>
          </a:xfrm>
          <a:prstGeom prst="rect">
            <a:avLst/>
          </a:prstGeom>
        </p:spPr>
        <p:txBody>
          <a:bodyPr vert="horz" lIns="95395" tIns="47697" rIns="95395" bIns="4769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60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r">
              <a:defRPr sz="1300"/>
            </a:lvl1pPr>
          </a:lstStyle>
          <a:p>
            <a:fld id="{4EED3E3D-A308-439A-B539-BD95E31682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D3E3D-A308-439A-B539-BD95E31682CB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83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682824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5570425-A15C-456C-A9C7-502FA435F806}" type="datetimeFigureOut">
              <a:rPr lang="de-DE" smtClean="0"/>
              <a:pPr/>
              <a:t>08.04.2021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1" y="5768829"/>
            <a:ext cx="1794892" cy="10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5830C80-F791-4FF5-81D0-E4120EF4334C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08.04.2021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692696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1700808"/>
            <a:ext cx="3383280" cy="4824536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692696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08.04.2021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+mj-lt"/>
              </a:defRPr>
            </a:lvl1pPr>
          </a:lstStyle>
          <a:p>
            <a:fld id="{741A4263-F198-47E5-823F-B00AD133AE6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14" y="6264005"/>
            <a:ext cx="933452" cy="5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3EE80E3-42C1-43E4-B597-8DDF08AC583F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7.emf"/><Relationship Id="rId3" Type="http://schemas.openxmlformats.org/officeDocument/2006/relationships/image" Target="../media/image31.jpeg"/><Relationship Id="rId7" Type="http://schemas.openxmlformats.org/officeDocument/2006/relationships/image" Target="../media/image34.emf"/><Relationship Id="rId12" Type="http://schemas.openxmlformats.org/officeDocument/2006/relationships/customXml" Target="../ink/ink2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6.emf"/><Relationship Id="rId5" Type="http://schemas.openxmlformats.org/officeDocument/2006/relationships/image" Target="../media/image33.png"/><Relationship Id="rId15" Type="http://schemas.openxmlformats.org/officeDocument/2006/relationships/image" Target="../media/image38.emf"/><Relationship Id="rId10" Type="http://schemas.openxmlformats.org/officeDocument/2006/relationships/customXml" Target="../ink/ink26.xml"/><Relationship Id="rId4" Type="http://schemas.openxmlformats.org/officeDocument/2006/relationships/image" Target="../media/image32.png"/><Relationship Id="rId9" Type="http://schemas.openxmlformats.org/officeDocument/2006/relationships/image" Target="../media/image35.emf"/><Relationship Id="rId14" Type="http://schemas.openxmlformats.org/officeDocument/2006/relationships/customXml" Target="../ink/ink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emf"/><Relationship Id="rId3" Type="http://schemas.openxmlformats.org/officeDocument/2006/relationships/image" Target="../media/image3.emf"/><Relationship Id="rId21" Type="http://schemas.openxmlformats.org/officeDocument/2006/relationships/image" Target="../media/image12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emf"/><Relationship Id="rId7" Type="http://schemas.openxmlformats.org/officeDocument/2006/relationships/image" Target="../media/image5.emf"/><Relationship Id="rId12" Type="http://schemas.openxmlformats.org/officeDocument/2006/relationships/customXml" Target="../ink/ink6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emf"/><Relationship Id="rId41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emf"/><Relationship Id="rId40" Type="http://schemas.openxmlformats.org/officeDocument/2006/relationships/customXml" Target="../ink/ink20.xml"/><Relationship Id="rId45" Type="http://schemas.openxmlformats.org/officeDocument/2006/relationships/image" Target="../media/image24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emf"/><Relationship Id="rId31" Type="http://schemas.openxmlformats.org/officeDocument/2006/relationships/image" Target="../media/image17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emf"/><Relationship Id="rId30" Type="http://schemas.openxmlformats.org/officeDocument/2006/relationships/customXml" Target="../ink/ink15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customXml" Target="../ink/ink34.xml"/><Relationship Id="rId18" Type="http://schemas.openxmlformats.org/officeDocument/2006/relationships/image" Target="../media/image53.emf"/><Relationship Id="rId3" Type="http://schemas.openxmlformats.org/officeDocument/2006/relationships/customXml" Target="../ink/ink29.xml"/><Relationship Id="rId21" Type="http://schemas.openxmlformats.org/officeDocument/2006/relationships/customXml" Target="../ink/ink38.xml"/><Relationship Id="rId7" Type="http://schemas.openxmlformats.org/officeDocument/2006/relationships/customXml" Target="../ink/ink31.xml"/><Relationship Id="rId12" Type="http://schemas.openxmlformats.org/officeDocument/2006/relationships/image" Target="../media/image50.emf"/><Relationship Id="rId17" Type="http://schemas.openxmlformats.org/officeDocument/2006/relationships/customXml" Target="../ink/ink36.xml"/><Relationship Id="rId2" Type="http://schemas.openxmlformats.org/officeDocument/2006/relationships/image" Target="../media/image45.png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11" Type="http://schemas.openxmlformats.org/officeDocument/2006/relationships/customXml" Target="../ink/ink33.xml"/><Relationship Id="rId24" Type="http://schemas.openxmlformats.org/officeDocument/2006/relationships/image" Target="../media/image56.emf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23" Type="http://schemas.openxmlformats.org/officeDocument/2006/relationships/customXml" Target="../ink/ink39.xml"/><Relationship Id="rId10" Type="http://schemas.openxmlformats.org/officeDocument/2006/relationships/image" Target="../media/image49.emf"/><Relationship Id="rId19" Type="http://schemas.openxmlformats.org/officeDocument/2006/relationships/customXml" Target="../ink/ink37.xml"/><Relationship Id="rId4" Type="http://schemas.openxmlformats.org/officeDocument/2006/relationships/image" Target="../media/image46.emf"/><Relationship Id="rId9" Type="http://schemas.openxmlformats.org/officeDocument/2006/relationships/customXml" Target="../ink/ink32.xml"/><Relationship Id="rId14" Type="http://schemas.openxmlformats.org/officeDocument/2006/relationships/image" Target="../media/image51.emf"/><Relationship Id="rId22" Type="http://schemas.openxmlformats.org/officeDocument/2006/relationships/image" Target="../media/image55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9" Type="http://schemas.openxmlformats.org/officeDocument/2006/relationships/image" Target="../media/image74.emf"/><Relationship Id="rId3" Type="http://schemas.openxmlformats.org/officeDocument/2006/relationships/customXml" Target="../ink/ink40.xml"/><Relationship Id="rId21" Type="http://schemas.openxmlformats.org/officeDocument/2006/relationships/image" Target="../media/image65.emf"/><Relationship Id="rId34" Type="http://schemas.openxmlformats.org/officeDocument/2006/relationships/customXml" Target="../ink/ink56.xml"/><Relationship Id="rId42" Type="http://schemas.openxmlformats.org/officeDocument/2006/relationships/customXml" Target="../ink/ink60.xml"/><Relationship Id="rId47" Type="http://schemas.openxmlformats.org/officeDocument/2006/relationships/image" Target="../media/image78.emf"/><Relationship Id="rId50" Type="http://schemas.openxmlformats.org/officeDocument/2006/relationships/customXml" Target="../ink/ink64.xml"/><Relationship Id="rId7" Type="http://schemas.openxmlformats.org/officeDocument/2006/relationships/customXml" Target="../ink/ink42.xml"/><Relationship Id="rId12" Type="http://schemas.openxmlformats.org/officeDocument/2006/relationships/image" Target="../media/image61.emf"/><Relationship Id="rId17" Type="http://schemas.openxmlformats.org/officeDocument/2006/relationships/image" Target="../media/image63.emf"/><Relationship Id="rId25" Type="http://schemas.openxmlformats.org/officeDocument/2006/relationships/image" Target="../media/image67.emf"/><Relationship Id="rId33" Type="http://schemas.openxmlformats.org/officeDocument/2006/relationships/image" Target="../media/image71.emf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2" Type="http://schemas.openxmlformats.org/officeDocument/2006/relationships/image" Target="../media/image57.png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image" Target="../media/image69.emf"/><Relationship Id="rId41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customXml" Target="../ink/ink44.xml"/><Relationship Id="rId24" Type="http://schemas.openxmlformats.org/officeDocument/2006/relationships/customXml" Target="../ink/ink51.xml"/><Relationship Id="rId32" Type="http://schemas.openxmlformats.org/officeDocument/2006/relationships/customXml" Target="../ink/ink55.xml"/><Relationship Id="rId37" Type="http://schemas.openxmlformats.org/officeDocument/2006/relationships/image" Target="../media/image73.emf"/><Relationship Id="rId40" Type="http://schemas.openxmlformats.org/officeDocument/2006/relationships/customXml" Target="../ink/ink59.xml"/><Relationship Id="rId45" Type="http://schemas.openxmlformats.org/officeDocument/2006/relationships/image" Target="../media/image77.emf"/><Relationship Id="rId5" Type="http://schemas.openxmlformats.org/officeDocument/2006/relationships/customXml" Target="../ink/ink41.xml"/><Relationship Id="rId15" Type="http://schemas.openxmlformats.org/officeDocument/2006/relationships/image" Target="../media/image62.emf"/><Relationship Id="rId23" Type="http://schemas.openxmlformats.org/officeDocument/2006/relationships/image" Target="../media/image66.emf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79.emf"/><Relationship Id="rId10" Type="http://schemas.openxmlformats.org/officeDocument/2006/relationships/image" Target="../media/image60.emf"/><Relationship Id="rId19" Type="http://schemas.openxmlformats.org/officeDocument/2006/relationships/image" Target="../media/image64.emf"/><Relationship Id="rId31" Type="http://schemas.openxmlformats.org/officeDocument/2006/relationships/image" Target="../media/image70.emf"/><Relationship Id="rId44" Type="http://schemas.openxmlformats.org/officeDocument/2006/relationships/customXml" Target="../ink/ink61.xml"/><Relationship Id="rId4" Type="http://schemas.openxmlformats.org/officeDocument/2006/relationships/image" Target="../media/image58.emf"/><Relationship Id="rId9" Type="http://schemas.openxmlformats.org/officeDocument/2006/relationships/customXml" Target="../ink/ink43.xml"/><Relationship Id="rId14" Type="http://schemas.openxmlformats.org/officeDocument/2006/relationships/customXml" Target="../ink/ink46.xml"/><Relationship Id="rId22" Type="http://schemas.openxmlformats.org/officeDocument/2006/relationships/customXml" Target="../ink/ink50.xml"/><Relationship Id="rId27" Type="http://schemas.openxmlformats.org/officeDocument/2006/relationships/image" Target="../media/image68.emf"/><Relationship Id="rId30" Type="http://schemas.openxmlformats.org/officeDocument/2006/relationships/customXml" Target="../ink/ink54.xml"/><Relationship Id="rId35" Type="http://schemas.openxmlformats.org/officeDocument/2006/relationships/image" Target="../media/image72.emf"/><Relationship Id="rId43" Type="http://schemas.openxmlformats.org/officeDocument/2006/relationships/image" Target="../media/image76.emf"/><Relationship Id="rId48" Type="http://schemas.openxmlformats.org/officeDocument/2006/relationships/customXml" Target="../ink/ink63.xml"/><Relationship Id="rId8" Type="http://schemas.openxmlformats.org/officeDocument/2006/relationships/image" Target="../media/image59.emf"/><Relationship Id="rId51" Type="http://schemas.openxmlformats.org/officeDocument/2006/relationships/image" Target="../media/image80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63589" y="2852217"/>
            <a:ext cx="7845632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Themenüberblick 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8816" y="187782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Projektmanagements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Projektorganisation- und </a:t>
            </a:r>
            <a:r>
              <a:rPr lang="de-DE" sz="2400" dirty="0" err="1"/>
              <a:t>planung</a:t>
            </a:r>
            <a:endParaRPr lang="de-DE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Operatives Projektmanagement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Das SCRUM-Modell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Team und Selbstorganisation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Projektcontrolling- und </a:t>
            </a:r>
            <a:r>
              <a:rPr lang="de-DE" sz="2400" dirty="0" err="1"/>
              <a:t>dokumentation</a:t>
            </a:r>
            <a:endParaRPr lang="de-DE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MS-Project	 als Steuerungshilfe		</a:t>
            </a:r>
          </a:p>
        </p:txBody>
      </p:sp>
    </p:spTree>
    <p:extLst>
      <p:ext uri="{BB962C8B-B14F-4D97-AF65-F5344CB8AC3E}">
        <p14:creationId xmlns:p14="http://schemas.microsoft.com/office/powerpoint/2010/main" val="29048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10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Projektfeinplanung (6)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844824"/>
            <a:ext cx="8124825" cy="519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Konkretisierung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7395" marR="82804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Festlegung der Ausführungsform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Erstellungszeitpunkt, -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verantwortung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Gültigkeit</a:t>
            </a:r>
          </a:p>
          <a:p>
            <a:pPr marL="12700">
              <a:spcBef>
                <a:spcPts val="390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Kommunikations- und Informationsstruktur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7395" marR="6350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Festlegung der Kommunikationsformen innerhalb des Projektes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(Besprechungstermine, regelmäßige Fachsitzungen,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Sta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usbesprechungen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, Planungsbesprechungen)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Festlegung von Informationsstrukturen (Protokolle, Berichte, Berichtzyklen, Fortschrittsberichte, Abnahmeprotokolle)</a:t>
            </a:r>
          </a:p>
          <a:p>
            <a:pPr marL="12700">
              <a:spcBef>
                <a:spcPts val="390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Dokumentation</a:t>
            </a:r>
          </a:p>
          <a:p>
            <a:pPr marL="747395" marR="828040" lvl="1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Abstimmung mit involvierten Abteilungen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Verteilung der Projektunterlagen an die Projektbeteiligten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Abstimmung mit Projektpartnern und Unterauftraggebern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Freiräume bei der Planung berücksichtigen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Revision der Pläne falls erforderlich</a:t>
            </a:r>
          </a:p>
          <a:p>
            <a:pPr marL="462280">
              <a:spcBef>
                <a:spcPts val="395"/>
              </a:spcBef>
            </a:pPr>
            <a:endParaRPr sz="1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08304" y="1489127"/>
            <a:ext cx="1293459" cy="13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38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Projektphasen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Überblick / Grob-Phasen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2536630" y="3068960"/>
            <a:ext cx="2159000" cy="1979051"/>
            <a:chOff x="631147" y="3068960"/>
            <a:chExt cx="2159000" cy="1979051"/>
          </a:xfrm>
        </p:grpSpPr>
        <p:sp>
          <p:nvSpPr>
            <p:cNvPr id="40" name="object 14"/>
            <p:cNvSpPr/>
            <p:nvPr/>
          </p:nvSpPr>
          <p:spPr>
            <a:xfrm>
              <a:off x="631147" y="3068960"/>
              <a:ext cx="2159000" cy="1979051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15"/>
            <p:cNvSpPr/>
            <p:nvPr/>
          </p:nvSpPr>
          <p:spPr>
            <a:xfrm>
              <a:off x="631147" y="3068960"/>
              <a:ext cx="2159000" cy="1979051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C00000"/>
            </a:solidFill>
            <a:ln w="19049">
              <a:solidFill>
                <a:srgbClr val="C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16"/>
            <p:cNvSpPr txBox="1"/>
            <p:nvPr/>
          </p:nvSpPr>
          <p:spPr>
            <a:xfrm>
              <a:off x="1142708" y="3827629"/>
              <a:ext cx="1334135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234950"/>
              <a:r>
                <a:rPr sz="1600" b="1" spc="70" dirty="0" err="1">
                  <a:solidFill>
                    <a:srgbClr val="FFFFFF"/>
                  </a:solidFill>
                  <a:latin typeface="+mj-lt"/>
                  <a:cs typeface="Calibri"/>
                </a:rPr>
                <a:t>Projekt</a:t>
              </a:r>
              <a:r>
                <a:rPr sz="1600" b="1" spc="70" dirty="0">
                  <a:solidFill>
                    <a:srgbClr val="FFFFFF"/>
                  </a:solidFill>
                  <a:latin typeface="+mj-lt"/>
                  <a:cs typeface="Calibri"/>
                </a:rPr>
                <a:t>-</a:t>
              </a:r>
              <a:r>
                <a:rPr sz="1600" b="1" spc="45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lang="de-DE" sz="1600" b="1" spc="120" dirty="0" err="1">
                  <a:solidFill>
                    <a:srgbClr val="FFFFFF"/>
                  </a:solidFill>
                  <a:latin typeface="+mj-lt"/>
                  <a:cs typeface="Calibri"/>
                </a:rPr>
                <a:t>abwicklung</a:t>
              </a:r>
              <a:endParaRPr sz="16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</p:grpSp>
      <p:sp>
        <p:nvSpPr>
          <p:cNvPr id="44" name="object 18"/>
          <p:cNvSpPr/>
          <p:nvPr/>
        </p:nvSpPr>
        <p:spPr>
          <a:xfrm>
            <a:off x="611560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6" y="0"/>
                </a:moveTo>
                <a:lnTo>
                  <a:pt x="0" y="0"/>
                </a:lnTo>
                <a:lnTo>
                  <a:pt x="539492" y="502151"/>
                </a:lnTo>
                <a:lnTo>
                  <a:pt x="0" y="1005071"/>
                </a:lnTo>
                <a:lnTo>
                  <a:pt x="1619246" y="1005071"/>
                </a:lnTo>
                <a:lnTo>
                  <a:pt x="2158742" y="502151"/>
                </a:lnTo>
                <a:lnTo>
                  <a:pt x="1619246" y="0"/>
                </a:lnTo>
                <a:close/>
              </a:path>
            </a:pathLst>
          </a:custGeom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19"/>
          <p:cNvSpPr txBox="1"/>
          <p:nvPr/>
        </p:nvSpPr>
        <p:spPr>
          <a:xfrm>
            <a:off x="1123124" y="3899638"/>
            <a:ext cx="14135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03200"/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Projekt</a:t>
            </a:r>
            <a:r>
              <a:rPr sz="1600" b="1" spc="70" dirty="0">
                <a:solidFill>
                  <a:schemeClr val="accent6"/>
                </a:solidFill>
                <a:latin typeface="+mj-lt"/>
                <a:cs typeface="Calibri"/>
              </a:rPr>
              <a:t>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lang="de-DE" sz="1600" b="1" spc="125" dirty="0" err="1">
                <a:solidFill>
                  <a:schemeClr val="accent6"/>
                </a:solidFill>
                <a:latin typeface="+mj-lt"/>
                <a:cs typeface="Calibri"/>
              </a:rPr>
              <a:t>feinplanung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69" name="object 20"/>
          <p:cNvSpPr/>
          <p:nvPr/>
        </p:nvSpPr>
        <p:spPr>
          <a:xfrm>
            <a:off x="4495246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9" y="0"/>
                </a:moveTo>
                <a:lnTo>
                  <a:pt x="0" y="0"/>
                </a:lnTo>
                <a:lnTo>
                  <a:pt x="539495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8745" y="502151"/>
                </a:lnTo>
                <a:lnTo>
                  <a:pt x="1619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21"/>
          <p:cNvSpPr/>
          <p:nvPr/>
        </p:nvSpPr>
        <p:spPr>
          <a:xfrm>
            <a:off x="4495246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9" y="0"/>
                </a:moveTo>
                <a:lnTo>
                  <a:pt x="0" y="0"/>
                </a:lnTo>
                <a:lnTo>
                  <a:pt x="539495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8745" y="502151"/>
                </a:lnTo>
                <a:lnTo>
                  <a:pt x="1619249" y="0"/>
                </a:lnTo>
                <a:close/>
              </a:path>
            </a:pathLst>
          </a:custGeom>
          <a:ln w="19049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22"/>
          <p:cNvSpPr txBox="1"/>
          <p:nvPr/>
        </p:nvSpPr>
        <p:spPr>
          <a:xfrm>
            <a:off x="5089871" y="3899638"/>
            <a:ext cx="1041400" cy="969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88900"/>
            <a:r>
              <a:rPr sz="1600" b="1" spc="70" dirty="0">
                <a:solidFill>
                  <a:schemeClr val="accent6"/>
                </a:solidFill>
                <a:latin typeface="+mj-lt"/>
                <a:cs typeface="Calibri"/>
              </a:rPr>
              <a:t>Projekt-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1600" b="1" spc="95" dirty="0">
                <a:solidFill>
                  <a:schemeClr val="accent6"/>
                </a:solidFill>
                <a:latin typeface="+mj-lt"/>
                <a:cs typeface="Calibri"/>
              </a:rPr>
              <a:t>abschluss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72" name="object 23"/>
          <p:cNvSpPr/>
          <p:nvPr/>
        </p:nvSpPr>
        <p:spPr>
          <a:xfrm>
            <a:off x="6425392" y="3068960"/>
            <a:ext cx="2159635" cy="1979051"/>
          </a:xfrm>
          <a:custGeom>
            <a:avLst/>
            <a:gdLst/>
            <a:ahLst/>
            <a:cxnLst/>
            <a:rect l="l" t="t" r="r" b="b"/>
            <a:pathLst>
              <a:path w="2159634" h="1005204">
                <a:moveTo>
                  <a:pt x="1619249" y="0"/>
                </a:moveTo>
                <a:lnTo>
                  <a:pt x="0" y="0"/>
                </a:lnTo>
                <a:lnTo>
                  <a:pt x="540257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9507" y="502151"/>
                </a:lnTo>
                <a:lnTo>
                  <a:pt x="1619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24"/>
          <p:cNvSpPr/>
          <p:nvPr/>
        </p:nvSpPr>
        <p:spPr>
          <a:xfrm>
            <a:off x="6425392" y="3068960"/>
            <a:ext cx="2159635" cy="1979051"/>
          </a:xfrm>
          <a:custGeom>
            <a:avLst/>
            <a:gdLst/>
            <a:ahLst/>
            <a:cxnLst/>
            <a:rect l="l" t="t" r="r" b="b"/>
            <a:pathLst>
              <a:path w="2159634" h="1005204">
                <a:moveTo>
                  <a:pt x="1619249" y="0"/>
                </a:moveTo>
                <a:lnTo>
                  <a:pt x="0" y="0"/>
                </a:lnTo>
                <a:lnTo>
                  <a:pt x="540257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9507" y="502151"/>
                </a:lnTo>
                <a:lnTo>
                  <a:pt x="1619249" y="0"/>
                </a:lnTo>
                <a:close/>
              </a:path>
            </a:pathLst>
          </a:custGeom>
          <a:ln w="19049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25"/>
          <p:cNvSpPr txBox="1"/>
          <p:nvPr/>
        </p:nvSpPr>
        <p:spPr>
          <a:xfrm>
            <a:off x="7042106" y="3933056"/>
            <a:ext cx="163435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6350" indent="-114300"/>
            <a:r>
              <a:rPr sz="1600" b="1" spc="85" dirty="0">
                <a:solidFill>
                  <a:schemeClr val="accent6"/>
                </a:solidFill>
                <a:latin typeface="+mj-lt"/>
                <a:cs typeface="Calibri"/>
              </a:rPr>
              <a:t>Projektnach-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1600" b="1" spc="105" dirty="0">
                <a:solidFill>
                  <a:schemeClr val="accent6"/>
                </a:solidFill>
                <a:latin typeface="+mj-lt"/>
                <a:cs typeface="Calibri"/>
              </a:rPr>
              <a:t>bereitung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585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Projektabwicklung (1)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617404" y="1923364"/>
            <a:ext cx="6186844" cy="224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Projektabwicklung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beinhaltet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die Abarbeitung und Umsetzung der in der Projektfeinplanung erarbeiteten Arbeitsinhalte</a:t>
            </a:r>
          </a:p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Q-</a:t>
            </a:r>
            <a:r>
              <a:rPr sz="2000" b="1" spc="95" dirty="0" err="1">
                <a:solidFill>
                  <a:srgbClr val="C00000"/>
                </a:solidFill>
                <a:latin typeface="+mj-lt"/>
                <a:cs typeface="Calibri"/>
              </a:rPr>
              <a:t>Ziele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Ausrichten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und Lenken des Projektfortschrittes hin auf die Erfüllung des Leistungsversprechens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vorausschauendes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Denken und aktives Handeln</a:t>
            </a:r>
          </a:p>
        </p:txBody>
      </p:sp>
      <p:pic>
        <p:nvPicPr>
          <p:cNvPr id="2050" name="Picture 2" descr="https://encrypted-tbn1.gstatic.com/images?q=tbn:ANd9GcQbkO1MfQYFKrAawMmaVlZ-dSGGXuaMbqAd_rtWBNe6uZbXki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294472"/>
            <a:ext cx="2957101" cy="19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2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13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Projektabwicklung (2)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617404" y="1923364"/>
            <a:ext cx="7991816" cy="22878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Analysieren (permanent)</a:t>
            </a:r>
          </a:p>
          <a:p>
            <a:pPr marL="747395" marR="6350" indent="-28575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Identifikation von Schwachstellen im Projektbearbeitungsprozess</a:t>
            </a:r>
          </a:p>
          <a:p>
            <a:pPr marL="747395" marR="6350" indent="-28575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Erkennen, Darstellung zukünftiger Entwicklungen</a:t>
            </a:r>
          </a:p>
          <a:p>
            <a:pPr marL="747395" marR="6350" indent="-28575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Projektfortschritt transparent halten</a:t>
            </a:r>
          </a:p>
          <a:p>
            <a:pPr marL="747395" marR="6350" indent="-28575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Überprüfung auf Effizienz (»die Dinge richtig tun«) und Effektivität (»die richtigen Dinge tun«)</a:t>
            </a:r>
          </a:p>
          <a:p>
            <a:pPr marL="747395" marR="6350" indent="-285750">
              <a:lnSpc>
                <a:spcPct val="10000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Analyse von geeigneten Methoden und Vorgehensweisen</a:t>
            </a:r>
          </a:p>
        </p:txBody>
      </p:sp>
      <p:pic>
        <p:nvPicPr>
          <p:cNvPr id="11" name="Picture 2" descr="https://encrypted-tbn1.gstatic.com/images?q=tbn:ANd9GcQbkO1MfQYFKrAawMmaVlZ-dSGGXuaMbqAd_rtWBNe6uZbXki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294472"/>
            <a:ext cx="2957101" cy="19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14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Projektabwicklung (3)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918295"/>
            <a:ext cx="7848872" cy="352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Planen und Initiieren (permanent)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Anpassen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der Planungen an aktuelle Entwicklungen und Veranlassen von Aktivitäten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»Mitlaufende Kalkulation«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Installieren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und Initiieren von Rückkopplungen (Feedbacks)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Entscheidungskompetenzen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prüfen und ggf. ändern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Verteilung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anstehender Aufgaben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Bewusstmachung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geleisteter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Arbeit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endParaRPr lang="de-DE"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61645" marR="6350">
              <a:spcBef>
                <a:spcPts val="445"/>
              </a:spcBef>
              <a:buClr>
                <a:srgbClr val="C00000"/>
              </a:buClr>
              <a:tabLst>
                <a:tab pos="113855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  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(inhaltlicher Fortschritt)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138555" algn="l"/>
              </a:tabLst>
            </a:pP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Vorgehen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Planen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und Initiieren von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Maßnahmen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endParaRPr lang="de-DE"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61645" marR="6350">
              <a:spcBef>
                <a:spcPts val="445"/>
              </a:spcBef>
              <a:buClr>
                <a:srgbClr val="C00000"/>
              </a:buClr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 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aus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der Projektsteuerung</a:t>
            </a:r>
          </a:p>
        </p:txBody>
      </p:sp>
      <p:pic>
        <p:nvPicPr>
          <p:cNvPr id="9" name="Picture 2" descr="https://encrypted-tbn1.gstatic.com/images?q=tbn:ANd9GcQbkO1MfQYFKrAawMmaVlZ-dSGGXuaMbqAd_rtWBNe6uZbXki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294472"/>
            <a:ext cx="2957101" cy="19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51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15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Projektabwicklung (5)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916832"/>
            <a:ext cx="799766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Organisieren (permanent)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Projektintern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Teamsitzungen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44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10" dirty="0">
                <a:solidFill>
                  <a:prstClr val="black"/>
                </a:solidFill>
                <a:latin typeface="+mj-lt"/>
                <a:cs typeface="Calibri"/>
              </a:rPr>
              <a:t>Besprechungen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00" dirty="0">
                <a:solidFill>
                  <a:prstClr val="black"/>
                </a:solidFill>
                <a:latin typeface="+mj-lt"/>
                <a:cs typeface="Calibri"/>
              </a:rPr>
              <a:t>Präsentationen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05" dirty="0">
                <a:solidFill>
                  <a:prstClr val="black"/>
                </a:solidFill>
                <a:latin typeface="+mj-lt"/>
                <a:cs typeface="Calibri"/>
              </a:rPr>
              <a:t>Inf</a:t>
            </a:r>
            <a:r>
              <a:rPr sz="1400" spc="160" dirty="0">
                <a:solidFill>
                  <a:prstClr val="black"/>
                </a:solidFill>
                <a:latin typeface="+mj-lt"/>
                <a:cs typeface="Calibri"/>
              </a:rPr>
              <a:t>o</a:t>
            </a:r>
            <a:r>
              <a:rPr sz="1400"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mi</a:t>
            </a:r>
            <a:r>
              <a:rPr sz="1400" spc="80" dirty="0">
                <a:solidFill>
                  <a:prstClr val="black"/>
                </a:solidFill>
                <a:latin typeface="+mj-lt"/>
                <a:cs typeface="Calibri"/>
              </a:rPr>
              <a:t>t</a:t>
            </a:r>
            <a:r>
              <a:rPr sz="1400"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114" dirty="0">
                <a:solidFill>
                  <a:prstClr val="black"/>
                </a:solidFill>
                <a:latin typeface="+mj-lt"/>
                <a:cs typeface="Calibri"/>
              </a:rPr>
              <a:t>Vorgesetzten</a:t>
            </a:r>
            <a:endParaRPr sz="1400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Projektbegleitend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Auswahl und Besuche von Fachmessen</a:t>
            </a: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Fachseminare, Vorträge, Kongresse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Bereitstellen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und Sichern von 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                                                  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Ressourcen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, die nicht in der Firma vorhanden sind</a:t>
            </a: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Kooperation</a:t>
            </a: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Leasing</a:t>
            </a:r>
          </a:p>
          <a:p>
            <a:pPr marL="1198245" indent="-285750">
              <a:spcBef>
                <a:spcPts val="434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20" dirty="0">
                <a:solidFill>
                  <a:prstClr val="black"/>
                </a:solidFill>
                <a:latin typeface="+mj-lt"/>
                <a:cs typeface="Calibri"/>
              </a:rPr>
              <a:t>Kauf/Miete</a:t>
            </a:r>
          </a:p>
        </p:txBody>
      </p:sp>
      <p:pic>
        <p:nvPicPr>
          <p:cNvPr id="9" name="Picture 2" descr="https://encrypted-tbn1.gstatic.com/images?q=tbn:ANd9GcQbkO1MfQYFKrAawMmaVlZ-dSGGXuaMbqAd_rtWBNe6uZbXki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1972368"/>
            <a:ext cx="2957101" cy="19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7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16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Projektabwicklung (4)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611560" y="1937732"/>
            <a:ext cx="7997661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Zielorientiertes Handeln (permanent)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Kontinuierliche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Verbesserung, Einleiten von Maßnahmen zur Verbesserung</a:t>
            </a:r>
          </a:p>
          <a:p>
            <a:pPr marL="748030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Anpassung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der Projektdokumentation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Eindeutiges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Definieren, Veranlassen, Begleiten, Kontrollieren und Abnehmen von zu erbringenden Leistungen</a:t>
            </a:r>
          </a:p>
          <a:p>
            <a:pPr marL="748030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Kommunikation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und Kooperation pflegen und fördern</a:t>
            </a:r>
          </a:p>
          <a:p>
            <a:pPr marL="748030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Entscheidungskompetenzen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wahrnehmen und fördern</a:t>
            </a:r>
          </a:p>
          <a:p>
            <a:pPr marL="748030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Projektablauf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optimieren</a:t>
            </a:r>
          </a:p>
        </p:txBody>
      </p:sp>
      <p:pic>
        <p:nvPicPr>
          <p:cNvPr id="8" name="Picture 2" descr="https://encrypted-tbn1.gstatic.com/images?q=tbn:ANd9GcQbkO1MfQYFKrAawMmaVlZ-dSGGXuaMbqAd_rtWBNe6uZbXki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294472"/>
            <a:ext cx="2957101" cy="19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5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Projektphasen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17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Überblick / Grob-Phasen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572000" y="3068960"/>
            <a:ext cx="2159000" cy="1979051"/>
            <a:chOff x="631147" y="3068960"/>
            <a:chExt cx="2159000" cy="1979051"/>
          </a:xfrm>
        </p:grpSpPr>
        <p:sp>
          <p:nvSpPr>
            <p:cNvPr id="40" name="object 14"/>
            <p:cNvSpPr/>
            <p:nvPr/>
          </p:nvSpPr>
          <p:spPr>
            <a:xfrm>
              <a:off x="631147" y="3068960"/>
              <a:ext cx="2159000" cy="1979051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15"/>
            <p:cNvSpPr/>
            <p:nvPr/>
          </p:nvSpPr>
          <p:spPr>
            <a:xfrm>
              <a:off x="631147" y="3068960"/>
              <a:ext cx="2159000" cy="1979051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C00000"/>
            </a:solidFill>
            <a:ln w="19049">
              <a:solidFill>
                <a:srgbClr val="C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16"/>
            <p:cNvSpPr txBox="1"/>
            <p:nvPr/>
          </p:nvSpPr>
          <p:spPr>
            <a:xfrm>
              <a:off x="1142708" y="3827629"/>
              <a:ext cx="1334135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234950"/>
              <a:r>
                <a:rPr sz="1600" b="1" spc="70" dirty="0" err="1">
                  <a:solidFill>
                    <a:srgbClr val="FFFFFF"/>
                  </a:solidFill>
                  <a:latin typeface="+mj-lt"/>
                  <a:cs typeface="Calibri"/>
                </a:rPr>
                <a:t>Projekt</a:t>
              </a:r>
              <a:r>
                <a:rPr sz="1600" b="1" spc="70" dirty="0">
                  <a:solidFill>
                    <a:srgbClr val="FFFFFF"/>
                  </a:solidFill>
                  <a:latin typeface="+mj-lt"/>
                  <a:cs typeface="Calibri"/>
                </a:rPr>
                <a:t>-</a:t>
              </a:r>
              <a:r>
                <a:rPr sz="1600" b="1" spc="45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lang="de-DE" sz="1600" b="1" spc="120" dirty="0" err="1">
                  <a:solidFill>
                    <a:srgbClr val="FFFFFF"/>
                  </a:solidFill>
                  <a:latin typeface="+mj-lt"/>
                  <a:cs typeface="Calibri"/>
                </a:rPr>
                <a:t>abschluss</a:t>
              </a:r>
              <a:endParaRPr sz="16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</p:grpSp>
      <p:sp>
        <p:nvSpPr>
          <p:cNvPr id="44" name="object 18"/>
          <p:cNvSpPr/>
          <p:nvPr/>
        </p:nvSpPr>
        <p:spPr>
          <a:xfrm>
            <a:off x="611560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6" y="0"/>
                </a:moveTo>
                <a:lnTo>
                  <a:pt x="0" y="0"/>
                </a:lnTo>
                <a:lnTo>
                  <a:pt x="539492" y="502151"/>
                </a:lnTo>
                <a:lnTo>
                  <a:pt x="0" y="1005071"/>
                </a:lnTo>
                <a:lnTo>
                  <a:pt x="1619246" y="1005071"/>
                </a:lnTo>
                <a:lnTo>
                  <a:pt x="2158742" y="502151"/>
                </a:lnTo>
                <a:lnTo>
                  <a:pt x="1619246" y="0"/>
                </a:lnTo>
                <a:close/>
              </a:path>
            </a:pathLst>
          </a:custGeom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19"/>
          <p:cNvSpPr txBox="1"/>
          <p:nvPr/>
        </p:nvSpPr>
        <p:spPr>
          <a:xfrm>
            <a:off x="1123124" y="3899638"/>
            <a:ext cx="14135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03200"/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Projekt</a:t>
            </a:r>
            <a:r>
              <a:rPr sz="1600" b="1" spc="70" dirty="0">
                <a:solidFill>
                  <a:schemeClr val="accent6"/>
                </a:solidFill>
                <a:latin typeface="+mj-lt"/>
                <a:cs typeface="Calibri"/>
              </a:rPr>
              <a:t>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lang="de-DE" sz="1600" b="1" spc="125" dirty="0" err="1">
                <a:solidFill>
                  <a:schemeClr val="accent6"/>
                </a:solidFill>
                <a:latin typeface="+mj-lt"/>
                <a:cs typeface="Calibri"/>
              </a:rPr>
              <a:t>feinplanung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69" name="object 20"/>
          <p:cNvSpPr/>
          <p:nvPr/>
        </p:nvSpPr>
        <p:spPr>
          <a:xfrm>
            <a:off x="2699792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9" y="0"/>
                </a:moveTo>
                <a:lnTo>
                  <a:pt x="0" y="0"/>
                </a:lnTo>
                <a:lnTo>
                  <a:pt x="539495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8745" y="502151"/>
                </a:lnTo>
                <a:lnTo>
                  <a:pt x="1619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21"/>
          <p:cNvSpPr/>
          <p:nvPr/>
        </p:nvSpPr>
        <p:spPr>
          <a:xfrm>
            <a:off x="2627784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9" y="0"/>
                </a:moveTo>
                <a:lnTo>
                  <a:pt x="0" y="0"/>
                </a:lnTo>
                <a:lnTo>
                  <a:pt x="539495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8745" y="502151"/>
                </a:lnTo>
                <a:lnTo>
                  <a:pt x="1619249" y="0"/>
                </a:lnTo>
                <a:close/>
              </a:path>
            </a:pathLst>
          </a:custGeom>
          <a:ln w="19049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22"/>
          <p:cNvSpPr txBox="1"/>
          <p:nvPr/>
        </p:nvSpPr>
        <p:spPr>
          <a:xfrm>
            <a:off x="3294416" y="3899638"/>
            <a:ext cx="127758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88900"/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Projekt</a:t>
            </a:r>
            <a:r>
              <a:rPr sz="1600" b="1" spc="70" dirty="0">
                <a:solidFill>
                  <a:schemeClr val="accent6"/>
                </a:solidFill>
                <a:latin typeface="+mj-lt"/>
                <a:cs typeface="Calibri"/>
              </a:rPr>
              <a:t>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lang="de-DE" sz="1600" b="1" spc="95" dirty="0" err="1">
                <a:solidFill>
                  <a:schemeClr val="accent6"/>
                </a:solidFill>
                <a:latin typeface="+mj-lt"/>
                <a:cs typeface="Calibri"/>
              </a:rPr>
              <a:t>abwicklung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73" name="object 24"/>
          <p:cNvSpPr/>
          <p:nvPr/>
        </p:nvSpPr>
        <p:spPr>
          <a:xfrm>
            <a:off x="6516821" y="3068960"/>
            <a:ext cx="2159635" cy="1979051"/>
          </a:xfrm>
          <a:custGeom>
            <a:avLst/>
            <a:gdLst/>
            <a:ahLst/>
            <a:cxnLst/>
            <a:rect l="l" t="t" r="r" b="b"/>
            <a:pathLst>
              <a:path w="2159634" h="1005204">
                <a:moveTo>
                  <a:pt x="1619249" y="0"/>
                </a:moveTo>
                <a:lnTo>
                  <a:pt x="0" y="0"/>
                </a:lnTo>
                <a:lnTo>
                  <a:pt x="540257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9507" y="502151"/>
                </a:lnTo>
                <a:lnTo>
                  <a:pt x="1619249" y="0"/>
                </a:lnTo>
                <a:close/>
              </a:path>
            </a:pathLst>
          </a:custGeom>
          <a:ln w="19049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25"/>
          <p:cNvSpPr txBox="1"/>
          <p:nvPr/>
        </p:nvSpPr>
        <p:spPr>
          <a:xfrm>
            <a:off x="7020272" y="3933056"/>
            <a:ext cx="158825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6350" indent="-114300" algn="ctr"/>
            <a:r>
              <a:rPr sz="1600" b="1" spc="85" dirty="0">
                <a:solidFill>
                  <a:schemeClr val="accent6"/>
                </a:solidFill>
                <a:latin typeface="+mj-lt"/>
                <a:cs typeface="Calibri"/>
              </a:rPr>
              <a:t>Projektnach-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1600" b="1" spc="105" dirty="0">
                <a:solidFill>
                  <a:schemeClr val="accent6"/>
                </a:solidFill>
                <a:latin typeface="+mj-lt"/>
                <a:cs typeface="Calibri"/>
              </a:rPr>
              <a:t>bereitung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8340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18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75753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Projektabschluss (1)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41431" y="1953751"/>
            <a:ext cx="5874785" cy="381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Projektabschluss</a:t>
            </a:r>
          </a:p>
          <a:p>
            <a:pPr marL="74358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umfasst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alle Maßnahmen und Aktivitäten, die zum sachgerechten Abschluss eines Projektes notwendig sind</a:t>
            </a:r>
          </a:p>
          <a:p>
            <a:pPr marL="1137920" marR="6350" indent="-285750">
              <a:spcBef>
                <a:spcPts val="44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Darstellung der erbrachten Leistung</a:t>
            </a:r>
          </a:p>
          <a:p>
            <a:pPr marL="1137920" marR="6350" indent="-285750">
              <a:spcBef>
                <a:spcPts val="44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Abnahme durch den Auftraggeber</a:t>
            </a:r>
          </a:p>
          <a:p>
            <a:pPr marL="1137920" marR="6350" indent="-285750">
              <a:spcBef>
                <a:spcPts val="44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Abschluss der Rechnungsstellung/Bebuchungsarbeiten</a:t>
            </a:r>
          </a:p>
          <a:p>
            <a:pPr marL="12700">
              <a:spcBef>
                <a:spcPts val="470"/>
              </a:spcBef>
            </a:pPr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Q-Ziele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Zufriedenheit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des Auftraggebers und aller Beteiligten (Folgeprojekt)</a:t>
            </a: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Verwaltungstechnisch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einwandfreier und reibungsloser Ablauf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8017"/>
            <a:ext cx="22479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79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19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75753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Projektabschluss (2)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74576" y="1942938"/>
            <a:ext cx="5941640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Darstellung der Leistung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358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Gliederung der Unterlagen nach Vereinbarung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Hineinversetzen in Kundensicht (Bedürfnisse erkennen, Einwände voraussehen)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Vorbereitung auf mögliche Reaktionen des Kunden (Kostenaufstellung, Detailergebnisse)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Interner Kostenstand (realer Stand bei Präsentation, bei Überschreitungen begründen, zusätzlicher Kundennutzen?)</a:t>
            </a: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Einladung (Agenda, Teilnehmerkreis festlegen, Folgeaktivitäten)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8017"/>
            <a:ext cx="22479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7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1916113"/>
            <a:ext cx="7637621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de-DE" sz="2400" dirty="0"/>
              <a:t>Operatives Projektmanagement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Projektfeinplanung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Projektabwicklung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Projektabschluss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Projektnachbereitung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Projektinformation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Details über ausgewählte agile Techniken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Check der agilen Techniken </a:t>
            </a:r>
            <a:r>
              <a:rPr lang="de-DE" sz="2200">
                <a:solidFill>
                  <a:schemeClr val="tx2"/>
                </a:solidFill>
              </a:rPr>
              <a:t>(Fallbezug)</a:t>
            </a: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10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20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75753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Projektabschluss (3)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97024" y="1912626"/>
            <a:ext cx="5941640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Mängel, Nachverhandlungen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358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Gründe hinterfragen, protokollieren, Vorschläge des Auftraggebers zur Beseitigung der Mängel erfragen und festhalten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Prüfen der Mängel, Nachvollziehen der Entwicklung, Bedeutung der Mängel, rechtliche Situation, Teilabnahmen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Vorschläge erarbeiten, abklären mit dem Auftraggeber, Kostenverhandlungen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Erneute Zieldefinition, Durchführung und Präsentation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8017"/>
            <a:ext cx="22479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18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21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75753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Projektabschluss (4)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97024" y="1912626"/>
            <a:ext cx="5941640" cy="23391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lang="de-DE" sz="2000" b="1" spc="95" dirty="0" err="1">
                <a:solidFill>
                  <a:srgbClr val="C00000"/>
                </a:solidFill>
                <a:latin typeface="+mj-lt"/>
                <a:cs typeface="Calibri"/>
              </a:rPr>
              <a:t>Verwaltungsabschluß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358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Projektabschluß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dokumentieren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Protokoll verteilen und bestätigen lassen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Projekt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schliessen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(Buchungen komplett??)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Soll-Ist-Vergleich durchführen</a:t>
            </a: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Rechnungsstellung veranlassen</a:t>
            </a:r>
          </a:p>
          <a:p>
            <a:pPr marL="748030" indent="-285750">
              <a:spcBef>
                <a:spcPts val="434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Zahlungseingänge überwachen (ggf. Rechtsabteilung einbeziehen)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38017"/>
            <a:ext cx="22479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2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Projektnachbereitung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22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Überblick / Grob-Phasen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645949" y="3068960"/>
            <a:ext cx="2159000" cy="1979051"/>
            <a:chOff x="631147" y="3068960"/>
            <a:chExt cx="2159000" cy="1979051"/>
          </a:xfrm>
        </p:grpSpPr>
        <p:sp>
          <p:nvSpPr>
            <p:cNvPr id="40" name="object 14"/>
            <p:cNvSpPr/>
            <p:nvPr/>
          </p:nvSpPr>
          <p:spPr>
            <a:xfrm>
              <a:off x="631147" y="3068960"/>
              <a:ext cx="2159000" cy="1979051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15"/>
            <p:cNvSpPr/>
            <p:nvPr/>
          </p:nvSpPr>
          <p:spPr>
            <a:xfrm>
              <a:off x="631147" y="3068960"/>
              <a:ext cx="2159000" cy="1979051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C00000"/>
            </a:solidFill>
            <a:ln w="19049">
              <a:solidFill>
                <a:srgbClr val="C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16"/>
            <p:cNvSpPr txBox="1"/>
            <p:nvPr/>
          </p:nvSpPr>
          <p:spPr>
            <a:xfrm>
              <a:off x="1077478" y="3827629"/>
              <a:ext cx="1647439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234950"/>
              <a:r>
                <a:rPr sz="1600" b="1" spc="70" dirty="0" err="1">
                  <a:solidFill>
                    <a:srgbClr val="FFFFFF"/>
                  </a:solidFill>
                  <a:latin typeface="+mj-lt"/>
                  <a:cs typeface="Calibri"/>
                </a:rPr>
                <a:t>Projekt</a:t>
              </a:r>
              <a:r>
                <a:rPr lang="de-DE" sz="1600" b="1" spc="70" dirty="0">
                  <a:solidFill>
                    <a:srgbClr val="FFFFFF"/>
                  </a:solidFill>
                  <a:latin typeface="+mj-lt"/>
                  <a:cs typeface="Calibri"/>
                </a:rPr>
                <a:t>nach</a:t>
              </a:r>
              <a:r>
                <a:rPr sz="1600" b="1" spc="70" dirty="0">
                  <a:solidFill>
                    <a:srgbClr val="FFFFFF"/>
                  </a:solidFill>
                  <a:latin typeface="+mj-lt"/>
                  <a:cs typeface="Calibri"/>
                </a:rPr>
                <a:t>-</a:t>
              </a:r>
              <a:endParaRPr lang="de-DE" sz="1600" b="1" spc="70" dirty="0">
                <a:solidFill>
                  <a:srgbClr val="FFFFFF"/>
                </a:solidFill>
                <a:latin typeface="+mj-lt"/>
                <a:cs typeface="Calibri"/>
              </a:endParaRPr>
            </a:p>
            <a:p>
              <a:pPr marL="12700" marR="6350" indent="234950"/>
              <a:r>
                <a:rPr lang="de-DE" sz="1600" b="1" spc="120" dirty="0" err="1">
                  <a:solidFill>
                    <a:srgbClr val="FFFFFF"/>
                  </a:solidFill>
                  <a:latin typeface="+mj-lt"/>
                  <a:cs typeface="Calibri"/>
                </a:rPr>
                <a:t>bereitung</a:t>
              </a:r>
              <a:endParaRPr sz="16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</p:grpSp>
      <p:sp>
        <p:nvSpPr>
          <p:cNvPr id="44" name="object 18"/>
          <p:cNvSpPr/>
          <p:nvPr/>
        </p:nvSpPr>
        <p:spPr>
          <a:xfrm>
            <a:off x="611560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6" y="0"/>
                </a:moveTo>
                <a:lnTo>
                  <a:pt x="0" y="0"/>
                </a:lnTo>
                <a:lnTo>
                  <a:pt x="539492" y="502151"/>
                </a:lnTo>
                <a:lnTo>
                  <a:pt x="0" y="1005071"/>
                </a:lnTo>
                <a:lnTo>
                  <a:pt x="1619246" y="1005071"/>
                </a:lnTo>
                <a:lnTo>
                  <a:pt x="2158742" y="502151"/>
                </a:lnTo>
                <a:lnTo>
                  <a:pt x="1619246" y="0"/>
                </a:lnTo>
                <a:close/>
              </a:path>
            </a:pathLst>
          </a:custGeom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19"/>
          <p:cNvSpPr txBox="1"/>
          <p:nvPr/>
        </p:nvSpPr>
        <p:spPr>
          <a:xfrm>
            <a:off x="1123124" y="3899638"/>
            <a:ext cx="141350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03200"/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Projekt</a:t>
            </a:r>
            <a:r>
              <a:rPr sz="1600" b="1" spc="70" dirty="0">
                <a:solidFill>
                  <a:schemeClr val="accent6"/>
                </a:solidFill>
                <a:latin typeface="+mj-lt"/>
                <a:cs typeface="Calibri"/>
              </a:rPr>
              <a:t>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lang="de-DE" sz="1600" b="1" spc="125" dirty="0" err="1">
                <a:solidFill>
                  <a:schemeClr val="accent6"/>
                </a:solidFill>
                <a:latin typeface="+mj-lt"/>
                <a:cs typeface="Calibri"/>
              </a:rPr>
              <a:t>feinplanung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69" name="object 20"/>
          <p:cNvSpPr/>
          <p:nvPr/>
        </p:nvSpPr>
        <p:spPr>
          <a:xfrm>
            <a:off x="2699792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9" y="0"/>
                </a:moveTo>
                <a:lnTo>
                  <a:pt x="0" y="0"/>
                </a:lnTo>
                <a:lnTo>
                  <a:pt x="539495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8745" y="502151"/>
                </a:lnTo>
                <a:lnTo>
                  <a:pt x="16192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21"/>
          <p:cNvSpPr/>
          <p:nvPr/>
        </p:nvSpPr>
        <p:spPr>
          <a:xfrm>
            <a:off x="2627784" y="3068960"/>
            <a:ext cx="2159000" cy="1979051"/>
          </a:xfrm>
          <a:custGeom>
            <a:avLst/>
            <a:gdLst/>
            <a:ahLst/>
            <a:cxnLst/>
            <a:rect l="l" t="t" r="r" b="b"/>
            <a:pathLst>
              <a:path w="2159000" h="1005204">
                <a:moveTo>
                  <a:pt x="1619249" y="0"/>
                </a:moveTo>
                <a:lnTo>
                  <a:pt x="0" y="0"/>
                </a:lnTo>
                <a:lnTo>
                  <a:pt x="539495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8745" y="502151"/>
                </a:lnTo>
                <a:lnTo>
                  <a:pt x="1619249" y="0"/>
                </a:lnTo>
                <a:close/>
              </a:path>
            </a:pathLst>
          </a:custGeom>
          <a:ln w="19049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22"/>
          <p:cNvSpPr txBox="1"/>
          <p:nvPr/>
        </p:nvSpPr>
        <p:spPr>
          <a:xfrm>
            <a:off x="3294416" y="3899638"/>
            <a:ext cx="127758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88900"/>
            <a:r>
              <a:rPr sz="1600" b="1" spc="70" dirty="0" err="1">
                <a:solidFill>
                  <a:schemeClr val="accent6"/>
                </a:solidFill>
                <a:latin typeface="+mj-lt"/>
                <a:cs typeface="Calibri"/>
              </a:rPr>
              <a:t>Projekt</a:t>
            </a:r>
            <a:r>
              <a:rPr sz="1600" b="1" spc="70" dirty="0">
                <a:solidFill>
                  <a:schemeClr val="accent6"/>
                </a:solidFill>
                <a:latin typeface="+mj-lt"/>
                <a:cs typeface="Calibri"/>
              </a:rPr>
              <a:t>-</a:t>
            </a:r>
            <a:r>
              <a:rPr sz="1600" b="1" spc="4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lang="de-DE" sz="1600" b="1" spc="95" dirty="0" err="1">
                <a:solidFill>
                  <a:schemeClr val="accent6"/>
                </a:solidFill>
                <a:latin typeface="+mj-lt"/>
                <a:cs typeface="Calibri"/>
              </a:rPr>
              <a:t>abwicklung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73" name="object 24"/>
          <p:cNvSpPr/>
          <p:nvPr/>
        </p:nvSpPr>
        <p:spPr>
          <a:xfrm>
            <a:off x="4644613" y="3068960"/>
            <a:ext cx="2159635" cy="1979051"/>
          </a:xfrm>
          <a:custGeom>
            <a:avLst/>
            <a:gdLst/>
            <a:ahLst/>
            <a:cxnLst/>
            <a:rect l="l" t="t" r="r" b="b"/>
            <a:pathLst>
              <a:path w="2159634" h="1005204">
                <a:moveTo>
                  <a:pt x="1619249" y="0"/>
                </a:moveTo>
                <a:lnTo>
                  <a:pt x="0" y="0"/>
                </a:lnTo>
                <a:lnTo>
                  <a:pt x="540257" y="502151"/>
                </a:lnTo>
                <a:lnTo>
                  <a:pt x="0" y="1005071"/>
                </a:lnTo>
                <a:lnTo>
                  <a:pt x="1619249" y="1005071"/>
                </a:lnTo>
                <a:lnTo>
                  <a:pt x="2159507" y="502151"/>
                </a:lnTo>
                <a:lnTo>
                  <a:pt x="1619249" y="0"/>
                </a:lnTo>
                <a:close/>
              </a:path>
            </a:pathLst>
          </a:custGeom>
          <a:ln w="19049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25"/>
          <p:cNvSpPr txBox="1"/>
          <p:nvPr/>
        </p:nvSpPr>
        <p:spPr>
          <a:xfrm>
            <a:off x="5215989" y="3933056"/>
            <a:ext cx="13722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 marR="6350" indent="-114300"/>
            <a:r>
              <a:rPr sz="1600" b="1" spc="85" dirty="0" err="1">
                <a:solidFill>
                  <a:schemeClr val="accent6"/>
                </a:solidFill>
                <a:latin typeface="+mj-lt"/>
                <a:cs typeface="Calibri"/>
              </a:rPr>
              <a:t>Projekt</a:t>
            </a:r>
            <a:r>
              <a:rPr lang="de-DE" sz="1600" b="1" spc="85" dirty="0">
                <a:solidFill>
                  <a:schemeClr val="accent6"/>
                </a:solidFill>
                <a:latin typeface="+mj-lt"/>
                <a:cs typeface="Calibri"/>
              </a:rPr>
              <a:t>-</a:t>
            </a:r>
          </a:p>
          <a:p>
            <a:pPr marL="127000" marR="6350" indent="-114300"/>
            <a:r>
              <a:rPr lang="de-DE" sz="1600" b="1" spc="85" dirty="0" err="1">
                <a:solidFill>
                  <a:schemeClr val="accent6"/>
                </a:solidFill>
                <a:latin typeface="+mj-lt"/>
                <a:cs typeface="Calibri"/>
              </a:rPr>
              <a:t>abschluss</a:t>
            </a:r>
            <a:endParaRPr sz="1600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196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Projektnachbereitung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23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Projektnachbereitung (1) 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597024" y="1912626"/>
            <a:ext cx="5941640" cy="4421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Projektnachbereitung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358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Umfasst alle Maßnahmen und Aktivitäten zur möglichst reibungslosen Umsetzung; Aufarbeitung und Sicherung des gewonnenen Projekt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Know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Hows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in Folgeaktivitäten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Prüfen der Mängel, Nachvollziehen der Entwicklung, Bedeutung der Mängel, rechtliche Situation, Teilabnahmen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2700" marR="1809114">
              <a:spcBef>
                <a:spcPts val="445"/>
              </a:spcBef>
              <a:buClr>
                <a:srgbClr val="C00000"/>
              </a:buClr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Q-Ziele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Umsetzen des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Know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Hows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in Folge-Projekten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Erkennen und Erschließen neuer Arbeitsfelder und Potentiale, Ausbau und Festigung von Kernkompetenzen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Einleiten und Pflege eines </a:t>
            </a:r>
            <a:r>
              <a:rPr lang="de-DE" sz="1600" spc="165" dirty="0" err="1">
                <a:solidFill>
                  <a:prstClr val="black"/>
                </a:solidFill>
                <a:latin typeface="+mj-lt"/>
                <a:cs typeface="Calibri"/>
              </a:rPr>
              <a:t>kontinierlichen</a:t>
            </a: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 Verbesserungsprozesses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pic>
        <p:nvPicPr>
          <p:cNvPr id="4098" name="Picture 2" descr="https://encrypted-tbn1.gstatic.com/images?q=tbn:ANd9GcQx5p_GG_O_6FuHmYg1K2kL7MsN0aOhOT_F1G7AFVtOrTaILUQ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63" y="3209087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412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Projektnachbereitung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24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Projektnachbereitung (2) 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937876"/>
            <a:ext cx="8280920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Analyse</a:t>
            </a: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Beurteilung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der Kommunikation/Zusammenarbeit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im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Projekt</a:t>
            </a:r>
            <a:endParaRPr lang="de-DE"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205230" lvl="1" indent="-285750">
              <a:spcBef>
                <a:spcPts val="450"/>
              </a:spcBef>
              <a:buClr>
                <a:srgbClr val="C00000"/>
              </a:buClr>
              <a:buFont typeface="Symbol" panose="05050102010706020507" pitchFamily="18" charset="2"/>
              <a:buChar char="-"/>
            </a:pPr>
            <a:r>
              <a:rPr lang="de-DE" sz="1400" spc="165" dirty="0">
                <a:solidFill>
                  <a:prstClr val="black"/>
                </a:solidFill>
                <a:latin typeface="+mj-lt"/>
                <a:cs typeface="Calibri"/>
              </a:rPr>
              <a:t>intern, übergreifend, Kunde, Dritte</a:t>
            </a:r>
            <a:endParaRPr lang="de-DE"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1600" spc="165" dirty="0">
                <a:solidFill>
                  <a:prstClr val="black"/>
                </a:solidFill>
                <a:latin typeface="+mj-lt"/>
                <a:cs typeface="Calibri"/>
              </a:rPr>
              <a:t>Beurteilung des Projektinhaltes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marR="6350" indent="-285750">
              <a:lnSpc>
                <a:spcPts val="1950"/>
              </a:lnSpc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 err="1">
                <a:solidFill>
                  <a:prstClr val="black"/>
                </a:solidFill>
                <a:latin typeface="+mj-lt"/>
                <a:cs typeface="Calibri"/>
              </a:rPr>
              <a:t>Kundenzufriedenheit</a:t>
            </a: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,</a:t>
            </a:r>
            <a:r>
              <a:rPr lang="de-DE" sz="14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sz="1400" spc="165" dirty="0" err="1">
                <a:solidFill>
                  <a:prstClr val="black"/>
                </a:solidFill>
                <a:latin typeface="+mj-lt"/>
                <a:cs typeface="Calibri"/>
              </a:rPr>
              <a:t>Qualität</a:t>
            </a: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 der Arbeit, Verhältnis zwischen vorhandenem und neuem Know-How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Probleme durch Unvorhergesehenes</a:t>
            </a:r>
          </a:p>
          <a:p>
            <a:pPr marL="748030" indent="-285750">
              <a:spcBef>
                <a:spcPts val="4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Beurteilung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der Projektkosten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Verhältnis Leistung – Mittel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Abweichungen/Ursachen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Kostenentwicklung </a:t>
            </a:r>
            <a:r>
              <a:rPr sz="1400" spc="165" dirty="0" err="1">
                <a:solidFill>
                  <a:prstClr val="black"/>
                </a:solidFill>
                <a:latin typeface="+mj-lt"/>
                <a:cs typeface="Calibri"/>
              </a:rPr>
              <a:t>im</a:t>
            </a: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lang="de-DE" sz="1400" spc="165" dirty="0">
                <a:solidFill>
                  <a:prstClr val="black"/>
                </a:solidFill>
                <a:latin typeface="+mj-lt"/>
                <a:cs typeface="Calibri"/>
              </a:rPr>
              <a:t>                                        </a:t>
            </a:r>
            <a:r>
              <a:rPr sz="1400" spc="165" dirty="0" err="1">
                <a:solidFill>
                  <a:prstClr val="black"/>
                </a:solidFill>
                <a:latin typeface="+mj-lt"/>
                <a:cs typeface="Calibri"/>
              </a:rPr>
              <a:t>Projektverlauf</a:t>
            </a: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, Knackpunkte</a:t>
            </a:r>
          </a:p>
          <a:p>
            <a:pPr marL="748030" indent="-285750">
              <a:spcBef>
                <a:spcPts val="4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807085" algn="l"/>
              </a:tabLst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Projekttermine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erbrachte Leistung/Zeit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Abweichungen/Ursachen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Entwicklung der Termine, Knackpunkte</a:t>
            </a:r>
          </a:p>
        </p:txBody>
      </p:sp>
      <p:pic>
        <p:nvPicPr>
          <p:cNvPr id="10" name="Picture 2" descr="https://encrypted-tbn1.gstatic.com/images?q=tbn:ANd9GcQx5p_GG_O_6FuHmYg1K2kL7MsN0aOhOT_F1G7AFVtOrTaILUQ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84" y="3544416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94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Projektnachbereitung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25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29545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Projektnachbereitung (3) 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611559" y="1973922"/>
            <a:ext cx="5771703" cy="442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sz="2000" b="1" spc="95" dirty="0" err="1">
                <a:solidFill>
                  <a:srgbClr val="C00000"/>
                </a:solidFill>
                <a:latin typeface="+mj-lt"/>
                <a:cs typeface="Calibri"/>
              </a:rPr>
              <a:t>Analyse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Ressourcenanalyse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Beurteilung der Auswahl, Zusammensetzung der Projektteams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Beurteilung der Qualifikation (fachlich, persönlich, vorher, nachher)</a:t>
            </a:r>
          </a:p>
          <a:p>
            <a:pPr marL="1198245" marR="6350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Einflüsse auf das Projekt durch interne organisatorischen Aspekte (Aufbau / Ablauf)</a:t>
            </a:r>
          </a:p>
          <a:p>
            <a:pPr marL="1198245" indent="-285750">
              <a:spcBef>
                <a:spcPts val="265"/>
              </a:spcBef>
              <a:buClr>
                <a:srgbClr val="C00000"/>
              </a:buClr>
              <a:buFont typeface="Symbol" panose="05050102010706020507" pitchFamily="18" charset="2"/>
              <a:buChar char="-"/>
              <a:tabLst>
                <a:tab pos="1138555" algn="l"/>
              </a:tabLst>
            </a:pPr>
            <a:r>
              <a:rPr sz="1400" spc="165" dirty="0">
                <a:solidFill>
                  <a:prstClr val="black"/>
                </a:solidFill>
                <a:latin typeface="+mj-lt"/>
                <a:cs typeface="Calibri"/>
              </a:rPr>
              <a:t>Deckung des Projektinhaltes mit den </a:t>
            </a:r>
            <a:r>
              <a:rPr sz="1400" spc="165" dirty="0" err="1">
                <a:solidFill>
                  <a:prstClr val="black"/>
                </a:solidFill>
                <a:latin typeface="+mj-lt"/>
                <a:cs typeface="Calibri"/>
              </a:rPr>
              <a:t>Arbeitsgebieten</a:t>
            </a:r>
            <a:endParaRPr lang="de-DE" sz="14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912495">
              <a:spcBef>
                <a:spcPts val="434"/>
              </a:spcBef>
              <a:buClr>
                <a:srgbClr val="179C7C"/>
              </a:buClr>
              <a:tabLst>
                <a:tab pos="1138555" algn="l"/>
              </a:tabLst>
            </a:pPr>
            <a:endParaRPr dirty="0">
              <a:solidFill>
                <a:prstClr val="black"/>
              </a:solidFill>
              <a:latin typeface="Calibri"/>
            </a:endParaRPr>
          </a:p>
          <a:p>
            <a:pPr marL="12700" marR="1809114">
              <a:spcBef>
                <a:spcPts val="445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Weiteres Vorgehen </a:t>
            </a: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Stärken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-/ Schwächenprofil</a:t>
            </a: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Festlegung</a:t>
            </a:r>
            <a:r>
              <a:rPr sz="1600" spc="165" dirty="0">
                <a:solidFill>
                  <a:prstClr val="black"/>
                </a:solidFill>
                <a:latin typeface="+mj-lt"/>
                <a:cs typeface="Calibri"/>
              </a:rPr>
              <a:t> der Strategie, Abstimmung</a:t>
            </a: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Arbeitsplan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8030" indent="-285750">
              <a:spcBef>
                <a:spcPts val="45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600" spc="165" dirty="0" err="1">
                <a:solidFill>
                  <a:prstClr val="black"/>
                </a:solidFill>
                <a:latin typeface="+mj-lt"/>
                <a:cs typeface="Calibri"/>
              </a:rPr>
              <a:t>Finanzplan</a:t>
            </a:r>
            <a:endParaRPr sz="1600"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pic>
        <p:nvPicPr>
          <p:cNvPr id="8" name="Picture 2" descr="https://encrypted-tbn1.gstatic.com/images?q=tbn:ANd9GcQx5p_GG_O_6FuHmYg1K2kL7MsN0aOhOT_F1G7AFVtOrTaILUQ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263" y="3209087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30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Projektinformation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26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Projektinformation (1) </a:t>
            </a:r>
          </a:p>
        </p:txBody>
      </p:sp>
      <p:sp>
        <p:nvSpPr>
          <p:cNvPr id="10" name="object 3"/>
          <p:cNvSpPr/>
          <p:nvPr/>
        </p:nvSpPr>
        <p:spPr>
          <a:xfrm>
            <a:off x="2571778" y="1979640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4"/>
          <p:cNvSpPr/>
          <p:nvPr/>
        </p:nvSpPr>
        <p:spPr>
          <a:xfrm>
            <a:off x="2571778" y="1978918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651290" y="2083288"/>
            <a:ext cx="6464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00" dirty="0">
                <a:solidFill>
                  <a:srgbClr val="FFFFFF"/>
                </a:solidFill>
                <a:latin typeface="+mj-lt"/>
                <a:cs typeface="Calibri"/>
              </a:rPr>
              <a:t>Wer?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3" name="object 6"/>
          <p:cNvSpPr/>
          <p:nvPr/>
        </p:nvSpPr>
        <p:spPr>
          <a:xfrm>
            <a:off x="2571778" y="2556874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2571778" y="2556151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2651290" y="2660521"/>
            <a:ext cx="84455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45" dirty="0">
                <a:solidFill>
                  <a:srgbClr val="FFFFFF"/>
                </a:solidFill>
                <a:latin typeface="+mj-lt"/>
                <a:cs typeface="Calibri"/>
              </a:rPr>
              <a:t>Wozu?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2571778" y="3134106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0"/>
          <p:cNvSpPr/>
          <p:nvPr/>
        </p:nvSpPr>
        <p:spPr>
          <a:xfrm>
            <a:off x="2571778" y="3133384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2651290" y="3237754"/>
            <a:ext cx="660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10" dirty="0">
                <a:solidFill>
                  <a:srgbClr val="FFFFFF"/>
                </a:solidFill>
                <a:latin typeface="+mj-lt"/>
                <a:cs typeface="Calibri"/>
              </a:rPr>
              <a:t>Was?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9" name="object 12"/>
          <p:cNvSpPr/>
          <p:nvPr/>
        </p:nvSpPr>
        <p:spPr>
          <a:xfrm>
            <a:off x="2571778" y="3711339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13"/>
          <p:cNvSpPr/>
          <p:nvPr/>
        </p:nvSpPr>
        <p:spPr>
          <a:xfrm>
            <a:off x="2571778" y="3710617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14"/>
          <p:cNvSpPr txBox="1"/>
          <p:nvPr/>
        </p:nvSpPr>
        <p:spPr>
          <a:xfrm>
            <a:off x="2651290" y="3814988"/>
            <a:ext cx="6178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05" dirty="0">
                <a:solidFill>
                  <a:srgbClr val="FFFFFF"/>
                </a:solidFill>
                <a:latin typeface="+mj-lt"/>
                <a:cs typeface="Calibri"/>
              </a:rPr>
              <a:t>Wie?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23" name="object 15"/>
          <p:cNvSpPr/>
          <p:nvPr/>
        </p:nvSpPr>
        <p:spPr>
          <a:xfrm>
            <a:off x="2571778" y="4288572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2571778" y="4287850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2651290" y="4392221"/>
            <a:ext cx="1041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95" dirty="0">
                <a:solidFill>
                  <a:srgbClr val="FFFFFF"/>
                </a:solidFill>
                <a:latin typeface="+mj-lt"/>
                <a:cs typeface="Calibri"/>
              </a:rPr>
              <a:t>Wieviel?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26" name="object 18"/>
          <p:cNvSpPr/>
          <p:nvPr/>
        </p:nvSpPr>
        <p:spPr>
          <a:xfrm>
            <a:off x="2571778" y="4865799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19"/>
          <p:cNvSpPr/>
          <p:nvPr/>
        </p:nvSpPr>
        <p:spPr>
          <a:xfrm>
            <a:off x="2571778" y="4865077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0"/>
          <p:cNvSpPr txBox="1"/>
          <p:nvPr/>
        </p:nvSpPr>
        <p:spPr>
          <a:xfrm>
            <a:off x="2651290" y="4969455"/>
            <a:ext cx="8591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25" dirty="0">
                <a:solidFill>
                  <a:srgbClr val="FFFFFF"/>
                </a:solidFill>
                <a:latin typeface="+mj-lt"/>
                <a:cs typeface="Calibri"/>
              </a:rPr>
              <a:t>Wann?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29" name="object 21"/>
          <p:cNvSpPr/>
          <p:nvPr/>
        </p:nvSpPr>
        <p:spPr>
          <a:xfrm>
            <a:off x="2555776" y="5443032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22"/>
          <p:cNvSpPr/>
          <p:nvPr/>
        </p:nvSpPr>
        <p:spPr>
          <a:xfrm>
            <a:off x="2555776" y="5442311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23"/>
          <p:cNvSpPr txBox="1"/>
          <p:nvPr/>
        </p:nvSpPr>
        <p:spPr>
          <a:xfrm>
            <a:off x="2635288" y="5531535"/>
            <a:ext cx="5619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125" dirty="0">
                <a:solidFill>
                  <a:srgbClr val="FFFFFF"/>
                </a:solidFill>
                <a:latin typeface="+mj-lt"/>
                <a:cs typeface="Calibri"/>
              </a:rPr>
              <a:t>Wo?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32" name="object 24"/>
          <p:cNvSpPr/>
          <p:nvPr/>
        </p:nvSpPr>
        <p:spPr>
          <a:xfrm>
            <a:off x="2555776" y="6020265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25"/>
          <p:cNvSpPr/>
          <p:nvPr/>
        </p:nvSpPr>
        <p:spPr>
          <a:xfrm>
            <a:off x="2555776" y="6019544"/>
            <a:ext cx="1188720" cy="505079"/>
          </a:xfrm>
          <a:custGeom>
            <a:avLst/>
            <a:gdLst/>
            <a:ahLst/>
            <a:cxnLst/>
            <a:rect l="l" t="t" r="r" b="b"/>
            <a:pathLst>
              <a:path w="1188720" h="533400">
                <a:moveTo>
                  <a:pt x="0" y="533399"/>
                </a:moveTo>
                <a:lnTo>
                  <a:pt x="1188719" y="533399"/>
                </a:lnTo>
                <a:lnTo>
                  <a:pt x="118871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27"/>
          <p:cNvSpPr/>
          <p:nvPr/>
        </p:nvSpPr>
        <p:spPr>
          <a:xfrm>
            <a:off x="3873274" y="6019544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9"/>
                </a:ln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28"/>
          <p:cNvSpPr/>
          <p:nvPr/>
        </p:nvSpPr>
        <p:spPr>
          <a:xfrm>
            <a:off x="3873274" y="3133384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9"/>
                </a:ln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29"/>
          <p:cNvSpPr/>
          <p:nvPr/>
        </p:nvSpPr>
        <p:spPr>
          <a:xfrm>
            <a:off x="3873274" y="2556151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9"/>
                </a:ln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0"/>
          <p:cNvSpPr/>
          <p:nvPr/>
        </p:nvSpPr>
        <p:spPr>
          <a:xfrm>
            <a:off x="3873274" y="1978918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9"/>
                </a:ln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1"/>
          <p:cNvSpPr/>
          <p:nvPr/>
        </p:nvSpPr>
        <p:spPr>
          <a:xfrm>
            <a:off x="3873274" y="3710617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533399"/>
                </a:move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lnTo>
                  <a:pt x="0" y="533399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2"/>
          <p:cNvSpPr/>
          <p:nvPr/>
        </p:nvSpPr>
        <p:spPr>
          <a:xfrm>
            <a:off x="3873274" y="4287850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9"/>
                </a:ln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33"/>
          <p:cNvSpPr/>
          <p:nvPr/>
        </p:nvSpPr>
        <p:spPr>
          <a:xfrm>
            <a:off x="3873274" y="4865083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3"/>
                </a:lnTo>
                <a:lnTo>
                  <a:pt x="2666999" y="533393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34"/>
          <p:cNvSpPr/>
          <p:nvPr/>
        </p:nvSpPr>
        <p:spPr>
          <a:xfrm>
            <a:off x="3873274" y="5442311"/>
            <a:ext cx="2667000" cy="505079"/>
          </a:xfrm>
          <a:custGeom>
            <a:avLst/>
            <a:gdLst/>
            <a:ahLst/>
            <a:cxnLst/>
            <a:rect l="l" t="t" r="r" b="b"/>
            <a:pathLst>
              <a:path w="2667000" h="533400">
                <a:moveTo>
                  <a:pt x="0" y="0"/>
                </a:moveTo>
                <a:lnTo>
                  <a:pt x="0" y="533399"/>
                </a:lnTo>
                <a:lnTo>
                  <a:pt x="2666999" y="533399"/>
                </a:lnTo>
                <a:lnTo>
                  <a:pt x="2666999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35"/>
          <p:cNvSpPr txBox="1"/>
          <p:nvPr/>
        </p:nvSpPr>
        <p:spPr>
          <a:xfrm>
            <a:off x="3952787" y="2000310"/>
            <a:ext cx="2127250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110" dirty="0">
                <a:solidFill>
                  <a:srgbClr val="C00000"/>
                </a:solidFill>
                <a:latin typeface="+mj-lt"/>
                <a:cs typeface="Calibri"/>
              </a:rPr>
              <a:t>Empfän</a:t>
            </a:r>
            <a:r>
              <a:rPr sz="1400" b="1" spc="85" dirty="0">
                <a:solidFill>
                  <a:srgbClr val="C00000"/>
                </a:solidFill>
                <a:latin typeface="+mj-lt"/>
                <a:cs typeface="Calibri"/>
              </a:rPr>
              <a:t>g</a:t>
            </a:r>
            <a:r>
              <a:rPr sz="1400" b="1" spc="70" dirty="0">
                <a:solidFill>
                  <a:srgbClr val="C00000"/>
                </a:solidFill>
                <a:latin typeface="+mj-lt"/>
                <a:cs typeface="Calibri"/>
              </a:rPr>
              <a:t>e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Calibri"/>
              </a:rPr>
              <a:t>r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festlegen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43" name="object 36"/>
          <p:cNvSpPr txBox="1"/>
          <p:nvPr/>
        </p:nvSpPr>
        <p:spPr>
          <a:xfrm>
            <a:off x="3952787" y="2577544"/>
            <a:ext cx="2419413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100" dirty="0">
                <a:solidFill>
                  <a:srgbClr val="C00000"/>
                </a:solidFill>
                <a:latin typeface="+mj-lt"/>
                <a:cs typeface="Calibri"/>
              </a:rPr>
              <a:t>Z</a:t>
            </a:r>
            <a:r>
              <a:rPr sz="1400" b="1" spc="45" dirty="0">
                <a:solidFill>
                  <a:srgbClr val="C00000"/>
                </a:solidFill>
                <a:latin typeface="+mj-lt"/>
                <a:cs typeface="Calibri"/>
              </a:rPr>
              <a:t>i</a:t>
            </a:r>
            <a:r>
              <a:rPr sz="1400" b="1" spc="55" dirty="0">
                <a:solidFill>
                  <a:srgbClr val="C00000"/>
                </a:solidFill>
                <a:latin typeface="+mj-lt"/>
                <a:cs typeface="Calibri"/>
              </a:rPr>
              <a:t>el</a:t>
            </a:r>
            <a:r>
              <a:rPr sz="1400" b="1" spc="3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b="1" spc="85" dirty="0">
                <a:solidFill>
                  <a:srgbClr val="C00000"/>
                </a:solidFill>
                <a:latin typeface="+mj-lt"/>
                <a:cs typeface="Calibri"/>
              </a:rPr>
              <a:t>d</a:t>
            </a:r>
            <a:r>
              <a:rPr sz="1400" b="1" spc="70" dirty="0">
                <a:solidFill>
                  <a:srgbClr val="C00000"/>
                </a:solidFill>
                <a:latin typeface="+mj-lt"/>
                <a:cs typeface="Calibri"/>
              </a:rPr>
              <a:t>e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Calibri"/>
              </a:rPr>
              <a:t>r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b="1" spc="5" dirty="0">
                <a:solidFill>
                  <a:srgbClr val="C00000"/>
                </a:solidFill>
                <a:latin typeface="+mj-lt"/>
                <a:cs typeface="Calibri"/>
              </a:rPr>
              <a:t>I</a:t>
            </a:r>
            <a:r>
              <a:rPr sz="1400" b="1" spc="90" dirty="0">
                <a:solidFill>
                  <a:srgbClr val="C00000"/>
                </a:solidFill>
                <a:latin typeface="+mj-lt"/>
                <a:cs typeface="Calibri"/>
              </a:rPr>
              <a:t>n</a:t>
            </a:r>
            <a:r>
              <a:rPr sz="1400" b="1" spc="75" dirty="0">
                <a:solidFill>
                  <a:srgbClr val="C00000"/>
                </a:solidFill>
                <a:latin typeface="+mj-lt"/>
                <a:cs typeface="Calibri"/>
              </a:rPr>
              <a:t>formation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100" dirty="0">
                <a:solidFill>
                  <a:prstClr val="black"/>
                </a:solidFill>
                <a:latin typeface="+mj-lt"/>
                <a:cs typeface="Lucida Sans"/>
              </a:rPr>
              <a:t>nennen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44" name="object 37"/>
          <p:cNvSpPr txBox="1"/>
          <p:nvPr/>
        </p:nvSpPr>
        <p:spPr>
          <a:xfrm>
            <a:off x="3952786" y="3154777"/>
            <a:ext cx="2419413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70" dirty="0">
                <a:solidFill>
                  <a:srgbClr val="C00000"/>
                </a:solidFill>
                <a:latin typeface="+mj-lt"/>
                <a:cs typeface="Calibri"/>
              </a:rPr>
              <a:t>Informationsin</a:t>
            </a:r>
            <a:r>
              <a:rPr sz="1400" b="1" spc="80" dirty="0">
                <a:solidFill>
                  <a:srgbClr val="C00000"/>
                </a:solidFill>
                <a:latin typeface="+mj-lt"/>
                <a:cs typeface="Calibri"/>
              </a:rPr>
              <a:t>ha</a:t>
            </a:r>
            <a:r>
              <a:rPr sz="1400" b="1" spc="55" dirty="0">
                <a:solidFill>
                  <a:srgbClr val="C00000"/>
                </a:solidFill>
                <a:latin typeface="+mj-lt"/>
                <a:cs typeface="Calibri"/>
              </a:rPr>
              <a:t>lte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110" dirty="0">
                <a:solidFill>
                  <a:prstClr val="black"/>
                </a:solidFill>
                <a:latin typeface="+mj-lt"/>
                <a:cs typeface="Lucida Sans"/>
              </a:rPr>
              <a:t>bestimmen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46" name="object 38"/>
          <p:cNvSpPr txBox="1"/>
          <p:nvPr/>
        </p:nvSpPr>
        <p:spPr>
          <a:xfrm>
            <a:off x="3952786" y="3732023"/>
            <a:ext cx="2419413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100" dirty="0">
                <a:solidFill>
                  <a:srgbClr val="C00000"/>
                </a:solidFill>
                <a:latin typeface="+mj-lt"/>
                <a:cs typeface="Calibri"/>
              </a:rPr>
              <a:t>Ko</a:t>
            </a:r>
            <a:r>
              <a:rPr sz="1400" b="1" spc="160" dirty="0">
                <a:solidFill>
                  <a:srgbClr val="C00000"/>
                </a:solidFill>
                <a:latin typeface="+mj-lt"/>
                <a:cs typeface="Calibri"/>
              </a:rPr>
              <a:t>m</a:t>
            </a:r>
            <a:r>
              <a:rPr sz="1400" b="1" spc="95" dirty="0">
                <a:solidFill>
                  <a:srgbClr val="C00000"/>
                </a:solidFill>
                <a:latin typeface="+mj-lt"/>
                <a:cs typeface="Calibri"/>
              </a:rPr>
              <a:t>m</a:t>
            </a:r>
            <a:r>
              <a:rPr sz="1400" b="1" spc="75" dirty="0">
                <a:solidFill>
                  <a:srgbClr val="C00000"/>
                </a:solidFill>
                <a:latin typeface="+mj-lt"/>
                <a:cs typeface="Calibri"/>
              </a:rPr>
              <a:t>unikationsmedium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festlegen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47" name="object 39"/>
          <p:cNvSpPr txBox="1"/>
          <p:nvPr/>
        </p:nvSpPr>
        <p:spPr>
          <a:xfrm>
            <a:off x="3952786" y="4309256"/>
            <a:ext cx="2587487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105" dirty="0">
                <a:solidFill>
                  <a:srgbClr val="C00000"/>
                </a:solidFill>
                <a:latin typeface="+mj-lt"/>
                <a:cs typeface="Calibri"/>
              </a:rPr>
              <a:t>Menge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b="1" spc="85" dirty="0">
                <a:solidFill>
                  <a:srgbClr val="C00000"/>
                </a:solidFill>
                <a:latin typeface="+mj-lt"/>
                <a:cs typeface="Calibri"/>
              </a:rPr>
              <a:t>d</a:t>
            </a:r>
            <a:r>
              <a:rPr sz="1400" b="1" spc="70" dirty="0">
                <a:solidFill>
                  <a:srgbClr val="C00000"/>
                </a:solidFill>
                <a:latin typeface="+mj-lt"/>
                <a:cs typeface="Calibri"/>
              </a:rPr>
              <a:t>e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Calibri"/>
              </a:rPr>
              <a:t>r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b="1" spc="75" dirty="0">
                <a:solidFill>
                  <a:srgbClr val="C00000"/>
                </a:solidFill>
                <a:latin typeface="+mj-lt"/>
                <a:cs typeface="Calibri"/>
              </a:rPr>
              <a:t>Informationen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quantifizieren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48" name="object 40"/>
          <p:cNvSpPr txBox="1"/>
          <p:nvPr/>
        </p:nvSpPr>
        <p:spPr>
          <a:xfrm>
            <a:off x="3952786" y="4886489"/>
            <a:ext cx="2587487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75" dirty="0">
                <a:solidFill>
                  <a:srgbClr val="C00000"/>
                </a:solidFill>
                <a:latin typeface="+mj-lt"/>
                <a:cs typeface="Calibri"/>
              </a:rPr>
              <a:t>Zeitpunk</a:t>
            </a:r>
            <a:r>
              <a:rPr sz="1400" b="1" spc="60" dirty="0">
                <a:solidFill>
                  <a:srgbClr val="C00000"/>
                </a:solidFill>
                <a:latin typeface="+mj-lt"/>
                <a:cs typeface="Calibri"/>
              </a:rPr>
              <a:t>t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spc="-105" dirty="0">
                <a:solidFill>
                  <a:prstClr val="black"/>
                </a:solidFill>
                <a:latin typeface="+mj-lt"/>
                <a:cs typeface="Lucida Sans"/>
              </a:rPr>
              <a:t>un</a:t>
            </a:r>
            <a:r>
              <a:rPr sz="1400" spc="-100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b="1" spc="65" dirty="0">
                <a:solidFill>
                  <a:srgbClr val="C00000"/>
                </a:solidFill>
                <a:latin typeface="+mj-lt"/>
                <a:cs typeface="Calibri"/>
              </a:rPr>
              <a:t>Zeitraum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125" dirty="0">
                <a:solidFill>
                  <a:prstClr val="black"/>
                </a:solidFill>
                <a:latin typeface="+mj-lt"/>
                <a:cs typeface="Lucida Sans"/>
              </a:rPr>
              <a:t>de</a:t>
            </a:r>
            <a:r>
              <a:rPr sz="1400" spc="-85" dirty="0">
                <a:solidFill>
                  <a:prstClr val="black"/>
                </a:solidFill>
                <a:latin typeface="+mj-lt"/>
                <a:cs typeface="Lucida Sans"/>
              </a:rPr>
              <a:t>r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Informatione</a:t>
            </a:r>
            <a:r>
              <a:rPr sz="1400" spc="-105" dirty="0">
                <a:solidFill>
                  <a:prstClr val="black"/>
                </a:solidFill>
                <a:latin typeface="+mj-lt"/>
                <a:cs typeface="Lucida Sans"/>
              </a:rPr>
              <a:t>n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spc="-100" dirty="0">
                <a:solidFill>
                  <a:prstClr val="black"/>
                </a:solidFill>
                <a:latin typeface="+mj-lt"/>
                <a:cs typeface="Lucida Sans"/>
              </a:rPr>
              <a:t>datieren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49" name="object 41"/>
          <p:cNvSpPr txBox="1"/>
          <p:nvPr/>
        </p:nvSpPr>
        <p:spPr>
          <a:xfrm>
            <a:off x="3952787" y="5463735"/>
            <a:ext cx="2587487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75" dirty="0">
                <a:solidFill>
                  <a:srgbClr val="C00000"/>
                </a:solidFill>
                <a:latin typeface="+mj-lt"/>
                <a:cs typeface="Calibri"/>
              </a:rPr>
              <a:t>Ort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b="1" spc="70" dirty="0">
                <a:solidFill>
                  <a:srgbClr val="C00000"/>
                </a:solidFill>
                <a:latin typeface="+mj-lt"/>
                <a:cs typeface="Calibri"/>
              </a:rPr>
              <a:t>der</a:t>
            </a:r>
            <a:r>
              <a:rPr sz="1400" b="1" spc="4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1400" b="1" spc="75" dirty="0">
                <a:solidFill>
                  <a:srgbClr val="C00000"/>
                </a:solidFill>
                <a:latin typeface="+mj-lt"/>
                <a:cs typeface="Calibri"/>
              </a:rPr>
              <a:t>Informationen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110" dirty="0">
                <a:solidFill>
                  <a:prstClr val="black"/>
                </a:solidFill>
                <a:latin typeface="+mj-lt"/>
                <a:cs typeface="Lucida Sans"/>
              </a:rPr>
              <a:t>bestimmen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50" name="object 42"/>
          <p:cNvSpPr txBox="1"/>
          <p:nvPr/>
        </p:nvSpPr>
        <p:spPr>
          <a:xfrm>
            <a:off x="3952787" y="6040968"/>
            <a:ext cx="2587486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b="1" spc="80" dirty="0">
                <a:solidFill>
                  <a:srgbClr val="C00000"/>
                </a:solidFill>
                <a:latin typeface="+mj-lt"/>
                <a:cs typeface="Calibri"/>
              </a:rPr>
              <a:t>Sende</a:t>
            </a:r>
            <a:r>
              <a:rPr sz="1400" b="1" spc="55" dirty="0">
                <a:solidFill>
                  <a:srgbClr val="C00000"/>
                </a:solidFill>
                <a:latin typeface="+mj-lt"/>
                <a:cs typeface="Calibri"/>
              </a:rPr>
              <a:t>r</a:t>
            </a:r>
            <a:r>
              <a:rPr sz="1400" b="1" spc="30" dirty="0">
                <a:solidFill>
                  <a:srgbClr val="FF3300"/>
                </a:solidFill>
                <a:latin typeface="+mj-lt"/>
                <a:cs typeface="Times New Roman"/>
              </a:rPr>
              <a:t> </a:t>
            </a:r>
            <a:r>
              <a:rPr sz="1400" spc="-105" dirty="0">
                <a:solidFill>
                  <a:prstClr val="black"/>
                </a:solidFill>
                <a:latin typeface="+mj-lt"/>
                <a:cs typeface="Lucida Sans"/>
              </a:rPr>
              <a:t>un</a:t>
            </a:r>
            <a:r>
              <a:rPr sz="1400" spc="-100" dirty="0">
                <a:solidFill>
                  <a:prstClr val="black"/>
                </a:solidFill>
                <a:latin typeface="+mj-lt"/>
                <a:cs typeface="Lucida Sans"/>
              </a:rPr>
              <a:t>d</a:t>
            </a:r>
            <a:r>
              <a:rPr sz="1400" spc="3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z="1400" b="1" spc="90" dirty="0">
                <a:solidFill>
                  <a:srgbClr val="C00000"/>
                </a:solidFill>
                <a:latin typeface="+mj-lt"/>
                <a:cs typeface="Calibri"/>
              </a:rPr>
              <a:t>Zuständi</a:t>
            </a:r>
            <a:r>
              <a:rPr sz="1400" b="1" spc="85" dirty="0">
                <a:solidFill>
                  <a:srgbClr val="C00000"/>
                </a:solidFill>
                <a:latin typeface="+mj-lt"/>
                <a:cs typeface="Calibri"/>
              </a:rPr>
              <a:t>g</a:t>
            </a:r>
            <a:r>
              <a:rPr sz="1400" b="1" spc="95" dirty="0">
                <a:solidFill>
                  <a:srgbClr val="C00000"/>
                </a:solidFill>
                <a:latin typeface="+mj-lt"/>
                <a:cs typeface="Calibri"/>
              </a:rPr>
              <a:t>k</a:t>
            </a:r>
            <a:r>
              <a:rPr sz="1400" b="1" spc="55" dirty="0">
                <a:solidFill>
                  <a:srgbClr val="C00000"/>
                </a:solidFill>
                <a:latin typeface="+mj-lt"/>
                <a:cs typeface="Calibri"/>
              </a:rPr>
              <a:t>eit</a:t>
            </a:r>
            <a:endParaRPr sz="14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12700">
              <a:spcBef>
                <a:spcPts val="330"/>
              </a:spcBef>
            </a:pPr>
            <a:r>
              <a:rPr sz="1400" spc="-95" dirty="0">
                <a:solidFill>
                  <a:prstClr val="black"/>
                </a:solidFill>
                <a:latin typeface="+mj-lt"/>
                <a:cs typeface="Lucida Sans"/>
              </a:rPr>
              <a:t>festlegen</a:t>
            </a:r>
            <a:endParaRPr sz="1400" dirty="0">
              <a:solidFill>
                <a:prstClr val="black"/>
              </a:solidFill>
              <a:latin typeface="+mj-lt"/>
              <a:cs typeface="Lucida Sans"/>
            </a:endParaRPr>
          </a:p>
        </p:txBody>
      </p:sp>
      <p:sp>
        <p:nvSpPr>
          <p:cNvPr id="51" name="object 26"/>
          <p:cNvSpPr txBox="1"/>
          <p:nvPr/>
        </p:nvSpPr>
        <p:spPr>
          <a:xfrm>
            <a:off x="2657386" y="5995011"/>
            <a:ext cx="730885" cy="546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ts val="2160"/>
              </a:lnSpc>
            </a:pPr>
            <a:r>
              <a:rPr b="1" spc="105" dirty="0">
                <a:solidFill>
                  <a:srgbClr val="FFFFFF"/>
                </a:solidFill>
                <a:latin typeface="+mj-lt"/>
                <a:cs typeface="Calibri"/>
              </a:rPr>
              <a:t>Durch</a:t>
            </a:r>
            <a:r>
              <a:rPr b="1" spc="5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b="1" spc="120" dirty="0">
                <a:solidFill>
                  <a:srgbClr val="FFFFFF"/>
                </a:solidFill>
                <a:latin typeface="+mj-lt"/>
                <a:cs typeface="Calibri"/>
              </a:rPr>
              <a:t>Wen?</a:t>
            </a:r>
            <a:endParaRPr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628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Projektinformation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27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Projektinformation (2) – durch Berichte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1188" y="2147382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C00000"/>
                </a:solidFill>
                <a:latin typeface="+mj-lt"/>
              </a:rPr>
              <a:t>Beispiel </a:t>
            </a:r>
          </a:p>
          <a:p>
            <a:r>
              <a:rPr lang="de-DE" sz="1600" b="1" dirty="0">
                <a:solidFill>
                  <a:srgbClr val="C00000"/>
                </a:solidFill>
                <a:latin typeface="+mj-lt"/>
              </a:rPr>
              <a:t>Statusbericht</a:t>
            </a:r>
          </a:p>
        </p:txBody>
      </p:sp>
      <p:sp>
        <p:nvSpPr>
          <p:cNvPr id="8" name="AutoShape 2" descr="data:image/jpeg;base64,/9j/4AAQSkZJRgABAQAAAQABAAD/2wCEAAkGBxIPEhMUEBAQFhUQFhcXFRAUFBcQGRIRFRQXFhQSFRcYHCggGBolHRQVITEhJSkrLi4uFyAzODMsNygtLisBCgoKDg0OGxAQGywkICQsLCwsLywsLCwsLCwsLCwsLCwsLCwsLCwsLCwsLCwsLCwsLCwsLCwsLCwsLCwsLCwsLP/AABEIARIAuAMBEQACEQEDEQH/xAAcAAEAAgMBAQEAAAAAAAAAAAAABgcDBAUIAgH/xABIEAABAwECCAgJCwMFAQEAAAABAAIDEQQFBhIhMTJBcbEzUWFygZGy0QcIEyIjNFJioRQWF0JUVYKSk8HTY6LwFUNFU8LhJP/EABoBAQACAwEAAAAAAAAAAAAAAAADBQECBAb/xAAtEQEAAgIBAwMCBQQDAAAAAAAAAQIDEQQSITEFQVETMhQiYXGhIzNSgRVikf/aAAwDAQACEQMRAD8AvFAQEBAQEBAQEBAQEBAQEBAQEBAQEBAQEBAQEBAQRbDjDqzXO2M2hsrzIcjIsQuA9o4zhkrk6+IoIh9PV3/Zrd+WH+VA+nq7/s1u/LD/ACoH09Xf9mt35Yf5UD6erv8As1u/LD/KgfT1d/2a3flh/lQPp6u/7Nbvyw/yoH09Xf8AZrd+WH+VA+nu7/s1u/LF/KgfT3d/2a3fli/lQPp7u/7NbvyxfyoH093f9mt35Yv5UG9dnhmsdpJxLLbQGFoc9zYgAXuDWjJJlOc0GWjXHUUFktNelB+oCAgICAgICDDa7SyFj5JHBrI2lznHU1oqSg8l+ETCh152uSQ1DAaMb7LRkA6N9TrQRZAQEBAQEBAQEBB9MaSQAKk5ABrJ1IJlARZn2aytpUO8pMc9ZS0imwDINhP1kHq2LMNg3IPpAQEBAQEBAQVL4wWELrPZ4LM3GAtZc57m5y2IsIZn9pzT+FB5+9H/AFOod6B6P+p1DvQPR/1Ood6B6P8AqdQ70D0f9TqHegej/qdQ70D0fv8AUO9A9H7/AFDvQfno/f6h3oHo/f6h3oHo/f6h3oN27ZGwvbKGPcGk0rRoxsU0oeMIPu4pnSWtjnGpc4knlIKD2TFojYNyD7QEBAQEBAQEFF+Mnwt382ffEgp+0kNObOgweXHEgeXHEg/WPxjQNJPEFiZiPLalLXnVY3LdjsLjnxR8VDbPWPCyxek5rd7dmb/SjTOduKVp+J/R0/8ACT/l/DBJdzxmxT8FvHIrPlz5fR81Y/LqWjJVpo5tDxFTRaJ7wrb47UnVo1LGX8iy0fmNyBBks0WO4A5igkmEcTWRQNaAAMagGwoORg36zFt/YoPZsWiNg3IPtAQEBAQEBAQUX4yfC3fzZ98SCnbw1INJBsWOymQ0GYZzxLTJeKQ6uJxb8i/THj3lMLmuKoBPmt+Lu5V98s28vXcXhY8VdVhKbFdzI9Fg25z1qKZlYRWKui2JIiWNsdou2OQeexp5aUPWMqy0nUoxf2C1GksBcwZ2/WZyg6wt6Xms7hy8ji489em8IFbrIYjxg5irDHki8PI8zh3419T49paqkcbau7TCCR4UaEP4uyUHFwc9Zi2/sUHs2HRGwbkH2gICAgICAgIKL8ZPhbv5s++JBTt4akGm0VIA1ozETM6hOsGLoa8BuQYmUk/XdxKqzZJm23tuFxqYMMV9/dLLPBTOtdO+sxraHW2/LbI6aezZLPZXBpyAg5aAurlNfgu+mCsV7vI8n1bPOaZpOoj2Ty5ba20wMmGQPbUj2SNIdBBXJanTaYegwcmMuKMiC2rCa2vL7XCALNFII8Sgoa5QHa6kZa6qrsrgrFdS81f1TPOXrrPb4WHd8wnijlboytDgOKozdC47V6Z09LgzxlpFo90KwzuMN85o8yX+yQfse9KW6LbOVgryMU0nz7K7e0gkHOFZxO3ibVmszWfZsXdphGqR4UaEP4uyUHEwc9Zi2ncUHs6HRGwbkH2gICAgICAgIKL8ZPhbv5s++JBTt4akH5dUeNIOSpUWadUl3+m44vyKxPssS5YsVjeXL1quexhJ7BB5YhtQC7JU8uZZvl1WNx4a57dGK0x8NPwZXNZRdd5m1xsdJC+XHLqVYImAgNJzZa9as6zuIl4K3lqYDWRzruIAPniXFHEHY2LvXLmmPqPRcKJjian323cE3WNuDVo8uxlWukLqgBxnLsWPp0Qux5xlwHid8hs7XZDi1FeIkkLiyzXcvUen/lwRtlwjsmPBK0jK0Yw2ty/tTpXP7LOlu+1LXxHSQ+8Af86l34Lbo8t6rj6OTOvfux3dphTK1I8KNCH8XZKDiYO+sxbTuKD2dDot2Dcg+0BAQEBAQEBBRfjJ8Ld/Nn3xIKdvDUg+7kPpDzT+yg5H2LX0eY/Ef6WNdei3YNy4Xqd90gsq1ST3hrzYL/KXyBlpkhZaiDaIm0LZiDldxtJ10zrrpm1XSg5npuObfUj/AMS+W6PkIYyMDEDQBTNQKGP6kdWm/Fy0y06Y7aRC2eDttrkkkjlkbEXeVlsoPmOfreBXPnU9uTETFY93Ln4WGuSJmdbSWxRMbiMdVrGDFyfVAGRQ2mda0s5rNKf04al7R4scpObFf53H5pW2SnROk2O+1E37pjm/uVPxvsUXrU/14/Zr3dphdCnSPCjQh/F2Sg4mDvrEW09koPZ0Oi3YNyD7QEBAQEBAQEFF+Mnwt382ffEgp28NSDHd8uJI06sx2HIo8leqsw6+Fl+lnraflYlxTVbTW3J0av8AORV8PY287SWyPWJhtWzSvbCGRkggsbBJOc5OjEDmLqa+RT0xxrqt4VnL5Vuv6WKN2/iGezWK95qCS9GM4miFj2trqytyqaueKVmtY7OG3E5Fd36u7Zjvq13dMyK3+SLZTiR22CoY5xzMkadEn/ONYrXxeseGMfIvuK547T7pM9jXNqNI6kmJz37eZWMTaLfo4OEl5NghLJgSJDiYmY4p0iNg3hc9r2rW1Y8uitItO6yo695Q6V+KfNBo3YF2YKzXHET5eY9Ryxk5Fpjw+bu0wpXCkeFGhD+LslBw8HvWItp7JQez4dFuwbkH2gICAgICAgIKL8ZPhbv5s++JBTt4akGmgk+D16UpXO3I4e03jXDmx9M7jw9V6by4z4/p2+6E+sFpDgC01BUTv3MeWPBe7nQOnfLil80rnYwNfMJqApMl4nUQ5OHx5xza1/Myk0ciih2TXbTwjshtdmlhqKvHml2ZrwQWuyZsy6MWaabifdxcrjfVxzWPPs6M7m2eGFzpW4zYmmU1qA8AB1NpXNiyX6pnwxxYyTSa5I8dlY4f4WfLHB2LiloxWD3dbzynu4lJx8MzebT4R8vNj4fH+nT7p/iEBKsXl2zd2mEEjwo0IfxdkoOHg/6xHtPZKD2fDot2Dcg+0BAQEBAQEBBRfjJ8Ld/Nn3xIKdt+pBpIPuKQtILTQhYmImNS3x5LY7Ras6mEjufCAsOfFOtp0Xdy474Jr3q9JxfVMeWIrl7SmFiwljOmHN5R5w+GVQfus4rv7Z26bMI7OBwv9ru5Ns9MsFrwwiaPRtc88vmDpJy/BDWvKF39hU+U+c4GmaNuRrdvGV04sVt7lWcr1THiiYx95/hFZpS8kuNSV1RGvDzWTJbJabWncsay0bV3aYQSPCjQh6eyUHDwf9Yj2nslB7Pg0W7BuQfaAgICAgICAgovxk+Fu/mz74kFOW/Ug00BB+oMkdoc3RcRsK1mtZ8wlx58mP7bTDN/qMvt/ALX6VPh0f8AIcn/ADlhltD3aTielbRSseIQZORlyffaZY1shfiAg2ru0wgkeFGhD09koOHg/wCsR7T2Sg9nwaLdg3IPtAQEBAQEBAQUX4yfC3fzZ98SCnLfqQaaD9QSe4cC5rSGvk9HG7MSKuePdbq2n4qt5XqeLDPTHeW9aTKyLj8GEVOAB9+c1r+HV1Kiz+sZpnzr9ksY6u8PBrHSnkrHs8kN+KuafUM/nqt/6z0Q497+CyNwP/5286A4pHLi6+oroxer56z53+7E44VthFgNNZgXxVlY3OKUewe83XtHUrzieqYs35bdp/hFakwiStGgg2ru0wgkeFGhD09koOHg/wCsR7T2Sg9nQaLdg3IMiAgICAgICAgovxk+Fu/mz74kFOW/Ug00E7wAwSM+LPKyrSaRRn67gcryOIHNsKp/U+bOOPp08+8/DekRM915XHdLYhU5XHO7i5G8S8na+5T6SCOOij6d+GzKF0VmJjVmpRa/T0ztzb2udloFcjXjM8bncYWYiYYUJ4SsDvIF88TMXFPpohmBP+63kNcu2vGvSeleoTf+jknv7SivT3hXSvUTau7TCCRYU6EPT2Sg4dwesR7T2Sg9n2fRbsG5BkQEBAQEBAQEFF+Mnwt382ffEgpu3akC6bCbRNHEP9xwFeIaz0CpUebJGLHN59oZiNy9G4KWJsTRRoDWgMaOJoFP82Lw+TPe0zafd1U1WU1igAFRmH+VUWHjZMtZtWPBNoiXn2/8MrytM9otdltLo4LHJisia/FBZjEAmPNISBU1417Di+n4ceGKzXczHdzzaZld+Bt9i8rHDaQADI3z2jM2RpLXgclQVQ5uFaM1qUjwli3bak8JcMrytdotFpslpdHBYX4rI2vxQ5ocQHFmaStKmuo0XoOPwcdcMUtG/lDNp2urAq/P9RsUFpoAZG0eBmErTivA5Kg9a8/zOFbBf9PZNW22DDG7WyR45aDkxXj2mOyZev4rg3NJi0eYbPLt+3ebLaJYT/tuIB42nK09RC9xx8sZcVbx7w5pjUsV3aYUzCRYU6EPT2Sg4dwesR7T2Sg9n2fRbzRuQZEBAQEBAQEBBRXjKcLd/Nn3xIKct2pB3/BvCHWwE/Uje4bcjf8A0VW+rW6eNP6t8flft0No1uxeRmOydJYa4hA1gjrCl4vIvhv+WWJiJVB4Lbts0N33sLVHGZIHyteXtFWthjyAE5vOxute5rbqrEuZL/AvA6O6oaimO6RwHE1zyQvP8zNNeVNqylrH5UU8HlzWWy3ZebrTDG+azPmDy9oLgIWENY05wCQT+JegraLViYRJV4FIXMutmMKCSSR7RxNc7IqL1DPvJNJ8JaR2TK9YMaGQaix3XTIq7kcaa0i8eJbxb2eYfChEBbAR9eJhO0Fzf2CuvRr9XG18TKLJ5Rq7tMK2aJFhToQ9PZKDh3B6xHtPZKD2fZ9BvNG5BkQEBAQEBAQEFFeMpwt382ffEgpy26kHe8G8wbbWg/XY9o20Dv8Ayq31avVxp/Tu3p5X3dUmRuxeU8wnSeyOqFHrQjV+YAWa1yvk8pNF5fF+URRuxWWjFzF448mUjPrVtxvUsuKnR5hpNIlK7JZmxsayNoa1gAa0agFHNrZ7zb3lnwjOEOAsFse9xkniE5b8oijdRloxKULxTIaAAkUrQVqurFz8uKvQ1msT3SSxWRkMbY424rYwGtbxALktaL7m3ls+Lzn8nFI46mnJy0oFBe09Om1dRO3mLwoTh1so36kbRTiJLnU/uC9J6RSK8eNe8os07v2Rq7tMKzRJFhToQ9PZKDh3D6xHtPZKD2fZtBvNG5BkQEBAQEBAQEFFeMpwl382ffEgpu26kC7LYYJY5W543B1OOhyjpGRR5ccZKTSfdmJ09C4PXg2RjXMNWvAc08YK8Vak47zjt7Ojz3S+wzqO1WduPfmGE1lmdGy6rZM0AETRULXVFcmzKOhWPH4ePJWJ64ifhpNp+GgPCFafuO8eody6I4WOs/3IY6p+H6fCHaD/AMHePUO5TTxcV4++NsdU/CcWWbyjGPxXNx2h2K4ULaiuKRxhVWWnRbpbxKNYcXsyKMsc4AAY8jvZY3KAdtK9Cjis5JikeZJ7d3mC97cbTNJKf9xxNOIZmjoFAvZYcUYscUj2QTO5fN3aYUrCRYU8HD09koOHcPrEe09koPZ9m0G80bkGRAQEBAQEBAQUV4ynCXfzZ98SCm7bqQaqCaYA4V/JSIZnUjJqyT/qcc4Puk9R2lVHqfA+tH1Mf3R/KSl9dpXbdd5B1ASK/A7F5yJ9p8pUis1qTWhvNlBW1rdUeO5p91WNzA5V73/HAC3GBflyZw3lcdWxb5M9rViutyRHd568ImFhtL3QxSYzcassoyiRwzNafZHxoNQy33pnAnH/AFckfmnx+iK9t9oQVXCNtXdphBIsKuDh6eyUHDuHh49p7JQezrNoN5o3IMqAgICAgICAgorxlOEu/mz74kFNWzUg1kBBIsHsL57GA3JJGM0bjTF5rs42ZRyLg5fp2Lkd57T8tq3mFh3R4TYCBWR8Z9mRuMOhwr+ypcnpPIp9uphLGSHeb4SIAPWbN1ndVQfgeT/gz1Vce+PCtHQgTPf7sTcQdLjTJ1qfH6TyLz+bsxOSI8K3wgwwntYLB6OM542mpdzna9mQK54vp2LB38z8orXmUdVg1fiDau7TCCRYVcHD07kHDuHh49p7JQezrLoM5o3IMqAgICAgICAgorxleEu/mz74kFNWvUg1kBAQZYrO9+i1x2Cq1m1Y8y1tetfMs/8Apk3/AFn4d60+tT5R/iMfywy2Z7NJjhtC3res+Jb1yVt4lhWzcQEG1d2mEEiwq4OHp3IOFcXDx7T2Sg9n2XQZzRuQZUBAQEBAQEBBRXjK8Jd/Nn3xIKZtWpBroPuKMuIDRUnMFiZiI3LEzERuUnufB3GOVuMdddFveq/LypntVWZuZM9q9oS+y4NsFMZxPIPNGxcnXMuCckzLoMwfg9j+53esba9UsNpwWjcPMc5vIfPHesxaWYtMIff2CpjOjik5nDKx3JyFdWLlWr2t3h24eZava3eERnhcxxa4UI1KxraLRuFrW0WjcMay2bN3aYQSHCrg4encg4dxcPHtPZKD2fZdBnNG4IMqAgICAgICAgorxleEu/mz74kFMWrUgwIJdg1dOY/WdlJ9luoKu5OTrnpjwqOXnm1umPEJ9ZLOAAAKci44q4Z3t+NvyysmEDpmCQmmLloHeyXUoDyVUsYcnT1aTRxsk169dko+RDFDmmvGOJc1eqZ1pz2msTpxrRhBZI5xZ3zsEpIGLloHHM1zqUB5CV0VwXmvVpPXjZJr1xHZ0bTY2vaWvaCDnBUaJWGGeDxYSBloCY3e03W08v8AmtdPHy9FtT4l18XP9O2p8SghVoumzd2mEEhwr4OHp3IOHcXDx7T2Sg9n2TQZzW7ggyoCAgICAgICCifGW4S7+bPviQUzadSD7u2DykrWnNWp2DKo8tumkyiz36Mcysu5IaNrrduGZVCij5SOd7WQvkaKOije4j2i1pdk6ljFS031JH5skQri6MGH2277Tamwvc+KWrrQXANpigubi5yfOqTyhXj0URrtC0sFLwc+74p3ZXNhLjX6xjBz7cVVGSvTl1CgzY4jP0x8qyurBOW3XdaLZ5JzniYny5eACAKvGLrynPxq3hfRGu0LLwMtTrRYbO95q7EDSTnJb5tT1Knz16ckxCi5NOnLMQx4WWLykDjTLF5w2DSHVuCjQqPvmDycrgMxyjp/+1Vtgv1Y4le8a/XjiXxd2mFMnSHCvg4encg4dx8PHtPZKD2fZNBnNbuCDKgICAgICAgIKJ8ZbhLv5s++JBTFoQb2Do9L+E/sublf23Jzf7SyrsHmt2Dcq72VPs70MQe0tOZ7S07HCh3pE6ncMROpiXHuC9RYbrt12SNd8okMjIGAGswmAa2VpGTFy1rXJi5Vb0vFo3C9rlrNeraeYK3K2z2OOzzDNHik8rgcYfFUvIve2TcfKrjLita03/1KCw3m67brtd1SMkNpe9zIAGu9LHK6oma4CmLQmuXIRRXkzqNys6Z6Xp1xKZ4LXMLPYYY6+kiaMZvGTlJVPkm2TLPTCqy9OTd999+GK8mVjkB9h3ZK10gUFhJwjeYN5Vhw/s/2tOB/bn92ld2mF1u5IcK+Dh6dyDh3Hw8e09koPZ1j4NnNbuCDMgICAgICAgIKJ8ZbhLv5s++JBS86DauWXFmb71R1jJ8aKHkV6scuflV6sUrLuiSrByZOpVkeFPXvCRWN6TBMOxYZmnFcMU0zEUd1FazEw1mJjskLLW14pWld6kxVi89Np01me2pZIwAB5SmTRJ/YlJyTM9EzvTfHExEbjs1rd5rg5vWs/TvWOuPDWY042FFrYbNM8kNeGFoHtl3mgDly/BaXtGo1HdJWnVt56v8AlxpiPZAb05zvVlxq9ONbcSvTihr3dphTulIcLODh6dyDh3Hw8e09koPZ1j4NnNbuCDMgICAgICAgIKJ8ZbhLBzZ98SCl5kGNrqGo1J5Jjae4OXoHAEnI7I73XBVOSn076nwpMuOcV9eyZ2Z/HrRr77czA63CxufYpnBpa9zoXONBLE41GKTrGXJ3KbNTrjrq6c9PqR9Sv+06jl2rl04ulFMPL8+WiK74XCR75WGUjL5KNhrQka60PQp+PgjHM5JWOG1q4938R4TmyS+RDQ8FzKAVz1oOVQ5M15rNKyr6RW14vaOytfCRf8ZcRCaxRn80hzDYMo61nBivfW3ROGt8nTTwqaR5cSSakmpPKVcRGlvEajUM93aYRlIMLODh6dyDh3Hw8e09koPZ9j4NnNbuCDMgICAgICAgIKJ8ZfhLBzZ98SClps6DGg27vtroXVGUHO3jCjy44yRqUObDXLXUp3cd/tIGXGb/AHN5CNarbVtjnUqm9LYp1ZIJorNbWYsgY8ahmc08msLNMk171bY8s1ndZawwOiOQWi1hn/X5Q0pxKb68/EJvxM/EOrd1ksd3NOJiMrncTjOP7lRXyTbyhyZZt90uPhHhr5hYxxbH7R0ncYaNW/YtKY5vb8sMY62vPTWFY3jbjM7iaNFvFynlVnixRjjS1w4YxV001ImbV3aYQSDC3g4encg41wRl07A0EnzjQCuQNJJycQBKD2ZYuDZzW7ggzICAgICAgICCifGX4Swc2ffEgpZ4QfOKeJAxTxIPuJzmGrSQeMZFiYiY1LFqxaNS6UN9yt0mh3LmPwXNbiUnx2cl+Fjnx2bfzkfTQdsxzTctPwf/AGRfgP8As1Jr7kdotDeXSPxW9eJSPPdLThY4893Nle55q4knjK6YrERqHVWsVjUPjFPEstjFPEg2bvFHiqDv4W8HD07kFgeBXAzG9NK3hAHHkgqHMj2yEYx9wN9ooL4AQfqAgICAgICAgpnxgrktNrfYvk9nmlDGzYxjYX4tTFStM1aHqQVYME7eP+Ntn6Lu5A+al4fdts/Rd3IHzUvD7ttn6Lu5A+al4fdts/Rd3IHzUvD7ttn6Lu5A+al4fdts/Rd3IHzUvD7ttn6Lu5A+al4fdts/Rd3IHzUvD7ttn6Lu5A+al4fdts/Rd3IHzUvD7ttn6Lu5B2ruwZt1rls0c932oNY/zi6Msa5gBNHE5q0odqD0fcd2iyxBgoXHK9wFMZ5znZqA1ABB0EBAQEBAQEBAQEBAQEBAQEBAQEBAQEBAQEBAQEBAQEBAQEBAQEBAQEBAQEBAQEBAQEBAQEBAQEBAQEBAQEBAQEBAQEBAQEBAQEBAQEBAQEBAQEBAQEBAQEBAQEBAQEBA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267744" y="2276871"/>
            <a:ext cx="2016224" cy="23762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390904" y="3717031"/>
            <a:ext cx="1821055" cy="715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Entscheidungs-bedarfe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011" y="2413276"/>
            <a:ext cx="667891" cy="1059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>
          <a:xfrm>
            <a:off x="3275855" y="2413275"/>
            <a:ext cx="812943" cy="10517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Kurz-info</a:t>
            </a:r>
          </a:p>
        </p:txBody>
      </p:sp>
      <p:sp>
        <p:nvSpPr>
          <p:cNvPr id="21" name="Rechteck 20"/>
          <p:cNvSpPr/>
          <p:nvPr/>
        </p:nvSpPr>
        <p:spPr>
          <a:xfrm>
            <a:off x="4603122" y="2285008"/>
            <a:ext cx="2016224" cy="23762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72464" y="2413276"/>
            <a:ext cx="1077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Grafiken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64" y="2939138"/>
            <a:ext cx="1183892" cy="6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464" y="3717031"/>
            <a:ext cx="1183892" cy="7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hteck 25"/>
          <p:cNvSpPr/>
          <p:nvPr/>
        </p:nvSpPr>
        <p:spPr>
          <a:xfrm>
            <a:off x="2293319" y="4813672"/>
            <a:ext cx="2016224" cy="16396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2827535" y="4864069"/>
            <a:ext cx="8803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Zahlen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2" y="5341924"/>
            <a:ext cx="1637497" cy="103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hteck 27"/>
          <p:cNvSpPr/>
          <p:nvPr/>
        </p:nvSpPr>
        <p:spPr>
          <a:xfrm>
            <a:off x="4610204" y="4813672"/>
            <a:ext cx="2016224" cy="16396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788024" y="5048735"/>
            <a:ext cx="1656184" cy="468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+mj-lt"/>
              </a:rPr>
              <a:t>„</a:t>
            </a:r>
            <a:r>
              <a:rPr lang="de-DE" dirty="0" err="1">
                <a:solidFill>
                  <a:schemeClr val="tx1"/>
                </a:solidFill>
                <a:latin typeface="+mj-lt"/>
              </a:rPr>
              <a:t>Good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 News“</a:t>
            </a:r>
          </a:p>
        </p:txBody>
      </p:sp>
      <p:sp>
        <p:nvSpPr>
          <p:cNvPr id="30" name="Rechteck 29"/>
          <p:cNvSpPr/>
          <p:nvPr/>
        </p:nvSpPr>
        <p:spPr>
          <a:xfrm>
            <a:off x="4788024" y="5733256"/>
            <a:ext cx="1656184" cy="468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+mj-lt"/>
              </a:rPr>
              <a:t>„</a:t>
            </a:r>
            <a:r>
              <a:rPr lang="de-DE" dirty="0">
                <a:solidFill>
                  <a:schemeClr val="tx1"/>
                </a:solidFill>
                <a:latin typeface="+mj-lt"/>
              </a:rPr>
              <a:t>Bad News“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Freihand 4"/>
              <p14:cNvContentPartPr/>
              <p14:nvPr/>
            </p14:nvContentPartPr>
            <p14:xfrm>
              <a:off x="1488675" y="2028039"/>
              <a:ext cx="1695960" cy="227844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4555" y="2003919"/>
                <a:ext cx="1744200" cy="23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Freihand 11"/>
              <p14:cNvContentPartPr/>
              <p14:nvPr/>
            </p14:nvContentPartPr>
            <p14:xfrm>
              <a:off x="6560355" y="5134839"/>
              <a:ext cx="1116720" cy="11916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6235" y="5110719"/>
                <a:ext cx="11649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Freihand 13"/>
              <p14:cNvContentPartPr/>
              <p14:nvPr/>
            </p14:nvContentPartPr>
            <p14:xfrm>
              <a:off x="6549555" y="5018559"/>
              <a:ext cx="351360" cy="36180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5435" y="4994439"/>
                <a:ext cx="3996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Freihand 22"/>
              <p14:cNvContentPartPr/>
              <p14:nvPr/>
            </p14:nvContentPartPr>
            <p14:xfrm>
              <a:off x="6549555" y="5954199"/>
              <a:ext cx="342000" cy="319320"/>
            </p14:xfrm>
          </p:contentPart>
        </mc:Choice>
        <mc:Fallback>
          <p:pic>
            <p:nvPicPr>
              <p:cNvPr id="23" name="Freihand 2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25435" y="5930079"/>
                <a:ext cx="3902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Freihand 23"/>
              <p14:cNvContentPartPr/>
              <p14:nvPr/>
            </p14:nvContentPartPr>
            <p14:xfrm>
              <a:off x="6570795" y="5784279"/>
              <a:ext cx="1031760" cy="353520"/>
            </p14:xfrm>
          </p:contentPart>
        </mc:Choice>
        <mc:Fallback>
          <p:pic>
            <p:nvPicPr>
              <p:cNvPr id="24" name="Freihand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46675" y="5760159"/>
                <a:ext cx="1080000" cy="4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465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Projektinformation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28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Projektinformation (3) – Beispiel zur Manipulation 1 </a:t>
            </a:r>
          </a:p>
        </p:txBody>
      </p:sp>
      <p:sp>
        <p:nvSpPr>
          <p:cNvPr id="8" name="object 3"/>
          <p:cNvSpPr/>
          <p:nvPr/>
        </p:nvSpPr>
        <p:spPr>
          <a:xfrm>
            <a:off x="611559" y="2492896"/>
            <a:ext cx="7997661" cy="3024336"/>
          </a:xfrm>
          <a:custGeom>
            <a:avLst/>
            <a:gdLst/>
            <a:ahLst/>
            <a:cxnLst/>
            <a:rect l="l" t="t" r="r" b="b"/>
            <a:pathLst>
              <a:path w="9288780" h="3600450">
                <a:moveTo>
                  <a:pt x="0" y="3600449"/>
                </a:moveTo>
                <a:lnTo>
                  <a:pt x="9288779" y="3600449"/>
                </a:lnTo>
                <a:lnTo>
                  <a:pt x="9288779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611559" y="2492896"/>
            <a:ext cx="7997661" cy="3024336"/>
          </a:xfrm>
          <a:custGeom>
            <a:avLst/>
            <a:gdLst/>
            <a:ahLst/>
            <a:cxnLst/>
            <a:rect l="l" t="t" r="r" b="b"/>
            <a:pathLst>
              <a:path w="9288780" h="3600450">
                <a:moveTo>
                  <a:pt x="0" y="3600449"/>
                </a:moveTo>
                <a:lnTo>
                  <a:pt x="9288779" y="3600449"/>
                </a:lnTo>
                <a:lnTo>
                  <a:pt x="9288779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5"/>
          <p:cNvSpPr/>
          <p:nvPr/>
        </p:nvSpPr>
        <p:spPr>
          <a:xfrm>
            <a:off x="736217" y="2613867"/>
            <a:ext cx="3790196" cy="2770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6"/>
          <p:cNvSpPr/>
          <p:nvPr/>
        </p:nvSpPr>
        <p:spPr>
          <a:xfrm>
            <a:off x="4641223" y="2613867"/>
            <a:ext cx="3830217" cy="2800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787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Projektinformation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29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Projektinformation (4) – Beispiel zur Manipulation 2 </a:t>
            </a:r>
          </a:p>
        </p:txBody>
      </p:sp>
      <p:sp>
        <p:nvSpPr>
          <p:cNvPr id="12" name="object 3"/>
          <p:cNvSpPr/>
          <p:nvPr/>
        </p:nvSpPr>
        <p:spPr>
          <a:xfrm>
            <a:off x="597024" y="2492375"/>
            <a:ext cx="8012197" cy="3024857"/>
          </a:xfrm>
          <a:custGeom>
            <a:avLst/>
            <a:gdLst/>
            <a:ahLst/>
            <a:cxnLst/>
            <a:rect l="l" t="t" r="r" b="b"/>
            <a:pathLst>
              <a:path w="9287510" h="3600450">
                <a:moveTo>
                  <a:pt x="0" y="3600449"/>
                </a:moveTo>
                <a:lnTo>
                  <a:pt x="9287255" y="3600449"/>
                </a:lnTo>
                <a:lnTo>
                  <a:pt x="9287255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4"/>
          <p:cNvSpPr/>
          <p:nvPr/>
        </p:nvSpPr>
        <p:spPr>
          <a:xfrm>
            <a:off x="597024" y="2492375"/>
            <a:ext cx="8012197" cy="3024857"/>
          </a:xfrm>
          <a:custGeom>
            <a:avLst/>
            <a:gdLst/>
            <a:ahLst/>
            <a:cxnLst/>
            <a:rect l="l" t="t" r="r" b="b"/>
            <a:pathLst>
              <a:path w="9287510" h="3600450">
                <a:moveTo>
                  <a:pt x="0" y="3600449"/>
                </a:moveTo>
                <a:lnTo>
                  <a:pt x="9287255" y="3600449"/>
                </a:lnTo>
                <a:lnTo>
                  <a:pt x="9287255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5"/>
          <p:cNvSpPr/>
          <p:nvPr/>
        </p:nvSpPr>
        <p:spPr>
          <a:xfrm>
            <a:off x="727185" y="2613367"/>
            <a:ext cx="3786429" cy="276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6"/>
          <p:cNvSpPr/>
          <p:nvPr/>
        </p:nvSpPr>
        <p:spPr>
          <a:xfrm>
            <a:off x="4682552" y="2613367"/>
            <a:ext cx="3802862" cy="2777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70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- </a:t>
            </a:r>
            <a:r>
              <a:rPr lang="de-DE" sz="1800" b="1" dirty="0"/>
              <a:t>Projektphasen</a:t>
            </a:r>
            <a:endParaRPr lang="de-DE" sz="11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29" name="Rechteck 228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Calibri"/>
                <a:cs typeface="Calibri"/>
              </a:rPr>
              <a:t>Der Projektmanagementlebenszyklus</a:t>
            </a:r>
          </a:p>
        </p:txBody>
      </p:sp>
      <p:grpSp>
        <p:nvGrpSpPr>
          <p:cNvPr id="10" name="Gruppieren 9"/>
          <p:cNvGrpSpPr/>
          <p:nvPr/>
        </p:nvGrpSpPr>
        <p:grpSpPr>
          <a:xfrm>
            <a:off x="1259632" y="2060848"/>
            <a:ext cx="6696744" cy="4464496"/>
            <a:chOff x="-900608" y="2708920"/>
            <a:chExt cx="6696744" cy="4464496"/>
          </a:xfrm>
        </p:grpSpPr>
        <p:sp>
          <p:nvSpPr>
            <p:cNvPr id="2" name="Ellipse 1"/>
            <p:cNvSpPr/>
            <p:nvPr/>
          </p:nvSpPr>
          <p:spPr>
            <a:xfrm>
              <a:off x="17168" y="2708920"/>
              <a:ext cx="4554832" cy="446449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1145555" y="3529806"/>
              <a:ext cx="2346325" cy="220345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de-DE" dirty="0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10800000">
              <a:off x="1145555" y="4321894"/>
              <a:ext cx="2346325" cy="2203450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C00000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849679" y="3529861"/>
              <a:ext cx="9541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Planning</a:t>
              </a:r>
              <a:r>
                <a:rPr lang="de-DE" sz="14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 </a:t>
              </a:r>
            </a:p>
            <a:p>
              <a:pPr algn="ctr"/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Process</a:t>
              </a:r>
              <a:endParaRPr lang="de-DE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837913" y="5927604"/>
              <a:ext cx="1005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Executing</a:t>
              </a:r>
              <a:endParaRPr lang="de-DE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  <a:p>
              <a:pPr algn="ctr"/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Process</a:t>
              </a:r>
              <a:endParaRPr lang="de-DE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384054" y="2852936"/>
              <a:ext cx="18453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Monitoring &amp; </a:t>
              </a:r>
            </a:p>
            <a:p>
              <a:pPr algn="ctr"/>
              <a:r>
                <a:rPr lang="de-DE" sz="14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Controlling  </a:t>
              </a:r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Process</a:t>
              </a:r>
              <a:endParaRPr lang="de-DE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sp>
          <p:nvSpPr>
            <p:cNvPr id="8" name="Pfeil nach rechts 7"/>
            <p:cNvSpPr/>
            <p:nvPr/>
          </p:nvSpPr>
          <p:spPr>
            <a:xfrm>
              <a:off x="-900608" y="4293096"/>
              <a:ext cx="1902146" cy="1101725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-642231" y="4582348"/>
              <a:ext cx="9316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Initiating</a:t>
              </a:r>
              <a:endParaRPr lang="de-DE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  <a:p>
              <a:pPr algn="ctr"/>
              <a:r>
                <a:rPr lang="de-DE" sz="1400" b="1" dirty="0" err="1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rPr>
                <a:t>Process</a:t>
              </a:r>
              <a:endParaRPr lang="de-DE" sz="1400" b="1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893990" y="4365104"/>
              <a:ext cx="1902146" cy="1101725"/>
              <a:chOff x="-748208" y="4445496"/>
              <a:chExt cx="1902146" cy="1101725"/>
            </a:xfrm>
          </p:grpSpPr>
          <p:sp>
            <p:nvSpPr>
              <p:cNvPr id="18" name="Pfeil nach rechts 17"/>
              <p:cNvSpPr/>
              <p:nvPr/>
            </p:nvSpPr>
            <p:spPr>
              <a:xfrm>
                <a:off x="-748208" y="4445496"/>
                <a:ext cx="1902146" cy="1101725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-432123" y="4734748"/>
                <a:ext cx="8162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400" b="1" dirty="0" err="1"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Closing</a:t>
                </a:r>
                <a:endParaRPr lang="de-DE" sz="14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  <a:p>
                <a:pPr algn="ctr"/>
                <a:r>
                  <a:rPr lang="de-DE" sz="1400" b="1" dirty="0" err="1">
                    <a:solidFill>
                      <a:schemeClr val="bg1"/>
                    </a:solidFill>
                    <a:latin typeface="+mj-lt"/>
                    <a:cs typeface="Calibri" panose="020F0502020204030204" pitchFamily="34" charset="0"/>
                  </a:rPr>
                  <a:t>Process</a:t>
                </a:r>
                <a:endParaRPr lang="de-DE" sz="1400" b="1" dirty="0">
                  <a:solidFill>
                    <a:schemeClr val="bg1"/>
                  </a:solidFill>
                  <a:latin typeface="+mj-lt"/>
                  <a:cs typeface="Calibri" panose="020F0502020204030204" pitchFamily="34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419235" y="4676835"/>
              <a:ext cx="590760" cy="17172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115" y="4652715"/>
                <a:ext cx="6390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Freihand 12"/>
              <p14:cNvContentPartPr/>
              <p14:nvPr/>
            </p14:nvContentPartPr>
            <p14:xfrm>
              <a:off x="876435" y="4581435"/>
              <a:ext cx="362520" cy="314640"/>
            </p14:xfrm>
          </p:contentPart>
        </mc:Choice>
        <mc:Fallback>
          <p:pic>
            <p:nvPicPr>
              <p:cNvPr id="13" name="Freihand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315" y="4557315"/>
                <a:ext cx="4107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Freihand 20"/>
              <p14:cNvContentPartPr/>
              <p14:nvPr/>
            </p14:nvContentPartPr>
            <p14:xfrm>
              <a:off x="800115" y="3952875"/>
              <a:ext cx="276480" cy="371880"/>
            </p14:xfrm>
          </p:contentPart>
        </mc:Choice>
        <mc:Fallback>
          <p:pic>
            <p:nvPicPr>
              <p:cNvPr id="21" name="Freihand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995" y="3928755"/>
                <a:ext cx="3247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Freihand 21"/>
              <p14:cNvContentPartPr/>
              <p14:nvPr/>
            </p14:nvContentPartPr>
            <p14:xfrm>
              <a:off x="1057155" y="4267155"/>
              <a:ext cx="360" cy="36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3035" y="4243035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Freihand 22"/>
              <p14:cNvContentPartPr/>
              <p14:nvPr/>
            </p14:nvContentPartPr>
            <p14:xfrm>
              <a:off x="4838595" y="3276435"/>
              <a:ext cx="410040" cy="324720"/>
            </p14:xfrm>
          </p:contentPart>
        </mc:Choice>
        <mc:Fallback>
          <p:pic>
            <p:nvPicPr>
              <p:cNvPr id="23" name="Freihand 2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14475" y="3252315"/>
                <a:ext cx="458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" name="Freihand 23"/>
              <p14:cNvContentPartPr/>
              <p14:nvPr/>
            </p14:nvContentPartPr>
            <p14:xfrm>
              <a:off x="5248275" y="3695835"/>
              <a:ext cx="360" cy="360"/>
            </p14:xfrm>
          </p:contentPart>
        </mc:Choice>
        <mc:Fallback>
          <p:pic>
            <p:nvPicPr>
              <p:cNvPr id="24" name="Freihand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24155" y="3671715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Freihand 28"/>
              <p14:cNvContentPartPr/>
              <p14:nvPr/>
            </p14:nvContentPartPr>
            <p14:xfrm>
              <a:off x="5093835" y="4981755"/>
              <a:ext cx="326520" cy="487080"/>
            </p14:xfrm>
          </p:contentPart>
        </mc:Choice>
        <mc:Fallback>
          <p:pic>
            <p:nvPicPr>
              <p:cNvPr id="29" name="Freihand 2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9715" y="4957635"/>
                <a:ext cx="3747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Freihand 29"/>
              <p14:cNvContentPartPr/>
              <p14:nvPr/>
            </p14:nvContentPartPr>
            <p14:xfrm>
              <a:off x="5505315" y="5495835"/>
              <a:ext cx="360" cy="360"/>
            </p14:xfrm>
          </p:contentPart>
        </mc:Choice>
        <mc:Fallback>
          <p:pic>
            <p:nvPicPr>
              <p:cNvPr id="30" name="Freihand 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1195" y="5471715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Freihand 30"/>
              <p14:cNvContentPartPr/>
              <p14:nvPr/>
            </p14:nvContentPartPr>
            <p14:xfrm>
              <a:off x="2562315" y="5371995"/>
              <a:ext cx="336600" cy="457560"/>
            </p14:xfrm>
          </p:contentPart>
        </mc:Choice>
        <mc:Fallback>
          <p:pic>
            <p:nvPicPr>
              <p:cNvPr id="31" name="Freihand 3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38195" y="5347875"/>
                <a:ext cx="3848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4" name="Freihand 223"/>
              <p14:cNvContentPartPr/>
              <p14:nvPr/>
            </p14:nvContentPartPr>
            <p14:xfrm>
              <a:off x="2969475" y="5610315"/>
              <a:ext cx="183600" cy="190800"/>
            </p14:xfrm>
          </p:contentPart>
        </mc:Choice>
        <mc:Fallback>
          <p:pic>
            <p:nvPicPr>
              <p:cNvPr id="224" name="Freihand 22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5355" y="5586195"/>
                <a:ext cx="2318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5" name="Freihand 224"/>
              <p14:cNvContentPartPr/>
              <p14:nvPr/>
            </p14:nvContentPartPr>
            <p14:xfrm>
              <a:off x="3335955" y="5324475"/>
              <a:ext cx="32040" cy="562320"/>
            </p14:xfrm>
          </p:contentPart>
        </mc:Choice>
        <mc:Fallback>
          <p:pic>
            <p:nvPicPr>
              <p:cNvPr id="225" name="Freihand 2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11835" y="5300355"/>
                <a:ext cx="802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6" name="Freihand 225"/>
              <p14:cNvContentPartPr/>
              <p14:nvPr/>
            </p14:nvContentPartPr>
            <p14:xfrm>
              <a:off x="3190875" y="5467395"/>
              <a:ext cx="276480" cy="57600"/>
            </p14:xfrm>
          </p:contentPart>
        </mc:Choice>
        <mc:Fallback>
          <p:pic>
            <p:nvPicPr>
              <p:cNvPr id="226" name="Freihand 2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6755" y="5443275"/>
                <a:ext cx="3247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3" name="Freihand 232"/>
              <p14:cNvContentPartPr/>
              <p14:nvPr/>
            </p14:nvContentPartPr>
            <p14:xfrm>
              <a:off x="3800355" y="2419275"/>
              <a:ext cx="1334160" cy="48240"/>
            </p14:xfrm>
          </p:contentPart>
        </mc:Choice>
        <mc:Fallback>
          <p:pic>
            <p:nvPicPr>
              <p:cNvPr id="233" name="Freihand 23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76235" y="2395155"/>
                <a:ext cx="13824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4" name="Freihand 233"/>
              <p14:cNvContentPartPr/>
              <p14:nvPr/>
            </p14:nvContentPartPr>
            <p14:xfrm>
              <a:off x="3676515" y="2693235"/>
              <a:ext cx="1619640" cy="107640"/>
            </p14:xfrm>
          </p:contentPart>
        </mc:Choice>
        <mc:Fallback>
          <p:pic>
            <p:nvPicPr>
              <p:cNvPr id="234" name="Freihand 23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2395" y="2669115"/>
                <a:ext cx="16678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7" name="Freihand 236"/>
              <p14:cNvContentPartPr/>
              <p14:nvPr/>
            </p14:nvContentPartPr>
            <p14:xfrm>
              <a:off x="5856315" y="2943075"/>
              <a:ext cx="725760" cy="448920"/>
            </p14:xfrm>
          </p:contentPart>
        </mc:Choice>
        <mc:Fallback>
          <p:pic>
            <p:nvPicPr>
              <p:cNvPr id="237" name="Freihand 23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32195" y="2918955"/>
                <a:ext cx="7740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9" name="Freihand 238"/>
              <p14:cNvContentPartPr/>
              <p14:nvPr/>
            </p14:nvContentPartPr>
            <p14:xfrm>
              <a:off x="6724635" y="3143235"/>
              <a:ext cx="105120" cy="210960"/>
            </p14:xfrm>
          </p:contentPart>
        </mc:Choice>
        <mc:Fallback>
          <p:pic>
            <p:nvPicPr>
              <p:cNvPr id="239" name="Freihand 23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0515" y="3119115"/>
                <a:ext cx="153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0" name="Freihand 239"/>
              <p14:cNvContentPartPr/>
              <p14:nvPr/>
            </p14:nvContentPartPr>
            <p14:xfrm>
              <a:off x="6934155" y="2981235"/>
              <a:ext cx="228960" cy="635400"/>
            </p14:xfrm>
          </p:contentPart>
        </mc:Choice>
        <mc:Fallback>
          <p:pic>
            <p:nvPicPr>
              <p:cNvPr id="240" name="Freihand 23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10035" y="2957115"/>
                <a:ext cx="27720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1" name="Freihand 240"/>
              <p14:cNvContentPartPr/>
              <p14:nvPr/>
            </p14:nvContentPartPr>
            <p14:xfrm>
              <a:off x="7174995" y="3152595"/>
              <a:ext cx="131040" cy="191880"/>
            </p14:xfrm>
          </p:contentPart>
        </mc:Choice>
        <mc:Fallback>
          <p:pic>
            <p:nvPicPr>
              <p:cNvPr id="241" name="Freihand 24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50875" y="3128475"/>
                <a:ext cx="179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2" name="Freihand 241"/>
              <p14:cNvContentPartPr/>
              <p14:nvPr/>
            </p14:nvContentPartPr>
            <p14:xfrm>
              <a:off x="7464435" y="3043515"/>
              <a:ext cx="149400" cy="456480"/>
            </p14:xfrm>
          </p:contentPart>
        </mc:Choice>
        <mc:Fallback>
          <p:pic>
            <p:nvPicPr>
              <p:cNvPr id="242" name="Freihand 2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0315" y="3019395"/>
                <a:ext cx="1976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3" name="Freihand 242"/>
              <p14:cNvContentPartPr/>
              <p14:nvPr/>
            </p14:nvContentPartPr>
            <p14:xfrm>
              <a:off x="7686555" y="3133875"/>
              <a:ext cx="172800" cy="308160"/>
            </p14:xfrm>
          </p:contentPart>
        </mc:Choice>
        <mc:Fallback>
          <p:pic>
            <p:nvPicPr>
              <p:cNvPr id="243" name="Freihand 24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62435" y="3109755"/>
                <a:ext cx="221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4" name="Freihand 243"/>
              <p14:cNvContentPartPr/>
              <p14:nvPr/>
            </p14:nvContentPartPr>
            <p14:xfrm>
              <a:off x="7324755" y="4153035"/>
              <a:ext cx="286200" cy="171720"/>
            </p14:xfrm>
          </p:contentPart>
        </mc:Choice>
        <mc:Fallback>
          <p:pic>
            <p:nvPicPr>
              <p:cNvPr id="244" name="Freihand 24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00635" y="4128915"/>
                <a:ext cx="334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5" name="Freihand 244"/>
              <p14:cNvContentPartPr/>
              <p14:nvPr/>
            </p14:nvContentPartPr>
            <p14:xfrm>
              <a:off x="7467675" y="4133955"/>
              <a:ext cx="47880" cy="439560"/>
            </p14:xfrm>
          </p:contentPart>
        </mc:Choice>
        <mc:Fallback>
          <p:pic>
            <p:nvPicPr>
              <p:cNvPr id="245" name="Freihand 24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43555" y="4109835"/>
                <a:ext cx="9612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7" name="Freihand 246"/>
              <p14:cNvContentPartPr/>
              <p14:nvPr/>
            </p14:nvContentPartPr>
            <p14:xfrm>
              <a:off x="7581795" y="4524555"/>
              <a:ext cx="360" cy="360"/>
            </p14:xfrm>
          </p:contentPart>
        </mc:Choice>
        <mc:Fallback>
          <p:pic>
            <p:nvPicPr>
              <p:cNvPr id="247" name="Freihand 24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57675" y="4500435"/>
                <a:ext cx="486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8170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Projektphasen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30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Projektinformation (5) – Beispiel zur Manipulation 3 </a:t>
            </a:r>
          </a:p>
        </p:txBody>
      </p:sp>
      <p:sp>
        <p:nvSpPr>
          <p:cNvPr id="11" name="object 3"/>
          <p:cNvSpPr/>
          <p:nvPr/>
        </p:nvSpPr>
        <p:spPr>
          <a:xfrm>
            <a:off x="597023" y="2492375"/>
            <a:ext cx="8012197" cy="3024857"/>
          </a:xfrm>
          <a:custGeom>
            <a:avLst/>
            <a:gdLst/>
            <a:ahLst/>
            <a:cxnLst/>
            <a:rect l="l" t="t" r="r" b="b"/>
            <a:pathLst>
              <a:path w="9279255" h="3600450">
                <a:moveTo>
                  <a:pt x="0" y="3600449"/>
                </a:moveTo>
                <a:lnTo>
                  <a:pt x="9278873" y="3600449"/>
                </a:lnTo>
                <a:lnTo>
                  <a:pt x="9278873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4"/>
          <p:cNvSpPr/>
          <p:nvPr/>
        </p:nvSpPr>
        <p:spPr>
          <a:xfrm>
            <a:off x="597023" y="2492375"/>
            <a:ext cx="8012197" cy="3024857"/>
          </a:xfrm>
          <a:custGeom>
            <a:avLst/>
            <a:gdLst/>
            <a:ahLst/>
            <a:cxnLst/>
            <a:rect l="l" t="t" r="r" b="b"/>
            <a:pathLst>
              <a:path w="9279255" h="3600450">
                <a:moveTo>
                  <a:pt x="0" y="3600449"/>
                </a:moveTo>
                <a:lnTo>
                  <a:pt x="9278873" y="3600449"/>
                </a:lnTo>
                <a:lnTo>
                  <a:pt x="9278873" y="0"/>
                </a:lnTo>
                <a:lnTo>
                  <a:pt x="0" y="0"/>
                </a:lnTo>
                <a:lnTo>
                  <a:pt x="0" y="360044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5"/>
          <p:cNvSpPr/>
          <p:nvPr/>
        </p:nvSpPr>
        <p:spPr>
          <a:xfrm>
            <a:off x="4671710" y="2606965"/>
            <a:ext cx="3813483" cy="2780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751644" y="2596722"/>
            <a:ext cx="3813483" cy="27969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27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7332" y="2144194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424456"/>
                </a:solidFill>
              </a:rPr>
              <a:t>Operatives Projektmanagement - </a:t>
            </a:r>
            <a:r>
              <a:rPr lang="de-DE" sz="2000" b="1" dirty="0">
                <a:solidFill>
                  <a:srgbClr val="424456"/>
                </a:solidFill>
              </a:rPr>
              <a:t>Projektinformation</a:t>
            </a:r>
            <a:endParaRPr lang="de-DE" sz="2000" b="1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31</a:t>
            </a:fld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6785"/>
            <a:ext cx="6768752" cy="390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/>
          <p:nvPr/>
        </p:nvSpPr>
        <p:spPr>
          <a:xfrm>
            <a:off x="597024" y="1512775"/>
            <a:ext cx="801219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Stakeholder = Anspruchsgruppen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Freihand 2"/>
              <p14:cNvContentPartPr/>
              <p14:nvPr/>
            </p14:nvContentPartPr>
            <p14:xfrm>
              <a:off x="3883920" y="3659486"/>
              <a:ext cx="1275480" cy="100872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9800" y="3635366"/>
                <a:ext cx="132372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Freihand 12"/>
              <p14:cNvContentPartPr/>
              <p14:nvPr/>
            </p14:nvContentPartPr>
            <p14:xfrm>
              <a:off x="3021720" y="3857846"/>
              <a:ext cx="932400" cy="218160"/>
            </p14:xfrm>
          </p:contentPart>
        </mc:Choice>
        <mc:Fallback>
          <p:pic>
            <p:nvPicPr>
              <p:cNvPr id="13" name="Freihand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7600" y="3833726"/>
                <a:ext cx="9806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Freihand 14"/>
              <p14:cNvContentPartPr/>
              <p14:nvPr/>
            </p14:nvContentPartPr>
            <p14:xfrm>
              <a:off x="3152400" y="4362926"/>
              <a:ext cx="758160" cy="21060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280" y="4338806"/>
                <a:ext cx="8064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Freihand 16"/>
              <p14:cNvContentPartPr/>
              <p14:nvPr/>
            </p14:nvContentPartPr>
            <p14:xfrm>
              <a:off x="3735960" y="3134966"/>
              <a:ext cx="426960" cy="61884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1840" y="3110846"/>
                <a:ext cx="47520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Freihand 17"/>
              <p14:cNvContentPartPr/>
              <p14:nvPr/>
            </p14:nvContentPartPr>
            <p14:xfrm>
              <a:off x="4537320" y="3004286"/>
              <a:ext cx="111960" cy="671040"/>
            </p14:xfrm>
          </p:contentPart>
        </mc:Choice>
        <mc:Fallback>
          <p:pic>
            <p:nvPicPr>
              <p:cNvPr id="18" name="Freihand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3200" y="2980166"/>
                <a:ext cx="16020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Freihand 18"/>
              <p14:cNvContentPartPr/>
              <p14:nvPr/>
            </p14:nvContentPartPr>
            <p14:xfrm>
              <a:off x="3561720" y="4624286"/>
              <a:ext cx="566640" cy="61848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7600" y="4600166"/>
                <a:ext cx="61488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Freihand 20"/>
              <p14:cNvContentPartPr/>
              <p14:nvPr/>
            </p14:nvContentPartPr>
            <p14:xfrm>
              <a:off x="4563240" y="4624286"/>
              <a:ext cx="29880" cy="844920"/>
            </p14:xfrm>
          </p:contentPart>
        </mc:Choice>
        <mc:Fallback>
          <p:pic>
            <p:nvPicPr>
              <p:cNvPr id="21" name="Freihand 2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39120" y="4600166"/>
                <a:ext cx="7812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Freihand 23"/>
              <p14:cNvContentPartPr/>
              <p14:nvPr/>
            </p14:nvContentPartPr>
            <p14:xfrm>
              <a:off x="5138160" y="4328006"/>
              <a:ext cx="940680" cy="235800"/>
            </p14:xfrm>
          </p:contentPart>
        </mc:Choice>
        <mc:Fallback>
          <p:pic>
            <p:nvPicPr>
              <p:cNvPr id="24" name="Freihand 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14040" y="4303886"/>
                <a:ext cx="9889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Freihand 24"/>
              <p14:cNvContentPartPr/>
              <p14:nvPr/>
            </p14:nvContentPartPr>
            <p14:xfrm>
              <a:off x="5103240" y="4667846"/>
              <a:ext cx="425160" cy="592560"/>
            </p14:xfrm>
          </p:contentPart>
        </mc:Choice>
        <mc:Fallback>
          <p:pic>
            <p:nvPicPr>
              <p:cNvPr id="25" name="Freihand 2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9120" y="4643726"/>
                <a:ext cx="47340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Freihand 26"/>
              <p14:cNvContentPartPr/>
              <p14:nvPr/>
            </p14:nvContentPartPr>
            <p14:xfrm>
              <a:off x="5120520" y="3849206"/>
              <a:ext cx="1001880" cy="209520"/>
            </p14:xfrm>
          </p:contentPart>
        </mc:Choice>
        <mc:Fallback>
          <p:pic>
            <p:nvPicPr>
              <p:cNvPr id="27" name="Freihand 2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96400" y="3825086"/>
                <a:ext cx="1050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Freihand 28"/>
              <p14:cNvContentPartPr/>
              <p14:nvPr/>
            </p14:nvContentPartPr>
            <p14:xfrm>
              <a:off x="5059680" y="3213446"/>
              <a:ext cx="453240" cy="479520"/>
            </p14:xfrm>
          </p:contentPart>
        </mc:Choice>
        <mc:Fallback>
          <p:pic>
            <p:nvPicPr>
              <p:cNvPr id="29" name="Freihand 28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35560" y="3189326"/>
                <a:ext cx="501480" cy="52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067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7332" y="2144194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rgbClr val="424456"/>
                </a:solidFill>
              </a:rPr>
              <a:t>Operatives Projektmanagement - </a:t>
            </a:r>
            <a:r>
              <a:rPr lang="de-DE" sz="2000" b="1" dirty="0">
                <a:solidFill>
                  <a:srgbClr val="424456"/>
                </a:solidFill>
              </a:rPr>
              <a:t>Projektinformation</a:t>
            </a:r>
            <a:endParaRPr lang="de-DE" sz="2800" b="1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32</a:t>
            </a:fld>
            <a:endParaRPr lang="de-D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92851"/>
            <a:ext cx="6120680" cy="374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hteck 8"/>
          <p:cNvSpPr/>
          <p:nvPr/>
        </p:nvSpPr>
        <p:spPr>
          <a:xfrm>
            <a:off x="597024" y="1512775"/>
            <a:ext cx="801219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Ziele der Stakeholder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/>
              <p14:cNvContentPartPr/>
              <p14:nvPr/>
            </p14:nvContentPartPr>
            <p14:xfrm>
              <a:off x="905640" y="2516846"/>
              <a:ext cx="235440" cy="287640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520" y="2492726"/>
                <a:ext cx="2836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Freihand 2"/>
              <p14:cNvContentPartPr/>
              <p14:nvPr/>
            </p14:nvContentPartPr>
            <p14:xfrm>
              <a:off x="1192920" y="2786846"/>
              <a:ext cx="360" cy="36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8800" y="2762726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Freihand 3"/>
              <p14:cNvContentPartPr/>
              <p14:nvPr/>
            </p14:nvContentPartPr>
            <p14:xfrm>
              <a:off x="1349880" y="2577686"/>
              <a:ext cx="1227240" cy="13176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5760" y="2553566"/>
                <a:ext cx="1275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Freihand 11"/>
              <p14:cNvContentPartPr/>
              <p14:nvPr/>
            </p14:nvContentPartPr>
            <p14:xfrm>
              <a:off x="992760" y="2934806"/>
              <a:ext cx="339840" cy="286200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640" y="2910686"/>
                <a:ext cx="388080" cy="29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Freihand 12"/>
              <p14:cNvContentPartPr/>
              <p14:nvPr/>
            </p14:nvContentPartPr>
            <p14:xfrm>
              <a:off x="2699520" y="2472206"/>
              <a:ext cx="261720" cy="323640"/>
            </p14:xfrm>
          </p:contentPart>
        </mc:Choice>
        <mc:Fallback>
          <p:pic>
            <p:nvPicPr>
              <p:cNvPr id="13" name="Freihand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75400" y="2448086"/>
                <a:ext cx="309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Freihand 13"/>
              <p14:cNvContentPartPr/>
              <p14:nvPr/>
            </p14:nvContentPartPr>
            <p14:xfrm>
              <a:off x="3021720" y="2778206"/>
              <a:ext cx="360" cy="36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7600" y="2754086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Freihand 14"/>
              <p14:cNvContentPartPr/>
              <p14:nvPr/>
            </p14:nvContentPartPr>
            <p14:xfrm>
              <a:off x="4275960" y="2516846"/>
              <a:ext cx="361080" cy="27756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51840" y="2492726"/>
                <a:ext cx="409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Freihand 15"/>
              <p14:cNvContentPartPr/>
              <p14:nvPr/>
            </p14:nvContentPartPr>
            <p14:xfrm>
              <a:off x="4676640" y="2786846"/>
              <a:ext cx="360" cy="360"/>
            </p14:xfrm>
          </p:contentPart>
        </mc:Choice>
        <mc:Fallback>
          <p:pic>
            <p:nvPicPr>
              <p:cNvPr id="16" name="Freihand 1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2520" y="2762726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Freihand 16"/>
              <p14:cNvContentPartPr/>
              <p14:nvPr/>
            </p14:nvContentPartPr>
            <p14:xfrm>
              <a:off x="4676640" y="3044246"/>
              <a:ext cx="966960" cy="5256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52520" y="3020126"/>
                <a:ext cx="1015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Freihand 17"/>
              <p14:cNvContentPartPr/>
              <p14:nvPr/>
            </p14:nvContentPartPr>
            <p14:xfrm>
              <a:off x="5929800" y="2516846"/>
              <a:ext cx="157680" cy="104760"/>
            </p14:xfrm>
          </p:contentPart>
        </mc:Choice>
        <mc:Fallback>
          <p:pic>
            <p:nvPicPr>
              <p:cNvPr id="18" name="Freihand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5680" y="2492726"/>
                <a:ext cx="205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Freihand 18"/>
              <p14:cNvContentPartPr/>
              <p14:nvPr/>
            </p14:nvContentPartPr>
            <p14:xfrm>
              <a:off x="6043920" y="2490566"/>
              <a:ext cx="61200" cy="28800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19800" y="2466446"/>
                <a:ext cx="109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Freihand 19"/>
              <p14:cNvContentPartPr/>
              <p14:nvPr/>
            </p14:nvContentPartPr>
            <p14:xfrm>
              <a:off x="7559160" y="2863526"/>
              <a:ext cx="1245600" cy="3636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35040" y="2839406"/>
                <a:ext cx="129384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Freihand 20"/>
              <p14:cNvContentPartPr/>
              <p14:nvPr/>
            </p14:nvContentPartPr>
            <p14:xfrm>
              <a:off x="7532880" y="2385806"/>
              <a:ext cx="1376640" cy="497160"/>
            </p14:xfrm>
          </p:contentPart>
        </mc:Choice>
        <mc:Fallback>
          <p:pic>
            <p:nvPicPr>
              <p:cNvPr id="21" name="Freihand 2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08760" y="2361686"/>
                <a:ext cx="14248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" name="Freihand 21"/>
              <p14:cNvContentPartPr/>
              <p14:nvPr/>
            </p14:nvContentPartPr>
            <p14:xfrm>
              <a:off x="7618920" y="2586326"/>
              <a:ext cx="159480" cy="17784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94800" y="2562206"/>
                <a:ext cx="2077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3" name="Freihand 22"/>
              <p14:cNvContentPartPr/>
              <p14:nvPr/>
            </p14:nvContentPartPr>
            <p14:xfrm>
              <a:off x="7733040" y="2516846"/>
              <a:ext cx="183240" cy="17640"/>
            </p14:xfrm>
          </p:contentPart>
        </mc:Choice>
        <mc:Fallback>
          <p:pic>
            <p:nvPicPr>
              <p:cNvPr id="23" name="Freihand 2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8920" y="2492726"/>
                <a:ext cx="231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Freihand 23"/>
              <p14:cNvContentPartPr/>
              <p14:nvPr/>
            </p14:nvContentPartPr>
            <p14:xfrm>
              <a:off x="7855080" y="2691086"/>
              <a:ext cx="360" cy="360"/>
            </p14:xfrm>
          </p:contentPart>
        </mc:Choice>
        <mc:Fallback>
          <p:pic>
            <p:nvPicPr>
              <p:cNvPr id="24" name="Freihand 2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30960" y="2666966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Freihand 24"/>
              <p14:cNvContentPartPr/>
              <p14:nvPr/>
            </p14:nvContentPartPr>
            <p14:xfrm>
              <a:off x="8107800" y="2533046"/>
              <a:ext cx="156960" cy="245520"/>
            </p14:xfrm>
          </p:contentPart>
        </mc:Choice>
        <mc:Fallback>
          <p:pic>
            <p:nvPicPr>
              <p:cNvPr id="25" name="Freihand 2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83680" y="2508926"/>
                <a:ext cx="2052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Freihand 25"/>
              <p14:cNvContentPartPr/>
              <p14:nvPr/>
            </p14:nvContentPartPr>
            <p14:xfrm>
              <a:off x="8264040" y="2603246"/>
              <a:ext cx="150840" cy="166680"/>
            </p14:xfrm>
          </p:contentPart>
        </mc:Choice>
        <mc:Fallback>
          <p:pic>
            <p:nvPicPr>
              <p:cNvPr id="26" name="Freihand 2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9920" y="2579126"/>
                <a:ext cx="1990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Freihand 26"/>
              <p14:cNvContentPartPr/>
              <p14:nvPr/>
            </p14:nvContentPartPr>
            <p14:xfrm>
              <a:off x="8403720" y="2603966"/>
              <a:ext cx="218160" cy="209160"/>
            </p14:xfrm>
          </p:contentPart>
        </mc:Choice>
        <mc:Fallback>
          <p:pic>
            <p:nvPicPr>
              <p:cNvPr id="27" name="Freihand 26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79600" y="2579846"/>
                <a:ext cx="266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Freihand 27"/>
              <p14:cNvContentPartPr/>
              <p14:nvPr/>
            </p14:nvContentPartPr>
            <p14:xfrm>
              <a:off x="8638800" y="2691086"/>
              <a:ext cx="191880" cy="26280"/>
            </p14:xfrm>
          </p:contentPart>
        </mc:Choice>
        <mc:Fallback>
          <p:pic>
            <p:nvPicPr>
              <p:cNvPr id="28" name="Freihand 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14680" y="2666966"/>
                <a:ext cx="2401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Freihand 28"/>
              <p14:cNvContentPartPr/>
              <p14:nvPr/>
            </p14:nvContentPartPr>
            <p14:xfrm>
              <a:off x="7672200" y="2995646"/>
              <a:ext cx="210600" cy="264240"/>
            </p14:xfrm>
          </p:contentPart>
        </mc:Choice>
        <mc:Fallback>
          <p:pic>
            <p:nvPicPr>
              <p:cNvPr id="29" name="Freihand 2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48080" y="2971526"/>
                <a:ext cx="2588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Freihand 29"/>
              <p14:cNvContentPartPr/>
              <p14:nvPr/>
            </p14:nvContentPartPr>
            <p14:xfrm>
              <a:off x="7968480" y="2995646"/>
              <a:ext cx="123480" cy="218160"/>
            </p14:xfrm>
          </p:contentPart>
        </mc:Choice>
        <mc:Fallback>
          <p:pic>
            <p:nvPicPr>
              <p:cNvPr id="30" name="Freihand 2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44360" y="2971526"/>
                <a:ext cx="171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Freihand 30"/>
              <p14:cNvContentPartPr/>
              <p14:nvPr/>
            </p14:nvContentPartPr>
            <p14:xfrm>
              <a:off x="8166480" y="2952086"/>
              <a:ext cx="181440" cy="253080"/>
            </p14:xfrm>
          </p:contentPart>
        </mc:Choice>
        <mc:Fallback>
          <p:pic>
            <p:nvPicPr>
              <p:cNvPr id="31" name="Freihand 3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42360" y="2927966"/>
                <a:ext cx="229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16" name="Freihand 9215"/>
              <p14:cNvContentPartPr/>
              <p14:nvPr/>
            </p14:nvContentPartPr>
            <p14:xfrm>
              <a:off x="8464560" y="2961086"/>
              <a:ext cx="151200" cy="235440"/>
            </p14:xfrm>
          </p:contentPart>
        </mc:Choice>
        <mc:Fallback>
          <p:pic>
            <p:nvPicPr>
              <p:cNvPr id="9216" name="Freihand 921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40440" y="2936966"/>
                <a:ext cx="199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217" name="Freihand 9216"/>
              <p14:cNvContentPartPr/>
              <p14:nvPr/>
            </p14:nvContentPartPr>
            <p14:xfrm>
              <a:off x="8717280" y="2969726"/>
              <a:ext cx="218160" cy="306000"/>
            </p14:xfrm>
          </p:contentPart>
        </mc:Choice>
        <mc:Fallback>
          <p:pic>
            <p:nvPicPr>
              <p:cNvPr id="9217" name="Freihand 921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93160" y="2945606"/>
                <a:ext cx="266400" cy="3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71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611188" y="2332062"/>
            <a:ext cx="7998033" cy="39059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Aufgabe: </a:t>
            </a:r>
            <a:r>
              <a:rPr lang="de-DE" sz="2800" b="1" dirty="0" err="1"/>
              <a:t>Stakeholderanalyse</a:t>
            </a:r>
            <a:endParaRPr lang="de-DE" sz="28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32062"/>
            <a:ext cx="8424936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746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Erstellen Sie eine </a:t>
            </a:r>
            <a:r>
              <a:rPr lang="de-DE" dirty="0" err="1"/>
              <a:t>Stakeholderanalyse</a:t>
            </a:r>
            <a:r>
              <a:rPr lang="de-DE" dirty="0"/>
              <a:t>.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Überlegen Sie sich fiktiv handelnde Personen und deren Interessen und Erwartungen bezüglich Ihres Projektes und halten Sie ihre jeweiligen Strategien darauf fest.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Aufgabe: </a:t>
            </a:r>
            <a:r>
              <a:rPr lang="de-DE" sz="2800" b="1" dirty="0" err="1"/>
              <a:t>Stakeholderanalyse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19018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agile Techniken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35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Ein erster Überblick wichtiger agiler Techniken (1)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2730"/>
              </p:ext>
            </p:extLst>
          </p:nvPr>
        </p:nvGraphicFramePr>
        <p:xfrm>
          <a:off x="597024" y="1972095"/>
          <a:ext cx="8007226" cy="432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896">
                  <a:extLst>
                    <a:ext uri="{9D8B030D-6E8A-4147-A177-3AD203B41FA5}">
                      <a16:colId xmlns:a16="http://schemas.microsoft.com/office/drawing/2014/main" val="3765262199"/>
                    </a:ext>
                  </a:extLst>
                </a:gridCol>
                <a:gridCol w="4752330">
                  <a:extLst>
                    <a:ext uri="{9D8B030D-6E8A-4147-A177-3AD203B41FA5}">
                      <a16:colId xmlns:a16="http://schemas.microsoft.com/office/drawing/2014/main" val="3114899756"/>
                    </a:ext>
                  </a:extLst>
                </a:gridCol>
              </a:tblGrid>
              <a:tr h="376785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Technik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79106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Task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Übersicht über aktuelle Aufgaben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87288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+mj-lt"/>
                        </a:rPr>
                        <a:t>Use</a:t>
                      </a:r>
                      <a:r>
                        <a:rPr lang="de-DE" dirty="0">
                          <a:latin typeface="+mj-lt"/>
                        </a:rPr>
                        <a:t> Cases: Anwendungsfälle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Anforderungen aus Kundensicht beschreiben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8807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Daily </a:t>
                      </a:r>
                      <a:r>
                        <a:rPr lang="de-DE" dirty="0" err="1">
                          <a:latin typeface="+mj-lt"/>
                        </a:rPr>
                        <a:t>Standup</a:t>
                      </a:r>
                      <a:r>
                        <a:rPr lang="de-DE" dirty="0">
                          <a:latin typeface="+mj-lt"/>
                        </a:rPr>
                        <a:t>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Tägliche Besprechungen im Stehen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74090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Work in Progress Limits</a:t>
                      </a:r>
                      <a:r>
                        <a:rPr lang="de-DE" baseline="0" dirty="0">
                          <a:latin typeface="+mj-lt"/>
                        </a:rPr>
                        <a:t> (WIP-Limits)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Begrenzung von parallelen Aufgaben zur Wahrung</a:t>
                      </a:r>
                      <a:r>
                        <a:rPr lang="de-DE" baseline="0" dirty="0">
                          <a:latin typeface="+mj-lt"/>
                        </a:rPr>
                        <a:t> der Produktivität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35804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+mj-lt"/>
                        </a:rPr>
                        <a:t>Burn</a:t>
                      </a:r>
                      <a:r>
                        <a:rPr lang="de-DE" dirty="0">
                          <a:latin typeface="+mj-lt"/>
                        </a:rPr>
                        <a:t> down </a:t>
                      </a:r>
                      <a:r>
                        <a:rPr lang="de-DE" dirty="0" err="1">
                          <a:latin typeface="+mj-lt"/>
                        </a:rPr>
                        <a:t>charts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Visualisierung des Arbeitsstandes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92771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+mj-lt"/>
                        </a:rPr>
                        <a:t>Timeboxing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(wirklich) feste Zeitvorgaben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5498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+mj-lt"/>
                        </a:rPr>
                        <a:t>Planning</a:t>
                      </a:r>
                      <a:r>
                        <a:rPr lang="de-DE" dirty="0">
                          <a:latin typeface="+mj-lt"/>
                        </a:rPr>
                        <a:t> Poker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Dynamisches Verfahren zur Schätzung</a:t>
                      </a:r>
                      <a:r>
                        <a:rPr lang="de-DE" baseline="0" dirty="0">
                          <a:latin typeface="+mj-lt"/>
                        </a:rPr>
                        <a:t> von Aufwänden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2661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BF5DEF8B-4975-4B7E-A864-DDB792B7F3EE}"/>
              </a:ext>
            </a:extLst>
          </p:cNvPr>
          <p:cNvSpPr/>
          <p:nvPr/>
        </p:nvSpPr>
        <p:spPr>
          <a:xfrm>
            <a:off x="648072" y="6237312"/>
            <a:ext cx="4572000" cy="226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Quelle: Jörg </a:t>
            </a:r>
            <a:r>
              <a:rPr lang="de-DE" sz="800" dirty="0" err="1">
                <a:solidFill>
                  <a:schemeClr val="tx2"/>
                </a:solidFill>
                <a:latin typeface="+mj-lt"/>
              </a:rPr>
              <a:t>Preußig</a:t>
            </a:r>
            <a:r>
              <a:rPr lang="de-DE" sz="800" dirty="0">
                <a:solidFill>
                  <a:schemeClr val="tx2"/>
                </a:solidFill>
                <a:latin typeface="+mj-lt"/>
              </a:rPr>
              <a:t>, Agiles Projektmanagement, Haufe-Verlag, Freiburg 2015</a:t>
            </a:r>
          </a:p>
        </p:txBody>
      </p:sp>
    </p:spTree>
    <p:extLst>
      <p:ext uri="{BB962C8B-B14F-4D97-AF65-F5344CB8AC3E}">
        <p14:creationId xmlns:p14="http://schemas.microsoft.com/office/powerpoint/2010/main" val="1273714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– agile Techniken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36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80121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Ein erster Überblick wichtiger agiler Techniken (2)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08783"/>
              </p:ext>
            </p:extLst>
          </p:nvPr>
        </p:nvGraphicFramePr>
        <p:xfrm>
          <a:off x="597024" y="1972095"/>
          <a:ext cx="8007226" cy="442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4896">
                  <a:extLst>
                    <a:ext uri="{9D8B030D-6E8A-4147-A177-3AD203B41FA5}">
                      <a16:colId xmlns:a16="http://schemas.microsoft.com/office/drawing/2014/main" val="3765262199"/>
                    </a:ext>
                  </a:extLst>
                </a:gridCol>
                <a:gridCol w="4752330">
                  <a:extLst>
                    <a:ext uri="{9D8B030D-6E8A-4147-A177-3AD203B41FA5}">
                      <a16:colId xmlns:a16="http://schemas.microsoft.com/office/drawing/2014/main" val="3114899756"/>
                    </a:ext>
                  </a:extLst>
                </a:gridCol>
              </a:tblGrid>
              <a:tr h="376785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Technik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79106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Geschäftswert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Möglichst frühzeitige Erzeugung von Kundennutzen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887288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Definition </a:t>
                      </a:r>
                      <a:r>
                        <a:rPr lang="de-DE" dirty="0" err="1">
                          <a:latin typeface="+mj-lt"/>
                        </a:rPr>
                        <a:t>of</a:t>
                      </a:r>
                      <a:r>
                        <a:rPr lang="de-DE" dirty="0">
                          <a:latin typeface="+mj-lt"/>
                        </a:rPr>
                        <a:t> </a:t>
                      </a:r>
                      <a:r>
                        <a:rPr lang="de-DE" dirty="0" err="1">
                          <a:latin typeface="+mj-lt"/>
                        </a:rPr>
                        <a:t>Done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Klare Festlegung, wann eine Aufgabe als fertiggestellt</a:t>
                      </a:r>
                      <a:r>
                        <a:rPr lang="de-DE" baseline="0" dirty="0">
                          <a:latin typeface="+mj-lt"/>
                        </a:rPr>
                        <a:t> gilt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8807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Osmotische Kommunikation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Gleichen Informationsstand herstellen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74090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+mj-lt"/>
                        </a:rPr>
                        <a:t>Earned</a:t>
                      </a:r>
                      <a:r>
                        <a:rPr lang="de-DE" dirty="0">
                          <a:latin typeface="+mj-lt"/>
                        </a:rPr>
                        <a:t>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Fortschritts- und Budgetkontrolle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35804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Story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Einheit für Aufwandsschätzungen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292771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+mj-lt"/>
                        </a:rPr>
                        <a:t>Epic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Zusammenfassen</a:t>
                      </a:r>
                      <a:r>
                        <a:rPr lang="de-DE" baseline="0" dirty="0">
                          <a:latin typeface="+mj-lt"/>
                        </a:rPr>
                        <a:t> von verwandten Anwendungsfällen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5498"/>
                  </a:ext>
                </a:extLst>
              </a:tr>
              <a:tr h="533149"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Perspektive des Kunden einnehmen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2661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90EFAE2A-6389-41EF-BD2E-9C96598BA8FC}"/>
              </a:ext>
            </a:extLst>
          </p:cNvPr>
          <p:cNvSpPr/>
          <p:nvPr/>
        </p:nvSpPr>
        <p:spPr>
          <a:xfrm>
            <a:off x="648072" y="6381328"/>
            <a:ext cx="4572000" cy="226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Quelle: Jörg </a:t>
            </a:r>
            <a:r>
              <a:rPr lang="de-DE" sz="800" dirty="0" err="1">
                <a:solidFill>
                  <a:schemeClr val="tx2"/>
                </a:solidFill>
                <a:latin typeface="+mj-lt"/>
              </a:rPr>
              <a:t>Preußig</a:t>
            </a:r>
            <a:r>
              <a:rPr lang="de-DE" sz="800" dirty="0">
                <a:solidFill>
                  <a:schemeClr val="tx2"/>
                </a:solidFill>
                <a:latin typeface="+mj-lt"/>
              </a:rPr>
              <a:t>, Agiles Projektmanagement, Haufe-Verlag, Freiburg 2015</a:t>
            </a:r>
          </a:p>
        </p:txBody>
      </p:sp>
    </p:spTree>
    <p:extLst>
      <p:ext uri="{BB962C8B-B14F-4D97-AF65-F5344CB8AC3E}">
        <p14:creationId xmlns:p14="http://schemas.microsoft.com/office/powerpoint/2010/main" val="78047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Projektphasen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Überblick / Grob-Phasen Projekte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631147" y="3068960"/>
            <a:ext cx="7953880" cy="1979051"/>
            <a:chOff x="611560" y="4258830"/>
            <a:chExt cx="7953880" cy="1005205"/>
          </a:xfrm>
        </p:grpSpPr>
        <p:sp>
          <p:nvSpPr>
            <p:cNvPr id="40" name="object 14"/>
            <p:cNvSpPr/>
            <p:nvPr/>
          </p:nvSpPr>
          <p:spPr>
            <a:xfrm>
              <a:off x="611560" y="4258830"/>
              <a:ext cx="2159000" cy="1005205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object 15"/>
            <p:cNvSpPr/>
            <p:nvPr/>
          </p:nvSpPr>
          <p:spPr>
            <a:xfrm>
              <a:off x="611560" y="4258830"/>
              <a:ext cx="2159000" cy="1005205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2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C00000"/>
            </a:solidFill>
            <a:ln w="19049">
              <a:solidFill>
                <a:srgbClr val="C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object 16"/>
            <p:cNvSpPr txBox="1"/>
            <p:nvPr/>
          </p:nvSpPr>
          <p:spPr>
            <a:xfrm>
              <a:off x="1123121" y="4644175"/>
              <a:ext cx="1334135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234950"/>
              <a:r>
                <a:rPr sz="1600" b="1" spc="70" dirty="0">
                  <a:solidFill>
                    <a:srgbClr val="FFFFFF"/>
                  </a:solidFill>
                  <a:latin typeface="+mj-lt"/>
                  <a:cs typeface="Calibri"/>
                </a:rPr>
                <a:t>Projekt-</a:t>
              </a:r>
              <a:r>
                <a:rPr sz="1600" b="1" spc="45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600" b="1" spc="120" dirty="0">
                  <a:solidFill>
                    <a:srgbClr val="FFFFFF"/>
                  </a:solidFill>
                  <a:latin typeface="+mj-lt"/>
                  <a:cs typeface="Calibri"/>
                </a:rPr>
                <a:t>feinplanung</a:t>
              </a:r>
              <a:endParaRPr sz="1600" dirty="0">
                <a:solidFill>
                  <a:prstClr val="black"/>
                </a:solidFill>
                <a:latin typeface="+mj-lt"/>
                <a:cs typeface="Calibri"/>
              </a:endParaRPr>
            </a:p>
          </p:txBody>
        </p:sp>
        <p:sp>
          <p:nvSpPr>
            <p:cNvPr id="43" name="object 17"/>
            <p:cNvSpPr/>
            <p:nvPr/>
          </p:nvSpPr>
          <p:spPr>
            <a:xfrm>
              <a:off x="2543991" y="4258830"/>
              <a:ext cx="2159000" cy="1005205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6" y="0"/>
                  </a:moveTo>
                  <a:lnTo>
                    <a:pt x="0" y="0"/>
                  </a:lnTo>
                  <a:lnTo>
                    <a:pt x="539492" y="502151"/>
                  </a:lnTo>
                  <a:lnTo>
                    <a:pt x="0" y="1005071"/>
                  </a:lnTo>
                  <a:lnTo>
                    <a:pt x="1619246" y="1005071"/>
                  </a:lnTo>
                  <a:lnTo>
                    <a:pt x="2158742" y="502151"/>
                  </a:lnTo>
                  <a:lnTo>
                    <a:pt x="16192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18"/>
            <p:cNvSpPr/>
            <p:nvPr/>
          </p:nvSpPr>
          <p:spPr>
            <a:xfrm>
              <a:off x="2543991" y="4258830"/>
              <a:ext cx="2159000" cy="1005205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6" y="0"/>
                  </a:moveTo>
                  <a:lnTo>
                    <a:pt x="0" y="0"/>
                  </a:lnTo>
                  <a:lnTo>
                    <a:pt x="539492" y="502151"/>
                  </a:lnTo>
                  <a:lnTo>
                    <a:pt x="0" y="1005071"/>
                  </a:lnTo>
                  <a:lnTo>
                    <a:pt x="1619246" y="1005071"/>
                  </a:lnTo>
                  <a:lnTo>
                    <a:pt x="2158742" y="502151"/>
                  </a:lnTo>
                  <a:lnTo>
                    <a:pt x="1619246" y="0"/>
                  </a:lnTo>
                  <a:close/>
                </a:path>
              </a:pathLst>
            </a:custGeom>
            <a:ln w="19049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19"/>
            <p:cNvSpPr txBox="1"/>
            <p:nvPr/>
          </p:nvSpPr>
          <p:spPr>
            <a:xfrm>
              <a:off x="3055555" y="4680750"/>
              <a:ext cx="1270635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203200"/>
              <a:r>
                <a:rPr sz="1600" b="1" spc="70" dirty="0">
                  <a:solidFill>
                    <a:schemeClr val="accent6"/>
                  </a:solidFill>
                  <a:latin typeface="+mj-lt"/>
                  <a:cs typeface="Calibri"/>
                </a:rPr>
                <a:t>Projekt-</a:t>
              </a:r>
              <a:r>
                <a:rPr sz="1600" b="1" spc="45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600" b="1" spc="125" dirty="0">
                  <a:solidFill>
                    <a:schemeClr val="accent6"/>
                  </a:solidFill>
                  <a:latin typeface="+mj-lt"/>
                  <a:cs typeface="Calibri"/>
                </a:rPr>
                <a:t>abwicklung</a:t>
              </a:r>
              <a:endParaRPr sz="1600" dirty="0">
                <a:solidFill>
                  <a:schemeClr val="accent6"/>
                </a:solidFill>
                <a:latin typeface="+mj-lt"/>
                <a:cs typeface="Calibri"/>
              </a:endParaRPr>
            </a:p>
          </p:txBody>
        </p:sp>
        <p:sp>
          <p:nvSpPr>
            <p:cNvPr id="69" name="object 20"/>
            <p:cNvSpPr/>
            <p:nvPr/>
          </p:nvSpPr>
          <p:spPr>
            <a:xfrm>
              <a:off x="4475659" y="4258830"/>
              <a:ext cx="2159000" cy="1005205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5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0" name="object 21"/>
            <p:cNvSpPr/>
            <p:nvPr/>
          </p:nvSpPr>
          <p:spPr>
            <a:xfrm>
              <a:off x="4475659" y="4258830"/>
              <a:ext cx="2159000" cy="1005205"/>
            </a:xfrm>
            <a:custGeom>
              <a:avLst/>
              <a:gdLst/>
              <a:ahLst/>
              <a:cxnLst/>
              <a:rect l="l" t="t" r="r" b="b"/>
              <a:pathLst>
                <a:path w="2159000" h="1005204">
                  <a:moveTo>
                    <a:pt x="1619249" y="0"/>
                  </a:moveTo>
                  <a:lnTo>
                    <a:pt x="0" y="0"/>
                  </a:lnTo>
                  <a:lnTo>
                    <a:pt x="539495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8745" y="502151"/>
                  </a:lnTo>
                  <a:lnTo>
                    <a:pt x="1619249" y="0"/>
                  </a:lnTo>
                  <a:close/>
                </a:path>
              </a:pathLst>
            </a:custGeom>
            <a:ln w="19049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1" name="object 22"/>
            <p:cNvSpPr txBox="1"/>
            <p:nvPr/>
          </p:nvSpPr>
          <p:spPr>
            <a:xfrm>
              <a:off x="5070284" y="4680750"/>
              <a:ext cx="1041400" cy="4924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88900"/>
              <a:r>
                <a:rPr sz="1600" b="1" spc="70" dirty="0">
                  <a:solidFill>
                    <a:schemeClr val="accent6"/>
                  </a:solidFill>
                  <a:latin typeface="+mj-lt"/>
                  <a:cs typeface="Calibri"/>
                </a:rPr>
                <a:t>Projekt-</a:t>
              </a:r>
              <a:r>
                <a:rPr sz="1600" b="1" spc="45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600" b="1" spc="95" dirty="0">
                  <a:solidFill>
                    <a:schemeClr val="accent6"/>
                  </a:solidFill>
                  <a:latin typeface="+mj-lt"/>
                  <a:cs typeface="Calibri"/>
                </a:rPr>
                <a:t>abschluss</a:t>
              </a:r>
              <a:endParaRPr sz="1600" dirty="0">
                <a:solidFill>
                  <a:schemeClr val="accent6"/>
                </a:solidFill>
                <a:latin typeface="+mj-lt"/>
                <a:cs typeface="Calibri"/>
              </a:endParaRPr>
            </a:p>
          </p:txBody>
        </p:sp>
        <p:sp>
          <p:nvSpPr>
            <p:cNvPr id="72" name="object 23"/>
            <p:cNvSpPr/>
            <p:nvPr/>
          </p:nvSpPr>
          <p:spPr>
            <a:xfrm>
              <a:off x="6405805" y="4258830"/>
              <a:ext cx="2159635" cy="1005205"/>
            </a:xfrm>
            <a:custGeom>
              <a:avLst/>
              <a:gdLst/>
              <a:ahLst/>
              <a:cxnLst/>
              <a:rect l="l" t="t" r="r" b="b"/>
              <a:pathLst>
                <a:path w="2159634" h="1005204">
                  <a:moveTo>
                    <a:pt x="1619249" y="0"/>
                  </a:moveTo>
                  <a:lnTo>
                    <a:pt x="0" y="0"/>
                  </a:lnTo>
                  <a:lnTo>
                    <a:pt x="540257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9507" y="502151"/>
                  </a:lnTo>
                  <a:lnTo>
                    <a:pt x="1619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3" name="object 24"/>
            <p:cNvSpPr/>
            <p:nvPr/>
          </p:nvSpPr>
          <p:spPr>
            <a:xfrm>
              <a:off x="6405805" y="4258830"/>
              <a:ext cx="2159635" cy="1005205"/>
            </a:xfrm>
            <a:custGeom>
              <a:avLst/>
              <a:gdLst/>
              <a:ahLst/>
              <a:cxnLst/>
              <a:rect l="l" t="t" r="r" b="b"/>
              <a:pathLst>
                <a:path w="2159634" h="1005204">
                  <a:moveTo>
                    <a:pt x="1619249" y="0"/>
                  </a:moveTo>
                  <a:lnTo>
                    <a:pt x="0" y="0"/>
                  </a:lnTo>
                  <a:lnTo>
                    <a:pt x="540257" y="502151"/>
                  </a:lnTo>
                  <a:lnTo>
                    <a:pt x="0" y="1005071"/>
                  </a:lnTo>
                  <a:lnTo>
                    <a:pt x="1619249" y="1005071"/>
                  </a:lnTo>
                  <a:lnTo>
                    <a:pt x="2159507" y="502151"/>
                  </a:lnTo>
                  <a:lnTo>
                    <a:pt x="1619249" y="0"/>
                  </a:lnTo>
                  <a:close/>
                </a:path>
              </a:pathLst>
            </a:custGeom>
            <a:ln w="19049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4" name="object 25"/>
            <p:cNvSpPr txBox="1"/>
            <p:nvPr/>
          </p:nvSpPr>
          <p:spPr>
            <a:xfrm>
              <a:off x="7003098" y="4697724"/>
              <a:ext cx="1509755" cy="25012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0" marR="6350" indent="-114300"/>
              <a:r>
                <a:rPr sz="1600" b="1" spc="85" dirty="0">
                  <a:solidFill>
                    <a:schemeClr val="accent6"/>
                  </a:solidFill>
                  <a:latin typeface="+mj-lt"/>
                  <a:cs typeface="Calibri"/>
                </a:rPr>
                <a:t>Projektnach-</a:t>
              </a:r>
              <a:r>
                <a:rPr sz="1600" b="1" spc="45" dirty="0">
                  <a:solidFill>
                    <a:schemeClr val="accent6"/>
                  </a:solidFill>
                  <a:latin typeface="+mj-lt"/>
                  <a:cs typeface="Times New Roman"/>
                </a:rPr>
                <a:t> </a:t>
              </a:r>
              <a:r>
                <a:rPr sz="1600" b="1" spc="105" dirty="0">
                  <a:solidFill>
                    <a:schemeClr val="accent6"/>
                  </a:solidFill>
                  <a:latin typeface="+mj-lt"/>
                  <a:cs typeface="Calibri"/>
                </a:rPr>
                <a:t>bereitung</a:t>
              </a:r>
              <a:endParaRPr sz="1600" dirty="0">
                <a:solidFill>
                  <a:schemeClr val="accent6"/>
                </a:solidFill>
                <a:latin typeface="+mj-lt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62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Projektfeinplanung (1)</a:t>
            </a:r>
          </a:p>
        </p:txBody>
      </p:sp>
      <p:sp>
        <p:nvSpPr>
          <p:cNvPr id="9" name="object 3"/>
          <p:cNvSpPr txBox="1"/>
          <p:nvPr/>
        </p:nvSpPr>
        <p:spPr>
          <a:xfrm>
            <a:off x="616292" y="2066503"/>
            <a:ext cx="6764020" cy="459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Projektstart</a:t>
            </a:r>
            <a:endParaRPr sz="2000" b="1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7395" marR="95758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Aufbau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40" dirty="0">
                <a:solidFill>
                  <a:prstClr val="black"/>
                </a:solidFill>
                <a:latin typeface="+mj-lt"/>
                <a:cs typeface="Calibri"/>
              </a:rPr>
              <a:t>auf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30" dirty="0">
                <a:solidFill>
                  <a:prstClr val="black"/>
                </a:solidFill>
                <a:latin typeface="+mj-lt"/>
                <a:cs typeface="Calibri"/>
              </a:rPr>
              <a:t>den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35" dirty="0">
                <a:solidFill>
                  <a:prstClr val="black"/>
                </a:solidFill>
                <a:latin typeface="+mj-lt"/>
                <a:cs typeface="Calibri"/>
              </a:rPr>
              <a:t>zur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45" dirty="0">
                <a:solidFill>
                  <a:prstClr val="black"/>
                </a:solidFill>
                <a:latin typeface="+mj-lt"/>
                <a:cs typeface="Calibri"/>
              </a:rPr>
              <a:t>Angebotsabgabe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80" dirty="0">
                <a:solidFill>
                  <a:prstClr val="black"/>
                </a:solidFill>
                <a:latin typeface="+mj-lt"/>
                <a:cs typeface="Calibri"/>
              </a:rPr>
              <a:t>erstellten</a:t>
            </a:r>
            <a:r>
              <a:rPr spc="5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20" dirty="0">
                <a:solidFill>
                  <a:prstClr val="black"/>
                </a:solidFill>
                <a:latin typeface="+mj-lt"/>
                <a:cs typeface="Calibri"/>
              </a:rPr>
              <a:t>Planungsunterlagen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marR="70231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35" dirty="0" err="1">
                <a:solidFill>
                  <a:prstClr val="black"/>
                </a:solidFill>
                <a:latin typeface="+mj-lt"/>
                <a:cs typeface="Calibri"/>
              </a:rPr>
              <a:t>Grundlage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20" dirty="0">
                <a:solidFill>
                  <a:prstClr val="black"/>
                </a:solidFill>
                <a:latin typeface="+mj-lt"/>
                <a:cs typeface="Calibri"/>
              </a:rPr>
              <a:t>für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10" dirty="0">
                <a:solidFill>
                  <a:prstClr val="black"/>
                </a:solidFill>
                <a:latin typeface="+mj-lt"/>
                <a:cs typeface="Calibri"/>
              </a:rPr>
              <a:t>kontinuierlichen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14" dirty="0">
                <a:solidFill>
                  <a:prstClr val="black"/>
                </a:solidFill>
                <a:latin typeface="+mj-lt"/>
                <a:cs typeface="Calibri"/>
              </a:rPr>
              <a:t>Anpassungs-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45" dirty="0">
                <a:solidFill>
                  <a:prstClr val="black"/>
                </a:solidFill>
                <a:latin typeface="+mj-lt"/>
                <a:cs typeface="Calibri"/>
              </a:rPr>
              <a:t>u</a:t>
            </a:r>
            <a:r>
              <a:rPr spc="150" dirty="0">
                <a:solidFill>
                  <a:prstClr val="black"/>
                </a:solidFill>
                <a:latin typeface="+mj-lt"/>
                <a:cs typeface="Calibri"/>
              </a:rPr>
              <a:t>nd</a:t>
            </a:r>
            <a:r>
              <a:rPr spc="70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10" dirty="0">
                <a:solidFill>
                  <a:prstClr val="black"/>
                </a:solidFill>
                <a:latin typeface="+mj-lt"/>
                <a:cs typeface="Calibri"/>
              </a:rPr>
              <a:t>Optimierungsprozess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14" dirty="0">
                <a:solidFill>
                  <a:prstClr val="black"/>
                </a:solidFill>
                <a:latin typeface="+mj-lt"/>
                <a:cs typeface="Calibri"/>
              </a:rPr>
              <a:t>in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05" dirty="0">
                <a:solidFill>
                  <a:prstClr val="black"/>
                </a:solidFill>
                <a:latin typeface="+mj-lt"/>
                <a:cs typeface="Calibri"/>
              </a:rPr>
              <a:t>der</a:t>
            </a:r>
            <a:r>
              <a:rPr spc="5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25" dirty="0">
                <a:solidFill>
                  <a:prstClr val="black"/>
                </a:solidFill>
                <a:latin typeface="+mj-lt"/>
                <a:cs typeface="Calibri"/>
              </a:rPr>
              <a:t>Projektplanung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50" dirty="0">
                <a:solidFill>
                  <a:prstClr val="black"/>
                </a:solidFill>
                <a:latin typeface="+mj-lt"/>
                <a:cs typeface="Calibri"/>
              </a:rPr>
              <a:t>und</a:t>
            </a:r>
            <a:r>
              <a:rPr spc="45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+mj-lt"/>
                <a:cs typeface="Calibri"/>
              </a:rPr>
              <a:t>–</a:t>
            </a:r>
            <a:r>
              <a:rPr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spc="110" dirty="0">
                <a:solidFill>
                  <a:prstClr val="black"/>
                </a:solidFill>
                <a:latin typeface="+mj-lt"/>
                <a:cs typeface="Calibri"/>
              </a:rPr>
              <a:t>steuerung</a:t>
            </a:r>
            <a:endParaRPr dirty="0">
              <a:solidFill>
                <a:prstClr val="black"/>
              </a:solidFill>
              <a:latin typeface="+mj-lt"/>
              <a:cs typeface="Calibri"/>
            </a:endParaRPr>
          </a:p>
          <a:p>
            <a:pPr>
              <a:lnSpc>
                <a:spcPts val="1800"/>
              </a:lnSpc>
            </a:pPr>
            <a:endParaRPr dirty="0">
              <a:solidFill>
                <a:prstClr val="black"/>
              </a:solidFill>
              <a:latin typeface="+mj-lt"/>
            </a:endParaRPr>
          </a:p>
          <a:p>
            <a:pPr marL="12700"/>
            <a:r>
              <a:rPr sz="2000" b="1" spc="110" dirty="0">
                <a:solidFill>
                  <a:srgbClr val="C00000"/>
                </a:solidFill>
                <a:latin typeface="+mj-lt"/>
                <a:cs typeface="Calibri"/>
              </a:rPr>
              <a:t>Q-Ziele</a:t>
            </a:r>
            <a:endParaRPr sz="2000" b="1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7395" marR="46037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vollständiges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logisches Durchdenken eines Projektes (Zerlegung in überschaubare Regelkreise)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Voraussetzungen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schaffen für die Transparenz, für effizienten Mitteleinsatz und Erreichen des Projektzieles (Projektaufbau und -ablauf)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Bestimmung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des Detaillierungsgrades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2771" y="1872096"/>
            <a:ext cx="2076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8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6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Projektfeinplanung (2)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916832"/>
            <a:ext cx="4821555" cy="1528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Definition der Ausgangsbasis</a:t>
            </a:r>
          </a:p>
          <a:p>
            <a:pPr marL="747395" marR="6350" indent="-285750">
              <a:lnSpc>
                <a:spcPts val="195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Auftragsbestätigung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, </a:t>
            </a:r>
            <a:r>
              <a:rPr lang="de-DE" spc="165" dirty="0">
                <a:solidFill>
                  <a:prstClr val="black"/>
                </a:solidFill>
                <a:latin typeface="+mj-lt"/>
                <a:cs typeface="Calibri"/>
              </a:rPr>
              <a:t>Projekt-Charta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, Leistungsversprechen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Kostenplan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, Kalkulation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Rahmenterminplan</a:t>
            </a:r>
            <a:endParaRPr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11" name="object 4"/>
          <p:cNvSpPr txBox="1"/>
          <p:nvPr/>
        </p:nvSpPr>
        <p:spPr>
          <a:xfrm>
            <a:off x="611560" y="3611532"/>
            <a:ext cx="4693920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Personalfragen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Auswahl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Projektleiter</a:t>
            </a:r>
          </a:p>
          <a:p>
            <a:pPr marL="747395" marR="411480" indent="-285750">
              <a:lnSpc>
                <a:spcPts val="195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Personalkapazität (Rollen)</a:t>
            </a:r>
          </a:p>
          <a:p>
            <a:pPr marL="747395" marR="934085" indent="-285750">
              <a:lnSpc>
                <a:spcPts val="195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Festlegung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geforderten Qualifikation (Rollenprofile)</a:t>
            </a:r>
          </a:p>
          <a:p>
            <a:pPr marL="747395" marR="6350" indent="-285750">
              <a:lnSpc>
                <a:spcPts val="1950"/>
              </a:lnSpc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Personalanalyse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(Erfahrungswerte/Q- Profile)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4788024" y="4144044"/>
            <a:ext cx="4681081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47445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Projektaufbaustruktur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Festlegung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von PL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Stellvertreter</a:t>
            </a:r>
            <a:endParaRPr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Teilprojektleiter</a:t>
            </a:r>
            <a:endParaRPr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Projektteam</a:t>
            </a:r>
            <a:endParaRPr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Projektbetreuer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, Projektpate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32771" y="1872096"/>
            <a:ext cx="2076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3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7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Projektfeinplanung (3)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611560" y="1944603"/>
            <a:ext cx="8280919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Offizielle Bekanntgabe der Projektorganisation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Bekanntgabe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Projektgruppe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PL erhält Verantwortung (Projektziele, Termine,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912494" algn="l"/>
              </a:tabLst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Kosten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, Qualität) und Kompetenz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Zuordnung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MA in die Projektgruppe</a:t>
            </a:r>
          </a:p>
          <a:p>
            <a:pPr marL="12700" marR="1548130">
              <a:lnSpc>
                <a:spcPct val="119700"/>
              </a:lnSpc>
            </a:pPr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Definition </a:t>
            </a: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der </a:t>
            </a:r>
            <a:r>
              <a:rPr sz="2000" b="1" spc="95" dirty="0" err="1">
                <a:solidFill>
                  <a:srgbClr val="C00000"/>
                </a:solidFill>
                <a:latin typeface="+mj-lt"/>
                <a:cs typeface="Calibri"/>
              </a:rPr>
              <a:t>Schnittstelle</a:t>
            </a:r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 zwischen Projekt- und </a:t>
            </a:r>
            <a:r>
              <a:rPr sz="2000" b="1" spc="95" dirty="0" err="1">
                <a:solidFill>
                  <a:srgbClr val="C00000"/>
                </a:solidFill>
                <a:latin typeface="+mj-lt"/>
                <a:cs typeface="Calibri"/>
              </a:rPr>
              <a:t>Unternehmensorganisation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Koordinationsstelle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PL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Übertragung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projektspezifischen Weisungsrechte an PL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Übertragung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von Teilaufgaben auf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Fachabteilungen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endParaRPr lang="de-DE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Festlegung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von disziplinarischen (Linie) und fachlichen oder projektspezifischen Weisungsrechten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Beratung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des PL durch die Fachabteilungen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2094" y="2299320"/>
            <a:ext cx="20764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86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8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Projektfeinplanung (4)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930226"/>
            <a:ext cx="9289031" cy="4452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Projektablaufstruktur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Zerlegung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in Teilaufgaben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Ableitung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von Arbeitspaketen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Darstellung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Abhängigkeiten für alle Vorgänge/Aktivitäten</a:t>
            </a:r>
          </a:p>
          <a:p>
            <a:pPr marL="747395" marR="134175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Darstellung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Abhängigkeiten zwischen den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Elementen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endParaRPr lang="de-DE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61645" marR="1341755">
              <a:spcBef>
                <a:spcPts val="445"/>
              </a:spcBef>
              <a:buClr>
                <a:srgbClr val="C00000"/>
              </a:buClr>
            </a:pPr>
            <a:r>
              <a:rPr lang="de-DE" spc="165" dirty="0">
                <a:solidFill>
                  <a:prstClr val="black"/>
                </a:solidFill>
                <a:latin typeface="+mj-lt"/>
                <a:cs typeface="Calibri"/>
              </a:rPr>
              <a:t>   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des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Projek</a:t>
            </a:r>
            <a:r>
              <a:rPr lang="de-DE" spc="165" dirty="0" err="1">
                <a:solidFill>
                  <a:prstClr val="black"/>
                </a:solidFill>
                <a:latin typeface="+mj-lt"/>
                <a:cs typeface="Calibri"/>
              </a:rPr>
              <a:t>tes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bzgl. Inhalte, Termine, Kosten, Ressourcen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Festlegung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Durchführungsverantwortung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Darstellung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in verketteten Balkenplänen (Netzplan)</a:t>
            </a:r>
          </a:p>
          <a:p>
            <a:pPr marL="747395" marR="635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Zusammenfassung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der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Arbeitspakete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lang="de-DE" spc="165" dirty="0">
                <a:solidFill>
                  <a:prstClr val="black"/>
                </a:solidFill>
                <a:latin typeface="+mj-lt"/>
                <a:cs typeface="Calibri"/>
              </a:rPr>
              <a:t>in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Pflichtenheften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lang="de-DE" spc="165" dirty="0">
                <a:solidFill>
                  <a:prstClr val="black"/>
                </a:solidFill>
                <a:latin typeface="+mj-lt"/>
                <a:cs typeface="Calibri"/>
              </a:rPr>
              <a:t>               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für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beteiligte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Fachabteilungen /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Projekt-Mitarbeiter</a:t>
            </a:r>
            <a:endParaRPr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75565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Terminplanung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Soll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-Start- und Soll-End-Termine für alle Vorgänge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Berechnung</a:t>
            </a:r>
            <a:r>
              <a:rPr spc="165" dirty="0">
                <a:solidFill>
                  <a:prstClr val="black"/>
                </a:solidFill>
                <a:latin typeface="+mj-lt"/>
                <a:cs typeface="Calibri"/>
              </a:rPr>
              <a:t> des Terminplanes unter Berücksichtigung von </a:t>
            </a:r>
            <a:r>
              <a:rPr spc="165" dirty="0" err="1">
                <a:solidFill>
                  <a:prstClr val="black"/>
                </a:solidFill>
                <a:latin typeface="+mj-lt"/>
                <a:cs typeface="Calibri"/>
              </a:rPr>
              <a:t>Pufferzeiten</a:t>
            </a:r>
            <a:endParaRPr spc="165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77775" y="1556792"/>
            <a:ext cx="1226673" cy="13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98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Operatives Projektmanagement </a:t>
            </a:r>
            <a:r>
              <a:rPr lang="de-DE" sz="1800" b="1" dirty="0"/>
              <a:t>- Projektfeinplanung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9</a:t>
            </a:fld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597024" y="1512775"/>
            <a:ext cx="5514660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b="1" spc="140" dirty="0">
                <a:solidFill>
                  <a:srgbClr val="FFFFFF"/>
                </a:solidFill>
                <a:latin typeface="+mj-lt"/>
                <a:cs typeface="Calibri"/>
              </a:rPr>
              <a:t>Projektfeinplanung (5)</a:t>
            </a:r>
          </a:p>
        </p:txBody>
      </p:sp>
      <p:sp>
        <p:nvSpPr>
          <p:cNvPr id="8" name="object 3"/>
          <p:cNvSpPr txBox="1"/>
          <p:nvPr/>
        </p:nvSpPr>
        <p:spPr>
          <a:xfrm>
            <a:off x="611560" y="1917526"/>
            <a:ext cx="8124825" cy="4693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Kapazitätenplanung, Ressourcenplanung</a:t>
            </a:r>
          </a:p>
          <a:p>
            <a:pPr marL="747395" marR="82804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der in der Firma benötigten </a:t>
            </a: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Ressourcen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endParaRPr lang="de-DE" sz="15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61645" marR="828040">
              <a:spcBef>
                <a:spcPts val="445"/>
              </a:spcBef>
              <a:buClr>
                <a:srgbClr val="C00000"/>
              </a:buClr>
            </a:pPr>
            <a:r>
              <a:rPr lang="de-DE" sz="1500" spc="165" dirty="0">
                <a:solidFill>
                  <a:prstClr val="black"/>
                </a:solidFill>
                <a:latin typeface="+mj-lt"/>
                <a:cs typeface="Calibri"/>
              </a:rPr>
              <a:t>   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und Arbeitsmittel (Einrichtungen, Betriebsmittel)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Berechnung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der Kapazitätsauslastung pro Ressource</a:t>
            </a:r>
          </a:p>
          <a:p>
            <a:pPr marL="74739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Ausgleich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von Überlasten/Vorgabe von Reserven</a:t>
            </a:r>
          </a:p>
          <a:p>
            <a:pPr marL="747395" marR="484505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Darstellung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der Ressourcenanlastung in Form von </a:t>
            </a:r>
            <a:endParaRPr lang="de-DE" sz="15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461645" marR="484505">
              <a:spcBef>
                <a:spcPts val="445"/>
              </a:spcBef>
              <a:buClr>
                <a:srgbClr val="C00000"/>
              </a:buClr>
            </a:pPr>
            <a:r>
              <a:rPr lang="de-DE" sz="1500" spc="165" dirty="0">
                <a:solidFill>
                  <a:prstClr val="black"/>
                </a:solidFill>
                <a:latin typeface="+mj-lt"/>
                <a:cs typeface="Calibri"/>
              </a:rPr>
              <a:t>   </a:t>
            </a: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Ressourcenplänen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und Ausgleichsdiagrammen</a:t>
            </a:r>
          </a:p>
          <a:p>
            <a:pPr marL="747395" marR="18288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zusätzlicher Ressourcen und Arbeitsmittel für alle Vorgänge und </a:t>
            </a: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Aktivitäten</a:t>
            </a:r>
            <a:endParaRPr sz="1500" spc="165" dirty="0">
              <a:solidFill>
                <a:prstClr val="black"/>
              </a:solidFill>
              <a:latin typeface="+mj-lt"/>
              <a:cs typeface="Calibri"/>
            </a:endParaRPr>
          </a:p>
          <a:p>
            <a:pPr marL="12700"/>
            <a:r>
              <a:rPr sz="2000" b="1" spc="95" dirty="0">
                <a:solidFill>
                  <a:srgbClr val="C00000"/>
                </a:solidFill>
                <a:latin typeface="+mj-lt"/>
                <a:cs typeface="Calibri"/>
              </a:rPr>
              <a:t>Kostenplanung</a:t>
            </a:r>
          </a:p>
          <a:p>
            <a:pPr marL="748030" marR="6350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von Personalkosten pro Vorgang und Aktivität für die festgelegte Personalkapazität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von Sachkosten und Investitionsmitteln pro Vorgang und Aktivität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von Fremdleistungskosten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Ermittlung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sonstiger Aufwendungen (Reisekosten etc.)</a:t>
            </a:r>
          </a:p>
          <a:p>
            <a:pPr marL="748030" indent="-285750">
              <a:spcBef>
                <a:spcPts val="44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z="1500" spc="165" dirty="0" err="1">
                <a:solidFill>
                  <a:prstClr val="black"/>
                </a:solidFill>
                <a:latin typeface="+mj-lt"/>
                <a:cs typeface="Calibri"/>
              </a:rPr>
              <a:t>Berechnung</a:t>
            </a:r>
            <a:r>
              <a:rPr sz="1500" spc="165" dirty="0">
                <a:solidFill>
                  <a:prstClr val="black"/>
                </a:solidFill>
                <a:latin typeface="+mj-lt"/>
                <a:cs typeface="Calibri"/>
              </a:rPr>
              <a:t> der Gesamtkosten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87237" y="1489127"/>
            <a:ext cx="1293459" cy="13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104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1548</Words>
  <Application>Microsoft Office PowerPoint</Application>
  <PresentationFormat>Bildschirmpräsentation (4:3)</PresentationFormat>
  <Paragraphs>390</Paragraphs>
  <Slides>36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6" baseType="lpstr">
      <vt:lpstr>Arial Narrow</vt:lpstr>
      <vt:lpstr>Calibri</vt:lpstr>
      <vt:lpstr>Georgia</vt:lpstr>
      <vt:lpstr>Lucida Sans</vt:lpstr>
      <vt:lpstr>Symbol</vt:lpstr>
      <vt:lpstr>Times New Roman</vt:lpstr>
      <vt:lpstr>Trebuchet MS</vt:lpstr>
      <vt:lpstr>Wingdings</vt:lpstr>
      <vt:lpstr>Wingdings 2</vt:lpstr>
      <vt:lpstr>Rhea</vt:lpstr>
      <vt:lpstr>Themenüberblick </vt:lpstr>
      <vt:lpstr>Gliederung</vt:lpstr>
      <vt:lpstr>Operatives Projektmanagement - Projektphasen</vt:lpstr>
      <vt:lpstr>Operatives Projektmanagement - Projektphasen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Projektphasen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Projektphasen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Projektfeinplanung</vt:lpstr>
      <vt:lpstr>Operatives Projektmanagement - Projektnachbereitung</vt:lpstr>
      <vt:lpstr>Operatives Projektmanagement - Projektnachbereitung</vt:lpstr>
      <vt:lpstr>Operatives Projektmanagement - Projektnachbereitung</vt:lpstr>
      <vt:lpstr>Operatives Projektmanagement - Projektnachbereitung</vt:lpstr>
      <vt:lpstr>Operatives Projektmanagement – Projektinformation</vt:lpstr>
      <vt:lpstr>Operatives Projektmanagement – Projektinformation</vt:lpstr>
      <vt:lpstr>Operatives Projektmanagement – Projektinformation</vt:lpstr>
      <vt:lpstr>Operatives Projektmanagement – Projektinformation</vt:lpstr>
      <vt:lpstr>Operatives Projektmanagement – Projektphasen</vt:lpstr>
      <vt:lpstr>Operatives Projektmanagement - Projektinformation</vt:lpstr>
      <vt:lpstr>Operatives Projektmanagement - Projektinformation</vt:lpstr>
      <vt:lpstr>Aufgabe: Stakeholderanalyse</vt:lpstr>
      <vt:lpstr>Aufgabe: Stakeholderanalyse</vt:lpstr>
      <vt:lpstr>Operatives Projektmanagement – agile Techniken</vt:lpstr>
      <vt:lpstr>Operatives Projektmanagement – agile Techniken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7</dc:creator>
  <cp:lastModifiedBy>CC-Student</cp:lastModifiedBy>
  <cp:revision>1245</cp:revision>
  <cp:lastPrinted>2017-03-09T14:05:09Z</cp:lastPrinted>
  <dcterms:created xsi:type="dcterms:W3CDTF">2011-07-26T11:21:28Z</dcterms:created>
  <dcterms:modified xsi:type="dcterms:W3CDTF">2021-04-08T09:53:03Z</dcterms:modified>
</cp:coreProperties>
</file>