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558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50244-EE45-423C-A375-F5704B77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C0517A-CD4D-4E69-8458-E1F11AA09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86153-447C-48E2-B678-F9C51A2D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79FA-609C-4EFA-99ED-E5708A14ADAD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41FCD6-1101-4F2B-8857-D67E17F6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A6FC0-AC89-4D37-9B6D-30C730C2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7EDC-ACD6-4909-8F5C-50A319746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04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52168-75C1-437C-B092-E0465B42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130F58-E948-41A9-A42A-ADB712530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9BAA86-A0D1-439B-B28E-AA0D801C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79FA-609C-4EFA-99ED-E5708A14ADAD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9966D-93BA-4080-B0D8-0A35DE78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1A8895-AF21-4311-A8D3-458F17CA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7EDC-ACD6-4909-8F5C-50A319746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6A417A-7398-45DC-87C8-4745668AF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240286-9B6D-4ACB-83FA-C5D7CF9CA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95F6C7-0EEB-43D5-9093-7E093657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79FA-609C-4EFA-99ED-E5708A14ADAD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F0907-6668-4642-A333-18FEBFC8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2C7090-EE4B-4116-8AE9-8ACEDED8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7EDC-ACD6-4909-8F5C-50A319746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31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9F6096-F074-4873-A64A-49FC6B9F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3B082F-3F2F-4E22-A126-A6F5D6CD7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D3E647-C1C9-4846-A2FA-FF0B411B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79FA-609C-4EFA-99ED-E5708A14ADAD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9DCE7-AE0E-4879-9505-FA6F1CFA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044F16-BF84-47C1-A1AC-E294253F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7EDC-ACD6-4909-8F5C-50A319746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21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ED59C-3E12-4997-A10B-B4082097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00602E-4FE2-4BC7-A516-329592A9A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F9C8AA-B822-40EC-90B5-AC67CCBF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79FA-609C-4EFA-99ED-E5708A14ADAD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8DC7D1-BBA7-4401-B104-7F722907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463EE-167B-4EB3-9356-BAC48948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7EDC-ACD6-4909-8F5C-50A319746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78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F1AEA-4792-4848-A94F-E309989B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A99985-0A39-4F87-BA5E-3C22FFCBE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5C807B-66CB-475D-9F17-B0F4F03C1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26C0B-E0C6-41A1-80D2-17756193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79FA-609C-4EFA-99ED-E5708A14ADAD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C0552-97CC-47A3-9AAF-1DC39D28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C4E2E3-44A6-4F47-A62D-F195B9D3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7EDC-ACD6-4909-8F5C-50A319746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22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3BEF9-D76D-4DB3-9625-20AF5DB1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89348-8E33-41FE-A27F-B9B9029D3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1348B2-9D1D-4548-B4F6-43B93C547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997DC84-E96F-4F48-B7A6-06DB1323E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522280-AFBB-4F90-86E1-C676636E1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041657-4362-4715-87F0-D4C936A2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79FA-609C-4EFA-99ED-E5708A14ADAD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61B2AE-9108-4388-B846-2A065A13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9DD368-2972-4A32-9567-C586652D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7EDC-ACD6-4909-8F5C-50A319746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6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C6AB6-DBD4-4B03-9B9B-EA2F7FFA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A5DE97-78A2-4833-AB3F-041422C3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79FA-609C-4EFA-99ED-E5708A14ADAD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6CECCEE-3622-4111-8B10-AC504013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EFB3A8-70B2-4392-91B8-86734374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7EDC-ACD6-4909-8F5C-50A319746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81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EC4EAD-A3A2-46CA-8382-5FDC678B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79FA-609C-4EFA-99ED-E5708A14ADAD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02C311-B95D-4E10-90F2-7B1201AA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A04808-68AF-4A05-BA5C-09C98B9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7EDC-ACD6-4909-8F5C-50A319746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19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AFA40-D165-4E93-83F8-FEF169FC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4EC35F-761A-4C8A-988F-BD78CD6C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C3C48E-A723-49E5-9A26-B7BD8151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CDB072-9156-4489-97AD-26130D98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79FA-609C-4EFA-99ED-E5708A14ADAD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6988E3-17DE-49A8-B30A-7BACD60F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2FBB04-8990-4D52-984B-4848E59F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7EDC-ACD6-4909-8F5C-50A319746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AF79B-303D-4213-85F2-6204289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EB0896-C8D4-4C8C-A2FD-606A2A91E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F6375E-7F97-4B89-9F70-4EEBF5F52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431AAF-E11E-4B03-8D5E-8E4C2CA6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079FA-609C-4EFA-99ED-E5708A14ADAD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49D752-1EA4-43F2-A365-415F4EC0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CD45E0-0F38-4382-BFF5-E6F5FAC8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7EDC-ACD6-4909-8F5C-50A319746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205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56EFEB-4B52-44A4-8368-41D7DDE31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A59FC3-3728-4843-A3FC-BA455AD4D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00311E-0A94-4DEB-B101-A63343621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079FA-609C-4EFA-99ED-E5708A14ADAD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52F31-D5D8-4B2A-B05B-5B8D05519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E9F094-38B2-48DD-86C6-BCCE70C50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07EDC-ACD6-4909-8F5C-50A3197464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C9025-57FB-4679-9FD3-2C9E6407F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Aufgabe Projektinitiierung</a:t>
            </a:r>
          </a:p>
        </p:txBody>
      </p:sp>
    </p:spTree>
    <p:extLst>
      <p:ext uri="{BB962C8B-B14F-4D97-AF65-F5344CB8AC3E}">
        <p14:creationId xmlns:p14="http://schemas.microsoft.com/office/powerpoint/2010/main" val="65683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26EC0-62E3-43BD-8288-B6AB620ED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329"/>
            <a:ext cx="10515600" cy="5625634"/>
          </a:xfrm>
        </p:spPr>
        <p:txBody>
          <a:bodyPr>
            <a:normAutofit/>
          </a:bodyPr>
          <a:lstStyle/>
          <a:p>
            <a:r>
              <a:rPr lang="de-DE" dirty="0"/>
              <a:t>1. Kreieren Sie im Rahmen ihrer gegründeten Unternehmung ein Projekt. </a:t>
            </a:r>
          </a:p>
          <a:p>
            <a:pPr lvl="1"/>
            <a:r>
              <a:rPr lang="de-DE" dirty="0"/>
              <a:t>Projekt Umrüstung der VW Bullis auf Allradantrieb (wegen Wüste) und Austausch Getriebe, </a:t>
            </a:r>
            <a:r>
              <a:rPr lang="de-DE" dirty="0" err="1"/>
              <a:t>grösserer</a:t>
            </a:r>
            <a:r>
              <a:rPr lang="de-DE" dirty="0"/>
              <a:t> Tank, anderes Fahrwerk</a:t>
            </a:r>
          </a:p>
          <a:p>
            <a:r>
              <a:rPr lang="de-DE" dirty="0"/>
              <a:t>2. Erarbeiten Sie dazu eine/ einen  </a:t>
            </a:r>
          </a:p>
          <a:p>
            <a:pPr lvl="1"/>
            <a:r>
              <a:rPr lang="de-DE" dirty="0"/>
              <a:t>Projektidee  (siehe oben)</a:t>
            </a:r>
          </a:p>
          <a:p>
            <a:pPr lvl="1"/>
            <a:r>
              <a:rPr lang="de-DE" dirty="0"/>
              <a:t>Anlass: schlechte Fahrbahn</a:t>
            </a:r>
          </a:p>
          <a:p>
            <a:pPr lvl="1"/>
            <a:r>
              <a:rPr lang="de-DE" dirty="0"/>
              <a:t>Bedarf: Bullis müssen umgerüstet werden</a:t>
            </a:r>
          </a:p>
          <a:p>
            <a:pPr lvl="1"/>
            <a:r>
              <a:rPr lang="de-DE" dirty="0"/>
              <a:t>Problem: normaler Bulli bleibt stecken (Leute sterben)</a:t>
            </a:r>
          </a:p>
          <a:p>
            <a:pPr lvl="1"/>
            <a:r>
              <a:rPr lang="de-DE" dirty="0"/>
              <a:t>Projektziele: wartungs-/reparaturarmer Bulli kann in der Wüste fahren </a:t>
            </a:r>
          </a:p>
          <a:p>
            <a:pPr lvl="1"/>
            <a:r>
              <a:rPr lang="de-DE" dirty="0"/>
              <a:t>Abgrenzung (was wird NICHT gemacht?): Umlackieren, nur Werbung, keine Luxusausstattung (keine Lederausstattung, keine Bildschirme, keine Assistenzsysteme)</a:t>
            </a:r>
          </a:p>
          <a:p>
            <a:pPr lvl="1"/>
            <a:r>
              <a:rPr lang="de-DE" dirty="0"/>
              <a:t>Projektname: Umrüstung Fahrzeuge (Pimp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ride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668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Aufgabe Projektinitiierung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Aufgabe Projektinitiierung</dc:title>
  <dc:creator>Martin</dc:creator>
  <cp:lastModifiedBy>Martin</cp:lastModifiedBy>
  <cp:revision>7</cp:revision>
  <dcterms:created xsi:type="dcterms:W3CDTF">2021-04-07T09:43:29Z</dcterms:created>
  <dcterms:modified xsi:type="dcterms:W3CDTF">2021-04-07T14:07:59Z</dcterms:modified>
</cp:coreProperties>
</file>