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78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B6607D-B71F-456C-8169-7C487A3A7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6A237F-FEFD-422B-B20F-594301CB3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E04B1E-D361-4D46-9851-10CC2E339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8B14-AE98-440C-B0DD-1994919A8ADE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52E89A-A559-407A-8A5C-AA774447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967FC8-C40F-4D74-909B-BDA16FE3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4D40-7FCC-440B-A810-A6C22C28AD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439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D2C349-5FDE-456E-A816-14B4790AC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A62B97-BE0E-4A6A-B6B1-A11929AB3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BFDA6F-B80C-498E-B1F1-9CB58EC18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8B14-AE98-440C-B0DD-1994919A8ADE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50339D-0D7C-4243-B0E7-DB795AAE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26C140-1BCD-434A-8F2D-74E22CF7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4D40-7FCC-440B-A810-A6C22C28AD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79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5DFDC2E-4F47-4C74-9420-C9338FAE8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B98089-1876-40BA-8884-74D4A0990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51D90A-654F-4085-9D5C-2CFD4B0C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8B14-AE98-440C-B0DD-1994919A8ADE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0205F2-6D6F-4690-8E10-6F173F93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CCF868-07C8-43F4-8C51-243D6E9D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4D40-7FCC-440B-A810-A6C22C28AD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39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5BA9DB-CE7F-4E56-B6C0-C930F7A0A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8805C9-1CC5-460A-9CF0-0BE86095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68EC25-E2FB-446A-918F-CB844F20F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8B14-AE98-440C-B0DD-1994919A8ADE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E64895-BC98-4599-89C7-BC1871E2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23A198-A8C8-44E8-8283-F07CEB105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4D40-7FCC-440B-A810-A6C22C28AD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0829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C7494C-CD40-4ACA-86E0-5FE43158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0D26EA-C26B-49E0-929B-72E37DCDE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D2C6F9-CF7B-4E4D-A198-DB6D60A64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8B14-AE98-440C-B0DD-1994919A8ADE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F83D51-B1F8-4CF8-9C38-FB2F1781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39F7FE-0C7B-4300-9BF4-D56A9A4E3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4D40-7FCC-440B-A810-A6C22C28AD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470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107A84-7529-4AC2-A081-010C48267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F8FB0C-E3D3-47D0-800E-FB26E1735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96D7BD-609E-453E-8B81-F3B920F36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F3D97B-4FE8-4A97-9D2F-896E68E7F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8B14-AE98-440C-B0DD-1994919A8ADE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AEE86B-5828-4F66-B906-34CA19480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E44B3F-7147-4869-9451-F5CE41F22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4D40-7FCC-440B-A810-A6C22C28AD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539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526D18-EE43-4B6A-ABEC-E7578574D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67CDCE-D428-489D-8625-D2A90E5BE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EF93D1-EFB6-4BDA-AEAE-8614BAE3F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5249E1E-D9E9-40C5-9AB1-B4985288B4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271A7B2-DC16-4385-A85A-D3966B867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1317F2-6AA3-4318-93C7-6E09C1058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8B14-AE98-440C-B0DD-1994919A8ADE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E88CA5D-3967-42E7-B8BF-C4C376922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1E7607E-9718-4202-8820-B99249D90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4D40-7FCC-440B-A810-A6C22C28AD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583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C25356-4322-4538-875C-0BD92A2B1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92301B-DEF5-4175-A773-AB1EAC22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8B14-AE98-440C-B0DD-1994919A8ADE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0ED52E-3CB6-491F-90D6-F5EFF713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19D39F-15F9-47D7-AF71-69BF1212C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4D40-7FCC-440B-A810-A6C22C28AD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2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51875FD-AEC6-4382-A43F-BFA338D80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8B14-AE98-440C-B0DD-1994919A8ADE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194027D-3F53-4A33-9E61-5373DE08B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C73F5D-1FDF-4151-A6A4-71EB59DAD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4D40-7FCC-440B-A810-A6C22C28AD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582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0FB01-F9E5-4AF7-B854-22081D55B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BEFF96-5973-4700-94EE-7C7D83074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128B21-54C5-426F-8D30-F749DA2F3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B3107A-810E-45EA-8498-9CBEC374A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8B14-AE98-440C-B0DD-1994919A8ADE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2B9DEF-439A-4828-A4CA-CB5C7D285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832936-4B20-48C3-A39B-975B69BC9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4D40-7FCC-440B-A810-A6C22C28AD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50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560247-145A-494F-9AB4-71BBCF5AE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65BFDF6-9400-42D3-825C-7626137281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A31EA7-C660-45DA-AC7F-73F63C6A0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38F122-EA55-48DB-8919-A7D4B6B07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8B14-AE98-440C-B0DD-1994919A8ADE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18AD92-C740-4008-94FC-6EE0D784D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732F9B-3E36-4247-9400-BA983F5A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4D40-7FCC-440B-A810-A6C22C28AD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7291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0D25143-3AFD-4CA4-A562-60F8316D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AE5E6C-08FB-4771-832D-106A1493C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0C5048-23DE-4B56-BE11-2F76986095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08B14-AE98-440C-B0DD-1994919A8ADE}" type="datetimeFigureOut">
              <a:rPr lang="de-DE" smtClean="0"/>
              <a:t>15.04.2021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1794CA-5228-4A33-B89F-D84AC3CFE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017FCC-C6E5-4437-8FB8-C53C1FF84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94D40-7FCC-440B-A810-A6C22C28AD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32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1AE07-1BBB-45D2-9A43-EDC9726160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Fehlermanagement für unser Projekt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DB5FE4-CE43-4E4F-997D-AA2D6C0DF8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0202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CA4E76-27ED-495B-8438-F2F0DB00B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7409"/>
            <a:ext cx="10515600" cy="5209554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Erarbeiten Sie zu allen 5 Elementen </a:t>
            </a:r>
            <a:r>
              <a:rPr lang="de-DE"/>
              <a:t>der Aufmerksamkeit </a:t>
            </a:r>
            <a:r>
              <a:rPr lang="de-DE" dirty="0"/>
              <a:t>jeweils zwei </a:t>
            </a:r>
            <a:r>
              <a:rPr lang="de-DE"/>
              <a:t>Praxisbeispiele aus </a:t>
            </a:r>
            <a:r>
              <a:rPr lang="de-DE" dirty="0"/>
              <a:t>dem Projektumfeld (rot = </a:t>
            </a:r>
            <a:r>
              <a:rPr lang="de-DE"/>
              <a:t>möglichst vermeiden</a:t>
            </a:r>
            <a:r>
              <a:rPr lang="de-DE" dirty="0"/>
              <a:t>; grün = möglichst anstreben)</a:t>
            </a:r>
          </a:p>
        </p:txBody>
      </p:sp>
    </p:spTree>
    <p:extLst>
      <p:ext uri="{BB962C8B-B14F-4D97-AF65-F5344CB8AC3E}">
        <p14:creationId xmlns:p14="http://schemas.microsoft.com/office/powerpoint/2010/main" val="2918616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Breitbild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Fehlermanagement für unser Projekt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Fehlermanagement für unser Projekt</dc:title>
  <dc:creator>Martin</dc:creator>
  <cp:lastModifiedBy>Martin</cp:lastModifiedBy>
  <cp:revision>2</cp:revision>
  <dcterms:created xsi:type="dcterms:W3CDTF">2021-04-15T10:06:52Z</dcterms:created>
  <dcterms:modified xsi:type="dcterms:W3CDTF">2021-04-15T12:06:18Z</dcterms:modified>
</cp:coreProperties>
</file>