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1604" r:id="rId2"/>
    <p:sldId id="1598" r:id="rId3"/>
    <p:sldId id="1599" r:id="rId4"/>
    <p:sldId id="1600" r:id="rId5"/>
    <p:sldId id="1601" r:id="rId6"/>
    <p:sldId id="1602" r:id="rId7"/>
    <p:sldId id="1603" r:id="rId8"/>
    <p:sldId id="1586" r:id="rId9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385" userDrawn="1">
          <p15:clr>
            <a:srgbClr val="A4A3A4"/>
          </p15:clr>
        </p15:guide>
        <p15:guide id="3" orient="horz" pos="3793" userDrawn="1">
          <p15:clr>
            <a:srgbClr val="A4A3A4"/>
          </p15:clr>
        </p15:guide>
        <p15:guide id="4" pos="5420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79C7D"/>
    <a:srgbClr val="179C7C"/>
    <a:srgbClr val="EAEAEA"/>
    <a:srgbClr val="DDDDDD"/>
    <a:srgbClr val="1C1C1C"/>
    <a:srgbClr val="333333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456" autoAdjust="0"/>
    <p:restoredTop sz="93606" autoAdjust="0"/>
  </p:normalViewPr>
  <p:slideViewPr>
    <p:cSldViewPr>
      <p:cViewPr>
        <p:scale>
          <a:sx n="120" d="100"/>
          <a:sy n="120" d="100"/>
        </p:scale>
        <p:origin x="-132" y="-1134"/>
      </p:cViewPr>
      <p:guideLst>
        <p:guide orient="horz" pos="2523"/>
        <p:guide pos="385"/>
        <p:guide orient="horz" pos="3793"/>
        <p:guide pos="5420"/>
        <p:guide orient="horz" pos="66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2608" y="2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0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703" y="17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/>
          <a:lstStyle>
            <a:lvl1pPr algn="r">
              <a:defRPr sz="1200"/>
            </a:lvl1pPr>
          </a:lstStyle>
          <a:p>
            <a:fld id="{48F5986F-62D2-47C9-8CE1-5177B291EA87}" type="datetimeFigureOut">
              <a:rPr lang="de-DE" smtClean="0"/>
              <a:t>14.04.2021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0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703" y="9430219"/>
            <a:ext cx="2946401" cy="496412"/>
          </a:xfrm>
          <a:prstGeom prst="rect">
            <a:avLst/>
          </a:prstGeom>
        </p:spPr>
        <p:txBody>
          <a:bodyPr vert="horz" lIns="91567" tIns="45783" rIns="91567" bIns="45783" rtlCol="0" anchor="b"/>
          <a:lstStyle>
            <a:lvl1pPr algn="r">
              <a:defRPr sz="1200"/>
            </a:lvl1pPr>
          </a:lstStyle>
          <a:p>
            <a:fld id="{CA5164E1-916D-43A0-8AA0-2FFBE7E444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965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06.93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0 346 0,'30'0'16,"-1"0"140,1 0-125,-1 0-15,-29-30-1,30 30-15,-30-29 16,59 29-16,-29-30 16,-1 1-16,1 29 15,-30-30-15,59 1 16,-30 29-1,-29-30 1,30 30 15,-1 0-31,1-30 47,-1 1-31,-29-1-16,30 30 15,-30-29 1,29 29-16,-29-30 47,0 60 109,0-1-140,0 1-1,0-1-15,0 31 16,-29-31-16,29 1 16,0-1-16,0 30 15,0-29-15,0 29 16,0-30-16,-30 30 16,30 30-16,0-30 15,-29-29-15,29-1 16,0 1-16,0-1 15,-30-29-15,30 30 16,0-1 0,-29-29-16,29 30 15,0-1-15,-30 1 16,30-1 15,-29-29 125,-1 0-124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7:29.01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7BAA88D-D405-47CB-9A34-32A53559DE8F}" emma:medium="tactile" emma:mode="ink">
          <msink:context xmlns:msink="http://schemas.microsoft.com/ink/2010/main" type="writingRegion" rotatedBoundingBox="10367,6615 12759,6615 12759,7176 10367,7176"/>
        </emma:interpretation>
      </emma:emma>
    </inkml:annotationXML>
    <inkml:traceGroup>
      <inkml:annotationXML>
        <emma:emma xmlns:emma="http://www.w3.org/2003/04/emma" version="1.0">
          <emma:interpretation id="{6C1BE027-0C66-4221-A87F-9E1F6E61BD06}" emma:medium="tactile" emma:mode="ink">
            <msink:context xmlns:msink="http://schemas.microsoft.com/ink/2010/main" type="paragraph" rotatedBoundingBox="10367,6615 12759,6615 12759,7176 10367,71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70C12AA-BFE4-401F-9024-0CEABED0F867}" emma:medium="tactile" emma:mode="ink">
              <msink:context xmlns:msink="http://schemas.microsoft.com/ink/2010/main" type="line" rotatedBoundingBox="10367,6615 12759,6615 12759,7176 10367,7176"/>
            </emma:interpretation>
          </emma:emma>
        </inkml:annotationXML>
        <inkml:traceGroup>
          <inkml:annotationXML>
            <emma:emma xmlns:emma="http://www.w3.org/2003/04/emma" version="1.0">
              <emma:interpretation id="{5F688CD9-8C5D-4836-87FC-0A45780B6837}" emma:medium="tactile" emma:mode="ink">
                <msink:context xmlns:msink="http://schemas.microsoft.com/ink/2010/main" type="inkWord" rotatedBoundingBox="10367,7088 12464,7088 12464,7176 10367,7176"/>
              </emma:interpretation>
              <emma:one-of disjunction-type="recognition" id="oneOf0">
                <emma:interpretation id="interp0" emma:lang="" emma:confidence="0">
                  <emma:literal>_</emma:literal>
                </emma:interpretation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.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=</emma:literal>
                </emma:interpretation>
              </emma:one-of>
            </emma:emma>
          </inkml:annotationXML>
          <inkml:trace contextRef="#ctx0" brushRef="#br0">-413 473 0,'29'0'125,"1"0"-93,29 0-32,0 0 15,29 0-15,60 0 0,-59 0 16,-1 0-16,1 0 16,-30 0-16,0 0 15,-29 0 1,-1 0 31,1 0-32,-1 0 1,1 0-16,-1 0 16,1 0-16,-1 0 15,1 0 1,-1 0 124,1 0-124,29 0-16,0 0 16,30 0-16,-30 0 15,0 29 17,147 1-32,-176-30 15,0 29 1,-1-29 78,1 0-79,-1 0 48,30 0-63,-29 0 15,-1 0-15,1 0 16,-1 0-16,1 0 16,-1 0-1,1 0 1,0 0-1</inkml:trace>
        </inkml:traceGroup>
        <inkml:traceGroup>
          <inkml:annotationXML>
            <emma:emma xmlns:emma="http://www.w3.org/2003/04/emma" version="1.0">
              <emma:interpretation id="{B9005751-C534-4545-B960-D1BAD079E068}" emma:medium="tactile" emma:mode="ink">
                <msink:context xmlns:msink="http://schemas.microsoft.com/ink/2010/main" type="inkWord" rotatedBoundingBox="10780,6615 12759,6615 12759,6630 10780,6630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>-413 473 0,'29'0'125,"1"0"-93,29 0-32,0 0 15,29 0-15,60 0 0,-59 0 16,-1 0-16,1 0 16,-30 0-16,0 0 15,-29 0 1,-1 0 31,1 0-32,-1 0 1,1 0-16,-1 0 16,1 0-16,-1 0 15,1 0 1,-1 0 124,1 0-124,29 0-16,0 0 16,30 0-16,-30 0 15,0 29 17,147 1-32,-176-30 15,0 29 1,-1-29 78,1 0-79,-1 0 48,30 0-63,-29 0 15,-1 0-15,1 0 16,-1 0-16,1 0 16,-1 0-1,1 0 1,0 0-1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2:09.56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ABFBD62-284B-4992-95B7-F84F0B7931D9}" emma:medium="tactile" emma:mode="ink">
          <msink:context xmlns:msink="http://schemas.microsoft.com/ink/2010/main" type="inkDrawing"/>
        </emma:interpretation>
      </emma:emma>
    </inkml:annotationXML>
    <inkml:trace contextRef="#ctx0" brushRef="#br0">354 2 0,'-22'0'31,"0"0"16,0 0-16,0 0-15,0 0 15,0 22 0,-1 0 0,1-22-15,22 22 62,-22-22-78,0 0 16,0 22 15,0-22 0,0 22 0,0-22-15,22 22 0,-22-22 15,22 22 16,-22-22-32,22 22 32,0 1-15,0-1-1,0 0-16,0 0 1,0 0 0,0 0-1,0 0 1,0 0 15,0 0 0,22-22-31,-22 22 16,0 0 0,22-22-1,0 0 1,-22 23 31,22-23-32,0 22 17,0 0-17,0-22 1,0 0 93,0 0-77,1 0-17,-1 0 1,0 0 15,-22-22-15,22 22-16,0 0 62,-22-22-46,22 22 78,-22-23-48,22 23-14,-22-22-1,0 0 0,22 22-31,-22-22 16,0 0 15,22 22-15,-22-22-1,22 22 1,-22-22 0,0 0-1,0 0 1,0 0 46,22 22-46,-22-22 15,0-1-15,0 1 15,0 0 0,-22 22 16,0-22-31,22 0-1,-22 22-15,0 0 47,0 0-15,0 0-32,0 0 31,0-22-16,0 22 17,0 0-17,22-22 95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3:57.08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DCB0F9B-5C9E-4F08-AA33-FAA7280A0BBD}" emma:medium="tactile" emma:mode="ink">
          <msink:context xmlns:msink="http://schemas.microsoft.com/ink/2010/main" type="inkDrawing"/>
        </emma:interpretation>
      </emma:emma>
    </inkml:annotationXML>
    <inkml:trace contextRef="#ctx0" brushRef="#br0">139 0 0,'-22'0'16,"0"0"93,0 0-62,22 22-32,-22-22 17,22 22 15,0 0-32,-23-22 1,23 22-1,0 0 17,0 0 15,0 0-32,0 0 48,0 0-16,0 0-32,0 1 1,0-1-1,0 0 17,-22 0-1,22 0 0,0 0-31,0 0 16,0 0-1,0 0-15,0 0 16,22 0 0,-22 0-1,23 1 1,-1-23 0,-22 22-1,22-22 16,-22 22-15,22-22 0,0 0-1,0 22 1,-22 0-16,22-22 16,0 0-16,0 0 15,0 22 16,-22-44 188,22 22-188,-22-22-31,0 0 32,23 22-32,-1 0 15,-22-22 17,22 22-17,-22-22 48,22 22-63,0 0 78,0 0-47,-22-23-15,0 1 62,22 22-63,-22-22 1,0 0 15,22 22-15,-22-22 0,0 0-16,22 0 31,-22 0-16,22 0-15,-22 0 16,0 0-16,0 0 16,22-1-16,-22 1 15,0-22 32,0 22-16,-22 0 1,0 22-32,0 0 15,0-22 17,0 0-17,0 22 1,0 0-1,0 0-15,0 0 16,0 0-16,-23-22 16,23 22-1,0 0 1,0 0 0,0 0 15,0 0 0,0 0 0,0 0-15,0 0 0,0 0-1,-1 0 1,1 0-1,22-22 157</inkml:trace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9:48.03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DAD9961D-5ABF-45A0-BF78-6A510DD0D527}" emma:medium="tactile" emma:mode="ink">
          <msink:context xmlns:msink="http://schemas.microsoft.com/ink/2010/main" type="writingRegion" rotatedBoundingBox="1599,9272 1773,12745 942,12787 769,9313"/>
        </emma:interpretation>
      </emma:emma>
    </inkml:annotationXML>
    <inkml:traceGroup>
      <inkml:annotationXML>
        <emma:emma xmlns:emma="http://www.w3.org/2003/04/emma" version="1.0">
          <emma:interpretation id="{61E6400B-9372-4B7A-9894-0BB673339182}" emma:medium="tactile" emma:mode="ink">
            <msink:context xmlns:msink="http://schemas.microsoft.com/ink/2010/main" type="paragraph" rotatedBoundingBox="1599,9272 1773,12745 942,12787 769,93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8902A0C-57B6-4E35-9EF5-E44A1A2AA0BF}" emma:medium="tactile" emma:mode="ink">
              <msink:context xmlns:msink="http://schemas.microsoft.com/ink/2010/main" type="line" rotatedBoundingBox="1599,9272 1773,12745 942,12787 769,9313"/>
            </emma:interpretation>
          </emma:emma>
        </inkml:annotationXML>
        <inkml:traceGroup>
          <inkml:annotationXML>
            <emma:emma xmlns:emma="http://www.w3.org/2003/04/emma" version="1.0">
              <emma:interpretation id="{2BCD4CA9-1A89-45BC-92B3-15B13D8DD82C}" emma:medium="tactile" emma:mode="ink">
                <msink:context xmlns:msink="http://schemas.microsoft.com/ink/2010/main" type="inkWord" rotatedBoundingBox="1599,9272 1706,11415 876,11456 769,931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271 2 0,'-23'0'156,"1"0"-124,22 22-17,0 0 17,-22-22-17,0 23 1,0-23-1,0 22-15,22 0 79,0 0-79,-22-22 15,22 22 1,0 0-16,-44 0 15,44 22-15,-22-44 16,22 22-16,-22 0 16,22 0 15,0 1-15,0-1-16,0 22 15,0-22-15,0 0 16,-23 0-16,23 0 15,0 0 1,0 0 0,0 0-1,0 1 1,0-1 0,0 0-1,0 0-15,23-22 16,-1 22-1,-22 0-15,22 0 16,0 0-16,0 0 16,0 0-16,0 0 15,-22 0 1,22-22 0,0 23-1,0-23 63,0 22-46,-22 0-1,23-22-31,-1 0 31,0 0 32,0 0-48,-22-22 1,22 22-1,0 0 17,-22-22-1,22 22 0,0 0 16,-22-23-31,22 23-1,0-22 1,-22 0 0,22 22-16,0 0 15,-22-22 79,23 22-78,-23-22 30,0 0 1,0 0-15,22 0-1,-22 0-16,22 22-15,0-22 16,-22 0-16,0 0 47,22 22-47,-22-23 16,0 1-1,22 22 1,-22-44-1,22 22 1,-22 0 15,0 0 16,0 0-31,0 0-1,0 0-15,0 0 16,0-1 0,0 1 15,0 0-31,-22 0 31,22 0-15,-22 22-1,22-22 1,0 0-16,-44 22 16,44-22-16,-22 22 15,22-22 1,-22 22 0,-1 0-1,23-22 16,-22 22-15,22-22 0,-22 22 31,22-22-16,-22 22-31,0 0 15,22-23 1,-22 23 0,0 0 15,22-22-15,-22 22-16,22-22 15,-22 22 1,0 0-1,0 0 32,0 0 141</inkml:trace>
          <inkml:trace contextRef="#ctx0" brushRef="#br0" timeOffset="320105.5285">425 1261 0,'-22'0'16,"0"0"93,0 0-15,0 0-78,0 0-1,22 22 1,-22-22-1,0 22 1,-1-22 0,1 0 15,22 22-15,-22-22 30,22 23-14,-22-1-17,0-22-15,22 22 47,-22 0-47,22 0 16,0 0-1,-22-22 1,22 22 0,0 0-1,-22-22 1,0 22-16,22 0 16,-22 0-16,22 1 15,-22-1-15,22 0 31,0 0-15,-23-22 15,23 22-15,0 0 0,0 0 15,0 0-16,0 0-15,0 22 16,0-22 0,23 23-1,-23-23 1,22 0 0,-22 0-16,22 0 15,0 0 1,-22 0-16,22 0 15,-22 0 1,22 0-16,0-22 16,0 23-1,0-23 1,0 22-16,0-22 16,1 0-16,-23 22 15,22-22 32,0 0 31,0 0-62,0-22 46,0 22-46,-22-22 15,22 22 16,0 0-47,0 0 16,-22-23-1,0 1 32,22 22-16,-22-22-31,44 22 16,-21-44 0,-1 44-16,22-22 15,-22 0-15,0 22 16,-22-22 0,22 22-1,0-22 1,0 0 15,-22 0-15,22-1-1,0 23-15,-22-22 16,23 0-16,-23 0 16,0 0-16,22 0 15,-22 0 1,0 0-16,22 22 15,-22-22-15,0 0 16,0 0 0,0 0-1,0-1-15,0 1 16,-22 0 0,22 0-1,-22 22-15,22-22 16,-23 0-16,1 22 15,0-22 1,0 22-16,0-22 16,0 22-1,0 0 1,22-22-16,-22 22 16,22-22-1,-44 22-15,22-22 16,-1 22-1,1 0-15,0 0 16,0 0 15,22-23-15,-44 23 15,22 0-15,0 0-1,22-22 64,-22 22-79,22-22 15</inkml:trace>
        </inkml:traceGroup>
        <inkml:traceGroup>
          <inkml:annotationXML>
            <emma:emma xmlns:emma="http://www.w3.org/2003/04/emma" version="1.0">
              <emma:interpretation id="{25015729-B562-4DE1-AC9D-3EC21FC8CCC0}" emma:medium="tactile" emma:mode="ink">
                <msink:context xmlns:msink="http://schemas.microsoft.com/ink/2010/main" type="inkWord" rotatedBoundingBox="1649,11651 1704,12749 1093,12779 1038,11681"/>
              </emma:interpretation>
              <emma:one-of disjunction-type="recognition" id="oneOf1">
                <emma:interpretation id="interp1" emma:lang="" emma:confidence="0">
                  <emma:literal>o</emma:literal>
                </emma:interpretation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0</emma:literal>
                </emma:interpretation>
                <emma:interpretation id="interp5" emma:lang="" emma:confidence="0">
                  <emma:literal>@</emma:literal>
                </emma:interpretation>
              </emma:one-of>
            </emma:emma>
          </inkml:annotationXML>
          <inkml:trace contextRef="#ctx0" brushRef="#br0" timeOffset="322984.6324">558 2388 0,'-22'0'141,"-1"0"-110,1 0 0,22 22 32,-22 0-48,0-22-15,0 44 16,-44-22-16,22 22 16,44-22-16,-22 0 15,0-22-15,22 23 31,0-1 48,-23 22-64,23-22 1,0 0-1,0 0-15,-22 0 16,22 0-16,0 0 16,0 0-16,0 0 15,0 1 1,0-1-16,0 22 16,0-22 15,0 22-16,0-22-15,0 0 32,0 0 30,0 0-46,0 1-1,0-1 1,0 0-16,0 0 16,0 22-16,22 0 15,1-22-15,-23 0 16,0 0-16,22 0 16,-22 1-1,22-1 16,0-22 16,-22 22-31,22 0 0,0-22 30,0 22-14,0-22-32,0 0 15,0 0 1,0 0 78,0 0-79,-22-22 1,23 0-16,-23 0 31,22 22 16,-22-22-31,22 22-16,0-23 15,-22 1-15,22 22 16,-22-22-16,22 22 16,-22-22-1,22 22 1,0-22-16,-22 0 31,0 0-15,22 0-16,-22-44 15,22 21-15,0-21 16,1 22-16,-23 0 16,0 22-16,22-45 15,-22 23-15,0 0 16,0 22-16,0 0 15,0-22-15,0 22 16,0 0-16,0-23 16,0 23-1,0 0-15,0-22 47,0 22-47,-22 0 47,22 0-47,0 0 16,-23 22-16,23-22 31,-22 0 0,0 22 32,0 0-32,0 0-15,0 0-1,0 0 48,0 0-16,0 0 78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5:16.65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244 0 0,'-22'0'171,"0"0"-124,0 0 16,0 0-48,0 23 1,0-23 15,22 22-15,-22-22 15,22 22-15,-22 0 15,0 0 0,22 0-15,0 0 15,-22 0 0,22 0 1,0 0-17,0 0 17,0 0-1,0 1-16,-23-1 1,23 0 0,0 0 15,0 0 16,0 0-47,0 0 15,0 0 1,23-22 0,-23 22 15,0 0-15,22-22-1,0 0 1,-22 22-16,22-22 15,-22 23 1,22-23 0,-22 22-16,22 0 15,-22 0 17,22-22-32,0 0 15,-22 22 1,22-22-16,0 0 31,-22 22-15,22-22-16,1 0 15,-1 0 1,0 0 0,0-22 124,-22 0-124,0 0 15,0 0-15,0 0 31,0-1-16,0 1 16,0 0 0,22 22-47,-22-22 15,0 0 16,0 0-15,0 0-16,0 0 31,0 0-15,0 0 0,0 0-1,0-1 16,0 1-15,0 0 0,0 0-1,-22 22 1,22-22 0,0 0-1,-22 0 16,22 0-15,-22 22 0,22-22-1,-22 0 32,-1 22 0,23-22 47,-22 22-79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5:18.9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0,'0'22'188,"0"0"-173,0 0-15,0 0 16,0 0 0,0 0 15,0 0-31,22-22 15,-22 22-15,0 0 16,22 0 15,-22 0-31,22 1 16,-22-1 0,0 0-1,23 0 1,-23 0-1,0 0 1,22-22 15,-22 22-31,0 0 16,22-22 0,-22 22-1,22-22-15,-22 22 16,0 0-1,0 1 17,0-1-17,22-22 1,-22 22 0,0 0 30,0 0-14,0 0 30,0 0-15,0 0-16,22-22-15,-22 22 0,0 0-1,0 0 1,0 0-16,22 1 15,-22-1-15,22 0 16,-22 0-16,0 0 16,22-22-1,-22 22 1,0 0 0,0 0 15,0-44 78,0 0-93,0 0-16,0 0 31,0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5:21.36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25 0 0,'22'0'94,"0"0"15,-22 22-78,0 0-15,0 0 31,0 0 15,0 1-62,0-1 0,0 0 16,0 22-1,0-22-15,0 0 16,-22 22-16,22-22 16,0 0 15,0 0 47,0 1-31,-22-23-47,22 22 16,0 0 15,0 0 0,0 0-15,0 0 46,0 0-31,0 0 32,0 0-47,0 0 46,0 0-15,0 1 0,-22-23 156,22-23-187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6:01.2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0832F87-8CEA-477A-9803-242C28FCB27C}" emma:medium="tactile" emma:mode="ink">
          <msink:context xmlns:msink="http://schemas.microsoft.com/ink/2010/main" type="writingRegion" rotatedBoundingBox="1834,9271 1674,12793 629,12746 789,9223"/>
        </emma:interpretation>
      </emma:emma>
    </inkml:annotationXML>
    <inkml:traceGroup>
      <inkml:annotationXML>
        <emma:emma xmlns:emma="http://www.w3.org/2003/04/emma" version="1.0">
          <emma:interpretation id="{B0CBF1FA-5696-46DD-B070-78F822D53809}" emma:medium="tactile" emma:mode="ink">
            <msink:context xmlns:msink="http://schemas.microsoft.com/ink/2010/main" type="paragraph" rotatedBoundingBox="1834,9271 1674,12793 629,12746 789,92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B76F151-EB07-475C-9DA6-A2CE102A94D7}" emma:medium="tactile" emma:mode="ink">
              <msink:context xmlns:msink="http://schemas.microsoft.com/ink/2010/main" type="line" rotatedBoundingBox="1834,9271 1674,12793 629,12746 789,9223"/>
            </emma:interpretation>
          </emma:emma>
        </inkml:annotationXML>
        <inkml:traceGroup>
          <inkml:annotationXML>
            <emma:emma xmlns:emma="http://www.w3.org/2003/04/emma" version="1.0">
              <emma:interpretation id="{7E0EBA57-CD06-4273-AE6A-F17923155C39}" emma:medium="tactile" emma:mode="ink">
                <msink:context xmlns:msink="http://schemas.microsoft.com/ink/2010/main" type="inkWord" rotatedBoundingBox="1834,9271 1720,11773 676,11725 789,92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139 22 0,'-22'0'187,"22"22"-171,-22-22 0,22 22-16,0 0 15,0 23 1,-23-23 0,23 0-16,0 0 15,0 0-15,-22 0 16,22 0-16,0 0 15,0 0 1,0 0 0,0 22-1,-22-44-15,22 23 16,0-1-16,-22 22 31,22-22-31,0 0 16,0 0-16,0 22 15,0 0 1,0-21 0,0 21-16,0-22 15,0 0 1,0 0-16,0 0 16,22-22-16,-22 22 15,22 0 1,-22 0-16,22 0 31,1-22-15,-1 22-16,0-22 15,-22 23 1,22-1 0,0-22-1,22 22 1,22-22-1,1 22-15,-23-22 16,44 0-16,-22 22 16,1-22-1,-45 22-15,22-22 16,22 0-16,-22 0 16,-22 22-16,1-22 15,-1 0 63,-22-22-31,0 0-31,22-22-1,-22 0 1,22 21-16,-22 1 16,0 0-16,22 0 15,-22 0-15,0 0 16,22 0-16,-22 0 16,0 0 15,22-133-16,-22 133-15,0-22 16,0 22-16,0-44 16,0 43-16,0 1 15,0 0 1,-22 0 0,22 0-16,-44 0 15,44 0 1,-22 22-16,0-22 15,0 22-15,-1-22 16,23 0 0,-22 22-1,0 0 1,0-22-16,0 22 16,22-22-1,-22 22 1,0 0-1,0-23 1,0 23 0,0-22 15,-23 22-15,23 0-16,0 0 0,-22 0 15,22 0 1,-22 0-16,22 0 15,-22 0-15,22 0 16,-1 0 31,1 0-47,0 0 16,0 0-16,0 0 15,0 0-15,0 0 16,22-22 140,0 0-140,0 0-16,0 0 15</inkml:trace>
          <inkml:trace contextRef="#ctx0" brushRef="#br0" timeOffset="48063.7645">404 1458 0,'-22'0'47,"0"0"46,0 0-77,-1 22 62,23 0-31,-22-22-16,22 22-15,-22 0 15,0-22 16,22 22-31,0 0 15,-22-22-16,22 22 79,-22-22-78,22 22-16,-22-22 15,22 23 1,0-1-16,-22-22 16,22 22-1,-22-22 1,22 22-16,0 0 16,-22 22-16,0 0 15,-23 0-15,23 1 16,0 21-16,0 44 15,-22-43-15,22-1 16,22-22-16,-22 0 16,22-22-1,0 0-15,0 0 16,0 0 15,0 1-15,0-1-1,22-22 1,-22 22-16,22-22 16,-22 22-1,22-22 1,0 0 0,0 0 46,0 0-62,0 0 16,0 0-16,1 0 15,21 0 32,-22-22-47,0 0 31,-22 0-31,44 22 16,-22-23-16,0 23 16,0-22-16,0 22 15,23 0-15,-23-22 16,22 22 0,-44-22-16,22 22 15,22-22-15,0 22 16,-44-22-1,22 22 32,0 0-15,1-22-32,-1 0 0,66 0 15,-66 22-15,22-22 16,0 0-16,1 0 15,-23-23-15,0 45 16,-22-22-16,0 0 16,22 0-16,0 0 15,-22 0-15,0 0 16,0 0-16,0 0 16,0 0-1,0-23-15,0 23 16,0 0-16,0-22 15,-22 22-15,0-22 16,22 22-16,-44-45 16,22 23-16,-23 22 15,23-22-15,0 22 16,-22-22-16,22 44 16,-22-44-16,22 21 15,0 1-15,-23 0 16,45 0-1,-22 22-15,-22-22 16,22 0 0,0 22-16,0 0 31</inkml:trace>
        </inkml:traceGroup>
        <inkml:traceGroup>
          <inkml:annotationXML>
            <emma:emma xmlns:emma="http://www.w3.org/2003/04/emma" version="1.0">
              <emma:interpretation id="{0D80D87C-B749-45AC-8DB4-869969D846DF}" emma:medium="tactile" emma:mode="ink">
                <msink:context xmlns:msink="http://schemas.microsoft.com/ink/2010/main" type="inkWord" rotatedBoundingBox="1553,11917 1514,12786 793,12753 832,11884"/>
              </emma:interpretation>
              <emma:one-of disjunction-type="recognition" id="oneOf1">
                <emma:interpretation id="interp1" emma:lang="" emma:confidence="0">
                  <emma:literal>°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@</emma:literal>
                </emma:interpretation>
                <emma:interpretation id="interp4" emma:lang="" emma:confidence="0">
                  <emma:literal>O</emma:literal>
                </emma:interpretation>
                <emma:interpretation id="interp5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75832.1913">492 2673 0,'-22'0'31,"-22"0"-15,22 0-1,-44 22 1,43 0-16,-21 0 16,22-22-16,-22 22 15,22 0-15,0-22 16,0 22-1,0 0 1,0-22 0,22 22-1,0 0 17,-23 0-17,23 0 1,0 1-16,0-1 15,-22 0 1,22 0-16,0 0 16,-22-22-1,22 22-15,0 0 16,0 0-16,0 0 16,0 0 30,0 0-46,0 1 0,0-1 16,0 22 0,0-22-1,0 0 1,0 0-16,0 0 16,22 0-1,-22 0-15,0 0 16,45 0-16,-45 1 15,0-1-15,22-22 16,-22 22 0,22-22-1,-22 22-15,22-22 110,0 0-79,0 0-31,0 0 16,0 0-1,0 22 1,0-22 78,0 0-79,1 0-15,-1 0 16,0 0 46,0 0-46,0 0 0,0 0-1,0 0 16,-22-22 313,0 0 109,22 0-328,0 22-109,0-22-16,22-1 16,-21 23-1,-1-22-15,22 22 16,-22-22-16,0 0 15,0 22 1,-22-22 78,0 0-63,0 0-15,-22 0-1,22 0 1,-22 0 0,22-22-1,0 21 1,-22 1-16,22-22 15,0 22-15,-22-22 16,22 0-16,0 0 16,0 21-16,0-43 15,0 44-15,-22 22 47,22-66 16,0 44-48,-22 22 95,-1 0-17,1 0-77,0 0 0,0 0-1,0 0 1,0 0 62,22-22-62,-22 22-1</inkml:trace>
        </inkml:traceGroup>
      </inkml:traceGroup>
    </inkml:traceGroup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6:45.53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B66FDC4-511E-4F9C-9818-7D5B277FC19B}" emma:medium="tactile" emma:mode="ink">
          <msink:context xmlns:msink="http://schemas.microsoft.com/ink/2010/main" type="writingRegion" rotatedBoundingBox="14811,9060 15790,12364 14756,12670 13777,9366"/>
        </emma:interpretation>
      </emma:emma>
    </inkml:annotationXML>
    <inkml:traceGroup>
      <inkml:annotationXML>
        <emma:emma xmlns:emma="http://www.w3.org/2003/04/emma" version="1.0">
          <emma:interpretation id="{80F6EDEF-E949-4670-B8FB-30678F64C5E4}" emma:medium="tactile" emma:mode="ink">
            <msink:context xmlns:msink="http://schemas.microsoft.com/ink/2010/main" type="paragraph" rotatedBoundingBox="14811,9060 15790,12364 14756,12670 13777,93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496EDAE-EAFC-4532-9216-284042F3DFD4}" emma:medium="tactile" emma:mode="ink">
              <msink:context xmlns:msink="http://schemas.microsoft.com/ink/2010/main" type="line" rotatedBoundingBox="14811,9060 15790,12364 14756,12670 13777,9366"/>
            </emma:interpretation>
          </emma:emma>
        </inkml:annotationXML>
        <inkml:traceGroup>
          <inkml:annotationXML>
            <emma:emma xmlns:emma="http://www.w3.org/2003/04/emma" version="1.0">
              <emma:interpretation id="{13F40655-F52F-46E1-81D5-3B7BEF4A9DDB}" emma:medium="tactile" emma:mode="ink">
                <msink:context xmlns:msink="http://schemas.microsoft.com/ink/2010/main" type="inkWord" rotatedBoundingBox="14811,9060 15462,11259 14428,11565 13777,936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444 5 0,'-22'0'109,"-1"0"-47,1 0-46,0 0 0,0 0-1,0 0-15,0 0 16,0 0 0,0 0 46,0 22-46,0-22-1,22 22-15,-22-22 16,22 22 0,-45 0 15,45 1-16,-22-23 1,22 22-16,-22-22 16,22 22-16,0 0 15,0 0 1,-22-22 0,22 22-1,0 0 16,-22 0-15,22 0-16,-22 22 16,22-22-1,-22 45-15,22-23 16,0-22-16,0 0 16,0 0-16,0 0 15,0 0 1,22-22 31,-22 22-32,0 1 1,22-23-16,0 0 31,-22 22-31,22-22 16,0 0-16,0 22 15,0-22-15,1 22 16,21-22-16,0 22 16,0 0-1,-22-22-15,89 44 47,-89-44-16,0 0 126,0 0-142,0-22 17,-22 0-1,22 22-16,-22-22 1,22 22 0,0 0 15,-22-22-31,0 0 31,22 22 0,-22-22 1,22 22-17,-22-22 1,0-1 0,22 1-16,1 0 15,-23 0 1,0 0-1,0 0-15,22 22 16,-22-22 0,0 0-16,0 0 31,0 0-31,0 0 16,0-1-1,0 1-15,0 0 16,-22 22-1,22-22-15,0 0 16,0 0 0,-23 0-16,1-22 15,0 44 1,0-22-16,0 0 16,0 22-16,22-22 15,-44 22-15,44-23 16,-22 1-16,0 22 15,0 0-15,22-22 16,-22 22 0,-1 0 31,1 0-16,0 0-16,0 0 1,22-22 15,-22 22 47</inkml:trace>
          <inkml:trace contextRef="#ctx0" brushRef="#br0" timeOffset="70745.808">554 624 0,'22'0'62,"0"0"-46,0 0 15,0 0-15,0 0 15,-22 22-31,23-22 31,-23 22-31,22 0 16,-22 0-1,22-22 1,-22 22-16,22 0 31,-22 0-15,22 0 15,0 0-15,-22 0-16,0 0 15,22 1 1,-22-1-16,22 0 16,-22 22-1,22-22-15,0 0 16,-22 0 0,22 0-1,1 0-15,-23 0 16,22-22-16,-22 23 15,22 21-15,0-44 16,-22 22-16,0 0 31,22 0-31,-22 0 16,22-22 0,-22 22-1,0 0 1,22 0-1,-22 0 1,22-22 47,-44 0 108</inkml:trace>
          <inkml:trace contextRef="#ctx0" brushRef="#br0" timeOffset="24888.4297">1106 1441 0,'-22'0'16,"0"0"-16,0-22 15,0 22 1,0 0-16,0 0 16,0 0-16,0 0 15,-1 0 1,1 0 15,-22 0-15,22 0-1,0 0 1,22 22 78,-22-22-63,22 22 0,0 0 1,-22 0-1,22 0-16,0 0 17,0 0 15,0 0 15,-22 0-46,22 1-1,0-1 17,0 0-1,0 0 0,0 0 32,0 0-48,0 22 16,0-22-15,0 0 0,0 0-16,0 0 31,0 1-15,22-1-1,0-22 1,-22 22-16,0 0 15,22-22 1,-22 22 0,22-22-1,0 0 17,0 22-32,0-22 15,-22 22 1,22 0-1,1-22 32,-1 0-47,-22 22 32,22-22-1,0 0-16,0 0 1,0 0-16,0 0 16,22 0-1,-22 0 1,0 0 0,0 0-1,1 0 1,21-22-16,0 22 15,22-22-15,0 22 16,-21 0-16,-1-22 16,-22 22-16,-22-22 78,0 0-47,0 0-31,0 0 16,-22-23-1,0 45-15,22-22 16,-22 22 0,22-22-16,-22 22 15,-1-44-15,1 22 16,0 0-1,0 22-15,22-22 16,-22 22-16,0 0 16,0-22-16,0 22 31,22-22-31,-22 0 16,0 22-1,0 0 1,22-22-16,-23 22 15,1 0 1,0-23-16,0 23 16,0 0-1,22-22 1,-22 22-16,22-22 16,-22 22-16,0 0 31,22-22 0,-22 22-15,0 0-1,0-22 1,22 0 171,0 0-187,0 0 16</inkml:trace>
        </inkml:traceGroup>
        <inkml:traceGroup>
          <inkml:annotationXML>
            <emma:emma xmlns:emma="http://www.w3.org/2003/04/emma" version="1.0">
              <emma:interpretation id="{C4A379B3-F47D-4C20-A451-DD6CB936476C}" emma:medium="tactile" emma:mode="ink">
                <msink:context xmlns:msink="http://schemas.microsoft.com/ink/2010/main" type="inkWord" rotatedBoundingBox="15114,11371 15249,11824 15087,11872 14953,11419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\</emma:literal>
                </emma:interpretation>
              </emma:one-of>
            </emma:emma>
          </inkml:annotationXML>
          <inkml:trace contextRef="#ctx0" brushRef="#br0" timeOffset="72581.2596">1195 2125 0,'0'23'79,"22"-1"-64,-22 0 16,0 0-31,0 0 16,0 0 0,0 0 15,0 0-15,0 0-16,0 0 31,0 0-16,0 0 1,0 1 0,0-1-1,0 0 32,0 0-31,0 0-1,0 0 17,0 0-17,0 0 1,0 0 15,0 0 0,-22-22 173,-1 0-189</inkml:trace>
        </inkml:traceGroup>
        <inkml:traceGroup>
          <inkml:annotationXML>
            <emma:emma xmlns:emma="http://www.w3.org/2003/04/emma" version="1.0">
              <emma:interpretation id="{797C914F-6707-422D-AD84-50231F9B4F68}" emma:medium="tactile" emma:mode="ink">
                <msink:context xmlns:msink="http://schemas.microsoft.com/ink/2010/main" type="inkWord" rotatedBoundingBox="15289,11772 15491,12453 14839,12646 14637,11966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68999.8837">1261 2656 0,'-22'0'141,"22"-23"-126,-22 23 1,0 0 15,22-22-31,-23 22 16,1 0 46,0 0-31,0 0 1,0 0-17,22 22 48,-22-22-63,0 0 31,22 23-15,-22-23-16,0 0 15,0 0 17,22 22-32,-22-22 31,22 22 0,-22-22-15,-1 22 15,1 0 16,22 0 15,-22-22-46,22 22 0,0 0 15,0 0-16,-22-22 1,22 22 0,0 0 15,-22-22-15,22 22 15,0 1 0,0-1 16,0 0-31,0 0 15,0 0 31,0 0-30,22 0-1,-22 0-16,0 0 1,22 0 15,-22 0-31,0 1 16,22-23 0,0 22-16,-22 0 31,23-22-16,-23 22 1,22-22 0,-22 22-16,22-22 15,-22 22 1,22-22 0,-22 22-16,22-22 15,0 0 16,-22 22-15,22-22 0,0 0-1,0 0 1,0 0 46,0 0-46,0 0 47,1 0-48,-23-22 1,22 0 15,0 0-15,-22 0-16,44 22 15,-44-44-15,44 44 16,-22-45-16,0 45 16,-22-22-16,22 22 15,-22-22 1,0 0-16,22 22 15,1 0 1,-23-22 0,22 0-1,-22 0 17,0 0-17,22 0 1,-22 0-1,0 0 17,0-1-32,0 1 15,-22 0 1,0 0 0,-1 0-1,1 0 1,0 22-16,0-22 15,0 0-15,0 22 16,22-22 0,-22 22-16,0 0 15,0-22-15,0 22 16,0 0-16,-1-22 16,1 22-16,0-22 15,0 22 16,0 0 16,0 0 0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8:58.58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141683F-06DE-4FF2-B6DC-0DDE09790493}" emma:medium="tactile" emma:mode="ink">
          <msink:context xmlns:msink="http://schemas.microsoft.com/ink/2010/main" type="writingRegion" rotatedBoundingBox="14324,9602 12825,11359 12294,10906 13792,9149"/>
        </emma:interpretation>
      </emma:emma>
    </inkml:annotationXML>
    <inkml:traceGroup>
      <inkml:annotationXML>
        <emma:emma xmlns:emma="http://www.w3.org/2003/04/emma" version="1.0">
          <emma:interpretation id="{9551507C-E59B-4D69-B4DB-4D11A03A53C3}" emma:medium="tactile" emma:mode="ink">
            <msink:context xmlns:msink="http://schemas.microsoft.com/ink/2010/main" type="paragraph" rotatedBoundingBox="14324,9602 12825,11359 12294,10906 13792,9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54B64D-B771-4803-937B-9EF850E16754}" emma:medium="tactile" emma:mode="ink">
              <msink:context xmlns:msink="http://schemas.microsoft.com/ink/2010/main" type="line" rotatedBoundingBox="14324,9602 12825,11359 12294,10906 13792,9149"/>
            </emma:interpretation>
          </emma:emma>
        </inkml:annotationXML>
        <inkml:traceGroup>
          <inkml:annotationXML>
            <emma:emma xmlns:emma="http://www.w3.org/2003/04/emma" version="1.0">
              <emma:interpretation id="{D3ACE5C2-AF16-4B2C-8A53-6C92C1D8F8ED}" emma:medium="tactile" emma:mode="ink">
                <msink:context xmlns:msink="http://schemas.microsoft.com/ink/2010/main" type="inkWord" rotatedBoundingBox="14324,9602 12825,11359 12294,10906 13792,9149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248 0 0,'-22'0'140,"0"0"-109,0 0-15,0 0 15,0 22 1,0-22-1,22 22 0,-22 1-15,22-1-1,-22-22 1,22 22 15,0 0 16,-22-22-31,22 22-16,-23 0 31,23 0 0,0 0-15,0 0-1,0 0 1,-22-22-16,22 22 16,0 0-1,0 1-15,0-1 16,0 0 0,0 22-1,0-22 1,0 0-1,0 0-15,0 0 16,0 0 0,0 0 31,22-22-32,1 23 48,-1-23-16,-22 22-32,22-22 1,0 0 15,0 0-31,-22 22 16,22-22-1,0 0 17,0 22-32,0-22 15,0 0 16,0 0 94,1 0-78,-1 0 63,0 0-32,0 0 31,0 0-46,0 0-32,-22-22-15,22 22 15,0 0-16,22 0 1,-22-22-16,0 22 16,-22-22-1,23 22 63,-1-23-62,-22 1 0,22 0 15,-22 0-31,0 0 16,0 0-1,22 22 1,-22-22-1,0 0-15,0 0 32,0 0-32,0 0 15,0-1 1,0 1 0,0 0-16,0 0 15,0 0 1,0 0-1,-22 0 17,22 0-32,-22 0 15,0 22 1,22-22-16,-23 0 16,1 0 15,0 22-16,0-23-15,0 23 16,22-22 0,-22 22-1,0 0 17,0 0 14,0 0-30,0 0 15,0 0-15,0 0 15,-1 0 0,1 0-31,0 0 32,0 0-17,0-22 110</inkml:trace>
          <inkml:trace contextRef="#ctx0" brushRef="#br0" timeOffset="125127.9501">160 530 0,'0'-22'31,"-22"44"63,0 0-94,0-22 16,22 23-1,-44-23-15,44 22 16,-23 0-16,23 0 15,-22-22-15,0 22 16,0 0 0,22 0-16,-22 0 15,22 0 17,-22-22-17,0 22 16,22 0-15,0 0 0,-22 1-1,0-1 1,22 0-16,-22-22 16,22 22-1,-22-22-15,22 22 16,-22-22-1,-1 44-15,-21-44 16,44 22-16,-22 0 16,0 0-16,0 0 15,22 1 1,-22-23-16,22 22 16,-22-22-16,0 22 15,0 0 1,22 0-1,-22-22-15,-1 22 16,23 0 0,0 0-1,-22-22 17,0 0-1,22 22-31,0 0 47,-22-22 0,22 22-32,0 0 32,-22-22 172,22-22-219,0 0 62,-22 22-62</inkml:trace>
          <inkml:trace contextRef="#ctx0" brushRef="#br0" timeOffset="66561.0634">-790 1281 0,'-22'0'125,"0"0"-78,0 0-16,0 0 48,0 0-64,0 0 1,0 0 140,22 22-109,0 0-16,-22 1 0,22-1 1,0 0 15,0 0-16,0 0 0,0 0 0,-23-22-31,23 22 16,0 0 0,0 0-1,0 0 16,0 0 1,0 1-17,-22-23 1,22 22 0,0 0-1,0 0 1,0 0-16,0 0 15,0 0 1,0 0 0,22 0 15,-22 0 0,0 0 0,23-22 32,-23 22-32,22-22 0,0 45-15,0-45-16,0 22 16,0-22-16,-22 22 15,22-22-15,0 0 63,0 0 31,0 0-79,0 0 32,-22-22 16,23 22 15,-23-22-31,22 22-47,0 0 15,-22-22-15,22-1 16,22 23-16,-22 0 15,0-22-15,0 0 79,-22 0-17,0 0-15,22 22-47,-22-22 31,0 0-31,0 0 16,22 22-16,0-22 15,-22-22-15,0 22 16,23-1-16,-23 1 16,0 0-1,0 0 17,0 0-32,0 0 46,0 0 1,-23-22 0,1 44 0,22-22-31,-22 22-16,0 0 15,0 0-15,0 0 16,0 0 0,22-22-1,-22 22-15,0 0 31,0 0-15,0 0-16,22-23 16,-22 23-1,-1 0 1,1 0 15,0-22-31,0 22 31,0 0-15,0 0 0,0 0-16,22-22 15,-22 22 1,0 0 15,22-22 157,0 0-110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07.51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0,'29'0'125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58:33.7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40D330C-344C-4E3F-84B7-5934432EE8A7}" emma:medium="tactile" emma:mode="ink">
          <msink:context xmlns:msink="http://schemas.microsoft.com/ink/2010/main" type="writingRegion" rotatedBoundingBox="1544,9253 1545,12699 816,12700 814,9254"/>
        </emma:interpretation>
      </emma:emma>
    </inkml:annotationXML>
    <inkml:traceGroup>
      <inkml:annotationXML>
        <emma:emma xmlns:emma="http://www.w3.org/2003/04/emma" version="1.0">
          <emma:interpretation id="{A885397E-688D-4A84-B69D-065B0972B05D}" emma:medium="tactile" emma:mode="ink">
            <msink:context xmlns:msink="http://schemas.microsoft.com/ink/2010/main" type="paragraph" rotatedBoundingBox="1544,9253 1545,12699 816,12700 814,92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BCDA967-A2CA-4EC1-9644-161E58BF1D7C}" emma:medium="tactile" emma:mode="ink">
              <msink:context xmlns:msink="http://schemas.microsoft.com/ink/2010/main" type="line" rotatedBoundingBox="1544,9253 1545,12699 816,12700 814,9254"/>
            </emma:interpretation>
          </emma:emma>
        </inkml:annotationXML>
        <inkml:traceGroup>
          <inkml:annotationXML>
            <emma:emma xmlns:emma="http://www.w3.org/2003/04/emma" version="1.0">
              <emma:interpretation id="{5374F52F-8391-4956-8F71-F1BA8FD9E0DD}" emma:medium="tactile" emma:mode="ink">
                <msink:context xmlns:msink="http://schemas.microsoft.com/ink/2010/main" type="inkWord" rotatedBoundingBox="1434,9253 1435,10004 883,10005 882,92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419 1 0,'-22'0'188,"0"0"-173,0 0-15,0 0 16,-22 0-1,22 0 1,0 0 31,-1 0-16,1 0-15,0 0 15,0 0 16,22 22-31,-22-22-1,0 22 1,0-22-16,22 22 31,0 0 32,-22 1-48,0 43 1,22-44-16,-22-22 15,22 22-15,0 0 32,0 0-32,0 0 31,-22-22-31,22 22 16,0 0-1,0 0 16,0 1-15,0-1 0,0 0 15,0 0-15,0 0-1,22-22 1,-22 22-16,22-22 15,-22 22 1,0 0-16,22-22 16,0 22-16,-22 0 31,22-22-31,0 22 47,22 23-47,-22-45 15,-22 22 1,45 0 0,-23 0-1,0-22-15,0 22 16,0 0 0,0-22-1,0 0 32,0-22 94,-22 0-94,0-22-16,22 22-16,-22-23 1,22 45-16,-22-22 16,0 0 15,22 22 0,-22-22 32,22 22-48,-22-22 32,23 22-31,-23-22-1,22 0 32,-22 0-15,0 0-32,0 0 15,0 0 1,0-1 15,0 1-15,22 22-16,-22-22 15,0 0 17,0 0-1,0 0-31,0 0 15,-22 22-15,22-22 16,0 0 0,-22 22-16,22-22 31,-23 22-15,23-22-1,-22 22 1,22-22-1,0-1 17,-22 23-32,0 0 15,22-22 17,-22 22-17</inkml:trace>
        </inkml:traceGroup>
        <inkml:traceGroup>
          <inkml:annotationXML>
            <emma:emma xmlns:emma="http://www.w3.org/2003/04/emma" version="1.0">
              <emma:interpretation id="{7A2D127A-0E5A-4D09-A9E1-DAFA1E971E61}" emma:medium="tactile" emma:mode="ink">
                <msink:context xmlns:msink="http://schemas.microsoft.com/ink/2010/main" type="inkWord" rotatedBoundingBox="1544,10490 1545,11329 860,11330 859,1049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29711.6961">265 1238 0,'-22'0'15,"22"22"17,-23-22 30,1 0-46,22 22-1,-22 0 17,0 0-17,22 0 17,-22-22-1,22 22-31,-22 1 31,22-1-15,0 0-16,-22-22 15,22 22-15,-22 0 16,22 0-16,-22 0 16,22 0 15,0 0 0,-22 0-31,22 0 16,-22 1-1,-1-1 1,23 0 0,0 0-1,0 0-15,0 0 31,0 0-31,0 0 32,0 0-17,0 0 1,0 0 0,0 0-1,0 1 32,0-1-16,23-22-31,-23 22 16,0 0 0,0 0 15,22-22-31,-22 22 15,44 0 1,-44 0 0,22-22-16,0 0 15,-22 22 17,22-22-32,0 0 15,0 0 1,0 0-1,0 0 17,1 0-32,-1 0 31,0 0 0,0 0 16,0 0-16,0 0 32,0 0-32,0 0-31,0 0 16,0 0-1,0 0 1,0 0 31,1 0-32,-23-22 1,22-22 0,0 22-1,-22-22 1,22 44 15,22-67-31,-44 45 16,0 0 15,22 22-31,-22-22 16,0 0-16,22 22 15,-22-22 1,0 0 0,0 0 15,0 0-31,0 0 31,0 0-15,0 0 15,0-1-31,0 1 31,0 0-15,0 0-1,0 0-15,-22 22 16,22-22-16,-22 0 16,22 0-16,-22 22 15,0-22 1,0 0 0,0 0-16,0-1 15,-1 23 1,23-22-16,-22 22 31,22-22 0,-22 22-15,22-22 0,-22 22-1,0 0-15,22-22 16,-22 22-1,0 0 64,0 0 108,0 0-140,0 0-16</inkml:trace>
        </inkml:traceGroup>
        <inkml:traceGroup>
          <inkml:annotationXML>
            <emma:emma xmlns:emma="http://www.w3.org/2003/04/emma" version="1.0">
              <emma:interpretation id="{64F69B04-D2A3-47A4-9AC7-68A444E42ECF}" emma:medium="tactile" emma:mode="ink">
                <msink:context xmlns:msink="http://schemas.microsoft.com/ink/2010/main" type="inkWord" rotatedBoundingBox="1478,11727 1479,12699 816,12700 815,11728"/>
              </emma:interpretation>
              <emma:one-of disjunction-type="recognition" id="oneOf2">
                <emma:interpretation id="interp2" emma:lang="" emma:confidence="0">
                  <emma:literal>°</emma:literal>
                </emma:interpretation>
                <emma:interpretation id="interp3" emma:lang="" emma:confidence="0">
                  <emma:literal>o</emma:literal>
                </emma:interpretation>
                <emma:interpretation id="interp4" emma:lang="" emma:confidence="0">
                  <emma:literal>@</emma:literal>
                </emma:interpretation>
                <emma:interpretation id="interp5" emma:lang="" emma:confidence="0">
                  <emma:literal>O</emma:literal>
                </emma:interpretation>
                <emma:interpretation id="interp6" emma:lang="" emma:confidence="0">
                  <emma:literal>0</emma:literal>
                </emma:interpretation>
              </emma:one-of>
            </emma:emma>
          </inkml:annotationXML>
          <inkml:trace contextRef="#ctx0" brushRef="#br0" timeOffset="97615.8661">331 2475 0,'-22'0'46,"0"0"-14,0 0-1,0 0 16,-1 0-32,23 22 1,-22-22 0,22 22-1,-22-22 1,22 22 0,-22 0-1,22 0 1,-22-22-16,22 22 15,-22 0 17,22 1-32,0-1 15,-22-22-15,0 22 16,22 0-16,-22 22 16,22-22-16,-22 0 15,0 0-15,22 0 16,0 0-1,-23 0 1,23 1 0,0-1-1,-22-22 1,0 0-16,22 22 16,0 0 15,0 0-16,0 0 17,0 0-17,0 0 17,0 0-17,0 0 16,0 0-15,22-22 0,-22 23-1,22-23 1,-22 22-16,0 0 16,23-22-1,-23 22 16,22-22-15,0 0 0,-22 22-16,22-22 15,0 22-15,-22 0 16,22-22-16,0 22 16,0 0-16,0 0 15,0-22-15,0 22 16,1-22-1,-1 0 95,-22 22-110,22 1 31,0-23 0,0 0-31,-22 22 16,22-22 0,0 0-1,0 0 79,0 0 15,0 0-62,0 0 0,0 0-16,-22-22-15,23 22-16,-23-23 16,22 1-1,-22 0 16,22 22-31,-22-22 16,0 0 0,0 0 15,22 22-31,-22-22 16,22 0-1,-22 0 1,0 0-1,0 0 1,0 0 15,0-1-31,0 1 47,0-22-47,0 22 16,0 0-16,0 0 15,0 0 1,0 0-16,0 0 16,-22 0 15,22-1-31,0 1 47,0 0-32,0 0 17,0 0-17,0 0 1,-22 22 0,22-22-16,0 0 15,-22 0 1,22 0-1,-22 22-15,22-22 16,-23 22 31,23-22-16,0-1 0,0 1-15,-22 22-16,22-22 31,-22 22-31,22-22 32,-22 22-1,0 0 31,22-22-46,-22 22-16,0 0 219,22-22-141,-22 22-78</inkml:trace>
        </inkml:traceGroup>
      </inkml:traceGroup>
    </inkml:traceGroup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0:59.00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25D3144-5920-40F2-86B0-0F78E45FB3BC}" emma:medium="tactile" emma:mode="ink">
          <msink:context xmlns:msink="http://schemas.microsoft.com/ink/2010/main" type="writingRegion" rotatedBoundingBox="14304,12308 13681,12677 13307,12046 13930,11677"/>
        </emma:interpretation>
      </emma:emma>
    </inkml:annotationXML>
    <inkml:traceGroup>
      <inkml:annotationXML>
        <emma:emma xmlns:emma="http://www.w3.org/2003/04/emma" version="1.0">
          <emma:interpretation id="{EB41EF92-3DF9-4B59-8F54-F0F24E1C5FEB}" emma:medium="tactile" emma:mode="ink">
            <msink:context xmlns:msink="http://schemas.microsoft.com/ink/2010/main" type="paragraph" rotatedBoundingBox="14304,12308 13681,12677 13307,12046 13930,116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A39678-FCCB-48D2-81B0-708AEA12910B}" emma:medium="tactile" emma:mode="ink">
              <msink:context xmlns:msink="http://schemas.microsoft.com/ink/2010/main" type="line" rotatedBoundingBox="14304,12308 13681,12677 13307,12046 13930,11677"/>
            </emma:interpretation>
          </emma:emma>
        </inkml:annotationXML>
        <inkml:traceGroup>
          <inkml:annotationXML>
            <emma:emma xmlns:emma="http://www.w3.org/2003/04/emma" version="1.0">
              <emma:interpretation id="{85EE4578-7300-49D5-B2E8-E8F143729E57}" emma:medium="tactile" emma:mode="ink">
                <msink:context xmlns:msink="http://schemas.microsoft.com/ink/2010/main" type="inkWord" rotatedBoundingBox="14304,12308 13681,12677 13307,12046 13930,11677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425 2607 0,'-486'198'719,"486"-176"-703,0 0 30,0 1-30,0-1 15,0 0 1,0 22-17,0-22 1,0-66 46,0 0-46,0-23-16,0 45 16,0-22-16,0 0 15,0 0-15,0 22 16</inkml:trace>
          <inkml:trace contextRef="#ctx0" brushRef="#br0" timeOffset="-1382.0779">425 2584 0</inkml:trace>
          <inkml:trace contextRef="#ctx0" brushRef="#br0" timeOffset="2476.1024">-61 3004 0,'0'22'31,"22"-22"1,-22 22-1,22-22-15,-22 22-16,22-22 46,-22 22-46,22 1 32,1-1-1,-1 0-15,-22 0-1,22-22-15,-22 22 16,22-22-16,0 22 15,-22 0 1,22-22 0,0 0 140,0 0-109,0 0 15,0 0-30,0 0-1,-22-22 0,23 22-15,-1 0 15,0 0-15,0 0-16,0 0 15,0 0 1,0-22 15,0 22-15,0-22 109,-22 0-110,0 0-15,22 22 16,-22-22 15,22-23-15,0 45-16,-22-22 15,23 22 1,-23-22-16,22 22 16,0-44-16,0 22 15,-22 0 1,0 0 0,0 0 62,0 0-16,0-1-31,0 1 1,0 0-1,0 0 0,0 0-15,-22 0-1,0 22 1,22-22-16,-22 22 16,22-22-1,-23 22 17,23-22-17,0 0 1,-22 22-16,0 0 31,22-22-15,-22 22-1,0 0 17,22-22-17,-22 22-15,0 0 16,0 0 31,0 0 0,22-23 46,-22 23-77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1:05.63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49E98F1-898B-4655-BF90-ABF8E4B20E48}" emma:medium="tactile" emma:mode="ink">
          <msink:context xmlns:msink="http://schemas.microsoft.com/ink/2010/main" type="inkDrawing" rotatedBoundingBox="12959,11134 13597,11922 13492,12008 12853,11220" shapeName="Other"/>
        </emma:interpretation>
      </emma:emma>
    </inkml:annotationXML>
    <inkml:trace contextRef="#ctx0" brushRef="#br0">0 0 0,'22'0'78,"0"0"-31,22 22-16,-44 0-31,22-22 15,-22 22-15,22-22 16,0 0-16,0 22 16,0-22-1,-22 22-15,0 0 16,23-22-16,-1 0 16,0 22-1,0-22 1,-22 23-16,22-23 15,0 22 1,-22 0-16,22-22 16,-22 22-1,22 0 1,0 0 15,-22 0-31,22-22 16,-22 22 15,22 0-15,-22 0 15,23 0-31,-23 0 16,22 1-1,-22-1 16,22 0-31,0 0 16,-22 0 0,22 0-1,-22 0 1,22 0 0,0-22-1,-22 22-15,0 0 16,22-22-1,-22 22 1,22 1 0,-22-1 15,22 0-15,0-22-1,-22 22 1,-22-22 218,22-22-218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1:23.68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1163C19-61A0-4B50-8E7C-D3F09756ABCB}" emma:medium="tactile" emma:mode="ink">
          <msink:context xmlns:msink="http://schemas.microsoft.com/ink/2010/main" type="writingRegion" rotatedBoundingBox="837,11168 683,9094 1625,9024 1780,11098"/>
        </emma:interpretation>
      </emma:emma>
    </inkml:annotationXML>
    <inkml:traceGroup>
      <inkml:annotationXML>
        <emma:emma xmlns:emma="http://www.w3.org/2003/04/emma" version="1.0">
          <emma:interpretation id="{99E18002-D390-4871-BAB4-D084E588B656}" emma:medium="tactile" emma:mode="ink">
            <msink:context xmlns:msink="http://schemas.microsoft.com/ink/2010/main" type="paragraph" rotatedBoundingBox="837,11168 683,9094 1625,9024 1780,110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DBB0CA3-4779-43BA-9E3C-CACAEBA61038}" emma:medium="tactile" emma:mode="ink">
              <msink:context xmlns:msink="http://schemas.microsoft.com/ink/2010/main" type="line" rotatedBoundingBox="837,11168 683,9094 1625,9024 1780,11098"/>
            </emma:interpretation>
          </emma:emma>
        </inkml:annotationXML>
        <inkml:traceGroup>
          <inkml:annotationXML>
            <emma:emma xmlns:emma="http://www.w3.org/2003/04/emma" version="1.0">
              <emma:interpretation id="{52C24A93-E5F1-4234-B3EA-78C95A04D7BE}" emma:medium="tactile" emma:mode="ink">
                <msink:context xmlns:msink="http://schemas.microsoft.com/ink/2010/main" type="inkWord" rotatedBoundingBox="837,11168 683,9094 1625,9024 1780,110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653 0 0,'-22'0'15,"0"0"17,0 0-32,0 0 15,0 0 1,0 0 31,0 0-32,22 22 1,-22-22-16,0 0 31,22 22-31,-22-22 16,0 0-16,-1 23 16,1-23-16,-44 0 15,22 0-15,0 0 16,22 0-16,0 22 15,-1-22-15,1 0 16,0 0 0,22 22 46,-22-22-62,22 22 16,-22-22-1,22 22-15,0 0 16,-22 0-16,22 0 16,-22 0-1,22 0-15,0 0 32,0 1-17,0-1-15,0 0 16,0 0-1,0 0-15,0 0 16,0 0 0,0 0 15,0 0-15,0 0-16,0 0 15,0 0 1,0 1-16,0-1 15,0 22 1,22-44-16,0 22 16,-22 0-1,0 0 1,22-22 0,-22 22-16,22 0 31,0 0-16,0-22 1,1 22 0,-1 1-1,0-23 32,22 0-47,-22 0 16,0 0-1,0 0-15,0 0 16,22 22 0,-21-22-1,21 0-15,-22 0 16,0 0-16,0 0 16,0 0-16,0 0 15,22 0-15,-22 0 16,0 0 31,1-22 0,-1 22-32,0 0 16,0 0 1,-22-23-32,22 1 15,0 22 1,22-22 0,-22 22-16,0 0 15,-22-22-15,45 22 16,-45-22-16,22 0 78,-22 0-47,0 0-15,0 0-16,0 0 15,0 0-15,0-1 16,0 1 0,0-22-1,0 22 1,0 0 0,0 0-1,0 0 1,0 0-1,-22 0 1,-1 0 0,23 0-1,0-1-15,-22 23 16,22-44-16,-22 44 16,22-22-16,-22 0 15,22 0 1,-22 22-1,22-22-15,-22 0 16,0 22 0,22-22-1,-22 22 1,0-22-16,0 0 16,0 22-1,-1-23 16,1 23-15,0 0 15,0 0-15,0 0 15,0 0-31,22-22 31,-22 22 94,22-22-93</inkml:trace>
          <inkml:trace contextRef="#ctx0" brushRef="#br0" timeOffset="16183.0874">587 1348 0,'-22'0'32,"-22"0"-1,22-22-31,0 22 16,0 0-16,0 0 15,0 0 1,-1 0-1,1 0 17,0 0-17,0 0-15,0 0 63,0 0 31,0 0-48,0 0-30</inkml:trace>
          <inkml:trace contextRef="#ctx0" brushRef="#br0" timeOffset="164740.9327">565 1326 0,'22'0'265,"0"0"-218,0 22-31,0 0-1,1 0 79,-1 0-78,0 0 31,-22 0-32,22 0-15,-22 0 16,22 0-16,0 0 15,0 0-15,-22 1 16,22-1 0,0 0-16,-22 0 15,22-22-15,-22 44 16,45 0 15,-23 0-15,-22 1-1,22-45 1,-22 22-16,22-22 16,-22 22-16,0 0 125,0 0-63,-22-22-46,0 0-16,0 0 31,-1 22-31,1-22 16,0 0 31,22 22 15,-22-22-62,0 22 16,0 0-1,0-22 17,0 22 46,0-22-63,-22 0 1,21 0 0,23 22 62,-22-22 31,22 22-93,-22-22-1,0 0 17,0 0 14,0 0-30,-22 0 0,22 0-1,22-22-15,-22 22 78,0 0-62,22-22 0,-22 22-1,-1 0 32,23-22-31,0 0-1,-22 0 1,0 22-16,22-22 16,-22 22-1,22-22-15,0 0 16,-22 22 0,22-22-16,-22 0 46,22 0-14,0-1-1,0 1-15,0 0-1,-22 22 1,22-22-16,0 0 47,0 0-32,-22 22 1,22-22-16,0-22 16,0 22-1,0 0 1,0-1 15,0 1-15,0 0-1,0 0 1,0 0 15,0 0 0,0 0 16,0 0 0,0 0 0,0 0 0,0 0 15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3:16.11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1F35537-EF69-4E2B-A590-C1977B98C710}" emma:medium="tactile" emma:mode="ink">
          <msink:context xmlns:msink="http://schemas.microsoft.com/ink/2010/main" type="writingRegion" rotatedBoundingBox="14507,10346 15447,12520 14820,12791 13880,10616"/>
        </emma:interpretation>
      </emma:emma>
    </inkml:annotationXML>
    <inkml:traceGroup>
      <inkml:annotationXML>
        <emma:emma xmlns:emma="http://www.w3.org/2003/04/emma" version="1.0">
          <emma:interpretation id="{B0E1C9E3-F79C-4BFA-A52C-1A7D2957E9BF}" emma:medium="tactile" emma:mode="ink">
            <msink:context xmlns:msink="http://schemas.microsoft.com/ink/2010/main" type="paragraph" rotatedBoundingBox="14507,10346 15447,12520 14820,12791 13880,106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06E3CEC-5C6C-491C-97FE-70BBD5DB79E3}" emma:medium="tactile" emma:mode="ink">
              <msink:context xmlns:msink="http://schemas.microsoft.com/ink/2010/main" type="line" rotatedBoundingBox="14507,10346 15447,12520 14820,12791 13880,10616"/>
            </emma:interpretation>
          </emma:emma>
        </inkml:annotationXML>
        <inkml:traceGroup>
          <inkml:annotationXML>
            <emma:emma xmlns:emma="http://www.w3.org/2003/04/emma" version="1.0">
              <emma:interpretation id="{0E821298-7BEC-4920-9A20-081A9AFFE37D}" emma:medium="tactile" emma:mode="ink">
                <msink:context xmlns:msink="http://schemas.microsoft.com/ink/2010/main" type="inkWord" rotatedBoundingBox="14418,10384 14741,11129 14203,11362 13880,10616">
                  <msink:destinationLink direction="with" ref="{B11301A8-AB0F-4233-A0A8-B3C58062A16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1922 1374 0,'-23'0'16,"1"0"15,0 0 47,0 0-62,0 0 15,22 22 0,-22 0 0,22 0 1,0 0-1,0 0 0,-44 22-31,44-21 31,0-1-31,-22 0 16,22 0 0,0 0 15,0 0-15,-22-22-1,22 22-15,0 0 31,0 0-15,0 0-16,0 0 16,0 1-1,0-1 1,0 0 15,0 0-31,0 0 31,0 0-15,0 22 0,0-22 15,0 0-15,0 0-1,0 0 1,0 1-1,22-23-15,-22 22 16,0 0 0,22-22-16,0 0 15,-22 22 1,22-22 15,0 0 32,22 0-63,0 0 15,-21 0 1,21 0-16,0 0 0,0 0 16,-22 0-16,0 0 15,0 0 110,-22-22-94,0 0-15,0 0 0,0-1 15,22 23-31,-22-22 16,0 0-16,0 0 15,0 0 1,0 0-1,22 0 1,-22 0 0,0 0-1,0 0 1,0 0 0,0 0-1,0-1 1,0 1 15,0 0-15,0 0 15,0 0 0,0 0-15,-22 0-16,22 0 15,-22 0 1,22 0 0,0 0-1,-22 22-15,0 0 16,22-23-16,-22 23 16,22-22-1,-22 22-15,22-22 16,-22 22-16,0-22 15,0 22 1,22-22 31,-22 22-31,0 0 77,-1 0-93,1 0 16,0 0 109</inkml:trace>
        </inkml:traceGroup>
        <inkml:traceGroup>
          <inkml:annotationXML>
            <emma:emma xmlns:emma="http://www.w3.org/2003/04/emma" version="1.0">
              <emma:interpretation id="{DDB0EEF0-2247-46E3-9CA1-596FE94D8C77}" emma:medium="tactile" emma:mode="ink">
                <msink:context xmlns:msink="http://schemas.microsoft.com/ink/2010/main" type="inkWord" rotatedBoundingBox="14549,11237 14835,11897 14751,11934 14465,11273"/>
              </emma:interpretation>
              <emma:one-of disjunction-type="recognition" id="oneOf1">
                <emma:interpretation id="interp1" emma:lang="" emma:confidence="0">
                  <emma:literal>-</emma:literal>
                </emma:interpretation>
                <emma:interpretation id="interp2" emma:lang="" emma:confidence="0">
                  <emma:literal>_</emma:literal>
                </emma:interpretation>
                <emma:interpretation id="interp3" emma:lang="" emma:confidence="0">
                  <emma:literal>w</emma:literal>
                </emma:interpretation>
                <emma:interpretation id="interp4" emma:lang="" emma:confidence="0">
                  <emma:literal>W</emma:literal>
                </emma:interpretation>
                <emma:interpretation id="interp5" emma:lang="" emma:confidence="0">
                  <emma:literal>m</emma:literal>
                </emma:interpretation>
              </emma:one-of>
            </emma:emma>
          </inkml:annotationXML>
          <inkml:trace contextRef="#ctx0" brushRef="#br0" timeOffset="44098.9974">2076 2169 0,'22'0'156,"-22"22"-125,0 0-15,22 0 31,-22 0-47,0 0 15,0 1-15,0-1 31,22 0-15,-22 0 0,22 0-1,-22 0 1,0 0-16,23 0 16,-23 0-1,22 0 16,0 0-15,-22 0 0,0 1-1,22-23-15,-22 22 16,22 0 0,-22 0-16,22 0 15,0 0 1,-22 0-1,22-22-15,-22 22 32,22-22-32,-22 22 0,22 0 31,0 0-15,-22 1 124,0-46 63,0 1-203,-22 0 16</inkml:trace>
        </inkml:traceGroup>
        <inkml:traceGroup>
          <inkml:annotationXML>
            <emma:emma xmlns:emma="http://www.w3.org/2003/04/emma" version="1.0">
              <emma:interpretation id="{8EDED194-A0F7-4030-8B1A-86561CEB3ADB}" emma:medium="tactile" emma:mode="ink">
                <msink:context xmlns:msink="http://schemas.microsoft.com/ink/2010/main" type="inkWord" rotatedBoundingBox="15128,11783 15447,12520 14821,12791 14503,12053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39532.4135">2584 2854 0,'0'-22'109,"-22"22"-109,0 0 32,0 0-17,0 0 1,0 0-1,0 0 64,0 0-33,-1 0-30,1 0 109,22 22-125,0 0 47,-22-22-31,22 22 62,-22 0-47,22 0-15,-22 0 15,22 0 0,0 0 0,0 0-31,-22-22 16,22 22 0,0 1 30,0-1-30,0 0 0,0 0 15,-22 0-15,22 22 15,0-22-16,0 0 17,0 0-17,0 0 17,0 1-1,0-1 63,0 0-48,0 0 1,22-22 31,-22 22-62,22-22 47,-22 22-17,22-22-30,-22 22-16,22 0 16,0 0-1,0 0 17,1-22-17,-23 22 1,0 0 31,22-22-32,66 23 48,-66-23-48,0 0 48,0 0-32,0 0 0,0 0 1,0 0-17,-22-23 1,23 1 0,-1 22-1,-22-22 1,22 22-1,-22-22 1,22 22 0,-22-22-1,22 0 17,-22 0-17,0 0 1,22 22-16,-22-22 15,0 0 1,22 0-16,-22 0 16,22 22-1,-22-23 1,0 1 0,22 0-1,-22 0 1,0 0-16,22 0 15,-22 0 17,0 0-17,0 0 1,0 0-16,-22 0 16,0-1 15,22 1-16,-22 0 32,0 22-47,0-22 32,0 22-32,0 0 15,0-22 16,0 22 32,22-22-63,-23 22 16,1 0-1,0-22 1,0 22-1,0 0 48,0 0-47,0 0-1,22-22 1,0 0 93,22 22-93</inkml:trace>
        </inkml:traceGroup>
      </inkml:traceGroup>
    </inkml:traceGroup>
  </inkml:traceGroup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2:16.54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8547720-8246-46D5-AA06-22573383579E}" emma:medium="tactile" emma:mode="ink">
          <msink:context xmlns:msink="http://schemas.microsoft.com/ink/2010/main" type="writingRegion" rotatedBoundingBox="12532,9899 12305,9182 12794,9026 13022,9744"/>
        </emma:interpretation>
      </emma:emma>
    </inkml:annotationXML>
    <inkml:traceGroup>
      <inkml:annotationXML>
        <emma:emma xmlns:emma="http://www.w3.org/2003/04/emma" version="1.0">
          <emma:interpretation id="{08766155-4194-4408-A73E-FE3F3B53B39E}" emma:medium="tactile" emma:mode="ink">
            <msink:context xmlns:msink="http://schemas.microsoft.com/ink/2010/main" type="paragraph" rotatedBoundingBox="12532,9899 12305,9182 12794,9026 13022,97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8CA1D76-C7C8-4021-978E-DBF728D5F6A2}" emma:medium="tactile" emma:mode="ink">
              <msink:context xmlns:msink="http://schemas.microsoft.com/ink/2010/main" type="line" rotatedBoundingBox="12532,9899 12305,9182 12794,9026 13022,9744"/>
            </emma:interpretation>
          </emma:emma>
        </inkml:annotationXML>
        <inkml:traceGroup>
          <inkml:annotationXML>
            <emma:emma xmlns:emma="http://www.w3.org/2003/04/emma" version="1.0">
              <emma:interpretation id="{AB36DAA9-D8DC-42CA-B38B-3127A1325D62}" emma:medium="tactile" emma:mode="ink">
                <msink:context xmlns:msink="http://schemas.microsoft.com/ink/2010/main" type="inkWord" rotatedBoundingBox="12532,9899 12305,9182 12794,9026 13022,9744">
                  <msink:destinationLink direction="with" ref="{B11301A8-AB0F-4233-A0A8-B3C58062A16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420 49 0,'-22'0'0,"22"-22"16,-23 22 15,1 0-15,22-23-1,-22 23-15,0 0 32,0 0-17,0 0 1,0 0 31,0 0 15,0 0-62,0 0 31,0 0 16,-1 23-15,23-1-17,-22-22 1,22 22 15,-22-22-31,22 22 31,-22-22-15,22 22 46,0 0-46,0 0 0,-22 0-1,22 0 32,0 0-31,-22-22 15,22 22-31,0 1 31,0-1-15,0 0-16,-22 0 16,22 0 15,0 0-16,0 0 17,0 0 30,22 22-31,0-22 1,-22 0-17,22-22-15,0 0 16,0 23 0,0-1-16,1-22 46,-1 0 1,-22 22-47,22 0 47,0-22-31,0 0-1,-22 22-15,22 0 16,0-22 0,0 0-16,-22 22 15,22-22-15,0 0 16,0 22 15,1-22 16,-1 0-31,0 0-1,0 0 32,0 0 31,-22-22-62,0 0 15,0 0 0,22 0-15,-22 0 0,0-22 15,0 21-15,0 1 15,0 0-16,0 0 1,0 0 0,0 0-1,-22 22 1,22-22 0,0 0-1,0 0-15,-22 0 16,22 0-1,0 0 48,-22 22-63,22-23 16,0 1 30,-22 22-46,0-22 16,-1 0 0,23 0 15,-22 22-31,0 0 31,0-22-31,0 22 31,22-22-15,-22 22 15,22-22 79,-22 22-1,22-22-109</inkml:trace>
        </inkml:traceGroup>
      </inkml:traceGroup>
    </inkml:traceGroup>
  </inkml:traceGroup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3:58.00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B11301A8-AB0F-4233-A0A8-B3C58062A16E}" emma:medium="tactile" emma:mode="ink">
          <msink:context xmlns:msink="http://schemas.microsoft.com/ink/2010/main" type="inkDrawing" rotatedBoundingBox="12871,9489 14218,10505 14171,10567 12824,9551" semanticType="callout" shapeName="Other">
            <msink:sourceLink direction="with" ref="{0E821298-7BEC-4920-9A20-081A9AFFE37D}"/>
            <msink:sourceLink direction="with" ref="{AB36DAA9-D8DC-42CA-B38B-3127A1325D62}"/>
          </msink:context>
        </emma:interpretation>
      </emma:emma>
    </inkml:annotationXML>
    <inkml:trace contextRef="#ctx0" brushRef="#br0">0 0 0,'22'0'172,"0"0"-156,0 22 0,0-22-1,0 22 1,0 0-1,0 1 1,22 21 0,1-22-16,-23 0 15,22 0 17,0 0-17,-44 0-15,22-22 16,0 22-16,0-22 15,-22 22 1,0 0 0,44-22-16,-21 45 15,21-23-15,0 0 16,-22 0-16,22 22 16,22-44-16,-44 22 15,1 0-15,-1-22 63,0 22-32,0 0-15,0 0-16,0-22 15,0 23 1,0-1-16,0 0 15,22 0 1,-21 0 15,-1-22 1,-22 22-32,22 0 15,0 0-15,22 0 16,-44 0-1,44 0-15,-22-22 16,-22 23 0,22-1-1,0 0 1,0 0 0,-22 0 46,45-22-46,-45 44-16,22-44 15,-22 22-15,22-22 16,-22 22-16,22-22 16,-22-22 218,-22 0-218</inkml:trace>
  </inkml:traceGroup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4:11.57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709B3CF-C2DB-4DC9-AE26-D0532696FDE6}" emma:medium="tactile" emma:mode="ink">
          <msink:context xmlns:msink="http://schemas.microsoft.com/ink/2010/main" type="inkDrawing" rotatedBoundingBox="676,12424 1196,11727 1864,12225 1345,12922" hotPoints="1750,12305 1320,12736 890,12305 1320,11875" semanticType="enclosure" shapeName="Circle"/>
        </emma:interpretation>
      </emma:emma>
    </inkml:annotationXML>
    <inkml:trace contextRef="#ctx0" brushRef="#br0">488 66 0,'-22'0'16,"0"0"46,0 0-46,0 0 15,0 0 32,0 0-63,-22 23 15,22-23 16,0 22 48,-1 22-79,1-44 15,-22 44-15,0-44 16,22 22-16,0 0 15,22 0 110,0 0-109,-22-22-16,0 44 16,22-21-16,0-1 15,-22-22-15,22 22 16,-23 0-16,23 0 16,0 0-1,0 0 1,0 22-1,0-22 1,0 0-16,0 1 16,0-1-1,0 0 1,0 0-16,0 0 16,0 0-1,0 0 1,23-22-1,-23 22 1,22 0-16,0 0 31,0-22-15,0 0 15,-22 22-31,22-22 31,0 0-15,0 22 0,0-22-16,-22 23 15,22-23 1,0 0 0,1 0-1,-23 22-15,22-22 16,0 0-1,22 0-15,-22 0 16,22 0-16,0 0 16,-22 0-16,0 0 15,1 0 1,-1 0 15,0 0-15,0 0-1,-22-22 1,22-1-16,0 23 16,0 0-16,0 0 15,-22-22 1,0 0 15,22 22-31,-22-22 16,22 0-1,0 0 1,-22 0-16,23 0 16,-23 0-1,0 0-15,22-22 16,-22 21 0,22 1-16,-22 0 15,0 0-15,0 0 16,0 0-16,0 0 15,0 0-15,0 0 16,0 0 15,0 0 1,0-1-17,0 1 1,-22 22-1,22-22 1,-22 22 0,22-22-1,0 0 1,-23 22 0,23-22-1,-22 22 16,0-22-15,0 22 31,22-22-31,-22 22-1,22-22 1,-22 22 15,0-22-15,0 22 15,22-22-15,-22 22-1,0-22 1,0-1-1,-1 23 1,1 0 31,0-22-31,0 22 30,0 0-14,0 0 93,22-22-125,-22 0 15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6:06.40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4056115-997B-473D-8AC1-F27CA8C6C624}" emma:medium="tactile" emma:mode="ink">
          <msink:context xmlns:msink="http://schemas.microsoft.com/ink/2010/main" type="writingRegion" rotatedBoundingBox="686,12779 629,8976 1931,8956 1987,12760"/>
        </emma:interpretation>
      </emma:emma>
    </inkml:annotationXML>
    <inkml:traceGroup>
      <inkml:annotationXML>
        <emma:emma xmlns:emma="http://www.w3.org/2003/04/emma" version="1.0">
          <emma:interpretation id="{8F5377B6-B5D4-41CC-B70E-2702C65D171E}" emma:medium="tactile" emma:mode="ink">
            <msink:context xmlns:msink="http://schemas.microsoft.com/ink/2010/main" type="paragraph" rotatedBoundingBox="686,12779 629,8976 1931,8956 1987,1276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47A0F54-0D46-41F5-9EC1-12A10AB29D5D}" emma:medium="tactile" emma:mode="ink">
              <msink:context xmlns:msink="http://schemas.microsoft.com/ink/2010/main" type="line" rotatedBoundingBox="686,12779 629,8976 1931,8956 1987,12760"/>
            </emma:interpretation>
          </emma:emma>
        </inkml:annotationXML>
        <inkml:traceGroup>
          <inkml:annotationXML>
            <emma:emma xmlns:emma="http://www.w3.org/2003/04/emma" version="1.0">
              <emma:interpretation id="{43F5BDC7-4322-4B2C-AA0C-08C6662EA9E0}" emma:medium="tactile" emma:mode="ink">
                <msink:context xmlns:msink="http://schemas.microsoft.com/ink/2010/main" type="inkWord" rotatedBoundingBox="818,12777 803,11779 1784,11765 1799,12762"/>
              </emma:interpretation>
              <emma:one-of disjunction-type="recognition" id="oneOf0">
                <emma:interpretation id="interp0" emma:lang="" emma:confidence="0">
                  <emma:literal>°</emma:literal>
                </emma:interpretation>
                <emma:interpretation id="interp1" emma:lang="" emma:confidence="0">
                  <emma:literal>c</emma:literal>
                </emma:interpretation>
                <emma:interpretation id="interp2" emma:lang="" emma:confidence="0">
                  <emma:literal>o</emma:literal>
                </emma:interpretation>
                <emma:interpretation id="interp3" emma:lang="" emma:confidence="0">
                  <emma:literal>@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596 2871 0,'-22'0'15,"0"0"17,0 0-32,0 0 15,0 0 1,-1 0 15,1 0 47,22 22-78,0 0 16,-22-22 0,22 22-1,0 1-15,-22-23 16,22 22-16,-22-22 15,22 22-15,-22 0 16,0-22 0,22 22-16,-22-22 31,22 22-31,0 0 16,-22-22-1,0 44-15,0 0 16,-1-22-1,23 1-15,-22-23 16,22 22-16,0 0 16,0 0-1,0 0 1,-22-22 0,22 22-1,0 22 1,0-22-1,0 0 1,0 0-16,0 1 16,0 21-1,0-22-15,0 22 16,0-22 0,0 0-1,22-22 1,-22 44-16,45-22 15,-23 0-15,0-22 16,0 23 0,0-23-1,0 0 1,-22 22 0,44 0-1,-22-22 1,22 0-1,-44 22-15,23-22 16,-1 0 0,0 0-1,0 0 1,0 0 31,22 0-32,-22 0-15,22 0 16,0 0-16,23 0 16,-23 0-16,0 0 15,-22 0-15,0 0 16,0 0 46,-22-22-62,22 0 16,-22 0 0,23 22-16,-1-45 15,0 45-15,0-44 16,0 44-16,0-22 16,-22 0-16,0 0 15,0 0 1,22-22-1,-22 0-15,0-1 32,0 23-32,0 0 0,22-22 15,-22 22 1,0-22 0,0 22-16,0-23 15,0 23-15,0-44 16,0 44-16,0 0 15,0 0-15,0 0 16,0 0-16,-22 0 16,0 22-1,22-22-15,0-1 16,-22 23-16,0-22 16,0 22-16,0-22 15,0 22-15,22-22 16,-23 0-16,1 22 15,22-22 1,-22 22-16,0 0 16,0-22-1,0 22 1,0 0 0,0 0-1,0 0 32,0 0-31,0 0-1,-1 0 1,1 0 15,0 0 32</inkml:trace>
        </inkml:traceGroup>
        <inkml:traceGroup>
          <inkml:annotationXML>
            <emma:emma xmlns:emma="http://www.w3.org/2003/04/emma" version="1.0">
              <emma:interpretation id="{415AC07C-CD8A-40C9-AE0D-1796997CF2B4}" emma:medium="tactile" emma:mode="ink">
                <msink:context xmlns:msink="http://schemas.microsoft.com/ink/2010/main" type="inkWord" rotatedBoundingBox="665,11415 629,8976 1931,8956 1967,11395"/>
              </emma:interpretation>
              <emma:one-of disjunction-type="recognition" id="oneOf1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63736.5002">817 0 0,'-22'0'47,"0"0"0,0 0-16,-1 0-15,1 0 0,0 0 15,0 0 31,0 0-46,0 0 15,0 0-15,0 22 0,0-22-1,0 0 1,0 0-1,0 0 1,22 22-16,-23-22 16,1 0-1,0 0 1,22 22 15,-22-22-15,22 22-1,-22-22-15,22 22 16,-22-22-16,0 22 16,0-22-16,0 45 15,-22-45-15,-1 22 16,23 22-16,-22-22 16,0 0-16,22 0 15,0 0 1,22 0 15,-22 0-15,22 0-1,0 1 1,0 21-16,-22-22 16,22 0-16,0 22 15,0 0-15,0-22 16,0 0-16,0 23 15,0-23 1,0 0 0,22 0-1,-22 0 1,22 0 0,-22 0-1,22-22-15,-22 22 16,44 0-16,-44 22 15,44-44-15,-44 45 16,22-45-16,-22 22 16,22-22-16,0 22 15,-22 0 1,23-22-16,-1 22 16,0-22-1,-22 22 1,22-22-1,0 0 1,0 22-16,0-22 16,22 22-16,-22-22 15,0 0-15,1 0 16,-1 0-16,0 22 16,0-22-16,0 22 15,22-22-15,-22 0 16,0 0 93,0 0-93,0-22 15,0 0-31,1 22 16,-1-22-1,0 0-15,0 22 16,0-44-16,22 44 16,-22-22-16,0 0 15,22 0-15,-21 0 16,-23-1-1,22 23 1,-22-22-16,22 22 16,-22-22-1,22 0-15,0 22 16,-22-22-16,22 0 16,-22 0-1,0 0 1,0 0-1,22 0-15,-22 0 16,0-1 0,0 1-1,22 22-15,-22-44 16,0 22 0,0-22-1,0 22-15,0-22 16,0 22-1,0-23 1,0 23 0,0 0-1,0 0-15,0 0 16,0 0-16,0 0 16,-44 0-1,44 0-15,-22 22 16,0-44-16,0 44 15,0-23-15,0 23 16,22-22-16,-23 22 16,1-22-16,0 0 15,0 22 1,22-22 0,-22 22-16,0 0 15,0 0 1,22-22-16,-22 22 15,0 0 17,22-22-32,-22 22 15,0 0 32,-1 0 109,23-22-140</inkml:trace>
          <inkml:trace contextRef="#ctx0" brushRef="#br0" timeOffset="-3104.326">486 1502 0,'-23'0'62,"1"0"-15,0 0-16,22 22 1,-22-22-32,22 22 31,-22-22-31,0 22 31,22 0-15,-22 0 15,0-22-15,22 22-1,0 0 1,0 0-16,-22-22 15,22 23-15,0-1 16,-22 22 0,22-22-16,-22 0 15,22 44-15,0-44 16,-23 0 0,23 23-16,0-1 0,-22 0 15,22-22-15,0 0 16,0 0-1,0 0-15,0 0 16,0 0 0,0 1 15,22-1-15,-22 0-16,23-22 15,-1 22 1,0 22-1,44-44-15,-66 22 16,22 0-16,0-22 16,0 0-16,0 0 31,-22 22-15,22-22-16,23 0 15,-1 0 1,66 0-16,-44 22 15,23-22-15,-1 22 16,1-22-16,-23 0 16,0 0-16,22 0 15,-43 0-15,21 0 16,-66-22 62,0 0-62,0 0-16,0 0 15,0 0-15,0 0 16,0 0-16,0 0 16,-22 0-16,22 0 15,0-1-15,-22 1 16,22 0-1,0 0-15,0 0 16,-22 0 0,-1 0-16,23 0 15,-22-22-15,0 0 16,22 21-16,0 1 16,-22-44-16,0 44 15,0 0-15,22-22 16,-22 0-16,22 21 15,-22-21-15,0 0 16,0 22-16,0-22 16,0 22-16,-1 0 15,23-22-15,-44-1 16,22 23 0,0-22-16,22 22 15,-22 22 1,0-22-1,0 0 1,0 22 0,0 0 15,0 0-31,-1 0 16,1 0-1,0 0-15,0 0 16,0 0 15,0 0 0,22 22-15,-22-22 0,0 0 15,22 22-16,-22-22 1,22 22-16,-22 0 31,22 0-15,0 0 15,22-22 16,0 0-31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5:34.93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66585B75-8ECA-401E-A67B-93BDECD76D29}" emma:medium="tactile" emma:mode="ink">
          <msink:context xmlns:msink="http://schemas.microsoft.com/ink/2010/main" type="writingRegion" rotatedBoundingBox="14315,8953 15032,12561 14138,12738 13421,9131"/>
        </emma:interpretation>
      </emma:emma>
    </inkml:annotationXML>
    <inkml:traceGroup>
      <inkml:annotationXML>
        <emma:emma xmlns:emma="http://www.w3.org/2003/04/emma" version="1.0">
          <emma:interpretation id="{B741E75F-C4FD-4234-8AEE-DD5F64E94068}" emma:medium="tactile" emma:mode="ink">
            <msink:context xmlns:msink="http://schemas.microsoft.com/ink/2010/main" type="paragraph" rotatedBoundingBox="14315,8953 15032,12561 14138,12738 13421,91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30163B-6BCE-4B1E-B8E1-EA578A682CF6}" emma:medium="tactile" emma:mode="ink">
              <msink:context xmlns:msink="http://schemas.microsoft.com/ink/2010/main" type="line" rotatedBoundingBox="14315,8953 15032,12561 14138,12738 13421,9131"/>
            </emma:interpretation>
          </emma:emma>
        </inkml:annotationXML>
        <inkml:traceGroup>
          <inkml:annotationXML>
            <emma:emma xmlns:emma="http://www.w3.org/2003/04/emma" version="1.0">
              <emma:interpretation id="{62B19CFE-1BDA-4C86-949B-6C164A4E8B04}" emma:medium="tactile" emma:mode="ink">
                <msink:context xmlns:msink="http://schemas.microsoft.com/ink/2010/main" type="inkWord" rotatedBoundingBox="14007,9014 14149,9728 13563,9844 13421,913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332 44 0,'-22'0'31,"-1"0"-16,1 0 1,0 0 0,0 0-16,0 0 31,0 0 0,0 23-15,0-23-1,22 22 1,-22-22-16,0 0 16,22 22-1,-22 0 1,-1 0 0,23 0 15,0 0-16,0 0-15,-22-22 16,22 22-16,0 0 16,0 0-16,-22 23 15,22-23 1,0 0-16,0 22 16,0-22-1,0 0 1,0 0-1,0 0-15,0 0 16,22-22 0,-22 22-1,0 1-15,22-23 16,-22 22 0,23-22-16,-23 22 15,22-22 1,0 22-1,0-22 1,-22 22-16,22-22 16,0 0-1,0 0-15,0 0 32,0 0-1,0 0-16,0 0 1,1 0 15,-1 0-31,0 0 16,0 0 0,0 0 15,0 0-31,-22 22 31,22-22 16,0 0 31,-22-22-62,0 0 15,22 22-15,-22-22-1,22 22-15,-22-22 31,22 22-31,-22-22 32,0-1-32,22 23 15,-22-22 1,0 0 0,0 0-1,0 0 1,0 0-1,0 0 1,0-22 15,0 22-15,0 0 0,0 0-1,0-1 1,0 1-16,0 0 15,-22 0 1,0 22-16,22-22 16,-22 22-1,22-22 1,-44-22 31,22 44-32,22-22 1,-22 22-16,22-22 31,-22 22-31,0-22 32,0 22-32,22-23 62,-22 23-62,22-22 16,-23 22-16,1 0 15,0 0-15,22-22 16,-22 22-16,0 0 31,0 0 141</inkml:trace>
        </inkml:traceGroup>
        <inkml:traceGroup>
          <inkml:annotationXML>
            <emma:emma xmlns:emma="http://www.w3.org/2003/04/emma" version="1.0">
              <emma:interpretation id="{98726D97-ED4C-4370-9393-97EF1F2AD3F0}" emma:medium="tactile" emma:mode="ink">
                <msink:context xmlns:msink="http://schemas.microsoft.com/ink/2010/main" type="inkWord" rotatedBoundingBox="14143,9561 14315,10424 13974,10491 13802,9629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~</emma:literal>
                </emma:interpretation>
                <emma:interpretation id="interp4" emma:lang="" emma:confidence="0">
                  <emma:literal>s</emma:literal>
                </emma:interpretation>
                <emma:interpretation id="interp5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63618.7088">287 552 0,'23'0'0,"-1"23"125,-22-1-125,0 0 15,22 0-15,0 22 16,0-22-16,0 0 16,0 22-16,0-22 15,0 1-15,0 21 16,0-22-16,-22 0 15,0 0 1,22-22-16,-22 22 16,23 0-1,-1-22-15,-22 44 16,22-22 0,-22 0-1,22-22-15,0 0 16,-22 23-1,0-1 110,0 0-125,22-22 16,-22 22 15,22-22 1,-22 22-17,0 0 79,22 0-94,-22 0 172,22-22-157,-22 22 1,0 0-16,44 23 0,-44-23 16,0-44 234</inkml:trace>
        </inkml:traceGroup>
        <inkml:traceGroup>
          <inkml:annotationXML>
            <emma:emma xmlns:emma="http://www.w3.org/2003/04/emma" version="1.0">
              <emma:interpretation id="{1CA5A2A8-A988-4F5A-88F8-CC759B65516A}" emma:medium="tactile" emma:mode="ink">
                <msink:context xmlns:msink="http://schemas.microsoft.com/ink/2010/main" type="inkWord" rotatedBoundingBox="14607,10423 14755,11166 14182,11280 14034,10537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24646.894">884 1414 0,'-22'0'31,"0"0"47,0 0-62,-1 0 0,1 0 15,0 0 0,22 22-15,-22-22-1,0 0 1,22 22 0,0 0 31,-22-22-32,22 22 1,0 0-1,0 0-15,0 0 32,0 1-17,0-1-15,-22-22 16,22 22-16,0 0 16,0 0-1,0 0 1,0 0-1,0 0 17,0 0-1,0 0-15,-22 0-16,22 1 15,0-1-15,0 0 16,0 0-16,0 0 15,0 0 1,0 0-16,0 0 16,0 0 15,0 0 31,0 0-30,0 0-17,22-22-15,-22 23 32,22-23-32,-22 22 15,22-22 1,0 0-16,-22 22 15,22-22-15,-22 22 16,22-22 0,0 0 62,1 0-78,-1 0 47,0 0-32,-22-22 1,44 22 0,-22 0-1,-22-22 1,22 22-16,0-22 31,0-1 16,-22 1-31,0 0 15,0 0 0,22 22 0,-22-22-31,0 0 32,0 0-32,22 22 15,-22-22 1,0 0-1,22 0-15,1 0 16,-23 0 0,0-1-1,22 1-15,-22 0 16,0-22 0,22 22-1,-22-22 1,0 22-1,0 0 1,0 0 0,0-1-1,0 1 17,0 0-32,-22-22 31,0 44-16,-1-22 17,1 22-1,0 0 0,22-22-31,-22 22 16,0 0-1,0 0 1,0 0 0,0 0 15,0 0 31,22-22 110,0 0-172,-22 22 16</inkml:trace>
        </inkml:traceGroup>
        <inkml:traceGroup>
          <inkml:annotationXML>
            <emma:emma xmlns:emma="http://www.w3.org/2003/04/emma" version="1.0">
              <emma:interpretation id="{10E18F92-1D52-4DFF-B515-BB8BA6E097B5}" emma:medium="tactile" emma:mode="ink">
                <msink:context xmlns:msink="http://schemas.microsoft.com/ink/2010/main" type="inkWord" rotatedBoundingBox="14417,11304 14680,12631 14193,12727 13929,11401"/>
              </emma:interpretation>
              <emma:one-of disjunction-type="recognition" id="oneOf3">
                <emma:interpretation id="interp7" emma:lang="" emma:confidence="0">
                  <emma:literal>-0</emma:literal>
                </emma:interpretation>
                <emma:interpretation id="interp8" emma:lang="" emma:confidence="0">
                  <emma:literal>-o</emma:literal>
                </emma:interpretation>
                <emma:interpretation id="interp9" emma:lang="" emma:confidence="0">
                  <emma:literal>so</emma:literal>
                </emma:interpretation>
                <emma:interpretation id="interp10" emma:lang="" emma:confidence="0">
                  <emma:literal>-O</emma:literal>
                </emma:interpretation>
                <emma:interpretation id="interp11" emma:lang="" emma:confidence="0">
                  <emma:literal>°</emma:literal>
                </emma:interpretation>
              </emma:one-of>
            </emma:emma>
          </inkml:annotationXML>
          <inkml:trace contextRef="#ctx0" brushRef="#br0" timeOffset="65519.4454">884 2231 0,'0'44'125,"22"-22"-109,-22 0-16,0 1 16,0-1-16,22 0 15,-22 0-15,0 0 16,0 0-16,0 0 16,22 0-1,-22 22 1,0-22-16,0 0 15,0 1 1,0-1 0,0 0-1,0 0 1,0 0 125,0-66 77</inkml:trace>
          <inkml:trace contextRef="#ctx0" brushRef="#br0" timeOffset="61798.3728">773 2827 0,'0'23'156,"0"-1"-140,0 0 15,0 0-15,-22 0-1,0 0 16,22 0-15,0 0 0,0 0-16,-22 0 15,22 0 1,0 0 0,-22 1-1,22-1 16,0 0 1,0 0-32,-22-22 15,22 22-15,-22 0 16,22 0 0,0 0-1,0 0 1,0 0-1,0 0 1,0 1-16,0-1 16,0 0-1,0 0 1,0 0-16,0 0 16,22-22-1,-22 22-15,0 0 16,22 0-16,-22 0 15,22 0 1,0-22-16,0 22 16,0 1-1,0-23 1,1 0 109,-23-23-109,0-21-1,22 22 1,0-22-16,-22 22 15,44-22-15,-44 22 16,22 0-16,0 0 16,-22-1-16,0 1 47,0 0 46,22 22-77,-22-22 0,0 0 15,0 0-31,0 0 15,0 0 1,22-22-16,-22 22 16,0-23-16,22 1 15,-22 22 1,0 0 0,0 0-1,0 0-15,0 0 16,0 0-1,0 0 1,0 0 0,0-1-16,0 1 15,-22 0 1,0 22-16,0-22 47,22 0-32,-22 22 1,0 0 15,0 0-15,0 0 0,0 0 77,22-22-61,0 0-32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28.544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445 6 0,'29'0'94,"1"0"15,29 0-93,-29 0-1,-1 0 188,1 30-187,-1 29 0,-29-30 15,0 1 0,0-1-15,0 1-1,0 0 1,0-1 0,-29 1-16,-1-1 15,30 1-15,-29-1 16,-1 1-16,-29-1 15,29 30-15,1-59 16,-1 30-16,1-1 16,-1 1-1,1-30 48,-1 0-63,1 0 31,-1 0-15,1 0-16,-1 0 15,-29 0 1,0 0-16,29 0 16,1 0-16,-1 0 15,60 0 95,-1 0-95,1 0 1,0-30-16,-1 30 15,1 0 1,-1 0 0,1 0-16,29 0 15,-30 0 1,30 0-16,0 0 16,-29 0-16,-1 0 15,1 0 1,0 0 15,-30 30-15,0-1-1,29-29-15,1 60 16,-1-31-16,1 30 16,-1-29-1,1-1-15,-1 1 16,1-30-1,-1 29-15,1-29 110,-1 0-95,1 0 1,0 0 0,-30-29-1,29-1-15,-29-29 16,0 30 0,30 29-1,-30-30-15,0 1 16,0-1-1,0 0 1,0 1 15,0-1-31,29 30 16,-29-29 0,0-1 109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07:19.09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9BD6218-54C4-4B78-A7B9-8491AD2DE5CC}" emma:medium="tactile" emma:mode="ink">
          <msink:context xmlns:msink="http://schemas.microsoft.com/ink/2010/main" type="writingRegion" rotatedBoundingBox="2067,8983 1701,11409 505,11229 872,8802"/>
        </emma:interpretation>
      </emma:emma>
    </inkml:annotationXML>
    <inkml:traceGroup>
      <inkml:annotationXML>
        <emma:emma xmlns:emma="http://www.w3.org/2003/04/emma" version="1.0">
          <emma:interpretation id="{620D1ECE-D7DA-4033-A740-7D905869ADA3}" emma:medium="tactile" emma:mode="ink">
            <msink:context xmlns:msink="http://schemas.microsoft.com/ink/2010/main" type="paragraph" rotatedBoundingBox="2067,8983 1701,11409 505,11229 872,88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9A2955-35EC-4C7A-AF3A-FA2179AEE639}" emma:medium="tactile" emma:mode="ink">
              <msink:context xmlns:msink="http://schemas.microsoft.com/ink/2010/main" type="line" rotatedBoundingBox="2067,8983 1701,11409 505,11229 872,8802"/>
            </emma:interpretation>
          </emma:emma>
        </inkml:annotationXML>
        <inkml:traceGroup>
          <inkml:annotationXML>
            <emma:emma xmlns:emma="http://www.w3.org/2003/04/emma" version="1.0">
              <emma:interpretation id="{5427F205-00DA-45CB-A338-1DD22054AF34}" emma:medium="tactile" emma:mode="ink">
                <msink:context xmlns:msink="http://schemas.microsoft.com/ink/2010/main" type="inkWord" rotatedBoundingBox="2067,8983 1701,11409 505,11229 872,8802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730 0 0,'-22'0'15,"0"0"95,22 22-95,-22-22-15,0 0 31,0 0 16,-23 22-15,23-22-17,-44 22-15,44-22 16,0 22-16,-22-22 15,0 22-15,44 0 16,-45-22-16,23 22 16,22 0 15,-22-22-15,22 22-16,-22-22 15,0 22-15,0-22 16,0 45-16,0-45 15,22 22-15,-22-22 16,0 22-16,0 0 16,-1 0 15,1 0-15,22 0-1,-22-22 1,22 22 31,-22-22-32,22 22 32,0 0-16,0 23-15,0-23-16,0 0 16,0 0-16,0 22 15,0-22-15,0 22 16,0-22-16,0 0 16,22 1-16,-22 21 15,22 0 1,0-22-16,1 22 15,-1-22-15,0 22 0,22 1 16,-22-45 0,0 44-16,0-44 15,0 22-15,0 0 16,0-22-16,1 22 16,-1-22-16,22 0 15,-22 22 1,0-22 31,0 0-32,0-22 1,22 0-16,0 0 16,-21 0-16,21 22 15,-22 0-15,44-22 16,-22 0-16,0 22 15,23-22-15,-45 22 16,0 0-16,0-23 16,0 1-16,22 0 15,-44 0-15,44 0 16,-44 0 0,45-22 15,-23 22-31,-22 0 0,22 22 15,-22-22-15,22-1 16,-22-21 0,0 0-16,22 22 15,-22-22-15,0 0 16,0 0-16,0 21 16,0 1-16,0-22 15,-22 0 1,0 22-16,0 0 15,0 0-15,22 0 16,-45 0-16,45-1 16,-22 1-16,0 0 15,0 0 1,0 22-16,0-22 16,0 22-16,-22-22 15,44 0-15,-22 22 16,0 0-16,-1 0 15,1-22-15,0 22 16,0-22-16,0 22 16,0 0-1,0 0 17,0 0 30,-22 22 1,22-22-48,-45 22-15,45 0 16,22-44 62</inkml:trace>
          <inkml:trace contextRef="#ctx0" brushRef="#br0" timeOffset="130919.3943">487 1546 0,'-22'0'31,"0"0"-31,0 0 16,-22 0-16,22 0 15,0 0-15,-1 0 32,23 22-32,-22 0 31,0 22-31,0-22 15,-22 44-15,0-44 16,22 23-16,0-23 16,-23 22-16,23-22 15,-22 22-15,22-22 16,-22 22-16,22-21 16,22-1-16,-22-22 31,22 22 0,0 0-15,0 0-16,0 0 15,0 0 1,0 22-16,0-22 16,0 0-1,0 0-15,22-22 16,-22 23-16,22-23 15,-22 22-15,22-22 16,-22 22-16,0 0 16,44-22-16,-22 22 15,22-22 1,-21 22 0,-1-22-1,22 0 1,-22 0-16,0 0 15,22 0-15,22 0 16,-21 0-16,21 0 16,0 0-16,22 0 15,-43 0-15,21 0 16,22 0-16,-21 0 16,-45-22-1,0 22-15,0 0 16,-22-22 62,0 0-62,0-22-1,0 21-15,0 1 16,0-22-16,0 22 15,0 0-15,0-22 16,0 0-16,-44 0 16,22-1-16,22 1 15,-45 22-15,45 0 16,0-44-16,-22 66 16,22-22-16,-22 0 15,22-23 1,-22 23-1,22 0-15,-22 0 16,0 0 0,0 0-1,0 22 17,0 0 46,22-22-63,-22 22 17,-1-22-1</inkml:trace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10:54.46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83EAD91-29A4-4306-9914-CF3F0DEA9FE7}" emma:medium="tactile" emma:mode="ink">
          <msink:context xmlns:msink="http://schemas.microsoft.com/ink/2010/main" type="writingRegion" rotatedBoundingBox="15372,9133 14605,12744 13766,12566 14533,8954"/>
        </emma:interpretation>
      </emma:emma>
    </inkml:annotationXML>
    <inkml:traceGroup>
      <inkml:annotationXML>
        <emma:emma xmlns:emma="http://www.w3.org/2003/04/emma" version="1.0">
          <emma:interpretation id="{C980B5F8-A908-4729-B58B-D2353E1D0604}" emma:medium="tactile" emma:mode="ink">
            <msink:context xmlns:msink="http://schemas.microsoft.com/ink/2010/main" type="paragraph" rotatedBoundingBox="15372,9133 14605,12744 13766,12566 14533,895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956C98E-0F34-4A2D-9AD1-7E39CB694DAE}" emma:medium="tactile" emma:mode="ink">
              <msink:context xmlns:msink="http://schemas.microsoft.com/ink/2010/main" type="line" rotatedBoundingBox="15372,9133 14605,12744 13766,12566 14533,8954"/>
            </emma:interpretation>
          </emma:emma>
        </inkml:annotationXML>
        <inkml:traceGroup>
          <inkml:annotationXML>
            <emma:emma xmlns:emma="http://www.w3.org/2003/04/emma" version="1.0">
              <emma:interpretation id="{380E6713-2DC0-4DB1-BB62-B002DC770817}" emma:medium="tactile" emma:mode="ink">
                <msink:context xmlns:msink="http://schemas.microsoft.com/ink/2010/main" type="inkWord" rotatedBoundingBox="15333,9124 14875,11282 14075,11112 14533,8954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162 817 0,'-22'22'172,"22"0"-156,-22 1-1,-1-1-15,23 0 16,0 0-1,-22 0-15,22 0 16,-22 22 0,22-22-1,-22 0 1,0 0 0,22 0-16,-22 1 15,22 21 1,-22-44-1,0 22-15,22 0 16,-22 0 15,22 0-31,0 0 32,-22 0-17,22 0-15,0 0 31,-22-22-31,-1 23 32,23-1 46,-22-22-78,22 22 15,0 0 32,-22-22-31,22 22 0,0 0 30,-22-22-30,0 0 31,0 0 62,0 0-93</inkml:trace>
          <inkml:trace contextRef="#ctx0" brushRef="#br0" timeOffset="-88012.6096">162 22 0,'-22'0'125,"22"22"-63,-22-22-62,-1 22 47,23 0 0,-22 0 0,22 1-32,0-1 32,-22-22-47,22 22 16,0 0 15,0 0-31,-22 0 16,22 0-1,-22 0 1,22 0 15,0 0 16,0 0-31,0 1-1,0-1-15,0 0 16,0 0-16,0 0 16,0 0-1,0 0 1,0 0 0,0 0-16,0 0 15,0 0 1,0 0-1,0 1-15,22-1 32,-22 0 46,0 0-63,22 0-15,0 0 32,-22 0-17,22-22 1,-22 22 0,23-22-1,21 22 63,0-22-62,-22 0 0,0 0-16,0 0 15,0 0-15,0 0 31,0 0-15,0 0 78,-22-22-32,23 22-46,-23-22 0,22-22-16,0 0 31,-22 22-31,22 0 15,-22-1-15,22 1 16,-22 0 0,0 0-1,22 22-15,-22-22 16,0 0 0,0 0-16,22 0 15,0 0-15,-22 0 16,0 0-1,0 0-15,22-1 16,-22 1 0,0 0 15,0 0-15,0 0-16,0 0 31,0 0-31,0 0 15,-22 0 1,0 22-16,22-22 16,-22 22 15,-22-22 16,22-1-32,-22 23 1,21 0 0,1-22 15,0 22 16,0 0-16,0 0-31,0 0 16,-22 0-1,44-22 1,-22 22-16,0 0 16,0 0 46,0 0-46,-1 0 15,1 0-15,22-22 15,0 0 109,0 0-108</inkml:trace>
          <inkml:trace contextRef="#ctx0" brushRef="#br0" timeOffset="-35379.8979">-413 1546 0,'-22'0'31,"0"0"47,0 0-62,0 0-1,22 22 1,-22-22 15,22 44 0,-22-44-15,22 22 0,0 23 15,0-23-15,-22 0-1,22 0 1,0 0-1,0 0 1,0 0 0,0 0-1,0 0 1,0 0 0,0 1-1,0-1 1,0 0-16,0 0 31,0 0-15,0 0-1,0 0 17,22-22-32,-22 22 15,22-22 1,0 22-16,-22 0 15,22-22 17,-22 22 15,22-22-16,-22 22-16,22-22-15,0 0 16,1 0 15,-1 0 32,0 0-32,0 0 0,-22-22 16,22 22-47,-22-22 16,22 0-1,0 22 1,-22-22-16,22 0 63,0 22-48,-22-22 1,0 0-1,22 0 17,-22 0 15,0 0-16,0 0-31,22 22 15,-22-23 1,0 1 15,0 0 1,0 0-17,0 0 1,0 0 15,0 0-15,0 0-1,0 0-15,0 0 32,-22 0-32,0-1 31,0 1-16,0 0 1,0 0 0,22 0-16,-22 22 15,0-22 1,0 22 0,22-22-1,-22 22 1,-23-22-1,23 22 17,0 0-1,0 0 0</inkml:trace>
        </inkml:traceGroup>
        <inkml:traceGroup>
          <inkml:annotationXML>
            <emma:emma xmlns:emma="http://www.w3.org/2003/04/emma" version="1.0">
              <emma:interpretation id="{79D0A04B-C51E-4661-845F-149CD414CC68}" emma:medium="tactile" emma:mode="ink">
                <msink:context xmlns:msink="http://schemas.microsoft.com/ink/2010/main" type="inkWord" rotatedBoundingBox="14427,11231 14289,11882 14128,11848 14267,11198"/>
              </emma:interpretation>
              <emma:one-of disjunction-type="recognition" id="oneOf1">
                <emma:interpretation id="interp1" emma:lang="" emma:confidence="0">
                  <emma:literal>_</emma:literal>
                </emma:interpretation>
                <emma:interpretation id="interp2" emma:lang="" emma:confidence="0">
                  <emma:literal>-</emma:literal>
                </emma:interpretation>
                <emma:interpretation id="interp3" emma:lang="" emma:confidence="0">
                  <emma:literal>.</emma:literal>
                </emma:interpretation>
                <emma:interpretation id="interp4" emma:lang="" emma:confidence="0">
                  <emma:literal>~</emma:literal>
                </emma:interpretation>
                <emma:interpretation id="interp5" emma:lang="" emma:confidence="0">
                  <emma:literal>&lt;</emma:literal>
                </emma:interpretation>
              </emma:one-of>
            </emma:emma>
          </inkml:annotationXML>
          <inkml:trace contextRef="#ctx0" brushRef="#br0" timeOffset="1860.0758">-457 2187 0,'0'22'172,"0"0"-172,0 0 15,0 0 1,0 22-1,0-22 1,0 22 0,0-21-16,0-1 15,0 22 1,0-22 0,0 22-1,0-22-15,0 0 16,0 0-16,0 0 15,0 0-15,0 1 16,0-1 0,0 0-1,0 0-15,0 22 32,22-44-32,-22 22 31,0 0 0,0 0 16,0 0-16,0-44 157</inkml:trace>
        </inkml:traceGroup>
        <inkml:traceGroup>
          <inkml:annotationXML>
            <emma:emma xmlns:emma="http://www.w3.org/2003/04/emma" version="1.0">
              <emma:interpretation id="{C83F2C8F-B27C-4066-9451-4AD29851DAE9}" emma:medium="tactile" emma:mode="ink">
                <msink:context xmlns:msink="http://schemas.microsoft.com/ink/2010/main" type="inkWord" rotatedBoundingBox="14783,11906 14605,12744 14017,12619 14195,11781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0" timeOffset="-1736.5146">-368 2849 0,'-22'0'203,"22"22"-203,-23-22 16,1 22-16,0-22 31,22 23-31,-22-23 16,0 22 31,22 0-47,-22 0 31,0 0-15,22 0-1,-22 0 1,22 0 0,0 0-1,-22-22-15,22 22 16,0 0 15,0 0-31,-22-22 16,22 23-1,0-1 1,0 0 15,0 0-31,0 0 16,0 0-16,0 0 15,0 0-15,0 0 16,0 0 0,0 0-16,0 1 15,0-1-15,0 0 16,0 0 0,0 22-1,22-22 1,-22 0-1,0 0 1,22-22 0,-22 22 15,22-22 31,0 0-46,0 22 0,0-22-1,0 0 17,0 0-17,-22 22 1,22-22 78,1 0-48,-1 0 48,0-22-78,-22 0 31,22 22-47,-22-22 31,22 22-15,-22-22-1,22 22 32,-22-22-31,22 22-16,0-22 15,0 0 1,-22 0 0,22 22-1,0 0 1,-22-22-1,0 0 1,22 0-16,1-1 16,-1 1 15,0 0-15,0-22-1,-22 22 1,22 0-1,-22 0-15,22 22 16,-22-22 0,0 0-1,0 0-15,0-1 16,0 1 0,0 0-1,0 0 1,0 0-1,0 0 17,0-22-17,0 22 17,-22 22-32,0-22 15,0 22 16,0-22-15,0 22-16,22-22 16,-23 22-16,1 0 15,0 0-15,22-23 16,-22 23-16,-22 0 47,22 0-47,0 0 15,22-22-15,-22 22 16,0 0-16,0 0 16,22-22 109,0 0-110,0 0 17</inkml:trace>
        </inkml:traceGroup>
      </inkml:traceGroup>
    </inkml:traceGroup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7:10:22.44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6AFA9AD-6E4B-4B4F-B49B-E985AD153185}" emma:medium="tactile" emma:mode="ink">
          <msink:context xmlns:msink="http://schemas.microsoft.com/ink/2010/main" type="inkDrawing" rotatedBoundingBox="1349,11392 2169,12613 1121,13318 300,12097" hotPoints="1945,12223 1275,12893 605,12223 1275,11553" semanticType="enclosure" shapeName="Circle"/>
        </emma:interpretation>
      </emma:emma>
    </inkml:annotationXML>
    <inkml:trace contextRef="#ctx0" brushRef="#br0">386 184 0,'-22'0'31,"0"0"1,0 0 15,0 0-32,0 0 48,22 22-63,-22 0 15,0 0 1,0 0-16,22 0 16,-23-22-16,23 22 15,0 0 1,-22-22-1,22 45 1,-22-23 0,22 22-16,-22-22 15,22 0-15,-22 22 16,0-22-16,0 22 16,22-21-16,0-1 15,-22 22-15,0 22 16,22-44-16,0 0 15,0 22-15,0 1 16,0-23-16,0 0 16,0 0-16,0 0 15,0 0-15,0 0 16,0 22 0,0-22-1,22 23 1,0-23-16,0 0 15,0 0-15,0 0 16,0 22-16,22-44 16,-21 44-1,21-44-15,-22 44 0,0-21 16,22-23-16,-22 22 16,0-22-1,0 0-15,0 0 16,1 0 15,-1 0 0,0 0-15,0 0-16,0-22 16,0 22-16,22-23 15,22 1-15,45 0 16,-23 0-16,45 0 15,-67 0-15,0 22 16,0-22-16,-21 0 16,-23 22-16,-22-22 78,0 0-63,22 0 1,-22-1-16,0 1 16,0 0-1,0 0-15,0 0 16,0-22-16,0 22 16,0 0-16,0-22 15,0 22-15,0-1 16,-22-21-16,0 0 15,22 22-15,-22-22 16,-45-45-16,45 45 16,-22 0-16,44-22 15,-44 44-15,22-44 16,0 21-16,-22 23 16,44 0-16,-45-44 15,1 22 1,22 22-16,0 0 15,-44-23-15,44 23 16,-23 22-16,1-22 16,-22 0-16,22 22 15,0 0 1,22 0 31,0 0-16,-1 0 0,1 0-15,-22 44-16,22-22 16,0 0-16,-22 23 15,22-1 1,0-22-16,22 0 15,0 0 1,0 0 15,-22-22 79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28.97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38.172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29 149 0,'30'0'188,"-30"-29"-157,29 29-15,1-60-16,29 60 15,-30-29-15,1-1 16,-1 30-1,1 0 189,-1 0-189,1 30-15,29-1 16,0 1-16,-29-30 15,29 30-15,-59-1 16,29-29 0,-29 30-1,30-30 1,-30 29 46,0 1-30,0-1 15,0 1-16,-30-30-16,30 29-15,-29-29 16,-1 30 0,1-30-1,-1 0 1,1 0 0,-1 0 15,1 0-16,-1 0 17,0 0-17,1 0 17,-1 0-17,1 0 16,88 0 188,-30 0-203,-29 29-1,30-29 1,0 0 0,-1 30 15,1-1 0,29 1-15,-59-1-1,29 1 1,-29 0 15,30-30 1,-30 29-17,0 1 1,0-1 31,-30-29-32,30 30-15,-29-30 47,-1 0-31,1 0-1,-1 0-15,1 0 16,-1 0-16,0 0 31,1 0 1,-1 0 30,1 0-62,-1 0 16,1 0-1,-1-30-15,1 1 32,-1-1-32,1 30 15,29-29 1,-30 29-1,30-30 17,-29 30-1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38.673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46.16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122 0 0,'0'30'188,"-30"-30"-188,1 29 15,29 1 1,-30-1 0,30 1 15,0-1-16,0 1 17,0-1-32,0 1 15,0-1 1,0 1 0,0 0-16,0-1 15,0 1 1,0-1-1,-29-29 1,29 30 0,0-1 15,0 1 0,29-30 188,1 0-203,29 0-16,30-30 15,-1 1-15,-29 29 16,0-30-16,-29 30 15,-1 0-15,1 0 188,-1-29 46,1 29-234,29 0 16,0-30-16,-29 30 16,-1 0-16,1 0 15,-1 0 1,-29-29 234,-29 29-250,29-30 15,-30 30 1,1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47.149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61 0 0,'0'29'93,"0"30"-77,0-29 0,0-1-1,0 30-15,0-29 16,0 29 0,0-29-1,0-1-15,0 1 16,0-1-1,0 1 1,0-1-16,0 30 16,0-29-1,0-1-15,0 1 16,0 0-16,0-1 16,0 1-1,-30-30 1,30 29-16,0 1 47,0-1-32,-29-29 110,29-29-78,0-1-31,0 1-16,0-1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1-04-14T06:46:47.965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60" y="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/>
          <a:lstStyle>
            <a:lvl1pPr algn="r">
              <a:defRPr sz="1300"/>
            </a:lvl1pPr>
          </a:lstStyle>
          <a:p>
            <a:fld id="{27E8E8E4-78EE-4122-9E97-A133D912E0C5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5" tIns="47697" rIns="95395" bIns="47697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3"/>
          </a:xfrm>
          <a:prstGeom prst="rect">
            <a:avLst/>
          </a:prstGeom>
        </p:spPr>
        <p:txBody>
          <a:bodyPr vert="horz" lIns="95395" tIns="47697" rIns="95395" bIns="47697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60" y="9430093"/>
            <a:ext cx="2945659" cy="496410"/>
          </a:xfrm>
          <a:prstGeom prst="rect">
            <a:avLst/>
          </a:prstGeom>
        </p:spPr>
        <p:txBody>
          <a:bodyPr vert="horz" lIns="95395" tIns="47697" rIns="95395" bIns="47697" rtlCol="0" anchor="b"/>
          <a:lstStyle>
            <a:lvl1pPr algn="r">
              <a:defRPr sz="1300"/>
            </a:lvl1pPr>
          </a:lstStyle>
          <a:p>
            <a:fld id="{4EED3E3D-A308-439A-B539-BD95E31682C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90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D3E3D-A308-439A-B539-BD95E31682CB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484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htec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htec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htec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htec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Abgerundetes Rechtec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Abgerundetes Rechtec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htec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htec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dirty="0"/>
              <a:t>Formatvorlage des Untertitelmasters durch Klicken bearbeiten</a:t>
            </a:r>
            <a:endParaRPr kumimoji="0" lang="en-US" dirty="0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1682824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05570425-A15C-456C-A9C7-502FA435F806}" type="datetimeFigureOut">
              <a:rPr lang="de-DE" smtClean="0"/>
              <a:pPr/>
              <a:t>14.04.2021</a:t>
            </a:fld>
            <a:endParaRPr lang="de-DE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161" y="5768829"/>
            <a:ext cx="1794892" cy="104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DCFF3D8-F8B0-491D-86F1-CA17689B3A35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984208"/>
            <a:ext cx="8229600" cy="4325112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dirty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988840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53496" y="692696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5353496" y="1700808"/>
            <a:ext cx="3383280" cy="4824536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152400" y="692696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/>
          <a:lstStyle/>
          <a:p>
            <a:fld id="{05570425-A15C-456C-A9C7-502FA435F806}" type="datetimeFigureOut">
              <a:rPr lang="de-DE" smtClean="0"/>
              <a:pPr/>
              <a:t>14.04.2021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FB558-B464-4F9E-99B6-6A05BE702F2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htec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htec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htec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Abgerundetes Rechtec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Abgerundetes Rechtec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htec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htec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htec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htec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htec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htec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457200" y="692696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457200" y="1988840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+mj-lt"/>
              </a:defRPr>
            </a:lvl1pPr>
          </a:lstStyle>
          <a:p>
            <a:fld id="{741A4263-F198-47E5-823F-B00AD133AE6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14" y="6264005"/>
            <a:ext cx="933452" cy="542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AC543E62-5F1E-4738-BC31-7A72DC9DC5F5}"/>
              </a:ext>
            </a:extLst>
          </p:cNvPr>
          <p:cNvSpPr txBox="1"/>
          <p:nvPr userDrawn="1"/>
        </p:nvSpPr>
        <p:spPr>
          <a:xfrm>
            <a:off x="3032155" y="6597352"/>
            <a:ext cx="30796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©</a:t>
            </a:r>
            <a:r>
              <a:rPr lang="de-DE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de-DE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Andreas Lase</a:t>
            </a:r>
            <a:r>
              <a:rPr lang="de-DE" sz="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r </a:t>
            </a:r>
            <a:r>
              <a:rPr lang="de-DE" sz="800" baseline="30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.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Privatdozent, </a:t>
            </a:r>
            <a:r>
              <a:rPr lang="de-DE" sz="800" baseline="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Halenboom</a:t>
            </a:r>
            <a:r>
              <a:rPr lang="de-DE" sz="8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12, 46509 Xanten</a:t>
            </a:r>
            <a:endParaRPr lang="de-DE" sz="8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18" Type="http://schemas.openxmlformats.org/officeDocument/2006/relationships/image" Target="../media/image10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emf"/><Relationship Id="rId19" Type="http://schemas.openxmlformats.org/officeDocument/2006/relationships/customXml" Target="../ink/ink9.xml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15.xml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7.emf"/><Relationship Id="rId2" Type="http://schemas.openxmlformats.org/officeDocument/2006/relationships/image" Target="../media/image12.emf"/><Relationship Id="rId16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customXml" Target="../ink/ink13.xml"/><Relationship Id="rId1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customXml" Target="../ink/ink18.xml"/><Relationship Id="rId4" Type="http://schemas.openxmlformats.org/officeDocument/2006/relationships/image" Target="../media/image2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customXml" Target="../ink/ink20.xml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2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32.emf"/><Relationship Id="rId4" Type="http://schemas.openxmlformats.org/officeDocument/2006/relationships/image" Target="../media/image29.emf"/><Relationship Id="rId9" Type="http://schemas.openxmlformats.org/officeDocument/2006/relationships/customXml" Target="../ink/ink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customXml" Target="../ink/ink29.xml"/><Relationship Id="rId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customXml" Target="../ink/ink30.xml"/><Relationship Id="rId7" Type="http://schemas.openxmlformats.org/officeDocument/2006/relationships/customXml" Target="../ink/ink32.xml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customXml" Target="../ink/ink31.xml"/><Relationship Id="rId4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872EFA-9A77-42C6-8E58-F0C8D6FC34AE}" type="slidenum">
              <a:rPr lang="de-DE"/>
              <a:pPr/>
              <a:t>1</a:t>
            </a:fld>
            <a:endParaRPr lang="de-DE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559" y="2132856"/>
            <a:ext cx="2829567" cy="1325620"/>
          </a:xfrm>
          <a:prstGeom prst="rect">
            <a:avLst/>
          </a:prstGeom>
          <a:solidFill>
            <a:schemeClr val="accent1"/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de-DE" altLang="de-DE" sz="1600" b="1" dirty="0">
                <a:solidFill>
                  <a:schemeClr val="bg1"/>
                </a:solidFill>
                <a:latin typeface="+mj-lt"/>
              </a:rPr>
              <a:t>Fachliche Kompetenz</a:t>
            </a:r>
          </a:p>
          <a:p>
            <a:pPr algn="ctr">
              <a:buClrTx/>
              <a:buFontTx/>
              <a:buNone/>
            </a:pPr>
            <a:endParaRPr lang="de-DE" altLang="de-DE" sz="1600" b="1" dirty="0">
              <a:solidFill>
                <a:schemeClr val="bg1"/>
              </a:solidFill>
              <a:latin typeface="+mj-lt"/>
            </a:endParaRPr>
          </a:p>
          <a:p>
            <a:pPr algn="ctr">
              <a:buClrTx/>
              <a:buFontTx/>
              <a:buNone/>
            </a:pPr>
            <a:r>
              <a:rPr lang="de-DE" altLang="de-DE" sz="1600" dirty="0">
                <a:solidFill>
                  <a:schemeClr val="bg1"/>
                </a:solidFill>
                <a:latin typeface="+mj-lt"/>
              </a:rPr>
              <a:t>Bei der Lösung von gegenständlichen Problemen selbstorganisiert handeln 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5779653" y="2132856"/>
            <a:ext cx="2829567" cy="1325620"/>
          </a:xfrm>
          <a:prstGeom prst="rect">
            <a:avLst/>
          </a:prstGeom>
          <a:solidFill>
            <a:schemeClr val="bg2">
              <a:lumMod val="75000"/>
            </a:schemeClr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de-DE" altLang="de-DE" sz="1600" b="1" dirty="0">
                <a:latin typeface="+mj-lt"/>
              </a:rPr>
              <a:t>Methodische Kompetenz</a:t>
            </a:r>
          </a:p>
          <a:p>
            <a:pPr algn="ctr">
              <a:buClrTx/>
              <a:buFontTx/>
              <a:buNone/>
            </a:pPr>
            <a:r>
              <a:rPr lang="de-DE" altLang="de-DE" sz="1600" dirty="0">
                <a:latin typeface="+mj-lt"/>
              </a:rPr>
              <a:t>Tätigkeiten, Aufgaben</a:t>
            </a:r>
          </a:p>
          <a:p>
            <a:pPr algn="ctr">
              <a:buClrTx/>
              <a:buFontTx/>
              <a:buNone/>
            </a:pPr>
            <a:r>
              <a:rPr lang="de-DE" altLang="de-DE" sz="1600" dirty="0">
                <a:latin typeface="+mj-lt"/>
              </a:rPr>
              <a:t>und Lösungen selbstorganisiert</a:t>
            </a:r>
          </a:p>
          <a:p>
            <a:pPr algn="ctr">
              <a:buClrTx/>
              <a:buFontTx/>
              <a:buNone/>
            </a:pPr>
            <a:r>
              <a:rPr lang="de-DE" altLang="de-DE" sz="1600" dirty="0">
                <a:latin typeface="+mj-lt"/>
              </a:rPr>
              <a:t>gestalten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1559" y="4104935"/>
            <a:ext cx="2829567" cy="13256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de-DE" altLang="de-DE" sz="1600" b="1">
                <a:latin typeface="+mj-lt"/>
              </a:rPr>
              <a:t>Soziale Kompetenz</a:t>
            </a:r>
          </a:p>
          <a:p>
            <a:pPr algn="ctr">
              <a:buClrTx/>
              <a:buFontTx/>
              <a:buNone/>
            </a:pPr>
            <a:r>
              <a:rPr lang="de-DE" altLang="de-DE" sz="1600">
                <a:latin typeface="+mj-lt"/>
              </a:rPr>
              <a:t>Sich mit anderen kreativ, gruppen- und beziehungsorientiert auseinandersetzen</a:t>
            </a:r>
            <a:r>
              <a:rPr lang="de-DE" altLang="de-DE" sz="1600" b="1">
                <a:latin typeface="+mj-lt"/>
              </a:rPr>
              <a:t>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79653" y="4104935"/>
            <a:ext cx="2829567" cy="13256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de-DE" altLang="de-DE" sz="1600" b="1" dirty="0">
                <a:solidFill>
                  <a:schemeClr val="bg1"/>
                </a:solidFill>
                <a:latin typeface="+mj-lt"/>
              </a:rPr>
              <a:t>Personale Kompetenz</a:t>
            </a:r>
          </a:p>
          <a:p>
            <a:pPr algn="ctr">
              <a:buClrTx/>
              <a:buFontTx/>
              <a:buNone/>
            </a:pPr>
            <a:r>
              <a:rPr lang="de-DE" altLang="de-DE" sz="1600" dirty="0">
                <a:solidFill>
                  <a:schemeClr val="bg1"/>
                </a:solidFill>
                <a:latin typeface="+mj-lt"/>
              </a:rPr>
              <a:t>Sich selbst</a:t>
            </a:r>
          </a:p>
          <a:p>
            <a:pPr algn="ctr">
              <a:buClrTx/>
              <a:buFontTx/>
              <a:buNone/>
            </a:pPr>
            <a:r>
              <a:rPr lang="de-DE" altLang="de-DE" sz="1600" dirty="0">
                <a:solidFill>
                  <a:schemeClr val="bg1"/>
                </a:solidFill>
                <a:latin typeface="+mj-lt"/>
              </a:rPr>
              <a:t>einschätzen, produktiv entfalten, entwickeln und lernen 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256647" y="3556666"/>
            <a:ext cx="2829567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de-DE" altLang="de-DE" sz="1600" b="1" dirty="0">
                <a:latin typeface="+mj-lt"/>
              </a:rPr>
              <a:t>Kompetenz</a:t>
            </a:r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3499453" y="3388803"/>
            <a:ext cx="499176" cy="225829"/>
          </a:xfrm>
          <a:custGeom>
            <a:avLst/>
            <a:gdLst>
              <a:gd name="T0" fmla="*/ 1623 w 1624"/>
              <a:gd name="T1" fmla="*/ 825 h 826"/>
              <a:gd name="T2" fmla="*/ 0 w 1624"/>
              <a:gd name="T3" fmla="*/ 0 h 8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24" h="826">
                <a:moveTo>
                  <a:pt x="1623" y="825"/>
                </a:moveTo>
                <a:lnTo>
                  <a:pt x="0" y="0"/>
                </a:lnTo>
              </a:path>
            </a:pathLst>
          </a:cu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>
              <a:latin typeface="+mj-lt"/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3499453" y="3776457"/>
            <a:ext cx="499176" cy="328479"/>
          </a:xfrm>
          <a:custGeom>
            <a:avLst/>
            <a:gdLst>
              <a:gd name="T0" fmla="*/ 1623 w 1624"/>
              <a:gd name="T1" fmla="*/ 0 h 1200"/>
              <a:gd name="T2" fmla="*/ 0 w 1624"/>
              <a:gd name="T3" fmla="*/ 1199 h 1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24" h="1200">
                <a:moveTo>
                  <a:pt x="1623" y="0"/>
                </a:moveTo>
                <a:lnTo>
                  <a:pt x="0" y="1199"/>
                </a:lnTo>
              </a:path>
            </a:pathLst>
          </a:cu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>
              <a:latin typeface="+mj-lt"/>
            </a:endParaRPr>
          </a:p>
        </p:txBody>
      </p:sp>
      <p:sp>
        <p:nvSpPr>
          <p:cNvPr id="16" name="Freeform 10"/>
          <p:cNvSpPr>
            <a:spLocks/>
          </p:cNvSpPr>
          <p:nvPr/>
        </p:nvSpPr>
        <p:spPr bwMode="auto">
          <a:xfrm>
            <a:off x="5287261" y="3388803"/>
            <a:ext cx="429996" cy="227037"/>
          </a:xfrm>
          <a:custGeom>
            <a:avLst/>
            <a:gdLst>
              <a:gd name="T0" fmla="*/ 0 w 1399"/>
              <a:gd name="T1" fmla="*/ 829 h 830"/>
              <a:gd name="T2" fmla="*/ 1398 w 1399"/>
              <a:gd name="T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99" h="830">
                <a:moveTo>
                  <a:pt x="0" y="829"/>
                </a:moveTo>
                <a:lnTo>
                  <a:pt x="1398" y="0"/>
                </a:lnTo>
              </a:path>
            </a:pathLst>
          </a:cu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>
              <a:latin typeface="+mj-lt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5287261" y="3776457"/>
            <a:ext cx="429996" cy="328479"/>
          </a:xfrm>
          <a:custGeom>
            <a:avLst/>
            <a:gdLst>
              <a:gd name="T0" fmla="*/ 0 w 1399"/>
              <a:gd name="T1" fmla="*/ 0 h 1200"/>
              <a:gd name="T2" fmla="*/ 1398 w 1399"/>
              <a:gd name="T3" fmla="*/ 1199 h 1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99" h="1200">
                <a:moveTo>
                  <a:pt x="0" y="0"/>
                </a:moveTo>
                <a:lnTo>
                  <a:pt x="1398" y="1199"/>
                </a:lnTo>
              </a:path>
            </a:pathLst>
          </a:cu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>
              <a:latin typeface="+mj-lt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611560" y="692696"/>
            <a:ext cx="8001679" cy="35932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10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Calibri"/>
              </a:rPr>
              <a:t>Der SCRUM Master</a:t>
            </a: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Calibri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611559" y="1052736"/>
            <a:ext cx="805621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809114">
              <a:spcBef>
                <a:spcPts val="445"/>
              </a:spcBef>
            </a:pPr>
            <a:r>
              <a:rPr lang="de-DE" sz="2000" b="1" spc="95" dirty="0">
                <a:solidFill>
                  <a:srgbClr val="C00000"/>
                </a:solidFill>
                <a:latin typeface="+mj-lt"/>
                <a:cs typeface="Calibri"/>
              </a:rPr>
              <a:t>Kompetenzen</a:t>
            </a:r>
            <a:endParaRPr sz="2000" b="1" spc="95" dirty="0">
              <a:solidFill>
                <a:srgbClr val="C00000"/>
              </a:solidFill>
              <a:latin typeface="+mj-lt"/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Freihand 1"/>
              <p14:cNvContentPartPr/>
              <p14:nvPr/>
            </p14:nvContentPartPr>
            <p14:xfrm>
              <a:off x="286995" y="2586843"/>
              <a:ext cx="202320" cy="337320"/>
            </p14:xfrm>
          </p:contentPart>
        </mc:Choice>
        <mc:Fallback>
          <p:pic>
            <p:nvPicPr>
              <p:cNvPr id="2" name="Freihand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875" y="2562723"/>
                <a:ext cx="25056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Freihand 2"/>
              <p14:cNvContentPartPr/>
              <p14:nvPr/>
            </p14:nvContentPartPr>
            <p14:xfrm>
              <a:off x="478515" y="2987883"/>
              <a:ext cx="10800" cy="360"/>
            </p14:xfrm>
          </p:contentPart>
        </mc:Choice>
        <mc:Fallback>
          <p:pic>
            <p:nvPicPr>
              <p:cNvPr id="3" name="Freihand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395" y="2963763"/>
                <a:ext cx="59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Freihand 3"/>
              <p14:cNvContentPartPr/>
              <p14:nvPr/>
            </p14:nvContentPartPr>
            <p14:xfrm>
              <a:off x="5071035" y="2560203"/>
              <a:ext cx="362520" cy="322560"/>
            </p14:xfrm>
          </p:contentPart>
        </mc:Choice>
        <mc:Fallback>
          <p:pic>
            <p:nvPicPr>
              <p:cNvPr id="4" name="Freihand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6915" y="2536083"/>
                <a:ext cx="4107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Freihand 4"/>
              <p14:cNvContentPartPr/>
              <p14:nvPr/>
            </p14:nvContentPartPr>
            <p14:xfrm>
              <a:off x="5550195" y="2860083"/>
              <a:ext cx="360" cy="360"/>
            </p14:xfrm>
          </p:contentPart>
        </mc:Choice>
        <mc:Fallback>
          <p:pic>
            <p:nvPicPr>
              <p:cNvPr id="5" name="Freihand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26075" y="2835963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Freihand 5"/>
              <p14:cNvContentPartPr/>
              <p14:nvPr/>
            </p14:nvContentPartPr>
            <p14:xfrm>
              <a:off x="95835" y="4433283"/>
              <a:ext cx="223920" cy="24804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715" y="4409163"/>
                <a:ext cx="2721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Freihand 7"/>
              <p14:cNvContentPartPr/>
              <p14:nvPr/>
            </p14:nvContentPartPr>
            <p14:xfrm>
              <a:off x="329475" y="4710123"/>
              <a:ext cx="360" cy="36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5355" y="4686003"/>
                <a:ext cx="4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Freihand 19"/>
              <p14:cNvContentPartPr/>
              <p14:nvPr/>
            </p14:nvContentPartPr>
            <p14:xfrm>
              <a:off x="5187315" y="4667643"/>
              <a:ext cx="288720" cy="19188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63195" y="4643523"/>
                <a:ext cx="3369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Freihand 20"/>
              <p14:cNvContentPartPr/>
              <p14:nvPr/>
            </p14:nvContentPartPr>
            <p14:xfrm>
              <a:off x="5326275" y="4699683"/>
              <a:ext cx="22320" cy="287280"/>
            </p14:xfrm>
          </p:contentPart>
        </mc:Choice>
        <mc:Fallback>
          <p:pic>
            <p:nvPicPr>
              <p:cNvPr id="21" name="Freihand 2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02155" y="4675563"/>
                <a:ext cx="705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Freihand 21"/>
              <p14:cNvContentPartPr/>
              <p14:nvPr/>
            </p14:nvContentPartPr>
            <p14:xfrm>
              <a:off x="5475675" y="4997403"/>
              <a:ext cx="360" cy="36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51555" y="4973283"/>
                <a:ext cx="4860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18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Kompetenzen: Strategische- und Lösungskompetenz Name: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77285FB-F7B6-4722-9955-DE1BD17E9E2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892" y="2103068"/>
            <a:ext cx="8602652" cy="2607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/>
              <p14:cNvContentPartPr/>
              <p14:nvPr/>
            </p14:nvContentPartPr>
            <p14:xfrm>
              <a:off x="3732195" y="2381643"/>
              <a:ext cx="861480" cy="20520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8075" y="2357523"/>
                <a:ext cx="9097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Freihand 13"/>
              <p14:cNvContentPartPr/>
              <p14:nvPr/>
            </p14:nvContentPartPr>
            <p14:xfrm>
              <a:off x="4897769" y="3394565"/>
              <a:ext cx="159480" cy="17856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3649" y="3370445"/>
                <a:ext cx="207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Freihand 14"/>
              <p14:cNvContentPartPr/>
              <p14:nvPr/>
            </p14:nvContentPartPr>
            <p14:xfrm>
              <a:off x="5054729" y="3832685"/>
              <a:ext cx="186120" cy="21996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30609" y="3808565"/>
                <a:ext cx="2343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Freihand 19"/>
              <p14:cNvContentPartPr/>
              <p14:nvPr/>
            </p14:nvContentPartPr>
            <p14:xfrm>
              <a:off x="308129" y="3346685"/>
              <a:ext cx="297000" cy="1249920"/>
            </p14:xfrm>
          </p:contentPart>
        </mc:Choice>
        <mc:Fallback>
          <p:pic>
            <p:nvPicPr>
              <p:cNvPr id="20" name="Freihand 1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009" y="3322565"/>
                <a:ext cx="345240" cy="12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Freihand 20"/>
              <p14:cNvContentPartPr/>
              <p14:nvPr/>
            </p14:nvContentPartPr>
            <p14:xfrm>
              <a:off x="5064449" y="4277645"/>
              <a:ext cx="132480" cy="231120"/>
            </p14:xfrm>
          </p:contentPart>
        </mc:Choice>
        <mc:Fallback>
          <p:pic>
            <p:nvPicPr>
              <p:cNvPr id="21" name="Freihand 2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0329" y="4253525"/>
                <a:ext cx="1807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Freihand 21"/>
              <p14:cNvContentPartPr/>
              <p14:nvPr/>
            </p14:nvContentPartPr>
            <p14:xfrm>
              <a:off x="5041049" y="3554405"/>
              <a:ext cx="96480" cy="334080"/>
            </p14:xfrm>
          </p:contentPart>
        </mc:Choice>
        <mc:Fallback>
          <p:pic>
            <p:nvPicPr>
              <p:cNvPr id="22" name="Freihand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6929" y="3530285"/>
                <a:ext cx="1447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Freihand 22"/>
              <p14:cNvContentPartPr/>
              <p14:nvPr/>
            </p14:nvContentPartPr>
            <p14:xfrm>
              <a:off x="5183249" y="4063085"/>
              <a:ext cx="25200" cy="223200"/>
            </p14:xfrm>
          </p:contentPart>
        </mc:Choice>
        <mc:Fallback>
          <p:pic>
            <p:nvPicPr>
              <p:cNvPr id="23" name="Freihand 2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59129" y="4038965"/>
                <a:ext cx="73440" cy="27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94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Kompetenzen: Ergebnisorientierung</a:t>
            </a:r>
            <a:br>
              <a:rPr lang="de-DE" dirty="0"/>
            </a:br>
            <a:r>
              <a:rPr lang="de-DE" dirty="0"/>
              <a:t>Name: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77285FB-F7B6-4722-9955-DE1BD17E9E2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92" y="2107223"/>
            <a:ext cx="8610600" cy="26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/>
              <p14:cNvContentPartPr/>
              <p14:nvPr/>
            </p14:nvContentPartPr>
            <p14:xfrm>
              <a:off x="245489" y="3323645"/>
              <a:ext cx="390960" cy="127404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69" y="3299525"/>
                <a:ext cx="439200" cy="13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/>
              <p14:cNvContentPartPr/>
              <p14:nvPr/>
            </p14:nvContentPartPr>
            <p14:xfrm>
              <a:off x="5008649" y="3329765"/>
              <a:ext cx="549720" cy="119592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84529" y="3305645"/>
                <a:ext cx="597960" cy="124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54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Kompetenzen: Veränderungswille</a:t>
            </a:r>
            <a:br>
              <a:rPr lang="de-DE" dirty="0"/>
            </a:br>
            <a:r>
              <a:rPr lang="de-DE" dirty="0"/>
              <a:t>Name: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92" y="2104148"/>
            <a:ext cx="8610600" cy="2608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Freihand 7"/>
              <p14:cNvContentPartPr/>
              <p14:nvPr/>
            </p14:nvContentPartPr>
            <p14:xfrm>
              <a:off x="4505009" y="3347405"/>
              <a:ext cx="592200" cy="69228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0889" y="3323285"/>
                <a:ext cx="640440" cy="7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Freihand 9"/>
              <p14:cNvContentPartPr/>
              <p14:nvPr/>
            </p14:nvContentPartPr>
            <p14:xfrm>
              <a:off x="293009" y="3331205"/>
              <a:ext cx="266040" cy="1241640"/>
            </p14:xfrm>
          </p:contentPart>
        </mc:Choice>
        <mc:Fallback>
          <p:pic>
            <p:nvPicPr>
              <p:cNvPr id="10" name="Freihand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8889" y="3307085"/>
                <a:ext cx="314280" cy="12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Freihand 14"/>
              <p14:cNvContentPartPr/>
              <p14:nvPr/>
            </p14:nvContentPartPr>
            <p14:xfrm>
              <a:off x="4850249" y="4277645"/>
              <a:ext cx="248760" cy="242280"/>
            </p14:xfrm>
          </p:contentPart>
        </mc:Choice>
        <mc:Fallback>
          <p:pic>
            <p:nvPicPr>
              <p:cNvPr id="15" name="Freihand 1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6129" y="4253525"/>
                <a:ext cx="29700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Freihand 18"/>
              <p14:cNvContentPartPr/>
              <p14:nvPr/>
            </p14:nvContentPartPr>
            <p14:xfrm>
              <a:off x="4627769" y="4039325"/>
              <a:ext cx="245520" cy="270360"/>
            </p14:xfrm>
          </p:contentPart>
        </mc:Choice>
        <mc:Fallback>
          <p:pic>
            <p:nvPicPr>
              <p:cNvPr id="19" name="Freihand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3649" y="4015205"/>
                <a:ext cx="293760" cy="3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89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Kompetenzen: Führungskompetenz</a:t>
            </a:r>
            <a:br>
              <a:rPr lang="de-DE" dirty="0"/>
            </a:br>
            <a:r>
              <a:rPr lang="de-DE" dirty="0"/>
              <a:t>Name: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77285FB-F7B6-4722-9955-DE1BD17E9E2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92" y="2107223"/>
            <a:ext cx="8610600" cy="26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/>
              <p14:cNvContentPartPr/>
              <p14:nvPr/>
            </p14:nvContentPartPr>
            <p14:xfrm>
              <a:off x="257729" y="3259925"/>
              <a:ext cx="354960" cy="74772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609" y="3235805"/>
                <a:ext cx="403200" cy="79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Freihand 8"/>
              <p14:cNvContentPartPr/>
              <p14:nvPr/>
            </p14:nvContentPartPr>
            <p14:xfrm>
              <a:off x="5074889" y="3768605"/>
              <a:ext cx="435600" cy="797400"/>
            </p14:xfrm>
          </p:contentPart>
        </mc:Choice>
        <mc:Fallback>
          <p:pic>
            <p:nvPicPr>
              <p:cNvPr id="9" name="Freihand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769" y="3744485"/>
                <a:ext cx="483840" cy="8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Freihand 11"/>
              <p14:cNvContentPartPr/>
              <p14:nvPr/>
            </p14:nvContentPartPr>
            <p14:xfrm>
              <a:off x="4468649" y="3274325"/>
              <a:ext cx="185760" cy="24876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44529" y="3250205"/>
                <a:ext cx="2340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Freihand 13"/>
              <p14:cNvContentPartPr/>
              <p14:nvPr/>
            </p14:nvContentPartPr>
            <p14:xfrm>
              <a:off x="4619849" y="3434885"/>
              <a:ext cx="482760" cy="366120"/>
            </p14:xfrm>
          </p:contentPart>
        </mc:Choice>
        <mc:Fallback>
          <p:pic>
            <p:nvPicPr>
              <p:cNvPr id="14" name="Freihand 1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95729" y="3410765"/>
                <a:ext cx="5310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Freihand 17"/>
              <p14:cNvContentPartPr/>
              <p14:nvPr/>
            </p14:nvContentPartPr>
            <p14:xfrm>
              <a:off x="309209" y="4253885"/>
              <a:ext cx="296280" cy="321840"/>
            </p14:xfrm>
          </p:contentPart>
        </mc:Choice>
        <mc:Fallback>
          <p:pic>
            <p:nvPicPr>
              <p:cNvPr id="18" name="Freihand 1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5089" y="4229765"/>
                <a:ext cx="34452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9734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Kompetenzen: Kommunikative Kompetenz</a:t>
            </a:r>
            <a:br>
              <a:rPr lang="de-DE" dirty="0"/>
            </a:br>
            <a:r>
              <a:rPr lang="de-DE" dirty="0"/>
              <a:t>Name: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77285FB-F7B6-4722-9955-DE1BD17E9E2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92" y="2107223"/>
            <a:ext cx="8610601" cy="26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/>
              <p14:cNvContentPartPr/>
              <p14:nvPr/>
            </p14:nvContentPartPr>
            <p14:xfrm>
              <a:off x="230729" y="3228277"/>
              <a:ext cx="477360" cy="137448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609" y="3204157"/>
                <a:ext cx="525600" cy="14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/>
              <p14:cNvContentPartPr/>
              <p14:nvPr/>
            </p14:nvContentPartPr>
            <p14:xfrm>
              <a:off x="4866089" y="3267877"/>
              <a:ext cx="408600" cy="130464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1969" y="3243757"/>
                <a:ext cx="456840" cy="13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51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Kompetenzen: Souveränität im Auftreten und Handeln</a:t>
            </a:r>
            <a:br>
              <a:rPr lang="de-DE" dirty="0"/>
            </a:br>
            <a:r>
              <a:rPr lang="de-DE" dirty="0"/>
              <a:t>Name: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877285FB-F7B6-4722-9955-DE1BD17E9E2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/>
          <a:p>
            <a:pPr>
              <a:defRPr/>
            </a:pPr>
            <a:endParaRPr lang="de-DE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5493" y="2107223"/>
            <a:ext cx="8610599" cy="2605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/>
              <p14:cNvContentPartPr/>
              <p14:nvPr/>
            </p14:nvContentPartPr>
            <p14:xfrm>
              <a:off x="245849" y="3204517"/>
              <a:ext cx="470880" cy="862200"/>
            </p14:xfrm>
          </p:contentPart>
        </mc:Choice>
        <mc:Fallback>
          <p:pic>
            <p:nvPicPr>
              <p:cNvPr id="6" name="Freihand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29" y="3180397"/>
                <a:ext cx="51912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/>
              <p14:cNvContentPartPr/>
              <p14:nvPr/>
            </p14:nvContentPartPr>
            <p14:xfrm>
              <a:off x="5078489" y="3244117"/>
              <a:ext cx="426600" cy="1320480"/>
            </p14:xfrm>
          </p:contentPart>
        </mc:Choice>
        <mc:Fallback>
          <p:pic>
            <p:nvPicPr>
              <p:cNvPr id="8" name="Freihand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4369" y="3219997"/>
                <a:ext cx="474840" cy="13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Freihand 11"/>
              <p14:cNvContentPartPr/>
              <p14:nvPr/>
            </p14:nvContentPartPr>
            <p14:xfrm>
              <a:off x="242609" y="4163917"/>
              <a:ext cx="467280" cy="505080"/>
            </p14:xfrm>
          </p:contentPart>
        </mc:Choice>
        <mc:Fallback>
          <p:pic>
            <p:nvPicPr>
              <p:cNvPr id="12" name="Freihand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489" y="4139797"/>
                <a:ext cx="515520" cy="55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6353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lnSpc>
                <a:spcPct val="150000"/>
              </a:lnSpc>
              <a:buFont typeface="+mj-lt"/>
              <a:buAutoNum type="arabicPeriod"/>
            </a:pPr>
            <a:r>
              <a:rPr lang="de-DE" dirty="0"/>
              <a:t>Erstellen Sie ein Kompetenzprofil für den </a:t>
            </a:r>
            <a:r>
              <a:rPr lang="de-DE" dirty="0" err="1"/>
              <a:t>Scrum</a:t>
            </a:r>
            <a:r>
              <a:rPr lang="de-DE" dirty="0"/>
              <a:t> Master in ihrem Projekt</a:t>
            </a:r>
          </a:p>
          <a:p>
            <a:pPr marL="916686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de-DE" sz="2400" dirty="0"/>
              <a:t>Was sollte er für Qualifikationen, Charaktereigenschaften, bzw. Kompetenzen mitbringen?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1188" y="1085751"/>
            <a:ext cx="7998033" cy="327025"/>
          </a:xfrm>
          <a:prstGeom prst="rect">
            <a:avLst/>
          </a:prstGeom>
          <a:solidFill>
            <a:schemeClr val="bg2"/>
          </a:solidFill>
          <a:ln w="381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de-DE" sz="1200" b="1">
              <a:solidFill>
                <a:srgbClr val="000000"/>
              </a:solidFill>
              <a:latin typeface="Arial Narrow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692696"/>
            <a:ext cx="8085956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sz="2400" b="1" dirty="0"/>
              <a:t>Aufgabe: Kompetenzprofil für den </a:t>
            </a:r>
            <a:r>
              <a:rPr lang="de-DE" sz="2400" b="1" dirty="0" err="1"/>
              <a:t>Scrum</a:t>
            </a:r>
            <a:r>
              <a:rPr lang="de-DE" sz="2400" b="1" dirty="0"/>
              <a:t> Master</a:t>
            </a:r>
          </a:p>
        </p:txBody>
      </p:sp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E49027E2-7A0A-4D0F-9B7A-7B9A96BA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872EFA-9A77-42C6-8E58-F0C8D6FC34AE}" type="slidenum">
              <a: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47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hea">
  <a:themeElements>
    <a:clrScheme name="Rhe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Rhea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Bildschirmpräsentation 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MS Gothic</vt:lpstr>
      <vt:lpstr>Arial Narrow</vt:lpstr>
      <vt:lpstr>Calibri</vt:lpstr>
      <vt:lpstr>Georgia</vt:lpstr>
      <vt:lpstr>Trebuchet MS</vt:lpstr>
      <vt:lpstr>Wingdings</vt:lpstr>
      <vt:lpstr>Wingdings 2</vt:lpstr>
      <vt:lpstr>Rhea</vt:lpstr>
      <vt:lpstr>PowerPoint-Präsentation</vt:lpstr>
      <vt:lpstr>Kompetenzen: Strategische- und Lösungskompetenz Name:</vt:lpstr>
      <vt:lpstr>Kompetenzen: Ergebnisorientierung Name:</vt:lpstr>
      <vt:lpstr>Kompetenzen: Veränderungswille Name:</vt:lpstr>
      <vt:lpstr>Kompetenzen: Führungskompetenz Name:</vt:lpstr>
      <vt:lpstr>Kompetenzen: Kommunikative Kompetenz Name:</vt:lpstr>
      <vt:lpstr>Kompetenzen: Souveränität im Auftreten und Handeln Name:</vt:lpstr>
      <vt:lpstr>Aufgabe: Kompetenzprofil für den Scrum Master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7</dc:creator>
  <cp:lastModifiedBy>CC-Student</cp:lastModifiedBy>
  <cp:revision>1365</cp:revision>
  <cp:lastPrinted>2017-03-09T14:05:09Z</cp:lastPrinted>
  <dcterms:created xsi:type="dcterms:W3CDTF">2011-07-26T11:21:28Z</dcterms:created>
  <dcterms:modified xsi:type="dcterms:W3CDTF">2021-04-14T07:15:33Z</dcterms:modified>
</cp:coreProperties>
</file>