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9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F230E-DF4B-471B-BCEC-1C0DC612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2419-8627-4C26-9E06-89ECEEE1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78717-2C66-4A75-9EC6-3EF21DC9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0376A-E123-437F-A93E-7611B334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3173C0-1933-47B1-AC11-4E4B17D6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97960-4AFC-4B95-B81F-BCB79963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B8AA99-0C94-4FF6-BFA1-D907DF65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48449-07BA-4A1E-8523-1ADBBF35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CEF5D-F917-4A55-B8D6-65DC78CE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EDD0F-6F94-4972-8B33-0373DBF5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37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EAB9EE-BD2F-483B-8D4D-6657C3339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6AC66-28C4-4FC5-92F3-54EFC5466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F969B-FA80-4336-ACBB-4E47B5E5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C9D10-D031-4DAB-8362-148C22C8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63F6B-7A70-4720-890D-477D595F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24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6E5FE-D34F-4588-A7B0-9E487E4C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EB780-FEAA-4041-B90C-E419F4D8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6E6944-BEBD-4C3E-8891-5C520E41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0352F-D34B-4386-BC4A-B160DFAF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36C91-42AD-45F4-A5D6-7CEC3977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007D0-D3FF-4EFD-9079-5F87CC83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AC30A0-F1E5-4991-BC23-39948DB7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865A34-9C46-4FA9-9779-EF4001A7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590465-A6B1-469A-9D2E-9211E8B4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5967A-29AE-46B0-A2AA-3E7CFA72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64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A5022-F5B5-434E-B4D2-6B85DF4C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9170-4C74-4D73-94ED-AA20E084D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3E3E07-9211-4267-B80C-0D255B0D1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B49CFC-AB45-40F5-AE7A-0A533105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3806FB-9E65-4893-AF08-DA019206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05A93-EB74-437A-B771-3A3009B1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1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72F47-5E29-4C3F-96F0-65A077AB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24A744-E20F-461E-BE72-E7FD3C61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EE11D2-BB55-4070-8F0D-69953D09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B6B402-1673-468E-B79E-83F9D27F3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60B67-3228-48E4-915C-E20143AF5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088345-3C4B-4ED1-B61E-7505D364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52BF28-D88F-4E92-AC21-EF154E8D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112FA9-7529-47AE-8D71-4A0C0EE5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A3C7D-2E20-42DD-863B-62CE43FE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3914B9-D21F-44D3-8ED0-64861BE8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A19B05-655E-44D0-A354-75F727D0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6A56DF-750A-42D9-A662-9FCCF4B6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40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2D4271-60BE-47B0-AF13-B7DF35C8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FB4B74-3885-4984-86F4-F7049C51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EB9F5A-B165-493F-BD3E-B9BC4CBE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69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6EE87-F5F4-4B64-84F6-409FF84C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C9A94-7402-41FC-B3A5-3A93F263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CA0097-E830-46BA-988A-A104D96F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3E0D75-E15D-4EA2-AF9B-E8DBC929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C81F1-FB48-4389-A34A-AE361AB1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1494BB-00C7-4222-BBFF-8E188EDF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5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0B8D8-AB5D-4FD0-9DFF-C4E1A4EA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04F718-20F6-475F-84A1-8C9D90099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2EE239-E254-4E9F-AFF3-8C94728C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CC2CA-83AF-4E87-93DD-C3C628D7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7032F8-0163-46E4-ADBA-88AC93FA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604BB-84AA-45CD-977C-9DE0DB91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2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D76734-A67B-40E5-A5DA-4FABE51B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9E054-0919-4495-B284-B05CE6A1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5BA222-EA42-4F8E-8428-C73261CA6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364D0-2707-41E8-A77C-42A331EC87DA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43AD7-989D-4D88-9073-CE803ABC2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FE177-3B38-4BAC-88B7-BCF219326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F592-8031-4C69-B1BD-D9160CD63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FC81C-90FB-41CB-85F1-9D6366585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12315"/>
          </a:xfrm>
        </p:spPr>
        <p:txBody>
          <a:bodyPr>
            <a:normAutofit fontScale="90000"/>
          </a:bodyPr>
          <a:lstStyle/>
          <a:p>
            <a:r>
              <a:rPr lang="de-DE" dirty="0"/>
              <a:t>Erstellen Sie zwei bis drei „Persona“ als Referenzkunden mit einem entsprechenden Profil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45CD69-6CD5-4D9A-82CB-643966E5A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676"/>
            <a:ext cx="9144000" cy="1123123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730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4D12C-EEF8-4E6A-B2DB-5DDA0F67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112A5-FC40-4922-B18B-B1BC5EDE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515600" cy="4918005"/>
          </a:xfrm>
        </p:spPr>
        <p:txBody>
          <a:bodyPr/>
          <a:lstStyle/>
          <a:p>
            <a:r>
              <a:rPr lang="de-DE" dirty="0"/>
              <a:t>Heinz </a:t>
            </a:r>
            <a:r>
              <a:rPr lang="de-DE" dirty="0" err="1"/>
              <a:t>Kaputnik</a:t>
            </a:r>
            <a:r>
              <a:rPr lang="de-DE" dirty="0"/>
              <a:t>, 45 </a:t>
            </a:r>
          </a:p>
          <a:p>
            <a:r>
              <a:rPr lang="de-DE" dirty="0" err="1"/>
              <a:t>Geeimpft</a:t>
            </a:r>
            <a:r>
              <a:rPr lang="de-DE" dirty="0"/>
              <a:t>, Single, Bergsteigen, Kameljockey, Architekt </a:t>
            </a:r>
          </a:p>
          <a:p>
            <a:pPr lvl="1"/>
            <a:r>
              <a:rPr lang="de-DE" dirty="0"/>
              <a:t>Einsam, kann selbst keine Reise organisieren.</a:t>
            </a:r>
          </a:p>
          <a:p>
            <a:pPr lvl="1"/>
            <a:r>
              <a:rPr lang="de-DE" dirty="0"/>
              <a:t>Will Abenteuer erleben, ohne organisieren zu müssen. </a:t>
            </a:r>
          </a:p>
          <a:p>
            <a:pPr lvl="1"/>
            <a:r>
              <a:rPr lang="de-DE" dirty="0"/>
              <a:t>Unvergesslicher Urlaub mit gutem Gewissen und Gleichgesinnten</a:t>
            </a:r>
          </a:p>
        </p:txBody>
      </p:sp>
      <p:pic>
        <p:nvPicPr>
          <p:cNvPr id="5" name="Grafik 4" descr="Ein Bild, das Person, draußen, Mann enthält.&#10;&#10;Automatisch generierte Beschreibung">
            <a:extLst>
              <a:ext uri="{FF2B5EF4-FFF2-40B4-BE49-F238E27FC236}">
                <a16:creationId xmlns:a16="http://schemas.microsoft.com/office/drawing/2014/main" id="{8A9981E5-94E7-4CD9-AA39-841684C43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24" y="1258958"/>
            <a:ext cx="1865376" cy="12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4D12C-EEF8-4E6A-B2DB-5DDA0F67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112A5-FC40-4922-B18B-B1BC5EDE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515600" cy="4918005"/>
          </a:xfrm>
        </p:spPr>
        <p:txBody>
          <a:bodyPr/>
          <a:lstStyle/>
          <a:p>
            <a:r>
              <a:rPr lang="de-DE" dirty="0"/>
              <a:t>Bertie Müller, 27</a:t>
            </a:r>
          </a:p>
          <a:p>
            <a:r>
              <a:rPr lang="de-DE" dirty="0"/>
              <a:t>Ledig, Sozialpädagoge, Kiffen, Selbstverwirklichung</a:t>
            </a:r>
          </a:p>
          <a:p>
            <a:r>
              <a:rPr lang="de-DE" dirty="0"/>
              <a:t>Europäische Bürokratie, will Alltag entfliehen</a:t>
            </a:r>
          </a:p>
          <a:p>
            <a:r>
              <a:rPr lang="de-DE" dirty="0"/>
              <a:t>„Will Land, Leute und exotische Kulturen kennen lernen“</a:t>
            </a:r>
          </a:p>
        </p:txBody>
      </p:sp>
      <p:pic>
        <p:nvPicPr>
          <p:cNvPr id="5" name="Grafik 4" descr="Ein Bild, das draußen, Person enthält.&#10;&#10;Automatisch generierte Beschreibung">
            <a:extLst>
              <a:ext uri="{FF2B5EF4-FFF2-40B4-BE49-F238E27FC236}">
                <a16:creationId xmlns:a16="http://schemas.microsoft.com/office/drawing/2014/main" id="{29F41CD8-B06E-43BA-B77A-262A54A2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24" y="1258958"/>
            <a:ext cx="186537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4D12C-EEF8-4E6A-B2DB-5DDA0F67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112A5-FC40-4922-B18B-B1BC5EDE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515600" cy="4918005"/>
          </a:xfrm>
        </p:spPr>
        <p:txBody>
          <a:bodyPr/>
          <a:lstStyle/>
          <a:p>
            <a:r>
              <a:rPr lang="de-DE" dirty="0"/>
              <a:t>Berta </a:t>
            </a:r>
            <a:r>
              <a:rPr lang="de-DE" dirty="0" err="1"/>
              <a:t>Paneslowksi</a:t>
            </a:r>
            <a:r>
              <a:rPr lang="de-DE" dirty="0"/>
              <a:t>, 78</a:t>
            </a:r>
          </a:p>
          <a:p>
            <a:r>
              <a:rPr lang="de-DE"/>
              <a:t>Verwitwet</a:t>
            </a:r>
            <a:r>
              <a:rPr lang="de-DE" dirty="0"/>
              <a:t>, Bridge und Bingo spielen, </a:t>
            </a:r>
            <a:br>
              <a:rPr lang="de-DE" dirty="0"/>
            </a:br>
            <a:r>
              <a:rPr lang="de-DE" dirty="0"/>
              <a:t>ehem. Oberpostdirektorin</a:t>
            </a:r>
          </a:p>
          <a:p>
            <a:r>
              <a:rPr lang="de-DE" dirty="0"/>
              <a:t>Kontextangaben (Familienstand, Hobbys, berufliche Position oder Studium) </a:t>
            </a:r>
          </a:p>
          <a:p>
            <a:r>
              <a:rPr lang="de-DE" dirty="0"/>
              <a:t>Familie sagt, Reise sei zu gefährlich</a:t>
            </a:r>
          </a:p>
          <a:p>
            <a:r>
              <a:rPr lang="de-DE" dirty="0"/>
              <a:t>Abenteuer und Partnersuche, Unterstützung der Bevölkerung, Umwelt schonen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Ein Bild, das Baum, Person, draußen enthält.&#10;&#10;Automatisch generierte Beschreibung">
            <a:extLst>
              <a:ext uri="{FF2B5EF4-FFF2-40B4-BE49-F238E27FC236}">
                <a16:creationId xmlns:a16="http://schemas.microsoft.com/office/drawing/2014/main" id="{4A0DE1BF-5D07-47DC-89F1-29809CB6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24" y="1258958"/>
            <a:ext cx="1865376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1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4D12C-EEF8-4E6A-B2DB-5DDA0F67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112A5-FC40-4922-B18B-B1BC5EDE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515600" cy="4918005"/>
          </a:xfrm>
        </p:spPr>
        <p:txBody>
          <a:bodyPr/>
          <a:lstStyle/>
          <a:p>
            <a:r>
              <a:rPr lang="de-DE" dirty="0"/>
              <a:t>Name, Alter, Bild </a:t>
            </a:r>
          </a:p>
          <a:p>
            <a:r>
              <a:rPr lang="de-DE" dirty="0"/>
              <a:t>Kontextangaben (Familienstand, Hobbys, berufliche Position oder Studium) </a:t>
            </a:r>
          </a:p>
          <a:p>
            <a:r>
              <a:rPr lang="de-DE" dirty="0"/>
              <a:t>Problem, Bedürfnis, Ziel der Persona</a:t>
            </a:r>
          </a:p>
        </p:txBody>
      </p:sp>
    </p:spTree>
    <p:extLst>
      <p:ext uri="{BB962C8B-B14F-4D97-AF65-F5344CB8AC3E}">
        <p14:creationId xmlns:p14="http://schemas.microsoft.com/office/powerpoint/2010/main" val="347374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Erstellen Sie zwei bis drei „Persona“ als Referenzkunden mit einem entsprechenden Profil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Erstellen Sie zwei bis drei „Persona“ als Referenzkunden mit einem entsprechenden Profil</dc:title>
  <dc:creator>Martin</dc:creator>
  <cp:lastModifiedBy>Martin</cp:lastModifiedBy>
  <cp:revision>9</cp:revision>
  <dcterms:created xsi:type="dcterms:W3CDTF">2021-04-12T09:57:22Z</dcterms:created>
  <dcterms:modified xsi:type="dcterms:W3CDTF">2021-04-13T06:46:01Z</dcterms:modified>
</cp:coreProperties>
</file>