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897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D22F49-DF9E-48F1-85C4-4EA2C32A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459E2C-C678-4DF9-BD79-5B2F293A6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5E3727-1234-4AC6-B2CD-55C97B0E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DD7B8-399A-4898-BC38-9812D278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68250-7941-46F9-B176-10F055A0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17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A273F-3916-4DDE-B884-D55BCAF64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9ACE1E-8BAA-46EC-A921-489D59E9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ED5EF-BA07-4014-91E2-123C692D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367B6E-DA43-4F15-A4BB-ED43D2BB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2D08BC-4B9B-4296-83A6-5FCD3348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4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5BA6238-3EAB-4340-9933-38014CCB9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B6B02B-9ED3-49E2-AAC3-AE14761D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CA6EF7-62BD-476E-AD17-38C5AEE8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18CFE6-07CF-4EB0-AE85-EDB2D5BE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A3CE4B-B5D6-4D4C-B959-D400256F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8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B7C58-65DD-4C68-8C7E-0714A9720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3D754-6725-44DD-87E1-011B2E04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C9BC3A-3876-4E15-AD6A-AA7CAC3A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4D44E-20B8-4E07-8FD6-A41F3757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8AF37-D50D-4D95-AB10-04D41A41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2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51EE8-3E0A-435C-A0F0-01994BCA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8371E-9A8E-44E9-982B-61999AF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5FDB9-0C31-45B9-98A2-14F340BD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A8C5F-FE0D-4F1D-87A5-D53EAB2C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60F799-B611-4D4D-BEC7-CD6F291D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79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A13865-9CF9-4069-B9D2-D1C38F6D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53654-E1FA-49F7-BBAD-C9146BCF3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52D5D5-F80D-42DE-B327-5BF355E42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E1C97-73FC-4A9D-A540-35F26EC0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26F770-CBA1-4F90-84F1-85A7F876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66F6EC-5F6F-4D1D-884D-1113B7CA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BD8DA-BED8-46CB-B307-CD0F0FAD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47B55-7A16-483D-9AF8-7B6127DC3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8AF299-8FE8-435F-A700-1DD92D7F6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231C24-0E12-4678-9DBF-77A830285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D12CF6E-CBAC-4F23-8041-BE556D09D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48C177-CDA3-446C-BB69-15ED3A76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0ACDD7-A029-461B-86DF-7745E33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B2CCAD-A90C-4B9D-B485-83A61B14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72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0B226-37B4-4963-9F66-58107A96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1B9C67-8739-4532-B811-7099DD17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FEA6C-D42A-4C3C-AB45-2D89B616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D7E057-A929-4B4D-83F3-4FB1DB30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8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9515FE-9053-450B-9C5C-BEA3FAAC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6BC269-32A5-4F5F-90C4-C7FE1D6E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3C3EDC-90D6-4523-901B-F7D8691A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ACB7B-8809-404E-AD23-B38413FB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340126-0CB5-4529-BB71-248EA41A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C2BCE9-F9FD-43C6-B975-59D54C82E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5E7FE9-5835-4D67-8580-923C295E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D1C6AF-AC13-48E3-9554-01E247C1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BA8C35-21F3-4EBC-AF90-037B787D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8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61EE2-7784-4011-B1E1-4B07E5D0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058872-5C82-4927-BDD9-47BFF5B0E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0B20F3-090D-4B0E-ABD9-94824303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5859B9-C414-4012-BF18-A7AFD82D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110516-61C5-4A0A-8F5E-8D89C763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232774-41BE-4E44-81B8-87560AB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54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F2F24A-92D2-4B6E-89FC-97A81FB4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695B14-0867-4D6D-A4B4-6E495D608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F6EEF-8D39-46A2-A6FB-51A9BCFCE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860B-69C0-4F9E-8A00-1004871778F9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8D7E31-96B1-4DD6-9731-FA5C7F5EA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9E962-78C8-478A-8FA0-1D7EC080E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3C7B0-C916-468E-8E85-B6C6DFEC09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63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7E8F9-2E13-411D-92F7-EBC7F7A39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74B99E-7169-43B8-A6EF-6BE678A1E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872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B31016-5AB7-4E98-8848-45788C8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de-DE" dirty="0"/>
              <a:t>Was kann ein </a:t>
            </a:r>
            <a:r>
              <a:rPr lang="de-DE" dirty="0" err="1"/>
              <a:t>Scrum</a:t>
            </a:r>
            <a:r>
              <a:rPr lang="de-DE" dirty="0"/>
              <a:t> Master tun, wenn das Team seine Sprint-Ziele nicht erreicht? </a:t>
            </a:r>
          </a:p>
          <a:p>
            <a:pPr lvl="1"/>
            <a:r>
              <a:rPr lang="de-DE" dirty="0"/>
              <a:t>Analysieren weshalb Probleme aufgetaucht sind, und welche. </a:t>
            </a:r>
          </a:p>
          <a:p>
            <a:pPr lvl="1"/>
            <a:r>
              <a:rPr lang="de-DE" dirty="0"/>
              <a:t>Hindernisse erkennen</a:t>
            </a:r>
          </a:p>
          <a:p>
            <a:pPr lvl="1"/>
            <a:r>
              <a:rPr lang="de-DE" dirty="0"/>
              <a:t>Mangelnder Fokus</a:t>
            </a:r>
          </a:p>
          <a:p>
            <a:pPr lvl="2"/>
            <a:r>
              <a:rPr lang="de-DE" dirty="0"/>
              <a:t>Motivieren den Fokus zu verbessern</a:t>
            </a:r>
          </a:p>
          <a:p>
            <a:pPr lvl="2"/>
            <a:r>
              <a:rPr lang="de-DE" dirty="0"/>
              <a:t>Weniger Aufgaben/</a:t>
            </a:r>
            <a:r>
              <a:rPr lang="de-DE" dirty="0" err="1"/>
              <a:t>Storie</a:t>
            </a:r>
            <a:r>
              <a:rPr lang="de-DE" dirty="0"/>
              <a:t> Points</a:t>
            </a:r>
          </a:p>
          <a:p>
            <a:pPr lvl="1"/>
            <a:r>
              <a:rPr lang="de-DE" dirty="0"/>
              <a:t>Mangelndes </a:t>
            </a:r>
            <a:r>
              <a:rPr lang="de-DE" dirty="0" err="1"/>
              <a:t>Committment</a:t>
            </a:r>
            <a:endParaRPr lang="de-DE" dirty="0"/>
          </a:p>
          <a:p>
            <a:pPr lvl="2"/>
            <a:r>
              <a:rPr lang="de-DE" dirty="0"/>
              <a:t>Unselbstständige Team Mitglieder (in </a:t>
            </a:r>
            <a:r>
              <a:rPr lang="de-DE" dirty="0" err="1"/>
              <a:t>Standup</a:t>
            </a:r>
            <a:r>
              <a:rPr lang="de-DE" dirty="0"/>
              <a:t> Meetings, oder unter vier Augen, Intervention?) ansprechen.</a:t>
            </a:r>
          </a:p>
          <a:p>
            <a:pPr lvl="2"/>
            <a:r>
              <a:rPr lang="de-DE" dirty="0"/>
              <a:t>Eventuell Sprints verkürzen um besser reagieren zu können.</a:t>
            </a:r>
          </a:p>
          <a:p>
            <a:pPr lvl="2"/>
            <a:r>
              <a:rPr lang="de-DE" dirty="0"/>
              <a:t>Wenn Teammitglieder nicht engagiert genug sind oder unselbstständig sind, Mitarbeiter anleiten, oder Team muss sich selbst bessere Regeln aufstellen</a:t>
            </a:r>
          </a:p>
        </p:txBody>
      </p:sp>
    </p:spTree>
    <p:extLst>
      <p:ext uri="{BB962C8B-B14F-4D97-AF65-F5344CB8AC3E}">
        <p14:creationId xmlns:p14="http://schemas.microsoft.com/office/powerpoint/2010/main" val="538724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6</cp:revision>
  <dcterms:created xsi:type="dcterms:W3CDTF">2021-04-14T09:56:32Z</dcterms:created>
  <dcterms:modified xsi:type="dcterms:W3CDTF">2021-04-14T10:44:07Z</dcterms:modified>
</cp:coreProperties>
</file>