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32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78" y="4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EEB799-2B11-4D5C-9979-1BBE688EDC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EC89668-597D-4790-BA82-D0C138C066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0170BB1-8C2B-4CB8-835B-770D5B835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06488-41AC-4E29-AE53-F8BB3202D635}" type="datetimeFigureOut">
              <a:rPr lang="de-DE" smtClean="0"/>
              <a:t>09.04.2021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C7AC289-E983-4D78-87C2-50FE0588E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64A8E3B-1A55-469D-B8F4-5E6640FDF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5A4CF-EFD5-4820-9CB6-376BC3141A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1146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4F17DC-8D0E-44AC-B6DC-F1C42CC55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0C90289-5F25-4B8C-AAD9-3B936DE8AD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1691107-726B-4159-8148-966FAD80F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06488-41AC-4E29-AE53-F8BB3202D635}" type="datetimeFigureOut">
              <a:rPr lang="de-DE" smtClean="0"/>
              <a:t>09.04.2021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C160541-A49A-447B-A29B-D8B61A981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045C8A1-49F7-4C9C-A822-812A12947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5A4CF-EFD5-4820-9CB6-376BC3141A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5120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7E27FCC-0FC5-4002-B221-79379CEF54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D5E7137-1ED5-4896-9BA5-13214D27D1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AFA4CFD-CAA1-45BB-92C9-ABCBDBEF6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06488-41AC-4E29-AE53-F8BB3202D635}" type="datetimeFigureOut">
              <a:rPr lang="de-DE" smtClean="0"/>
              <a:t>09.04.2021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A329899-9D76-46A4-BD01-A6CFF918F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B039CCB-AFB6-4020-A364-360B8A8DE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5A4CF-EFD5-4820-9CB6-376BC3141A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6566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E75D3C-E546-4BF5-A280-A6B6904E4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2C131A2-0876-4173-8052-447E29841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B2099C4-6FAD-49B6-8442-44FF02FE0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06488-41AC-4E29-AE53-F8BB3202D635}" type="datetimeFigureOut">
              <a:rPr lang="de-DE" smtClean="0"/>
              <a:t>09.04.2021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B91CE2B-63B3-4AA9-98A4-AAC939779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08101FA-3E63-4D14-9A7D-D90D961F5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5A4CF-EFD5-4820-9CB6-376BC3141A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5433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C7F3BF-C302-47BE-BA78-3D4041E5C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BA1305E-16C8-4BE5-AB39-F33CFB4341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A90BBE0-61AB-48B6-99EC-5A9DEA410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06488-41AC-4E29-AE53-F8BB3202D635}" type="datetimeFigureOut">
              <a:rPr lang="de-DE" smtClean="0"/>
              <a:t>09.04.2021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650C1F5-4D8D-4DBF-A03A-8EC77EBC7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36DE9C5-2A8E-4C24-8CF3-8148B9CEF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5A4CF-EFD5-4820-9CB6-376BC3141A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5647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9F227B-9FE2-42FE-8CBA-A15DB331A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D500942-8321-44B7-9184-7F90163288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42942AD-8D64-41F8-AC70-E00EF0317B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14AF68D-05E3-4EA3-82FD-84D849566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06488-41AC-4E29-AE53-F8BB3202D635}" type="datetimeFigureOut">
              <a:rPr lang="de-DE" smtClean="0"/>
              <a:t>09.04.2021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98D9C77-9701-4682-B4D4-B96BA8CAD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4038639-6D0B-45CE-8A59-88C3A03F3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5A4CF-EFD5-4820-9CB6-376BC3141A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8819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2FE65A-3A75-4F33-BC3C-A1DA77783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70257E7-4993-46BF-AE57-B2EBB9EDAF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F77BCBB-733A-4887-A0A6-923B5E1BD8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9227E44-C9ED-4CD6-BA34-E3F34178B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914BE9A-0A92-4CDE-A20F-D4FF622B3D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F7A096B-B445-40C6-873E-42F9C77A5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06488-41AC-4E29-AE53-F8BB3202D635}" type="datetimeFigureOut">
              <a:rPr lang="de-DE" smtClean="0"/>
              <a:t>09.04.2021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3AD8EE6-580D-4B40-9743-62AACD45F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A9F5AAB-3E07-400C-975D-7B29D1000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5A4CF-EFD5-4820-9CB6-376BC3141A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0239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3FE74D-F441-4F09-B252-FF93FE3C2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FE64BD1-829A-4066-95A3-E881B1B79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06488-41AC-4E29-AE53-F8BB3202D635}" type="datetimeFigureOut">
              <a:rPr lang="de-DE" smtClean="0"/>
              <a:t>09.04.2021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DE077D3-0F0D-41FE-8C04-DABF882A5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79AA28F-EC71-4DF3-AF09-A5976A096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5A4CF-EFD5-4820-9CB6-376BC3141A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653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39DEE64-69E7-4906-9344-BC2637E27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06488-41AC-4E29-AE53-F8BB3202D635}" type="datetimeFigureOut">
              <a:rPr lang="de-DE" smtClean="0"/>
              <a:t>09.04.2021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2BEFC32-E166-4224-B008-D11D9B007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C4AEC0E-B126-427A-A9F5-5A2B686D5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5A4CF-EFD5-4820-9CB6-376BC3141A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6973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1AA29E-0C9F-4C3E-AD86-AEF4CBFD5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59209E1-2939-487A-9D0D-2937F7CFEE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3549151-418B-4270-A2A4-32046BBE21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7BC9086-D3A6-4192-B286-A500DFFEF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06488-41AC-4E29-AE53-F8BB3202D635}" type="datetimeFigureOut">
              <a:rPr lang="de-DE" smtClean="0"/>
              <a:t>09.04.2021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959F6B9-72B5-4DBF-9262-D25EFFCBA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C3C7E75-D3D1-4C7E-87A6-3F12E8A71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5A4CF-EFD5-4820-9CB6-376BC3141A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1599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5ADC4F-B579-4656-A8B0-1A460530B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9645C89-EBDE-4F52-AA8F-17D0AB72B3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00E481E-2D67-474F-9501-32EEF33BD2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693A704-C92E-4933-BDB7-8E617B131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06488-41AC-4E29-AE53-F8BB3202D635}" type="datetimeFigureOut">
              <a:rPr lang="de-DE" smtClean="0"/>
              <a:t>09.04.2021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9F8DB52-F8B8-4A02-9FE0-89AEBFCD6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7FD0EE2-DE73-49B8-9886-B5F58CCAA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5A4CF-EFD5-4820-9CB6-376BC3141A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8616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1ADE40D-1F77-493F-92E6-5581566B2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AF56407-CB63-4555-9910-469BDD3133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CFD93F3-5080-4F7E-AE95-E99D5C0F33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806488-41AC-4E29-AE53-F8BB3202D635}" type="datetimeFigureOut">
              <a:rPr lang="de-DE" smtClean="0"/>
              <a:t>09.04.2021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4E95C7D-40DF-4F70-9A25-DEC3B3076C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6CE358C-9393-4FA1-9847-A36D2350DC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F5A4CF-EFD5-4820-9CB6-376BC3141A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1783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415333-2523-4EE5-872B-BFEE45BA0E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C64B75F-0EA0-4A58-8474-57628C7B32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3824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BBBC07-91E5-4078-876F-EBC2F23698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99247"/>
            <a:ext cx="10515600" cy="5477716"/>
          </a:xfrm>
        </p:spPr>
        <p:txBody>
          <a:bodyPr/>
          <a:lstStyle/>
          <a:p>
            <a:r>
              <a:rPr lang="de-DE" dirty="0"/>
              <a:t>1. Was ist die erste Stellschraube im Zieldreieck (Agilität und Ziele) des agilen Projektmanagements? </a:t>
            </a:r>
          </a:p>
          <a:p>
            <a:pPr lvl="1"/>
            <a:r>
              <a:rPr lang="de-DE" dirty="0"/>
              <a:t>Qualität und Umfang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59939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BBBC07-91E5-4078-876F-EBC2F23698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99247"/>
            <a:ext cx="10515600" cy="5477716"/>
          </a:xfrm>
        </p:spPr>
        <p:txBody>
          <a:bodyPr/>
          <a:lstStyle/>
          <a:p>
            <a:r>
              <a:rPr lang="de-DE" dirty="0"/>
              <a:t>2. Was sind die vier Bausteine im agilen Projektmanagement?</a:t>
            </a:r>
          </a:p>
          <a:p>
            <a:pPr lvl="1"/>
            <a:r>
              <a:rPr lang="de-DE" dirty="0"/>
              <a:t>Agile Werte</a:t>
            </a:r>
          </a:p>
          <a:p>
            <a:pPr lvl="1"/>
            <a:r>
              <a:rPr lang="de-DE" dirty="0"/>
              <a:t>Agile Prinzipien </a:t>
            </a:r>
          </a:p>
          <a:p>
            <a:pPr lvl="1"/>
            <a:r>
              <a:rPr lang="de-DE" dirty="0"/>
              <a:t>Agile Techniken</a:t>
            </a:r>
          </a:p>
          <a:p>
            <a:pPr lvl="1"/>
            <a:r>
              <a:rPr lang="de-DE" dirty="0"/>
              <a:t>Agile Methoden</a:t>
            </a:r>
          </a:p>
        </p:txBody>
      </p:sp>
    </p:spTree>
    <p:extLst>
      <p:ext uri="{BB962C8B-B14F-4D97-AF65-F5344CB8AC3E}">
        <p14:creationId xmlns:p14="http://schemas.microsoft.com/office/powerpoint/2010/main" val="2790272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BBBC07-91E5-4078-876F-EBC2F23698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99247"/>
            <a:ext cx="10515600" cy="5477716"/>
          </a:xfrm>
        </p:spPr>
        <p:txBody>
          <a:bodyPr/>
          <a:lstStyle/>
          <a:p>
            <a:r>
              <a:rPr lang="de-DE" dirty="0"/>
              <a:t>3. Was bedeutet „</a:t>
            </a:r>
            <a:r>
              <a:rPr lang="de-DE" dirty="0" err="1"/>
              <a:t>collective</a:t>
            </a:r>
            <a:r>
              <a:rPr lang="de-DE" dirty="0"/>
              <a:t> Ownership“ für ein Teammitglied im agilen Projektmanagement? </a:t>
            </a:r>
          </a:p>
          <a:p>
            <a:r>
              <a:rPr lang="de-DE" dirty="0"/>
              <a:t>Jeder ist verantwortlich</a:t>
            </a:r>
          </a:p>
          <a:p>
            <a:r>
              <a:rPr lang="de-DE" dirty="0"/>
              <a:t>Jeder trägt Verantwortung für das gesamte System</a:t>
            </a:r>
          </a:p>
          <a:p>
            <a:r>
              <a:rPr lang="de-DE" dirty="0"/>
              <a:t>                                                      das gesamte Projekt</a:t>
            </a:r>
          </a:p>
          <a:p>
            <a:r>
              <a:rPr lang="de-DE" dirty="0"/>
              <a:t>Jeder steuert mit ➔ dies bedeutet in der Regel für alle im Projekt Umdenken und Lernen ▫</a:t>
            </a:r>
          </a:p>
          <a:p>
            <a:r>
              <a:rPr lang="de-DE" dirty="0"/>
              <a:t>Nicht jeder nimmt die übertragende Verantwortung an </a:t>
            </a:r>
          </a:p>
        </p:txBody>
      </p:sp>
    </p:spTree>
    <p:extLst>
      <p:ext uri="{BB962C8B-B14F-4D97-AF65-F5344CB8AC3E}">
        <p14:creationId xmlns:p14="http://schemas.microsoft.com/office/powerpoint/2010/main" val="4131499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BBBC07-91E5-4078-876F-EBC2F23698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99247"/>
            <a:ext cx="10515600" cy="5477716"/>
          </a:xfrm>
        </p:spPr>
        <p:txBody>
          <a:bodyPr/>
          <a:lstStyle/>
          <a:p>
            <a:r>
              <a:rPr lang="de-DE" dirty="0"/>
              <a:t>4. Welche agilen Prinzipien prägen das agile Projektmanagement im Besonderen? </a:t>
            </a:r>
          </a:p>
          <a:p>
            <a:pPr lvl="1"/>
            <a:r>
              <a:rPr lang="de-DE" dirty="0"/>
              <a:t>Iterationen</a:t>
            </a:r>
          </a:p>
          <a:p>
            <a:pPr lvl="1"/>
            <a:r>
              <a:rPr lang="de-DE" dirty="0"/>
              <a:t>Inkremente</a:t>
            </a:r>
          </a:p>
          <a:p>
            <a:pPr lvl="1"/>
            <a:r>
              <a:rPr lang="de-DE" dirty="0"/>
              <a:t>Einfachheit</a:t>
            </a:r>
          </a:p>
          <a:p>
            <a:pPr lvl="1"/>
            <a:r>
              <a:rPr lang="de-DE" dirty="0"/>
              <a:t>Veränderung begrüßen</a:t>
            </a:r>
          </a:p>
          <a:p>
            <a:pPr lvl="1"/>
            <a:r>
              <a:rPr lang="de-DE" dirty="0"/>
              <a:t>Reviews</a:t>
            </a:r>
          </a:p>
          <a:p>
            <a:pPr lvl="1"/>
            <a:r>
              <a:rPr lang="de-DE" dirty="0"/>
              <a:t>Retrospektiven</a:t>
            </a:r>
          </a:p>
          <a:p>
            <a:pPr lvl="1"/>
            <a:r>
              <a:rPr lang="de-DE" dirty="0"/>
              <a:t>Selbstorganisierte Teams</a:t>
            </a:r>
          </a:p>
          <a:p>
            <a:pPr lvl="1"/>
            <a:r>
              <a:rPr lang="de-DE" dirty="0"/>
              <a:t>Kooperation von Fachexperten 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16442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BBBC07-91E5-4078-876F-EBC2F23698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99247"/>
            <a:ext cx="10515600" cy="5477716"/>
          </a:xfrm>
        </p:spPr>
        <p:txBody>
          <a:bodyPr/>
          <a:lstStyle/>
          <a:p>
            <a:r>
              <a:rPr lang="de-DE" dirty="0"/>
              <a:t>5. Was sind die größten Unterschiede zwischen agilem und klassischen Projektmanagement?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B8F5669C-82D7-4C2F-96C5-094B2C9B7E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013" y="1495684"/>
            <a:ext cx="8011643" cy="519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7694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130</Words>
  <Application>Microsoft Office PowerPoint</Application>
  <PresentationFormat>Breitbild</PresentationFormat>
  <Paragraphs>23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Martin</dc:creator>
  <cp:lastModifiedBy>Martin</cp:lastModifiedBy>
  <cp:revision>9</cp:revision>
  <dcterms:created xsi:type="dcterms:W3CDTF">2021-04-08T10:37:12Z</dcterms:created>
  <dcterms:modified xsi:type="dcterms:W3CDTF">2021-04-09T06:18:44Z</dcterms:modified>
</cp:coreProperties>
</file>