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6FF69-D291-424C-BD0B-FA3783B7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457027-95F0-4EAD-9636-4D9873623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4D56F-6E04-48B1-9190-EECF4E2A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6D880-E8F2-48D0-B30D-1E8C9B3E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C566D-EAAB-4329-9489-70302A8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8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FE15-69F2-4477-8210-8ECD240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6CE4F-DE7E-4C50-8ECE-BDAAAA125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13DDF-F87C-4A21-853D-B2812624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6360C-26DB-4DAE-A376-0784357B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369BE-9F55-4494-86D7-A2DC2153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4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0F2237-1028-4C58-AE70-620914028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92BBF-8805-4507-9121-EC76C667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DC09-698D-4FB4-926D-C6600A33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15DE6-0ED2-4C9A-9843-199A077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629E8-C194-430D-B2CE-A2D7758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458E-84A3-4333-9D9C-4104256F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0E4C0-2702-4EC4-BEED-DE2275D1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FE739-B658-458E-BFFF-6EAD931B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D22E2-DA1F-4BB9-8601-2BE477A2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A9000-C4C9-43A1-B1EE-547F9AF7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7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4F702-071E-4750-A4D8-80EAF6A2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F0887-8F07-487A-9CAE-A5C5C903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5A41A-582B-4A1D-826A-2593E0E8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F4714-9EAD-4BE2-A70E-3AB5F069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EFB9C-9902-4652-A6E6-A8DFE75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51775-3F62-4E10-97DF-DC42A957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1B810-A55A-4173-A434-45C16B34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0812E4-8B42-439E-B2D2-BD01C137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59E63-8F21-4460-A8CC-E3A96AA0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28988-E361-4B17-91A9-3AD7CF7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6F541C-D425-41CF-B710-F36A932E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EDBB-07C8-4F72-ABD7-95B877DE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2D529-0DA8-41D0-8907-F7C39591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C2E440-FA2A-4502-A213-8C917D13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C58F2-08B8-4CEA-91A2-82F34E25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8673C-E9BB-4506-9F77-2B1624F8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A4D9F3-34F6-47F2-A75B-364360A1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869AAC-060B-421D-8288-99A6E66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2EBEA-41ED-48C1-9C9D-D6096E1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0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F8B8E-393D-4CE3-9E48-12667F00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1C5D53-60CC-442E-8057-B787825E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A41CBA-364C-4C6F-A8C1-5FC8F2F1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ECA58-4438-43F8-A47F-1ED7FDA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E52282-3CE6-4E16-96B4-A49FC6A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15CE64-BB16-4039-A0D5-62A8CFCF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BB8CF5-F80F-427E-BEC0-78447C6B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4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21591-FB5F-46CE-B9AE-48465B4E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753CA-2FD9-4EFA-B805-179CBD5C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A54586-BF93-4750-A209-1176928C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B1DA3B-9479-4D92-A61E-F6717636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9FD5E-316A-4801-AB76-CE541A3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C31321-D7BA-4942-9677-5B0E0B8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7A26A-CA7B-48A0-97A2-CFF134A7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CE2341-CE15-4B70-959A-ECEB5E8B6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FEBA-6690-4580-9805-8B79FE3B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A465E4-6F5F-4E72-914C-20501C60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0109B-C5C3-4643-935B-B258DCF2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5D3175-0D55-4EBA-9B28-4B9C9908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9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F9A151-4DC2-4882-93C1-FC2714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C1BA9C-BEF1-4B70-8CCA-00840C1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C4469-29F3-4D95-946D-CD70820D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B9F0-6613-46F6-833F-7FE796B1B502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56FD7-2ABB-4D30-B88D-D9A43FC9F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DC3F4-EA21-4229-95CD-6DEB2F91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CFA5-0671-4026-B61A-1A229C4EB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5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AC454-726E-43A5-841B-FF93537E7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Wiederholungsaufgabe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99992-01B0-4F05-9239-EF29462D9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C32A-F839-409E-BB91-F12F848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r>
              <a:rPr lang="de-DE" dirty="0"/>
              <a:t>1. Was kann als historische Geburtsstunde von SCRUM genannt werden? </a:t>
            </a:r>
          </a:p>
          <a:p>
            <a:r>
              <a:rPr lang="de-DE" dirty="0"/>
              <a:t>In einem Artikel im Harvard Business Review von Takeuchi und </a:t>
            </a:r>
            <a:r>
              <a:rPr lang="de-DE" dirty="0" err="1"/>
              <a:t>Nonaka</a:t>
            </a:r>
            <a:r>
              <a:rPr lang="de-DE" dirty="0"/>
              <a:t> tauchte erstmalig 1986 das Wort SCRUM im Rahmen einer Darstellung neuer Produktentwicklungen auf (Seite 5 im Skript 5)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5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C32A-F839-409E-BB91-F12F848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r>
              <a:rPr lang="de-DE" dirty="0"/>
              <a:t>2. Was hat letztlich der SCRUM-Methode zum Durchbruch verholfen?</a:t>
            </a:r>
          </a:p>
          <a:p>
            <a:r>
              <a:rPr lang="de-DE" dirty="0"/>
              <a:t>Erfahrungen mit Softwareentwicklungen zeigten später, dass 64% der Funktionen selten oder nie genutzt wurden. (Seite 9 im Skript 5)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5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C32A-F839-409E-BB91-F12F848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r>
              <a:rPr lang="de-DE" dirty="0"/>
              <a:t>3. Nennen Sie drei Elemente des SCRUM-</a:t>
            </a:r>
            <a:r>
              <a:rPr lang="de-DE" dirty="0" err="1"/>
              <a:t>Flows</a:t>
            </a:r>
            <a:r>
              <a:rPr lang="de-DE" dirty="0"/>
              <a:t>, die die Einzigartigkeit der Methode charakterisieren?</a:t>
            </a:r>
          </a:p>
          <a:p>
            <a:r>
              <a:rPr lang="de-DE" dirty="0" err="1"/>
              <a:t>Product</a:t>
            </a:r>
            <a:r>
              <a:rPr lang="de-DE" dirty="0"/>
              <a:t> Backlog</a:t>
            </a:r>
          </a:p>
          <a:p>
            <a:r>
              <a:rPr lang="de-DE" dirty="0"/>
              <a:t>Sprint Backlog</a:t>
            </a:r>
          </a:p>
          <a:p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shippable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Increment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9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C32A-F839-409E-BB91-F12F848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r>
              <a:rPr lang="de-DE" dirty="0"/>
              <a:t>4. Was ist der Unterschied zwischen dem </a:t>
            </a:r>
            <a:r>
              <a:rPr lang="de-DE" dirty="0" err="1"/>
              <a:t>Product</a:t>
            </a:r>
            <a:r>
              <a:rPr lang="de-DE" dirty="0"/>
              <a:t> Backlog und dem Sprint Backlog?</a:t>
            </a:r>
          </a:p>
          <a:p>
            <a:r>
              <a:rPr lang="de-DE" dirty="0" err="1"/>
              <a:t>Product</a:t>
            </a:r>
            <a:r>
              <a:rPr lang="de-DE" dirty="0"/>
              <a:t> Backlog: Alle </a:t>
            </a:r>
            <a:r>
              <a:rPr lang="de-DE" dirty="0" err="1"/>
              <a:t>erfoderlichen</a:t>
            </a:r>
            <a:r>
              <a:rPr lang="de-DE" dirty="0"/>
              <a:t> Aufgaben des Projektes (Seite 21, Skript 5)</a:t>
            </a:r>
          </a:p>
          <a:p>
            <a:r>
              <a:rPr lang="de-DE" dirty="0"/>
              <a:t>Sprint Backlog: Liste aller vorgenommenen Projektarbeiten eines Sprints (Seite 22, Skript 5)</a:t>
            </a:r>
          </a:p>
          <a:p>
            <a:r>
              <a:rPr lang="de-DE" dirty="0"/>
              <a:t>Umschichtung erfolgt in der Sprint-</a:t>
            </a:r>
            <a:r>
              <a:rPr lang="de-DE" dirty="0" err="1"/>
              <a:t>Planning</a:t>
            </a:r>
            <a:r>
              <a:rPr lang="de-DE" dirty="0"/>
              <a:t> Zeremonie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8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C32A-F839-409E-BB91-F12F848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r>
              <a:rPr lang="de-DE" dirty="0"/>
              <a:t>5. Was unterscheidet den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vom </a:t>
            </a:r>
            <a:r>
              <a:rPr lang="de-DE" dirty="0" err="1"/>
              <a:t>Scrum</a:t>
            </a:r>
            <a:r>
              <a:rPr lang="de-DE" dirty="0"/>
              <a:t> Master?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Ist verantwortlich für das was getan werden muss und kann priorisieren. </a:t>
            </a:r>
          </a:p>
          <a:p>
            <a:pPr lvl="1"/>
            <a:r>
              <a:rPr lang="de-DE" dirty="0"/>
              <a:t>Akzeptiert oder weist Arbeitsergebnisse zurück. </a:t>
            </a:r>
          </a:p>
          <a:p>
            <a:pPr lvl="1"/>
            <a:r>
              <a:rPr lang="de-DE" dirty="0"/>
              <a:t>Anforderungs- und Stakeholdermanagement</a:t>
            </a:r>
          </a:p>
          <a:p>
            <a:pPr lvl="1"/>
            <a:r>
              <a:rPr lang="de-DE" dirty="0"/>
              <a:t>(Ist verantwortlich für WAS) (Seite 26, Skript 5)</a:t>
            </a:r>
          </a:p>
          <a:p>
            <a:r>
              <a:rPr lang="de-DE" dirty="0" err="1"/>
              <a:t>Scrum</a:t>
            </a:r>
            <a:r>
              <a:rPr lang="de-DE" dirty="0"/>
              <a:t> Master: </a:t>
            </a:r>
          </a:p>
          <a:p>
            <a:pPr lvl="1"/>
            <a:r>
              <a:rPr lang="de-DE" dirty="0"/>
              <a:t>Schützt das Team vor Einflüssen von externer Seite.</a:t>
            </a:r>
          </a:p>
          <a:p>
            <a:pPr lvl="1"/>
            <a:r>
              <a:rPr lang="de-DE" dirty="0"/>
              <a:t>(Ist </a:t>
            </a:r>
            <a:r>
              <a:rPr lang="de-DE" dirty="0" err="1"/>
              <a:t>verwantwortlich</a:t>
            </a:r>
            <a:r>
              <a:rPr lang="de-DE" dirty="0"/>
              <a:t> für das WIE)  (Seite 25, Skript 5)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03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Wiederholungsaufgabe 5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Wiederholungsaufgabe 5</dc:title>
  <dc:creator>Martin</dc:creator>
  <cp:lastModifiedBy>Martin</cp:lastModifiedBy>
  <cp:revision>15</cp:revision>
  <dcterms:created xsi:type="dcterms:W3CDTF">2021-04-12T10:41:16Z</dcterms:created>
  <dcterms:modified xsi:type="dcterms:W3CDTF">2021-04-13T08:42:44Z</dcterms:modified>
</cp:coreProperties>
</file>