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9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6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2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41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1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1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72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4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3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73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49B9-EAB0-431D-8014-98BC974DE7B8}" type="datetimeFigureOut">
              <a:rPr lang="en-AU" smtClean="0"/>
              <a:t>5/04/2016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CBCA2-D076-40B8-AE91-DEC659E12B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2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43712" y="3140968"/>
            <a:ext cx="886744" cy="556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Related </a:t>
            </a:r>
            <a:r>
              <a:rPr lang="en-AU" sz="800">
                <a:solidFill>
                  <a:schemeClr val="tx1"/>
                </a:solidFill>
              </a:rPr>
              <a:t>P</a:t>
            </a:r>
            <a:r>
              <a:rPr lang="en-AU" sz="800" smtClean="0">
                <a:solidFill>
                  <a:schemeClr val="tx1"/>
                </a:solidFill>
              </a:rPr>
              <a:t>arties Page - [RAM </a:t>
            </a:r>
            <a:r>
              <a:rPr lang="en-AU" sz="800" dirty="0" smtClean="0">
                <a:solidFill>
                  <a:schemeClr val="tx1"/>
                </a:solidFill>
              </a:rPr>
              <a:t>landing page]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6522" y="1844824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Digital Business Account [authorisations]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4725144"/>
            <a:ext cx="792088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ABN lookup [web component]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6" idx="1"/>
            <a:endCxn id="194" idx="0"/>
          </p:cNvCxnSpPr>
          <p:nvPr/>
        </p:nvCxnSpPr>
        <p:spPr>
          <a:xfrm rot="10800000" flipV="1">
            <a:off x="1916706" y="3419012"/>
            <a:ext cx="2127007" cy="80775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788024" y="5733256"/>
            <a:ext cx="792088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Split Identity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628808" y="2145923"/>
            <a:ext cx="792088" cy="4320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List Roles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483872" y="4493091"/>
            <a:ext cx="864096" cy="5200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Capture reference to other party [PORO]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251520" y="3039968"/>
            <a:ext cx="1407688" cy="821080"/>
            <a:chOff x="7628808" y="3039968"/>
            <a:chExt cx="1407688" cy="821080"/>
          </a:xfrm>
        </p:grpSpPr>
        <p:sp>
          <p:nvSpPr>
            <p:cNvPr id="64" name="Rectangle 63"/>
            <p:cNvSpPr/>
            <p:nvPr/>
          </p:nvSpPr>
          <p:spPr>
            <a:xfrm>
              <a:off x="7628808" y="3076574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Create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751394" y="3198302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Read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869791" y="3309937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Update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86948" y="3429000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[CRUD]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00934" y="3039968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Delete</a:t>
              </a:r>
              <a:endParaRPr lang="en-AU" sz="7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924756" y="3154264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Update</a:t>
              </a:r>
              <a:endParaRPr lang="en-AU" sz="7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81919" y="3273323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Read</a:t>
              </a:r>
              <a:endParaRPr lang="en-AU" sz="7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72400" y="3387619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Create</a:t>
              </a:r>
              <a:endParaRPr lang="en-AU" sz="700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419872" y="5733256"/>
            <a:ext cx="792088" cy="432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Join Identity</a:t>
            </a:r>
            <a:endParaRPr lang="en-AU" sz="800" dirty="0">
              <a:solidFill>
                <a:schemeClr val="tx1"/>
              </a:solidFill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1508128" y="4984184"/>
            <a:ext cx="1407688" cy="821080"/>
            <a:chOff x="1508128" y="4840168"/>
            <a:chExt cx="1407688" cy="821080"/>
          </a:xfrm>
        </p:grpSpPr>
        <p:sp>
          <p:nvSpPr>
            <p:cNvPr id="99" name="Rectangle 98"/>
            <p:cNvSpPr/>
            <p:nvPr/>
          </p:nvSpPr>
          <p:spPr>
            <a:xfrm>
              <a:off x="1508128" y="4876774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Create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30714" y="4998502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Read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49111" y="5110137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Update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66268" y="5229200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[CRUD]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80254" y="4840168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Delete</a:t>
              </a:r>
              <a:endParaRPr lang="en-AU" sz="7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04076" y="4954464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Update</a:t>
              </a:r>
              <a:endParaRPr lang="en-AU" sz="7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61239" y="5073523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Read</a:t>
              </a:r>
              <a:endParaRPr lang="en-AU" sz="7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51720" y="5187819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Create</a:t>
              </a:r>
              <a:endParaRPr lang="en-AU" sz="700" dirty="0"/>
            </a:p>
          </p:txBody>
        </p:sp>
      </p:grpSp>
      <p:cxnSp>
        <p:nvCxnSpPr>
          <p:cNvPr id="29" name="Elbow Connector 28"/>
          <p:cNvCxnSpPr>
            <a:stCxn id="292" idx="1"/>
            <a:endCxn id="94" idx="0"/>
          </p:cNvCxnSpPr>
          <p:nvPr/>
        </p:nvCxnSpPr>
        <p:spPr>
          <a:xfrm rot="10800000" flipV="1">
            <a:off x="3815916" y="5121188"/>
            <a:ext cx="232442" cy="61206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92" idx="3"/>
            <a:endCxn id="69" idx="0"/>
          </p:cNvCxnSpPr>
          <p:nvPr/>
        </p:nvCxnSpPr>
        <p:spPr>
          <a:xfrm>
            <a:off x="4930456" y="5121188"/>
            <a:ext cx="253612" cy="61206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89" idx="0"/>
          </p:cNvCxnSpPr>
          <p:nvPr/>
        </p:nvCxnSpPr>
        <p:spPr>
          <a:xfrm rot="5400000">
            <a:off x="3155236" y="3620642"/>
            <a:ext cx="946092" cy="830865"/>
          </a:xfrm>
          <a:prstGeom prst="bentConnector3">
            <a:avLst>
              <a:gd name="adj1" fmla="val -18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  <a:endCxn id="292" idx="0"/>
          </p:cNvCxnSpPr>
          <p:nvPr/>
        </p:nvCxnSpPr>
        <p:spPr>
          <a:xfrm>
            <a:off x="4487084" y="3697056"/>
            <a:ext cx="2323" cy="1172104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72" idx="0"/>
          </p:cNvCxnSpPr>
          <p:nvPr/>
        </p:nvCxnSpPr>
        <p:spPr>
          <a:xfrm>
            <a:off x="4930456" y="3557725"/>
            <a:ext cx="985464" cy="93536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" idx="3"/>
            <a:endCxn id="287" idx="0"/>
          </p:cNvCxnSpPr>
          <p:nvPr/>
        </p:nvCxnSpPr>
        <p:spPr>
          <a:xfrm>
            <a:off x="4930456" y="3419012"/>
            <a:ext cx="2242833" cy="730068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628808" y="3010019"/>
            <a:ext cx="1407688" cy="821080"/>
            <a:chOff x="500016" y="2924944"/>
            <a:chExt cx="1407688" cy="821080"/>
          </a:xfrm>
        </p:grpSpPr>
        <p:sp>
          <p:nvSpPr>
            <p:cNvPr id="146" name="Rectangle 145"/>
            <p:cNvSpPr/>
            <p:nvPr/>
          </p:nvSpPr>
          <p:spPr>
            <a:xfrm>
              <a:off x="500016" y="2961550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Create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2602" y="3083278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Read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40999" y="3194913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Update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58156" y="3313976"/>
              <a:ext cx="792088" cy="43204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00" dirty="0" smtClean="0">
                  <a:solidFill>
                    <a:schemeClr val="tx1"/>
                  </a:solidFill>
                </a:rPr>
                <a:t>[CRUD]</a:t>
              </a:r>
              <a:endParaRPr lang="en-AU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72142" y="2924944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Delete</a:t>
              </a:r>
              <a:endParaRPr lang="en-AU" sz="7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95964" y="3039240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Update</a:t>
              </a:r>
              <a:endParaRPr lang="en-AU" sz="7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53127" y="3158299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Read</a:t>
              </a:r>
              <a:endParaRPr lang="en-AU" sz="7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43608" y="3272595"/>
              <a:ext cx="8640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 smtClean="0"/>
                <a:t>Create</a:t>
              </a:r>
              <a:endParaRPr lang="en-AU" sz="700" dirty="0"/>
            </a:p>
          </p:txBody>
        </p:sp>
      </p:grpSp>
      <p:cxnSp>
        <p:nvCxnSpPr>
          <p:cNvPr id="141" name="Straight Arrow Connector 140"/>
          <p:cNvCxnSpPr>
            <a:stCxn id="71" idx="2"/>
          </p:cNvCxnSpPr>
          <p:nvPr/>
        </p:nvCxnSpPr>
        <p:spPr>
          <a:xfrm>
            <a:off x="8024852" y="2577971"/>
            <a:ext cx="0" cy="4686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048300" y="1844824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myGov</a:t>
            </a:r>
            <a:r>
              <a:rPr lang="en-AU" sz="800" dirty="0" smtClean="0">
                <a:solidFill>
                  <a:schemeClr val="tx1"/>
                </a:solidFill>
              </a:rPr>
              <a:t> portal [inbox, settings, online services]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82" name="Elbow Connector 181"/>
          <p:cNvCxnSpPr>
            <a:stCxn id="180" idx="2"/>
            <a:endCxn id="6" idx="0"/>
          </p:cNvCxnSpPr>
          <p:nvPr/>
        </p:nvCxnSpPr>
        <p:spPr>
          <a:xfrm rot="16200000" flipH="1">
            <a:off x="3592172" y="2246056"/>
            <a:ext cx="792088" cy="99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9" idx="2"/>
            <a:endCxn id="6" idx="0"/>
          </p:cNvCxnSpPr>
          <p:nvPr/>
        </p:nvCxnSpPr>
        <p:spPr>
          <a:xfrm rot="5400000">
            <a:off x="4591284" y="2244681"/>
            <a:ext cx="792088" cy="100048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475656" y="4226764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Manage a relationship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194" idx="1"/>
            <a:endCxn id="11" idx="0"/>
          </p:cNvCxnSpPr>
          <p:nvPr/>
        </p:nvCxnSpPr>
        <p:spPr>
          <a:xfrm rot="10800000" flipV="1">
            <a:off x="791580" y="4478792"/>
            <a:ext cx="684076" cy="24635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4" idx="2"/>
          </p:cNvCxnSpPr>
          <p:nvPr/>
        </p:nvCxnSpPr>
        <p:spPr>
          <a:xfrm>
            <a:off x="1916705" y="4730820"/>
            <a:ext cx="0" cy="2899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endCxn id="64" idx="0"/>
          </p:cNvCxnSpPr>
          <p:nvPr/>
        </p:nvCxnSpPr>
        <p:spPr>
          <a:xfrm>
            <a:off x="647564" y="2450093"/>
            <a:ext cx="0" cy="6264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21" idx="3"/>
            <a:endCxn id="122" idx="1"/>
          </p:cNvCxnSpPr>
          <p:nvPr/>
        </p:nvCxnSpPr>
        <p:spPr>
          <a:xfrm>
            <a:off x="3931459" y="872716"/>
            <a:ext cx="11160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22" idx="3"/>
            <a:endCxn id="123" idx="1"/>
          </p:cNvCxnSpPr>
          <p:nvPr/>
        </p:nvCxnSpPr>
        <p:spPr>
          <a:xfrm>
            <a:off x="5929609" y="872716"/>
            <a:ext cx="105908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21" idx="2"/>
            <a:endCxn id="180" idx="0"/>
          </p:cNvCxnSpPr>
          <p:nvPr/>
        </p:nvCxnSpPr>
        <p:spPr>
          <a:xfrm flipH="1">
            <a:off x="3489349" y="1124744"/>
            <a:ext cx="1061" cy="72008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22" idx="2"/>
            <a:endCxn id="9" idx="0"/>
          </p:cNvCxnSpPr>
          <p:nvPr/>
        </p:nvCxnSpPr>
        <p:spPr>
          <a:xfrm flipH="1">
            <a:off x="5487571" y="1124744"/>
            <a:ext cx="989" cy="72008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177472" y="3573016"/>
            <a:ext cx="74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Enter authorisation code</a:t>
            </a:r>
            <a:endParaRPr lang="en-AU" sz="800" dirty="0"/>
          </a:p>
        </p:txBody>
      </p:sp>
      <p:sp>
        <p:nvSpPr>
          <p:cNvPr id="275" name="TextBox 274"/>
          <p:cNvSpPr txBox="1"/>
          <p:nvPr/>
        </p:nvSpPr>
        <p:spPr>
          <a:xfrm>
            <a:off x="4447473" y="3712142"/>
            <a:ext cx="74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Merge credential</a:t>
            </a:r>
            <a:endParaRPr lang="en-AU" sz="800" dirty="0"/>
          </a:p>
        </p:txBody>
      </p:sp>
      <p:sp>
        <p:nvSpPr>
          <p:cNvPr id="277" name="TextBox 276"/>
          <p:cNvSpPr txBox="1"/>
          <p:nvPr/>
        </p:nvSpPr>
        <p:spPr>
          <a:xfrm>
            <a:off x="3130394" y="154584"/>
            <a:ext cx="74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User logs in using </a:t>
            </a:r>
            <a:r>
              <a:rPr lang="en-AU" sz="800" dirty="0" err="1" smtClean="0"/>
              <a:t>myGov</a:t>
            </a:r>
            <a:r>
              <a:rPr lang="en-AU" sz="800" dirty="0" smtClean="0"/>
              <a:t> credentials</a:t>
            </a:r>
            <a:endParaRPr lang="en-AU" sz="8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022472" y="279337"/>
            <a:ext cx="86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User logs in using </a:t>
            </a:r>
            <a:r>
              <a:rPr lang="en-AU" sz="800" dirty="0" err="1" smtClean="0"/>
              <a:t>Auth</a:t>
            </a:r>
            <a:r>
              <a:rPr lang="en-AU" sz="800" dirty="0" smtClean="0"/>
              <a:t> App </a:t>
            </a:r>
            <a:endParaRPr lang="en-AU" sz="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79512" y="76562"/>
            <a:ext cx="257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RAM UI FLOW</a:t>
            </a:r>
            <a:endParaRPr lang="en-AU" sz="2000" dirty="0"/>
          </a:p>
        </p:txBody>
      </p:sp>
      <p:sp>
        <p:nvSpPr>
          <p:cNvPr id="287" name="Rectangle 286"/>
          <p:cNvSpPr/>
          <p:nvPr/>
        </p:nvSpPr>
        <p:spPr>
          <a:xfrm>
            <a:off x="6732240" y="4149080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View activity log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771800" y="4509120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Accept </a:t>
            </a:r>
            <a:r>
              <a:rPr lang="en-AU" sz="800" dirty="0">
                <a:solidFill>
                  <a:schemeClr val="tx1"/>
                </a:solidFill>
              </a:rPr>
              <a:t>relationship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048358" y="4869160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smtClean="0">
                <a:solidFill>
                  <a:schemeClr val="tx1"/>
                </a:solidFill>
              </a:rPr>
              <a:t>Manage Identity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881327" y="3429733"/>
            <a:ext cx="94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Add, view, update authorisations</a:t>
            </a:r>
            <a:endParaRPr lang="en-AU" sz="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4716015" y="150231"/>
            <a:ext cx="1631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1. User selects a credential to login [</a:t>
            </a:r>
            <a:r>
              <a:rPr lang="en-AU" sz="800" dirty="0" err="1" smtClean="0"/>
              <a:t>myGov</a:t>
            </a:r>
            <a:r>
              <a:rPr lang="en-AU" sz="800" dirty="0" smtClean="0"/>
              <a:t>, </a:t>
            </a:r>
            <a:r>
              <a:rPr lang="en-AU" sz="800" dirty="0" err="1" smtClean="0"/>
              <a:t>AUSkey</a:t>
            </a:r>
            <a:r>
              <a:rPr lang="en-AU" sz="800" dirty="0" smtClean="0"/>
              <a:t>, </a:t>
            </a:r>
            <a:r>
              <a:rPr lang="en-AU" sz="800" dirty="0" err="1" smtClean="0"/>
              <a:t>Auth</a:t>
            </a:r>
            <a:r>
              <a:rPr lang="en-AU" sz="800" dirty="0" smtClean="0"/>
              <a:t> App] </a:t>
            </a:r>
          </a:p>
          <a:p>
            <a:r>
              <a:rPr lang="en-AU" sz="800" dirty="0" smtClean="0"/>
              <a:t>2. User logs in using </a:t>
            </a:r>
            <a:r>
              <a:rPr lang="en-AU" sz="800" dirty="0" err="1" smtClean="0"/>
              <a:t>AUSkey</a:t>
            </a:r>
            <a:endParaRPr lang="en-AU" sz="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6556189" y="3430672"/>
            <a:ext cx="741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Activity log</a:t>
            </a:r>
            <a:endParaRPr lang="en-AU" sz="800" dirty="0"/>
          </a:p>
        </p:txBody>
      </p:sp>
      <p:sp>
        <p:nvSpPr>
          <p:cNvPr id="324" name="TextBox 323"/>
          <p:cNvSpPr txBox="1"/>
          <p:nvPr/>
        </p:nvSpPr>
        <p:spPr>
          <a:xfrm>
            <a:off x="605820" y="2448730"/>
            <a:ext cx="1404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Internal admin </a:t>
            </a:r>
          </a:p>
          <a:p>
            <a:r>
              <a:rPr lang="en-AU" sz="800" dirty="0" smtClean="0"/>
              <a:t>functionality</a:t>
            </a:r>
            <a:endParaRPr lang="en-AU" sz="8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2542" y="871880"/>
            <a:ext cx="14651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dirty="0" smtClean="0"/>
              <a:t>That could include: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Relationship type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Relationship attribute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Identity type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Role type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Role attribute</a:t>
            </a:r>
            <a:endParaRPr lang="en-AU" sz="850" dirty="0"/>
          </a:p>
        </p:txBody>
      </p:sp>
      <p:cxnSp>
        <p:nvCxnSpPr>
          <p:cNvPr id="7" name="Elbow Connector 6"/>
          <p:cNvCxnSpPr>
            <a:endCxn id="114" idx="2"/>
          </p:cNvCxnSpPr>
          <p:nvPr/>
        </p:nvCxnSpPr>
        <p:spPr>
          <a:xfrm rot="10800000">
            <a:off x="2236124" y="2450093"/>
            <a:ext cx="1807592" cy="83489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4" idx="1"/>
            <a:endCxn id="138" idx="3"/>
          </p:cNvCxnSpPr>
          <p:nvPr/>
        </p:nvCxnSpPr>
        <p:spPr>
          <a:xfrm flipH="1">
            <a:off x="1088613" y="2198065"/>
            <a:ext cx="706462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71" idx="1"/>
          </p:cNvCxnSpPr>
          <p:nvPr/>
        </p:nvCxnSpPr>
        <p:spPr>
          <a:xfrm flipV="1">
            <a:off x="4930456" y="2361947"/>
            <a:ext cx="2698352" cy="923038"/>
          </a:xfrm>
          <a:prstGeom prst="bentConnector3">
            <a:avLst>
              <a:gd name="adj1" fmla="val 7118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795075" y="1946037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Agency login UI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049361" y="620688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myGov</a:t>
            </a:r>
            <a:r>
              <a:rPr lang="en-AU" sz="800" dirty="0" smtClean="0">
                <a:solidFill>
                  <a:schemeClr val="tx1"/>
                </a:solidFill>
              </a:rPr>
              <a:t> login UI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047511" y="620688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VANguard</a:t>
            </a:r>
            <a:r>
              <a:rPr lang="en-AU" sz="800" dirty="0" smtClean="0">
                <a:solidFill>
                  <a:schemeClr val="tx1"/>
                </a:solidFill>
              </a:rPr>
              <a:t> login UI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988697" y="620688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 err="1" smtClean="0">
                <a:solidFill>
                  <a:schemeClr val="tx1"/>
                </a:solidFill>
              </a:rPr>
              <a:t>Auth</a:t>
            </a:r>
            <a:r>
              <a:rPr lang="en-AU" sz="800" dirty="0" smtClean="0">
                <a:solidFill>
                  <a:schemeClr val="tx1"/>
                </a:solidFill>
              </a:rPr>
              <a:t> App login UI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240" name="Straight Connector 239"/>
          <p:cNvCxnSpPr>
            <a:stCxn id="138" idx="0"/>
          </p:cNvCxnSpPr>
          <p:nvPr/>
        </p:nvCxnSpPr>
        <p:spPr>
          <a:xfrm flipV="1">
            <a:off x="647564" y="1715616"/>
            <a:ext cx="2940" cy="230421"/>
          </a:xfrm>
          <a:prstGeom prst="line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06515" y="1946037"/>
            <a:ext cx="882098" cy="5040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Maintain roles, types, </a:t>
            </a:r>
            <a:r>
              <a:rPr lang="en-AU" sz="800" dirty="0" smtClean="0">
                <a:solidFill>
                  <a:schemeClr val="tx1"/>
                </a:solidFill>
              </a:rPr>
              <a:t>attributes 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499366" y="1336447"/>
            <a:ext cx="14651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50" dirty="0" smtClean="0"/>
              <a:t>That could include: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Tax Agent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/>
              <a:t>G</a:t>
            </a:r>
            <a:r>
              <a:rPr lang="en-AU" sz="850" dirty="0" smtClean="0"/>
              <a:t>eneral Practitioner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AU" sz="850" dirty="0" smtClean="0"/>
              <a:t>Doctor</a:t>
            </a:r>
            <a:endParaRPr lang="en-AU" sz="850" dirty="0"/>
          </a:p>
        </p:txBody>
      </p:sp>
      <p:cxnSp>
        <p:nvCxnSpPr>
          <p:cNvPr id="154" name="Straight Connector 153"/>
          <p:cNvCxnSpPr>
            <a:stCxn id="71" idx="0"/>
          </p:cNvCxnSpPr>
          <p:nvPr/>
        </p:nvCxnSpPr>
        <p:spPr>
          <a:xfrm flipV="1">
            <a:off x="8024852" y="1915091"/>
            <a:ext cx="5881" cy="230832"/>
          </a:xfrm>
          <a:prstGeom prst="line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995936" y="2540521"/>
            <a:ext cx="1101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User authenticated</a:t>
            </a:r>
            <a:endParaRPr lang="en-AU" sz="800" dirty="0"/>
          </a:p>
        </p:txBody>
      </p:sp>
      <p:sp>
        <p:nvSpPr>
          <p:cNvPr id="254" name="TextBox 253"/>
          <p:cNvSpPr txBox="1"/>
          <p:nvPr/>
        </p:nvSpPr>
        <p:spPr>
          <a:xfrm>
            <a:off x="5335141" y="5031952"/>
            <a:ext cx="173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b="1" dirty="0" smtClean="0"/>
              <a:t>NOTE: </a:t>
            </a:r>
          </a:p>
          <a:p>
            <a:r>
              <a:rPr lang="en-AU" sz="800" b="1" dirty="0" smtClean="0"/>
              <a:t>Proof of Record </a:t>
            </a:r>
            <a:r>
              <a:rPr lang="en-AU" sz="800" b="1" dirty="0" smtClean="0"/>
              <a:t>Ownership (PORO)</a:t>
            </a:r>
          </a:p>
          <a:p>
            <a:r>
              <a:rPr lang="en-AU" sz="800" dirty="0" smtClean="0"/>
              <a:t>Knowledge based answers to prove one’s ownership of an agency record</a:t>
            </a:r>
            <a:endParaRPr lang="en-AU" sz="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165648" y="3572608"/>
            <a:ext cx="84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I2I and I2B authorisations</a:t>
            </a:r>
            <a:endParaRPr lang="en-AU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32209" y="1239143"/>
            <a:ext cx="74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Return successful</a:t>
            </a:r>
          </a:p>
          <a:p>
            <a:r>
              <a:rPr lang="en-AU" sz="800" dirty="0" smtClean="0"/>
              <a:t>login</a:t>
            </a:r>
            <a:endParaRPr lang="en-AU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425516" y="1234852"/>
            <a:ext cx="74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Return successful</a:t>
            </a:r>
          </a:p>
          <a:p>
            <a:r>
              <a:rPr lang="en-AU" sz="800" dirty="0" smtClean="0"/>
              <a:t>login</a:t>
            </a:r>
            <a:endParaRPr lang="en-AU" sz="8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15968" y="520105"/>
            <a:ext cx="207873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704631" y="6451609"/>
            <a:ext cx="576130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1572" y="6321364"/>
            <a:ext cx="84402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240827" y="6580320"/>
            <a:ext cx="92346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051720" y="376606"/>
            <a:ext cx="57858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94702" y="3073916"/>
            <a:ext cx="1101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User authenticated</a:t>
            </a:r>
            <a:endParaRPr lang="en-AU" sz="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888654" y="1484784"/>
            <a:ext cx="74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User logs in using staff credentials</a:t>
            </a:r>
            <a:endParaRPr lang="en-AU" sz="800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2402812" y="244806"/>
            <a:ext cx="51300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15968" y="1844824"/>
            <a:ext cx="1452759" cy="2205872"/>
          </a:xfrm>
          <a:prstGeom prst="roundRect">
            <a:avLst>
              <a:gd name="adj" fmla="val 4303"/>
            </a:avLst>
          </a:prstGeom>
          <a:noFill/>
          <a:ln>
            <a:prstDash val="sysDash"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AU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53710" y="270457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Pattern</a:t>
            </a:r>
            <a:endParaRPr lang="en-AU" sz="800" dirty="0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713903" y="2962002"/>
            <a:ext cx="56703" cy="396767"/>
          </a:xfrm>
          <a:prstGeom prst="curvedConnector4">
            <a:avLst>
              <a:gd name="adj1" fmla="val -374358"/>
              <a:gd name="adj2" fmla="val 260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64556" y="2936682"/>
            <a:ext cx="8103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 smtClean="0"/>
              <a:t>Act as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8556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224</Words>
  <Application>Microsoft Office PowerPoint</Application>
  <PresentationFormat>On-screen Show (4:3)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Australian Taxation Office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Jay</dc:creator>
  <cp:lastModifiedBy>Ali Salehi</cp:lastModifiedBy>
  <cp:revision>106</cp:revision>
  <cp:lastPrinted>2016-04-04T06:30:12Z</cp:lastPrinted>
  <dcterms:created xsi:type="dcterms:W3CDTF">2016-04-04T01:28:51Z</dcterms:created>
  <dcterms:modified xsi:type="dcterms:W3CDTF">2016-04-05T01:36:22Z</dcterms:modified>
</cp:coreProperties>
</file>