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719750" y="1457550"/>
            <a:ext cx="8100300" cy="43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100"/>
              <a:t>Нашия проект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658925" y="1999500"/>
            <a:ext cx="8161200" cy="76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600"/>
              <a:t>Stay In Touch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58925" y="2846350"/>
            <a:ext cx="81612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Създатели: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Панче Шуманов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Живко Йотов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598100" y="1768474"/>
            <a:ext cx="8222100" cy="63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600"/>
              <a:t>Какво представлява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598100" y="2399377"/>
            <a:ext cx="8222100" cy="5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Новинарско приложение с няколко източника на новини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598100" y="1775225"/>
            <a:ext cx="8222100" cy="64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600"/>
              <a:t>Какво може да правите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598100" y="2504375"/>
            <a:ext cx="8222100" cy="11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Може да запазвате новини като любими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Може да търсите новина по дума или фраза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77825" y="349100"/>
            <a:ext cx="8222100" cy="698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600"/>
              <a:t>Диаграма на базата данни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137" y="1100050"/>
            <a:ext cx="7493476" cy="38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598100" y="1072299"/>
            <a:ext cx="8222100" cy="67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600"/>
              <a:t>Какво сме ползвали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598100" y="1824899"/>
            <a:ext cx="8222100" cy="331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Recycler view, Card view, Web view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Dialog fragment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SQLite database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AsyncTask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HTTP protocol for Communication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RSS Reader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598100" y="2139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600"/>
              <a:t>Design patterns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598100" y="1087063"/>
            <a:ext cx="8222100" cy="18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Singleton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DAO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Adapter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Communicator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MVC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98100" y="3028075"/>
            <a:ext cx="82221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Library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98100" y="3764700"/>
            <a:ext cx="82221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Picasso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Yoyo for animation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598100" y="1558924"/>
            <a:ext cx="8222100" cy="73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600"/>
              <a:t>Бъдещи планове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598100" y="2412925"/>
            <a:ext cx="8222100" cy="119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Facebook and Twitter integration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Повече източници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598100" y="1775224"/>
            <a:ext cx="8222100" cy="1083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600"/>
              <a:t>Нека да видим демо сега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