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57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2206" autoAdjust="0"/>
  </p:normalViewPr>
  <p:slideViewPr>
    <p:cSldViewPr>
      <p:cViewPr varScale="1">
        <p:scale>
          <a:sx n="73" d="100"/>
          <a:sy n="73" d="100"/>
        </p:scale>
        <p:origin x="-9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CED0D-2790-4F4E-847B-D31D9015246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31586B8-392D-4AEB-8FE5-C007A8F3E4DD}">
      <dgm:prSet phldrT="[文本]"/>
      <dgm:spPr/>
      <dgm:t>
        <a:bodyPr/>
        <a:lstStyle/>
        <a:p>
          <a:r>
            <a:rPr lang="en-US" altLang="zh-CN" dirty="0" smtClean="0"/>
            <a:t>HIVE-1641 </a:t>
          </a:r>
          <a:r>
            <a:rPr lang="zh-CN" altLang="en-US" dirty="0" smtClean="0"/>
            <a:t>将 </a:t>
          </a:r>
          <a:r>
            <a:rPr lang="en-US" altLang="zh-CN" dirty="0" smtClean="0"/>
            <a:t>Map Join </a:t>
          </a:r>
          <a:r>
            <a:rPr lang="zh-CN" altLang="en-US" dirty="0" smtClean="0"/>
            <a:t>的小表加载到分布式缓存</a:t>
          </a:r>
          <a:endParaRPr lang="zh-CN" altLang="en-US" dirty="0"/>
        </a:p>
      </dgm:t>
    </dgm:pt>
    <dgm:pt modelId="{EDBB7027-662C-4E13-8940-ADFBDBF9305C}" type="parTrans" cxnId="{49A0FDF0-0302-42D8-8BE1-18A9D1D308BC}">
      <dgm:prSet/>
      <dgm:spPr/>
      <dgm:t>
        <a:bodyPr/>
        <a:lstStyle/>
        <a:p>
          <a:endParaRPr lang="zh-CN" altLang="en-US"/>
        </a:p>
      </dgm:t>
    </dgm:pt>
    <dgm:pt modelId="{E1A3BFF5-3C1D-4F50-A608-2CC49A2FBBFC}" type="sibTrans" cxnId="{49A0FDF0-0302-42D8-8BE1-18A9D1D308BC}">
      <dgm:prSet/>
      <dgm:spPr/>
      <dgm:t>
        <a:bodyPr/>
        <a:lstStyle/>
        <a:p>
          <a:endParaRPr lang="zh-CN" altLang="en-US"/>
        </a:p>
      </dgm:t>
    </dgm:pt>
    <dgm:pt modelId="{99B148C6-5A92-465C-9614-5D547256BDE9}">
      <dgm:prSet phldrT="[文本]"/>
      <dgm:spPr/>
      <dgm:t>
        <a:bodyPr/>
        <a:lstStyle/>
        <a:p>
          <a:r>
            <a:rPr lang="en-US" altLang="zh-CN" dirty="0" smtClean="0"/>
            <a:t>HIVE-1534</a:t>
          </a:r>
          <a:endParaRPr lang="zh-CN" altLang="en-US" dirty="0"/>
        </a:p>
      </dgm:t>
    </dgm:pt>
    <dgm:pt modelId="{1C97BDB3-BF15-41CD-8DE2-851CF27DCCAD}" type="parTrans" cxnId="{44C89368-EB1B-4E81-9931-A24C8571AEB6}">
      <dgm:prSet/>
      <dgm:spPr/>
      <dgm:t>
        <a:bodyPr/>
        <a:lstStyle/>
        <a:p>
          <a:endParaRPr lang="zh-CN" altLang="en-US"/>
        </a:p>
      </dgm:t>
    </dgm:pt>
    <dgm:pt modelId="{CFF5E0F9-28CD-4F9D-82F6-0DD2D051FAB8}" type="sibTrans" cxnId="{44C89368-EB1B-4E81-9931-A24C8571AEB6}">
      <dgm:prSet/>
      <dgm:spPr/>
      <dgm:t>
        <a:bodyPr/>
        <a:lstStyle/>
        <a:p>
          <a:endParaRPr lang="zh-CN" altLang="en-US"/>
        </a:p>
      </dgm:t>
    </dgm:pt>
    <dgm:pt modelId="{353E68A9-DE66-4373-BD9B-590E9A8AF6A0}">
      <dgm:prSet phldrT="[文本]"/>
      <dgm:spPr/>
      <dgm:t>
        <a:bodyPr/>
        <a:lstStyle/>
        <a:p>
          <a:r>
            <a:rPr lang="en-US" altLang="zh-CN" dirty="0" smtClean="0"/>
            <a:t>HIVE-1754 </a:t>
          </a:r>
          <a:r>
            <a:rPr lang="zh-CN" altLang="en-US" dirty="0" smtClean="0"/>
            <a:t>使用轻量 </a:t>
          </a:r>
          <a:r>
            <a:rPr lang="en-US" altLang="zh-CN" dirty="0" smtClean="0"/>
            <a:t>Hash Table </a:t>
          </a:r>
          <a:r>
            <a:rPr lang="zh-CN" altLang="en-US" dirty="0" smtClean="0"/>
            <a:t>替代分布式缓存中的 </a:t>
          </a:r>
          <a:r>
            <a:rPr lang="en-US" altLang="zh-CN" dirty="0" smtClean="0"/>
            <a:t>JDBM </a:t>
          </a:r>
          <a:r>
            <a:rPr lang="zh-CN" altLang="en-US" dirty="0" smtClean="0"/>
            <a:t>组件</a:t>
          </a:r>
          <a:endParaRPr lang="zh-CN" altLang="en-US" dirty="0"/>
        </a:p>
      </dgm:t>
    </dgm:pt>
    <dgm:pt modelId="{E0BCAE4C-4BB5-4361-8266-A141D0674B67}" type="parTrans" cxnId="{6C48CD0C-3B73-4C7D-AE11-284083F974D1}">
      <dgm:prSet/>
      <dgm:spPr/>
      <dgm:t>
        <a:bodyPr/>
        <a:lstStyle/>
        <a:p>
          <a:endParaRPr lang="zh-CN" altLang="en-US"/>
        </a:p>
      </dgm:t>
    </dgm:pt>
    <dgm:pt modelId="{FBC2D8FF-B555-40BE-8C28-5F2897939CF4}" type="sibTrans" cxnId="{6C48CD0C-3B73-4C7D-AE11-284083F974D1}">
      <dgm:prSet/>
      <dgm:spPr/>
      <dgm:t>
        <a:bodyPr/>
        <a:lstStyle/>
        <a:p>
          <a:endParaRPr lang="zh-CN" altLang="en-US"/>
        </a:p>
      </dgm:t>
    </dgm:pt>
    <dgm:pt modelId="{61DF5256-2CE2-4C6B-840E-496A404F8661}">
      <dgm:prSet phldrT="[文本]"/>
      <dgm:spPr/>
      <dgm:t>
        <a:bodyPr/>
        <a:lstStyle/>
        <a:p>
          <a:r>
            <a:rPr lang="en-US" altLang="zh-CN" dirty="0" smtClean="0"/>
            <a:t>HIVE-714</a:t>
          </a:r>
          <a:endParaRPr lang="zh-CN" altLang="en-US" dirty="0"/>
        </a:p>
      </dgm:t>
    </dgm:pt>
    <dgm:pt modelId="{6937F5FD-786E-4B76-8992-30421836EB4D}" type="parTrans" cxnId="{43B58E66-DC12-4158-8894-2E65300E9CAF}">
      <dgm:prSet/>
      <dgm:spPr/>
      <dgm:t>
        <a:bodyPr/>
        <a:lstStyle/>
        <a:p>
          <a:endParaRPr lang="zh-CN" altLang="en-US"/>
        </a:p>
      </dgm:t>
    </dgm:pt>
    <dgm:pt modelId="{FA391D33-5221-4AB7-974F-D70664DFF91E}" type="sibTrans" cxnId="{43B58E66-DC12-4158-8894-2E65300E9CAF}">
      <dgm:prSet/>
      <dgm:spPr/>
      <dgm:t>
        <a:bodyPr/>
        <a:lstStyle/>
        <a:p>
          <a:endParaRPr lang="zh-CN" altLang="en-US"/>
        </a:p>
      </dgm:t>
    </dgm:pt>
    <dgm:pt modelId="{EDD1FFC7-A91E-436F-BFA2-FBDF3746DA54}">
      <dgm:prSet phldrT="[文本]"/>
      <dgm:spPr/>
      <dgm:t>
        <a:bodyPr/>
        <a:lstStyle/>
        <a:p>
          <a:r>
            <a:rPr lang="en-US" altLang="zh-CN" dirty="0" smtClean="0"/>
            <a:t>HIVE-1670</a:t>
          </a:r>
          <a:endParaRPr lang="zh-CN" altLang="en-US" dirty="0"/>
        </a:p>
      </dgm:t>
    </dgm:pt>
    <dgm:pt modelId="{CBA1D411-63BB-4D54-8135-1177B6DA4D70}" type="parTrans" cxnId="{5A205FC6-5606-4858-94BA-15DD84C13F19}">
      <dgm:prSet/>
      <dgm:spPr/>
    </dgm:pt>
    <dgm:pt modelId="{278FB273-3B36-4288-8E10-7E3B955077C4}" type="sibTrans" cxnId="{5A205FC6-5606-4858-94BA-15DD84C13F19}">
      <dgm:prSet/>
      <dgm:spPr/>
    </dgm:pt>
    <dgm:pt modelId="{07148559-4890-47B3-8F12-282050184EA1}">
      <dgm:prSet phldrT="[文本]"/>
      <dgm:spPr/>
      <dgm:t>
        <a:bodyPr/>
        <a:lstStyle/>
        <a:p>
          <a:r>
            <a:rPr lang="en-US" altLang="zh-CN" dirty="0" smtClean="0"/>
            <a:t>HIVE-1642 Map Join </a:t>
          </a:r>
          <a:r>
            <a:rPr lang="zh-CN" altLang="en-US" dirty="0" smtClean="0"/>
            <a:t>自动优化</a:t>
          </a:r>
          <a:endParaRPr lang="zh-CN" altLang="en-US" dirty="0"/>
        </a:p>
      </dgm:t>
    </dgm:pt>
    <dgm:pt modelId="{60FB132E-3D76-45C3-867F-AE2904682E37}" type="parTrans" cxnId="{0C8A9B3A-56A0-4243-9347-9E8EA459DD13}">
      <dgm:prSet/>
      <dgm:spPr/>
    </dgm:pt>
    <dgm:pt modelId="{903E4C3E-97BF-445D-81E5-9B683725A403}" type="sibTrans" cxnId="{0C8A9B3A-56A0-4243-9347-9E8EA459DD13}">
      <dgm:prSet/>
      <dgm:spPr/>
    </dgm:pt>
    <dgm:pt modelId="{1F8CB9CC-D9C3-4055-A0F5-69292F474093}">
      <dgm:prSet phldrT="[文本]"/>
      <dgm:spPr/>
      <dgm:t>
        <a:bodyPr/>
        <a:lstStyle/>
        <a:p>
          <a:r>
            <a:rPr lang="en-US" altLang="zh-CN" dirty="0" smtClean="0"/>
            <a:t>HIVE-1605</a:t>
          </a:r>
        </a:p>
      </dgm:t>
    </dgm:pt>
    <dgm:pt modelId="{FEDE2CF9-7081-46EC-B323-A2E643DEDE7D}" type="parTrans" cxnId="{59E930B6-2065-4909-80E3-55120E71A1D3}">
      <dgm:prSet/>
      <dgm:spPr/>
    </dgm:pt>
    <dgm:pt modelId="{D4B507CA-167D-4849-9061-B3FCC33A9F40}" type="sibTrans" cxnId="{59E930B6-2065-4909-80E3-55120E71A1D3}">
      <dgm:prSet/>
      <dgm:spPr/>
    </dgm:pt>
    <dgm:pt modelId="{49B9FA08-A0E4-4A35-B553-B9C45C8FAE0F}">
      <dgm:prSet phldrT="[文本]"/>
      <dgm:spPr/>
      <dgm:t>
        <a:bodyPr/>
        <a:lstStyle/>
        <a:p>
          <a:r>
            <a:rPr lang="en-US" altLang="zh-CN" dirty="0" smtClean="0"/>
            <a:t>HIVE-1804</a:t>
          </a:r>
        </a:p>
      </dgm:t>
    </dgm:pt>
    <dgm:pt modelId="{4DE413CB-B1A9-41A0-B498-1FE528525559}" type="parTrans" cxnId="{7566DEC3-664E-442F-A563-CBE1D323ADC0}">
      <dgm:prSet/>
      <dgm:spPr/>
    </dgm:pt>
    <dgm:pt modelId="{47C0466E-42F2-4E9A-91F7-6A6088276549}" type="sibTrans" cxnId="{7566DEC3-664E-442F-A563-CBE1D323ADC0}">
      <dgm:prSet/>
      <dgm:spPr/>
    </dgm:pt>
    <dgm:pt modelId="{BFBC46B0-E560-489E-8DCD-3718DD07E8C9}">
      <dgm:prSet phldrT="[文本]"/>
      <dgm:spPr/>
      <dgm:t>
        <a:bodyPr/>
        <a:lstStyle/>
        <a:p>
          <a:r>
            <a:rPr lang="en-US" altLang="zh-CN" dirty="0" smtClean="0"/>
            <a:t>HIVE-1830</a:t>
          </a:r>
        </a:p>
      </dgm:t>
    </dgm:pt>
    <dgm:pt modelId="{56B37911-D6E3-4CF3-969B-0032A356FEA1}" type="parTrans" cxnId="{6B51ABB6-2DC9-4A76-BBAA-85F9DD7848D9}">
      <dgm:prSet/>
      <dgm:spPr/>
    </dgm:pt>
    <dgm:pt modelId="{D47069EC-93E9-4DEF-80CC-BA6F3D4854A3}" type="sibTrans" cxnId="{6B51ABB6-2DC9-4A76-BBAA-85F9DD7848D9}">
      <dgm:prSet/>
      <dgm:spPr/>
    </dgm:pt>
    <dgm:pt modelId="{AF7EEA1E-7AA8-4D41-9684-A6D565D48C39}">
      <dgm:prSet phldrT="[文本]"/>
      <dgm:spPr/>
      <dgm:t>
        <a:bodyPr/>
        <a:lstStyle/>
        <a:p>
          <a:r>
            <a:rPr lang="en-US" altLang="zh-CN" dirty="0" smtClean="0"/>
            <a:t>HIVE-1965</a:t>
          </a:r>
        </a:p>
      </dgm:t>
    </dgm:pt>
    <dgm:pt modelId="{63B7E12B-38A1-407F-823F-341CC71EC9BB}" type="parTrans" cxnId="{5B69D520-A014-43FE-825E-7118DF451599}">
      <dgm:prSet/>
      <dgm:spPr/>
    </dgm:pt>
    <dgm:pt modelId="{C5CA493E-EA98-44B9-A3C6-D0B156B23533}" type="sibTrans" cxnId="{5B69D520-A014-43FE-825E-7118DF451599}">
      <dgm:prSet/>
      <dgm:spPr/>
    </dgm:pt>
    <dgm:pt modelId="{C0B9A5CF-0D05-4D9F-8D58-8BD9A28D9079}" type="pres">
      <dgm:prSet presAssocID="{D89CED0D-2790-4F4E-847B-D31D901524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DD548EF-173F-426E-8442-CD4502909476}" type="pres">
      <dgm:prSet presAssocID="{07148559-4890-47B3-8F12-282050184EA1}" presName="boxAndChildren" presStyleCnt="0"/>
      <dgm:spPr/>
    </dgm:pt>
    <dgm:pt modelId="{610855AF-0EA5-42CA-A847-D63823B41A6D}" type="pres">
      <dgm:prSet presAssocID="{07148559-4890-47B3-8F12-282050184EA1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081CF2E1-EB60-4832-AD11-6AC8858FC25A}" type="pres">
      <dgm:prSet presAssocID="{07148559-4890-47B3-8F12-282050184EA1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375E5E15-5FFB-4632-8C2E-778C64E100FA}" type="pres">
      <dgm:prSet presAssocID="{07148559-4890-47B3-8F12-282050184EA1}" presName="descendantBox" presStyleCnt="0"/>
      <dgm:spPr/>
    </dgm:pt>
    <dgm:pt modelId="{520EE6FA-1C68-4720-AF47-19DC060B4132}" type="pres">
      <dgm:prSet presAssocID="{61DF5256-2CE2-4C6B-840E-496A404F8661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D46FD0-B915-46D6-836C-F2F90DD0C091}" type="pres">
      <dgm:prSet presAssocID="{1F8CB9CC-D9C3-4055-A0F5-69292F474093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577F23-4E4A-491B-AAAC-D1E81BE26D8F}" type="pres">
      <dgm:prSet presAssocID="{49B9FA08-A0E4-4A35-B553-B9C45C8FAE0F}" presName="childTextBox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91623-BC72-4C89-B4E7-F7401510714E}" type="pres">
      <dgm:prSet presAssocID="{BFBC46B0-E560-489E-8DCD-3718DD07E8C9}" presName="childTextBox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3E7E06-2710-417A-9889-B0F068CADC55}" type="pres">
      <dgm:prSet presAssocID="{AF7EEA1E-7AA8-4D41-9684-A6D565D48C39}" presName="childTextBox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54E7351-0BDB-4C9C-BC21-57B920E43947}" type="pres">
      <dgm:prSet presAssocID="{FBC2D8FF-B555-40BE-8C28-5F2897939CF4}" presName="sp" presStyleCnt="0"/>
      <dgm:spPr/>
    </dgm:pt>
    <dgm:pt modelId="{A091B858-F1B7-42D9-8DEA-2514C24F3603}" type="pres">
      <dgm:prSet presAssocID="{353E68A9-DE66-4373-BD9B-590E9A8AF6A0}" presName="arrowAndChildren" presStyleCnt="0"/>
      <dgm:spPr/>
    </dgm:pt>
    <dgm:pt modelId="{DC7688AF-7FB1-406D-9884-C6E8F31C5F9F}" type="pres">
      <dgm:prSet presAssocID="{353E68A9-DE66-4373-BD9B-590E9A8AF6A0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4E62AC6B-7C26-4E55-AB66-FD8601660F18}" type="pres">
      <dgm:prSet presAssocID="{E1A3BFF5-3C1D-4F50-A608-2CC49A2FBBFC}" presName="sp" presStyleCnt="0"/>
      <dgm:spPr/>
    </dgm:pt>
    <dgm:pt modelId="{2101D226-FC84-4475-A68B-2978859E595F}" type="pres">
      <dgm:prSet presAssocID="{531586B8-392D-4AEB-8FE5-C007A8F3E4DD}" presName="arrowAndChildren" presStyleCnt="0"/>
      <dgm:spPr/>
    </dgm:pt>
    <dgm:pt modelId="{902C373E-F35E-474B-A50E-16C589071F69}" type="pres">
      <dgm:prSet presAssocID="{531586B8-392D-4AEB-8FE5-C007A8F3E4DD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8ECDE423-1D79-4376-AF57-0551F9C67A20}" type="pres">
      <dgm:prSet presAssocID="{531586B8-392D-4AEB-8FE5-C007A8F3E4DD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992DF9E1-3DE5-4252-AA23-618644446E23}" type="pres">
      <dgm:prSet presAssocID="{531586B8-392D-4AEB-8FE5-C007A8F3E4DD}" presName="descendantArrow" presStyleCnt="0"/>
      <dgm:spPr/>
    </dgm:pt>
    <dgm:pt modelId="{CA610B7E-88A7-4FE2-B464-5B742E0FA2DA}" type="pres">
      <dgm:prSet presAssocID="{99B148C6-5A92-465C-9614-5D547256BDE9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EAB2B-F2A0-4679-B687-7D2213B1B132}" type="pres">
      <dgm:prSet presAssocID="{EDD1FFC7-A91E-436F-BFA2-FBDF3746DA54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FFA274-8712-46CF-8DEF-931C9FC99D43}" type="presOf" srcId="{EDD1FFC7-A91E-436F-BFA2-FBDF3746DA54}" destId="{AA0EAB2B-F2A0-4679-B687-7D2213B1B132}" srcOrd="0" destOrd="0" presId="urn:microsoft.com/office/officeart/2005/8/layout/process4"/>
    <dgm:cxn modelId="{6C48CD0C-3B73-4C7D-AE11-284083F974D1}" srcId="{D89CED0D-2790-4F4E-847B-D31D90152466}" destId="{353E68A9-DE66-4373-BD9B-590E9A8AF6A0}" srcOrd="1" destOrd="0" parTransId="{E0BCAE4C-4BB5-4361-8266-A141D0674B67}" sibTransId="{FBC2D8FF-B555-40BE-8C28-5F2897939CF4}"/>
    <dgm:cxn modelId="{E4E6D08A-8F9E-4A36-8682-1C769D0A33DB}" type="presOf" srcId="{AF7EEA1E-7AA8-4D41-9684-A6D565D48C39}" destId="{C73E7E06-2710-417A-9889-B0F068CADC55}" srcOrd="0" destOrd="0" presId="urn:microsoft.com/office/officeart/2005/8/layout/process4"/>
    <dgm:cxn modelId="{914DBB05-F74C-4CCE-BAA8-C1FAF8EFE73C}" type="presOf" srcId="{531586B8-392D-4AEB-8FE5-C007A8F3E4DD}" destId="{8ECDE423-1D79-4376-AF57-0551F9C67A20}" srcOrd="1" destOrd="0" presId="urn:microsoft.com/office/officeart/2005/8/layout/process4"/>
    <dgm:cxn modelId="{1E50DED4-5AEA-4FE3-A353-E9FB05E60FE5}" type="presOf" srcId="{BFBC46B0-E560-489E-8DCD-3718DD07E8C9}" destId="{53191623-BC72-4C89-B4E7-F7401510714E}" srcOrd="0" destOrd="0" presId="urn:microsoft.com/office/officeart/2005/8/layout/process4"/>
    <dgm:cxn modelId="{5A205FC6-5606-4858-94BA-15DD84C13F19}" srcId="{531586B8-392D-4AEB-8FE5-C007A8F3E4DD}" destId="{EDD1FFC7-A91E-436F-BFA2-FBDF3746DA54}" srcOrd="1" destOrd="0" parTransId="{CBA1D411-63BB-4D54-8135-1177B6DA4D70}" sibTransId="{278FB273-3B36-4288-8E10-7E3B955077C4}"/>
    <dgm:cxn modelId="{59E930B6-2065-4909-80E3-55120E71A1D3}" srcId="{07148559-4890-47B3-8F12-282050184EA1}" destId="{1F8CB9CC-D9C3-4055-A0F5-69292F474093}" srcOrd="1" destOrd="0" parTransId="{FEDE2CF9-7081-46EC-B323-A2E643DEDE7D}" sibTransId="{D4B507CA-167D-4849-9061-B3FCC33A9F40}"/>
    <dgm:cxn modelId="{1C037B01-6495-4110-8BE3-87B4AC96E9E2}" type="presOf" srcId="{07148559-4890-47B3-8F12-282050184EA1}" destId="{610855AF-0EA5-42CA-A847-D63823B41A6D}" srcOrd="0" destOrd="0" presId="urn:microsoft.com/office/officeart/2005/8/layout/process4"/>
    <dgm:cxn modelId="{49A0FDF0-0302-42D8-8BE1-18A9D1D308BC}" srcId="{D89CED0D-2790-4F4E-847B-D31D90152466}" destId="{531586B8-392D-4AEB-8FE5-C007A8F3E4DD}" srcOrd="0" destOrd="0" parTransId="{EDBB7027-662C-4E13-8940-ADFBDBF9305C}" sibTransId="{E1A3BFF5-3C1D-4F50-A608-2CC49A2FBBFC}"/>
    <dgm:cxn modelId="{5B69D520-A014-43FE-825E-7118DF451599}" srcId="{07148559-4890-47B3-8F12-282050184EA1}" destId="{AF7EEA1E-7AA8-4D41-9684-A6D565D48C39}" srcOrd="4" destOrd="0" parTransId="{63B7E12B-38A1-407F-823F-341CC71EC9BB}" sibTransId="{C5CA493E-EA98-44B9-A3C6-D0B156B23533}"/>
    <dgm:cxn modelId="{7566DEC3-664E-442F-A563-CBE1D323ADC0}" srcId="{07148559-4890-47B3-8F12-282050184EA1}" destId="{49B9FA08-A0E4-4A35-B553-B9C45C8FAE0F}" srcOrd="2" destOrd="0" parTransId="{4DE413CB-B1A9-41A0-B498-1FE528525559}" sibTransId="{47C0466E-42F2-4E9A-91F7-6A6088276549}"/>
    <dgm:cxn modelId="{6A81274C-6127-4AA5-BAE1-0E09610D349D}" type="presOf" srcId="{353E68A9-DE66-4373-BD9B-590E9A8AF6A0}" destId="{DC7688AF-7FB1-406D-9884-C6E8F31C5F9F}" srcOrd="0" destOrd="0" presId="urn:microsoft.com/office/officeart/2005/8/layout/process4"/>
    <dgm:cxn modelId="{1BD73E37-6465-4503-89F4-FD6D863550C5}" type="presOf" srcId="{531586B8-392D-4AEB-8FE5-C007A8F3E4DD}" destId="{902C373E-F35E-474B-A50E-16C589071F69}" srcOrd="0" destOrd="0" presId="urn:microsoft.com/office/officeart/2005/8/layout/process4"/>
    <dgm:cxn modelId="{6B51ABB6-2DC9-4A76-BBAA-85F9DD7848D9}" srcId="{07148559-4890-47B3-8F12-282050184EA1}" destId="{BFBC46B0-E560-489E-8DCD-3718DD07E8C9}" srcOrd="3" destOrd="0" parTransId="{56B37911-D6E3-4CF3-969B-0032A356FEA1}" sibTransId="{D47069EC-93E9-4DEF-80CC-BA6F3D4854A3}"/>
    <dgm:cxn modelId="{0C8A9B3A-56A0-4243-9347-9E8EA459DD13}" srcId="{D89CED0D-2790-4F4E-847B-D31D90152466}" destId="{07148559-4890-47B3-8F12-282050184EA1}" srcOrd="2" destOrd="0" parTransId="{60FB132E-3D76-45C3-867F-AE2904682E37}" sibTransId="{903E4C3E-97BF-445D-81E5-9B683725A403}"/>
    <dgm:cxn modelId="{18986000-3165-4FE8-AA26-2AB7972E47F5}" type="presOf" srcId="{99B148C6-5A92-465C-9614-5D547256BDE9}" destId="{CA610B7E-88A7-4FE2-B464-5B742E0FA2DA}" srcOrd="0" destOrd="0" presId="urn:microsoft.com/office/officeart/2005/8/layout/process4"/>
    <dgm:cxn modelId="{8E0AAD69-2E56-4330-ACCA-80C4EA132EE7}" type="presOf" srcId="{1F8CB9CC-D9C3-4055-A0F5-69292F474093}" destId="{E5D46FD0-B915-46D6-836C-F2F90DD0C091}" srcOrd="0" destOrd="0" presId="urn:microsoft.com/office/officeart/2005/8/layout/process4"/>
    <dgm:cxn modelId="{709DCE47-BA09-4DB0-A02B-6442DD1EC746}" type="presOf" srcId="{61DF5256-2CE2-4C6B-840E-496A404F8661}" destId="{520EE6FA-1C68-4720-AF47-19DC060B4132}" srcOrd="0" destOrd="0" presId="urn:microsoft.com/office/officeart/2005/8/layout/process4"/>
    <dgm:cxn modelId="{FAC3BE83-5378-41B2-AC85-0CEED6BC29C9}" type="presOf" srcId="{49B9FA08-A0E4-4A35-B553-B9C45C8FAE0F}" destId="{1D577F23-4E4A-491B-AAAC-D1E81BE26D8F}" srcOrd="0" destOrd="0" presId="urn:microsoft.com/office/officeart/2005/8/layout/process4"/>
    <dgm:cxn modelId="{43B58E66-DC12-4158-8894-2E65300E9CAF}" srcId="{07148559-4890-47B3-8F12-282050184EA1}" destId="{61DF5256-2CE2-4C6B-840E-496A404F8661}" srcOrd="0" destOrd="0" parTransId="{6937F5FD-786E-4B76-8992-30421836EB4D}" sibTransId="{FA391D33-5221-4AB7-974F-D70664DFF91E}"/>
    <dgm:cxn modelId="{44C89368-EB1B-4E81-9931-A24C8571AEB6}" srcId="{531586B8-392D-4AEB-8FE5-C007A8F3E4DD}" destId="{99B148C6-5A92-465C-9614-5D547256BDE9}" srcOrd="0" destOrd="0" parTransId="{1C97BDB3-BF15-41CD-8DE2-851CF27DCCAD}" sibTransId="{CFF5E0F9-28CD-4F9D-82F6-0DD2D051FAB8}"/>
    <dgm:cxn modelId="{DFA4A593-5F3F-4562-8604-53F0D49B5DAD}" type="presOf" srcId="{D89CED0D-2790-4F4E-847B-D31D90152466}" destId="{C0B9A5CF-0D05-4D9F-8D58-8BD9A28D9079}" srcOrd="0" destOrd="0" presId="urn:microsoft.com/office/officeart/2005/8/layout/process4"/>
    <dgm:cxn modelId="{73D26D35-6557-46BF-AAAD-C7E31EB3E593}" type="presOf" srcId="{07148559-4890-47B3-8F12-282050184EA1}" destId="{081CF2E1-EB60-4832-AD11-6AC8858FC25A}" srcOrd="1" destOrd="0" presId="urn:microsoft.com/office/officeart/2005/8/layout/process4"/>
    <dgm:cxn modelId="{9D055DD8-8A89-4F14-9A9C-C23D4B94754E}" type="presParOf" srcId="{C0B9A5CF-0D05-4D9F-8D58-8BD9A28D9079}" destId="{1DD548EF-173F-426E-8442-CD4502909476}" srcOrd="0" destOrd="0" presId="urn:microsoft.com/office/officeart/2005/8/layout/process4"/>
    <dgm:cxn modelId="{ABF2AD28-8B6C-4B7A-BE1C-711D7D53AE18}" type="presParOf" srcId="{1DD548EF-173F-426E-8442-CD4502909476}" destId="{610855AF-0EA5-42CA-A847-D63823B41A6D}" srcOrd="0" destOrd="0" presId="urn:microsoft.com/office/officeart/2005/8/layout/process4"/>
    <dgm:cxn modelId="{69372706-D027-4341-B93D-188628204BA9}" type="presParOf" srcId="{1DD548EF-173F-426E-8442-CD4502909476}" destId="{081CF2E1-EB60-4832-AD11-6AC8858FC25A}" srcOrd="1" destOrd="0" presId="urn:microsoft.com/office/officeart/2005/8/layout/process4"/>
    <dgm:cxn modelId="{8D586952-1BC4-4766-8A7A-8F0DB39C8800}" type="presParOf" srcId="{1DD548EF-173F-426E-8442-CD4502909476}" destId="{375E5E15-5FFB-4632-8C2E-778C64E100FA}" srcOrd="2" destOrd="0" presId="urn:microsoft.com/office/officeart/2005/8/layout/process4"/>
    <dgm:cxn modelId="{3ECD8B38-7774-43A3-B3FE-FEAD84228665}" type="presParOf" srcId="{375E5E15-5FFB-4632-8C2E-778C64E100FA}" destId="{520EE6FA-1C68-4720-AF47-19DC060B4132}" srcOrd="0" destOrd="0" presId="urn:microsoft.com/office/officeart/2005/8/layout/process4"/>
    <dgm:cxn modelId="{EFE0AE64-C8BA-43CC-ADF2-10F813E64B24}" type="presParOf" srcId="{375E5E15-5FFB-4632-8C2E-778C64E100FA}" destId="{E5D46FD0-B915-46D6-836C-F2F90DD0C091}" srcOrd="1" destOrd="0" presId="urn:microsoft.com/office/officeart/2005/8/layout/process4"/>
    <dgm:cxn modelId="{6E902561-1595-44DA-93AA-34B70710C22C}" type="presParOf" srcId="{375E5E15-5FFB-4632-8C2E-778C64E100FA}" destId="{1D577F23-4E4A-491B-AAAC-D1E81BE26D8F}" srcOrd="2" destOrd="0" presId="urn:microsoft.com/office/officeart/2005/8/layout/process4"/>
    <dgm:cxn modelId="{521954F0-B0A8-4416-8590-67C465DCD333}" type="presParOf" srcId="{375E5E15-5FFB-4632-8C2E-778C64E100FA}" destId="{53191623-BC72-4C89-B4E7-F7401510714E}" srcOrd="3" destOrd="0" presId="urn:microsoft.com/office/officeart/2005/8/layout/process4"/>
    <dgm:cxn modelId="{79CF9E27-02CD-49CC-8652-8AD3C6E17D26}" type="presParOf" srcId="{375E5E15-5FFB-4632-8C2E-778C64E100FA}" destId="{C73E7E06-2710-417A-9889-B0F068CADC55}" srcOrd="4" destOrd="0" presId="urn:microsoft.com/office/officeart/2005/8/layout/process4"/>
    <dgm:cxn modelId="{7756AC45-F49B-480C-856C-C8D24CAE5E3D}" type="presParOf" srcId="{C0B9A5CF-0D05-4D9F-8D58-8BD9A28D9079}" destId="{154E7351-0BDB-4C9C-BC21-57B920E43947}" srcOrd="1" destOrd="0" presId="urn:microsoft.com/office/officeart/2005/8/layout/process4"/>
    <dgm:cxn modelId="{624E63F1-3F94-44B5-869B-B649FC7615F7}" type="presParOf" srcId="{C0B9A5CF-0D05-4D9F-8D58-8BD9A28D9079}" destId="{A091B858-F1B7-42D9-8DEA-2514C24F3603}" srcOrd="2" destOrd="0" presId="urn:microsoft.com/office/officeart/2005/8/layout/process4"/>
    <dgm:cxn modelId="{FE860928-E1A6-472C-AD57-D1460E0F17EE}" type="presParOf" srcId="{A091B858-F1B7-42D9-8DEA-2514C24F3603}" destId="{DC7688AF-7FB1-406D-9884-C6E8F31C5F9F}" srcOrd="0" destOrd="0" presId="urn:microsoft.com/office/officeart/2005/8/layout/process4"/>
    <dgm:cxn modelId="{A93865BD-140F-4C54-8D09-A9046976F189}" type="presParOf" srcId="{C0B9A5CF-0D05-4D9F-8D58-8BD9A28D9079}" destId="{4E62AC6B-7C26-4E55-AB66-FD8601660F18}" srcOrd="3" destOrd="0" presId="urn:microsoft.com/office/officeart/2005/8/layout/process4"/>
    <dgm:cxn modelId="{31C02F01-A45F-4E33-A819-6F4B118275B6}" type="presParOf" srcId="{C0B9A5CF-0D05-4D9F-8D58-8BD9A28D9079}" destId="{2101D226-FC84-4475-A68B-2978859E595F}" srcOrd="4" destOrd="0" presId="urn:microsoft.com/office/officeart/2005/8/layout/process4"/>
    <dgm:cxn modelId="{5369AEFB-9042-443D-9301-9016E57776C1}" type="presParOf" srcId="{2101D226-FC84-4475-A68B-2978859E595F}" destId="{902C373E-F35E-474B-A50E-16C589071F69}" srcOrd="0" destOrd="0" presId="urn:microsoft.com/office/officeart/2005/8/layout/process4"/>
    <dgm:cxn modelId="{758182E7-86DF-488A-9786-8BF343B48D84}" type="presParOf" srcId="{2101D226-FC84-4475-A68B-2978859E595F}" destId="{8ECDE423-1D79-4376-AF57-0551F9C67A20}" srcOrd="1" destOrd="0" presId="urn:microsoft.com/office/officeart/2005/8/layout/process4"/>
    <dgm:cxn modelId="{66836B96-6832-46A1-881C-8EDA2422C00E}" type="presParOf" srcId="{2101D226-FC84-4475-A68B-2978859E595F}" destId="{992DF9E1-3DE5-4252-AA23-618644446E23}" srcOrd="2" destOrd="0" presId="urn:microsoft.com/office/officeart/2005/8/layout/process4"/>
    <dgm:cxn modelId="{3F65A89A-B89B-4172-98B5-0FF691086596}" type="presParOf" srcId="{992DF9E1-3DE5-4252-AA23-618644446E23}" destId="{CA610B7E-88A7-4FE2-B464-5B742E0FA2DA}" srcOrd="0" destOrd="0" presId="urn:microsoft.com/office/officeart/2005/8/layout/process4"/>
    <dgm:cxn modelId="{44A81416-E464-49AB-89EB-28412F187DBA}" type="presParOf" srcId="{992DF9E1-3DE5-4252-AA23-618644446E23}" destId="{AA0EAB2B-F2A0-4679-B687-7D2213B1B13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EA2AF4-2523-4493-BB15-6AC107B4AC86}" type="doc">
      <dgm:prSet loTypeId="urn:microsoft.com/office/officeart/2005/8/layout/process2" loCatId="process" qsTypeId="urn:microsoft.com/office/officeart/2005/8/quickstyle/3d7" qsCatId="3D" csTypeId="urn:microsoft.com/office/officeart/2005/8/colors/colorful4" csCatId="colorful" phldr="1"/>
      <dgm:spPr/>
    </dgm:pt>
    <dgm:pt modelId="{6CA1C0EF-80DA-49A4-A0D0-F8EDB724D30B}">
      <dgm:prSet phldrT="[文本]"/>
      <dgm:spPr/>
      <dgm:t>
        <a:bodyPr/>
        <a:lstStyle/>
        <a:p>
          <a:r>
            <a:rPr lang="zh-CN" altLang="en-US" dirty="0" smtClean="0"/>
            <a:t>词法</a:t>
          </a:r>
          <a:r>
            <a:rPr lang="en-US" altLang="zh-CN" dirty="0" smtClean="0"/>
            <a:t>/</a:t>
          </a:r>
          <a:r>
            <a:rPr lang="zh-CN" altLang="en-US" dirty="0" smtClean="0"/>
            <a:t>语法解析、语义分析</a:t>
          </a:r>
          <a:endParaRPr lang="zh-CN" altLang="en-US" dirty="0"/>
        </a:p>
      </dgm:t>
    </dgm:pt>
    <dgm:pt modelId="{C112B8DB-6E25-4585-B598-71761D8CC5F8}" type="parTrans" cxnId="{DFF3EA6D-14A1-4F23-AF76-A67930A79645}">
      <dgm:prSet/>
      <dgm:spPr/>
      <dgm:t>
        <a:bodyPr/>
        <a:lstStyle/>
        <a:p>
          <a:endParaRPr lang="zh-CN" altLang="en-US"/>
        </a:p>
      </dgm:t>
    </dgm:pt>
    <dgm:pt modelId="{6D412509-FAC0-4E85-BF0B-3E9911BD68B8}" type="sibTrans" cxnId="{DFF3EA6D-14A1-4F23-AF76-A67930A79645}">
      <dgm:prSet/>
      <dgm:spPr/>
      <dgm:t>
        <a:bodyPr/>
        <a:lstStyle/>
        <a:p>
          <a:endParaRPr lang="zh-CN" altLang="en-US"/>
        </a:p>
      </dgm:t>
    </dgm:pt>
    <dgm:pt modelId="{D8641357-A3ED-4A78-945E-9B4568E81396}">
      <dgm:prSet phldrT="[文本]"/>
      <dgm:spPr/>
      <dgm:t>
        <a:bodyPr/>
        <a:lstStyle/>
        <a:p>
          <a:r>
            <a:rPr lang="en-US" altLang="zh-CN" dirty="0" smtClean="0"/>
            <a:t>Transform </a:t>
          </a:r>
          <a:r>
            <a:rPr lang="zh-CN" altLang="en-US" dirty="0" smtClean="0"/>
            <a:t>优化器</a:t>
          </a:r>
          <a:endParaRPr lang="zh-CN" altLang="en-US" dirty="0"/>
        </a:p>
      </dgm:t>
    </dgm:pt>
    <dgm:pt modelId="{44B5D45C-7041-40D6-8BFD-4D23C6A3F8C3}" type="parTrans" cxnId="{877BEDBF-82F3-402A-A134-1B4DDB9DB73F}">
      <dgm:prSet/>
      <dgm:spPr/>
      <dgm:t>
        <a:bodyPr/>
        <a:lstStyle/>
        <a:p>
          <a:endParaRPr lang="zh-CN" altLang="en-US"/>
        </a:p>
      </dgm:t>
    </dgm:pt>
    <dgm:pt modelId="{00BEC2FD-3BB9-41C6-9876-C4E31F6EE47B}" type="sibTrans" cxnId="{877BEDBF-82F3-402A-A134-1B4DDB9DB73F}">
      <dgm:prSet/>
      <dgm:spPr/>
      <dgm:t>
        <a:bodyPr/>
        <a:lstStyle/>
        <a:p>
          <a:endParaRPr lang="zh-CN" altLang="en-US"/>
        </a:p>
      </dgm:t>
    </dgm:pt>
    <dgm:pt modelId="{CE159870-A836-4773-BE7B-2D68F7B5B56A}">
      <dgm:prSet phldrT="[文本]"/>
      <dgm:spPr/>
      <dgm:t>
        <a:bodyPr/>
        <a:lstStyle/>
        <a:p>
          <a:r>
            <a:rPr lang="zh-CN" altLang="en-US" dirty="0" smtClean="0"/>
            <a:t>生成执行计划</a:t>
          </a:r>
          <a:endParaRPr lang="en-US" altLang="zh-CN" dirty="0" smtClean="0"/>
        </a:p>
      </dgm:t>
    </dgm:pt>
    <dgm:pt modelId="{D2EEBEA2-7231-4563-8877-628748ABBEFF}" type="parTrans" cxnId="{8B2A68E6-04C3-4CF2-A2D2-14EF97C95246}">
      <dgm:prSet/>
      <dgm:spPr/>
      <dgm:t>
        <a:bodyPr/>
        <a:lstStyle/>
        <a:p>
          <a:endParaRPr lang="zh-CN" altLang="en-US"/>
        </a:p>
      </dgm:t>
    </dgm:pt>
    <dgm:pt modelId="{47E3436F-A22F-4AD5-B993-74F61411DD7A}" type="sibTrans" cxnId="{8B2A68E6-04C3-4CF2-A2D2-14EF97C95246}">
      <dgm:prSet/>
      <dgm:spPr/>
      <dgm:t>
        <a:bodyPr/>
        <a:lstStyle/>
        <a:p>
          <a:endParaRPr lang="zh-CN" altLang="en-US"/>
        </a:p>
      </dgm:t>
    </dgm:pt>
    <dgm:pt modelId="{4F474E04-2ED5-4B02-8170-383362B40BA2}">
      <dgm:prSet/>
      <dgm:spPr/>
      <dgm:t>
        <a:bodyPr/>
        <a:lstStyle/>
        <a:p>
          <a:r>
            <a:rPr lang="en-US" altLang="zh-CN" dirty="0" err="1" smtClean="0"/>
            <a:t>PhysicalPlanResolver</a:t>
          </a:r>
          <a:r>
            <a:rPr lang="en-US" altLang="zh-CN" dirty="0" smtClean="0"/>
            <a:t> </a:t>
          </a:r>
          <a:r>
            <a:rPr lang="zh-CN" altLang="en-US" dirty="0" smtClean="0"/>
            <a:t>优化生成的 </a:t>
          </a:r>
          <a:r>
            <a:rPr lang="en-US" altLang="zh-CN" dirty="0" smtClean="0"/>
            <a:t>Stages</a:t>
          </a:r>
          <a:endParaRPr lang="zh-CN" altLang="en-US" dirty="0"/>
        </a:p>
      </dgm:t>
    </dgm:pt>
    <dgm:pt modelId="{D7E801A1-EE2E-4BBF-A337-6FFFBBCE96E4}" type="parTrans" cxnId="{01282963-EC07-4832-80E5-0DDE68DE28E1}">
      <dgm:prSet/>
      <dgm:spPr/>
      <dgm:t>
        <a:bodyPr/>
        <a:lstStyle/>
        <a:p>
          <a:endParaRPr lang="zh-CN" altLang="en-US"/>
        </a:p>
      </dgm:t>
    </dgm:pt>
    <dgm:pt modelId="{903CDC9E-E30B-4B06-9886-BDF1C657EDC3}" type="sibTrans" cxnId="{01282963-EC07-4832-80E5-0DDE68DE28E1}">
      <dgm:prSet/>
      <dgm:spPr/>
      <dgm:t>
        <a:bodyPr/>
        <a:lstStyle/>
        <a:p>
          <a:endParaRPr lang="zh-CN" altLang="en-US"/>
        </a:p>
      </dgm:t>
    </dgm:pt>
    <dgm:pt modelId="{42EB32C7-6915-4953-B07F-22A6034818B7}">
      <dgm:prSet/>
      <dgm:spPr/>
      <dgm:t>
        <a:bodyPr/>
        <a:lstStyle/>
        <a:p>
          <a:r>
            <a:rPr lang="zh-CN" altLang="en-US" dirty="0" smtClean="0"/>
            <a:t>提交、执行</a:t>
          </a:r>
          <a:endParaRPr lang="zh-CN" altLang="en-US" dirty="0"/>
        </a:p>
      </dgm:t>
    </dgm:pt>
    <dgm:pt modelId="{97226B90-4BEC-4295-BAE1-70424D256DF0}" type="parTrans" cxnId="{422A5963-D22A-45A6-A270-F57B27702D1B}">
      <dgm:prSet/>
      <dgm:spPr/>
      <dgm:t>
        <a:bodyPr/>
        <a:lstStyle/>
        <a:p>
          <a:endParaRPr lang="zh-CN" altLang="en-US"/>
        </a:p>
      </dgm:t>
    </dgm:pt>
    <dgm:pt modelId="{B4DFC38A-DF3A-4E64-B91D-9E156A226FB0}" type="sibTrans" cxnId="{422A5963-D22A-45A6-A270-F57B27702D1B}">
      <dgm:prSet/>
      <dgm:spPr/>
      <dgm:t>
        <a:bodyPr/>
        <a:lstStyle/>
        <a:p>
          <a:endParaRPr lang="zh-CN" altLang="en-US"/>
        </a:p>
      </dgm:t>
    </dgm:pt>
    <dgm:pt modelId="{1349E3D6-9478-4632-AA5B-504DC56C7CE9}" type="pres">
      <dgm:prSet presAssocID="{68EA2AF4-2523-4493-BB15-6AC107B4AC86}" presName="linearFlow" presStyleCnt="0">
        <dgm:presLayoutVars>
          <dgm:resizeHandles val="exact"/>
        </dgm:presLayoutVars>
      </dgm:prSet>
      <dgm:spPr/>
    </dgm:pt>
    <dgm:pt modelId="{F08053EC-7357-496F-A846-8F6ABB340755}" type="pres">
      <dgm:prSet presAssocID="{6CA1C0EF-80DA-49A4-A0D0-F8EDB724D30B}" presName="node" presStyleLbl="node1" presStyleIdx="0" presStyleCnt="5" custLinFactNeighborX="-79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3A940E-9D2A-4F89-B788-930852306DE5}" type="pres">
      <dgm:prSet presAssocID="{6D412509-FAC0-4E85-BF0B-3E9911BD68B8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CAB0AD9-63E5-44E0-8AF1-6780D4B70165}" type="pres">
      <dgm:prSet presAssocID="{6D412509-FAC0-4E85-BF0B-3E9911BD68B8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AEE2F761-4939-4574-B6F7-A86797011860}" type="pres">
      <dgm:prSet presAssocID="{D8641357-A3ED-4A78-945E-9B4568E81396}" presName="node" presStyleLbl="node1" presStyleIdx="1" presStyleCnt="5" custLinFactNeighborX="-79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4C19B-6F79-4BC5-A697-72C3D45074AC}" type="pres">
      <dgm:prSet presAssocID="{00BEC2FD-3BB9-41C6-9876-C4E31F6EE47B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D073139-E09B-432A-8530-18B377F76629}" type="pres">
      <dgm:prSet presAssocID="{00BEC2FD-3BB9-41C6-9876-C4E31F6EE47B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A07A9CB4-0A5C-492E-8444-75601D5A3DF1}" type="pres">
      <dgm:prSet presAssocID="{CE159870-A836-4773-BE7B-2D68F7B5B56A}" presName="node" presStyleLbl="node1" presStyleIdx="2" presStyleCnt="5" custLinFactNeighborX="-79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E5F0FB-553E-4EAB-BC01-097CFE87EA17}" type="pres">
      <dgm:prSet presAssocID="{47E3436F-A22F-4AD5-B993-74F61411DD7A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2CC02684-10CD-4C6B-9E3E-C97ADD284E62}" type="pres">
      <dgm:prSet presAssocID="{47E3436F-A22F-4AD5-B993-74F61411DD7A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70520820-167F-4DC5-A954-E2B6617835E6}" type="pres">
      <dgm:prSet presAssocID="{4F474E04-2ED5-4B02-8170-383362B40BA2}" presName="node" presStyleLbl="node1" presStyleIdx="3" presStyleCnt="5" custLinFactNeighborX="-7908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D450386-A3D7-49C0-9EAB-828D39A1B190}" type="pres">
      <dgm:prSet presAssocID="{903CDC9E-E30B-4B06-9886-BDF1C657EDC3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2C3390C8-1E49-4B29-ABB3-CF55350D4E74}" type="pres">
      <dgm:prSet presAssocID="{903CDC9E-E30B-4B06-9886-BDF1C657EDC3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FCC709E1-A5CD-48C3-9643-EC76928293FF}" type="pres">
      <dgm:prSet presAssocID="{42EB32C7-6915-4953-B07F-22A6034818B7}" presName="node" presStyleLbl="node1" presStyleIdx="4" presStyleCnt="5" custLinFactNeighborX="-10001" custLinFactNeighborY="43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2CFD75-2F63-40D8-9EB8-19E951E77838}" type="presOf" srcId="{00BEC2FD-3BB9-41C6-9876-C4E31F6EE47B}" destId="{A244C19B-6F79-4BC5-A697-72C3D45074AC}" srcOrd="0" destOrd="0" presId="urn:microsoft.com/office/officeart/2005/8/layout/process2"/>
    <dgm:cxn modelId="{877BEDBF-82F3-402A-A134-1B4DDB9DB73F}" srcId="{68EA2AF4-2523-4493-BB15-6AC107B4AC86}" destId="{D8641357-A3ED-4A78-945E-9B4568E81396}" srcOrd="1" destOrd="0" parTransId="{44B5D45C-7041-40D6-8BFD-4D23C6A3F8C3}" sibTransId="{00BEC2FD-3BB9-41C6-9876-C4E31F6EE47B}"/>
    <dgm:cxn modelId="{DA0B0AF5-77CF-4E8E-92A1-B154B4DE4813}" type="presOf" srcId="{47E3436F-A22F-4AD5-B993-74F61411DD7A}" destId="{2CC02684-10CD-4C6B-9E3E-C97ADD284E62}" srcOrd="1" destOrd="0" presId="urn:microsoft.com/office/officeart/2005/8/layout/process2"/>
    <dgm:cxn modelId="{422A5963-D22A-45A6-A270-F57B27702D1B}" srcId="{68EA2AF4-2523-4493-BB15-6AC107B4AC86}" destId="{42EB32C7-6915-4953-B07F-22A6034818B7}" srcOrd="4" destOrd="0" parTransId="{97226B90-4BEC-4295-BAE1-70424D256DF0}" sibTransId="{B4DFC38A-DF3A-4E64-B91D-9E156A226FB0}"/>
    <dgm:cxn modelId="{4D4B7002-A0DB-40D9-AC86-0A95BE952D3F}" type="presOf" srcId="{CE159870-A836-4773-BE7B-2D68F7B5B56A}" destId="{A07A9CB4-0A5C-492E-8444-75601D5A3DF1}" srcOrd="0" destOrd="0" presId="urn:microsoft.com/office/officeart/2005/8/layout/process2"/>
    <dgm:cxn modelId="{91540CA2-4A95-4E92-BC09-964CB81196E7}" type="presOf" srcId="{903CDC9E-E30B-4B06-9886-BDF1C657EDC3}" destId="{2C3390C8-1E49-4B29-ABB3-CF55350D4E74}" srcOrd="1" destOrd="0" presId="urn:microsoft.com/office/officeart/2005/8/layout/process2"/>
    <dgm:cxn modelId="{1DDB2480-94EC-40D5-863B-EB2F34962737}" type="presOf" srcId="{6D412509-FAC0-4E85-BF0B-3E9911BD68B8}" destId="{353A940E-9D2A-4F89-B788-930852306DE5}" srcOrd="0" destOrd="0" presId="urn:microsoft.com/office/officeart/2005/8/layout/process2"/>
    <dgm:cxn modelId="{01282963-EC07-4832-80E5-0DDE68DE28E1}" srcId="{68EA2AF4-2523-4493-BB15-6AC107B4AC86}" destId="{4F474E04-2ED5-4B02-8170-383362B40BA2}" srcOrd="3" destOrd="0" parTransId="{D7E801A1-EE2E-4BBF-A337-6FFFBBCE96E4}" sibTransId="{903CDC9E-E30B-4B06-9886-BDF1C657EDC3}"/>
    <dgm:cxn modelId="{DFF3EA6D-14A1-4F23-AF76-A67930A79645}" srcId="{68EA2AF4-2523-4493-BB15-6AC107B4AC86}" destId="{6CA1C0EF-80DA-49A4-A0D0-F8EDB724D30B}" srcOrd="0" destOrd="0" parTransId="{C112B8DB-6E25-4585-B598-71761D8CC5F8}" sibTransId="{6D412509-FAC0-4E85-BF0B-3E9911BD68B8}"/>
    <dgm:cxn modelId="{384E3BA4-0CEB-45F2-8288-6294436D95DB}" type="presOf" srcId="{47E3436F-A22F-4AD5-B993-74F61411DD7A}" destId="{ABE5F0FB-553E-4EAB-BC01-097CFE87EA17}" srcOrd="0" destOrd="0" presId="urn:microsoft.com/office/officeart/2005/8/layout/process2"/>
    <dgm:cxn modelId="{8A79602E-8CC9-4A2D-B7CD-0D173E354779}" type="presOf" srcId="{903CDC9E-E30B-4B06-9886-BDF1C657EDC3}" destId="{9D450386-A3D7-49C0-9EAB-828D39A1B190}" srcOrd="0" destOrd="0" presId="urn:microsoft.com/office/officeart/2005/8/layout/process2"/>
    <dgm:cxn modelId="{083F7840-05F7-48D7-A019-5773EA55A1EA}" type="presOf" srcId="{68EA2AF4-2523-4493-BB15-6AC107B4AC86}" destId="{1349E3D6-9478-4632-AA5B-504DC56C7CE9}" srcOrd="0" destOrd="0" presId="urn:microsoft.com/office/officeart/2005/8/layout/process2"/>
    <dgm:cxn modelId="{8B2A68E6-04C3-4CF2-A2D2-14EF97C95246}" srcId="{68EA2AF4-2523-4493-BB15-6AC107B4AC86}" destId="{CE159870-A836-4773-BE7B-2D68F7B5B56A}" srcOrd="2" destOrd="0" parTransId="{D2EEBEA2-7231-4563-8877-628748ABBEFF}" sibTransId="{47E3436F-A22F-4AD5-B993-74F61411DD7A}"/>
    <dgm:cxn modelId="{1AAE2ECA-37CF-4D01-93CD-4DD8AF2DF8CA}" type="presOf" srcId="{D8641357-A3ED-4A78-945E-9B4568E81396}" destId="{AEE2F761-4939-4574-B6F7-A86797011860}" srcOrd="0" destOrd="0" presId="urn:microsoft.com/office/officeart/2005/8/layout/process2"/>
    <dgm:cxn modelId="{13F9E9FC-208F-477F-810E-901B67740718}" type="presOf" srcId="{6CA1C0EF-80DA-49A4-A0D0-F8EDB724D30B}" destId="{F08053EC-7357-496F-A846-8F6ABB340755}" srcOrd="0" destOrd="0" presId="urn:microsoft.com/office/officeart/2005/8/layout/process2"/>
    <dgm:cxn modelId="{20C6B864-5CE4-410A-843A-662BE2F20AC6}" type="presOf" srcId="{4F474E04-2ED5-4B02-8170-383362B40BA2}" destId="{70520820-167F-4DC5-A954-E2B6617835E6}" srcOrd="0" destOrd="0" presId="urn:microsoft.com/office/officeart/2005/8/layout/process2"/>
    <dgm:cxn modelId="{21883441-7FD3-4B87-816D-207F704638C1}" type="presOf" srcId="{00BEC2FD-3BB9-41C6-9876-C4E31F6EE47B}" destId="{1D073139-E09B-432A-8530-18B377F76629}" srcOrd="1" destOrd="0" presId="urn:microsoft.com/office/officeart/2005/8/layout/process2"/>
    <dgm:cxn modelId="{4202CD0B-8A21-4ACD-99F5-9EE2876135EA}" type="presOf" srcId="{42EB32C7-6915-4953-B07F-22A6034818B7}" destId="{FCC709E1-A5CD-48C3-9643-EC76928293FF}" srcOrd="0" destOrd="0" presId="urn:microsoft.com/office/officeart/2005/8/layout/process2"/>
    <dgm:cxn modelId="{A772E5F0-296C-4196-8872-6E3C7CA117F3}" type="presOf" srcId="{6D412509-FAC0-4E85-BF0B-3E9911BD68B8}" destId="{0CAB0AD9-63E5-44E0-8AF1-6780D4B70165}" srcOrd="1" destOrd="0" presId="urn:microsoft.com/office/officeart/2005/8/layout/process2"/>
    <dgm:cxn modelId="{07081690-995A-4B51-9B12-17C7FD3F6D90}" type="presParOf" srcId="{1349E3D6-9478-4632-AA5B-504DC56C7CE9}" destId="{F08053EC-7357-496F-A846-8F6ABB340755}" srcOrd="0" destOrd="0" presId="urn:microsoft.com/office/officeart/2005/8/layout/process2"/>
    <dgm:cxn modelId="{9F0BD6EF-897C-4876-B4B4-D737B2C0B606}" type="presParOf" srcId="{1349E3D6-9478-4632-AA5B-504DC56C7CE9}" destId="{353A940E-9D2A-4F89-B788-930852306DE5}" srcOrd="1" destOrd="0" presId="urn:microsoft.com/office/officeart/2005/8/layout/process2"/>
    <dgm:cxn modelId="{3303837B-7AE0-4B19-8154-49CD8043EDAD}" type="presParOf" srcId="{353A940E-9D2A-4F89-B788-930852306DE5}" destId="{0CAB0AD9-63E5-44E0-8AF1-6780D4B70165}" srcOrd="0" destOrd="0" presId="urn:microsoft.com/office/officeart/2005/8/layout/process2"/>
    <dgm:cxn modelId="{4065AF26-0A42-436E-9A34-F54DF574442E}" type="presParOf" srcId="{1349E3D6-9478-4632-AA5B-504DC56C7CE9}" destId="{AEE2F761-4939-4574-B6F7-A86797011860}" srcOrd="2" destOrd="0" presId="urn:microsoft.com/office/officeart/2005/8/layout/process2"/>
    <dgm:cxn modelId="{5C2545EA-E5C1-4FE3-88F6-08F1503F0B1C}" type="presParOf" srcId="{1349E3D6-9478-4632-AA5B-504DC56C7CE9}" destId="{A244C19B-6F79-4BC5-A697-72C3D45074AC}" srcOrd="3" destOrd="0" presId="urn:microsoft.com/office/officeart/2005/8/layout/process2"/>
    <dgm:cxn modelId="{85A1A250-11F3-413B-B3C0-BE49D8597A42}" type="presParOf" srcId="{A244C19B-6F79-4BC5-A697-72C3D45074AC}" destId="{1D073139-E09B-432A-8530-18B377F76629}" srcOrd="0" destOrd="0" presId="urn:microsoft.com/office/officeart/2005/8/layout/process2"/>
    <dgm:cxn modelId="{6D469A33-E1E2-41D6-82C2-E0BAEE96E53A}" type="presParOf" srcId="{1349E3D6-9478-4632-AA5B-504DC56C7CE9}" destId="{A07A9CB4-0A5C-492E-8444-75601D5A3DF1}" srcOrd="4" destOrd="0" presId="urn:microsoft.com/office/officeart/2005/8/layout/process2"/>
    <dgm:cxn modelId="{65167E2E-D52C-4657-A0CB-BE97361E6163}" type="presParOf" srcId="{1349E3D6-9478-4632-AA5B-504DC56C7CE9}" destId="{ABE5F0FB-553E-4EAB-BC01-097CFE87EA17}" srcOrd="5" destOrd="0" presId="urn:microsoft.com/office/officeart/2005/8/layout/process2"/>
    <dgm:cxn modelId="{FACD93CD-2209-4252-8A60-B87ED921859D}" type="presParOf" srcId="{ABE5F0FB-553E-4EAB-BC01-097CFE87EA17}" destId="{2CC02684-10CD-4C6B-9E3E-C97ADD284E62}" srcOrd="0" destOrd="0" presId="urn:microsoft.com/office/officeart/2005/8/layout/process2"/>
    <dgm:cxn modelId="{E55D8FC6-7BAD-4213-A63D-C2BD9DFEA773}" type="presParOf" srcId="{1349E3D6-9478-4632-AA5B-504DC56C7CE9}" destId="{70520820-167F-4DC5-A954-E2B6617835E6}" srcOrd="6" destOrd="0" presId="urn:microsoft.com/office/officeart/2005/8/layout/process2"/>
    <dgm:cxn modelId="{5BC46B45-4262-4D97-BA27-1FCF5405DDF3}" type="presParOf" srcId="{1349E3D6-9478-4632-AA5B-504DC56C7CE9}" destId="{9D450386-A3D7-49C0-9EAB-828D39A1B190}" srcOrd="7" destOrd="0" presId="urn:microsoft.com/office/officeart/2005/8/layout/process2"/>
    <dgm:cxn modelId="{86BBB177-CC91-407D-A4C7-F6137BED7709}" type="presParOf" srcId="{9D450386-A3D7-49C0-9EAB-828D39A1B190}" destId="{2C3390C8-1E49-4B29-ABB3-CF55350D4E74}" srcOrd="0" destOrd="0" presId="urn:microsoft.com/office/officeart/2005/8/layout/process2"/>
    <dgm:cxn modelId="{58E30433-9321-4CA5-A51B-E89F0E08B5D9}" type="presParOf" srcId="{1349E3D6-9478-4632-AA5B-504DC56C7CE9}" destId="{FCC709E1-A5CD-48C3-9643-EC76928293FF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04EC65-14DD-4023-AE9C-1E21B62EEC25}" type="doc">
      <dgm:prSet loTypeId="urn:microsoft.com/office/officeart/2005/8/layout/process2" loCatId="process" qsTypeId="urn:microsoft.com/office/officeart/2005/8/quickstyle/3d5" qsCatId="3D" csTypeId="urn:microsoft.com/office/officeart/2005/8/colors/accent1_2" csCatId="accent1" phldr="1"/>
      <dgm:spPr/>
    </dgm:pt>
    <dgm:pt modelId="{7764159C-2D6C-4124-BD87-7A9BCB3AED5C}">
      <dgm:prSet phldrT="[文本]"/>
      <dgm:spPr/>
      <dgm:t>
        <a:bodyPr/>
        <a:lstStyle/>
        <a:p>
          <a:r>
            <a:rPr lang="en-US" altLang="zh-CN" dirty="0" smtClean="0"/>
            <a:t>Skew Join </a:t>
          </a:r>
          <a:r>
            <a:rPr lang="zh-CN" altLang="en-US" dirty="0" smtClean="0"/>
            <a:t>优化器（</a:t>
          </a:r>
          <a:r>
            <a:rPr lang="en-US" altLang="en-US" dirty="0" err="1" smtClean="0"/>
            <a:t>SkewJoinResolver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4BFF7B4F-B1C4-489C-A21A-E85B7339E043}" type="parTrans" cxnId="{93637662-6C9F-42F9-BE99-54B8D20C1A7F}">
      <dgm:prSet/>
      <dgm:spPr/>
      <dgm:t>
        <a:bodyPr/>
        <a:lstStyle/>
        <a:p>
          <a:endParaRPr lang="zh-CN" altLang="en-US"/>
        </a:p>
      </dgm:t>
    </dgm:pt>
    <dgm:pt modelId="{BCD82525-0150-49AE-B965-8F89DF8F66B5}" type="sibTrans" cxnId="{93637662-6C9F-42F9-BE99-54B8D20C1A7F}">
      <dgm:prSet/>
      <dgm:spPr/>
      <dgm:t>
        <a:bodyPr/>
        <a:lstStyle/>
        <a:p>
          <a:endParaRPr lang="zh-CN" altLang="en-US"/>
        </a:p>
      </dgm:t>
    </dgm:pt>
    <dgm:pt modelId="{9429B331-AB28-45A6-BA87-9C11551AA2B4}">
      <dgm:prSet phldrT="[文本]"/>
      <dgm:spPr/>
      <dgm:t>
        <a:bodyPr/>
        <a:lstStyle/>
        <a:p>
          <a:r>
            <a:rPr lang="en-US" altLang="zh-CN" dirty="0" smtClean="0"/>
            <a:t>Common Join </a:t>
          </a:r>
          <a:r>
            <a:rPr lang="zh-CN" altLang="en-US" dirty="0" smtClean="0"/>
            <a:t>转 </a:t>
          </a:r>
          <a:r>
            <a:rPr lang="en-US" altLang="zh-CN" dirty="0" smtClean="0"/>
            <a:t>Map Join </a:t>
          </a:r>
          <a:r>
            <a:rPr lang="zh-CN" altLang="en-US" dirty="0" smtClean="0"/>
            <a:t>优化器（</a:t>
          </a:r>
          <a:r>
            <a:rPr lang="en-US" altLang="zh-CN" dirty="0" err="1" smtClean="0"/>
            <a:t>CommonJoinResolver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6621BC46-5C14-49F8-9A7D-6924F58D481E}" type="parTrans" cxnId="{141A839A-2F03-4D83-9B63-9BB72BD6195D}">
      <dgm:prSet/>
      <dgm:spPr/>
      <dgm:t>
        <a:bodyPr/>
        <a:lstStyle/>
        <a:p>
          <a:endParaRPr lang="zh-CN" altLang="en-US"/>
        </a:p>
      </dgm:t>
    </dgm:pt>
    <dgm:pt modelId="{312051F5-42EB-462D-B62B-C530E85926C9}" type="sibTrans" cxnId="{141A839A-2F03-4D83-9B63-9BB72BD6195D}">
      <dgm:prSet/>
      <dgm:spPr/>
      <dgm:t>
        <a:bodyPr/>
        <a:lstStyle/>
        <a:p>
          <a:endParaRPr lang="zh-CN" altLang="en-US"/>
        </a:p>
      </dgm:t>
    </dgm:pt>
    <dgm:pt modelId="{82EA4D28-BC75-40CA-8EF0-34372D46799B}">
      <dgm:prSet phldrT="[文本]"/>
      <dgm:spPr/>
      <dgm:t>
        <a:bodyPr/>
        <a:lstStyle/>
        <a:p>
          <a:r>
            <a:rPr lang="zh-CN" altLang="en-US" dirty="0" smtClean="0"/>
            <a:t>小表加载到分布式缓存优化器（</a:t>
          </a:r>
          <a:r>
            <a:rPr lang="en-US" altLang="en-US" dirty="0" err="1" smtClean="0"/>
            <a:t>MapJoinResolver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F7A98371-BBDD-4574-B56A-F4A9A9DB4EAC}" type="parTrans" cxnId="{88241F9B-E403-4CAF-9DBA-0E6D40033E04}">
      <dgm:prSet/>
      <dgm:spPr/>
      <dgm:t>
        <a:bodyPr/>
        <a:lstStyle/>
        <a:p>
          <a:endParaRPr lang="zh-CN" altLang="en-US"/>
        </a:p>
      </dgm:t>
    </dgm:pt>
    <dgm:pt modelId="{0E6EF063-F39D-438A-B383-C92FCC935B18}" type="sibTrans" cxnId="{88241F9B-E403-4CAF-9DBA-0E6D40033E04}">
      <dgm:prSet/>
      <dgm:spPr/>
      <dgm:t>
        <a:bodyPr/>
        <a:lstStyle/>
        <a:p>
          <a:endParaRPr lang="zh-CN" altLang="en-US"/>
        </a:p>
      </dgm:t>
    </dgm:pt>
    <dgm:pt modelId="{2381F3FD-91C7-4F8C-870F-3EE1FE4A598F}" type="pres">
      <dgm:prSet presAssocID="{5F04EC65-14DD-4023-AE9C-1E21B62EEC25}" presName="linearFlow" presStyleCnt="0">
        <dgm:presLayoutVars>
          <dgm:resizeHandles val="exact"/>
        </dgm:presLayoutVars>
      </dgm:prSet>
      <dgm:spPr/>
    </dgm:pt>
    <dgm:pt modelId="{4C65E5BA-81CE-4418-AE89-5194BED1E435}" type="pres">
      <dgm:prSet presAssocID="{7764159C-2D6C-4124-BD87-7A9BCB3AED5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D4359-F81E-409C-9205-3816CA13DADF}" type="pres">
      <dgm:prSet presAssocID="{BCD82525-0150-49AE-B965-8F89DF8F66B5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F5A98EE2-EE02-4F8C-97DA-0F7FD95E1612}" type="pres">
      <dgm:prSet presAssocID="{BCD82525-0150-49AE-B965-8F89DF8F66B5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887B4264-B20A-4C29-A479-980F87FF4F10}" type="pres">
      <dgm:prSet presAssocID="{9429B331-AB28-45A6-BA87-9C11551AA2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8E90C-5A2B-4A3C-88B0-CDDBBE8079F0}" type="pres">
      <dgm:prSet presAssocID="{312051F5-42EB-462D-B62B-C530E85926C9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4D68C73F-996C-4E3B-B741-6794A25DC280}" type="pres">
      <dgm:prSet presAssocID="{312051F5-42EB-462D-B62B-C530E85926C9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3D2A46D3-2070-463B-B85D-B6B4A49D3301}" type="pres">
      <dgm:prSet presAssocID="{82EA4D28-BC75-40CA-8EF0-34372D46799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C7883D-B61A-40D4-89F7-188CEDD495E3}" type="presOf" srcId="{5F04EC65-14DD-4023-AE9C-1E21B62EEC25}" destId="{2381F3FD-91C7-4F8C-870F-3EE1FE4A598F}" srcOrd="0" destOrd="0" presId="urn:microsoft.com/office/officeart/2005/8/layout/process2"/>
    <dgm:cxn modelId="{E035C91E-4462-4A9E-A4F2-E3B7358F8212}" type="presOf" srcId="{9429B331-AB28-45A6-BA87-9C11551AA2B4}" destId="{887B4264-B20A-4C29-A479-980F87FF4F10}" srcOrd="0" destOrd="0" presId="urn:microsoft.com/office/officeart/2005/8/layout/process2"/>
    <dgm:cxn modelId="{B1F2B337-132A-4D32-8DFD-DC59D4A2BBCB}" type="presOf" srcId="{BCD82525-0150-49AE-B965-8F89DF8F66B5}" destId="{804D4359-F81E-409C-9205-3816CA13DADF}" srcOrd="0" destOrd="0" presId="urn:microsoft.com/office/officeart/2005/8/layout/process2"/>
    <dgm:cxn modelId="{8068C891-4B9B-4EAD-9F9C-355A573C854B}" type="presOf" srcId="{312051F5-42EB-462D-B62B-C530E85926C9}" destId="{BD88E90C-5A2B-4A3C-88B0-CDDBBE8079F0}" srcOrd="0" destOrd="0" presId="urn:microsoft.com/office/officeart/2005/8/layout/process2"/>
    <dgm:cxn modelId="{141A839A-2F03-4D83-9B63-9BB72BD6195D}" srcId="{5F04EC65-14DD-4023-AE9C-1E21B62EEC25}" destId="{9429B331-AB28-45A6-BA87-9C11551AA2B4}" srcOrd="1" destOrd="0" parTransId="{6621BC46-5C14-49F8-9A7D-6924F58D481E}" sibTransId="{312051F5-42EB-462D-B62B-C530E85926C9}"/>
    <dgm:cxn modelId="{6E9B6989-7FCB-4823-9790-3087E94BF2BC}" type="presOf" srcId="{312051F5-42EB-462D-B62B-C530E85926C9}" destId="{4D68C73F-996C-4E3B-B741-6794A25DC280}" srcOrd="1" destOrd="0" presId="urn:microsoft.com/office/officeart/2005/8/layout/process2"/>
    <dgm:cxn modelId="{88241F9B-E403-4CAF-9DBA-0E6D40033E04}" srcId="{5F04EC65-14DD-4023-AE9C-1E21B62EEC25}" destId="{82EA4D28-BC75-40CA-8EF0-34372D46799B}" srcOrd="2" destOrd="0" parTransId="{F7A98371-BBDD-4574-B56A-F4A9A9DB4EAC}" sibTransId="{0E6EF063-F39D-438A-B383-C92FCC935B18}"/>
    <dgm:cxn modelId="{C71DDE54-C6CC-4278-AC5A-839536A03664}" type="presOf" srcId="{82EA4D28-BC75-40CA-8EF0-34372D46799B}" destId="{3D2A46D3-2070-463B-B85D-B6B4A49D3301}" srcOrd="0" destOrd="0" presId="urn:microsoft.com/office/officeart/2005/8/layout/process2"/>
    <dgm:cxn modelId="{42606144-0813-4F96-B28B-683289CCF45F}" type="presOf" srcId="{BCD82525-0150-49AE-B965-8F89DF8F66B5}" destId="{F5A98EE2-EE02-4F8C-97DA-0F7FD95E1612}" srcOrd="1" destOrd="0" presId="urn:microsoft.com/office/officeart/2005/8/layout/process2"/>
    <dgm:cxn modelId="{02582267-3A92-42A9-9F70-79E67FE77921}" type="presOf" srcId="{7764159C-2D6C-4124-BD87-7A9BCB3AED5C}" destId="{4C65E5BA-81CE-4418-AE89-5194BED1E435}" srcOrd="0" destOrd="0" presId="urn:microsoft.com/office/officeart/2005/8/layout/process2"/>
    <dgm:cxn modelId="{93637662-6C9F-42F9-BE99-54B8D20C1A7F}" srcId="{5F04EC65-14DD-4023-AE9C-1E21B62EEC25}" destId="{7764159C-2D6C-4124-BD87-7A9BCB3AED5C}" srcOrd="0" destOrd="0" parTransId="{4BFF7B4F-B1C4-489C-A21A-E85B7339E043}" sibTransId="{BCD82525-0150-49AE-B965-8F89DF8F66B5}"/>
    <dgm:cxn modelId="{02A9E9AF-78A6-4EDA-9908-39664EC35001}" type="presParOf" srcId="{2381F3FD-91C7-4F8C-870F-3EE1FE4A598F}" destId="{4C65E5BA-81CE-4418-AE89-5194BED1E435}" srcOrd="0" destOrd="0" presId="urn:microsoft.com/office/officeart/2005/8/layout/process2"/>
    <dgm:cxn modelId="{8421D676-191A-4900-82AB-29CBDFAD9049}" type="presParOf" srcId="{2381F3FD-91C7-4F8C-870F-3EE1FE4A598F}" destId="{804D4359-F81E-409C-9205-3816CA13DADF}" srcOrd="1" destOrd="0" presId="urn:microsoft.com/office/officeart/2005/8/layout/process2"/>
    <dgm:cxn modelId="{49F5C0D6-F596-4DF4-9347-A1BBE573D8E3}" type="presParOf" srcId="{804D4359-F81E-409C-9205-3816CA13DADF}" destId="{F5A98EE2-EE02-4F8C-97DA-0F7FD95E1612}" srcOrd="0" destOrd="0" presId="urn:microsoft.com/office/officeart/2005/8/layout/process2"/>
    <dgm:cxn modelId="{BF2C483B-6C2F-487A-9CEA-FCFF3F27B890}" type="presParOf" srcId="{2381F3FD-91C7-4F8C-870F-3EE1FE4A598F}" destId="{887B4264-B20A-4C29-A479-980F87FF4F10}" srcOrd="2" destOrd="0" presId="urn:microsoft.com/office/officeart/2005/8/layout/process2"/>
    <dgm:cxn modelId="{6507727C-10EC-49F7-99FC-131D36E6807F}" type="presParOf" srcId="{2381F3FD-91C7-4F8C-870F-3EE1FE4A598F}" destId="{BD88E90C-5A2B-4A3C-88B0-CDDBBE8079F0}" srcOrd="3" destOrd="0" presId="urn:microsoft.com/office/officeart/2005/8/layout/process2"/>
    <dgm:cxn modelId="{ADBBE045-CFA3-46E1-B512-60C66137B74B}" type="presParOf" srcId="{BD88E90C-5A2B-4A3C-88B0-CDDBBE8079F0}" destId="{4D68C73F-996C-4E3B-B741-6794A25DC280}" srcOrd="0" destOrd="0" presId="urn:microsoft.com/office/officeart/2005/8/layout/process2"/>
    <dgm:cxn modelId="{F6DFF6FD-B17D-4E0A-A815-47B4D634EDD4}" type="presParOf" srcId="{2381F3FD-91C7-4F8C-870F-3EE1FE4A598F}" destId="{3D2A46D3-2070-463B-B85D-B6B4A49D3301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81CF2E1-EB60-4832-AD11-6AC8858FC25A}">
      <dsp:nvSpPr>
        <dsp:cNvPr id="0" name=""/>
        <dsp:cNvSpPr/>
      </dsp:nvSpPr>
      <dsp:spPr>
        <a:xfrm>
          <a:off x="0" y="3441586"/>
          <a:ext cx="7772400" cy="11296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HIVE-1642 Map Join </a:t>
          </a:r>
          <a:r>
            <a:rPr lang="zh-CN" altLang="en-US" sz="2000" kern="1200" dirty="0" smtClean="0"/>
            <a:t>自动优化</a:t>
          </a:r>
          <a:endParaRPr lang="zh-CN" altLang="en-US" sz="2000" kern="1200" dirty="0"/>
        </a:p>
      </dsp:txBody>
      <dsp:txXfrm>
        <a:off x="0" y="3441586"/>
        <a:ext cx="7772400" cy="609986"/>
      </dsp:txXfrm>
    </dsp:sp>
    <dsp:sp modelId="{520EE6FA-1C68-4720-AF47-19DC060B4132}">
      <dsp:nvSpPr>
        <dsp:cNvPr id="0" name=""/>
        <dsp:cNvSpPr/>
      </dsp:nvSpPr>
      <dsp:spPr>
        <a:xfrm>
          <a:off x="948" y="4028981"/>
          <a:ext cx="1554100" cy="51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HIVE-714</a:t>
          </a:r>
          <a:endParaRPr lang="zh-CN" altLang="en-US" sz="2100" kern="1200" dirty="0"/>
        </a:p>
      </dsp:txBody>
      <dsp:txXfrm>
        <a:off x="948" y="4028981"/>
        <a:ext cx="1554100" cy="519618"/>
      </dsp:txXfrm>
    </dsp:sp>
    <dsp:sp modelId="{E5D46FD0-B915-46D6-836C-F2F90DD0C091}">
      <dsp:nvSpPr>
        <dsp:cNvPr id="0" name=""/>
        <dsp:cNvSpPr/>
      </dsp:nvSpPr>
      <dsp:spPr>
        <a:xfrm>
          <a:off x="1555049" y="4028981"/>
          <a:ext cx="1554100" cy="51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HIVE-1605</a:t>
          </a:r>
        </a:p>
      </dsp:txBody>
      <dsp:txXfrm>
        <a:off x="1555049" y="4028981"/>
        <a:ext cx="1554100" cy="519618"/>
      </dsp:txXfrm>
    </dsp:sp>
    <dsp:sp modelId="{1D577F23-4E4A-491B-AAAC-D1E81BE26D8F}">
      <dsp:nvSpPr>
        <dsp:cNvPr id="0" name=""/>
        <dsp:cNvSpPr/>
      </dsp:nvSpPr>
      <dsp:spPr>
        <a:xfrm>
          <a:off x="3109149" y="4028981"/>
          <a:ext cx="1554100" cy="51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HIVE-1804</a:t>
          </a:r>
        </a:p>
      </dsp:txBody>
      <dsp:txXfrm>
        <a:off x="3109149" y="4028981"/>
        <a:ext cx="1554100" cy="519618"/>
      </dsp:txXfrm>
    </dsp:sp>
    <dsp:sp modelId="{53191623-BC72-4C89-B4E7-F7401510714E}">
      <dsp:nvSpPr>
        <dsp:cNvPr id="0" name=""/>
        <dsp:cNvSpPr/>
      </dsp:nvSpPr>
      <dsp:spPr>
        <a:xfrm>
          <a:off x="4663250" y="4028981"/>
          <a:ext cx="1554100" cy="51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HIVE-1830</a:t>
          </a:r>
        </a:p>
      </dsp:txBody>
      <dsp:txXfrm>
        <a:off x="4663250" y="4028981"/>
        <a:ext cx="1554100" cy="519618"/>
      </dsp:txXfrm>
    </dsp:sp>
    <dsp:sp modelId="{C73E7E06-2710-417A-9889-B0F068CADC55}">
      <dsp:nvSpPr>
        <dsp:cNvPr id="0" name=""/>
        <dsp:cNvSpPr/>
      </dsp:nvSpPr>
      <dsp:spPr>
        <a:xfrm>
          <a:off x="6217350" y="4028981"/>
          <a:ext cx="1554100" cy="51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HIVE-1965</a:t>
          </a:r>
        </a:p>
      </dsp:txBody>
      <dsp:txXfrm>
        <a:off x="6217350" y="4028981"/>
        <a:ext cx="1554100" cy="519618"/>
      </dsp:txXfrm>
    </dsp:sp>
    <dsp:sp modelId="{DC7688AF-7FB1-406D-9884-C6E8F31C5F9F}">
      <dsp:nvSpPr>
        <dsp:cNvPr id="0" name=""/>
        <dsp:cNvSpPr/>
      </dsp:nvSpPr>
      <dsp:spPr>
        <a:xfrm rot="10800000">
          <a:off x="0" y="1721197"/>
          <a:ext cx="7772400" cy="17373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HIVE-1754 </a:t>
          </a:r>
          <a:r>
            <a:rPr lang="zh-CN" altLang="en-US" sz="2000" kern="1200" dirty="0" smtClean="0"/>
            <a:t>使用轻量 </a:t>
          </a:r>
          <a:r>
            <a:rPr lang="en-US" altLang="zh-CN" sz="2000" kern="1200" dirty="0" smtClean="0"/>
            <a:t>Hash Table </a:t>
          </a:r>
          <a:r>
            <a:rPr lang="zh-CN" altLang="en-US" sz="2000" kern="1200" dirty="0" smtClean="0"/>
            <a:t>替代分布式缓存中的 </a:t>
          </a:r>
          <a:r>
            <a:rPr lang="en-US" altLang="zh-CN" sz="2000" kern="1200" dirty="0" smtClean="0"/>
            <a:t>JDBM </a:t>
          </a:r>
          <a:r>
            <a:rPr lang="zh-CN" altLang="en-US" sz="2000" kern="1200" dirty="0" smtClean="0"/>
            <a:t>组件</a:t>
          </a:r>
          <a:endParaRPr lang="zh-CN" altLang="en-US" sz="2000" kern="1200" dirty="0"/>
        </a:p>
      </dsp:txBody>
      <dsp:txXfrm rot="10800000">
        <a:off x="0" y="1721197"/>
        <a:ext cx="7772400" cy="1737333"/>
      </dsp:txXfrm>
    </dsp:sp>
    <dsp:sp modelId="{8ECDE423-1D79-4376-AF57-0551F9C67A20}">
      <dsp:nvSpPr>
        <dsp:cNvPr id="0" name=""/>
        <dsp:cNvSpPr/>
      </dsp:nvSpPr>
      <dsp:spPr>
        <a:xfrm rot="10800000">
          <a:off x="0" y="808"/>
          <a:ext cx="7772400" cy="1737333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HIVE-1641 </a:t>
          </a:r>
          <a:r>
            <a:rPr lang="zh-CN" altLang="en-US" sz="2000" kern="1200" dirty="0" smtClean="0"/>
            <a:t>将 </a:t>
          </a:r>
          <a:r>
            <a:rPr lang="en-US" altLang="zh-CN" sz="2000" kern="1200" dirty="0" smtClean="0"/>
            <a:t>Map Join </a:t>
          </a:r>
          <a:r>
            <a:rPr lang="zh-CN" altLang="en-US" sz="2000" kern="1200" dirty="0" smtClean="0"/>
            <a:t>的小表加载到分布式缓存</a:t>
          </a:r>
          <a:endParaRPr lang="zh-CN" altLang="en-US" sz="2000" kern="1200" dirty="0"/>
        </a:p>
      </dsp:txBody>
      <dsp:txXfrm>
        <a:off x="0" y="808"/>
        <a:ext cx="7772400" cy="609803"/>
      </dsp:txXfrm>
    </dsp:sp>
    <dsp:sp modelId="{CA610B7E-88A7-4FE2-B464-5B742E0FA2DA}">
      <dsp:nvSpPr>
        <dsp:cNvPr id="0" name=""/>
        <dsp:cNvSpPr/>
      </dsp:nvSpPr>
      <dsp:spPr>
        <a:xfrm>
          <a:off x="0" y="610612"/>
          <a:ext cx="3886199" cy="519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HIVE-1534</a:t>
          </a:r>
          <a:endParaRPr lang="zh-CN" altLang="en-US" sz="2100" kern="1200" dirty="0"/>
        </a:p>
      </dsp:txBody>
      <dsp:txXfrm>
        <a:off x="0" y="610612"/>
        <a:ext cx="3886199" cy="519462"/>
      </dsp:txXfrm>
    </dsp:sp>
    <dsp:sp modelId="{AA0EAB2B-F2A0-4679-B687-7D2213B1B132}">
      <dsp:nvSpPr>
        <dsp:cNvPr id="0" name=""/>
        <dsp:cNvSpPr/>
      </dsp:nvSpPr>
      <dsp:spPr>
        <a:xfrm>
          <a:off x="3886200" y="610612"/>
          <a:ext cx="3886199" cy="5194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HIVE-1670</a:t>
          </a:r>
          <a:endParaRPr lang="zh-CN" altLang="en-US" sz="2100" kern="1200" dirty="0"/>
        </a:p>
      </dsp:txBody>
      <dsp:txXfrm>
        <a:off x="3886200" y="610612"/>
        <a:ext cx="3886199" cy="5194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8053EC-7357-496F-A846-8F6ABB340755}">
      <dsp:nvSpPr>
        <dsp:cNvPr id="0" name=""/>
        <dsp:cNvSpPr/>
      </dsp:nvSpPr>
      <dsp:spPr>
        <a:xfrm>
          <a:off x="0" y="628"/>
          <a:ext cx="2472589" cy="7354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词法</a:t>
          </a:r>
          <a:r>
            <a:rPr lang="en-US" altLang="zh-CN" sz="1800" kern="1200" dirty="0" smtClean="0"/>
            <a:t>/</a:t>
          </a:r>
          <a:r>
            <a:rPr lang="zh-CN" altLang="en-US" sz="1800" kern="1200" dirty="0" smtClean="0"/>
            <a:t>语法解析、语义分析</a:t>
          </a:r>
          <a:endParaRPr lang="zh-CN" altLang="en-US" sz="1800" kern="1200" dirty="0"/>
        </a:p>
      </dsp:txBody>
      <dsp:txXfrm>
        <a:off x="0" y="628"/>
        <a:ext cx="2472589" cy="735470"/>
      </dsp:txXfrm>
    </dsp:sp>
    <dsp:sp modelId="{353A940E-9D2A-4F89-B788-930852306DE5}">
      <dsp:nvSpPr>
        <dsp:cNvPr id="0" name=""/>
        <dsp:cNvSpPr/>
      </dsp:nvSpPr>
      <dsp:spPr>
        <a:xfrm rot="5400000">
          <a:off x="1098393" y="754486"/>
          <a:ext cx="275801" cy="330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1098393" y="754486"/>
        <a:ext cx="275801" cy="330961"/>
      </dsp:txXfrm>
    </dsp:sp>
    <dsp:sp modelId="{AEE2F761-4939-4574-B6F7-A86797011860}">
      <dsp:nvSpPr>
        <dsp:cNvPr id="0" name=""/>
        <dsp:cNvSpPr/>
      </dsp:nvSpPr>
      <dsp:spPr>
        <a:xfrm>
          <a:off x="0" y="1103834"/>
          <a:ext cx="2472589" cy="735470"/>
        </a:xfrm>
        <a:prstGeom prst="roundRect">
          <a:avLst>
            <a:gd name="adj" fmla="val 10000"/>
          </a:avLst>
        </a:prstGeom>
        <a:solidFill>
          <a:schemeClr val="accent4">
            <a:hueOff val="5105759"/>
            <a:satOff val="-5996"/>
            <a:lumOff val="230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Transform </a:t>
          </a:r>
          <a:r>
            <a:rPr lang="zh-CN" altLang="en-US" sz="1800" kern="1200" dirty="0" smtClean="0"/>
            <a:t>优化器</a:t>
          </a:r>
          <a:endParaRPr lang="zh-CN" altLang="en-US" sz="1800" kern="1200" dirty="0"/>
        </a:p>
      </dsp:txBody>
      <dsp:txXfrm>
        <a:off x="0" y="1103834"/>
        <a:ext cx="2472589" cy="735470"/>
      </dsp:txXfrm>
    </dsp:sp>
    <dsp:sp modelId="{A244C19B-6F79-4BC5-A697-72C3D45074AC}">
      <dsp:nvSpPr>
        <dsp:cNvPr id="0" name=""/>
        <dsp:cNvSpPr/>
      </dsp:nvSpPr>
      <dsp:spPr>
        <a:xfrm rot="5400000">
          <a:off x="1098393" y="1857692"/>
          <a:ext cx="275801" cy="330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807679"/>
            <a:satOff val="-7995"/>
            <a:lumOff val="307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1098393" y="1857692"/>
        <a:ext cx="275801" cy="330961"/>
      </dsp:txXfrm>
    </dsp:sp>
    <dsp:sp modelId="{A07A9CB4-0A5C-492E-8444-75601D5A3DF1}">
      <dsp:nvSpPr>
        <dsp:cNvPr id="0" name=""/>
        <dsp:cNvSpPr/>
      </dsp:nvSpPr>
      <dsp:spPr>
        <a:xfrm>
          <a:off x="0" y="2207040"/>
          <a:ext cx="2472589" cy="735470"/>
        </a:xfrm>
        <a:prstGeom prst="roundRect">
          <a:avLst>
            <a:gd name="adj" fmla="val 1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生成执行计划</a:t>
          </a:r>
          <a:endParaRPr lang="en-US" altLang="zh-CN" sz="1800" kern="1200" dirty="0" smtClean="0"/>
        </a:p>
      </dsp:txBody>
      <dsp:txXfrm>
        <a:off x="0" y="2207040"/>
        <a:ext cx="2472589" cy="735470"/>
      </dsp:txXfrm>
    </dsp:sp>
    <dsp:sp modelId="{ABE5F0FB-553E-4EAB-BC01-097CFE87EA17}">
      <dsp:nvSpPr>
        <dsp:cNvPr id="0" name=""/>
        <dsp:cNvSpPr/>
      </dsp:nvSpPr>
      <dsp:spPr>
        <a:xfrm rot="5400000">
          <a:off x="1098393" y="2960898"/>
          <a:ext cx="275801" cy="330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15358"/>
            <a:satOff val="-15991"/>
            <a:lumOff val="6144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1098393" y="2960898"/>
        <a:ext cx="275801" cy="330961"/>
      </dsp:txXfrm>
    </dsp:sp>
    <dsp:sp modelId="{70520820-167F-4DC5-A954-E2B6617835E6}">
      <dsp:nvSpPr>
        <dsp:cNvPr id="0" name=""/>
        <dsp:cNvSpPr/>
      </dsp:nvSpPr>
      <dsp:spPr>
        <a:xfrm>
          <a:off x="0" y="3310246"/>
          <a:ext cx="2472589" cy="735470"/>
        </a:xfrm>
        <a:prstGeom prst="roundRect">
          <a:avLst>
            <a:gd name="adj" fmla="val 10000"/>
          </a:avLst>
        </a:prstGeom>
        <a:solidFill>
          <a:schemeClr val="accent4">
            <a:hueOff val="15317278"/>
            <a:satOff val="-17989"/>
            <a:lumOff val="6912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/>
            <a:t>PhysicalPlanResolver</a:t>
          </a:r>
          <a:r>
            <a:rPr lang="en-US" altLang="zh-CN" sz="1800" kern="1200" dirty="0" smtClean="0"/>
            <a:t> </a:t>
          </a:r>
          <a:r>
            <a:rPr lang="zh-CN" altLang="en-US" sz="1800" kern="1200" dirty="0" smtClean="0"/>
            <a:t>优化生成的 </a:t>
          </a:r>
          <a:r>
            <a:rPr lang="en-US" altLang="zh-CN" sz="1800" kern="1200" dirty="0" smtClean="0"/>
            <a:t>Stages</a:t>
          </a:r>
          <a:endParaRPr lang="zh-CN" altLang="en-US" sz="1800" kern="1200" dirty="0"/>
        </a:p>
      </dsp:txBody>
      <dsp:txXfrm>
        <a:off x="0" y="3310246"/>
        <a:ext cx="2472589" cy="735470"/>
      </dsp:txXfrm>
    </dsp:sp>
    <dsp:sp modelId="{9D450386-A3D7-49C0-9EAB-828D39A1B190}">
      <dsp:nvSpPr>
        <dsp:cNvPr id="0" name=""/>
        <dsp:cNvSpPr/>
      </dsp:nvSpPr>
      <dsp:spPr>
        <a:xfrm rot="4780176">
          <a:off x="1196484" y="4064418"/>
          <a:ext cx="280825" cy="3309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4780176">
        <a:off x="1196484" y="4064418"/>
        <a:ext cx="280825" cy="330961"/>
      </dsp:txXfrm>
    </dsp:sp>
    <dsp:sp modelId="{FCC709E1-A5CD-48C3-9643-EC76928293FF}">
      <dsp:nvSpPr>
        <dsp:cNvPr id="0" name=""/>
        <dsp:cNvSpPr/>
      </dsp:nvSpPr>
      <dsp:spPr>
        <a:xfrm>
          <a:off x="201205" y="4414081"/>
          <a:ext cx="2472589" cy="735470"/>
        </a:xfrm>
        <a:prstGeom prst="roundRect">
          <a:avLst>
            <a:gd name="adj" fmla="val 1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提交、执行</a:t>
          </a:r>
          <a:endParaRPr lang="zh-CN" altLang="en-US" sz="1800" kern="1200" dirty="0"/>
        </a:p>
      </dsp:txBody>
      <dsp:txXfrm>
        <a:off x="201205" y="4414081"/>
        <a:ext cx="2472589" cy="73547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65E5BA-81CE-4418-AE89-5194BED1E435}">
      <dsp:nvSpPr>
        <dsp:cNvPr id="0" name=""/>
        <dsp:cNvSpPr/>
      </dsp:nvSpPr>
      <dsp:spPr>
        <a:xfrm>
          <a:off x="604192" y="0"/>
          <a:ext cx="2536031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Skew Join </a:t>
          </a:r>
          <a:r>
            <a:rPr lang="zh-CN" altLang="en-US" sz="1800" kern="1200" dirty="0" smtClean="0"/>
            <a:t>优化器（</a:t>
          </a:r>
          <a:r>
            <a:rPr lang="en-US" altLang="en-US" sz="1800" kern="1200" dirty="0" err="1" smtClean="0"/>
            <a:t>SkewJoinResolver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604192" y="0"/>
        <a:ext cx="2536031" cy="1016000"/>
      </dsp:txXfrm>
    </dsp:sp>
    <dsp:sp modelId="{804D4359-F81E-409C-9205-3816CA13DADF}">
      <dsp:nvSpPr>
        <dsp:cNvPr id="0" name=""/>
        <dsp:cNvSpPr/>
      </dsp:nvSpPr>
      <dsp:spPr>
        <a:xfrm rot="5400000">
          <a:off x="1681708" y="1041399"/>
          <a:ext cx="380999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1681708" y="1041399"/>
        <a:ext cx="380999" cy="457200"/>
      </dsp:txXfrm>
    </dsp:sp>
    <dsp:sp modelId="{887B4264-B20A-4C29-A479-980F87FF4F10}">
      <dsp:nvSpPr>
        <dsp:cNvPr id="0" name=""/>
        <dsp:cNvSpPr/>
      </dsp:nvSpPr>
      <dsp:spPr>
        <a:xfrm>
          <a:off x="604192" y="1523999"/>
          <a:ext cx="2536031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Common Join </a:t>
          </a:r>
          <a:r>
            <a:rPr lang="zh-CN" altLang="en-US" sz="1800" kern="1200" dirty="0" smtClean="0"/>
            <a:t>转 </a:t>
          </a:r>
          <a:r>
            <a:rPr lang="en-US" altLang="zh-CN" sz="1800" kern="1200" dirty="0" smtClean="0"/>
            <a:t>Map Join </a:t>
          </a:r>
          <a:r>
            <a:rPr lang="zh-CN" altLang="en-US" sz="1800" kern="1200" dirty="0" smtClean="0"/>
            <a:t>优化器（</a:t>
          </a:r>
          <a:r>
            <a:rPr lang="en-US" altLang="zh-CN" sz="1800" kern="1200" dirty="0" err="1" smtClean="0"/>
            <a:t>CommonJoinResolver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604192" y="1523999"/>
        <a:ext cx="2536031" cy="1016000"/>
      </dsp:txXfrm>
    </dsp:sp>
    <dsp:sp modelId="{BD88E90C-5A2B-4A3C-88B0-CDDBBE8079F0}">
      <dsp:nvSpPr>
        <dsp:cNvPr id="0" name=""/>
        <dsp:cNvSpPr/>
      </dsp:nvSpPr>
      <dsp:spPr>
        <a:xfrm rot="5400000">
          <a:off x="1681708" y="2565399"/>
          <a:ext cx="381000" cy="4572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 rot="5400000">
        <a:off x="1681708" y="2565399"/>
        <a:ext cx="381000" cy="457200"/>
      </dsp:txXfrm>
    </dsp:sp>
    <dsp:sp modelId="{3D2A46D3-2070-463B-B85D-B6B4A49D3301}">
      <dsp:nvSpPr>
        <dsp:cNvPr id="0" name=""/>
        <dsp:cNvSpPr/>
      </dsp:nvSpPr>
      <dsp:spPr>
        <a:xfrm>
          <a:off x="604192" y="3047999"/>
          <a:ext cx="2536031" cy="1016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小表加载到分布式缓存优化器（</a:t>
          </a:r>
          <a:r>
            <a:rPr lang="en-US" altLang="en-US" sz="1800" kern="1200" dirty="0" err="1" smtClean="0"/>
            <a:t>MapJoinResolver</a:t>
          </a:r>
          <a:r>
            <a:rPr lang="zh-CN" altLang="en-US" sz="1800" kern="1200" dirty="0" smtClean="0"/>
            <a:t>）</a:t>
          </a:r>
          <a:endParaRPr lang="zh-CN" altLang="en-US" sz="1800" kern="1200" dirty="0"/>
        </a:p>
      </dsp:txBody>
      <dsp:txXfrm>
        <a:off x="604192" y="3047999"/>
        <a:ext cx="2536031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E0CDE-7B4D-4B1C-AB94-76B5E0A2D00F}" type="datetimeFigureOut">
              <a:rPr lang="zh-CN" altLang="en-US" smtClean="0"/>
              <a:pPr/>
              <a:t>2011-5-24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59DA-29F5-4F1F-B0B7-DD6DDB19C0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这个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patch </a:t>
            </a:r>
            <a:r>
              <a:rPr lang="zh-CN" altLang="en-US" baseline="0" dirty="0" smtClean="0"/>
              <a:t>引入了一种新的 </a:t>
            </a:r>
            <a:r>
              <a:rPr lang="en-US" altLang="zh-CN" baseline="0" dirty="0" smtClean="0"/>
              <a:t>Task </a:t>
            </a:r>
            <a:r>
              <a:rPr lang="zh-CN" altLang="en-US" baseline="0" dirty="0" smtClean="0"/>
              <a:t>，叫做 </a:t>
            </a:r>
            <a:r>
              <a:rPr lang="en-US" altLang="zh-CN" baseline="0" dirty="0" err="1" smtClean="0"/>
              <a:t>MapredLocalTask</a:t>
            </a:r>
            <a:r>
              <a:rPr lang="zh-CN" altLang="en-US" baseline="0" dirty="0" smtClean="0"/>
              <a:t>，执行 </a:t>
            </a:r>
            <a:r>
              <a:rPr lang="en-US" altLang="zh-CN" baseline="0" dirty="0" err="1" smtClean="0"/>
              <a:t>MapredLocalWork</a:t>
            </a:r>
            <a:r>
              <a:rPr lang="zh-CN" altLang="en-US" baseline="0" dirty="0" smtClean="0"/>
              <a:t>，这个阶段生成 </a:t>
            </a:r>
            <a:r>
              <a:rPr lang="en-US" altLang="zh-CN" baseline="0" dirty="0" err="1" smtClean="0"/>
              <a:t>HashTable</a:t>
            </a:r>
            <a:r>
              <a:rPr lang="en-US" altLang="zh-CN" baseline="0" dirty="0" smtClean="0"/>
              <a:t> File</a:t>
            </a:r>
            <a:r>
              <a:rPr lang="zh-CN" altLang="en-US" baseline="0" dirty="0" smtClean="0"/>
              <a:t>，并把它分发到分布式缓存。</a:t>
            </a:r>
            <a:endParaRPr lang="en-US" altLang="zh-CN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MapredTask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可以有多个 </a:t>
            </a:r>
            <a:r>
              <a:rPr lang="en-US" altLang="zh-CN" dirty="0" err="1" smtClean="0"/>
              <a:t>MapJoinOperator</a:t>
            </a:r>
            <a:r>
              <a:rPr lang="zh-CN" altLang="en-US" dirty="0" smtClean="0"/>
              <a:t>，而无论有多少个 </a:t>
            </a:r>
            <a:r>
              <a:rPr lang="en-US" altLang="zh-CN" dirty="0" err="1" smtClean="0"/>
              <a:t>MapJoinOperator</a:t>
            </a:r>
            <a:r>
              <a:rPr lang="zh-CN" altLang="en-US" dirty="0" smtClean="0"/>
              <a:t>，对于每个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MapJoinOperator</a:t>
            </a:r>
            <a:r>
              <a:rPr lang="zh-CN" altLang="en-US" dirty="0" smtClean="0"/>
              <a:t>，都会有 </a:t>
            </a:r>
            <a:r>
              <a:rPr lang="en-US" altLang="zh-CN" dirty="0" smtClean="0"/>
              <a:t>Operator </a:t>
            </a:r>
            <a:r>
              <a:rPr lang="zh-CN" altLang="en-US" dirty="0" smtClean="0"/>
              <a:t>来自大表，和 </a:t>
            </a:r>
            <a:r>
              <a:rPr lang="en-US" altLang="zh-CN" dirty="0" smtClean="0"/>
              <a:t>Operator </a:t>
            </a:r>
            <a:r>
              <a:rPr lang="zh-CN" altLang="en-US" dirty="0" smtClean="0"/>
              <a:t>来自小表。</a:t>
            </a:r>
            <a:endParaRPr lang="en-US" altLang="zh-CN" dirty="0" smtClean="0"/>
          </a:p>
          <a:p>
            <a:r>
              <a:rPr lang="zh-CN" altLang="en-US" dirty="0" smtClean="0"/>
              <a:t>对于大表的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，则不做修改。</a:t>
            </a:r>
            <a:endParaRPr lang="en-US" altLang="zh-CN" dirty="0" smtClean="0"/>
          </a:p>
          <a:p>
            <a:r>
              <a:rPr lang="zh-CN" altLang="en-US" dirty="0" smtClean="0"/>
              <a:t>对于小表的 </a:t>
            </a:r>
            <a:r>
              <a:rPr lang="en-US" altLang="zh-CN" dirty="0" smtClean="0"/>
              <a:t>Operator</a:t>
            </a:r>
            <a:r>
              <a:rPr lang="zh-CN" altLang="en-US" dirty="0" smtClean="0"/>
              <a:t>，创建一个</a:t>
            </a:r>
            <a:r>
              <a:rPr lang="zh-CN" altLang="en-US" baseline="0" dirty="0" smtClean="0"/>
              <a:t> </a:t>
            </a:r>
            <a:r>
              <a:rPr lang="en-US" altLang="zh-CN" baseline="0" dirty="0" err="1" smtClean="0"/>
              <a:t>HashtableSinkOperator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替代当前的 </a:t>
            </a:r>
            <a:r>
              <a:rPr lang="en-US" altLang="zh-CN" baseline="0" dirty="0" err="1" smtClean="0"/>
              <a:t>MapJoinOperator</a:t>
            </a:r>
            <a:r>
              <a:rPr lang="zh-CN" altLang="en-US" baseline="0" dirty="0" smtClean="0"/>
              <a:t>，创建 </a:t>
            </a:r>
            <a:r>
              <a:rPr lang="en-US" altLang="zh-CN" baseline="0" dirty="0" err="1" smtClean="0"/>
              <a:t>HashTableDummyOperator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作为 </a:t>
            </a:r>
            <a:r>
              <a:rPr lang="en-US" altLang="zh-CN" baseline="0" dirty="0" err="1" smtClean="0"/>
              <a:t>MapJoinOperator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的父 </a:t>
            </a:r>
            <a:r>
              <a:rPr lang="en-US" altLang="zh-CN" baseline="0" dirty="0" smtClean="0"/>
              <a:t>Operator</a:t>
            </a:r>
            <a:r>
              <a:rPr lang="zh-CN" altLang="en-US" baseline="0" dirty="0" smtClean="0"/>
              <a:t>。这个 </a:t>
            </a:r>
            <a:r>
              <a:rPr lang="en-US" altLang="zh-CN" baseline="0" dirty="0" err="1" smtClean="0"/>
              <a:t>HashTableDummyOperator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会帮助 </a:t>
            </a:r>
            <a:r>
              <a:rPr lang="en-US" altLang="zh-CN" baseline="0" dirty="0" err="1" smtClean="0"/>
              <a:t>MapJoinOperator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生成正确的输入 </a:t>
            </a:r>
            <a:r>
              <a:rPr lang="en-US" altLang="zh-CN" baseline="0" dirty="0" err="1" smtClean="0"/>
              <a:t>ObjectInspector</a:t>
            </a:r>
            <a:r>
              <a:rPr lang="zh-CN" altLang="en-US" baseline="0" dirty="0" smtClean="0"/>
              <a:t>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在执行阶段，</a:t>
            </a:r>
            <a:r>
              <a:rPr lang="en-US" altLang="zh-CN" baseline="0" dirty="0" err="1" smtClean="0"/>
              <a:t>MapredLocalTask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会处理所有的 </a:t>
            </a:r>
            <a:r>
              <a:rPr lang="en-US" altLang="zh-CN" baseline="0" dirty="0" err="1" smtClean="0"/>
              <a:t>MapredLocalWork</a:t>
            </a:r>
            <a:r>
              <a:rPr lang="zh-CN" altLang="en-US" baseline="0" dirty="0" smtClean="0"/>
              <a:t>，并为每一个小表生成 </a:t>
            </a:r>
            <a:r>
              <a:rPr lang="en-US" altLang="zh-CN" baseline="0" dirty="0" err="1" smtClean="0"/>
              <a:t>HashTable</a:t>
            </a:r>
            <a:r>
              <a:rPr lang="en-US" altLang="zh-CN" baseline="0" dirty="0" smtClean="0"/>
              <a:t> Files</a:t>
            </a:r>
            <a:r>
              <a:rPr lang="zh-CN" altLang="en-US" baseline="0" dirty="0" smtClean="0"/>
              <a:t>。当 </a:t>
            </a:r>
            <a:r>
              <a:rPr lang="en-US" altLang="zh-CN" baseline="0" dirty="0" err="1" smtClean="0"/>
              <a:t>MapredTask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 </a:t>
            </a:r>
            <a:r>
              <a:rPr lang="en-US" altLang="zh-CN" baseline="0" dirty="0" err="1" smtClean="0"/>
              <a:t>MapJoinOperator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处理第一行时，会将 </a:t>
            </a:r>
            <a:r>
              <a:rPr lang="en-US" altLang="zh-CN" baseline="0" dirty="0" smtClean="0"/>
              <a:t>Distributed Cache </a:t>
            </a:r>
            <a:r>
              <a:rPr lang="zh-CN" altLang="en-US" baseline="0" dirty="0" smtClean="0"/>
              <a:t>中的小表加载到内存中。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59DA-29F5-4F1F-B0B7-DD6DDB19C0A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59DA-29F5-4F1F-B0B7-DD6DDB19C0A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259DA-29F5-4F1F-B0B7-DD6DDB19C0A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5/24/2011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5/24/2011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31640" y="4653136"/>
            <a:ext cx="6400800" cy="1600200"/>
          </a:xfrm>
        </p:spPr>
        <p:txBody>
          <a:bodyPr/>
          <a:lstStyle/>
          <a:p>
            <a:r>
              <a:rPr lang="zh-CN" altLang="en-US" dirty="0" smtClean="0"/>
              <a:t>杨卓荦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Hive </a:t>
            </a:r>
            <a:r>
              <a:rPr lang="zh-CN" altLang="en-US" dirty="0" smtClean="0"/>
              <a:t>自动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 </a:t>
            </a:r>
            <a:r>
              <a:rPr lang="en-US" altLang="zh-CN" dirty="0" smtClean="0"/>
              <a:t>Map Join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63888" y="177281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endCxn id="8" idx="1"/>
          </p:cNvCxnSpPr>
          <p:nvPr/>
        </p:nvCxnSpPr>
        <p:spPr>
          <a:xfrm>
            <a:off x="7092280" y="2384884"/>
            <a:ext cx="1016929" cy="6156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956376" y="2852936"/>
            <a:ext cx="1043608" cy="10081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4355976" y="141277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5" idx="7"/>
            <a:endCxn id="14" idx="2"/>
          </p:cNvCxnSpPr>
          <p:nvPr/>
        </p:nvCxnSpPr>
        <p:spPr>
          <a:xfrm rot="5400000" flipH="1" flipV="1">
            <a:off x="4145600" y="1636257"/>
            <a:ext cx="181829" cy="23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563888" y="249289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355976" y="2780928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RS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8" idx="5"/>
            <a:endCxn id="19" idx="2"/>
          </p:cNvCxnSpPr>
          <p:nvPr/>
        </p:nvCxnSpPr>
        <p:spPr>
          <a:xfrm rot="16200000" flipH="1">
            <a:off x="4181604" y="2858583"/>
            <a:ext cx="109821" cy="23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5436096" y="1628800"/>
            <a:ext cx="93610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Join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22818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</a:t>
            </a:r>
          </a:p>
        </p:txBody>
      </p:sp>
      <p:sp>
        <p:nvSpPr>
          <p:cNvPr id="26" name="椭圆 25"/>
          <p:cNvSpPr/>
          <p:nvPr/>
        </p:nvSpPr>
        <p:spPr>
          <a:xfrm>
            <a:off x="5652120" y="2852936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FS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19" idx="6"/>
            <a:endCxn id="22" idx="2"/>
          </p:cNvCxnSpPr>
          <p:nvPr/>
        </p:nvCxnSpPr>
        <p:spPr>
          <a:xfrm flipV="1">
            <a:off x="5004048" y="1880828"/>
            <a:ext cx="432048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6"/>
            <a:endCxn id="22" idx="2"/>
          </p:cNvCxnSpPr>
          <p:nvPr/>
        </p:nvCxnSpPr>
        <p:spPr>
          <a:xfrm>
            <a:off x="5004048" y="1664804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3347864" y="1196752"/>
            <a:ext cx="3744416" cy="2376264"/>
            <a:chOff x="3131840" y="1196752"/>
            <a:chExt cx="3744416" cy="2376264"/>
          </a:xfrm>
          <a:noFill/>
        </p:grpSpPr>
        <p:sp>
          <p:nvSpPr>
            <p:cNvPr id="4" name="椭圆 3"/>
            <p:cNvSpPr/>
            <p:nvPr/>
          </p:nvSpPr>
          <p:spPr>
            <a:xfrm>
              <a:off x="3131840" y="1196752"/>
              <a:ext cx="3744416" cy="2376264"/>
            </a:xfrm>
            <a:prstGeom prst="ellipse">
              <a:avLst/>
            </a:prstGeom>
            <a:grp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>
              <a:stCxn id="4" idx="0"/>
              <a:endCxn id="4" idx="4"/>
            </p:cNvCxnSpPr>
            <p:nvPr/>
          </p:nvCxnSpPr>
          <p:spPr>
            <a:xfrm rot="16200000" flipH="1">
              <a:off x="3815916" y="2384884"/>
              <a:ext cx="2376264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直接箭头连接符 54"/>
          <p:cNvCxnSpPr>
            <a:stCxn id="22" idx="5"/>
            <a:endCxn id="25" idx="0"/>
          </p:cNvCxnSpPr>
          <p:nvPr/>
        </p:nvCxnSpPr>
        <p:spPr>
          <a:xfrm rot="16200000" flipH="1">
            <a:off x="6356757" y="1937392"/>
            <a:ext cx="145825" cy="3891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5" idx="4"/>
            <a:endCxn id="26" idx="0"/>
          </p:cNvCxnSpPr>
          <p:nvPr/>
        </p:nvCxnSpPr>
        <p:spPr>
          <a:xfrm rot="5400000">
            <a:off x="6228184" y="2456892"/>
            <a:ext cx="14401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2627784" y="4581128"/>
            <a:ext cx="1512168" cy="1800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860032" y="5301208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sp>
        <p:nvSpPr>
          <p:cNvPr id="63" name="椭圆 62"/>
          <p:cNvSpPr/>
          <p:nvPr/>
        </p:nvSpPr>
        <p:spPr>
          <a:xfrm>
            <a:off x="5652120" y="479715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Join</a:t>
            </a:r>
            <a:endParaRPr lang="zh-CN" altLang="en-US" dirty="0"/>
          </a:p>
        </p:txBody>
      </p:sp>
      <p:cxnSp>
        <p:nvCxnSpPr>
          <p:cNvPr id="64" name="直接箭头连接符 63"/>
          <p:cNvCxnSpPr>
            <a:stCxn id="62" idx="7"/>
            <a:endCxn id="63" idx="2"/>
          </p:cNvCxnSpPr>
          <p:nvPr/>
        </p:nvCxnSpPr>
        <p:spPr>
          <a:xfrm rot="5400000" flipH="1" flipV="1">
            <a:off x="5400467" y="5133918"/>
            <a:ext cx="264383" cy="238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6084168" y="580526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</a:t>
            </a:r>
            <a:endParaRPr lang="zh-CN" altLang="en-US" dirty="0"/>
          </a:p>
        </p:txBody>
      </p:sp>
      <p:cxnSp>
        <p:nvCxnSpPr>
          <p:cNvPr id="66" name="直接箭头连接符 65"/>
          <p:cNvCxnSpPr>
            <a:stCxn id="63" idx="4"/>
            <a:endCxn id="65" idx="1"/>
          </p:cNvCxnSpPr>
          <p:nvPr/>
        </p:nvCxnSpPr>
        <p:spPr>
          <a:xfrm rot="16200000" flipH="1">
            <a:off x="5955970" y="5645429"/>
            <a:ext cx="444403" cy="439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804248" y="458112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</a:t>
            </a:r>
            <a:endParaRPr lang="zh-CN" altLang="en-US" dirty="0"/>
          </a:p>
        </p:txBody>
      </p:sp>
      <p:cxnSp>
        <p:nvCxnSpPr>
          <p:cNvPr id="68" name="直接箭头连接符 67"/>
          <p:cNvCxnSpPr>
            <a:stCxn id="65" idx="7"/>
            <a:endCxn id="67" idx="4"/>
          </p:cNvCxnSpPr>
          <p:nvPr/>
        </p:nvCxnSpPr>
        <p:spPr>
          <a:xfrm rot="5400000" flipH="1" flipV="1">
            <a:off x="6614057" y="5303393"/>
            <a:ext cx="732435" cy="440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67" idx="5"/>
            <a:endCxn id="70" idx="0"/>
          </p:cNvCxnSpPr>
          <p:nvPr/>
        </p:nvCxnSpPr>
        <p:spPr>
          <a:xfrm rot="16200000" flipH="1">
            <a:off x="7334137" y="5219028"/>
            <a:ext cx="372395" cy="7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7236296" y="544522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FS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4716016" y="4221088"/>
            <a:ext cx="3384376" cy="230425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>
            <a:stCxn id="61" idx="6"/>
            <a:endCxn id="71" idx="2"/>
          </p:cNvCxnSpPr>
          <p:nvPr/>
        </p:nvCxnSpPr>
        <p:spPr>
          <a:xfrm flipV="1">
            <a:off x="4139952" y="5373216"/>
            <a:ext cx="576064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987824" y="4653136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2987824" y="5517232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3" idx="4"/>
            <a:endCxn id="74" idx="0"/>
          </p:cNvCxnSpPr>
          <p:nvPr/>
        </p:nvCxnSpPr>
        <p:spPr>
          <a:xfrm rot="16200000" flipH="1">
            <a:off x="3185846" y="5355214"/>
            <a:ext cx="288032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71" idx="7"/>
            <a:endCxn id="8" idx="3"/>
          </p:cNvCxnSpPr>
          <p:nvPr/>
        </p:nvCxnSpPr>
        <p:spPr>
          <a:xfrm rot="5400000" flipH="1" flipV="1">
            <a:off x="7434423" y="3883752"/>
            <a:ext cx="845124" cy="5044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619672" y="2780928"/>
            <a:ext cx="1800200" cy="15841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Conditional Task </a:t>
            </a:r>
            <a:r>
              <a:rPr lang="zh-CN" altLang="en-US" dirty="0" smtClean="0"/>
              <a:t>进行路径选择</a:t>
            </a:r>
            <a:endParaRPr lang="zh-CN" altLang="en-US" dirty="0"/>
          </a:p>
        </p:txBody>
      </p:sp>
      <p:cxnSp>
        <p:nvCxnSpPr>
          <p:cNvPr id="126" name="直接箭头连接符 125"/>
          <p:cNvCxnSpPr>
            <a:stCxn id="124" idx="0"/>
            <a:endCxn id="4" idx="2"/>
          </p:cNvCxnSpPr>
          <p:nvPr/>
        </p:nvCxnSpPr>
        <p:spPr>
          <a:xfrm rot="5400000" flipH="1" flipV="1">
            <a:off x="2735796" y="2168860"/>
            <a:ext cx="396044" cy="828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24" idx="4"/>
            <a:endCxn id="61" idx="1"/>
          </p:cNvCxnSpPr>
          <p:nvPr/>
        </p:nvCxnSpPr>
        <p:spPr>
          <a:xfrm rot="16200000" flipH="1">
            <a:off x="2444676" y="4440200"/>
            <a:ext cx="479657" cy="3294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0" y="1700808"/>
            <a:ext cx="1691680" cy="100811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Previous</a:t>
            </a:r>
            <a:endParaRPr lang="zh-CN" altLang="en-US" dirty="0"/>
          </a:p>
        </p:txBody>
      </p:sp>
      <p:cxnSp>
        <p:nvCxnSpPr>
          <p:cNvPr id="166" name="直接箭头连接符 165"/>
          <p:cNvCxnSpPr>
            <a:stCxn id="160" idx="4"/>
            <a:endCxn id="124" idx="2"/>
          </p:cNvCxnSpPr>
          <p:nvPr/>
        </p:nvCxnSpPr>
        <p:spPr>
          <a:xfrm rot="16200000" flipH="1">
            <a:off x="800708" y="2754052"/>
            <a:ext cx="864096" cy="7738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60" idx="6"/>
            <a:endCxn id="4" idx="2"/>
          </p:cNvCxnSpPr>
          <p:nvPr/>
        </p:nvCxnSpPr>
        <p:spPr>
          <a:xfrm>
            <a:off x="1691680" y="2204864"/>
            <a:ext cx="1656184" cy="1800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4499992" y="90872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Backup Map Reduce Task</a:t>
            </a:r>
            <a:endParaRPr lang="zh-CN" altLang="en-US" dirty="0"/>
          </a:p>
        </p:txBody>
      </p:sp>
      <p:sp>
        <p:nvSpPr>
          <p:cNvPr id="170" name="TextBox 169"/>
          <p:cNvSpPr txBox="1"/>
          <p:nvPr/>
        </p:nvSpPr>
        <p:spPr>
          <a:xfrm>
            <a:off x="2483768" y="623731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 Join Map Reduce Task</a:t>
            </a:r>
            <a:endParaRPr lang="zh-CN" altLang="en-US" dirty="0"/>
          </a:p>
        </p:txBody>
      </p:sp>
      <p:cxnSp>
        <p:nvCxnSpPr>
          <p:cNvPr id="172" name="直接箭头连接符 171"/>
          <p:cNvCxnSpPr>
            <a:stCxn id="61" idx="0"/>
            <a:endCxn id="4" idx="3"/>
          </p:cNvCxnSpPr>
          <p:nvPr/>
        </p:nvCxnSpPr>
        <p:spPr>
          <a:xfrm rot="5400000" flipH="1" flipV="1">
            <a:off x="2961990" y="3646898"/>
            <a:ext cx="1356108" cy="51235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71" idx="0"/>
            <a:endCxn id="4" idx="5"/>
          </p:cNvCxnSpPr>
          <p:nvPr/>
        </p:nvCxnSpPr>
        <p:spPr>
          <a:xfrm rot="5400000" flipH="1" flipV="1">
            <a:off x="5978029" y="3655195"/>
            <a:ext cx="996068" cy="13571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347864" y="386104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Backup To</a:t>
            </a:r>
            <a:endParaRPr lang="zh-CN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796136" y="36450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Backup To</a:t>
            </a:r>
            <a:endParaRPr lang="zh-CN" alt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6084168" y="126876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Common Join Task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5" grpId="0" animBg="1"/>
      <p:bldP spid="67" grpId="0" animBg="1"/>
      <p:bldP spid="70" grpId="0" animBg="1"/>
      <p:bldP spid="71" grpId="0" animBg="1"/>
      <p:bldP spid="73" grpId="0" animBg="1"/>
      <p:bldP spid="74" grpId="0" animBg="1"/>
      <p:bldP spid="124" grpId="0" animBg="1"/>
      <p:bldP spid="169" grpId="0"/>
      <p:bldP spid="170" grpId="0"/>
      <p:bldP spid="177" grpId="0"/>
      <p:bldP spid="178" grpId="0"/>
      <p:bldP spid="179" grpId="0"/>
      <p:bldP spid="17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Map Reduce 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Backup Task </a:t>
            </a:r>
            <a:r>
              <a:rPr lang="zh-CN" altLang="en-US" dirty="0" smtClean="0"/>
              <a:t>是原来的 </a:t>
            </a:r>
            <a:r>
              <a:rPr lang="en-US" altLang="zh-CN" dirty="0" smtClean="0"/>
              <a:t>Common Join Task</a:t>
            </a:r>
            <a:r>
              <a:rPr lang="zh-CN" altLang="en-US" dirty="0" smtClean="0"/>
              <a:t>，当需要执行 </a:t>
            </a:r>
            <a:r>
              <a:rPr lang="en-US" altLang="zh-CN" dirty="0" smtClean="0"/>
              <a:t>Join Task </a:t>
            </a:r>
            <a:r>
              <a:rPr lang="zh-CN" altLang="en-US" dirty="0" smtClean="0"/>
              <a:t>时，通过之前新增加的 </a:t>
            </a:r>
            <a:r>
              <a:rPr lang="en-US" altLang="zh-CN" dirty="0" smtClean="0"/>
              <a:t>Conditional Task </a:t>
            </a:r>
            <a:r>
              <a:rPr lang="zh-CN" altLang="en-US" dirty="0" smtClean="0"/>
              <a:t>进行路径选择，如果满足选择的条件（默认为小表小于</a:t>
            </a:r>
            <a:r>
              <a:rPr lang="en-US" altLang="zh-CN" dirty="0" smtClean="0"/>
              <a:t>25</a:t>
            </a:r>
            <a:r>
              <a:rPr lang="zh-CN" altLang="en-US" dirty="0" smtClean="0"/>
              <a:t>兆），则会选择 </a:t>
            </a:r>
            <a:r>
              <a:rPr lang="en-US" altLang="zh-CN" dirty="0" smtClean="0"/>
              <a:t>Map Join Task </a:t>
            </a:r>
            <a:r>
              <a:rPr lang="zh-CN" altLang="en-US" dirty="0" smtClean="0"/>
              <a:t>的路径，否则就会选择 </a:t>
            </a:r>
            <a:r>
              <a:rPr lang="en-US" altLang="zh-CN" dirty="0" smtClean="0"/>
              <a:t>Backup Task </a:t>
            </a:r>
            <a:r>
              <a:rPr lang="zh-CN" altLang="en-US" dirty="0" smtClean="0"/>
              <a:t>的路径。</a:t>
            </a:r>
            <a:endParaRPr lang="en-US" altLang="zh-CN" dirty="0" smtClean="0"/>
          </a:p>
          <a:p>
            <a:r>
              <a:rPr lang="zh-CN" altLang="en-US" dirty="0" smtClean="0"/>
              <a:t>由于小表加载到分布式缓存，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是有两个阶段构成。其中任意一个阶段失败（退出状态不为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），则可以会启动 </a:t>
            </a:r>
            <a:r>
              <a:rPr lang="en-US" altLang="zh-CN" dirty="0" smtClean="0"/>
              <a:t>Backup Task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 </a:t>
            </a:r>
            <a:r>
              <a:rPr lang="en-US" altLang="zh-CN" dirty="0" smtClean="0"/>
              <a:t>Map Join Task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Backup Task </a:t>
            </a:r>
            <a:r>
              <a:rPr lang="zh-CN" altLang="en-US" dirty="0" smtClean="0"/>
              <a:t>均失败，则任务失败。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什么情况下 </a:t>
            </a:r>
            <a:r>
              <a:rPr lang="en-US" altLang="zh-CN" dirty="0" smtClean="0"/>
              <a:t>Map Join Task </a:t>
            </a:r>
            <a:r>
              <a:rPr lang="zh-CN" altLang="en-US" dirty="0" smtClean="0"/>
              <a:t>失败，而 </a:t>
            </a:r>
            <a:r>
              <a:rPr lang="en-US" altLang="zh-CN" dirty="0" smtClean="0"/>
              <a:t>Backup Task </a:t>
            </a:r>
            <a:r>
              <a:rPr lang="zh-CN" altLang="en-US" dirty="0" smtClean="0"/>
              <a:t>成功？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hive.smalltable.filesize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配置错误的导致的小表过大的情况；</a:t>
            </a:r>
            <a:endParaRPr lang="en-US" altLang="zh-CN" dirty="0" smtClean="0"/>
          </a:p>
          <a:p>
            <a:r>
              <a:rPr lang="en-US" altLang="zh-CN" dirty="0" err="1" smtClean="0"/>
              <a:t>hive.mapjoin.localtask.max.memory.usage</a:t>
            </a:r>
            <a:r>
              <a:rPr lang="en-US" altLang="zh-CN" dirty="0" smtClean="0"/>
              <a:t> </a:t>
            </a:r>
            <a:r>
              <a:rPr lang="zh-CN" altLang="en-US" dirty="0" smtClean="0"/>
              <a:t>过小的情况；</a:t>
            </a:r>
            <a:endParaRPr lang="en-US" altLang="zh-CN" dirty="0" smtClean="0"/>
          </a:p>
          <a:p>
            <a:r>
              <a:rPr lang="en-US" altLang="zh-CN" dirty="0" smtClean="0"/>
              <a:t>Map Join </a:t>
            </a:r>
            <a:r>
              <a:rPr lang="zh-CN" altLang="en-US" dirty="0" smtClean="0"/>
              <a:t>行数超过 </a:t>
            </a:r>
            <a:r>
              <a:rPr lang="en-US" altLang="zh-CN" dirty="0" err="1" smtClean="0"/>
              <a:t>hive.mapjoin.maxsize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的情况；</a:t>
            </a:r>
            <a:endParaRPr lang="en-US" altLang="zh-CN" dirty="0" smtClean="0"/>
          </a:p>
          <a:p>
            <a:r>
              <a:rPr lang="en-US" altLang="zh-CN" dirty="0" smtClean="0"/>
              <a:t>Task Tracker </a:t>
            </a:r>
            <a:r>
              <a:rPr lang="zh-CN" altLang="en-US" dirty="0" smtClean="0"/>
              <a:t>启动的 </a:t>
            </a:r>
            <a:r>
              <a:rPr lang="en-US" altLang="zh-CN" dirty="0" smtClean="0"/>
              <a:t>Child </a:t>
            </a:r>
            <a:r>
              <a:rPr lang="zh-CN" altLang="en-US" dirty="0" smtClean="0"/>
              <a:t>进程超过 </a:t>
            </a:r>
            <a:r>
              <a:rPr lang="en-US" altLang="zh-CN" dirty="0" smtClean="0"/>
              <a:t>HEAP_SIZE </a:t>
            </a:r>
            <a:r>
              <a:rPr lang="zh-CN" altLang="en-US" dirty="0" smtClean="0"/>
              <a:t>导致内存溢出的情况；</a:t>
            </a:r>
            <a:endParaRPr lang="en-US" altLang="zh-CN" dirty="0" smtClean="0"/>
          </a:p>
          <a:p>
            <a:r>
              <a:rPr lang="zh-CN" altLang="en-US" dirty="0" smtClean="0"/>
              <a:t>其它用户设置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参数错误导致的失败，如</a:t>
            </a:r>
            <a:r>
              <a:rPr lang="en-US" altLang="zh-CN" dirty="0" err="1" smtClean="0"/>
              <a:t>hive.mapjoin.check.memory.rows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hive.hashtable.initialCapacity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hive.hashtable.loadfactor</a:t>
            </a:r>
            <a:endParaRPr lang="en-US" altLang="zh-CN" dirty="0" smtClean="0"/>
          </a:p>
          <a:p>
            <a:r>
              <a:rPr lang="en-US" altLang="zh-CN" dirty="0" err="1" smtClean="0"/>
              <a:t>DistributedCache</a:t>
            </a:r>
            <a:r>
              <a:rPr lang="en-US" altLang="zh-CN" dirty="0" smtClean="0"/>
              <a:t> </a:t>
            </a:r>
            <a:r>
              <a:rPr lang="zh-CN" altLang="en-US" dirty="0" smtClean="0"/>
              <a:t>异常等 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异常。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Documents and Settings\yangzhuoluo.pt\Local Settings\Temporary Internet Files\Content.IE5\5FAMMQ2Q\MC9004344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7464620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 Join </a:t>
            </a:r>
            <a:r>
              <a:rPr lang="zh-CN" altLang="en-US" dirty="0" smtClean="0"/>
              <a:t>所面临的问题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Map Join </a:t>
            </a:r>
            <a:r>
              <a:rPr lang="zh-CN" altLang="en-US" dirty="0" smtClean="0"/>
              <a:t>操作时，每台 </a:t>
            </a:r>
            <a:r>
              <a:rPr lang="en-US" altLang="zh-CN" dirty="0" smtClean="0"/>
              <a:t>Slave </a:t>
            </a:r>
            <a:r>
              <a:rPr lang="zh-CN" altLang="en-US" dirty="0" smtClean="0"/>
              <a:t>都会从 </a:t>
            </a:r>
            <a:r>
              <a:rPr lang="en-US" altLang="zh-CN" dirty="0" smtClean="0"/>
              <a:t>HDFS </a:t>
            </a:r>
            <a:r>
              <a:rPr lang="zh-CN" altLang="en-US" dirty="0" smtClean="0"/>
              <a:t>上读取小表加载到内存，效率较低。能否提高效率？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用户在使用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时，不知道何时增加 </a:t>
            </a:r>
            <a:r>
              <a:rPr lang="en-US" altLang="zh-CN" dirty="0" smtClean="0"/>
              <a:t>/*+MAPJOIN(</a:t>
            </a:r>
            <a:r>
              <a:rPr lang="zh-CN" altLang="en-US" dirty="0" smtClean="0"/>
              <a:t>小表</a:t>
            </a:r>
            <a:r>
              <a:rPr lang="en-US" altLang="zh-CN" dirty="0" smtClean="0"/>
              <a:t>)*/ </a:t>
            </a:r>
            <a:r>
              <a:rPr lang="zh-CN" altLang="en-US" dirty="0" smtClean="0"/>
              <a:t>的提示，误用提示可能会使效率降低、内存溢出或者任务失败。能否去除</a:t>
            </a:r>
            <a:r>
              <a:rPr lang="en-US" altLang="zh-CN" dirty="0" smtClean="0"/>
              <a:t>/*+MAPJOIN(</a:t>
            </a:r>
            <a:r>
              <a:rPr lang="zh-CN" altLang="en-US" dirty="0" smtClean="0"/>
              <a:t>小表</a:t>
            </a:r>
            <a:r>
              <a:rPr lang="en-US" altLang="zh-CN" dirty="0" smtClean="0"/>
              <a:t>)*/</a:t>
            </a:r>
            <a:r>
              <a:rPr lang="zh-CN" altLang="en-US" dirty="0" smtClean="0"/>
              <a:t> 的提示？</a:t>
            </a:r>
            <a:endParaRPr lang="en-US" altLang="zh-CN" dirty="0" smtClean="0"/>
          </a:p>
        </p:txBody>
      </p:sp>
      <p:pic>
        <p:nvPicPr>
          <p:cNvPr id="1028" name="Picture 4" descr="C:\Documents and Settings\yangzhuoluo.pt\Local Settings\Temporary Internet Files\Content.IE5\PJRDERMO\MC90005511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437112"/>
            <a:ext cx="4188737" cy="20113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如何解决？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对于“问题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”，可以将小表序列化为一个 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文件（其 </a:t>
            </a:r>
            <a:r>
              <a:rPr lang="en-US" altLang="zh-CN" dirty="0" smtClean="0"/>
              <a:t>Key 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MapJoinKey</a:t>
            </a:r>
            <a:r>
              <a:rPr lang="zh-CN" altLang="en-US" dirty="0" smtClean="0"/>
              <a:t>，其 </a:t>
            </a:r>
            <a:r>
              <a:rPr lang="en-US" altLang="zh-CN" dirty="0" smtClean="0"/>
              <a:t>Value </a:t>
            </a:r>
            <a:r>
              <a:rPr lang="zh-CN" altLang="en-US" dirty="0" smtClean="0"/>
              <a:t>为 </a:t>
            </a:r>
            <a:r>
              <a:rPr lang="en-US" altLang="zh-CN" dirty="0" err="1" smtClean="0"/>
              <a:t>MapJoinObjectValue</a:t>
            </a:r>
            <a:r>
              <a:rPr lang="zh-CN" altLang="en-US" dirty="0" smtClean="0"/>
              <a:t>），分发到分布式缓存，执行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时，直接从本地读取这个序列化后的文件，反序列化到内存，直接进行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操作。</a:t>
            </a:r>
            <a:endParaRPr lang="en-US" altLang="zh-CN" dirty="0" smtClean="0"/>
          </a:p>
          <a:p>
            <a:r>
              <a:rPr lang="zh-CN" altLang="en-US" dirty="0" smtClean="0"/>
              <a:t>对于“问题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”，可以在执行期根据小表的大小进行判断（</a:t>
            </a:r>
            <a:r>
              <a:rPr lang="en-US" altLang="zh-CN" dirty="0" smtClean="0"/>
              <a:t>Hive Task Level</a:t>
            </a:r>
            <a:r>
              <a:rPr lang="zh-CN" altLang="en-US" dirty="0" smtClean="0"/>
              <a:t>执行路径选择），如果小表符合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的要求（小于</a:t>
            </a:r>
            <a:r>
              <a:rPr lang="en-US" altLang="zh-CN" dirty="0" smtClean="0"/>
              <a:t>25M</a:t>
            </a:r>
            <a:r>
              <a:rPr lang="zh-CN" altLang="en-US" dirty="0" smtClean="0"/>
              <a:t>），则执行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路径，否则执行 </a:t>
            </a:r>
            <a:r>
              <a:rPr lang="en-US" altLang="zh-CN" dirty="0" smtClean="0"/>
              <a:t>Common Join </a:t>
            </a:r>
            <a:r>
              <a:rPr lang="zh-CN" altLang="en-US" dirty="0" smtClean="0"/>
              <a:t>路径。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相关的社区 </a:t>
            </a:r>
            <a:r>
              <a:rPr lang="en-US" altLang="zh-CN" dirty="0" smtClean="0"/>
              <a:t>Patch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基本原理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3369568" cy="514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椭圆 4"/>
          <p:cNvSpPr/>
          <p:nvPr/>
        </p:nvSpPr>
        <p:spPr>
          <a:xfrm>
            <a:off x="827584" y="4509120"/>
            <a:ext cx="2808312" cy="9361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282550">
            <a:off x="2998992" y="3644993"/>
            <a:ext cx="24964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4644008" y="1628800"/>
          <a:ext cx="37444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04048" y="602128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改写执行计划，重绘 </a:t>
            </a:r>
            <a:r>
              <a:rPr lang="en-US" altLang="zh-CN" dirty="0" smtClean="0"/>
              <a:t>Tasks 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8" grpId="0">
        <p:bldAsOne/>
      </p:bldGraphic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PhysicalPlanResolver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117104"/>
          </a:xfrm>
        </p:spPr>
        <p:txBody>
          <a:bodyPr/>
          <a:lstStyle/>
          <a:p>
            <a:r>
              <a:rPr lang="zh-CN" altLang="en-US" dirty="0" smtClean="0"/>
              <a:t>执行计划的优化器，执行计划生成之后，对执行计划进行优化，对</a:t>
            </a:r>
            <a:r>
              <a:rPr lang="en-US" altLang="zh-CN" dirty="0" smtClean="0"/>
              <a:t> Hive Tasks </a:t>
            </a:r>
            <a:r>
              <a:rPr lang="zh-CN" altLang="en-US" dirty="0" smtClean="0"/>
              <a:t>图进行改写。</a:t>
            </a:r>
            <a:endParaRPr lang="zh-CN" altLang="en-US" dirty="0"/>
          </a:p>
        </p:txBody>
      </p:sp>
      <p:pic>
        <p:nvPicPr>
          <p:cNvPr id="4" name="图片 3" descr="PhysicalPlanResol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708920"/>
            <a:ext cx="8494148" cy="180020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12" idx="0"/>
          </p:cNvCxnSpPr>
          <p:nvPr/>
        </p:nvCxnSpPr>
        <p:spPr>
          <a:xfrm rot="5400000">
            <a:off x="1169622" y="4563126"/>
            <a:ext cx="1656184" cy="2520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3528" y="551723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HIVE-1641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HIVE-1754</a:t>
            </a:r>
            <a:r>
              <a:rPr lang="zh-CN" altLang="en-US" dirty="0" smtClean="0"/>
              <a:t>，将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的小表加载到分布式缓存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endCxn id="21" idx="1"/>
          </p:cNvCxnSpPr>
          <p:nvPr/>
        </p:nvCxnSpPr>
        <p:spPr>
          <a:xfrm rot="16200000" flipH="1">
            <a:off x="3837112" y="3587824"/>
            <a:ext cx="1613793" cy="11521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0072" y="450912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HIVE-1642</a:t>
            </a:r>
            <a:r>
              <a:rPr lang="zh-CN" altLang="en-US" dirty="0" smtClean="0"/>
              <a:t>，根据小表的大小，自动将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转化为普通 </a:t>
            </a:r>
            <a:r>
              <a:rPr lang="en-US" altLang="zh-CN" dirty="0" smtClean="0"/>
              <a:t>Join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HIVE-1641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HIVE-1754 </a:t>
            </a:r>
            <a:r>
              <a:rPr lang="zh-CN" altLang="en-US" dirty="0" smtClean="0"/>
              <a:t>将小表加载到分布式缓存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将每个包含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的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替换并拆分成两个 </a:t>
            </a:r>
            <a:r>
              <a:rPr lang="en-US" altLang="zh-CN" dirty="0" smtClean="0"/>
              <a:t>Stage</a:t>
            </a:r>
          </a:p>
          <a:p>
            <a:r>
              <a:rPr lang="zh-CN" altLang="en-US" dirty="0" smtClean="0"/>
              <a:t>第一个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是一个包含 </a:t>
            </a:r>
            <a:r>
              <a:rPr lang="en-US" altLang="zh-CN" dirty="0" err="1" smtClean="0"/>
              <a:t>HashTableSinkOperator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MapredLocalTask</a:t>
            </a:r>
            <a:r>
              <a:rPr lang="zh-CN" altLang="en-US" dirty="0" smtClean="0"/>
              <a:t>，将小表生成 </a:t>
            </a:r>
            <a:r>
              <a:rPr lang="en-US" altLang="zh-CN" dirty="0" smtClean="0"/>
              <a:t>Hash Table </a:t>
            </a:r>
            <a:r>
              <a:rPr lang="zh-CN" altLang="en-US" dirty="0" smtClean="0"/>
              <a:t>文件，并分发到 </a:t>
            </a:r>
            <a:r>
              <a:rPr lang="en-US" altLang="zh-CN" dirty="0" smtClean="0"/>
              <a:t>Distributed Cache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第二个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是一个包含 </a:t>
            </a:r>
            <a:r>
              <a:rPr lang="en-US" altLang="zh-CN" dirty="0" err="1" smtClean="0"/>
              <a:t>MapJoinOperator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 </a:t>
            </a:r>
            <a:r>
              <a:rPr lang="en-US" altLang="zh-CN" dirty="0" err="1" smtClean="0"/>
              <a:t>MapredTask</a:t>
            </a:r>
            <a:r>
              <a:rPr lang="zh-CN" altLang="en-US" dirty="0" smtClean="0"/>
              <a:t>，将小表（</a:t>
            </a:r>
            <a:r>
              <a:rPr lang="en-US" altLang="zh-CN" dirty="0" smtClean="0"/>
              <a:t>Hash Table</a:t>
            </a:r>
            <a:r>
              <a:rPr lang="zh-CN" altLang="en-US" dirty="0" smtClean="0"/>
              <a:t>）从</a:t>
            </a:r>
            <a:r>
              <a:rPr lang="en-US" altLang="zh-CN" dirty="0" smtClean="0"/>
              <a:t>Distributed Cache</a:t>
            </a:r>
            <a:r>
              <a:rPr lang="zh-CN" altLang="en-US" dirty="0" smtClean="0"/>
              <a:t>中加载进来，并执行实际的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操作。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小表加载到分布式缓存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7504" y="1484784"/>
            <a:ext cx="4824536" cy="511256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467544" y="1988840"/>
            <a:ext cx="4104456" cy="1800200"/>
            <a:chOff x="611560" y="1844824"/>
            <a:chExt cx="4104456" cy="1800200"/>
          </a:xfrm>
        </p:grpSpPr>
        <p:sp>
          <p:nvSpPr>
            <p:cNvPr id="5" name="椭圆 4"/>
            <p:cNvSpPr/>
            <p:nvPr/>
          </p:nvSpPr>
          <p:spPr>
            <a:xfrm>
              <a:off x="755576" y="2564904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TS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619672" y="1916832"/>
              <a:ext cx="100811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Join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260007" y="2289602"/>
              <a:ext cx="408399" cy="310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2195736" y="2852936"/>
              <a:ext cx="792088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</a:t>
              </a:r>
              <a:endParaRPr lang="zh-CN" altLang="en-US" dirty="0"/>
            </a:p>
          </p:txBody>
        </p:sp>
        <p:cxnSp>
          <p:nvCxnSpPr>
            <p:cNvPr id="13" name="直接箭头连接符 12"/>
            <p:cNvCxnSpPr>
              <a:stCxn id="6" idx="4"/>
              <a:endCxn id="9" idx="2"/>
            </p:cNvCxnSpPr>
            <p:nvPr/>
          </p:nvCxnSpPr>
          <p:spPr>
            <a:xfrm rot="16200000" flipH="1">
              <a:off x="1871700" y="2816932"/>
              <a:ext cx="576064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2843808" y="2060848"/>
              <a:ext cx="792088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</a:t>
              </a:r>
              <a:endParaRPr lang="zh-CN" altLang="en-US" dirty="0"/>
            </a:p>
          </p:txBody>
        </p:sp>
        <p:cxnSp>
          <p:nvCxnSpPr>
            <p:cNvPr id="17" name="直接箭头连接符 16"/>
            <p:cNvCxnSpPr>
              <a:stCxn id="9" idx="6"/>
              <a:endCxn id="14" idx="4"/>
            </p:cNvCxnSpPr>
            <p:nvPr/>
          </p:nvCxnSpPr>
          <p:spPr>
            <a:xfrm flipV="1">
              <a:off x="2987824" y="2636912"/>
              <a:ext cx="25202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4" idx="5"/>
              <a:endCxn id="35" idx="0"/>
            </p:cNvCxnSpPr>
            <p:nvPr/>
          </p:nvCxnSpPr>
          <p:spPr>
            <a:xfrm rot="16200000" flipH="1">
              <a:off x="3481709" y="2590736"/>
              <a:ext cx="372395" cy="2960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/>
            <p:cNvSpPr/>
            <p:nvPr/>
          </p:nvSpPr>
          <p:spPr>
            <a:xfrm>
              <a:off x="3491880" y="2924944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FS</a:t>
              </a:r>
              <a:endParaRPr lang="zh-CN" altLang="en-US" dirty="0"/>
            </a:p>
          </p:txBody>
        </p:sp>
        <p:sp>
          <p:nvSpPr>
            <p:cNvPr id="57" name="椭圆 56"/>
            <p:cNvSpPr/>
            <p:nvPr/>
          </p:nvSpPr>
          <p:spPr>
            <a:xfrm>
              <a:off x="611560" y="1844824"/>
              <a:ext cx="4104456" cy="1800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544" y="4293096"/>
            <a:ext cx="4104456" cy="1800200"/>
            <a:chOff x="611560" y="1844824"/>
            <a:chExt cx="4104456" cy="1800200"/>
          </a:xfrm>
        </p:grpSpPr>
        <p:sp>
          <p:nvSpPr>
            <p:cNvPr id="75" name="椭圆 74"/>
            <p:cNvSpPr/>
            <p:nvPr/>
          </p:nvSpPr>
          <p:spPr>
            <a:xfrm>
              <a:off x="755576" y="2564904"/>
              <a:ext cx="648072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TS</a:t>
              </a:r>
              <a:endParaRPr lang="zh-CN" altLang="en-US" dirty="0"/>
            </a:p>
          </p:txBody>
        </p:sp>
        <p:sp>
          <p:nvSpPr>
            <p:cNvPr id="76" name="椭圆 75"/>
            <p:cNvSpPr/>
            <p:nvPr/>
          </p:nvSpPr>
          <p:spPr>
            <a:xfrm>
              <a:off x="1619672" y="1916832"/>
              <a:ext cx="1008112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Join</a:t>
              </a:r>
              <a:endParaRPr lang="zh-CN" altLang="en-US" dirty="0"/>
            </a:p>
          </p:txBody>
        </p:sp>
        <p:cxnSp>
          <p:nvCxnSpPr>
            <p:cNvPr id="77" name="直接箭头连接符 76"/>
            <p:cNvCxnSpPr>
              <a:stCxn id="75" idx="7"/>
              <a:endCxn id="76" idx="2"/>
            </p:cNvCxnSpPr>
            <p:nvPr/>
          </p:nvCxnSpPr>
          <p:spPr>
            <a:xfrm rot="5400000" flipH="1" flipV="1">
              <a:off x="1260007" y="2289602"/>
              <a:ext cx="408399" cy="3109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77"/>
            <p:cNvSpPr/>
            <p:nvPr/>
          </p:nvSpPr>
          <p:spPr>
            <a:xfrm>
              <a:off x="2195736" y="2852936"/>
              <a:ext cx="792088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>
              <a:stCxn id="76" idx="4"/>
              <a:endCxn id="78" idx="2"/>
            </p:cNvCxnSpPr>
            <p:nvPr/>
          </p:nvCxnSpPr>
          <p:spPr>
            <a:xfrm rot="16200000" flipH="1">
              <a:off x="1871700" y="2816932"/>
              <a:ext cx="576064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2843808" y="2060848"/>
              <a:ext cx="792088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SEL</a:t>
              </a:r>
              <a:endParaRPr lang="zh-CN" altLang="en-US" dirty="0"/>
            </a:p>
          </p:txBody>
        </p:sp>
        <p:cxnSp>
          <p:nvCxnSpPr>
            <p:cNvPr id="81" name="直接箭头连接符 80"/>
            <p:cNvCxnSpPr>
              <a:stCxn id="78" idx="6"/>
              <a:endCxn id="80" idx="4"/>
            </p:cNvCxnSpPr>
            <p:nvPr/>
          </p:nvCxnSpPr>
          <p:spPr>
            <a:xfrm flipV="1">
              <a:off x="2987824" y="2636912"/>
              <a:ext cx="25202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80" idx="5"/>
              <a:endCxn id="83" idx="0"/>
            </p:cNvCxnSpPr>
            <p:nvPr/>
          </p:nvCxnSpPr>
          <p:spPr>
            <a:xfrm rot="16200000" flipH="1">
              <a:off x="3481709" y="2590736"/>
              <a:ext cx="372395" cy="2960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3491880" y="2924944"/>
              <a:ext cx="648072" cy="504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FS</a:t>
              </a:r>
              <a:endParaRPr lang="zh-CN" altLang="en-US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611560" y="1844824"/>
              <a:ext cx="4104456" cy="1800200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6" name="直接箭头连接符 85"/>
          <p:cNvCxnSpPr/>
          <p:nvPr/>
        </p:nvCxnSpPr>
        <p:spPr>
          <a:xfrm rot="5400000">
            <a:off x="2267744" y="4041068"/>
            <a:ext cx="5040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835696" y="162880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Local Work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843808" y="400506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 Reduce (Map)</a:t>
            </a:r>
            <a:endParaRPr lang="zh-CN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79512" y="13407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Map Reduce 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3" name="右箭头 92"/>
          <p:cNvSpPr/>
          <p:nvPr/>
        </p:nvSpPr>
        <p:spPr>
          <a:xfrm>
            <a:off x="4427984" y="3429000"/>
            <a:ext cx="122413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5652120" y="1772816"/>
            <a:ext cx="3312368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5327576" y="508518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6191672" y="4437112"/>
            <a:ext cx="100811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Map Join</a:t>
            </a:r>
            <a:endParaRPr lang="zh-CN" altLang="en-US" dirty="0"/>
          </a:p>
        </p:txBody>
      </p:sp>
      <p:cxnSp>
        <p:nvCxnSpPr>
          <p:cNvPr id="98" name="直接箭头连接符 97"/>
          <p:cNvCxnSpPr>
            <a:stCxn id="96" idx="7"/>
            <a:endCxn id="97" idx="2"/>
          </p:cNvCxnSpPr>
          <p:nvPr/>
        </p:nvCxnSpPr>
        <p:spPr>
          <a:xfrm rot="5400000" flipH="1" flipV="1">
            <a:off x="5832007" y="4809882"/>
            <a:ext cx="408399" cy="3109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6767736" y="5373216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4"/>
            <a:endCxn id="99" idx="2"/>
          </p:cNvCxnSpPr>
          <p:nvPr/>
        </p:nvCxnSpPr>
        <p:spPr>
          <a:xfrm rot="16200000" flipH="1">
            <a:off x="6443700" y="5337212"/>
            <a:ext cx="576064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/>
          <p:cNvSpPr/>
          <p:nvPr/>
        </p:nvSpPr>
        <p:spPr>
          <a:xfrm>
            <a:off x="7415808" y="458112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SEL</a:t>
            </a:r>
            <a:endParaRPr lang="zh-CN" altLang="en-US" dirty="0"/>
          </a:p>
        </p:txBody>
      </p:sp>
      <p:cxnSp>
        <p:nvCxnSpPr>
          <p:cNvPr id="102" name="直接箭头连接符 101"/>
          <p:cNvCxnSpPr>
            <a:stCxn id="99" idx="6"/>
            <a:endCxn id="101" idx="4"/>
          </p:cNvCxnSpPr>
          <p:nvPr/>
        </p:nvCxnSpPr>
        <p:spPr>
          <a:xfrm flipV="1">
            <a:off x="7559824" y="5157192"/>
            <a:ext cx="25202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01" idx="5"/>
            <a:endCxn id="104" idx="0"/>
          </p:cNvCxnSpPr>
          <p:nvPr/>
        </p:nvCxnSpPr>
        <p:spPr>
          <a:xfrm rot="16200000" flipH="1">
            <a:off x="8053709" y="5111016"/>
            <a:ext cx="372395" cy="296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/>
          <p:cNvSpPr/>
          <p:nvPr/>
        </p:nvSpPr>
        <p:spPr>
          <a:xfrm>
            <a:off x="8063880" y="5445224"/>
            <a:ext cx="648072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FS</a:t>
            </a:r>
            <a:endParaRPr lang="zh-CN" altLang="en-US" dirty="0"/>
          </a:p>
        </p:txBody>
      </p:sp>
      <p:sp>
        <p:nvSpPr>
          <p:cNvPr id="105" name="椭圆 104"/>
          <p:cNvSpPr/>
          <p:nvPr/>
        </p:nvSpPr>
        <p:spPr>
          <a:xfrm>
            <a:off x="5220072" y="4077072"/>
            <a:ext cx="3744416" cy="230425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/>
          <p:cNvCxnSpPr>
            <a:stCxn id="94" idx="4"/>
            <a:endCxn id="105" idx="0"/>
          </p:cNvCxnSpPr>
          <p:nvPr/>
        </p:nvCxnSpPr>
        <p:spPr>
          <a:xfrm rot="5400000">
            <a:off x="6768244" y="3537012"/>
            <a:ext cx="86409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椭圆 107"/>
          <p:cNvSpPr/>
          <p:nvPr/>
        </p:nvSpPr>
        <p:spPr>
          <a:xfrm>
            <a:off x="6300192" y="2204864"/>
            <a:ext cx="64807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</a:t>
            </a:r>
            <a:endParaRPr lang="zh-CN" altLang="en-US" dirty="0"/>
          </a:p>
        </p:txBody>
      </p:sp>
      <p:sp>
        <p:nvSpPr>
          <p:cNvPr id="109" name="椭圆 108"/>
          <p:cNvSpPr/>
          <p:nvPr/>
        </p:nvSpPr>
        <p:spPr>
          <a:xfrm>
            <a:off x="7524328" y="2132856"/>
            <a:ext cx="720080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HS</a:t>
            </a:r>
            <a:endParaRPr lang="zh-CN" altLang="en-US" dirty="0"/>
          </a:p>
        </p:txBody>
      </p:sp>
      <p:cxnSp>
        <p:nvCxnSpPr>
          <p:cNvPr id="110" name="直接箭头连接符 109"/>
          <p:cNvCxnSpPr>
            <a:stCxn id="108" idx="6"/>
            <a:endCxn id="109" idx="2"/>
          </p:cNvCxnSpPr>
          <p:nvPr/>
        </p:nvCxnSpPr>
        <p:spPr>
          <a:xfrm flipV="1">
            <a:off x="6948264" y="2456892"/>
            <a:ext cx="576064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5868144" y="134076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Map Reduce Local Task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20072" y="393305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Map Reduce Task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1" animBg="1"/>
      <p:bldP spid="96" grpId="0" animBg="1"/>
      <p:bldP spid="97" grpId="0" animBg="1"/>
      <p:bldP spid="99" grpId="0" animBg="1"/>
      <p:bldP spid="101" grpId="0" animBg="1"/>
      <p:bldP spid="104" grpId="0" animBg="1"/>
      <p:bldP spid="105" grpId="0" animBg="1"/>
      <p:bldP spid="108" grpId="0" animBg="1"/>
      <p:bldP spid="109" grpId="0" animBg="1"/>
      <p:bldP spid="119" grpId="1"/>
      <p:bldP spid="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Hash Table Sink Operator (HS)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无论是传统 </a:t>
            </a:r>
            <a:r>
              <a:rPr lang="en-US" altLang="zh-CN" dirty="0" smtClean="0"/>
              <a:t>Map Join</a:t>
            </a:r>
            <a:r>
              <a:rPr lang="zh-CN" altLang="en-US" dirty="0" smtClean="0"/>
              <a:t>，还是分布式缓存的 </a:t>
            </a:r>
            <a:r>
              <a:rPr lang="en-US" altLang="zh-CN" dirty="0" smtClean="0"/>
              <a:t>Map Join</a:t>
            </a:r>
            <a:r>
              <a:rPr lang="zh-CN" altLang="en-US" dirty="0" smtClean="0"/>
              <a:t>，小表在内存都是以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存储的。</a:t>
            </a:r>
            <a:endParaRPr lang="en-US" altLang="zh-CN" dirty="0" smtClean="0"/>
          </a:p>
          <a:p>
            <a:r>
              <a:rPr lang="en-US" altLang="zh-CN" dirty="0" smtClean="0"/>
              <a:t>Hash Table Sink Operator </a:t>
            </a:r>
            <a:r>
              <a:rPr lang="zh-CN" altLang="en-US" dirty="0" smtClean="0"/>
              <a:t>是将存储 </a:t>
            </a:r>
            <a:r>
              <a:rPr lang="en-US" altLang="zh-CN" dirty="0" smtClean="0"/>
              <a:t>Map Join </a:t>
            </a:r>
            <a:r>
              <a:rPr lang="zh-CN" altLang="en-US" dirty="0" smtClean="0"/>
              <a:t>的小表 </a:t>
            </a:r>
            <a:r>
              <a:rPr lang="en-US" altLang="zh-CN" dirty="0" err="1" smtClean="0"/>
              <a:t>HashMap</a:t>
            </a:r>
            <a:r>
              <a:rPr lang="en-US" altLang="zh-CN" dirty="0" smtClean="0"/>
              <a:t> </a:t>
            </a:r>
            <a:r>
              <a:rPr lang="zh-CN" altLang="en-US" dirty="0" smtClean="0"/>
              <a:t>序列化，并写入到 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（写入一个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文件），其后续 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（</a:t>
            </a:r>
            <a:r>
              <a:rPr lang="en-US" altLang="zh-CN" dirty="0" smtClean="0"/>
              <a:t>Map Reduce Task</a:t>
            </a:r>
            <a:r>
              <a:rPr lang="zh-CN" altLang="en-US" dirty="0" smtClean="0"/>
              <a:t>）在提交时会将这个路径带入 </a:t>
            </a:r>
            <a:r>
              <a:rPr lang="en-US" altLang="zh-CN" dirty="0" err="1" smtClean="0"/>
              <a:t>DisitributedCache</a:t>
            </a:r>
            <a:r>
              <a:rPr lang="zh-CN" altLang="en-US" dirty="0" smtClean="0"/>
              <a:t>，并在执行 </a:t>
            </a:r>
            <a:r>
              <a:rPr lang="en-US" altLang="zh-CN" dirty="0" smtClean="0"/>
              <a:t>MR </a:t>
            </a:r>
            <a:r>
              <a:rPr lang="zh-CN" altLang="en-US" dirty="0" smtClean="0"/>
              <a:t>前分发到每一台机。</a:t>
            </a:r>
            <a:endParaRPr lang="en-US" altLang="zh-CN" dirty="0" smtClean="0"/>
          </a:p>
          <a:p>
            <a:r>
              <a:rPr lang="zh-CN" altLang="en-US" dirty="0" smtClean="0"/>
              <a:t>将小表在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序列化成 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hashtable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文件，可以内存反序列化方式直接读入，而不是分发小表每次都进行 </a:t>
            </a:r>
            <a:r>
              <a:rPr lang="en-US" altLang="zh-CN" dirty="0" smtClean="0"/>
              <a:t>TS-&gt;SEL</a:t>
            </a:r>
            <a:r>
              <a:rPr lang="zh-CN" altLang="en-US" dirty="0" smtClean="0"/>
              <a:t>，不需要重建 </a:t>
            </a:r>
            <a:r>
              <a:rPr lang="en-US" altLang="zh-CN" dirty="0" err="1" smtClean="0"/>
              <a:t>HashTable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889</TotalTime>
  <Words>973</Words>
  <Application>Microsoft Office PowerPoint</Application>
  <PresentationFormat>全屏显示(4:3)</PresentationFormat>
  <Paragraphs>106</Paragraphs>
  <Slides>13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Equity</vt:lpstr>
      <vt:lpstr>Hive 自动 Map Join 优化</vt:lpstr>
      <vt:lpstr>Map Join 所面临的问题</vt:lpstr>
      <vt:lpstr>如何解决？</vt:lpstr>
      <vt:lpstr>相关的社区 Patch</vt:lpstr>
      <vt:lpstr>基本原理</vt:lpstr>
      <vt:lpstr>PhysicalPlanResolver</vt:lpstr>
      <vt:lpstr>HIVE-1641、HIVE-1754 将小表加载到分布式缓存</vt:lpstr>
      <vt:lpstr>小表加载到分布式缓存</vt:lpstr>
      <vt:lpstr>Hash Table Sink Operator (HS)</vt:lpstr>
      <vt:lpstr>自动 Map Join</vt:lpstr>
      <vt:lpstr>Backup Map Reduce Task</vt:lpstr>
      <vt:lpstr>什么情况下 Map Join Task 失败，而 Backup Task 成功？</vt:lpstr>
      <vt:lpstr>幻灯片 13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 自动 Map Join 优化</dc:title>
  <dc:creator>杨卓荦</dc:creator>
  <cp:lastModifiedBy>杨卓荦</cp:lastModifiedBy>
  <cp:revision>124</cp:revision>
  <dcterms:created xsi:type="dcterms:W3CDTF">2011-05-23T02:12:41Z</dcterms:created>
  <dcterms:modified xsi:type="dcterms:W3CDTF">2011-05-24T08:10:38Z</dcterms:modified>
</cp:coreProperties>
</file>