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25457-9A46-EA24-1D5A-5AB469CBE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26A393-B6EA-4133-13E0-D17AC0575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ECE59-C10F-5163-D647-C9352229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FA26B8-3AB3-F89C-FD8D-2A9B72B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0AAF11-3641-6257-87A5-72C126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8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14051-CF21-9977-6EDB-E9C8EE85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099B5D-3D6A-96CD-5C0D-3DC7FA378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DB318-9DEA-31BE-048A-BD8C66C1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7BE4F9-AD02-5288-1F9F-15122034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3CDEB8-05A6-D370-31CB-F5BED47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A13816-0BF9-5177-D232-9B95BDF2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D1329-10B0-2D18-6883-71AAA9CAB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889D5-49B0-A6A8-30CC-F9A2B6FA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09C00-D80D-22B7-73BA-741C1321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CD34E-0386-48ED-84A6-D88A4A6C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0761F-63A4-0822-0236-453DB35B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B7111-190F-7BA0-90C7-4EF7C927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B2A5E-2855-FBE3-485B-24331D6E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29B40-CD56-75F4-A614-CE58FB37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D77D5-D01D-C316-1428-F64B21F0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ADE6-9B3F-9CFA-FFF8-55525FB5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E5410-A185-D9B0-4464-FC93CC40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4D404B-BC2B-7626-9A89-FD0F48BA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27AA0-13E8-8118-3D42-F34CF32B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58BC1B-6C97-9461-583A-C8FDA22C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0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A1F3E-5F52-320A-E71D-B1900CFB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57E35-8A0F-07CB-4BF4-6B133B9C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59D4F9-362F-27A7-9FC9-36A8F37B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0637C-D15B-4B70-7137-0FAE02E1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78015-C4A0-6428-DEF9-39FCE041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47490B-5378-6C54-897B-CFEBC5A7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1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4CC08-E00B-EC5A-F383-353F29AF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F1351B-F9D1-6C4A-8AF6-E4E8CB6B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F679D6-B671-48BB-8F69-22F71AF6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0111FD-A7A1-DC0F-AD5B-1FB361369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CA0C8B-63B8-4FAC-555E-65DAAEEB8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7BC31C-A809-DF73-7151-01A0F04E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A02FD2-ACAB-ADD5-D673-DFC90D0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BE2FEA-3883-6349-EEE0-DACF325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1C8D-EBAC-ECAA-83B4-0F1EE8A9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F4A1A6-4D73-B0E1-849F-07D971F1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7A67E0-F087-D60E-0DE4-05F7F42E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85136-E594-7A01-2E65-749B69D3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8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914A95-1422-B95D-B4E9-92989D9D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54CB89-B2E6-D120-A577-C4720605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9DF05C-2C49-DDB7-2C52-7D9FCC27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17B0D-CCB0-9142-1E54-E267ADF7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28B99-21C9-4877-0B62-58C9B10A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3A7BF-A0DC-E906-3ED5-6E6F39F19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CB5DF5-6287-FF23-FDA6-BE0876E7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740AE5-0191-D434-18D0-586BBBD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F4285A-BC79-36E3-95FA-B38E7226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14DC7-98F3-F8CA-D9EC-6302A1E2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B6AF65-9243-6A27-387B-48A477C91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C0A62A-11D3-C936-4830-3F437A7C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EE6D27-813F-2BB1-1EDE-7EA24062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D2A921-72E4-29C8-2ACB-5A658F5A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2E602B-319D-F455-6815-BB8D56E3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E415E-4E61-2F31-5F48-3D74221B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19844-35B0-D36F-C1F4-95C4AA33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EE4139-54FB-A2E0-DB33-3BE6F80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2D8F8-A0D4-4D0D-80A7-92CE7411D2B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3F41AD-0BF8-2085-4C67-1BFC632E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5A51F-FE66-D4FB-1D84-1690AFAB2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9114-9AED-49D0-A658-214B4054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90CD7-457C-E3AE-E33C-489264314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Parcels delivery service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873BAB-4AD4-9A9E-F436-4CA0E1F75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3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8293-7ED2-AA9B-B4B8-0CCA6B34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</a:t>
            </a:r>
            <a:r>
              <a:rPr lang="en-US" dirty="0"/>
              <a:t>API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6921FE-1E41-1558-4635-DE40B594F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5" y="1860137"/>
            <a:ext cx="8977745" cy="4080793"/>
          </a:xfrm>
        </p:spPr>
      </p:pic>
    </p:spTree>
    <p:extLst>
      <p:ext uri="{BB962C8B-B14F-4D97-AF65-F5344CB8AC3E}">
        <p14:creationId xmlns:p14="http://schemas.microsoft.com/office/powerpoint/2010/main" val="356675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0B47E-C83D-54B7-DE63-D9B2E28F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демонстрации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BE08F-16E0-EA9F-23A6-AEF23517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Знакомство с требованиями к приложению</a:t>
            </a:r>
          </a:p>
          <a:p>
            <a:r>
              <a:rPr lang="ru-RU" dirty="0"/>
              <a:t>Проектирование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Демонстрация модели данных и архитектуры</a:t>
            </a:r>
          </a:p>
          <a:p>
            <a:r>
              <a:rPr lang="ru-RU" dirty="0"/>
              <a:t>Демонстрация работы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2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71E99-F581-17AA-E6BA-4068062F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1D078-D429-537A-A435-8F0359D2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Разработать архитектурную схему приложения</a:t>
            </a:r>
          </a:p>
          <a:p>
            <a:r>
              <a:rPr lang="ru-RU" dirty="0"/>
              <a:t>Использовать </a:t>
            </a:r>
            <a:r>
              <a:rPr lang="ru-RU" dirty="0" err="1"/>
              <a:t>микросервисы</a:t>
            </a:r>
            <a:endParaRPr lang="ru-RU" dirty="0"/>
          </a:p>
          <a:p>
            <a:r>
              <a:rPr lang="ru-RU" dirty="0" err="1"/>
              <a:t>Контейнеризировать</a:t>
            </a:r>
            <a:r>
              <a:rPr lang="ru-RU" dirty="0"/>
              <a:t> приложение</a:t>
            </a:r>
          </a:p>
          <a:p>
            <a:r>
              <a:rPr lang="ru-RU" dirty="0"/>
              <a:t>Использовать авторизацию </a:t>
            </a:r>
            <a:r>
              <a:rPr lang="en-US" dirty="0"/>
              <a:t>JWT</a:t>
            </a:r>
            <a:r>
              <a:rPr lang="ru-RU" dirty="0"/>
              <a:t> токеном</a:t>
            </a:r>
          </a:p>
          <a:p>
            <a:r>
              <a:rPr lang="ru-RU" dirty="0"/>
              <a:t>Предоставить документацию </a:t>
            </a:r>
            <a:r>
              <a:rPr lang="en-US" dirty="0"/>
              <a:t>API</a:t>
            </a:r>
          </a:p>
          <a:p>
            <a:r>
              <a:rPr lang="ru-RU" dirty="0"/>
              <a:t>Покрыть тестами</a:t>
            </a:r>
          </a:p>
          <a:p>
            <a:r>
              <a:rPr lang="ru-RU" dirty="0"/>
              <a:t>Предоставить инструкцию о развертке и работе приложения</a:t>
            </a:r>
          </a:p>
          <a:p>
            <a:r>
              <a:rPr lang="ru-RU" dirty="0"/>
              <a:t>Использовать </a:t>
            </a:r>
            <a:r>
              <a:rPr lang="en-US" dirty="0"/>
              <a:t>Java, Spring boot, </a:t>
            </a:r>
            <a:r>
              <a:rPr lang="en-US" dirty="0" err="1"/>
              <a:t>postgres</a:t>
            </a:r>
            <a:r>
              <a:rPr lang="en-US" dirty="0"/>
              <a:t>, message brokers, API GW</a:t>
            </a:r>
            <a:endParaRPr lang="ru-RU" dirty="0"/>
          </a:p>
          <a:p>
            <a:r>
              <a:rPr lang="ru-RU" dirty="0"/>
              <a:t>Добавить что-то от себя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3C5F2-FAF4-C2CA-9297-76B7CF1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043AE3A-FF3E-368B-97D8-B1BBFFB4C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58" y="1690688"/>
            <a:ext cx="11304884" cy="4072803"/>
          </a:xfrm>
        </p:spPr>
      </p:pic>
    </p:spTree>
    <p:extLst>
      <p:ext uri="{BB962C8B-B14F-4D97-AF65-F5344CB8AC3E}">
        <p14:creationId xmlns:p14="http://schemas.microsoft.com/office/powerpoint/2010/main" val="325478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5C3F7-082C-6156-1DF1-F3978F07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</a:t>
            </a:r>
            <a:r>
              <a:rPr lang="en-US" dirty="0"/>
              <a:t>Users API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06300-43CD-CF97-0A57-048494BF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000" b="1" dirty="0"/>
              <a:t>POST /sign</a:t>
            </a:r>
            <a:r>
              <a:rPr lang="ru-RU" sz="2000" b="1" dirty="0"/>
              <a:t>-</a:t>
            </a:r>
            <a:r>
              <a:rPr lang="en-US" sz="2000" b="1" dirty="0"/>
              <a:t>in </a:t>
            </a:r>
            <a:r>
              <a:rPr lang="ru-RU" sz="2000" dirty="0"/>
              <a:t>–  авторизация пользователя</a:t>
            </a:r>
          </a:p>
          <a:p>
            <a:r>
              <a:rPr lang="en-US" sz="2000" b="1" dirty="0"/>
              <a:t>POST /sign-up </a:t>
            </a:r>
            <a:r>
              <a:rPr lang="ru-RU" sz="2000" dirty="0"/>
              <a:t>– регистрация пользователя</a:t>
            </a:r>
          </a:p>
          <a:p>
            <a:r>
              <a:rPr lang="en-US" sz="2000" b="1" dirty="0"/>
              <a:t>GET /orders </a:t>
            </a:r>
            <a:r>
              <a:rPr lang="ru-RU" sz="2000" dirty="0"/>
              <a:t>– получение списка заказов</a:t>
            </a:r>
          </a:p>
          <a:p>
            <a:r>
              <a:rPr lang="en-US" sz="2000" b="1" dirty="0"/>
              <a:t>POST /orders </a:t>
            </a:r>
            <a:r>
              <a:rPr lang="ru-RU" sz="2000" dirty="0"/>
              <a:t>– создание нового заказа</a:t>
            </a:r>
          </a:p>
          <a:p>
            <a:r>
              <a:rPr lang="en-US" sz="2000" b="1" dirty="0"/>
              <a:t>GET /orders/{id} </a:t>
            </a:r>
            <a:r>
              <a:rPr lang="ru-RU" sz="2000" dirty="0"/>
              <a:t>– получение конкретного заказа</a:t>
            </a:r>
          </a:p>
          <a:p>
            <a:r>
              <a:rPr lang="en-US" sz="2000" b="1" dirty="0"/>
              <a:t>PUT /orders/{id}/destination</a:t>
            </a:r>
            <a:r>
              <a:rPr lang="ru-RU" sz="2000" b="1" dirty="0"/>
              <a:t> </a:t>
            </a:r>
            <a:r>
              <a:rPr lang="ru-RU" sz="2000" dirty="0"/>
              <a:t>– изменение места доставки заказа</a:t>
            </a:r>
          </a:p>
          <a:p>
            <a:r>
              <a:rPr lang="en-US" sz="2000" dirty="0"/>
              <a:t> </a:t>
            </a:r>
            <a:r>
              <a:rPr lang="en-US" sz="2000" b="1" dirty="0"/>
              <a:t>POST /orders/{id}/cancel</a:t>
            </a:r>
            <a:r>
              <a:rPr lang="ru-RU" sz="2000" b="1" dirty="0"/>
              <a:t> </a:t>
            </a:r>
            <a:r>
              <a:rPr lang="ru-RU" sz="2000" dirty="0"/>
              <a:t>– отмена заказа</a:t>
            </a:r>
            <a:endParaRPr lang="en-US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434DB9-3086-B583-60DD-166BFA77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454295"/>
            <a:ext cx="49053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8C1CE-F3F0-EEF2-6560-7D9BCC1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</a:t>
            </a:r>
            <a:r>
              <a:rPr lang="en-US" dirty="0"/>
              <a:t>Couriers API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4B0B9-41E0-EE71-CBB5-80A1996A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5837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POST /sign-in </a:t>
            </a:r>
            <a:r>
              <a:rPr lang="ru-RU" sz="2000" dirty="0"/>
              <a:t>– авторизация курьера</a:t>
            </a:r>
          </a:p>
          <a:p>
            <a:r>
              <a:rPr lang="en-US" sz="2000" b="1" dirty="0"/>
              <a:t>GET /orders </a:t>
            </a:r>
            <a:r>
              <a:rPr lang="en-US" sz="2000" dirty="0"/>
              <a:t>– </a:t>
            </a:r>
            <a:r>
              <a:rPr lang="ru-RU" sz="2000" dirty="0"/>
              <a:t>получение списка заказов курьера</a:t>
            </a:r>
          </a:p>
          <a:p>
            <a:r>
              <a:rPr lang="en-US" sz="2000" b="1" dirty="0"/>
              <a:t>GET /orders/{id} </a:t>
            </a:r>
            <a:r>
              <a:rPr lang="en-US" sz="2000" dirty="0"/>
              <a:t>– </a:t>
            </a:r>
            <a:r>
              <a:rPr lang="ru-RU" sz="2000" dirty="0"/>
              <a:t>получение конкретного заказа</a:t>
            </a:r>
          </a:p>
          <a:p>
            <a:r>
              <a:rPr lang="en-US" sz="2000" b="1" dirty="0"/>
              <a:t>PUT /orders{id}/location </a:t>
            </a:r>
            <a:r>
              <a:rPr lang="ru-RU" sz="2000" dirty="0"/>
              <a:t>– изменение местоположения заказа</a:t>
            </a:r>
          </a:p>
          <a:p>
            <a:r>
              <a:rPr lang="en-US" sz="2000" b="1" dirty="0"/>
              <a:t>PUT /orders{id}/status</a:t>
            </a:r>
            <a:r>
              <a:rPr lang="ru-RU" sz="2000" b="1" dirty="0"/>
              <a:t> </a:t>
            </a:r>
            <a:r>
              <a:rPr lang="ru-RU" sz="2000" dirty="0"/>
              <a:t>– изменение статуса заказа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A140C-1C04-A766-418D-3CC12C4A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37" y="1027906"/>
            <a:ext cx="5111894" cy="44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9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07E5A-D103-8C52-D6BC-2F21F8FB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</a:t>
            </a:r>
            <a:r>
              <a:rPr lang="en-US" dirty="0"/>
              <a:t>Admin API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6374A-297B-9949-CACA-CB03222C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3436" cy="4351338"/>
          </a:xfrm>
        </p:spPr>
        <p:txBody>
          <a:bodyPr>
            <a:noAutofit/>
          </a:bodyPr>
          <a:lstStyle/>
          <a:p>
            <a:r>
              <a:rPr lang="en-US" sz="1800" b="1" dirty="0"/>
              <a:t>POST /sign-in </a:t>
            </a:r>
            <a:r>
              <a:rPr lang="en-US" sz="1800" dirty="0"/>
              <a:t>–</a:t>
            </a:r>
            <a:r>
              <a:rPr lang="ru-RU" sz="1800" dirty="0"/>
              <a:t> авторизация админа</a:t>
            </a:r>
            <a:endParaRPr lang="en-US" sz="1800" dirty="0"/>
          </a:p>
          <a:p>
            <a:r>
              <a:rPr lang="en-US" sz="1800" b="1" dirty="0"/>
              <a:t>GET /couriers </a:t>
            </a:r>
            <a:r>
              <a:rPr lang="ru-RU" sz="1800" dirty="0"/>
              <a:t>– получение списка всех курьеров</a:t>
            </a:r>
            <a:endParaRPr lang="en-US" sz="1800" dirty="0"/>
          </a:p>
          <a:p>
            <a:r>
              <a:rPr lang="en-US" sz="1800" b="1" dirty="0"/>
              <a:t>POST /couriers </a:t>
            </a:r>
            <a:r>
              <a:rPr lang="ru-RU" sz="1800" dirty="0"/>
              <a:t>– создание нового курьера</a:t>
            </a:r>
            <a:endParaRPr lang="en-US" sz="1800" dirty="0"/>
          </a:p>
          <a:p>
            <a:r>
              <a:rPr lang="en-US" sz="1800" b="1" dirty="0"/>
              <a:t>GET /couriers/{id}</a:t>
            </a:r>
            <a:r>
              <a:rPr lang="ru-RU" sz="1800" b="1" dirty="0"/>
              <a:t> </a:t>
            </a:r>
            <a:r>
              <a:rPr lang="ru-RU" sz="1800" dirty="0"/>
              <a:t>– получение конкретного курьера</a:t>
            </a:r>
            <a:endParaRPr lang="en-US" sz="1800" dirty="0"/>
          </a:p>
          <a:p>
            <a:r>
              <a:rPr lang="en-US" sz="1800" b="1" dirty="0"/>
              <a:t>GET /orders </a:t>
            </a:r>
            <a:r>
              <a:rPr lang="ru-RU" sz="1800" dirty="0"/>
              <a:t>– получение всех заказов</a:t>
            </a:r>
            <a:endParaRPr lang="en-US" sz="1800" dirty="0"/>
          </a:p>
          <a:p>
            <a:r>
              <a:rPr lang="en-US" sz="1800" b="1" dirty="0"/>
              <a:t>GET /orders/{id} </a:t>
            </a:r>
            <a:r>
              <a:rPr lang="ru-RU" sz="1800" dirty="0"/>
              <a:t>– получение конкретного заказа</a:t>
            </a:r>
            <a:endParaRPr lang="en-US" sz="1800" dirty="0"/>
          </a:p>
          <a:p>
            <a:r>
              <a:rPr lang="en-US" sz="1800" b="1" dirty="0"/>
              <a:t>PUT /orders/{id}/status </a:t>
            </a:r>
            <a:r>
              <a:rPr lang="ru-RU" sz="1800" dirty="0"/>
              <a:t>– изменение статуса заказа</a:t>
            </a:r>
            <a:endParaRPr lang="en-US" sz="1800" dirty="0"/>
          </a:p>
          <a:p>
            <a:r>
              <a:rPr lang="en-US" sz="1800" b="1" dirty="0"/>
              <a:t>PUT /orders/{id}/assign </a:t>
            </a:r>
            <a:r>
              <a:rPr lang="ru-RU" sz="1800" dirty="0"/>
              <a:t>– назначение курьера заказу</a:t>
            </a:r>
            <a:endParaRPr lang="en-US" sz="1800" dirty="0"/>
          </a:p>
          <a:p>
            <a:r>
              <a:rPr lang="en-US" sz="1800" b="1" dirty="0"/>
              <a:t>GET /orders/{id}/track</a:t>
            </a:r>
            <a:r>
              <a:rPr lang="ru-RU" sz="1800" b="1" dirty="0"/>
              <a:t> </a:t>
            </a:r>
            <a:r>
              <a:rPr lang="ru-RU" sz="1800" dirty="0"/>
              <a:t>– получение текущих координат заказа</a:t>
            </a:r>
            <a:r>
              <a:rPr lang="en-US" sz="1800" dirty="0"/>
              <a:t> </a:t>
            </a:r>
          </a:p>
          <a:p>
            <a:r>
              <a:rPr lang="en-US" sz="1800" b="1" dirty="0"/>
              <a:t>GET /orders/{id}/path</a:t>
            </a:r>
            <a:r>
              <a:rPr lang="ru-RU" sz="1800" b="1" dirty="0"/>
              <a:t> </a:t>
            </a:r>
            <a:r>
              <a:rPr lang="ru-RU" sz="1800" dirty="0"/>
              <a:t>– получение маршрута следования заказа</a:t>
            </a:r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EDF253-B037-945F-1C8B-4CCCDC80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339" y="1185862"/>
            <a:ext cx="472784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7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588D-4533-44E5-1627-098B5D9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модели данных и архитектуры приложения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E27F3C-27E5-40B1-4843-BCE79DA50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1" y="1936461"/>
            <a:ext cx="4841873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3CCD8F-7D07-46A1-C8AD-BFEB57082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4654"/>
            <a:ext cx="5585413" cy="2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AF45D-12A3-C597-7B63-B4C6DA1E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31D6D-37F7-2023-E1C9-82C6DB53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java, spring boot, spring data - </a:t>
            </a:r>
            <a:r>
              <a:rPr lang="ru-RU" dirty="0"/>
              <a:t>разработка </a:t>
            </a:r>
          </a:p>
          <a:p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testcontainers</a:t>
            </a:r>
            <a:r>
              <a:rPr lang="en-US" dirty="0"/>
              <a:t> - </a:t>
            </a:r>
            <a:r>
              <a:rPr lang="ru-RU" dirty="0"/>
              <a:t>тестирование </a:t>
            </a:r>
          </a:p>
          <a:p>
            <a:r>
              <a:rPr lang="en-US" dirty="0" err="1"/>
              <a:t>kafka</a:t>
            </a:r>
            <a:r>
              <a:rPr lang="en-US" dirty="0"/>
              <a:t> - </a:t>
            </a:r>
            <a:r>
              <a:rPr lang="ru-RU" dirty="0"/>
              <a:t>брокер сообщений </a:t>
            </a:r>
          </a:p>
          <a:p>
            <a:r>
              <a:rPr lang="en-US" dirty="0" err="1"/>
              <a:t>kafdrop</a:t>
            </a:r>
            <a:r>
              <a:rPr lang="en-US" dirty="0"/>
              <a:t> -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ru-RU" dirty="0"/>
              <a:t>для просмотра очередей сообщений </a:t>
            </a:r>
          </a:p>
          <a:p>
            <a:r>
              <a:rPr lang="en-US" dirty="0"/>
              <a:t>zookeeper - </a:t>
            </a:r>
            <a:r>
              <a:rPr lang="ru-RU" dirty="0"/>
              <a:t>оркестратор сервисов(в данном случае для </a:t>
            </a:r>
            <a:r>
              <a:rPr lang="ru-RU" dirty="0" err="1"/>
              <a:t>кафки</a:t>
            </a:r>
            <a:r>
              <a:rPr lang="ru-RU" dirty="0"/>
              <a:t>) </a:t>
            </a:r>
          </a:p>
          <a:p>
            <a:r>
              <a:rPr lang="en-US" dirty="0" err="1"/>
              <a:t>redis</a:t>
            </a:r>
            <a:r>
              <a:rPr lang="en-US" dirty="0"/>
              <a:t> - </a:t>
            </a:r>
            <a:r>
              <a:rPr lang="ru-RU" dirty="0"/>
              <a:t>кеширование </a:t>
            </a:r>
          </a:p>
          <a:p>
            <a:r>
              <a:rPr lang="en-US" dirty="0" err="1"/>
              <a:t>mongodb</a:t>
            </a:r>
            <a:r>
              <a:rPr lang="en-US" dirty="0"/>
              <a:t> - </a:t>
            </a:r>
            <a:r>
              <a:rPr lang="en-US" dirty="0" err="1"/>
              <a:t>NoSql</a:t>
            </a:r>
            <a:r>
              <a:rPr lang="en-US" dirty="0"/>
              <a:t> DB </a:t>
            </a:r>
            <a:endParaRPr lang="ru-RU" dirty="0"/>
          </a:p>
          <a:p>
            <a:r>
              <a:rPr lang="en-US" dirty="0" err="1"/>
              <a:t>postgresql</a:t>
            </a:r>
            <a:r>
              <a:rPr lang="en-US" dirty="0"/>
              <a:t> - </a:t>
            </a:r>
            <a:r>
              <a:rPr lang="en-US" dirty="0" err="1"/>
              <a:t>Sql</a:t>
            </a:r>
            <a:r>
              <a:rPr lang="en-US" dirty="0"/>
              <a:t> DB </a:t>
            </a:r>
            <a:endParaRPr lang="ru-RU" dirty="0"/>
          </a:p>
          <a:p>
            <a:r>
              <a:rPr lang="en-US" dirty="0" err="1"/>
              <a:t>liquibase</a:t>
            </a:r>
            <a:r>
              <a:rPr lang="en-US" dirty="0"/>
              <a:t> - </a:t>
            </a:r>
            <a:r>
              <a:rPr lang="ru-RU" dirty="0"/>
              <a:t>развертывание скриптов на БД </a:t>
            </a:r>
          </a:p>
          <a:p>
            <a:r>
              <a:rPr lang="en-US" dirty="0"/>
              <a:t>nginx - API gateway </a:t>
            </a:r>
            <a:endParaRPr lang="ru-RU" dirty="0"/>
          </a:p>
          <a:p>
            <a:r>
              <a:rPr lang="en-US" dirty="0" err="1"/>
              <a:t>prometheus</a:t>
            </a:r>
            <a:r>
              <a:rPr lang="en-US" dirty="0"/>
              <a:t> - </a:t>
            </a:r>
            <a:r>
              <a:rPr lang="ru-RU" dirty="0"/>
              <a:t>сбор метрик с сервисов </a:t>
            </a:r>
          </a:p>
          <a:p>
            <a:r>
              <a:rPr lang="en-US" dirty="0" err="1"/>
              <a:t>grafana</a:t>
            </a:r>
            <a:r>
              <a:rPr lang="en-US" dirty="0"/>
              <a:t> - </a:t>
            </a:r>
            <a:r>
              <a:rPr lang="ru-RU" dirty="0"/>
              <a:t>визуализация метрик </a:t>
            </a:r>
          </a:p>
          <a:p>
            <a:r>
              <a:rPr lang="en-US" dirty="0" err="1"/>
              <a:t>elasticsearch</a:t>
            </a:r>
            <a:r>
              <a:rPr lang="en-US" dirty="0"/>
              <a:t> - </a:t>
            </a:r>
            <a:r>
              <a:rPr lang="en-US" dirty="0" err="1"/>
              <a:t>Nosql</a:t>
            </a:r>
            <a:r>
              <a:rPr lang="en-US" dirty="0"/>
              <a:t> DB. </a:t>
            </a:r>
            <a:r>
              <a:rPr lang="ru-RU" dirty="0"/>
              <a:t>хранилище логов </a:t>
            </a:r>
          </a:p>
          <a:p>
            <a:r>
              <a:rPr lang="en-US" dirty="0" err="1"/>
              <a:t>graylog</a:t>
            </a:r>
            <a:r>
              <a:rPr lang="en-US" dirty="0"/>
              <a:t> - </a:t>
            </a:r>
            <a:r>
              <a:rPr lang="ru-RU" dirty="0"/>
              <a:t>сбор, обработка и управление логами от сервисов </a:t>
            </a:r>
          </a:p>
          <a:p>
            <a:r>
              <a:rPr lang="en-US" dirty="0"/>
              <a:t>swagger - </a:t>
            </a:r>
            <a:r>
              <a:rPr lang="ru-RU" dirty="0"/>
              <a:t>документация </a:t>
            </a:r>
            <a:r>
              <a:rPr lang="en-US" dirty="0"/>
              <a:t>API </a:t>
            </a:r>
            <a:endParaRPr lang="ru-RU" dirty="0"/>
          </a:p>
          <a:p>
            <a:r>
              <a:rPr lang="en-US" dirty="0" err="1"/>
              <a:t>jwt</a:t>
            </a:r>
            <a:r>
              <a:rPr lang="en-US" dirty="0"/>
              <a:t> auth - </a:t>
            </a:r>
            <a:r>
              <a:rPr lang="ru-RU" dirty="0"/>
              <a:t>авторизация с помощью </a:t>
            </a:r>
            <a:r>
              <a:rPr lang="en-US" dirty="0"/>
              <a:t>JWT </a:t>
            </a:r>
            <a:r>
              <a:rPr lang="ru-RU" dirty="0"/>
              <a:t>токена</a:t>
            </a:r>
          </a:p>
          <a:p>
            <a:r>
              <a:rPr lang="ru-RU" dirty="0"/>
              <a:t>18 сервисов в докере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380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387</Words>
  <Application>Microsoft Office PowerPoint</Application>
  <PresentationFormat>Широкоэкранный</PresentationFormat>
  <Paragraphs>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Parcels delivery service</vt:lpstr>
      <vt:lpstr>План демонстрации</vt:lpstr>
      <vt:lpstr>Требования</vt:lpstr>
      <vt:lpstr>User Stories</vt:lpstr>
      <vt:lpstr>Проектирование Users API</vt:lpstr>
      <vt:lpstr>Проектирование Couriers API</vt:lpstr>
      <vt:lpstr>Проектирование Admin API</vt:lpstr>
      <vt:lpstr>Разработка модели данных и архитектуры приложения</vt:lpstr>
      <vt:lpstr>Используемые технологии</vt:lpstr>
      <vt:lpstr>Демонстрация работы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Parcels delivery service</dc:title>
  <dc:creator>artra</dc:creator>
  <cp:lastModifiedBy>artra</cp:lastModifiedBy>
  <cp:revision>6</cp:revision>
  <dcterms:created xsi:type="dcterms:W3CDTF">2024-02-05T20:28:11Z</dcterms:created>
  <dcterms:modified xsi:type="dcterms:W3CDTF">2024-02-07T15:12:23Z</dcterms:modified>
</cp:coreProperties>
</file>