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8" r:id="rId5"/>
    <p:sldId id="256" r:id="rId6"/>
    <p:sldId id="257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gan Ossiander-Gobeille" userId="bded5a6f-388d-4b98-8821-38a31ce0d106" providerId="ADAL" clId="{0075E0AE-552C-43CA-BCF9-5B8E217FD345}"/>
    <pc:docChg chg="custSel addSld modSld">
      <pc:chgData name="Megan Ossiander-Gobeille" userId="bded5a6f-388d-4b98-8821-38a31ce0d106" providerId="ADAL" clId="{0075E0AE-552C-43CA-BCF9-5B8E217FD345}" dt="2022-04-01T01:16:19.734" v="867" actId="14100"/>
      <pc:docMkLst>
        <pc:docMk/>
      </pc:docMkLst>
      <pc:sldChg chg="addSp delSp modSp">
        <pc:chgData name="Megan Ossiander-Gobeille" userId="bded5a6f-388d-4b98-8821-38a31ce0d106" providerId="ADAL" clId="{0075E0AE-552C-43CA-BCF9-5B8E217FD345}" dt="2022-03-31T22:24:40.847" v="106" actId="20577"/>
        <pc:sldMkLst>
          <pc:docMk/>
          <pc:sldMk cId="1027887961" sldId="256"/>
        </pc:sldMkLst>
        <pc:spChg chg="mod">
          <ac:chgData name="Megan Ossiander-Gobeille" userId="bded5a6f-388d-4b98-8821-38a31ce0d106" providerId="ADAL" clId="{0075E0AE-552C-43CA-BCF9-5B8E217FD345}" dt="2022-03-31T22:24:28.799" v="59" actId="20577"/>
          <ac:spMkLst>
            <pc:docMk/>
            <pc:sldMk cId="1027887961" sldId="256"/>
            <ac:spMk id="2" creationId="{FCF5B507-793C-4504-9C8B-4D7609E84C28}"/>
          </ac:spMkLst>
        </pc:spChg>
        <pc:spChg chg="add mod">
          <ac:chgData name="Megan Ossiander-Gobeille" userId="bded5a6f-388d-4b98-8821-38a31ce0d106" providerId="ADAL" clId="{0075E0AE-552C-43CA-BCF9-5B8E217FD345}" dt="2022-03-31T22:24:40.847" v="106" actId="20577"/>
          <ac:spMkLst>
            <pc:docMk/>
            <pc:sldMk cId="1027887961" sldId="256"/>
            <ac:spMk id="3" creationId="{57D90735-037B-4128-B191-C159BFF5E479}"/>
          </ac:spMkLst>
        </pc:spChg>
        <pc:spChg chg="del mod">
          <ac:chgData name="Megan Ossiander-Gobeille" userId="bded5a6f-388d-4b98-8821-38a31ce0d106" providerId="ADAL" clId="{0075E0AE-552C-43CA-BCF9-5B8E217FD345}" dt="2022-03-31T22:24:20.627" v="36"/>
          <ac:spMkLst>
            <pc:docMk/>
            <pc:sldMk cId="1027887961" sldId="256"/>
            <ac:spMk id="4" creationId="{1C0DEC07-FF04-4EE9-BA99-180626B4FAAF}"/>
          </ac:spMkLst>
        </pc:spChg>
      </pc:sldChg>
      <pc:sldChg chg="modSp">
        <pc:chgData name="Megan Ossiander-Gobeille" userId="bded5a6f-388d-4b98-8821-38a31ce0d106" providerId="ADAL" clId="{0075E0AE-552C-43CA-BCF9-5B8E217FD345}" dt="2022-03-31T22:32:37.136" v="234" actId="20577"/>
        <pc:sldMkLst>
          <pc:docMk/>
          <pc:sldMk cId="200886722" sldId="257"/>
        </pc:sldMkLst>
        <pc:spChg chg="mod">
          <ac:chgData name="Megan Ossiander-Gobeille" userId="bded5a6f-388d-4b98-8821-38a31ce0d106" providerId="ADAL" clId="{0075E0AE-552C-43CA-BCF9-5B8E217FD345}" dt="2022-03-31T22:24:55.702" v="125" actId="20577"/>
          <ac:spMkLst>
            <pc:docMk/>
            <pc:sldMk cId="200886722" sldId="257"/>
            <ac:spMk id="2" creationId="{9AC34E92-402A-4B29-AAE5-8233A954F56A}"/>
          </ac:spMkLst>
        </pc:spChg>
        <pc:spChg chg="mod">
          <ac:chgData name="Megan Ossiander-Gobeille" userId="bded5a6f-388d-4b98-8821-38a31ce0d106" providerId="ADAL" clId="{0075E0AE-552C-43CA-BCF9-5B8E217FD345}" dt="2022-03-31T22:32:37.136" v="234" actId="20577"/>
          <ac:spMkLst>
            <pc:docMk/>
            <pc:sldMk cId="200886722" sldId="257"/>
            <ac:spMk id="3" creationId="{673DF0D6-BBEC-4E5D-A808-FCFFDE4FF60C}"/>
          </ac:spMkLst>
        </pc:spChg>
      </pc:sldChg>
      <pc:sldChg chg="modSp add">
        <pc:chgData name="Megan Ossiander-Gobeille" userId="bded5a6f-388d-4b98-8821-38a31ce0d106" providerId="ADAL" clId="{0075E0AE-552C-43CA-BCF9-5B8E217FD345}" dt="2022-03-31T22:35:29.730" v="370" actId="313"/>
        <pc:sldMkLst>
          <pc:docMk/>
          <pc:sldMk cId="3659659826" sldId="259"/>
        </pc:sldMkLst>
        <pc:spChg chg="mod">
          <ac:chgData name="Megan Ossiander-Gobeille" userId="bded5a6f-388d-4b98-8821-38a31ce0d106" providerId="ADAL" clId="{0075E0AE-552C-43CA-BCF9-5B8E217FD345}" dt="2022-03-31T22:35:29.730" v="370" actId="313"/>
          <ac:spMkLst>
            <pc:docMk/>
            <pc:sldMk cId="3659659826" sldId="259"/>
            <ac:spMk id="3" creationId="{673DF0D6-BBEC-4E5D-A808-FCFFDE4FF60C}"/>
          </ac:spMkLst>
        </pc:spChg>
      </pc:sldChg>
      <pc:sldChg chg="modSp add">
        <pc:chgData name="Megan Ossiander-Gobeille" userId="bded5a6f-388d-4b98-8821-38a31ce0d106" providerId="ADAL" clId="{0075E0AE-552C-43CA-BCF9-5B8E217FD345}" dt="2022-03-31T22:37:39.265" v="444" actId="20577"/>
        <pc:sldMkLst>
          <pc:docMk/>
          <pc:sldMk cId="2186470077" sldId="260"/>
        </pc:sldMkLst>
        <pc:spChg chg="mod">
          <ac:chgData name="Megan Ossiander-Gobeille" userId="bded5a6f-388d-4b98-8821-38a31ce0d106" providerId="ADAL" clId="{0075E0AE-552C-43CA-BCF9-5B8E217FD345}" dt="2022-03-31T22:37:39.265" v="444" actId="20577"/>
          <ac:spMkLst>
            <pc:docMk/>
            <pc:sldMk cId="2186470077" sldId="260"/>
            <ac:spMk id="3" creationId="{673DF0D6-BBEC-4E5D-A808-FCFFDE4FF60C}"/>
          </ac:spMkLst>
        </pc:spChg>
      </pc:sldChg>
      <pc:sldChg chg="modSp add">
        <pc:chgData name="Megan Ossiander-Gobeille" userId="bded5a6f-388d-4b98-8821-38a31ce0d106" providerId="ADAL" clId="{0075E0AE-552C-43CA-BCF9-5B8E217FD345}" dt="2022-03-31T22:40:11.156" v="509" actId="20577"/>
        <pc:sldMkLst>
          <pc:docMk/>
          <pc:sldMk cId="1929428539" sldId="261"/>
        </pc:sldMkLst>
        <pc:spChg chg="mod">
          <ac:chgData name="Megan Ossiander-Gobeille" userId="bded5a6f-388d-4b98-8821-38a31ce0d106" providerId="ADAL" clId="{0075E0AE-552C-43CA-BCF9-5B8E217FD345}" dt="2022-03-31T22:40:11.156" v="509" actId="20577"/>
          <ac:spMkLst>
            <pc:docMk/>
            <pc:sldMk cId="1929428539" sldId="261"/>
            <ac:spMk id="3" creationId="{673DF0D6-BBEC-4E5D-A808-FCFFDE4FF60C}"/>
          </ac:spMkLst>
        </pc:spChg>
      </pc:sldChg>
      <pc:sldChg chg="modSp add">
        <pc:chgData name="Megan Ossiander-Gobeille" userId="bded5a6f-388d-4b98-8821-38a31ce0d106" providerId="ADAL" clId="{0075E0AE-552C-43CA-BCF9-5B8E217FD345}" dt="2022-04-01T01:16:19.734" v="867" actId="14100"/>
        <pc:sldMkLst>
          <pc:docMk/>
          <pc:sldMk cId="3322480702" sldId="262"/>
        </pc:sldMkLst>
        <pc:spChg chg="mod">
          <ac:chgData name="Megan Ossiander-Gobeille" userId="bded5a6f-388d-4b98-8821-38a31ce0d106" providerId="ADAL" clId="{0075E0AE-552C-43CA-BCF9-5B8E217FD345}" dt="2022-03-31T22:40:44.055" v="551" actId="20577"/>
          <ac:spMkLst>
            <pc:docMk/>
            <pc:sldMk cId="3322480702" sldId="262"/>
            <ac:spMk id="2" creationId="{903B2AF3-F4A0-40CF-9A16-47EAEAD5E44A}"/>
          </ac:spMkLst>
        </pc:spChg>
        <pc:spChg chg="mod">
          <ac:chgData name="Megan Ossiander-Gobeille" userId="bded5a6f-388d-4b98-8821-38a31ce0d106" providerId="ADAL" clId="{0075E0AE-552C-43CA-BCF9-5B8E217FD345}" dt="2022-04-01T01:16:19.734" v="867" actId="14100"/>
          <ac:spMkLst>
            <pc:docMk/>
            <pc:sldMk cId="3322480702" sldId="262"/>
            <ac:spMk id="3" creationId="{1A13F6E1-C9E2-4573-BD19-5AA49B6DDA9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D59F-D961-4BD0-9862-05ED401CEB6D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894A0-6AEA-4BAA-AA2B-2477A4F62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621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D59F-D961-4BD0-9862-05ED401CEB6D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894A0-6AEA-4BAA-AA2B-2477A4F62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92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D59F-D961-4BD0-9862-05ED401CEB6D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894A0-6AEA-4BAA-AA2B-2477A4F627B3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196319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D59F-D961-4BD0-9862-05ED401CEB6D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894A0-6AEA-4BAA-AA2B-2477A4F62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4551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D59F-D961-4BD0-9862-05ED401CEB6D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894A0-6AEA-4BAA-AA2B-2477A4F627B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28058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D59F-D961-4BD0-9862-05ED401CEB6D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894A0-6AEA-4BAA-AA2B-2477A4F62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3640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D59F-D961-4BD0-9862-05ED401CEB6D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894A0-6AEA-4BAA-AA2B-2477A4F62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2475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D59F-D961-4BD0-9862-05ED401CEB6D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894A0-6AEA-4BAA-AA2B-2477A4F62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791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D59F-D961-4BD0-9862-05ED401CEB6D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894A0-6AEA-4BAA-AA2B-2477A4F62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479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D59F-D961-4BD0-9862-05ED401CEB6D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894A0-6AEA-4BAA-AA2B-2477A4F62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221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D59F-D961-4BD0-9862-05ED401CEB6D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894A0-6AEA-4BAA-AA2B-2477A4F62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872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D59F-D961-4BD0-9862-05ED401CEB6D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894A0-6AEA-4BAA-AA2B-2477A4F62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225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D59F-D961-4BD0-9862-05ED401CEB6D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894A0-6AEA-4BAA-AA2B-2477A4F62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127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D59F-D961-4BD0-9862-05ED401CEB6D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894A0-6AEA-4BAA-AA2B-2477A4F62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747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D59F-D961-4BD0-9862-05ED401CEB6D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894A0-6AEA-4BAA-AA2B-2477A4F62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496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D59F-D961-4BD0-9862-05ED401CEB6D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894A0-6AEA-4BAA-AA2B-2477A4F62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070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BD59F-D961-4BD0-9862-05ED401CEB6D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1C894A0-6AEA-4BAA-AA2B-2477A4F62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194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FB931E7-4CB2-491F-87A2-EC4CE2FDA4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Applications of Exponentials in Chemistry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4B67A7B-176F-4AEF-A89A-F651D189AC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Megan Gobeille</a:t>
            </a:r>
          </a:p>
          <a:p>
            <a:r>
              <a:rPr lang="en-US" dirty="0"/>
              <a:t>MATH A104</a:t>
            </a:r>
          </a:p>
          <a:p>
            <a:r>
              <a:rPr lang="en-US" dirty="0"/>
              <a:t>UAA</a:t>
            </a:r>
          </a:p>
        </p:txBody>
      </p:sp>
    </p:spTree>
    <p:extLst>
      <p:ext uri="{BB962C8B-B14F-4D97-AF65-F5344CB8AC3E}">
        <p14:creationId xmlns:p14="http://schemas.microsoft.com/office/powerpoint/2010/main" val="986034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5B507-793C-4504-9C8B-4D7609E84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scientific notation if you don’t already know it.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D90735-037B-4128-B191-C159BFF5E4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is a review video posted in </a:t>
            </a:r>
            <a:r>
              <a:rPr lang="en-US" dirty="0" err="1"/>
              <a:t>MyOpenMath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27887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34E92-402A-4B29-AAE5-8233A954F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3DF0D6-BBEC-4E5D-A808-FCFFDE4FF6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pH is the negative log of the hydrogen ion concentration.</a:t>
                </a:r>
              </a:p>
              <a:p>
                <a:r>
                  <a:rPr lang="en-US" dirty="0"/>
                  <a:t>That means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3DF0D6-BBEC-4E5D-A808-FCFFDE4FF6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886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34E92-402A-4B29-AAE5-8233A954F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3DF0D6-BBEC-4E5D-A808-FCFFDE4FF6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pH is the negative log of the hydrogen ion concentration.</a:t>
                </a:r>
              </a:p>
              <a:p>
                <a:r>
                  <a:rPr lang="en-US" dirty="0"/>
                  <a:t>That means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lower the pH, the higher the acidity (which means more [H</a:t>
                </a:r>
                <a:r>
                  <a:rPr lang="en-US" baseline="30000" dirty="0"/>
                  <a:t>+</a:t>
                </a:r>
                <a:r>
                  <a:rPr lang="en-US" dirty="0"/>
                  <a:t>]). </a:t>
                </a:r>
              </a:p>
              <a:p>
                <a:pPr lvl="1"/>
                <a:r>
                  <a:rPr lang="en-US" dirty="0"/>
                  <a:t>The higher the pH, the higher the basicity.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3DF0D6-BBEC-4E5D-A808-FCFFDE4FF6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9659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34E92-402A-4B29-AAE5-8233A954F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3DF0D6-BBEC-4E5D-A808-FCFFDE4FF6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pH is the negative log of the hydrogen ion concentration.</a:t>
                </a:r>
              </a:p>
              <a:p>
                <a:r>
                  <a:rPr lang="en-US" dirty="0"/>
                  <a:t>That means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lower the pH, the higher the acidity (which means more [H</a:t>
                </a:r>
                <a:r>
                  <a:rPr lang="en-US" baseline="30000" dirty="0"/>
                  <a:t>+</a:t>
                </a:r>
                <a:r>
                  <a:rPr lang="en-US" dirty="0"/>
                  <a:t>]). </a:t>
                </a:r>
              </a:p>
              <a:p>
                <a:pPr lvl="1"/>
                <a:r>
                  <a:rPr lang="en-US" dirty="0"/>
                  <a:t>The higher the pH, the higher the basicity.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For an aqueous solution, if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=5.0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sup>
                    </m:sSup>
                  </m:oMath>
                </a14:m>
                <a:r>
                  <a:rPr lang="en-US" dirty="0"/>
                  <a:t>, find the </a:t>
                </a:r>
                <a:r>
                  <a:rPr lang="en-US" dirty="0" err="1"/>
                  <a:t>pH.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3DF0D6-BBEC-4E5D-A808-FCFFDE4FF6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6470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34E92-402A-4B29-AAE5-8233A954F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3DF0D6-BBEC-4E5D-A808-FCFFDE4FF6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r>
                  <a:rPr lang="en-US" dirty="0"/>
                  <a:t>If the pH of a solution is 9.70, what is the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?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3DF0D6-BBEC-4E5D-A808-FCFFDE4FF6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9428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B2AF3-F4A0-40CF-9A16-47EAEAD5E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Equilibrium equations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13F6E1-C9E2-4573-BD19-5AA49B6DDA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574359"/>
                <a:ext cx="8596668" cy="446700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Given the equilibrium equation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=1.15×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𝐻𝐹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r>
                  <a:rPr lang="en-US" dirty="0"/>
                  <a:t>, where </a:t>
                </a:r>
              </a:p>
              <a:p>
                <a:pPr marL="457200" lvl="1" indent="0">
                  <a:buNone/>
                </a:pPr>
                <a:r>
                  <a:rPr lang="en-US" dirty="0"/>
                  <a:t>t</a:t>
                </a:r>
                <a:r>
                  <a:rPr lang="en-US" b="0" dirty="0"/>
                  <a:t>he concentration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can be represented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2.000+2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</a:t>
                </a:r>
              </a:p>
              <a:p>
                <a:pPr marL="457200" lvl="1" indent="0">
                  <a:buNone/>
                </a:pPr>
                <a:r>
                  <a:rPr lang="en-US" dirty="0"/>
                  <a:t>the concentration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can be represented as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2.000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</a:t>
                </a:r>
              </a:p>
              <a:p>
                <a:pPr marL="457200" lvl="1" indent="0">
                  <a:buNone/>
                </a:pPr>
                <a:r>
                  <a:rPr lang="en-US" dirty="0"/>
                  <a:t>and the concentration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can be represented as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2.000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dirty="0"/>
              </a:p>
              <a:p>
                <a:pPr marL="57150" indent="0">
                  <a:buNone/>
                </a:pPr>
                <a:r>
                  <a:rPr lang="en-US" dirty="0"/>
                  <a:t>Find the value of x. This will tell us the equilibrium concentrations. 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13F6E1-C9E2-4573-BD19-5AA49B6DDA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574359"/>
                <a:ext cx="8596668" cy="4467004"/>
              </a:xfrm>
              <a:blipFill>
                <a:blip r:embed="rId2"/>
                <a:stretch>
                  <a:fillRect l="-5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248070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pVersion xmlns="11bf85a6-9d80-4c78-b554-17e9bf8e9317" xsi:nil="true"/>
    <LMS_Mappings xmlns="11bf85a6-9d80-4c78-b554-17e9bf8e9317" xsi:nil="true"/>
    <IsNotebookLocked xmlns="11bf85a6-9d80-4c78-b554-17e9bf8e9317" xsi:nil="true"/>
    <Math_Settings xmlns="11bf85a6-9d80-4c78-b554-17e9bf8e9317" xsi:nil="true"/>
    <Distribution_Groups xmlns="11bf85a6-9d80-4c78-b554-17e9bf8e9317" xsi:nil="true"/>
    <TeamsChannelId xmlns="11bf85a6-9d80-4c78-b554-17e9bf8e9317" xsi:nil="true"/>
    <Owner xmlns="11bf85a6-9d80-4c78-b554-17e9bf8e9317">
      <UserInfo>
        <DisplayName/>
        <AccountId xsi:nil="true"/>
        <AccountType/>
      </UserInfo>
    </Owner>
    <Students xmlns="11bf85a6-9d80-4c78-b554-17e9bf8e9317">
      <UserInfo>
        <DisplayName/>
        <AccountId xsi:nil="true"/>
        <AccountType/>
      </UserInfo>
    </Students>
    <Is_Collaboration_Space_Locked xmlns="11bf85a6-9d80-4c78-b554-17e9bf8e9317" xsi:nil="true"/>
    <Templates xmlns="11bf85a6-9d80-4c78-b554-17e9bf8e9317" xsi:nil="true"/>
    <NotebookType xmlns="11bf85a6-9d80-4c78-b554-17e9bf8e9317" xsi:nil="true"/>
    <Student_Groups xmlns="11bf85a6-9d80-4c78-b554-17e9bf8e9317">
      <UserInfo>
        <DisplayName/>
        <AccountId xsi:nil="true"/>
        <AccountType/>
      </UserInfo>
    </Student_Groups>
    <Invited_Teachers xmlns="11bf85a6-9d80-4c78-b554-17e9bf8e9317" xsi:nil="true"/>
    <Invited_Students xmlns="11bf85a6-9d80-4c78-b554-17e9bf8e9317" xsi:nil="true"/>
    <Teams_Channel_Section_Location xmlns="11bf85a6-9d80-4c78-b554-17e9bf8e9317" xsi:nil="true"/>
    <Self_Registration_Enabled xmlns="11bf85a6-9d80-4c78-b554-17e9bf8e9317" xsi:nil="true"/>
    <Has_Teacher_Only_SectionGroup xmlns="11bf85a6-9d80-4c78-b554-17e9bf8e9317" xsi:nil="true"/>
    <CultureName xmlns="11bf85a6-9d80-4c78-b554-17e9bf8e9317" xsi:nil="true"/>
    <DefaultSectionNames xmlns="11bf85a6-9d80-4c78-b554-17e9bf8e9317" xsi:nil="true"/>
    <FolderType xmlns="11bf85a6-9d80-4c78-b554-17e9bf8e9317" xsi:nil="true"/>
    <Teachers xmlns="11bf85a6-9d80-4c78-b554-17e9bf8e9317">
      <UserInfo>
        <DisplayName/>
        <AccountId xsi:nil="true"/>
        <AccountType/>
      </UserInfo>
    </Teach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2C6DB37C2634F4EAF95758C48342723" ma:contentTypeVersion="35" ma:contentTypeDescription="Create a new document." ma:contentTypeScope="" ma:versionID="2fc44d88543f5b3ed9496bb3e8a3bdf7">
  <xsd:schema xmlns:xsd="http://www.w3.org/2001/XMLSchema" xmlns:xs="http://www.w3.org/2001/XMLSchema" xmlns:p="http://schemas.microsoft.com/office/2006/metadata/properties" xmlns:ns3="11bf85a6-9d80-4c78-b554-17e9bf8e9317" xmlns:ns4="e358c266-ff51-4007-a421-8f8918fde7e6" targetNamespace="http://schemas.microsoft.com/office/2006/metadata/properties" ma:root="true" ma:fieldsID="8c252bd0a96b0e632677aa7523440d3f" ns3:_="" ns4:_="">
    <xsd:import namespace="11bf85a6-9d80-4c78-b554-17e9bf8e9317"/>
    <xsd:import namespace="e358c266-ff51-4007-a421-8f8918fde7e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NotebookType" minOccurs="0"/>
                <xsd:element ref="ns3:FolderType" minOccurs="0"/>
                <xsd:element ref="ns3:CultureName" minOccurs="0"/>
                <xsd:element ref="ns3:AppVersion" minOccurs="0"/>
                <xsd:element ref="ns3:TeamsChannelId" minOccurs="0"/>
                <xsd:element ref="ns3:Owner" minOccurs="0"/>
                <xsd:element ref="ns3:Math_Settings" minOccurs="0"/>
                <xsd:element ref="ns3:DefaultSectionNames" minOccurs="0"/>
                <xsd:element ref="ns3:Templates" minOccurs="0"/>
                <xsd:element ref="ns3:Teachers" minOccurs="0"/>
                <xsd:element ref="ns3:Students" minOccurs="0"/>
                <xsd:element ref="ns3:Student_Groups" minOccurs="0"/>
                <xsd:element ref="ns3:Distribution_Groups" minOccurs="0"/>
                <xsd:element ref="ns3:LMS_Mappings" minOccurs="0"/>
                <xsd:element ref="ns3:Invited_Teachers" minOccurs="0"/>
                <xsd:element ref="ns3:Invited_Students" minOccurs="0"/>
                <xsd:element ref="ns3:Self_Registration_Enabled" minOccurs="0"/>
                <xsd:element ref="ns3:Has_Teacher_Only_SectionGroup" minOccurs="0"/>
                <xsd:element ref="ns3:Is_Collaboration_Space_Locked" minOccurs="0"/>
                <xsd:element ref="ns3:IsNotebookLocked" minOccurs="0"/>
                <xsd:element ref="ns4:SharedWithUsers" minOccurs="0"/>
                <xsd:element ref="ns4:SharedWithDetails" minOccurs="0"/>
                <xsd:element ref="ns4:SharingHintHash" minOccurs="0"/>
                <xsd:element ref="ns3:Teams_Channel_Section_Location" minOccurs="0"/>
                <xsd:element ref="ns3:MediaServiceLocat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bf85a6-9d80-4c78-b554-17e9bf8e93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NotebookType" ma:index="17" nillable="true" ma:displayName="Notebook Type" ma:internalName="NotebookType">
      <xsd:simpleType>
        <xsd:restriction base="dms:Text"/>
      </xsd:simpleType>
    </xsd:element>
    <xsd:element name="FolderType" ma:index="18" nillable="true" ma:displayName="Folder Type" ma:internalName="FolderType">
      <xsd:simpleType>
        <xsd:restriction base="dms:Text"/>
      </xsd:simpleType>
    </xsd:element>
    <xsd:element name="CultureName" ma:index="19" nillable="true" ma:displayName="Culture Name" ma:internalName="CultureName">
      <xsd:simpleType>
        <xsd:restriction base="dms:Text"/>
      </xsd:simpleType>
    </xsd:element>
    <xsd:element name="AppVersion" ma:index="20" nillable="true" ma:displayName="App Version" ma:internalName="AppVersion">
      <xsd:simpleType>
        <xsd:restriction base="dms:Text"/>
      </xsd:simpleType>
    </xsd:element>
    <xsd:element name="TeamsChannelId" ma:index="21" nillable="true" ma:displayName="Teams Channel Id" ma:internalName="TeamsChannelId">
      <xsd:simpleType>
        <xsd:restriction base="dms:Text"/>
      </xsd:simpleType>
    </xsd:element>
    <xsd:element name="Owner" ma:index="22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23" nillable="true" ma:displayName="Math Settings" ma:internalName="Math_Settings">
      <xsd:simpleType>
        <xsd:restriction base="dms:Text"/>
      </xsd:simpleType>
    </xsd:element>
    <xsd:element name="DefaultSectionNames" ma:index="24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25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26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27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28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29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30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Teachers" ma:index="31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32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33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34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35" nillable="true" ma:displayName="Is Collaboration Space Locked" ma:internalName="Is_Collaboration_Space_Locked">
      <xsd:simpleType>
        <xsd:restriction base="dms:Boolean"/>
      </xsd:simpleType>
    </xsd:element>
    <xsd:element name="IsNotebookLocked" ma:index="36" nillable="true" ma:displayName="Is Notebook Locked" ma:internalName="IsNotebookLocked">
      <xsd:simpleType>
        <xsd:restriction base="dms:Boolean"/>
      </xsd:simpleType>
    </xsd:element>
    <xsd:element name="Teams_Channel_Section_Location" ma:index="40" nillable="true" ma:displayName="Teams Channel Section Location" ma:internalName="Teams_Channel_Section_Location">
      <xsd:simpleType>
        <xsd:restriction base="dms:Text"/>
      </xsd:simpleType>
    </xsd:element>
    <xsd:element name="MediaServiceLocation" ma:index="41" nillable="true" ma:displayName="Location" ma:internalName="MediaServiceLocation" ma:readOnly="true">
      <xsd:simpleType>
        <xsd:restriction base="dms:Text"/>
      </xsd:simpleType>
    </xsd:element>
    <xsd:element name="MediaLengthInSeconds" ma:index="4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58c266-ff51-4007-a421-8f8918fde7e6" elementFormDefault="qualified">
    <xsd:import namespace="http://schemas.microsoft.com/office/2006/documentManagement/types"/>
    <xsd:import namespace="http://schemas.microsoft.com/office/infopath/2007/PartnerControls"/>
    <xsd:element name="SharedWithUsers" ma:index="3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3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C72382A-7FFB-44CF-8D20-EC3ECDD55EAB}">
  <ds:schemaRefs>
    <ds:schemaRef ds:uri="http://purl.org/dc/terms/"/>
    <ds:schemaRef ds:uri="http://purl.org/dc/dcmitype/"/>
    <ds:schemaRef ds:uri="http://www.w3.org/XML/1998/namespace"/>
    <ds:schemaRef ds:uri="e358c266-ff51-4007-a421-8f8918fde7e6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11bf85a6-9d80-4c78-b554-17e9bf8e9317"/>
  </ds:schemaRefs>
</ds:datastoreItem>
</file>

<file path=customXml/itemProps2.xml><?xml version="1.0" encoding="utf-8"?>
<ds:datastoreItem xmlns:ds="http://schemas.openxmlformats.org/officeDocument/2006/customXml" ds:itemID="{EB2AF9EE-E154-4597-961D-460A014C663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F1BBF2D-27D0-4D6D-B42E-D43ED927B7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1bf85a6-9d80-4c78-b554-17e9bf8e9317"/>
    <ds:schemaRef ds:uri="e358c266-ff51-4007-a421-8f8918fde7e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174</TotalTime>
  <Words>257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Cambria Math</vt:lpstr>
      <vt:lpstr>Trebuchet MS</vt:lpstr>
      <vt:lpstr>Wingdings 3</vt:lpstr>
      <vt:lpstr>Facet</vt:lpstr>
      <vt:lpstr>Applications of Exponentials in Chemistry</vt:lpstr>
      <vt:lpstr>Review scientific notation if you don’t already know it.</vt:lpstr>
      <vt:lpstr>pH </vt:lpstr>
      <vt:lpstr>pH </vt:lpstr>
      <vt:lpstr>pH </vt:lpstr>
      <vt:lpstr>pH </vt:lpstr>
      <vt:lpstr>Equilibrium equations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Some upcoming things</dc:title>
  <dc:creator>Megan Ossiander-Gobeille</dc:creator>
  <cp:lastModifiedBy>Megan Ossiander-Gobeille</cp:lastModifiedBy>
  <cp:revision>5</cp:revision>
  <dcterms:created xsi:type="dcterms:W3CDTF">2021-04-12T22:25:42Z</dcterms:created>
  <dcterms:modified xsi:type="dcterms:W3CDTF">2022-04-01T01:16:22Z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0x01010052C6DB37C2634F4EAF95758C48342723</vt:lpwstr>
  </property>
</Properties>
</file>