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Ossiander-Gobeille" userId="bded5a6f-388d-4b98-8821-38a31ce0d106" providerId="ADAL" clId="{60B20BA1-462F-4E97-AF2B-E03578B9442E}"/>
    <pc:docChg chg="modSld">
      <pc:chgData name="Megan Ossiander-Gobeille" userId="bded5a6f-388d-4b98-8821-38a31ce0d106" providerId="ADAL" clId="{60B20BA1-462F-4E97-AF2B-E03578B9442E}" dt="2020-09-08T23:57:59.308" v="9"/>
      <pc:docMkLst>
        <pc:docMk/>
      </pc:docMkLst>
      <pc:sldChg chg="addSp delSp">
        <pc:chgData name="Megan Ossiander-Gobeille" userId="bded5a6f-388d-4b98-8821-38a31ce0d106" providerId="ADAL" clId="{60B20BA1-462F-4E97-AF2B-E03578B9442E}" dt="2020-09-08T23:57:59.308" v="9"/>
        <pc:sldMkLst>
          <pc:docMk/>
          <pc:sldMk cId="3815947116" sldId="257"/>
        </pc:sldMkLst>
        <pc:inkChg chg="add del">
          <ac:chgData name="Megan Ossiander-Gobeille" userId="bded5a6f-388d-4b98-8821-38a31ce0d106" providerId="ADAL" clId="{60B20BA1-462F-4E97-AF2B-E03578B9442E}" dt="2020-09-08T23:57:59.308" v="9"/>
          <ac:inkMkLst>
            <pc:docMk/>
            <pc:sldMk cId="3815947116" sldId="257"/>
            <ac:inkMk id="4" creationId="{A931E2C1-B290-441C-A9A9-A9AD62371B0E}"/>
          </ac:inkMkLst>
        </pc:inkChg>
      </pc:sldChg>
      <pc:sldChg chg="addSp delSp">
        <pc:chgData name="Megan Ossiander-Gobeille" userId="bded5a6f-388d-4b98-8821-38a31ce0d106" providerId="ADAL" clId="{60B20BA1-462F-4E97-AF2B-E03578B9442E}" dt="2020-09-08T23:57:45.677" v="8"/>
        <pc:sldMkLst>
          <pc:docMk/>
          <pc:sldMk cId="2901392718" sldId="258"/>
        </pc:sldMkLst>
        <pc:inkChg chg="add del">
          <ac:chgData name="Megan Ossiander-Gobeille" userId="bded5a6f-388d-4b98-8821-38a31ce0d106" providerId="ADAL" clId="{60B20BA1-462F-4E97-AF2B-E03578B9442E}" dt="2020-09-08T23:57:45.677" v="8"/>
          <ac:inkMkLst>
            <pc:docMk/>
            <pc:sldMk cId="2901392718" sldId="258"/>
            <ac:inkMk id="4" creationId="{B51B4FF3-AEC1-4D49-B17B-C06468BB8609}"/>
          </ac:inkMkLst>
        </pc:inkChg>
      </pc:sldChg>
      <pc:sldChg chg="addSp delSp">
        <pc:chgData name="Megan Ossiander-Gobeille" userId="bded5a6f-388d-4b98-8821-38a31ce0d106" providerId="ADAL" clId="{60B20BA1-462F-4E97-AF2B-E03578B9442E}" dt="2020-09-08T23:57:41.458" v="7"/>
        <pc:sldMkLst>
          <pc:docMk/>
          <pc:sldMk cId="2925585857" sldId="259"/>
        </pc:sldMkLst>
        <pc:inkChg chg="add del">
          <ac:chgData name="Megan Ossiander-Gobeille" userId="bded5a6f-388d-4b98-8821-38a31ce0d106" providerId="ADAL" clId="{60B20BA1-462F-4E97-AF2B-E03578B9442E}" dt="2020-09-08T23:57:41.458" v="6"/>
          <ac:inkMkLst>
            <pc:docMk/>
            <pc:sldMk cId="2925585857" sldId="259"/>
            <ac:inkMk id="4" creationId="{AFC2BF94-476B-479B-BE35-4B242A5F67D0}"/>
          </ac:inkMkLst>
        </pc:inkChg>
        <pc:inkChg chg="add del">
          <ac:chgData name="Megan Ossiander-Gobeille" userId="bded5a6f-388d-4b98-8821-38a31ce0d106" providerId="ADAL" clId="{60B20BA1-462F-4E97-AF2B-E03578B9442E}" dt="2020-09-08T23:57:41.458" v="7"/>
          <ac:inkMkLst>
            <pc:docMk/>
            <pc:sldMk cId="2925585857" sldId="259"/>
            <ac:inkMk id="5" creationId="{41BA21CE-F33B-4CB4-9893-82542D7BAEED}"/>
          </ac:inkMkLst>
        </pc:inkChg>
      </pc:sldChg>
      <pc:sldChg chg="addSp delSp">
        <pc:chgData name="Megan Ossiander-Gobeille" userId="bded5a6f-388d-4b98-8821-38a31ce0d106" providerId="ADAL" clId="{60B20BA1-462F-4E97-AF2B-E03578B9442E}" dt="2020-09-08T23:57:31.099" v="4"/>
        <pc:sldMkLst>
          <pc:docMk/>
          <pc:sldMk cId="4183929866" sldId="260"/>
        </pc:sldMkLst>
        <pc:inkChg chg="add del">
          <ac:chgData name="Megan Ossiander-Gobeille" userId="bded5a6f-388d-4b98-8821-38a31ce0d106" providerId="ADAL" clId="{60B20BA1-462F-4E97-AF2B-E03578B9442E}" dt="2020-09-08T23:57:31.099" v="3"/>
          <ac:inkMkLst>
            <pc:docMk/>
            <pc:sldMk cId="4183929866" sldId="260"/>
            <ac:inkMk id="4" creationId="{50D3EFB3-3896-4792-B8B5-258980F50C73}"/>
          </ac:inkMkLst>
        </pc:inkChg>
        <pc:inkChg chg="add del">
          <ac:chgData name="Megan Ossiander-Gobeille" userId="bded5a6f-388d-4b98-8821-38a31ce0d106" providerId="ADAL" clId="{60B20BA1-462F-4E97-AF2B-E03578B9442E}" dt="2020-09-08T23:57:31.099" v="4"/>
          <ac:inkMkLst>
            <pc:docMk/>
            <pc:sldMk cId="4183929866" sldId="260"/>
            <ac:inkMk id="5" creationId="{4A67DE4E-5706-46FF-B011-E4B6BDCB5CDB}"/>
          </ac:inkMkLst>
        </pc:inkChg>
      </pc:sldChg>
      <pc:sldChg chg="addSp delSp">
        <pc:chgData name="Megan Ossiander-Gobeille" userId="bded5a6f-388d-4b98-8821-38a31ce0d106" providerId="ADAL" clId="{60B20BA1-462F-4E97-AF2B-E03578B9442E}" dt="2020-09-08T23:57:09.594" v="1"/>
        <pc:sldMkLst>
          <pc:docMk/>
          <pc:sldMk cId="3354666102" sldId="261"/>
        </pc:sldMkLst>
        <pc:inkChg chg="add del">
          <ac:chgData name="Megan Ossiander-Gobeille" userId="bded5a6f-388d-4b98-8821-38a31ce0d106" providerId="ADAL" clId="{60B20BA1-462F-4E97-AF2B-E03578B9442E}" dt="2020-09-08T23:57:09.594" v="1"/>
          <ac:inkMkLst>
            <pc:docMk/>
            <pc:sldMk cId="3354666102" sldId="261"/>
            <ac:inkMk id="5" creationId="{77A2DAD9-025F-46DA-9170-586B6C8C36D2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6.6</a:t>
            </a:r>
            <a:br>
              <a:rPr lang="en-US" dirty="0"/>
            </a:br>
            <a:r>
              <a:rPr lang="en-US" dirty="0"/>
              <a:t>Watering down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A104</a:t>
            </a:r>
          </a:p>
          <a:p>
            <a:r>
              <a:rPr lang="en-US" dirty="0"/>
              <a:t>Megan Gobeille</a:t>
            </a:r>
          </a:p>
        </p:txBody>
      </p:sp>
    </p:spTree>
    <p:extLst>
      <p:ext uri="{BB962C8B-B14F-4D97-AF65-F5344CB8AC3E}">
        <p14:creationId xmlns:p14="http://schemas.microsoft.com/office/powerpoint/2010/main" val="12163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6.6: Watering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many quarts of water should be added to 3 gallons of stilled whiskey that is 70% alcohol to make it a more palatable 40% alcohol? </a:t>
            </a:r>
          </a:p>
        </p:txBody>
      </p:sp>
    </p:spTree>
    <p:extLst>
      <p:ext uri="{BB962C8B-B14F-4D97-AF65-F5344CB8AC3E}">
        <p14:creationId xmlns:p14="http://schemas.microsoft.com/office/powerpoint/2010/main" val="38159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6.6: Watering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many </a:t>
            </a:r>
            <a:r>
              <a:rPr lang="en-US" sz="2400" dirty="0">
                <a:solidFill>
                  <a:srgbClr val="FF0000"/>
                </a:solidFill>
              </a:rPr>
              <a:t>quarts</a:t>
            </a:r>
            <a:r>
              <a:rPr lang="en-US" sz="2400" dirty="0"/>
              <a:t> of water should be added to </a:t>
            </a:r>
            <a:r>
              <a:rPr lang="en-US" sz="2400" dirty="0">
                <a:solidFill>
                  <a:srgbClr val="FF0000"/>
                </a:solidFill>
              </a:rPr>
              <a:t>3 gallons </a:t>
            </a:r>
            <a:r>
              <a:rPr lang="en-US" sz="2400" dirty="0"/>
              <a:t>of stilled whiskey that is </a:t>
            </a:r>
            <a:r>
              <a:rPr lang="en-US" sz="2400" dirty="0">
                <a:solidFill>
                  <a:srgbClr val="FF0000"/>
                </a:solidFill>
              </a:rPr>
              <a:t>70% alcohol </a:t>
            </a:r>
            <a:r>
              <a:rPr lang="en-US" sz="2400" dirty="0"/>
              <a:t>to make it a more palatable </a:t>
            </a:r>
            <a:r>
              <a:rPr lang="en-US" sz="2400" dirty="0">
                <a:solidFill>
                  <a:srgbClr val="FF0000"/>
                </a:solidFill>
              </a:rPr>
              <a:t>40% alcohol</a:t>
            </a:r>
            <a:r>
              <a:rPr lang="en-US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013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6.6: Watering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</a:t>
            </a:r>
            <a:r>
              <a:rPr lang="en-US" dirty="0">
                <a:solidFill>
                  <a:srgbClr val="FF0000"/>
                </a:solidFill>
              </a:rPr>
              <a:t>quarts</a:t>
            </a:r>
            <a:r>
              <a:rPr lang="en-US" dirty="0"/>
              <a:t> of water should be added to </a:t>
            </a:r>
            <a:r>
              <a:rPr lang="en-US" dirty="0">
                <a:solidFill>
                  <a:srgbClr val="FF0000"/>
                </a:solidFill>
              </a:rPr>
              <a:t>3 gallons </a:t>
            </a:r>
            <a:r>
              <a:rPr lang="en-US" dirty="0"/>
              <a:t>of stilled whiskey that is </a:t>
            </a:r>
            <a:r>
              <a:rPr lang="en-US" dirty="0">
                <a:solidFill>
                  <a:srgbClr val="FF0000"/>
                </a:solidFill>
              </a:rPr>
              <a:t>70% alcohol </a:t>
            </a:r>
            <a:r>
              <a:rPr lang="en-US" dirty="0"/>
              <a:t>to make it a more palatable </a:t>
            </a:r>
            <a:r>
              <a:rPr lang="en-US" dirty="0">
                <a:solidFill>
                  <a:srgbClr val="FF0000"/>
                </a:solidFill>
              </a:rPr>
              <a:t>40% alcohol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Quarts AND gallons in this problem… change one so they match!</a:t>
            </a:r>
          </a:p>
        </p:txBody>
      </p:sp>
    </p:spTree>
    <p:extLst>
      <p:ext uri="{BB962C8B-B14F-4D97-AF65-F5344CB8AC3E}">
        <p14:creationId xmlns:p14="http://schemas.microsoft.com/office/powerpoint/2010/main" val="29255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6.6: Watering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</a:t>
            </a:r>
            <a:r>
              <a:rPr lang="en-US" dirty="0">
                <a:solidFill>
                  <a:srgbClr val="FF0000"/>
                </a:solidFill>
              </a:rPr>
              <a:t>quarts</a:t>
            </a:r>
            <a:r>
              <a:rPr lang="en-US" dirty="0"/>
              <a:t> of water should be added to </a:t>
            </a:r>
            <a:r>
              <a:rPr lang="en-US" dirty="0">
                <a:solidFill>
                  <a:srgbClr val="FF0000"/>
                </a:solidFill>
              </a:rPr>
              <a:t>3 gallons </a:t>
            </a:r>
            <a:r>
              <a:rPr lang="en-US" dirty="0"/>
              <a:t>of stilled whiskey that is </a:t>
            </a:r>
            <a:r>
              <a:rPr lang="en-US" dirty="0">
                <a:solidFill>
                  <a:srgbClr val="FF0000"/>
                </a:solidFill>
              </a:rPr>
              <a:t>70% alcohol </a:t>
            </a:r>
            <a:r>
              <a:rPr lang="en-US" dirty="0"/>
              <a:t>to make it a more palatable </a:t>
            </a:r>
            <a:r>
              <a:rPr lang="en-US" dirty="0">
                <a:solidFill>
                  <a:srgbClr val="FF0000"/>
                </a:solidFill>
              </a:rPr>
              <a:t>40% alcohol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Quarts AND gallons in this problem… 3 gallons = 12 quarts</a:t>
            </a:r>
          </a:p>
          <a:p>
            <a:r>
              <a:rPr lang="en-US" dirty="0"/>
              <a:t>Since we’re talking about how much WATER to add, let’s write everything in terms of % of water. </a:t>
            </a:r>
          </a:p>
          <a:p>
            <a:pPr lvl="1"/>
            <a:r>
              <a:rPr lang="en-US" dirty="0"/>
              <a:t>70% alcohol means _____ % water</a:t>
            </a:r>
          </a:p>
          <a:p>
            <a:pPr lvl="1"/>
            <a:r>
              <a:rPr lang="en-US" dirty="0"/>
              <a:t>40% alcohol means _____ % water</a:t>
            </a:r>
          </a:p>
        </p:txBody>
      </p:sp>
    </p:spTree>
    <p:extLst>
      <p:ext uri="{BB962C8B-B14F-4D97-AF65-F5344CB8AC3E}">
        <p14:creationId xmlns:p14="http://schemas.microsoft.com/office/powerpoint/2010/main" val="418392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6.6: Watering 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many </a:t>
                </a:r>
                <a:r>
                  <a:rPr lang="en-US" dirty="0">
                    <a:solidFill>
                      <a:srgbClr val="FF0000"/>
                    </a:solidFill>
                  </a:rPr>
                  <a:t>quarts</a:t>
                </a:r>
                <a:r>
                  <a:rPr lang="en-US" dirty="0"/>
                  <a:t> of water should be added to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3 gallons </a:t>
                </a:r>
                <a:r>
                  <a:rPr lang="en-US" dirty="0"/>
                  <a:t>of stilled whiskey that is </a:t>
                </a:r>
                <a:r>
                  <a:rPr lang="en-US" dirty="0">
                    <a:solidFill>
                      <a:srgbClr val="FF0000"/>
                    </a:solidFill>
                  </a:rPr>
                  <a:t>70% alcohol </a:t>
                </a:r>
                <a:r>
                  <a:rPr lang="en-US" dirty="0"/>
                  <a:t>to make it a more palatable </a:t>
                </a:r>
                <a:r>
                  <a:rPr lang="en-US" dirty="0">
                    <a:solidFill>
                      <a:srgbClr val="FF0000"/>
                    </a:solidFill>
                  </a:rPr>
                  <a:t>40% alcohol</a:t>
                </a:r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70% alcohol means </a:t>
                </a:r>
                <a:r>
                  <a:rPr lang="en-US" dirty="0">
                    <a:solidFill>
                      <a:srgbClr val="FF0000"/>
                    </a:solidFill>
                  </a:rPr>
                  <a:t>30%</a:t>
                </a:r>
                <a:r>
                  <a:rPr lang="en-US" dirty="0"/>
                  <a:t> water</a:t>
                </a:r>
              </a:p>
              <a:p>
                <a:pPr lvl="1"/>
                <a:r>
                  <a:rPr lang="en-US" dirty="0"/>
                  <a:t>40% alcohol means </a:t>
                </a:r>
                <a:r>
                  <a:rPr lang="en-US" dirty="0">
                    <a:solidFill>
                      <a:srgbClr val="FF0000"/>
                    </a:solidFill>
                  </a:rPr>
                  <a:t>60%</a:t>
                </a:r>
                <a:r>
                  <a:rPr lang="en-US" dirty="0"/>
                  <a:t> water</a:t>
                </a:r>
              </a:p>
              <a:p>
                <a:r>
                  <a:rPr lang="en-US" dirty="0"/>
                  <a:t>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𝑣𝑜𝑙𝑢𝑚𝑒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80480" y="1676163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 quarts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451600" y="2045495"/>
            <a:ext cx="548640" cy="23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661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DB37C2634F4EAF95758C48342723" ma:contentTypeVersion="33" ma:contentTypeDescription="Create a new document." ma:contentTypeScope="" ma:versionID="7092efbe2974a7d9b3203a36ef423e0b">
  <xsd:schema xmlns:xsd="http://www.w3.org/2001/XMLSchema" xmlns:xs="http://www.w3.org/2001/XMLSchema" xmlns:p="http://schemas.microsoft.com/office/2006/metadata/properties" xmlns:ns3="11bf85a6-9d80-4c78-b554-17e9bf8e9317" xmlns:ns4="e358c266-ff51-4007-a421-8f8918fde7e6" targetNamespace="http://schemas.microsoft.com/office/2006/metadata/properties" ma:root="true" ma:fieldsID="1ea4dca58a1c0aa07b13d883586d25ab" ns3:_="" ns4:_="">
    <xsd:import namespace="11bf85a6-9d80-4c78-b554-17e9bf8e9317"/>
    <xsd:import namespace="e358c266-ff51-4007-a421-8f8918fde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f85a6-9d80-4c78-b554-17e9bf8e9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8c266-ff51-4007-a421-8f8918fde7e6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11bf85a6-9d80-4c78-b554-17e9bf8e9317" xsi:nil="true"/>
    <LMS_Mappings xmlns="11bf85a6-9d80-4c78-b554-17e9bf8e9317" xsi:nil="true"/>
    <IsNotebookLocked xmlns="11bf85a6-9d80-4c78-b554-17e9bf8e9317" xsi:nil="true"/>
    <Math_Settings xmlns="11bf85a6-9d80-4c78-b554-17e9bf8e9317" xsi:nil="true"/>
    <Distribution_Groups xmlns="11bf85a6-9d80-4c78-b554-17e9bf8e9317" xsi:nil="true"/>
    <TeamsChannelId xmlns="11bf85a6-9d80-4c78-b554-17e9bf8e9317" xsi:nil="true"/>
    <Owner xmlns="11bf85a6-9d80-4c78-b554-17e9bf8e9317">
      <UserInfo>
        <DisplayName/>
        <AccountId xsi:nil="true"/>
        <AccountType/>
      </UserInfo>
    </Owner>
    <Students xmlns="11bf85a6-9d80-4c78-b554-17e9bf8e9317">
      <UserInfo>
        <DisplayName/>
        <AccountId xsi:nil="true"/>
        <AccountType/>
      </UserInfo>
    </Students>
    <Is_Collaboration_Space_Locked xmlns="11bf85a6-9d80-4c78-b554-17e9bf8e9317" xsi:nil="true"/>
    <Templates xmlns="11bf85a6-9d80-4c78-b554-17e9bf8e9317" xsi:nil="true"/>
    <NotebookType xmlns="11bf85a6-9d80-4c78-b554-17e9bf8e9317" xsi:nil="true"/>
    <Student_Groups xmlns="11bf85a6-9d80-4c78-b554-17e9bf8e9317">
      <UserInfo>
        <DisplayName/>
        <AccountId xsi:nil="true"/>
        <AccountType/>
      </UserInfo>
    </Student_Groups>
    <Invited_Teachers xmlns="11bf85a6-9d80-4c78-b554-17e9bf8e9317" xsi:nil="true"/>
    <Invited_Students xmlns="11bf85a6-9d80-4c78-b554-17e9bf8e9317" xsi:nil="true"/>
    <Teams_Channel_Section_Location xmlns="11bf85a6-9d80-4c78-b554-17e9bf8e9317" xsi:nil="true"/>
    <Self_Registration_Enabled xmlns="11bf85a6-9d80-4c78-b554-17e9bf8e9317" xsi:nil="true"/>
    <Has_Teacher_Only_SectionGroup xmlns="11bf85a6-9d80-4c78-b554-17e9bf8e9317" xsi:nil="true"/>
    <CultureName xmlns="11bf85a6-9d80-4c78-b554-17e9bf8e9317" xsi:nil="true"/>
    <DefaultSectionNames xmlns="11bf85a6-9d80-4c78-b554-17e9bf8e9317" xsi:nil="true"/>
    <FolderType xmlns="11bf85a6-9d80-4c78-b554-17e9bf8e9317" xsi:nil="true"/>
    <Teachers xmlns="11bf85a6-9d80-4c78-b554-17e9bf8e9317">
      <UserInfo>
        <DisplayName/>
        <AccountId xsi:nil="true"/>
        <AccountType/>
      </UserInfo>
    </Teachers>
  </documentManagement>
</p:properties>
</file>

<file path=customXml/itemProps1.xml><?xml version="1.0" encoding="utf-8"?>
<ds:datastoreItem xmlns:ds="http://schemas.openxmlformats.org/officeDocument/2006/customXml" ds:itemID="{A185F5AC-EF0C-4A96-ABEE-E4B810FC00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58DB5-62EC-4639-AA34-63E943F8B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bf85a6-9d80-4c78-b554-17e9bf8e9317"/>
    <ds:schemaRef ds:uri="e358c266-ff51-4007-a421-8f8918fde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9E3F12-471F-46AA-B878-802B3F85580F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11bf85a6-9d80-4c78-b554-17e9bf8e9317"/>
    <ds:schemaRef ds:uri="http://schemas.microsoft.com/office/infopath/2007/PartnerControls"/>
    <ds:schemaRef ds:uri="e358c266-ff51-4007-a421-8f8918fde7e6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Wingdings 3</vt:lpstr>
      <vt:lpstr>Facet</vt:lpstr>
      <vt:lpstr>Section 6.6 Watering down example</vt:lpstr>
      <vt:lpstr>6.6: Watering down</vt:lpstr>
      <vt:lpstr>6.6: Watering down</vt:lpstr>
      <vt:lpstr>6.6: Watering down</vt:lpstr>
      <vt:lpstr>6.6: Watering down</vt:lpstr>
      <vt:lpstr>6.6: Watering down</vt:lpstr>
    </vt:vector>
  </TitlesOfParts>
  <Company>Univeristy of Alaska Anchorage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6.6 Watering down example</dc:title>
  <dc:creator>Megan Ossiander-Gobeille</dc:creator>
  <cp:lastModifiedBy>Megan Ossiander-Gobeille</cp:lastModifiedBy>
  <cp:revision>3</cp:revision>
  <dcterms:created xsi:type="dcterms:W3CDTF">2020-08-30T23:47:31Z</dcterms:created>
  <dcterms:modified xsi:type="dcterms:W3CDTF">2020-09-08T23:58:06Z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0x01010052C6DB37C2634F4EAF95758C48342723</vt:lpwstr>
  </property>
</Properties>
</file>