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6" r:id="rId5"/>
    <p:sldId id="259" r:id="rId6"/>
    <p:sldId id="260" r:id="rId7"/>
    <p:sldId id="261" r:id="rId8"/>
    <p:sldId id="263" r:id="rId9"/>
    <p:sldId id="264" r:id="rId10"/>
    <p:sldId id="265" r:id="rId11"/>
    <p:sldId id="262" r:id="rId12"/>
    <p:sldId id="266" r:id="rId13"/>
    <p:sldId id="267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gan Ossiander-Gobeille" userId="bded5a6f-388d-4b98-8821-38a31ce0d106" providerId="ADAL" clId="{9D14E4AB-5325-4A0E-88F2-E197180CF650}"/>
    <pc:docChg chg="undo custSel addSld delSld modSld">
      <pc:chgData name="Megan Ossiander-Gobeille" userId="bded5a6f-388d-4b98-8821-38a31ce0d106" providerId="ADAL" clId="{9D14E4AB-5325-4A0E-88F2-E197180CF650}" dt="2022-01-16T23:57:09.799" v="3763" actId="20577"/>
      <pc:docMkLst>
        <pc:docMk/>
      </pc:docMkLst>
      <pc:sldChg chg="modSp">
        <pc:chgData name="Megan Ossiander-Gobeille" userId="bded5a6f-388d-4b98-8821-38a31ce0d106" providerId="ADAL" clId="{9D14E4AB-5325-4A0E-88F2-E197180CF650}" dt="2022-01-14T22:30:02.391" v="32" actId="20577"/>
        <pc:sldMkLst>
          <pc:docMk/>
          <pc:sldMk cId="1124628914" sldId="256"/>
        </pc:sldMkLst>
        <pc:spChg chg="mod">
          <ac:chgData name="Megan Ossiander-Gobeille" userId="bded5a6f-388d-4b98-8821-38a31ce0d106" providerId="ADAL" clId="{9D14E4AB-5325-4A0E-88F2-E197180CF650}" dt="2022-01-14T22:30:02.391" v="32" actId="20577"/>
          <ac:spMkLst>
            <pc:docMk/>
            <pc:sldMk cId="1124628914" sldId="256"/>
            <ac:spMk id="2" creationId="{00000000-0000-0000-0000-000000000000}"/>
          </ac:spMkLst>
        </pc:spChg>
      </pc:sldChg>
      <pc:sldChg chg="addSp delSp modSp add">
        <pc:chgData name="Megan Ossiander-Gobeille" userId="bded5a6f-388d-4b98-8821-38a31ce0d106" providerId="ADAL" clId="{9D14E4AB-5325-4A0E-88F2-E197180CF650}" dt="2022-01-16T23:57:09.799" v="3763" actId="20577"/>
        <pc:sldMkLst>
          <pc:docMk/>
          <pc:sldMk cId="1349011259" sldId="262"/>
        </pc:sldMkLst>
        <pc:spChg chg="mod">
          <ac:chgData name="Megan Ossiander-Gobeille" userId="bded5a6f-388d-4b98-8821-38a31ce0d106" providerId="ADAL" clId="{9D14E4AB-5325-4A0E-88F2-E197180CF650}" dt="2022-01-16T23:27:09.098" v="1813" actId="20577"/>
          <ac:spMkLst>
            <pc:docMk/>
            <pc:sldMk cId="1349011259" sldId="262"/>
            <ac:spMk id="2" creationId="{0C0B39BE-CE89-464E-8187-D75EBB488190}"/>
          </ac:spMkLst>
        </pc:spChg>
        <pc:spChg chg="add del mod">
          <ac:chgData name="Megan Ossiander-Gobeille" userId="bded5a6f-388d-4b98-8821-38a31ce0d106" providerId="ADAL" clId="{9D14E4AB-5325-4A0E-88F2-E197180CF650}" dt="2022-01-16T23:57:09.799" v="3763" actId="20577"/>
          <ac:spMkLst>
            <pc:docMk/>
            <pc:sldMk cId="1349011259" sldId="262"/>
            <ac:spMk id="3" creationId="{5D49E5EE-426F-400A-A25F-9E68A895E268}"/>
          </ac:spMkLst>
        </pc:spChg>
        <pc:picChg chg="add del mod">
          <ac:chgData name="Megan Ossiander-Gobeille" userId="bded5a6f-388d-4b98-8821-38a31ce0d106" providerId="ADAL" clId="{9D14E4AB-5325-4A0E-88F2-E197180CF650}" dt="2022-01-16T22:25:27.997" v="1482"/>
          <ac:picMkLst>
            <pc:docMk/>
            <pc:sldMk cId="1349011259" sldId="262"/>
            <ac:picMk id="4" creationId="{89914392-A449-4FA8-8048-D6E5154CAE4E}"/>
          </ac:picMkLst>
        </pc:picChg>
        <pc:picChg chg="add del mod">
          <ac:chgData name="Megan Ossiander-Gobeille" userId="bded5a6f-388d-4b98-8821-38a31ce0d106" providerId="ADAL" clId="{9D14E4AB-5325-4A0E-88F2-E197180CF650}" dt="2022-01-16T23:27:17.840" v="1814"/>
          <ac:picMkLst>
            <pc:docMk/>
            <pc:sldMk cId="1349011259" sldId="262"/>
            <ac:picMk id="5" creationId="{DE78D632-4F69-48C3-AA7E-6F1CDB7D36E2}"/>
          </ac:picMkLst>
        </pc:picChg>
        <pc:picChg chg="add mod">
          <ac:chgData name="Megan Ossiander-Gobeille" userId="bded5a6f-388d-4b98-8821-38a31ce0d106" providerId="ADAL" clId="{9D14E4AB-5325-4A0E-88F2-E197180CF650}" dt="2022-01-16T23:56:23.027" v="3749" actId="1076"/>
          <ac:picMkLst>
            <pc:docMk/>
            <pc:sldMk cId="1349011259" sldId="262"/>
            <ac:picMk id="6" creationId="{B2641DAF-5A50-4F8A-827D-CCD71E47884D}"/>
          </ac:picMkLst>
        </pc:picChg>
      </pc:sldChg>
      <pc:sldChg chg="modSp add">
        <pc:chgData name="Megan Ossiander-Gobeille" userId="bded5a6f-388d-4b98-8821-38a31ce0d106" providerId="ADAL" clId="{9D14E4AB-5325-4A0E-88F2-E197180CF650}" dt="2022-01-16T22:09:57.233" v="203" actId="20577"/>
        <pc:sldMkLst>
          <pc:docMk/>
          <pc:sldMk cId="3216020901" sldId="263"/>
        </pc:sldMkLst>
        <pc:spChg chg="mod">
          <ac:chgData name="Megan Ossiander-Gobeille" userId="bded5a6f-388d-4b98-8821-38a31ce0d106" providerId="ADAL" clId="{9D14E4AB-5325-4A0E-88F2-E197180CF650}" dt="2022-01-16T22:08:59.990" v="69" actId="20577"/>
          <ac:spMkLst>
            <pc:docMk/>
            <pc:sldMk cId="3216020901" sldId="263"/>
            <ac:spMk id="2" creationId="{6C88DE03-27C9-4A4B-99C6-F8BABA47E411}"/>
          </ac:spMkLst>
        </pc:spChg>
        <pc:spChg chg="mod">
          <ac:chgData name="Megan Ossiander-Gobeille" userId="bded5a6f-388d-4b98-8821-38a31ce0d106" providerId="ADAL" clId="{9D14E4AB-5325-4A0E-88F2-E197180CF650}" dt="2022-01-16T22:09:57.233" v="203" actId="20577"/>
          <ac:spMkLst>
            <pc:docMk/>
            <pc:sldMk cId="3216020901" sldId="263"/>
            <ac:spMk id="3" creationId="{039CFEB7-2A46-468D-A137-5D784DD5CF2F}"/>
          </ac:spMkLst>
        </pc:spChg>
      </pc:sldChg>
      <pc:sldChg chg="modSp add">
        <pc:chgData name="Megan Ossiander-Gobeille" userId="bded5a6f-388d-4b98-8821-38a31ce0d106" providerId="ADAL" clId="{9D14E4AB-5325-4A0E-88F2-E197180CF650}" dt="2022-01-16T22:19:52.672" v="1348"/>
        <pc:sldMkLst>
          <pc:docMk/>
          <pc:sldMk cId="2435357296" sldId="264"/>
        </pc:sldMkLst>
        <pc:spChg chg="mod">
          <ac:chgData name="Megan Ossiander-Gobeille" userId="bded5a6f-388d-4b98-8821-38a31ce0d106" providerId="ADAL" clId="{9D14E4AB-5325-4A0E-88F2-E197180CF650}" dt="2022-01-16T22:19:52.672" v="1348"/>
          <ac:spMkLst>
            <pc:docMk/>
            <pc:sldMk cId="2435357296" sldId="264"/>
            <ac:spMk id="3" creationId="{039CFEB7-2A46-468D-A137-5D784DD5CF2F}"/>
          </ac:spMkLst>
        </pc:spChg>
      </pc:sldChg>
      <pc:sldChg chg="modSp add">
        <pc:chgData name="Megan Ossiander-Gobeille" userId="bded5a6f-388d-4b98-8821-38a31ce0d106" providerId="ADAL" clId="{9D14E4AB-5325-4A0E-88F2-E197180CF650}" dt="2022-01-16T22:21:14.739" v="1476" actId="20577"/>
        <pc:sldMkLst>
          <pc:docMk/>
          <pc:sldMk cId="1814237901" sldId="265"/>
        </pc:sldMkLst>
        <pc:spChg chg="mod">
          <ac:chgData name="Megan Ossiander-Gobeille" userId="bded5a6f-388d-4b98-8821-38a31ce0d106" providerId="ADAL" clId="{9D14E4AB-5325-4A0E-88F2-E197180CF650}" dt="2022-01-16T22:15:36.720" v="869" actId="20577"/>
          <ac:spMkLst>
            <pc:docMk/>
            <pc:sldMk cId="1814237901" sldId="265"/>
            <ac:spMk id="2" creationId="{980A02F9-7D84-40A1-9436-3295A0E51A55}"/>
          </ac:spMkLst>
        </pc:spChg>
        <pc:spChg chg="mod">
          <ac:chgData name="Megan Ossiander-Gobeille" userId="bded5a6f-388d-4b98-8821-38a31ce0d106" providerId="ADAL" clId="{9D14E4AB-5325-4A0E-88F2-E197180CF650}" dt="2022-01-16T22:21:14.739" v="1476" actId="20577"/>
          <ac:spMkLst>
            <pc:docMk/>
            <pc:sldMk cId="1814237901" sldId="265"/>
            <ac:spMk id="3" creationId="{AFF6D966-3489-4DB9-8EE0-AEE4D80D2D40}"/>
          </ac:spMkLst>
        </pc:spChg>
      </pc:sldChg>
      <pc:sldChg chg="modSp add">
        <pc:chgData name="Megan Ossiander-Gobeille" userId="bded5a6f-388d-4b98-8821-38a31ce0d106" providerId="ADAL" clId="{9D14E4AB-5325-4A0E-88F2-E197180CF650}" dt="2022-01-16T23:30:38.555" v="2278" actId="20577"/>
        <pc:sldMkLst>
          <pc:docMk/>
          <pc:sldMk cId="1326408061" sldId="266"/>
        </pc:sldMkLst>
        <pc:spChg chg="mod">
          <ac:chgData name="Megan Ossiander-Gobeille" userId="bded5a6f-388d-4b98-8821-38a31ce0d106" providerId="ADAL" clId="{9D14E4AB-5325-4A0E-88F2-E197180CF650}" dt="2022-01-16T23:29:18.607" v="2024" actId="20577"/>
          <ac:spMkLst>
            <pc:docMk/>
            <pc:sldMk cId="1326408061" sldId="266"/>
            <ac:spMk id="2" creationId="{555D7704-0F6C-4502-B087-7349BD479D8F}"/>
          </ac:spMkLst>
        </pc:spChg>
        <pc:spChg chg="mod">
          <ac:chgData name="Megan Ossiander-Gobeille" userId="bded5a6f-388d-4b98-8821-38a31ce0d106" providerId="ADAL" clId="{9D14E4AB-5325-4A0E-88F2-E197180CF650}" dt="2022-01-16T23:30:38.555" v="2278" actId="20577"/>
          <ac:spMkLst>
            <pc:docMk/>
            <pc:sldMk cId="1326408061" sldId="266"/>
            <ac:spMk id="3" creationId="{7966C791-9967-4CD5-A2EA-DD30498A8A87}"/>
          </ac:spMkLst>
        </pc:spChg>
      </pc:sldChg>
      <pc:sldChg chg="modSp add">
        <pc:chgData name="Megan Ossiander-Gobeille" userId="bded5a6f-388d-4b98-8821-38a31ce0d106" providerId="ADAL" clId="{9D14E4AB-5325-4A0E-88F2-E197180CF650}" dt="2022-01-16T23:34:04.312" v="2837" actId="20577"/>
        <pc:sldMkLst>
          <pc:docMk/>
          <pc:sldMk cId="3388680018" sldId="267"/>
        </pc:sldMkLst>
        <pc:spChg chg="mod">
          <ac:chgData name="Megan Ossiander-Gobeille" userId="bded5a6f-388d-4b98-8821-38a31ce0d106" providerId="ADAL" clId="{9D14E4AB-5325-4A0E-88F2-E197180CF650}" dt="2022-01-16T23:34:04.312" v="2837" actId="20577"/>
          <ac:spMkLst>
            <pc:docMk/>
            <pc:sldMk cId="3388680018" sldId="267"/>
            <ac:spMk id="3" creationId="{7966C791-9967-4CD5-A2EA-DD30498A8A87}"/>
          </ac:spMkLst>
        </pc:spChg>
      </pc:sldChg>
      <pc:sldChg chg="addSp delSp modSp add">
        <pc:chgData name="Megan Ossiander-Gobeille" userId="bded5a6f-388d-4b98-8821-38a31ce0d106" providerId="ADAL" clId="{9D14E4AB-5325-4A0E-88F2-E197180CF650}" dt="2022-01-16T23:40:17.639" v="3135" actId="478"/>
        <pc:sldMkLst>
          <pc:docMk/>
          <pc:sldMk cId="3186896667" sldId="268"/>
        </pc:sldMkLst>
        <pc:spChg chg="mod">
          <ac:chgData name="Megan Ossiander-Gobeille" userId="bded5a6f-388d-4b98-8821-38a31ce0d106" providerId="ADAL" clId="{9D14E4AB-5325-4A0E-88F2-E197180CF650}" dt="2022-01-16T23:34:15.865" v="2870" actId="20577"/>
          <ac:spMkLst>
            <pc:docMk/>
            <pc:sldMk cId="3186896667" sldId="268"/>
            <ac:spMk id="2" creationId="{FC282060-A22F-42E8-94A7-6384719CFDBE}"/>
          </ac:spMkLst>
        </pc:spChg>
        <pc:spChg chg="mod">
          <ac:chgData name="Megan Ossiander-Gobeille" userId="bded5a6f-388d-4b98-8821-38a31ce0d106" providerId="ADAL" clId="{9D14E4AB-5325-4A0E-88F2-E197180CF650}" dt="2022-01-16T23:38:34.227" v="3133" actId="20577"/>
          <ac:spMkLst>
            <pc:docMk/>
            <pc:sldMk cId="3186896667" sldId="268"/>
            <ac:spMk id="3" creationId="{F1CF9399-8C4E-4554-BD6D-7CE6BF77C94E}"/>
          </ac:spMkLst>
        </pc:spChg>
        <pc:spChg chg="add del mod">
          <ac:chgData name="Megan Ossiander-Gobeille" userId="bded5a6f-388d-4b98-8821-38a31ce0d106" providerId="ADAL" clId="{9D14E4AB-5325-4A0E-88F2-E197180CF650}" dt="2022-01-16T23:40:17.639" v="3135" actId="478"/>
          <ac:spMkLst>
            <pc:docMk/>
            <pc:sldMk cId="3186896667" sldId="268"/>
            <ac:spMk id="6" creationId="{E377EE07-E777-4E80-80F7-8C7B7C6697F8}"/>
          </ac:spMkLst>
        </pc:spChg>
        <pc:picChg chg="add del mod">
          <ac:chgData name="Megan Ossiander-Gobeille" userId="bded5a6f-388d-4b98-8821-38a31ce0d106" providerId="ADAL" clId="{9D14E4AB-5325-4A0E-88F2-E197180CF650}" dt="2022-01-16T23:40:17.639" v="3135" actId="478"/>
          <ac:picMkLst>
            <pc:docMk/>
            <pc:sldMk cId="3186896667" sldId="268"/>
            <ac:picMk id="5" creationId="{301DB8F2-CB98-4276-999B-9A46B20463F0}"/>
          </ac:picMkLst>
        </pc:picChg>
      </pc:sldChg>
      <pc:sldChg chg="addSp modSp add">
        <pc:chgData name="Megan Ossiander-Gobeille" userId="bded5a6f-388d-4b98-8821-38a31ce0d106" providerId="ADAL" clId="{9D14E4AB-5325-4A0E-88F2-E197180CF650}" dt="2022-01-16T23:46:47.524" v="3199" actId="1076"/>
        <pc:sldMkLst>
          <pc:docMk/>
          <pc:sldMk cId="4130454078" sldId="269"/>
        </pc:sldMkLst>
        <pc:spChg chg="add mod">
          <ac:chgData name="Megan Ossiander-Gobeille" userId="bded5a6f-388d-4b98-8821-38a31ce0d106" providerId="ADAL" clId="{9D14E4AB-5325-4A0E-88F2-E197180CF650}" dt="2022-01-16T23:45:12.043" v="3180" actId="14100"/>
          <ac:spMkLst>
            <pc:docMk/>
            <pc:sldMk cId="4130454078" sldId="269"/>
            <ac:spMk id="4" creationId="{88A0E5BF-3491-4DDB-B581-A4BBAB78F88F}"/>
          </ac:spMkLst>
        </pc:spChg>
        <pc:spChg chg="add mod">
          <ac:chgData name="Megan Ossiander-Gobeille" userId="bded5a6f-388d-4b98-8821-38a31ce0d106" providerId="ADAL" clId="{9D14E4AB-5325-4A0E-88F2-E197180CF650}" dt="2022-01-16T23:41:48.127" v="3144" actId="13822"/>
          <ac:spMkLst>
            <pc:docMk/>
            <pc:sldMk cId="4130454078" sldId="269"/>
            <ac:spMk id="5" creationId="{079B9A1F-B675-45AF-9CC8-5BDD32289B2D}"/>
          </ac:spMkLst>
        </pc:spChg>
        <pc:spChg chg="add mod">
          <ac:chgData name="Megan Ossiander-Gobeille" userId="bded5a6f-388d-4b98-8821-38a31ce0d106" providerId="ADAL" clId="{9D14E4AB-5325-4A0E-88F2-E197180CF650}" dt="2022-01-16T23:44:16.324" v="3174" actId="1076"/>
          <ac:spMkLst>
            <pc:docMk/>
            <pc:sldMk cId="4130454078" sldId="269"/>
            <ac:spMk id="6" creationId="{E0FACD1D-41F3-47C6-8923-64CB22328CA5}"/>
          </ac:spMkLst>
        </pc:spChg>
        <pc:spChg chg="add mod">
          <ac:chgData name="Megan Ossiander-Gobeille" userId="bded5a6f-388d-4b98-8821-38a31ce0d106" providerId="ADAL" clId="{9D14E4AB-5325-4A0E-88F2-E197180CF650}" dt="2022-01-16T23:45:23.804" v="3181" actId="1076"/>
          <ac:spMkLst>
            <pc:docMk/>
            <pc:sldMk cId="4130454078" sldId="269"/>
            <ac:spMk id="7" creationId="{1765C0EE-0BC6-4155-992E-9C6C6A438825}"/>
          </ac:spMkLst>
        </pc:spChg>
        <pc:spChg chg="add mod">
          <ac:chgData name="Megan Ossiander-Gobeille" userId="bded5a6f-388d-4b98-8821-38a31ce0d106" providerId="ADAL" clId="{9D14E4AB-5325-4A0E-88F2-E197180CF650}" dt="2022-01-16T23:44:49.539" v="3177" actId="1076"/>
          <ac:spMkLst>
            <pc:docMk/>
            <pc:sldMk cId="4130454078" sldId="269"/>
            <ac:spMk id="8" creationId="{43CABB8D-D8A2-4173-9830-116ECADAB5FF}"/>
          </ac:spMkLst>
        </pc:spChg>
        <pc:spChg chg="add mod">
          <ac:chgData name="Megan Ossiander-Gobeille" userId="bded5a6f-388d-4b98-8821-38a31ce0d106" providerId="ADAL" clId="{9D14E4AB-5325-4A0E-88F2-E197180CF650}" dt="2022-01-16T23:43:27.228" v="3170" actId="1076"/>
          <ac:spMkLst>
            <pc:docMk/>
            <pc:sldMk cId="4130454078" sldId="269"/>
            <ac:spMk id="9" creationId="{939935E3-5A5C-4BCA-974A-5C3B96BB889A}"/>
          </ac:spMkLst>
        </pc:spChg>
        <pc:spChg chg="add mod">
          <ac:chgData name="Megan Ossiander-Gobeille" userId="bded5a6f-388d-4b98-8821-38a31ce0d106" providerId="ADAL" clId="{9D14E4AB-5325-4A0E-88F2-E197180CF650}" dt="2022-01-16T23:43:19.732" v="3169" actId="1076"/>
          <ac:spMkLst>
            <pc:docMk/>
            <pc:sldMk cId="4130454078" sldId="269"/>
            <ac:spMk id="10" creationId="{ED446213-544D-46B3-9B52-0B7358AA7F13}"/>
          </ac:spMkLst>
        </pc:spChg>
        <pc:spChg chg="add mod">
          <ac:chgData name="Megan Ossiander-Gobeille" userId="bded5a6f-388d-4b98-8821-38a31ce0d106" providerId="ADAL" clId="{9D14E4AB-5325-4A0E-88F2-E197180CF650}" dt="2022-01-16T23:44:36.468" v="3176" actId="1076"/>
          <ac:spMkLst>
            <pc:docMk/>
            <pc:sldMk cId="4130454078" sldId="269"/>
            <ac:spMk id="11" creationId="{4CA01357-D4D2-49EB-B5EE-7D29B03390FF}"/>
          </ac:spMkLst>
        </pc:spChg>
        <pc:spChg chg="add mod">
          <ac:chgData name="Megan Ossiander-Gobeille" userId="bded5a6f-388d-4b98-8821-38a31ce0d106" providerId="ADAL" clId="{9D14E4AB-5325-4A0E-88F2-E197180CF650}" dt="2022-01-16T23:45:54.524" v="3182" actId="1076"/>
          <ac:spMkLst>
            <pc:docMk/>
            <pc:sldMk cId="4130454078" sldId="269"/>
            <ac:spMk id="12" creationId="{CE5CFC30-A4CC-40A4-8508-4FC54D1C99EF}"/>
          </ac:spMkLst>
        </pc:spChg>
        <pc:spChg chg="add mod">
          <ac:chgData name="Megan Ossiander-Gobeille" userId="bded5a6f-388d-4b98-8821-38a31ce0d106" providerId="ADAL" clId="{9D14E4AB-5325-4A0E-88F2-E197180CF650}" dt="2022-01-16T23:44:31.067" v="3175" actId="1076"/>
          <ac:spMkLst>
            <pc:docMk/>
            <pc:sldMk cId="4130454078" sldId="269"/>
            <ac:spMk id="13" creationId="{7C8939BD-C3B6-491D-9534-FCFAB157DC4F}"/>
          </ac:spMkLst>
        </pc:spChg>
        <pc:spChg chg="add mod">
          <ac:chgData name="Megan Ossiander-Gobeille" userId="bded5a6f-388d-4b98-8821-38a31ce0d106" providerId="ADAL" clId="{9D14E4AB-5325-4A0E-88F2-E197180CF650}" dt="2022-01-16T23:45:58.371" v="3183" actId="1076"/>
          <ac:spMkLst>
            <pc:docMk/>
            <pc:sldMk cId="4130454078" sldId="269"/>
            <ac:spMk id="14" creationId="{D1777E84-ED93-46C9-AC35-D5DF81FE2F89}"/>
          </ac:spMkLst>
        </pc:spChg>
        <pc:spChg chg="add mod">
          <ac:chgData name="Megan Ossiander-Gobeille" userId="bded5a6f-388d-4b98-8821-38a31ce0d106" providerId="ADAL" clId="{9D14E4AB-5325-4A0E-88F2-E197180CF650}" dt="2022-01-16T23:46:47.524" v="3199" actId="1076"/>
          <ac:spMkLst>
            <pc:docMk/>
            <pc:sldMk cId="4130454078" sldId="269"/>
            <ac:spMk id="17" creationId="{9575316F-A69A-4F3E-856A-99DF73198574}"/>
          </ac:spMkLst>
        </pc:spChg>
        <pc:cxnChg chg="add mod">
          <ac:chgData name="Megan Ossiander-Gobeille" userId="bded5a6f-388d-4b98-8821-38a31ce0d106" providerId="ADAL" clId="{9D14E4AB-5325-4A0E-88F2-E197180CF650}" dt="2022-01-16T23:46:19.355" v="3184" actId="11529"/>
          <ac:cxnSpMkLst>
            <pc:docMk/>
            <pc:sldMk cId="4130454078" sldId="269"/>
            <ac:cxnSpMk id="16" creationId="{93DE9D61-1784-4182-BD5A-0A41490E1BE5}"/>
          </ac:cxnSpMkLst>
        </pc:cxnChg>
      </pc:sldChg>
      <pc:sldChg chg="modSp add">
        <pc:chgData name="Megan Ossiander-Gobeille" userId="bded5a6f-388d-4b98-8821-38a31ce0d106" providerId="ADAL" clId="{9D14E4AB-5325-4A0E-88F2-E197180CF650}" dt="2022-01-16T23:50:47.939" v="3375" actId="20577"/>
        <pc:sldMkLst>
          <pc:docMk/>
          <pc:sldMk cId="2674622518" sldId="270"/>
        </pc:sldMkLst>
        <pc:spChg chg="mod">
          <ac:chgData name="Megan Ossiander-Gobeille" userId="bded5a6f-388d-4b98-8821-38a31ce0d106" providerId="ADAL" clId="{9D14E4AB-5325-4A0E-88F2-E197180CF650}" dt="2022-01-16T23:50:47.939" v="3375" actId="20577"/>
          <ac:spMkLst>
            <pc:docMk/>
            <pc:sldMk cId="2674622518" sldId="270"/>
            <ac:spMk id="3" creationId="{F1CF9399-8C4E-4554-BD6D-7CE6BF77C94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Applications of Linear Equations / Intro to Linear Modeling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MATH A104</a:t>
            </a:r>
          </a:p>
          <a:p>
            <a:r>
              <a:rPr lang="en-US" dirty="0"/>
              <a:t>Megan Gobeille</a:t>
            </a:r>
          </a:p>
        </p:txBody>
      </p:sp>
    </p:spTree>
    <p:extLst>
      <p:ext uri="{BB962C8B-B14F-4D97-AF65-F5344CB8AC3E}">
        <p14:creationId xmlns:p14="http://schemas.microsoft.com/office/powerpoint/2010/main" val="11246289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55D7704-0F6C-4502-B087-7349BD479D8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Math modeling: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55D7704-0F6C-4502-B087-7349BD479D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128" t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66C791-9967-4CD5-A2EA-DD30498A8A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equation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is probably familiar. It is the equation of a line with slope m and y-intercept of b. </a:t>
                </a:r>
              </a:p>
              <a:p>
                <a:r>
                  <a:rPr lang="en-US" dirty="0"/>
                  <a:t>Consider what you know about slope and y-intercepts. </a:t>
                </a:r>
              </a:p>
              <a:p>
                <a:pPr lvl="1"/>
                <a:r>
                  <a:rPr lang="en-US" dirty="0"/>
                  <a:t>What is slope? </a:t>
                </a:r>
                <a:r>
                  <a:rPr lang="en-US" dirty="0">
                    <a:solidFill>
                      <a:schemeClr val="accent2"/>
                    </a:solidFill>
                  </a:rPr>
                  <a:t>The slope is the rate of change. It has to do with the speed something is changing. It is a ratio. </a:t>
                </a:r>
                <a:endParaRPr lang="en-US" dirty="0"/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What is the y-intercept? </a:t>
                </a:r>
                <a:r>
                  <a:rPr lang="en-US" dirty="0">
                    <a:solidFill>
                      <a:schemeClr val="accent2"/>
                    </a:solidFill>
                  </a:rPr>
                  <a:t>The initial value or starting point. In cases where “x” is time, the y-intercept is the value at time zero. 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Going back to the U-Haul problem, what was the slope and y-intercept?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66C791-9967-4CD5-A2EA-DD30498A8A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86800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82060-A22F-42E8-94A7-6384719CF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 Modeling, another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F9399-8C4E-4554-BD6D-7CE6BF77C9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interior wall measures 30 ft 4 in long. It is to be divided by 10 evenly spaced posts; each post is 4 in by 4 in. Two of the posts will be in the corners. What is the distance between posts?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1600" i="1" dirty="0"/>
              <a:t>Hint: notice that there are 9 spaces between posts.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8966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82060-A22F-42E8-94A7-6384719CF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 Modeling, another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F9399-8C4E-4554-BD6D-7CE6BF77C9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interior wall measures 30 ft 4 in long. It is to be divided by 10 evenly spaced posts; each post is 4 in by 4 in. Two of the posts will be in the corners. What is the distance between posts?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1600" i="1" dirty="0"/>
              <a:t>Hint: notice that there are 9 spaces between posts.</a:t>
            </a:r>
            <a:endParaRPr lang="en-US" dirty="0"/>
          </a:p>
        </p:txBody>
      </p:sp>
      <p:sp>
        <p:nvSpPr>
          <p:cNvPr id="4" name="Parallelogram 3">
            <a:extLst>
              <a:ext uri="{FF2B5EF4-FFF2-40B4-BE49-F238E27FC236}">
                <a16:creationId xmlns:a16="http://schemas.microsoft.com/office/drawing/2014/main" id="{88A0E5BF-3491-4DDB-B581-A4BBAB78F88F}"/>
              </a:ext>
            </a:extLst>
          </p:cNvPr>
          <p:cNvSpPr/>
          <p:nvPr/>
        </p:nvSpPr>
        <p:spPr>
          <a:xfrm>
            <a:off x="1414585" y="3938954"/>
            <a:ext cx="3641969" cy="633046"/>
          </a:xfrm>
          <a:prstGeom prst="parallelogram">
            <a:avLst>
              <a:gd name="adj" fmla="val 966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79B9A1F-B675-45AF-9CC8-5BDD32289B2D}"/>
              </a:ext>
            </a:extLst>
          </p:cNvPr>
          <p:cNvSpPr/>
          <p:nvPr/>
        </p:nvSpPr>
        <p:spPr>
          <a:xfrm>
            <a:off x="1414585" y="3665415"/>
            <a:ext cx="101600" cy="9065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0FACD1D-41F3-47C6-8923-64CB22328CA5}"/>
              </a:ext>
            </a:extLst>
          </p:cNvPr>
          <p:cNvSpPr/>
          <p:nvPr/>
        </p:nvSpPr>
        <p:spPr>
          <a:xfrm>
            <a:off x="1738922" y="3669322"/>
            <a:ext cx="101600" cy="9065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765C0EE-0BC6-4155-992E-9C6C6A438825}"/>
              </a:ext>
            </a:extLst>
          </p:cNvPr>
          <p:cNvSpPr/>
          <p:nvPr/>
        </p:nvSpPr>
        <p:spPr>
          <a:xfrm>
            <a:off x="2053490" y="3669318"/>
            <a:ext cx="101600" cy="9065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3CABB8D-D8A2-4173-9830-116ECADAB5FF}"/>
              </a:ext>
            </a:extLst>
          </p:cNvPr>
          <p:cNvSpPr/>
          <p:nvPr/>
        </p:nvSpPr>
        <p:spPr>
          <a:xfrm>
            <a:off x="2368058" y="3669319"/>
            <a:ext cx="101600" cy="9065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39935E3-5A5C-4BCA-974A-5C3B96BB889A}"/>
              </a:ext>
            </a:extLst>
          </p:cNvPr>
          <p:cNvSpPr/>
          <p:nvPr/>
        </p:nvSpPr>
        <p:spPr>
          <a:xfrm>
            <a:off x="2677226" y="3666923"/>
            <a:ext cx="101600" cy="9065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D446213-544D-46B3-9B52-0B7358AA7F13}"/>
              </a:ext>
            </a:extLst>
          </p:cNvPr>
          <p:cNvSpPr/>
          <p:nvPr/>
        </p:nvSpPr>
        <p:spPr>
          <a:xfrm>
            <a:off x="2986394" y="3661210"/>
            <a:ext cx="101600" cy="9065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CA01357-D4D2-49EB-B5EE-7D29B03390FF}"/>
              </a:ext>
            </a:extLst>
          </p:cNvPr>
          <p:cNvSpPr/>
          <p:nvPr/>
        </p:nvSpPr>
        <p:spPr>
          <a:xfrm>
            <a:off x="3326620" y="3669320"/>
            <a:ext cx="101600" cy="9065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E5CFC30-A4CC-40A4-8508-4FC54D1C99EF}"/>
              </a:ext>
            </a:extLst>
          </p:cNvPr>
          <p:cNvSpPr/>
          <p:nvPr/>
        </p:nvSpPr>
        <p:spPr>
          <a:xfrm>
            <a:off x="3669070" y="3669318"/>
            <a:ext cx="101600" cy="9065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C8939BD-C3B6-491D-9534-FCFAB157DC4F}"/>
              </a:ext>
            </a:extLst>
          </p:cNvPr>
          <p:cNvSpPr/>
          <p:nvPr/>
        </p:nvSpPr>
        <p:spPr>
          <a:xfrm>
            <a:off x="4003955" y="3669321"/>
            <a:ext cx="101600" cy="9065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1777E84-ED93-46C9-AC35-D5DF81FE2F89}"/>
              </a:ext>
            </a:extLst>
          </p:cNvPr>
          <p:cNvSpPr/>
          <p:nvPr/>
        </p:nvSpPr>
        <p:spPr>
          <a:xfrm>
            <a:off x="4345227" y="3669317"/>
            <a:ext cx="101600" cy="9065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3DE9D61-1784-4182-BD5A-0A41490E1BE5}"/>
              </a:ext>
            </a:extLst>
          </p:cNvPr>
          <p:cNvCxnSpPr/>
          <p:nvPr/>
        </p:nvCxnSpPr>
        <p:spPr>
          <a:xfrm>
            <a:off x="1414585" y="4759569"/>
            <a:ext cx="303224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575316F-A69A-4F3E-856A-99DF73198574}"/>
              </a:ext>
            </a:extLst>
          </p:cNvPr>
          <p:cNvSpPr txBox="1"/>
          <p:nvPr/>
        </p:nvSpPr>
        <p:spPr>
          <a:xfrm>
            <a:off x="2394364" y="4728934"/>
            <a:ext cx="1137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30 ft 4 in</a:t>
            </a:r>
          </a:p>
        </p:txBody>
      </p:sp>
    </p:spTree>
    <p:extLst>
      <p:ext uri="{BB962C8B-B14F-4D97-AF65-F5344CB8AC3E}">
        <p14:creationId xmlns:p14="http://schemas.microsoft.com/office/powerpoint/2010/main" val="41304540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82060-A22F-42E8-94A7-6384719CF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 Modeling, another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F9399-8C4E-4554-BD6D-7CE6BF77C9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interior wall measures 30 ft 4 in long. It is to be divided by 10 evenly spaced posts; each post is 4 in by 4 in. Two of the posts will be in the corners. What is the distance between posts?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1600" i="1" dirty="0"/>
              <a:t>Hint: notice that there are 9 spaces between posts.</a:t>
            </a:r>
          </a:p>
          <a:p>
            <a:pPr marL="0" indent="0">
              <a:buNone/>
            </a:pPr>
            <a:endParaRPr lang="en-US" sz="1600" i="1" dirty="0"/>
          </a:p>
          <a:p>
            <a:pPr marL="0" indent="0">
              <a:buNone/>
            </a:pPr>
            <a:endParaRPr lang="en-US" sz="1600" i="1" dirty="0"/>
          </a:p>
          <a:p>
            <a:pPr marL="0" indent="0">
              <a:buNone/>
            </a:pPr>
            <a:endParaRPr lang="en-US" sz="1600" i="1" dirty="0"/>
          </a:p>
          <a:p>
            <a:pPr marL="0" indent="0">
              <a:buNone/>
            </a:pPr>
            <a:endParaRPr lang="en-US" sz="1600" i="1" dirty="0"/>
          </a:p>
          <a:p>
            <a:pPr marL="0" indent="0">
              <a:buNone/>
            </a:pPr>
            <a:endParaRPr lang="en-US" sz="1600" i="1" dirty="0"/>
          </a:p>
          <a:p>
            <a:r>
              <a:rPr lang="en-US" sz="1600" dirty="0"/>
              <a:t>Question: how is “</a:t>
            </a:r>
            <a:r>
              <a:rPr lang="en-US" dirty="0"/>
              <a:t>What is the distance between posts?” different from “How far apart should you drill holes to fit the posts?</a:t>
            </a:r>
          </a:p>
        </p:txBody>
      </p:sp>
      <p:sp>
        <p:nvSpPr>
          <p:cNvPr id="4" name="Parallelogram 3">
            <a:extLst>
              <a:ext uri="{FF2B5EF4-FFF2-40B4-BE49-F238E27FC236}">
                <a16:creationId xmlns:a16="http://schemas.microsoft.com/office/drawing/2014/main" id="{88A0E5BF-3491-4DDB-B581-A4BBAB78F88F}"/>
              </a:ext>
            </a:extLst>
          </p:cNvPr>
          <p:cNvSpPr/>
          <p:nvPr/>
        </p:nvSpPr>
        <p:spPr>
          <a:xfrm>
            <a:off x="1414585" y="3938954"/>
            <a:ext cx="3641969" cy="633046"/>
          </a:xfrm>
          <a:prstGeom prst="parallelogram">
            <a:avLst>
              <a:gd name="adj" fmla="val 966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79B9A1F-B675-45AF-9CC8-5BDD32289B2D}"/>
              </a:ext>
            </a:extLst>
          </p:cNvPr>
          <p:cNvSpPr/>
          <p:nvPr/>
        </p:nvSpPr>
        <p:spPr>
          <a:xfrm>
            <a:off x="1414585" y="3665415"/>
            <a:ext cx="101600" cy="9065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0FACD1D-41F3-47C6-8923-64CB22328CA5}"/>
              </a:ext>
            </a:extLst>
          </p:cNvPr>
          <p:cNvSpPr/>
          <p:nvPr/>
        </p:nvSpPr>
        <p:spPr>
          <a:xfrm>
            <a:off x="1738922" y="3669322"/>
            <a:ext cx="101600" cy="9065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765C0EE-0BC6-4155-992E-9C6C6A438825}"/>
              </a:ext>
            </a:extLst>
          </p:cNvPr>
          <p:cNvSpPr/>
          <p:nvPr/>
        </p:nvSpPr>
        <p:spPr>
          <a:xfrm>
            <a:off x="2053490" y="3669318"/>
            <a:ext cx="101600" cy="9065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3CABB8D-D8A2-4173-9830-116ECADAB5FF}"/>
              </a:ext>
            </a:extLst>
          </p:cNvPr>
          <p:cNvSpPr/>
          <p:nvPr/>
        </p:nvSpPr>
        <p:spPr>
          <a:xfrm>
            <a:off x="2368058" y="3669319"/>
            <a:ext cx="101600" cy="9065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39935E3-5A5C-4BCA-974A-5C3B96BB889A}"/>
              </a:ext>
            </a:extLst>
          </p:cNvPr>
          <p:cNvSpPr/>
          <p:nvPr/>
        </p:nvSpPr>
        <p:spPr>
          <a:xfrm>
            <a:off x="2677226" y="3666923"/>
            <a:ext cx="101600" cy="9065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D446213-544D-46B3-9B52-0B7358AA7F13}"/>
              </a:ext>
            </a:extLst>
          </p:cNvPr>
          <p:cNvSpPr/>
          <p:nvPr/>
        </p:nvSpPr>
        <p:spPr>
          <a:xfrm>
            <a:off x="2986394" y="3661210"/>
            <a:ext cx="101600" cy="9065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CA01357-D4D2-49EB-B5EE-7D29B03390FF}"/>
              </a:ext>
            </a:extLst>
          </p:cNvPr>
          <p:cNvSpPr/>
          <p:nvPr/>
        </p:nvSpPr>
        <p:spPr>
          <a:xfrm>
            <a:off x="3326620" y="3669320"/>
            <a:ext cx="101600" cy="9065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E5CFC30-A4CC-40A4-8508-4FC54D1C99EF}"/>
              </a:ext>
            </a:extLst>
          </p:cNvPr>
          <p:cNvSpPr/>
          <p:nvPr/>
        </p:nvSpPr>
        <p:spPr>
          <a:xfrm>
            <a:off x="3669070" y="3669318"/>
            <a:ext cx="101600" cy="9065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C8939BD-C3B6-491D-9534-FCFAB157DC4F}"/>
              </a:ext>
            </a:extLst>
          </p:cNvPr>
          <p:cNvSpPr/>
          <p:nvPr/>
        </p:nvSpPr>
        <p:spPr>
          <a:xfrm>
            <a:off x="4003955" y="3669321"/>
            <a:ext cx="101600" cy="9065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1777E84-ED93-46C9-AC35-D5DF81FE2F89}"/>
              </a:ext>
            </a:extLst>
          </p:cNvPr>
          <p:cNvSpPr/>
          <p:nvPr/>
        </p:nvSpPr>
        <p:spPr>
          <a:xfrm>
            <a:off x="4345227" y="3669317"/>
            <a:ext cx="101600" cy="9065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3DE9D61-1784-4182-BD5A-0A41490E1BE5}"/>
              </a:ext>
            </a:extLst>
          </p:cNvPr>
          <p:cNvCxnSpPr/>
          <p:nvPr/>
        </p:nvCxnSpPr>
        <p:spPr>
          <a:xfrm>
            <a:off x="1414585" y="4759569"/>
            <a:ext cx="303224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575316F-A69A-4F3E-856A-99DF73198574}"/>
              </a:ext>
            </a:extLst>
          </p:cNvPr>
          <p:cNvSpPr txBox="1"/>
          <p:nvPr/>
        </p:nvSpPr>
        <p:spPr>
          <a:xfrm>
            <a:off x="2394364" y="4728934"/>
            <a:ext cx="1137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30 ft 4 in</a:t>
            </a:r>
          </a:p>
        </p:txBody>
      </p:sp>
    </p:spTree>
    <p:extLst>
      <p:ext uri="{BB962C8B-B14F-4D97-AF65-F5344CB8AC3E}">
        <p14:creationId xmlns:p14="http://schemas.microsoft.com/office/powerpoint/2010/main" val="2674622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 to word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138611"/>
          </a:xfrm>
        </p:spPr>
        <p:txBody>
          <a:bodyPr>
            <a:normAutofit/>
          </a:bodyPr>
          <a:lstStyle/>
          <a:p>
            <a:r>
              <a:rPr lang="en-US" dirty="0"/>
              <a:t>Translating is key</a:t>
            </a:r>
          </a:p>
          <a:p>
            <a:pPr lvl="1"/>
            <a:r>
              <a:rPr lang="en-US" dirty="0"/>
              <a:t>Read word problem over a few times</a:t>
            </a:r>
          </a:p>
          <a:p>
            <a:pPr lvl="2"/>
            <a:r>
              <a:rPr lang="en-US" dirty="0"/>
              <a:t>Understand it well enough to paraphrase it</a:t>
            </a:r>
          </a:p>
          <a:p>
            <a:pPr lvl="2"/>
            <a:r>
              <a:rPr lang="en-US" dirty="0"/>
              <a:t>Identify what the problem is asking for</a:t>
            </a:r>
          </a:p>
          <a:p>
            <a:pPr lvl="2"/>
            <a:r>
              <a:rPr lang="en-US" dirty="0"/>
              <a:t>Identify what information you are given</a:t>
            </a:r>
          </a:p>
          <a:p>
            <a:pPr lvl="2"/>
            <a:r>
              <a:rPr lang="en-US" dirty="0"/>
              <a:t>Take note of any units that may help us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42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 to word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138611"/>
          </a:xfrm>
        </p:spPr>
        <p:txBody>
          <a:bodyPr>
            <a:normAutofit/>
          </a:bodyPr>
          <a:lstStyle/>
          <a:p>
            <a:r>
              <a:rPr lang="en-US" dirty="0"/>
              <a:t>Translating is key</a:t>
            </a:r>
          </a:p>
          <a:p>
            <a:pPr lvl="1"/>
            <a:r>
              <a:rPr lang="en-US" dirty="0"/>
              <a:t>Read word problem over a few times</a:t>
            </a:r>
          </a:p>
          <a:p>
            <a:pPr lvl="2"/>
            <a:r>
              <a:rPr lang="en-US" dirty="0"/>
              <a:t>Understand it well enough to paraphrase it</a:t>
            </a:r>
          </a:p>
          <a:p>
            <a:pPr lvl="2"/>
            <a:r>
              <a:rPr lang="en-US" dirty="0"/>
              <a:t>Identify what the problem is asking for</a:t>
            </a:r>
          </a:p>
          <a:p>
            <a:pPr lvl="2"/>
            <a:r>
              <a:rPr lang="en-US" dirty="0"/>
              <a:t>Identify what information you are given</a:t>
            </a:r>
          </a:p>
          <a:p>
            <a:pPr lvl="2"/>
            <a:r>
              <a:rPr lang="en-US" dirty="0"/>
              <a:t>Take note of any units that may help us</a:t>
            </a:r>
          </a:p>
          <a:p>
            <a:pPr lvl="1"/>
            <a:r>
              <a:rPr lang="en-US" dirty="0"/>
              <a:t>Do the actual translation</a:t>
            </a:r>
          </a:p>
          <a:p>
            <a:pPr lvl="2"/>
            <a:r>
              <a:rPr lang="en-US" dirty="0"/>
              <a:t>Do NOT do computations at this time!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062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 to word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138611"/>
          </a:xfrm>
        </p:spPr>
        <p:txBody>
          <a:bodyPr>
            <a:normAutofit/>
          </a:bodyPr>
          <a:lstStyle/>
          <a:p>
            <a:r>
              <a:rPr lang="en-US" dirty="0"/>
              <a:t>Translating is key</a:t>
            </a:r>
          </a:p>
          <a:p>
            <a:pPr lvl="1"/>
            <a:r>
              <a:rPr lang="en-US" dirty="0"/>
              <a:t>Read word problem over a few times</a:t>
            </a:r>
          </a:p>
          <a:p>
            <a:pPr lvl="2"/>
            <a:r>
              <a:rPr lang="en-US" dirty="0"/>
              <a:t>Understand it well enough to paraphrase it</a:t>
            </a:r>
          </a:p>
          <a:p>
            <a:pPr lvl="2"/>
            <a:r>
              <a:rPr lang="en-US" dirty="0"/>
              <a:t>Identify what the problem is asking for</a:t>
            </a:r>
          </a:p>
          <a:p>
            <a:pPr lvl="2"/>
            <a:r>
              <a:rPr lang="en-US" dirty="0"/>
              <a:t>Identify what information you are given</a:t>
            </a:r>
          </a:p>
          <a:p>
            <a:pPr lvl="2"/>
            <a:r>
              <a:rPr lang="en-US" dirty="0"/>
              <a:t>Take note of any units that may help us</a:t>
            </a:r>
          </a:p>
          <a:p>
            <a:pPr lvl="1"/>
            <a:r>
              <a:rPr lang="en-US" dirty="0"/>
              <a:t>Do the actual translation</a:t>
            </a:r>
          </a:p>
          <a:p>
            <a:pPr lvl="2"/>
            <a:r>
              <a:rPr lang="en-US" dirty="0"/>
              <a:t>Do NOT do computations at this time!</a:t>
            </a:r>
          </a:p>
          <a:p>
            <a:pPr lvl="1"/>
            <a:r>
              <a:rPr lang="en-US" dirty="0"/>
              <a:t>Solve.</a:t>
            </a:r>
          </a:p>
          <a:p>
            <a:pPr lvl="1"/>
            <a:r>
              <a:rPr lang="en-US" dirty="0"/>
              <a:t>Check and state your answer</a:t>
            </a:r>
          </a:p>
          <a:p>
            <a:pPr lvl="2"/>
            <a:r>
              <a:rPr lang="en-US" dirty="0"/>
              <a:t>Does it make sense?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900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8DE03-27C9-4A4B-99C6-F8BABA47E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 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CFEB7-2A46-468D-A137-5D784DD5CF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it? </a:t>
            </a:r>
          </a:p>
          <a:p>
            <a:endParaRPr lang="en-US" dirty="0"/>
          </a:p>
          <a:p>
            <a:r>
              <a:rPr lang="en-US" dirty="0"/>
              <a:t>Suggestions of how to think about it. </a:t>
            </a:r>
          </a:p>
        </p:txBody>
      </p:sp>
    </p:spTree>
    <p:extLst>
      <p:ext uri="{BB962C8B-B14F-4D97-AF65-F5344CB8AC3E}">
        <p14:creationId xmlns:p14="http://schemas.microsoft.com/office/powerpoint/2010/main" val="3216020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8DE03-27C9-4A4B-99C6-F8BABA47E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 Modeling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9CFEB7-2A46-468D-A137-5D784DD5CF2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Examples of useful mathematical models: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for linear equations with a fixed rate of change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𝑝𝑎𝑟𝑡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𝑝𝑒𝑟𝑐𝑒𝑛𝑔𝑡𝑎𝑔𝑒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𝑏𝑎𝑠𝑒</m:t>
                    </m:r>
                  </m:oMath>
                </a14:m>
                <a:r>
                  <a:rPr lang="en-US" dirty="0"/>
                  <a:t> for percentage problems</a:t>
                </a:r>
              </a:p>
              <a:p>
                <a:pPr lvl="1"/>
                <a:r>
                  <a:rPr lang="en-US" dirty="0"/>
                  <a:t>Drawing and labeling a picture, with one unknown in reference to others</a:t>
                </a:r>
              </a:p>
              <a:p>
                <a:pPr lvl="1"/>
                <a:r>
                  <a:rPr lang="en-US" dirty="0"/>
                  <a:t>Systems of equations for multiple unknowns (and more complicated set-ups)</a:t>
                </a:r>
              </a:p>
              <a:p>
                <a:pPr lvl="1"/>
                <a:r>
                  <a:rPr lang="en-US" dirty="0"/>
                  <a:t>Later on…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for quadratic functions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𝑟𝑡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for exponential functions</a:t>
                </a:r>
              </a:p>
              <a:p>
                <a:pPr lvl="2"/>
                <a:r>
                  <a:rPr lang="en-US" dirty="0"/>
                  <a:t>And more!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9CFEB7-2A46-468D-A137-5D784DD5CF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5357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A02F9-7D84-40A1-9436-3295A0E51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 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F6D966-3489-4DB9-8EE0-AEE4D80D2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ALL of these we must…</a:t>
            </a:r>
          </a:p>
          <a:p>
            <a:pPr lvl="1"/>
            <a:r>
              <a:rPr lang="en-US" dirty="0"/>
              <a:t>Recognize the math involved. (Pick a model.)</a:t>
            </a:r>
          </a:p>
          <a:p>
            <a:pPr lvl="1"/>
            <a:r>
              <a:rPr lang="en-US" dirty="0"/>
              <a:t>Identify what information plugs in where. (Does a number have to do with the rate or the initial value?)</a:t>
            </a:r>
          </a:p>
          <a:p>
            <a:pPr lvl="1"/>
            <a:r>
              <a:rPr lang="en-US" dirty="0"/>
              <a:t>See </a:t>
            </a:r>
            <a:r>
              <a:rPr lang="en-US" i="1" dirty="0"/>
              <a:t>how</a:t>
            </a:r>
            <a:r>
              <a:rPr lang="en-US" dirty="0"/>
              <a:t> the information given applies. (For example, are you given slope directly, or will you need to calculate it first?)</a:t>
            </a:r>
          </a:p>
          <a:p>
            <a:pPr lvl="1"/>
            <a:endParaRPr lang="en-US" dirty="0"/>
          </a:p>
          <a:p>
            <a:r>
              <a:rPr lang="en-US" dirty="0"/>
              <a:t>Let’s go through those steps with the following problem: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2379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B39BE-CE89-464E-8187-D75EBB488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 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49E5EE-426F-400A-A25F-9E68A895E2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78709"/>
            <a:ext cx="8596668" cy="4462654"/>
          </a:xfrm>
        </p:spPr>
        <p:txBody>
          <a:bodyPr/>
          <a:lstStyle/>
          <a:p>
            <a:r>
              <a:rPr lang="en-US" dirty="0"/>
              <a:t>You moved across town and rented a 20 foot moving truck for the day. You want to make sure the bill you got checks out. If you paid $81.03, for how many miles were you charged? (Assume no fees.)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What type of equation is this? / What set up should we use?</a:t>
            </a:r>
          </a:p>
          <a:p>
            <a:pPr lvl="1"/>
            <a:r>
              <a:rPr lang="en-US" dirty="0"/>
              <a:t>Define your variable.</a:t>
            </a:r>
          </a:p>
          <a:p>
            <a:pPr lvl="1"/>
            <a:r>
              <a:rPr lang="en-US" dirty="0"/>
              <a:t>What is the pertinent information?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2641DAF-5A50-4F8A-827D-CCD71E4788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933" y="2516123"/>
            <a:ext cx="10178235" cy="1469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0112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55D7704-0F6C-4502-B087-7349BD479D8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Math modeling: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55D7704-0F6C-4502-B087-7349BD479D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128" t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66C791-9967-4CD5-A2EA-DD30498A8A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equation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is probably familiar. It is the equation of a line with slope m and y-intercept of b. </a:t>
                </a:r>
              </a:p>
              <a:p>
                <a:r>
                  <a:rPr lang="en-US" dirty="0"/>
                  <a:t>Consider what you know about slope and y-intercepts. </a:t>
                </a:r>
              </a:p>
              <a:p>
                <a:pPr lvl="1"/>
                <a:r>
                  <a:rPr lang="en-US" dirty="0"/>
                  <a:t>What is slope?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What is the y-intercept?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66C791-9967-4CD5-A2EA-DD30498A8A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640806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2C6DB37C2634F4EAF95758C48342723" ma:contentTypeVersion="35" ma:contentTypeDescription="Create a new document." ma:contentTypeScope="" ma:versionID="2fc44d88543f5b3ed9496bb3e8a3bdf7">
  <xsd:schema xmlns:xsd="http://www.w3.org/2001/XMLSchema" xmlns:xs="http://www.w3.org/2001/XMLSchema" xmlns:p="http://schemas.microsoft.com/office/2006/metadata/properties" xmlns:ns3="11bf85a6-9d80-4c78-b554-17e9bf8e9317" xmlns:ns4="e358c266-ff51-4007-a421-8f8918fde7e6" targetNamespace="http://schemas.microsoft.com/office/2006/metadata/properties" ma:root="true" ma:fieldsID="8c252bd0a96b0e632677aa7523440d3f" ns3:_="" ns4:_="">
    <xsd:import namespace="11bf85a6-9d80-4c78-b554-17e9bf8e9317"/>
    <xsd:import namespace="e358c266-ff51-4007-a421-8f8918fde7e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NotebookType" minOccurs="0"/>
                <xsd:element ref="ns3:FolderType" minOccurs="0"/>
                <xsd:element ref="ns3:CultureName" minOccurs="0"/>
                <xsd:element ref="ns3:AppVersion" minOccurs="0"/>
                <xsd:element ref="ns3:TeamsChannelId" minOccurs="0"/>
                <xsd:element ref="ns3:Owner" minOccurs="0"/>
                <xsd:element ref="ns3:Math_Settings" minOccurs="0"/>
                <xsd:element ref="ns3:DefaultSectionNames" minOccurs="0"/>
                <xsd:element ref="ns3:Templates" minOccurs="0"/>
                <xsd:element ref="ns3:Teachers" minOccurs="0"/>
                <xsd:element ref="ns3:Students" minOccurs="0"/>
                <xsd:element ref="ns3:Student_Groups" minOccurs="0"/>
                <xsd:element ref="ns3:Distribution_Groups" minOccurs="0"/>
                <xsd:element ref="ns3:LMS_Mappings" minOccurs="0"/>
                <xsd:element ref="ns3:Invited_Teachers" minOccurs="0"/>
                <xsd:element ref="ns3:Invited_Students" minOccurs="0"/>
                <xsd:element ref="ns3:Self_Registration_Enabled" minOccurs="0"/>
                <xsd:element ref="ns3:Has_Teacher_Only_SectionGroup" minOccurs="0"/>
                <xsd:element ref="ns3:Is_Collaboration_Space_Locked" minOccurs="0"/>
                <xsd:element ref="ns3:IsNotebookLocked" minOccurs="0"/>
                <xsd:element ref="ns4:SharedWithUsers" minOccurs="0"/>
                <xsd:element ref="ns4:SharedWithDetails" minOccurs="0"/>
                <xsd:element ref="ns4:SharingHintHash" minOccurs="0"/>
                <xsd:element ref="ns3:Teams_Channel_Section_Location" minOccurs="0"/>
                <xsd:element ref="ns3:MediaServiceLocatio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1bf85a6-9d80-4c78-b554-17e9bf8e931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NotebookType" ma:index="17" nillable="true" ma:displayName="Notebook Type" ma:internalName="NotebookType">
      <xsd:simpleType>
        <xsd:restriction base="dms:Text"/>
      </xsd:simpleType>
    </xsd:element>
    <xsd:element name="FolderType" ma:index="18" nillable="true" ma:displayName="Folder Type" ma:internalName="FolderType">
      <xsd:simpleType>
        <xsd:restriction base="dms:Text"/>
      </xsd:simpleType>
    </xsd:element>
    <xsd:element name="CultureName" ma:index="19" nillable="true" ma:displayName="Culture Name" ma:internalName="CultureName">
      <xsd:simpleType>
        <xsd:restriction base="dms:Text"/>
      </xsd:simpleType>
    </xsd:element>
    <xsd:element name="AppVersion" ma:index="20" nillable="true" ma:displayName="App Version" ma:internalName="AppVersion">
      <xsd:simpleType>
        <xsd:restriction base="dms:Text"/>
      </xsd:simpleType>
    </xsd:element>
    <xsd:element name="TeamsChannelId" ma:index="21" nillable="true" ma:displayName="Teams Channel Id" ma:internalName="TeamsChannelId">
      <xsd:simpleType>
        <xsd:restriction base="dms:Text"/>
      </xsd:simpleType>
    </xsd:element>
    <xsd:element name="Owner" ma:index="22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ath_Settings" ma:index="23" nillable="true" ma:displayName="Math Settings" ma:internalName="Math_Settings">
      <xsd:simpleType>
        <xsd:restriction base="dms:Text"/>
      </xsd:simpleType>
    </xsd:element>
    <xsd:element name="DefaultSectionNames" ma:index="24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Templates" ma:index="25" nillable="true" ma:displayName="Templates" ma:internalName="Templates">
      <xsd:simpleType>
        <xsd:restriction base="dms:Note">
          <xsd:maxLength value="255"/>
        </xsd:restriction>
      </xsd:simpleType>
    </xsd:element>
    <xsd:element name="Teachers" ma:index="26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27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28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istribution_Groups" ma:index="29" nillable="true" ma:displayName="Distribution Groups" ma:internalName="Distribution_Groups">
      <xsd:simpleType>
        <xsd:restriction base="dms:Note">
          <xsd:maxLength value="255"/>
        </xsd:restriction>
      </xsd:simpleType>
    </xsd:element>
    <xsd:element name="LMS_Mappings" ma:index="30" nillable="true" ma:displayName="LMS Mappings" ma:internalName="LMS_Mappings">
      <xsd:simpleType>
        <xsd:restriction base="dms:Note">
          <xsd:maxLength value="255"/>
        </xsd:restriction>
      </xsd:simpleType>
    </xsd:element>
    <xsd:element name="Invited_Teachers" ma:index="31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32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33" nillable="true" ma:displayName="Self Registration Enabled" ma:internalName="Self_Registration_Enabled">
      <xsd:simpleType>
        <xsd:restriction base="dms:Boolean"/>
      </xsd:simpleType>
    </xsd:element>
    <xsd:element name="Has_Teacher_Only_SectionGroup" ma:index="34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35" nillable="true" ma:displayName="Is Collaboration Space Locked" ma:internalName="Is_Collaboration_Space_Locked">
      <xsd:simpleType>
        <xsd:restriction base="dms:Boolean"/>
      </xsd:simpleType>
    </xsd:element>
    <xsd:element name="IsNotebookLocked" ma:index="36" nillable="true" ma:displayName="Is Notebook Locked" ma:internalName="IsNotebookLocked">
      <xsd:simpleType>
        <xsd:restriction base="dms:Boolean"/>
      </xsd:simpleType>
    </xsd:element>
    <xsd:element name="Teams_Channel_Section_Location" ma:index="40" nillable="true" ma:displayName="Teams Channel Section Location" ma:internalName="Teams_Channel_Section_Location">
      <xsd:simpleType>
        <xsd:restriction base="dms:Text"/>
      </xsd:simpleType>
    </xsd:element>
    <xsd:element name="MediaServiceLocation" ma:index="41" nillable="true" ma:displayName="Location" ma:internalName="MediaServiceLocation" ma:readOnly="true">
      <xsd:simpleType>
        <xsd:restriction base="dms:Text"/>
      </xsd:simpleType>
    </xsd:element>
    <xsd:element name="MediaLengthInSeconds" ma:index="4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358c266-ff51-4007-a421-8f8918fde7e6" elementFormDefault="qualified">
    <xsd:import namespace="http://schemas.microsoft.com/office/2006/documentManagement/types"/>
    <xsd:import namespace="http://schemas.microsoft.com/office/infopath/2007/PartnerControls"/>
    <xsd:element name="SharedWithUsers" ma:index="3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3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39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pVersion xmlns="11bf85a6-9d80-4c78-b554-17e9bf8e9317" xsi:nil="true"/>
    <LMS_Mappings xmlns="11bf85a6-9d80-4c78-b554-17e9bf8e9317" xsi:nil="true"/>
    <IsNotebookLocked xmlns="11bf85a6-9d80-4c78-b554-17e9bf8e9317" xsi:nil="true"/>
    <Math_Settings xmlns="11bf85a6-9d80-4c78-b554-17e9bf8e9317" xsi:nil="true"/>
    <Distribution_Groups xmlns="11bf85a6-9d80-4c78-b554-17e9bf8e9317" xsi:nil="true"/>
    <TeamsChannelId xmlns="11bf85a6-9d80-4c78-b554-17e9bf8e9317" xsi:nil="true"/>
    <Owner xmlns="11bf85a6-9d80-4c78-b554-17e9bf8e9317">
      <UserInfo>
        <DisplayName/>
        <AccountId xsi:nil="true"/>
        <AccountType/>
      </UserInfo>
    </Owner>
    <Students xmlns="11bf85a6-9d80-4c78-b554-17e9bf8e9317">
      <UserInfo>
        <DisplayName/>
        <AccountId xsi:nil="true"/>
        <AccountType/>
      </UserInfo>
    </Students>
    <Is_Collaboration_Space_Locked xmlns="11bf85a6-9d80-4c78-b554-17e9bf8e9317" xsi:nil="true"/>
    <Templates xmlns="11bf85a6-9d80-4c78-b554-17e9bf8e9317" xsi:nil="true"/>
    <NotebookType xmlns="11bf85a6-9d80-4c78-b554-17e9bf8e9317" xsi:nil="true"/>
    <Student_Groups xmlns="11bf85a6-9d80-4c78-b554-17e9bf8e9317">
      <UserInfo>
        <DisplayName/>
        <AccountId xsi:nil="true"/>
        <AccountType/>
      </UserInfo>
    </Student_Groups>
    <Invited_Teachers xmlns="11bf85a6-9d80-4c78-b554-17e9bf8e9317" xsi:nil="true"/>
    <Invited_Students xmlns="11bf85a6-9d80-4c78-b554-17e9bf8e9317" xsi:nil="true"/>
    <Teams_Channel_Section_Location xmlns="11bf85a6-9d80-4c78-b554-17e9bf8e9317" xsi:nil="true"/>
    <Self_Registration_Enabled xmlns="11bf85a6-9d80-4c78-b554-17e9bf8e9317" xsi:nil="true"/>
    <Has_Teacher_Only_SectionGroup xmlns="11bf85a6-9d80-4c78-b554-17e9bf8e9317" xsi:nil="true"/>
    <CultureName xmlns="11bf85a6-9d80-4c78-b554-17e9bf8e9317" xsi:nil="true"/>
    <DefaultSectionNames xmlns="11bf85a6-9d80-4c78-b554-17e9bf8e9317" xsi:nil="true"/>
    <FolderType xmlns="11bf85a6-9d80-4c78-b554-17e9bf8e9317" xsi:nil="true"/>
    <Teachers xmlns="11bf85a6-9d80-4c78-b554-17e9bf8e9317">
      <UserInfo>
        <DisplayName/>
        <AccountId xsi:nil="true"/>
        <AccountType/>
      </UserInfo>
    </Teachers>
  </documentManagement>
</p:properties>
</file>

<file path=customXml/itemProps1.xml><?xml version="1.0" encoding="utf-8"?>
<ds:datastoreItem xmlns:ds="http://schemas.openxmlformats.org/officeDocument/2006/customXml" ds:itemID="{6AEA903C-C9F0-49A0-B5F5-7F1D09A877A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1bf85a6-9d80-4c78-b554-17e9bf8e9317"/>
    <ds:schemaRef ds:uri="e358c266-ff51-4007-a421-8f8918fde7e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2208EF9-A912-4445-B0E2-4CF5DDEEB5E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FDFADD3-B5A4-47CA-AC8C-6EF450423F8D}">
  <ds:schemaRefs>
    <ds:schemaRef ds:uri="http://www.w3.org/XML/1998/namespace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schemas.microsoft.com/office/infopath/2007/PartnerControls"/>
    <ds:schemaRef ds:uri="e358c266-ff51-4007-a421-8f8918fde7e6"/>
    <ds:schemaRef ds:uri="http://purl.org/dc/dcmitype/"/>
    <ds:schemaRef ds:uri="11bf85a6-9d80-4c78-b554-17e9bf8e9317"/>
    <ds:schemaRef ds:uri="http://schemas.microsoft.com/office/2006/metadata/propertie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3045</TotalTime>
  <Words>824</Words>
  <Application>Microsoft Office PowerPoint</Application>
  <PresentationFormat>Widescreen</PresentationFormat>
  <Paragraphs>92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Cambria Math</vt:lpstr>
      <vt:lpstr>Trebuchet MS</vt:lpstr>
      <vt:lpstr>Wingdings 3</vt:lpstr>
      <vt:lpstr>Facet</vt:lpstr>
      <vt:lpstr>Applications of Linear Equations / Intro to Linear Modeling</vt:lpstr>
      <vt:lpstr>Intro to word problems</vt:lpstr>
      <vt:lpstr>Intro to word problems</vt:lpstr>
      <vt:lpstr>Intro to word problems</vt:lpstr>
      <vt:lpstr>Mathematical Modeling</vt:lpstr>
      <vt:lpstr>Mathematical Modeling</vt:lpstr>
      <vt:lpstr>Mathematical Modeling</vt:lpstr>
      <vt:lpstr>Math modeling</vt:lpstr>
      <vt:lpstr>Math modeling: y=mx+b</vt:lpstr>
      <vt:lpstr>Math modeling: y=mx+b</vt:lpstr>
      <vt:lpstr>Math Modeling, another example</vt:lpstr>
      <vt:lpstr>Math Modeling, another example</vt:lpstr>
      <vt:lpstr>Math Modeling, another example</vt:lpstr>
    </vt:vector>
  </TitlesOfParts>
  <Company>Univeristy of Alaska Anchorage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Applications of Solving Linear Equations: sections</dc:title>
  <dc:creator>Megan Ossiander-Gobeille</dc:creator>
  <cp:lastModifiedBy>Megan Ossiander-Gobeille</cp:lastModifiedBy>
  <cp:revision>8</cp:revision>
  <dcterms:created xsi:type="dcterms:W3CDTF">2020-08-30T21:52:47Z</dcterms:created>
  <dcterms:modified xsi:type="dcterms:W3CDTF">2022-01-16T23:57:20Z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0x01010052C6DB37C2634F4EAF95758C48342723</vt:lpwstr>
  </property>
</Properties>
</file>