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A3952E61-7AD1-41ED-A90B-93074B833373}"/>
    <pc:docChg chg="addSld delSld modSld">
      <pc:chgData name="Megan Ossiander-Gobeille" userId="bded5a6f-388d-4b98-8821-38a31ce0d106" providerId="ADAL" clId="{A3952E61-7AD1-41ED-A90B-93074B833373}" dt="2022-01-12T03:02:26.120" v="15" actId="20577"/>
      <pc:docMkLst>
        <pc:docMk/>
      </pc:docMkLst>
      <pc:sldChg chg="del">
        <pc:chgData name="Megan Ossiander-Gobeille" userId="bded5a6f-388d-4b98-8821-38a31ce0d106" providerId="ADAL" clId="{A3952E61-7AD1-41ED-A90B-93074B833373}" dt="2022-01-12T03:01:46.751" v="0" actId="2696"/>
        <pc:sldMkLst>
          <pc:docMk/>
          <pc:sldMk cId="3985239293" sldId="258"/>
        </pc:sldMkLst>
      </pc:sldChg>
      <pc:sldChg chg="modSp add">
        <pc:chgData name="Megan Ossiander-Gobeille" userId="bded5a6f-388d-4b98-8821-38a31ce0d106" providerId="ADAL" clId="{A3952E61-7AD1-41ED-A90B-93074B833373}" dt="2022-01-12T03:02:26.120" v="15" actId="20577"/>
        <pc:sldMkLst>
          <pc:docMk/>
          <pc:sldMk cId="1790949335" sldId="260"/>
        </pc:sldMkLst>
        <pc:spChg chg="mod">
          <ac:chgData name="Megan Ossiander-Gobeille" userId="bded5a6f-388d-4b98-8821-38a31ce0d106" providerId="ADAL" clId="{A3952E61-7AD1-41ED-A90B-93074B833373}" dt="2022-01-12T03:02:26.120" v="15" actId="20577"/>
          <ac:spMkLst>
            <pc:docMk/>
            <pc:sldMk cId="1790949335" sldId="260"/>
            <ac:spMk id="3" creationId="{C10896B2-C19A-4712-A57F-EA1137074E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7F8-51F3-4089-814D-4997C2C7A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Literal Formulas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B4B4-5AD1-4E75-A1D5-01560109B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Gobeille</a:t>
            </a:r>
          </a:p>
          <a:p>
            <a:r>
              <a:rPr lang="en-US" dirty="0"/>
              <a:t>UAA</a:t>
            </a:r>
          </a:p>
        </p:txBody>
      </p:sp>
    </p:spTree>
    <p:extLst>
      <p:ext uri="{BB962C8B-B14F-4D97-AF65-F5344CB8AC3E}">
        <p14:creationId xmlns:p14="http://schemas.microsoft.com/office/powerpoint/2010/main" val="323886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B675-80D6-402A-B023-D5DC7292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literal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1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B675-80D6-402A-B023-D5DC7292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literal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70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B675-80D6-402A-B023-D5DC7292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literal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896B2-C19A-4712-A57F-EA113707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49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5" ma:contentTypeDescription="Create a new document." ma:contentTypeScope="" ma:versionID="2fc44d88543f5b3ed9496bb3e8a3bdf7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8c252bd0a96b0e632677aa7523440d3f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B126F963-A054-4E65-9C3F-507CE63FC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2AEC5C-CBC6-43CA-AEB9-2FB9630BA5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062BD5-CEC3-4F5C-9B91-9C1E303A7252}">
  <ds:schemaRefs>
    <ds:schemaRef ds:uri="http://purl.org/dc/terms/"/>
    <ds:schemaRef ds:uri="http://purl.org/dc/dcmitype/"/>
    <ds:schemaRef ds:uri="11bf85a6-9d80-4c78-b554-17e9bf8e931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358c266-ff51-4007-a421-8f8918fde7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Facet</vt:lpstr>
      <vt:lpstr>Literal Formulas</vt:lpstr>
      <vt:lpstr>Solving literal formulas</vt:lpstr>
      <vt:lpstr>Solving literal formulas</vt:lpstr>
      <vt:lpstr>Solving literal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Literal Formulas</dc:title>
  <dc:creator>Megan Ossiander-Gobeille</dc:creator>
  <cp:lastModifiedBy>Megan Ossiander-Gobeille</cp:lastModifiedBy>
  <cp:revision>2</cp:revision>
  <dcterms:created xsi:type="dcterms:W3CDTF">2022-01-12T02:42:20Z</dcterms:created>
  <dcterms:modified xsi:type="dcterms:W3CDTF">2022-01-12T03:02:30Z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