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rts/chart2.xml" ContentType="application/vnd.openxmlformats-officedocument.drawingml.chart+xml"/>
  <Override PartName="/ppt/charts/chart3.xml" ContentType="application/vnd.openxmlformats-officedocument.drawingml.chart+xml"/>
  <Override PartName="/ppt/theme/themeOverride1.xml" ContentType="application/vnd.openxmlformats-officedocument.themeOverride+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charts/chart4.xml" ContentType="application/vnd.openxmlformats-officedocument.drawingml.chart+xml"/>
  <Override PartName="/ppt/theme/themeOverride2.xml" ContentType="application/vnd.openxmlformats-officedocument.themeOverride+xml"/>
  <Override PartName="/ppt/charts/chart5.xml" ContentType="application/vnd.openxmlformats-officedocument.drawingml.chart+xml"/>
  <Override PartName="/ppt/theme/themeOverride3.xml" ContentType="application/vnd.openxmlformats-officedocument.themeOverride+xml"/>
  <Override PartName="/ppt/notesSlides/notesSlide11.xml" ContentType="application/vnd.openxmlformats-officedocument.presentationml.notesSlide+xml"/>
  <Override PartName="/ppt/charts/chart6.xml" ContentType="application/vnd.openxmlformats-officedocument.drawingml.chart+xml"/>
  <Override PartName="/ppt/theme/themeOverride4.xml" ContentType="application/vnd.openxmlformats-officedocument.themeOverride+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4"/>
  </p:notesMasterIdLst>
  <p:sldIdLst>
    <p:sldId id="256" r:id="rId2"/>
    <p:sldId id="274" r:id="rId3"/>
    <p:sldId id="267" r:id="rId4"/>
    <p:sldId id="311" r:id="rId5"/>
    <p:sldId id="310" r:id="rId6"/>
    <p:sldId id="340" r:id="rId7"/>
    <p:sldId id="313" r:id="rId8"/>
    <p:sldId id="314" r:id="rId9"/>
    <p:sldId id="315" r:id="rId10"/>
    <p:sldId id="281" r:id="rId11"/>
    <p:sldId id="316" r:id="rId12"/>
    <p:sldId id="317" r:id="rId13"/>
    <p:sldId id="292" r:id="rId14"/>
    <p:sldId id="283" r:id="rId15"/>
    <p:sldId id="284" r:id="rId16"/>
    <p:sldId id="318" r:id="rId17"/>
    <p:sldId id="320" r:id="rId18"/>
    <p:sldId id="321" r:id="rId19"/>
    <p:sldId id="339" r:id="rId20"/>
    <p:sldId id="323" r:id="rId21"/>
    <p:sldId id="324" r:id="rId22"/>
    <p:sldId id="325" r:id="rId23"/>
    <p:sldId id="326" r:id="rId24"/>
    <p:sldId id="329" r:id="rId25"/>
    <p:sldId id="330" r:id="rId26"/>
    <p:sldId id="332" r:id="rId27"/>
    <p:sldId id="335" r:id="rId28"/>
    <p:sldId id="341" r:id="rId29"/>
    <p:sldId id="336" r:id="rId30"/>
    <p:sldId id="337" r:id="rId31"/>
    <p:sldId id="338" r:id="rId32"/>
    <p:sldId id="302" r:id="rId3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0000"/>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9290" autoAdjust="0"/>
  </p:normalViewPr>
  <p:slideViewPr>
    <p:cSldViewPr snapToGrid="0">
      <p:cViewPr varScale="1">
        <p:scale>
          <a:sx n="73" d="100"/>
          <a:sy n="73" d="100"/>
        </p:scale>
        <p:origin x="-552" y="-10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3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aria\Desktop\Libro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Julian\Google%20Drive\ECOS\Semestre%20II\Proyecto%203\Ciclo%20III\Graficas%20ciclo%20III.xlsx" TargetMode="External"/></Relationships>
</file>

<file path=ppt/charts/_rels/chart3.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4.xml.rels><?xml version="1.0" encoding="UTF-8" standalone="yes"?>
<Relationships xmlns="http://schemas.openxmlformats.org/package/2006/relationships"><Relationship Id="rId2" Type="http://schemas.openxmlformats.org/officeDocument/2006/relationships/oleObject" Target="../embeddings/oleObject2.bin"/><Relationship Id="rId1" Type="http://schemas.openxmlformats.org/officeDocument/2006/relationships/themeOverride" Target="../theme/themeOverride2.xml"/></Relationships>
</file>

<file path=ppt/charts/_rels/chart5.xml.rels><?xml version="1.0" encoding="UTF-8" standalone="yes"?>
<Relationships xmlns="http://schemas.openxmlformats.org/package/2006/relationships"><Relationship Id="rId2" Type="http://schemas.openxmlformats.org/officeDocument/2006/relationships/oleObject" Target="../embeddings/oleObject3.bin"/><Relationship Id="rId1" Type="http://schemas.openxmlformats.org/officeDocument/2006/relationships/themeOverride" Target="../theme/themeOverride3.xml"/></Relationships>
</file>

<file path=ppt/charts/_rels/chart6.xml.rels><?xml version="1.0" encoding="UTF-8" standalone="yes"?>
<Relationships xmlns="http://schemas.openxmlformats.org/package/2006/relationships"><Relationship Id="rId2" Type="http://schemas.openxmlformats.org/officeDocument/2006/relationships/oleObject" Target="../embeddings/oleObject4.bin"/><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a:lstStyle/>
          <a:p>
            <a:pPr>
              <a:defRPr/>
            </a:pPr>
            <a:r>
              <a:rPr lang="es-CO" dirty="0">
                <a:latin typeface="Calibri" panose="020F0502020204030204" pitchFamily="34" charset="0"/>
              </a:rPr>
              <a:t>Ejecución Proyectos</a:t>
            </a:r>
          </a:p>
        </c:rich>
      </c:tx>
      <c:layout/>
      <c:overlay val="0"/>
    </c:title>
    <c:autoTitleDeleted val="0"/>
    <c:plotArea>
      <c:layout/>
      <c:pieChart>
        <c:varyColors val="1"/>
        <c:ser>
          <c:idx val="0"/>
          <c:order val="0"/>
          <c:dPt>
            <c:idx val="0"/>
            <c:bubble3D val="0"/>
            <c:spPr>
              <a:solidFill>
                <a:srgbClr val="C00000"/>
              </a:solidFill>
            </c:spPr>
          </c:dPt>
          <c:dPt>
            <c:idx val="2"/>
            <c:bubble3D val="0"/>
            <c:spPr>
              <a:solidFill>
                <a:srgbClr val="C00000"/>
              </a:solidFill>
            </c:spPr>
          </c:dPt>
          <c:dLbls>
            <c:txPr>
              <a:bodyPr/>
              <a:lstStyle/>
              <a:p>
                <a:pPr>
                  <a:defRPr sz="1400" b="1">
                    <a:latin typeface="Calibri" panose="020F0502020204030204" pitchFamily="34" charset="0"/>
                  </a:defRPr>
                </a:pPr>
                <a:endParaRPr lang="es-CO"/>
              </a:p>
            </c:txPr>
            <c:showLegendKey val="0"/>
            <c:showVal val="0"/>
            <c:showCatName val="0"/>
            <c:showSerName val="0"/>
            <c:showPercent val="1"/>
            <c:showBubbleSize val="0"/>
            <c:showLeaderLines val="1"/>
          </c:dLbls>
          <c:cat>
            <c:strRef>
              <c:f>Hoja1!$B$1:$B$5</c:f>
              <c:strCache>
                <c:ptCount val="5"/>
                <c:pt idx="0">
                  <c:v>PC1 Automatización de procesos transaccionales</c:v>
                </c:pt>
                <c:pt idx="1">
                  <c:v>PC2 Automatización de campañas</c:v>
                </c:pt>
                <c:pt idx="2">
                  <c:v>PC3 Automatización proceso retroalimentación de clientes o productos</c:v>
                </c:pt>
                <c:pt idx="3">
                  <c:v>PC4 Monitor de transacciones</c:v>
                </c:pt>
                <c:pt idx="4">
                  <c:v>PC5 Evaluación de acuerdos de servicio</c:v>
                </c:pt>
              </c:strCache>
            </c:strRef>
          </c:cat>
          <c:val>
            <c:numRef>
              <c:f>Hoja1!$D$1:$D$5</c:f>
              <c:numCache>
                <c:formatCode>General</c:formatCode>
                <c:ptCount val="5"/>
                <c:pt idx="0">
                  <c:v>46.208619425870239</c:v>
                </c:pt>
                <c:pt idx="1">
                  <c:v>13.421292764289667</c:v>
                </c:pt>
                <c:pt idx="2">
                  <c:v>14.827446932639232</c:v>
                </c:pt>
                <c:pt idx="3">
                  <c:v>20.06013552932729</c:v>
                </c:pt>
                <c:pt idx="4">
                  <c:v>5.4825053478735661</c:v>
                </c:pt>
              </c:numCache>
            </c:numRef>
          </c:val>
        </c:ser>
        <c:dLbls>
          <c:showLegendKey val="0"/>
          <c:showVal val="0"/>
          <c:showCatName val="0"/>
          <c:showSerName val="0"/>
          <c:showPercent val="1"/>
          <c:showBubbleSize val="0"/>
          <c:showLeaderLines val="1"/>
        </c:dLbls>
        <c:firstSliceAng val="0"/>
      </c:pieChart>
    </c:plotArea>
    <c:legend>
      <c:legendPos val="r"/>
      <c:legendEntry>
        <c:idx val="0"/>
        <c:txPr>
          <a:bodyPr/>
          <a:lstStyle/>
          <a:p>
            <a:pPr>
              <a:defRPr sz="1800">
                <a:latin typeface="Calibri" panose="020F0502020204030204" pitchFamily="34" charset="0"/>
              </a:defRPr>
            </a:pPr>
            <a:endParaRPr lang="es-CO"/>
          </a:p>
        </c:txPr>
      </c:legendEntry>
      <c:legendEntry>
        <c:idx val="1"/>
        <c:txPr>
          <a:bodyPr/>
          <a:lstStyle/>
          <a:p>
            <a:pPr>
              <a:defRPr sz="1800">
                <a:latin typeface="Calibri" panose="020F0502020204030204" pitchFamily="34" charset="0"/>
              </a:defRPr>
            </a:pPr>
            <a:endParaRPr lang="es-CO"/>
          </a:p>
        </c:txPr>
      </c:legendEntry>
      <c:legendEntry>
        <c:idx val="2"/>
        <c:txPr>
          <a:bodyPr/>
          <a:lstStyle/>
          <a:p>
            <a:pPr>
              <a:defRPr sz="1800">
                <a:latin typeface="Calibri" panose="020F0502020204030204" pitchFamily="34" charset="0"/>
              </a:defRPr>
            </a:pPr>
            <a:endParaRPr lang="es-CO"/>
          </a:p>
        </c:txPr>
      </c:legendEntry>
      <c:legendEntry>
        <c:idx val="3"/>
        <c:txPr>
          <a:bodyPr/>
          <a:lstStyle/>
          <a:p>
            <a:pPr>
              <a:defRPr sz="1800">
                <a:latin typeface="Calibri" panose="020F0502020204030204" pitchFamily="34" charset="0"/>
              </a:defRPr>
            </a:pPr>
            <a:endParaRPr lang="es-CO"/>
          </a:p>
        </c:txPr>
      </c:legendEntry>
      <c:legendEntry>
        <c:idx val="4"/>
        <c:txPr>
          <a:bodyPr/>
          <a:lstStyle/>
          <a:p>
            <a:pPr>
              <a:defRPr sz="1800">
                <a:latin typeface="Calibri" panose="020F0502020204030204" pitchFamily="34" charset="0"/>
              </a:defRPr>
            </a:pPr>
            <a:endParaRPr lang="es-CO"/>
          </a:p>
        </c:txPr>
      </c:legendEntry>
      <c:layout>
        <c:manualLayout>
          <c:xMode val="edge"/>
          <c:yMode val="edge"/>
          <c:x val="0.64271391776775655"/>
          <c:y val="0.13026282452490309"/>
          <c:w val="0.33901545838179398"/>
          <c:h val="0.86973717547509688"/>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bar"/>
        <c:grouping val="clustered"/>
        <c:varyColors val="0"/>
        <c:ser>
          <c:idx val="0"/>
          <c:order val="0"/>
          <c:tx>
            <c:strRef>
              <c:f>'Estimado proyectos'!$A$4</c:f>
              <c:strCache>
                <c:ptCount val="1"/>
                <c:pt idx="0">
                  <c:v>Estimado</c:v>
                </c:pt>
              </c:strCache>
            </c:strRef>
          </c:tx>
          <c:spPr>
            <a:solidFill>
              <a:schemeClr val="accent2">
                <a:shade val="76000"/>
              </a:schemeClr>
            </a:solidFill>
            <a:ln>
              <a:noFill/>
            </a:ln>
            <a:effectLst/>
          </c:spPr>
          <c:invertIfNegative val="0"/>
          <c:cat>
            <c:strRef>
              <c:f>'Estimado proyectos'!$B$3:$F$3</c:f>
              <c:strCache>
                <c:ptCount val="5"/>
                <c:pt idx="0">
                  <c:v>PI1 Órdenes de compra</c:v>
                </c:pt>
                <c:pt idx="1">
                  <c:v>PI2 Subastas</c:v>
                </c:pt>
                <c:pt idx="2">
                  <c:v>PI3 Cotizaciones</c:v>
                </c:pt>
                <c:pt idx="3">
                  <c:v>PI4 Bolsa</c:v>
                </c:pt>
                <c:pt idx="4">
                  <c:v>PI5 Retroalimentación</c:v>
                </c:pt>
              </c:strCache>
            </c:strRef>
          </c:cat>
          <c:val>
            <c:numRef>
              <c:f>'Estimado proyectos'!$B$4:$F$4</c:f>
              <c:numCache>
                <c:formatCode>General</c:formatCode>
                <c:ptCount val="5"/>
                <c:pt idx="0">
                  <c:v>33.130000000000003</c:v>
                </c:pt>
                <c:pt idx="1">
                  <c:v>57.2</c:v>
                </c:pt>
                <c:pt idx="2">
                  <c:v>109.60000000000001</c:v>
                </c:pt>
                <c:pt idx="3">
                  <c:v>151.13999999999999</c:v>
                </c:pt>
                <c:pt idx="4">
                  <c:v>85.82</c:v>
                </c:pt>
              </c:numCache>
            </c:numRef>
          </c:val>
        </c:ser>
        <c:ser>
          <c:idx val="1"/>
          <c:order val="1"/>
          <c:tx>
            <c:strRef>
              <c:f>'Estimado proyectos'!$A$5</c:f>
              <c:strCache>
                <c:ptCount val="1"/>
                <c:pt idx="0">
                  <c:v>Real</c:v>
                </c:pt>
              </c:strCache>
            </c:strRef>
          </c:tx>
          <c:spPr>
            <a:solidFill>
              <a:schemeClr val="accent2">
                <a:tint val="77000"/>
              </a:schemeClr>
            </a:solidFill>
            <a:ln>
              <a:noFill/>
            </a:ln>
            <a:effectLst/>
          </c:spPr>
          <c:invertIfNegative val="0"/>
          <c:cat>
            <c:strRef>
              <c:f>'Estimado proyectos'!$B$3:$F$3</c:f>
              <c:strCache>
                <c:ptCount val="5"/>
                <c:pt idx="0">
                  <c:v>PI1 Órdenes de compra</c:v>
                </c:pt>
                <c:pt idx="1">
                  <c:v>PI2 Subastas</c:v>
                </c:pt>
                <c:pt idx="2">
                  <c:v>PI3 Cotizaciones</c:v>
                </c:pt>
                <c:pt idx="3">
                  <c:v>PI4 Bolsa</c:v>
                </c:pt>
                <c:pt idx="4">
                  <c:v>PI5 Retroalimentación</c:v>
                </c:pt>
              </c:strCache>
            </c:strRef>
          </c:cat>
          <c:val>
            <c:numRef>
              <c:f>'Estimado proyectos'!$B$5:$F$5</c:f>
              <c:numCache>
                <c:formatCode>General</c:formatCode>
                <c:ptCount val="5"/>
                <c:pt idx="0">
                  <c:v>57.24</c:v>
                </c:pt>
                <c:pt idx="1">
                  <c:v>19.149999999999999</c:v>
                </c:pt>
                <c:pt idx="2">
                  <c:v>76.02</c:v>
                </c:pt>
                <c:pt idx="3">
                  <c:v>123.07</c:v>
                </c:pt>
                <c:pt idx="4">
                  <c:v>73.28</c:v>
                </c:pt>
              </c:numCache>
            </c:numRef>
          </c:val>
        </c:ser>
        <c:dLbls>
          <c:showLegendKey val="0"/>
          <c:showVal val="0"/>
          <c:showCatName val="0"/>
          <c:showSerName val="0"/>
          <c:showPercent val="0"/>
          <c:showBubbleSize val="0"/>
        </c:dLbls>
        <c:gapWidth val="182"/>
        <c:axId val="75671424"/>
        <c:axId val="75672960"/>
      </c:barChart>
      <c:catAx>
        <c:axId val="756714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s-CO"/>
          </a:p>
        </c:txPr>
        <c:crossAx val="75672960"/>
        <c:crosses val="autoZero"/>
        <c:auto val="1"/>
        <c:lblAlgn val="ctr"/>
        <c:lblOffset val="100"/>
        <c:noMultiLvlLbl val="0"/>
      </c:catAx>
      <c:valAx>
        <c:axId val="756729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es-CO"/>
          </a:p>
        </c:txPr>
        <c:crossAx val="75671424"/>
        <c:crosses val="autoZero"/>
        <c:crossBetween val="between"/>
      </c:valAx>
      <c:spPr>
        <a:noFill/>
        <a:ln>
          <a:noFill/>
        </a:ln>
        <a:effectLst/>
      </c:spPr>
    </c:plotArea>
    <c:legend>
      <c:legendPos val="b"/>
      <c:layout/>
      <c:overlay val="0"/>
      <c:spPr>
        <a:noFill/>
        <a:ln>
          <a:noFill/>
        </a:ln>
        <a:effectLst/>
      </c:spPr>
      <c:txPr>
        <a:bodyPr rot="0" vert="horz"/>
        <a:lstStyle/>
        <a:p>
          <a:pPr>
            <a:defRPr/>
          </a:pPr>
          <a:endParaRPr lang="es-CO"/>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800">
          <a:latin typeface="Calibri" panose="020F0502020204030204" pitchFamily="34" charset="0"/>
        </a:defRPr>
      </a:pPr>
      <a:endParaRPr lang="es-CO"/>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4"/>
    </mc:Choice>
    <mc:Fallback>
      <c:style val="4"/>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'Ciclos esfuerzoplaneado vs real'!$A$3</c:f>
              <c:strCache>
                <c:ptCount val="1"/>
                <c:pt idx="0">
                  <c:v>Estimado</c:v>
                </c:pt>
              </c:strCache>
            </c:strRef>
          </c:tx>
          <c:spPr>
            <a:solidFill>
              <a:schemeClr val="accent2">
                <a:shade val="76000"/>
              </a:schemeClr>
            </a:solidFill>
            <a:ln>
              <a:noFill/>
            </a:ln>
            <a:effectLst/>
          </c:spPr>
          <c:invertIfNegative val="0"/>
          <c:dLbls>
            <c:dLbl>
              <c:idx val="0"/>
              <c:layout>
                <c:manualLayout>
                  <c:x val="-2.5462668816039986E-17"/>
                  <c:y val="0.12962962962962962"/>
                </c:manualLayout>
              </c:layout>
              <c:tx>
                <c:rich>
                  <a:bodyPr/>
                  <a:lstStyle/>
                  <a:p>
                    <a:r>
                      <a:rPr lang="en-US" sz="2000" b="1">
                        <a:solidFill>
                          <a:schemeClr val="tx1"/>
                        </a:solidFill>
                      </a:rPr>
                      <a:t>125.0 </a:t>
                    </a:r>
                    <a:br>
                      <a:rPr lang="en-US" sz="2000" b="1">
                        <a:solidFill>
                          <a:schemeClr val="tx1"/>
                        </a:solidFill>
                      </a:rPr>
                    </a:br>
                    <a:r>
                      <a:rPr lang="en-US" sz="2000" b="1">
                        <a:solidFill>
                          <a:schemeClr val="tx1"/>
                        </a:solidFill>
                      </a:rPr>
                      <a:t>Hrs</a:t>
                    </a:r>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1"/>
              <c:layout>
                <c:manualLayout>
                  <c:x val="0"/>
                  <c:y val="0.12962962962962962"/>
                </c:manualLayout>
              </c:layout>
              <c:tx>
                <c:rich>
                  <a:bodyPr rot="0" vert="horz"/>
                  <a:lstStyle/>
                  <a:p>
                    <a:pPr algn="ctr" rtl="0">
                      <a:defRPr sz="2000" b="1">
                        <a:solidFill>
                          <a:schemeClr val="tx1"/>
                        </a:solidFill>
                      </a:defRPr>
                    </a:pPr>
                    <a:r>
                      <a:rPr lang="en-US" sz="2000" b="1">
                        <a:solidFill>
                          <a:schemeClr val="tx1"/>
                        </a:solidFill>
                      </a:rPr>
                      <a:t>150.8 </a:t>
                    </a:r>
                    <a:br>
                      <a:rPr lang="en-US" sz="2000" b="1">
                        <a:solidFill>
                          <a:schemeClr val="tx1"/>
                        </a:solidFill>
                      </a:rPr>
                    </a:br>
                    <a:r>
                      <a:rPr lang="en-US" sz="2000" b="1">
                        <a:solidFill>
                          <a:schemeClr val="tx1"/>
                        </a:solidFill>
                      </a:rPr>
                      <a:t>Hrs</a:t>
                    </a:r>
                    <a:endParaRPr lang="en-US"/>
                  </a:p>
                </c:rich>
              </c:tx>
              <c:spPr>
                <a:noFill/>
                <a:ln>
                  <a:noFill/>
                </a:ln>
                <a:effectLst/>
              </c:sp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2"/>
              <c:layout>
                <c:manualLayout>
                  <c:x val="0"/>
                  <c:y val="9.2592592592592587E-2"/>
                </c:manualLayout>
              </c:layout>
              <c:tx>
                <c:rich>
                  <a:bodyPr rot="0" vert="horz"/>
                  <a:lstStyle/>
                  <a:p>
                    <a:pPr algn="ctr" rtl="0">
                      <a:defRPr sz="2000" b="1">
                        <a:solidFill>
                          <a:schemeClr val="tx1"/>
                        </a:solidFill>
                      </a:defRPr>
                    </a:pPr>
                    <a:r>
                      <a:rPr lang="en-US" sz="2000" b="1">
                        <a:solidFill>
                          <a:schemeClr val="tx1"/>
                        </a:solidFill>
                      </a:rPr>
                      <a:t>161.1 </a:t>
                    </a:r>
                    <a:br>
                      <a:rPr lang="en-US" sz="2000" b="1">
                        <a:solidFill>
                          <a:schemeClr val="tx1"/>
                        </a:solidFill>
                      </a:rPr>
                    </a:br>
                    <a:r>
                      <a:rPr lang="en-US" sz="2000" b="1">
                        <a:solidFill>
                          <a:schemeClr val="tx1"/>
                        </a:solidFill>
                      </a:rPr>
                      <a:t>Hrs</a:t>
                    </a:r>
                    <a:endParaRPr lang="en-US"/>
                  </a:p>
                </c:rich>
              </c:tx>
              <c:spPr>
                <a:noFill/>
                <a:ln>
                  <a:noFill/>
                </a:ln>
                <a:effectLst/>
              </c:sp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spPr>
              <a:noFill/>
              <a:ln>
                <a:noFill/>
              </a:ln>
              <a:effectLst/>
            </c:spPr>
            <c:txPr>
              <a:bodyPr rot="0" vert="horz"/>
              <a:lstStyle/>
              <a:p>
                <a:pPr>
                  <a:defRPr sz="2000" b="1">
                    <a:solidFill>
                      <a:schemeClr val="tx1"/>
                    </a:solidFill>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'Ciclos esfuerzoplaneado vs real'!$B$2:$D$2</c:f>
              <c:strCache>
                <c:ptCount val="3"/>
                <c:pt idx="0">
                  <c:v>Ciclo 1</c:v>
                </c:pt>
                <c:pt idx="1">
                  <c:v>Ciclo 2</c:v>
                </c:pt>
                <c:pt idx="2">
                  <c:v>Ciclo 3</c:v>
                </c:pt>
              </c:strCache>
            </c:strRef>
          </c:cat>
          <c:val>
            <c:numRef>
              <c:f>'Ciclos esfuerzoplaneado vs real'!$B$3:$D$3</c:f>
              <c:numCache>
                <c:formatCode>0.0</c:formatCode>
                <c:ptCount val="3"/>
                <c:pt idx="0">
                  <c:v>125</c:v>
                </c:pt>
                <c:pt idx="1">
                  <c:v>150.80000000000001</c:v>
                </c:pt>
                <c:pt idx="2">
                  <c:v>161.1</c:v>
                </c:pt>
              </c:numCache>
            </c:numRef>
          </c:val>
        </c:ser>
        <c:ser>
          <c:idx val="1"/>
          <c:order val="1"/>
          <c:tx>
            <c:strRef>
              <c:f>'Ciclos esfuerzoplaneado vs real'!$A$4</c:f>
              <c:strCache>
                <c:ptCount val="1"/>
                <c:pt idx="0">
                  <c:v>Real</c:v>
                </c:pt>
              </c:strCache>
            </c:strRef>
          </c:tx>
          <c:spPr>
            <a:solidFill>
              <a:schemeClr val="accent2">
                <a:tint val="77000"/>
              </a:schemeClr>
            </a:solidFill>
            <a:ln>
              <a:noFill/>
            </a:ln>
            <a:effectLst/>
          </c:spPr>
          <c:invertIfNegative val="0"/>
          <c:dLbls>
            <c:dLbl>
              <c:idx val="0"/>
              <c:layout>
                <c:manualLayout>
                  <c:x val="-5.0925337632079971E-17"/>
                  <c:y val="0.13425925925925927"/>
                </c:manualLayout>
              </c:layout>
              <c:tx>
                <c:rich>
                  <a:bodyPr rot="0" vert="horz"/>
                  <a:lstStyle/>
                  <a:p>
                    <a:pPr algn="ctr" rtl="0">
                      <a:defRPr sz="2000" b="1">
                        <a:solidFill>
                          <a:schemeClr val="tx1"/>
                        </a:solidFill>
                      </a:defRPr>
                    </a:pPr>
                    <a:r>
                      <a:rPr lang="en-US" sz="2000" b="1">
                        <a:solidFill>
                          <a:schemeClr val="tx1"/>
                        </a:solidFill>
                      </a:rPr>
                      <a:t>92.2 </a:t>
                    </a:r>
                    <a:br>
                      <a:rPr lang="en-US" sz="2000" b="1">
                        <a:solidFill>
                          <a:schemeClr val="tx1"/>
                        </a:solidFill>
                      </a:rPr>
                    </a:br>
                    <a:r>
                      <a:rPr lang="en-US" sz="2000" b="1">
                        <a:solidFill>
                          <a:schemeClr val="tx1"/>
                        </a:solidFill>
                      </a:rPr>
                      <a:t>Hrs</a:t>
                    </a:r>
                    <a:endParaRPr lang="en-US"/>
                  </a:p>
                </c:rich>
              </c:tx>
              <c:spPr>
                <a:noFill/>
                <a:ln>
                  <a:noFill/>
                </a:ln>
                <a:effectLst/>
              </c:sp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1"/>
              <c:layout>
                <c:manualLayout>
                  <c:x val="0"/>
                  <c:y val="0.13425925925925922"/>
                </c:manualLayout>
              </c:layout>
              <c:tx>
                <c:rich>
                  <a:bodyPr rot="0" vert="horz"/>
                  <a:lstStyle/>
                  <a:p>
                    <a:pPr algn="ctr" rtl="0">
                      <a:defRPr sz="2000" b="1">
                        <a:solidFill>
                          <a:schemeClr val="tx1"/>
                        </a:solidFill>
                      </a:defRPr>
                    </a:pPr>
                    <a:r>
                      <a:rPr lang="en-US" sz="2000" b="1">
                        <a:solidFill>
                          <a:schemeClr val="tx1"/>
                        </a:solidFill>
                      </a:rPr>
                      <a:t>115.0 </a:t>
                    </a:r>
                    <a:br>
                      <a:rPr lang="en-US" sz="2000" b="1">
                        <a:solidFill>
                          <a:schemeClr val="tx1"/>
                        </a:solidFill>
                      </a:rPr>
                    </a:br>
                    <a:r>
                      <a:rPr lang="en-US" sz="2000" b="1">
                        <a:solidFill>
                          <a:schemeClr val="tx1"/>
                        </a:solidFill>
                      </a:rPr>
                      <a:t>Hrs</a:t>
                    </a:r>
                    <a:endParaRPr lang="en-US"/>
                  </a:p>
                </c:rich>
              </c:tx>
              <c:spPr>
                <a:noFill/>
                <a:ln>
                  <a:noFill/>
                </a:ln>
                <a:effectLst/>
              </c:sp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2"/>
              <c:layout>
                <c:manualLayout>
                  <c:x val="-2.7777777777777779E-3"/>
                  <c:y val="0.12962962962962962"/>
                </c:manualLayout>
              </c:layout>
              <c:tx>
                <c:rich>
                  <a:bodyPr rot="0" vert="horz"/>
                  <a:lstStyle/>
                  <a:p>
                    <a:pPr algn="ctr" rtl="0">
                      <a:defRPr sz="2000" b="1">
                        <a:solidFill>
                          <a:schemeClr val="tx1"/>
                        </a:solidFill>
                      </a:defRPr>
                    </a:pPr>
                    <a:r>
                      <a:rPr lang="en-US" sz="2000" b="1">
                        <a:solidFill>
                          <a:schemeClr val="tx1"/>
                        </a:solidFill>
                      </a:rPr>
                      <a:t>141.9 </a:t>
                    </a:r>
                    <a:br>
                      <a:rPr lang="en-US" sz="2000" b="1">
                        <a:solidFill>
                          <a:schemeClr val="tx1"/>
                        </a:solidFill>
                      </a:rPr>
                    </a:br>
                    <a:r>
                      <a:rPr lang="en-US" sz="2000" b="1">
                        <a:solidFill>
                          <a:schemeClr val="tx1"/>
                        </a:solidFill>
                      </a:rPr>
                      <a:t>Hrs</a:t>
                    </a:r>
                    <a:endParaRPr lang="en-US"/>
                  </a:p>
                </c:rich>
              </c:tx>
              <c:spPr>
                <a:noFill/>
                <a:ln>
                  <a:noFill/>
                </a:ln>
                <a:effectLst/>
              </c:spPr>
              <c:showLegendKey val="0"/>
              <c:showVal val="1"/>
              <c:showCatName val="0"/>
              <c:showSerName val="0"/>
              <c:showPercent val="0"/>
              <c:showBubbleSize val="0"/>
            </c:dLbl>
            <c:spPr>
              <a:noFill/>
              <a:ln>
                <a:noFill/>
              </a:ln>
              <a:effectLst/>
            </c:spPr>
            <c:txPr>
              <a:bodyPr rot="0" vert="horz"/>
              <a:lstStyle/>
              <a:p>
                <a:pPr>
                  <a:defRPr sz="2000" b="1">
                    <a:solidFill>
                      <a:schemeClr val="tx1"/>
                    </a:solidFill>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'Ciclos esfuerzoplaneado vs real'!$B$2:$D$2</c:f>
              <c:strCache>
                <c:ptCount val="3"/>
                <c:pt idx="0">
                  <c:v>Ciclo 1</c:v>
                </c:pt>
                <c:pt idx="1">
                  <c:v>Ciclo 2</c:v>
                </c:pt>
                <c:pt idx="2">
                  <c:v>Ciclo 3</c:v>
                </c:pt>
              </c:strCache>
            </c:strRef>
          </c:cat>
          <c:val>
            <c:numRef>
              <c:f>'Ciclos esfuerzoplaneado vs real'!$B$4:$D$4</c:f>
              <c:numCache>
                <c:formatCode>0.0</c:formatCode>
                <c:ptCount val="3"/>
                <c:pt idx="0">
                  <c:v>92.17</c:v>
                </c:pt>
                <c:pt idx="1">
                  <c:v>115</c:v>
                </c:pt>
                <c:pt idx="2">
                  <c:v>141.9</c:v>
                </c:pt>
              </c:numCache>
            </c:numRef>
          </c:val>
        </c:ser>
        <c:dLbls>
          <c:showLegendKey val="0"/>
          <c:showVal val="0"/>
          <c:showCatName val="0"/>
          <c:showSerName val="0"/>
          <c:showPercent val="0"/>
          <c:showBubbleSize val="0"/>
        </c:dLbls>
        <c:gapWidth val="219"/>
        <c:overlap val="-27"/>
        <c:axId val="104765696"/>
        <c:axId val="104783872"/>
      </c:barChart>
      <c:catAx>
        <c:axId val="104765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s-CO"/>
          </a:p>
        </c:txPr>
        <c:crossAx val="104783872"/>
        <c:crosses val="autoZero"/>
        <c:auto val="1"/>
        <c:lblAlgn val="ctr"/>
        <c:lblOffset val="100"/>
        <c:noMultiLvlLbl val="0"/>
      </c:catAx>
      <c:valAx>
        <c:axId val="104783872"/>
        <c:scaling>
          <c:orientation val="minMax"/>
          <c:max val="170"/>
          <c:min val="0"/>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vert="horz"/>
          <a:lstStyle/>
          <a:p>
            <a:pPr>
              <a:defRPr/>
            </a:pPr>
            <a:endParaRPr lang="es-CO"/>
          </a:p>
        </c:txPr>
        <c:crossAx val="104765696"/>
        <c:crosses val="autoZero"/>
        <c:crossBetween val="between"/>
      </c:valAx>
      <c:spPr>
        <a:noFill/>
        <a:ln>
          <a:noFill/>
        </a:ln>
        <a:effectLst/>
      </c:spPr>
    </c:plotArea>
    <c:legend>
      <c:legendPos val="b"/>
      <c:layout/>
      <c:overlay val="0"/>
      <c:spPr>
        <a:noFill/>
        <a:ln>
          <a:noFill/>
        </a:ln>
        <a:effectLst/>
      </c:spPr>
      <c:txPr>
        <a:bodyPr rot="0" vert="horz"/>
        <a:lstStyle/>
        <a:p>
          <a:pPr>
            <a:defRPr/>
          </a:pPr>
          <a:endParaRPr lang="es-CO"/>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600"/>
      </a:pPr>
      <a:endParaRPr lang="es-CO"/>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s-CO"/>
              <a:t>Tiempo de correción de defectos por fase</a:t>
            </a:r>
            <a:endParaRPr lang="en-US"/>
          </a:p>
        </c:rich>
      </c:tx>
      <c:layout/>
      <c:overlay val="0"/>
    </c:title>
    <c:autoTitleDeleted val="0"/>
    <c:plotArea>
      <c:layout/>
      <c:pieChart>
        <c:varyColors val="1"/>
        <c:ser>
          <c:idx val="0"/>
          <c:order val="0"/>
          <c:tx>
            <c:strRef>
              <c:f>'TOTAL-C'!$B$152</c:f>
              <c:strCache>
                <c:ptCount val="1"/>
                <c:pt idx="0">
                  <c:v>Tiempo (Horas)</c:v>
                </c:pt>
              </c:strCache>
            </c:strRef>
          </c:tx>
          <c:dLbls>
            <c:spPr>
              <a:noFill/>
              <a:ln>
                <a:noFill/>
              </a:ln>
              <a:effectLst/>
            </c:spPr>
            <c:showLegendKey val="0"/>
            <c:showVal val="0"/>
            <c:showCatName val="0"/>
            <c:showSerName val="0"/>
            <c:showPercent val="1"/>
            <c:showBubbleSize val="0"/>
            <c:showLeaderLines val="0"/>
            <c:extLst>
              <c:ext xmlns:c15="http://schemas.microsoft.com/office/drawing/2012/chart" uri="{CE6537A1-D6FC-4f65-9D91-7224C49458BB}"/>
            </c:extLst>
          </c:dLbls>
          <c:cat>
            <c:strRef>
              <c:f>'TOTAL-C'!$A$153:$A$156</c:f>
              <c:strCache>
                <c:ptCount val="4"/>
                <c:pt idx="0">
                  <c:v>Revision</c:v>
                </c:pt>
                <c:pt idx="1">
                  <c:v>Desarrollo</c:v>
                </c:pt>
                <c:pt idx="2">
                  <c:v>Pruebas</c:v>
                </c:pt>
                <c:pt idx="3">
                  <c:v>Pruebas Integracion</c:v>
                </c:pt>
              </c:strCache>
            </c:strRef>
          </c:cat>
          <c:val>
            <c:numRef>
              <c:f>'TOTAL-C'!$B$153:$B$156</c:f>
              <c:numCache>
                <c:formatCode>General</c:formatCode>
                <c:ptCount val="4"/>
                <c:pt idx="0">
                  <c:v>7.3</c:v>
                </c:pt>
                <c:pt idx="1">
                  <c:v>3.75</c:v>
                </c:pt>
                <c:pt idx="2">
                  <c:v>13.683333333333334</c:v>
                </c:pt>
                <c:pt idx="3">
                  <c:v>11.083333333333334</c:v>
                </c:pt>
              </c:numCache>
            </c:numRef>
          </c:val>
        </c:ser>
        <c:dLbls>
          <c:showLegendKey val="0"/>
          <c:showVal val="0"/>
          <c:showCatName val="0"/>
          <c:showSerName val="0"/>
          <c:showPercent val="1"/>
          <c:showBubbleSize val="0"/>
          <c:showLeaderLines val="0"/>
        </c:dLbls>
        <c:firstSliceAng val="0"/>
      </c:pieChart>
    </c:plotArea>
    <c:legend>
      <c:legendPos val="r"/>
      <c:legendEntry>
        <c:idx val="0"/>
        <c:txPr>
          <a:bodyPr/>
          <a:lstStyle/>
          <a:p>
            <a:pPr>
              <a:defRPr sz="2000"/>
            </a:pPr>
            <a:endParaRPr lang="es-CO"/>
          </a:p>
        </c:txPr>
      </c:legendEntry>
      <c:legendEntry>
        <c:idx val="1"/>
        <c:txPr>
          <a:bodyPr/>
          <a:lstStyle/>
          <a:p>
            <a:pPr>
              <a:defRPr sz="2000"/>
            </a:pPr>
            <a:endParaRPr lang="es-CO"/>
          </a:p>
        </c:txPr>
      </c:legendEntry>
      <c:legendEntry>
        <c:idx val="2"/>
        <c:txPr>
          <a:bodyPr/>
          <a:lstStyle/>
          <a:p>
            <a:pPr>
              <a:defRPr sz="2000"/>
            </a:pPr>
            <a:endParaRPr lang="es-CO"/>
          </a:p>
        </c:txPr>
      </c:legendEntry>
      <c:legendEntry>
        <c:idx val="3"/>
        <c:txPr>
          <a:bodyPr/>
          <a:lstStyle/>
          <a:p>
            <a:pPr>
              <a:defRPr sz="2000"/>
            </a:pPr>
            <a:endParaRPr lang="es-CO"/>
          </a:p>
        </c:txPr>
      </c:legendEntry>
      <c:layout/>
      <c:overlay val="0"/>
    </c:legend>
    <c:plotVisOnly val="1"/>
    <c:dispBlanksAs val="zero"/>
    <c:showDLblsOverMax val="0"/>
  </c:chart>
  <c:txPr>
    <a:bodyPr/>
    <a:lstStyle/>
    <a:p>
      <a:pPr>
        <a:defRPr sz="1400">
          <a:latin typeface="Calibri" panose="020F0502020204030204" pitchFamily="34" charset="0"/>
        </a:defRPr>
      </a:pPr>
      <a:endParaRPr lang="es-CO"/>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s-CO"/>
              <a:t>Fase de correción de defectos</a:t>
            </a:r>
          </a:p>
        </c:rich>
      </c:tx>
      <c:layout/>
      <c:overlay val="0"/>
    </c:title>
    <c:autoTitleDeleted val="0"/>
    <c:plotArea>
      <c:layout/>
      <c:pieChart>
        <c:varyColors val="1"/>
        <c:ser>
          <c:idx val="0"/>
          <c:order val="0"/>
          <c:tx>
            <c:strRef>
              <c:f>'TOTAL-C'!$B$118</c:f>
              <c:strCache>
                <c:ptCount val="1"/>
                <c:pt idx="0">
                  <c:v>Cantidad</c:v>
                </c:pt>
              </c:strCache>
            </c:strRef>
          </c:tx>
          <c:dLbls>
            <c:spPr>
              <a:noFill/>
              <a:ln>
                <a:noFill/>
              </a:ln>
              <a:effectLst/>
            </c:spPr>
            <c:showLegendKey val="0"/>
            <c:showVal val="0"/>
            <c:showCatName val="0"/>
            <c:showSerName val="0"/>
            <c:showPercent val="1"/>
            <c:showBubbleSize val="0"/>
            <c:showLeaderLines val="0"/>
            <c:extLst>
              <c:ext xmlns:c15="http://schemas.microsoft.com/office/drawing/2012/chart" uri="{CE6537A1-D6FC-4f65-9D91-7224C49458BB}"/>
            </c:extLst>
          </c:dLbls>
          <c:cat>
            <c:strRef>
              <c:f>'TOTAL-C'!$A$119:$A$122</c:f>
              <c:strCache>
                <c:ptCount val="4"/>
                <c:pt idx="0">
                  <c:v>Revision</c:v>
                </c:pt>
                <c:pt idx="1">
                  <c:v>Desarrollo</c:v>
                </c:pt>
                <c:pt idx="2">
                  <c:v>Pruebas</c:v>
                </c:pt>
                <c:pt idx="3">
                  <c:v>Pruebas Integracion</c:v>
                </c:pt>
              </c:strCache>
            </c:strRef>
          </c:cat>
          <c:val>
            <c:numRef>
              <c:f>'TOTAL-C'!$B$119:$B$122</c:f>
              <c:numCache>
                <c:formatCode>General</c:formatCode>
                <c:ptCount val="4"/>
                <c:pt idx="0">
                  <c:v>10</c:v>
                </c:pt>
                <c:pt idx="1">
                  <c:v>3</c:v>
                </c:pt>
                <c:pt idx="2">
                  <c:v>18</c:v>
                </c:pt>
                <c:pt idx="3">
                  <c:v>13</c:v>
                </c:pt>
              </c:numCache>
            </c:numRef>
          </c:val>
        </c:ser>
        <c:dLbls>
          <c:showLegendKey val="0"/>
          <c:showVal val="0"/>
          <c:showCatName val="0"/>
          <c:showSerName val="0"/>
          <c:showPercent val="1"/>
          <c:showBubbleSize val="0"/>
          <c:showLeaderLines val="0"/>
        </c:dLbls>
        <c:firstSliceAng val="0"/>
      </c:pieChart>
    </c:plotArea>
    <c:legend>
      <c:legendPos val="r"/>
      <c:legendEntry>
        <c:idx val="0"/>
        <c:txPr>
          <a:bodyPr/>
          <a:lstStyle/>
          <a:p>
            <a:pPr>
              <a:defRPr sz="2000"/>
            </a:pPr>
            <a:endParaRPr lang="es-CO"/>
          </a:p>
        </c:txPr>
      </c:legendEntry>
      <c:legendEntry>
        <c:idx val="1"/>
        <c:txPr>
          <a:bodyPr/>
          <a:lstStyle/>
          <a:p>
            <a:pPr>
              <a:defRPr sz="2000"/>
            </a:pPr>
            <a:endParaRPr lang="es-CO"/>
          </a:p>
        </c:txPr>
      </c:legendEntry>
      <c:legendEntry>
        <c:idx val="2"/>
        <c:txPr>
          <a:bodyPr/>
          <a:lstStyle/>
          <a:p>
            <a:pPr>
              <a:defRPr sz="2000"/>
            </a:pPr>
            <a:endParaRPr lang="es-CO"/>
          </a:p>
        </c:txPr>
      </c:legendEntry>
      <c:legendEntry>
        <c:idx val="3"/>
        <c:txPr>
          <a:bodyPr/>
          <a:lstStyle/>
          <a:p>
            <a:pPr>
              <a:defRPr sz="2000"/>
            </a:pPr>
            <a:endParaRPr lang="es-CO"/>
          </a:p>
        </c:txPr>
      </c:legendEntry>
      <c:layout/>
      <c:overlay val="0"/>
    </c:legend>
    <c:plotVisOnly val="1"/>
    <c:dispBlanksAs val="zero"/>
    <c:showDLblsOverMax val="0"/>
  </c:chart>
  <c:txPr>
    <a:bodyPr/>
    <a:lstStyle/>
    <a:p>
      <a:pPr>
        <a:defRPr sz="1400">
          <a:latin typeface="Calibri" panose="020F0502020204030204" pitchFamily="34" charset="0"/>
        </a:defRPr>
      </a:pPr>
      <a:endParaRPr lang="es-CO"/>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t>Cantidad defectos corregidos antes de pruebas unitarias (yield)</a:t>
            </a:r>
            <a:endParaRPr lang="es-CO"/>
          </a:p>
        </c:rich>
      </c:tx>
      <c:layout/>
      <c:overlay val="0"/>
    </c:title>
    <c:autoTitleDeleted val="0"/>
    <c:plotArea>
      <c:layout/>
      <c:pieChart>
        <c:varyColors val="1"/>
        <c:ser>
          <c:idx val="0"/>
          <c:order val="0"/>
          <c:tx>
            <c:strRef>
              <c:f>'TOTAL-C'!$B$135</c:f>
              <c:strCache>
                <c:ptCount val="1"/>
                <c:pt idx="0">
                  <c:v>Cantidad defectos</c:v>
                </c:pt>
              </c:strCache>
            </c:strRef>
          </c:tx>
          <c:dLbls>
            <c:spPr>
              <a:noFill/>
              <a:ln>
                <a:noFill/>
              </a:ln>
              <a:effectLst/>
            </c:spPr>
            <c:showLegendKey val="0"/>
            <c:showVal val="0"/>
            <c:showCatName val="0"/>
            <c:showSerName val="0"/>
            <c:showPercent val="1"/>
            <c:showBubbleSize val="0"/>
            <c:showLeaderLines val="0"/>
            <c:extLst>
              <c:ext xmlns:c15="http://schemas.microsoft.com/office/drawing/2012/chart" uri="{CE6537A1-D6FC-4f65-9D91-7224C49458BB}"/>
            </c:extLst>
          </c:dLbls>
          <c:cat>
            <c:strRef>
              <c:f>'TOTAL-C'!$A$136:$A$138</c:f>
              <c:strCache>
                <c:ptCount val="3"/>
                <c:pt idx="0">
                  <c:v>Desarrollo y revision</c:v>
                </c:pt>
                <c:pt idx="1">
                  <c:v>Pruebas Unitarias</c:v>
                </c:pt>
                <c:pt idx="2">
                  <c:v>Pruebas Integracion</c:v>
                </c:pt>
              </c:strCache>
            </c:strRef>
          </c:cat>
          <c:val>
            <c:numRef>
              <c:f>'TOTAL-C'!$B$136:$B$138</c:f>
              <c:numCache>
                <c:formatCode>General</c:formatCode>
                <c:ptCount val="3"/>
                <c:pt idx="0">
                  <c:v>13</c:v>
                </c:pt>
                <c:pt idx="1">
                  <c:v>18</c:v>
                </c:pt>
                <c:pt idx="2">
                  <c:v>13</c:v>
                </c:pt>
              </c:numCache>
            </c:numRef>
          </c:val>
        </c:ser>
        <c:dLbls>
          <c:showLegendKey val="0"/>
          <c:showVal val="0"/>
          <c:showCatName val="0"/>
          <c:showSerName val="0"/>
          <c:showPercent val="1"/>
          <c:showBubbleSize val="0"/>
          <c:showLeaderLines val="0"/>
        </c:dLbls>
        <c:firstSliceAng val="0"/>
      </c:pieChart>
    </c:plotArea>
    <c:legend>
      <c:legendPos val="r"/>
      <c:legendEntry>
        <c:idx val="0"/>
        <c:txPr>
          <a:bodyPr/>
          <a:lstStyle/>
          <a:p>
            <a:pPr>
              <a:defRPr sz="2000"/>
            </a:pPr>
            <a:endParaRPr lang="es-CO"/>
          </a:p>
        </c:txPr>
      </c:legendEntry>
      <c:legendEntry>
        <c:idx val="1"/>
        <c:txPr>
          <a:bodyPr/>
          <a:lstStyle/>
          <a:p>
            <a:pPr>
              <a:defRPr sz="2000"/>
            </a:pPr>
            <a:endParaRPr lang="es-CO"/>
          </a:p>
        </c:txPr>
      </c:legendEntry>
      <c:legendEntry>
        <c:idx val="2"/>
        <c:txPr>
          <a:bodyPr/>
          <a:lstStyle/>
          <a:p>
            <a:pPr>
              <a:defRPr sz="2000"/>
            </a:pPr>
            <a:endParaRPr lang="es-CO"/>
          </a:p>
        </c:txPr>
      </c:legendEntry>
      <c:layout/>
      <c:overlay val="0"/>
    </c:legend>
    <c:plotVisOnly val="1"/>
    <c:dispBlanksAs val="zero"/>
    <c:showDLblsOverMax val="0"/>
  </c:chart>
  <c:txPr>
    <a:bodyPr/>
    <a:lstStyle/>
    <a:p>
      <a:pPr>
        <a:defRPr sz="1400">
          <a:latin typeface="Calibri" panose="020F0502020204030204" pitchFamily="34" charset="0"/>
        </a:defRPr>
      </a:pPr>
      <a:endParaRPr lang="es-CO"/>
    </a:p>
  </c:tx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3B4886-98CF-4141-AE8A-0BB7DDA874A5}" type="doc">
      <dgm:prSet loTypeId="urn:microsoft.com/office/officeart/2009/3/layout/StepUpProcess" loCatId="process" qsTypeId="urn:microsoft.com/office/officeart/2005/8/quickstyle/3d3" qsCatId="3D" csTypeId="urn:microsoft.com/office/officeart/2005/8/colors/colorful5" csCatId="colorful" phldr="1"/>
      <dgm:spPr/>
      <dgm:t>
        <a:bodyPr/>
        <a:lstStyle/>
        <a:p>
          <a:endParaRPr lang="es-CO"/>
        </a:p>
      </dgm:t>
    </dgm:pt>
    <dgm:pt modelId="{DF0082BF-D77F-425F-A886-DEC6A894492B}">
      <dgm:prSet phldrT="[Texto]" custT="1"/>
      <dgm:spPr/>
      <dgm:t>
        <a:bodyPr/>
        <a:lstStyle/>
        <a:p>
          <a:r>
            <a:rPr lang="es-CO" sz="1800" b="1" dirty="0" smtClean="0">
              <a:effectLst>
                <a:outerShdw blurRad="38100" dist="38100" dir="2700000" algn="tl">
                  <a:srgbClr val="000000">
                    <a:alpha val="43137"/>
                  </a:srgbClr>
                </a:outerShdw>
              </a:effectLst>
              <a:latin typeface="Calibri" pitchFamily="34" charset="0"/>
            </a:rPr>
            <a:t>Análisis</a:t>
          </a:r>
        </a:p>
        <a:p>
          <a:r>
            <a:rPr lang="es-CO" sz="1800" b="1" dirty="0" smtClean="0">
              <a:effectLst>
                <a:outerShdw blurRad="38100" dist="38100" dir="2700000" algn="tl">
                  <a:srgbClr val="000000">
                    <a:alpha val="43137"/>
                  </a:srgbClr>
                </a:outerShdw>
              </a:effectLst>
              <a:latin typeface="Calibri" pitchFamily="34" charset="0"/>
            </a:rPr>
            <a:t>AS-IS</a:t>
          </a:r>
          <a:endParaRPr lang="es-CO" sz="1800" b="1" dirty="0">
            <a:effectLst>
              <a:outerShdw blurRad="38100" dist="38100" dir="2700000" algn="tl">
                <a:srgbClr val="000000">
                  <a:alpha val="43137"/>
                </a:srgbClr>
              </a:outerShdw>
            </a:effectLst>
            <a:latin typeface="Calibri" pitchFamily="34" charset="0"/>
          </a:endParaRPr>
        </a:p>
      </dgm:t>
    </dgm:pt>
    <dgm:pt modelId="{F0A4969D-0978-49AC-869E-E0C5AE0C0009}" type="parTrans" cxnId="{7979AC39-76E7-4E16-BDAD-C00FAA33AFFD}">
      <dgm:prSet/>
      <dgm:spPr/>
      <dgm:t>
        <a:bodyPr/>
        <a:lstStyle/>
        <a:p>
          <a:endParaRPr lang="es-CO"/>
        </a:p>
      </dgm:t>
    </dgm:pt>
    <dgm:pt modelId="{0169D036-AAC9-4410-BAF2-6D3B1BEBB28E}" type="sibTrans" cxnId="{7979AC39-76E7-4E16-BDAD-C00FAA33AFFD}">
      <dgm:prSet/>
      <dgm:spPr/>
      <dgm:t>
        <a:bodyPr/>
        <a:lstStyle/>
        <a:p>
          <a:endParaRPr lang="es-CO"/>
        </a:p>
      </dgm:t>
    </dgm:pt>
    <dgm:pt modelId="{CF0AE8DE-E026-442E-8AAC-1FEF123BF580}">
      <dgm:prSet phldrT="[Texto]" custT="1"/>
      <dgm:spPr/>
      <dgm:t>
        <a:bodyPr/>
        <a:lstStyle/>
        <a:p>
          <a:r>
            <a:rPr lang="es-CO" sz="1800" b="1" dirty="0" err="1" smtClean="0">
              <a:effectLst>
                <a:outerShdw blurRad="38100" dist="38100" dir="2700000" algn="tl">
                  <a:srgbClr val="000000">
                    <a:alpha val="43137"/>
                  </a:srgbClr>
                </a:outerShdw>
              </a:effectLst>
              <a:latin typeface="Calibri" pitchFamily="34" charset="0"/>
            </a:rPr>
            <a:t>DiseñoTO</a:t>
          </a:r>
          <a:r>
            <a:rPr lang="es-CO" sz="1800" b="1" dirty="0" smtClean="0">
              <a:effectLst>
                <a:outerShdw blurRad="38100" dist="38100" dir="2700000" algn="tl">
                  <a:srgbClr val="000000">
                    <a:alpha val="43137"/>
                  </a:srgbClr>
                </a:outerShdw>
              </a:effectLst>
              <a:latin typeface="Calibri" pitchFamily="34" charset="0"/>
            </a:rPr>
            <a:t>-BE</a:t>
          </a:r>
          <a:endParaRPr lang="es-CO" sz="1800" b="1" dirty="0">
            <a:effectLst>
              <a:outerShdw blurRad="38100" dist="38100" dir="2700000" algn="tl">
                <a:srgbClr val="000000">
                  <a:alpha val="43137"/>
                </a:srgbClr>
              </a:outerShdw>
            </a:effectLst>
            <a:latin typeface="Calibri" pitchFamily="34" charset="0"/>
          </a:endParaRPr>
        </a:p>
      </dgm:t>
    </dgm:pt>
    <dgm:pt modelId="{93FFC8B5-A754-4319-99DE-794F9EE695C8}" type="parTrans" cxnId="{EDEB6E91-5702-4E2B-B7CD-B09CFE136031}">
      <dgm:prSet/>
      <dgm:spPr/>
      <dgm:t>
        <a:bodyPr/>
        <a:lstStyle/>
        <a:p>
          <a:endParaRPr lang="es-CO"/>
        </a:p>
      </dgm:t>
    </dgm:pt>
    <dgm:pt modelId="{936CD8CE-6C2B-4F4F-AB30-24C02E14D8B2}" type="sibTrans" cxnId="{EDEB6E91-5702-4E2B-B7CD-B09CFE136031}">
      <dgm:prSet/>
      <dgm:spPr/>
      <dgm:t>
        <a:bodyPr/>
        <a:lstStyle/>
        <a:p>
          <a:endParaRPr lang="es-CO"/>
        </a:p>
      </dgm:t>
    </dgm:pt>
    <dgm:pt modelId="{1F05E8E7-51DA-4B4F-9401-250854B580A7}">
      <dgm:prSet phldrT="[Texto]" custT="1"/>
      <dgm:spPr/>
      <dgm:t>
        <a:bodyPr/>
        <a:lstStyle/>
        <a:p>
          <a:r>
            <a:rPr lang="es-CO" sz="1800" b="1" dirty="0" smtClean="0">
              <a:effectLst>
                <a:outerShdw blurRad="38100" dist="38100" dir="2700000" algn="tl">
                  <a:srgbClr val="000000">
                    <a:alpha val="43137"/>
                  </a:srgbClr>
                </a:outerShdw>
              </a:effectLst>
              <a:latin typeface="Calibri" pitchFamily="34" charset="0"/>
            </a:rPr>
            <a:t>Análisis de brecha</a:t>
          </a:r>
          <a:endParaRPr lang="es-CO" sz="1800" b="1" dirty="0">
            <a:effectLst>
              <a:outerShdw blurRad="38100" dist="38100" dir="2700000" algn="tl">
                <a:srgbClr val="000000">
                  <a:alpha val="43137"/>
                </a:srgbClr>
              </a:outerShdw>
            </a:effectLst>
            <a:latin typeface="Calibri" pitchFamily="34" charset="0"/>
          </a:endParaRPr>
        </a:p>
      </dgm:t>
    </dgm:pt>
    <dgm:pt modelId="{F6F75B17-08BD-420A-975B-38ED76343B6A}" type="parTrans" cxnId="{3C1FA3C8-BD99-4DBB-B8E9-8DAEAA54A726}">
      <dgm:prSet/>
      <dgm:spPr/>
      <dgm:t>
        <a:bodyPr/>
        <a:lstStyle/>
        <a:p>
          <a:endParaRPr lang="es-CO"/>
        </a:p>
      </dgm:t>
    </dgm:pt>
    <dgm:pt modelId="{EFBDC1D7-1AF7-4C8E-ACC2-6C7CA35ADBD9}" type="sibTrans" cxnId="{3C1FA3C8-BD99-4DBB-B8E9-8DAEAA54A726}">
      <dgm:prSet/>
      <dgm:spPr/>
      <dgm:t>
        <a:bodyPr/>
        <a:lstStyle/>
        <a:p>
          <a:endParaRPr lang="es-CO"/>
        </a:p>
      </dgm:t>
    </dgm:pt>
    <dgm:pt modelId="{0D33C168-B000-470E-A724-2FCEF0BC148E}">
      <dgm:prSet phldrT="[Texto]" custT="1"/>
      <dgm:spPr/>
      <dgm:t>
        <a:bodyPr/>
        <a:lstStyle/>
        <a:p>
          <a:r>
            <a:rPr lang="es-CO" sz="1800" b="1" dirty="0" smtClean="0">
              <a:effectLst>
                <a:outerShdw blurRad="38100" dist="38100" dir="2700000" algn="tl">
                  <a:srgbClr val="000000">
                    <a:alpha val="43137"/>
                  </a:srgbClr>
                </a:outerShdw>
              </a:effectLst>
              <a:latin typeface="Calibri" pitchFamily="34" charset="0"/>
            </a:rPr>
            <a:t>Definición de proyectos (</a:t>
          </a:r>
          <a:r>
            <a:rPr lang="es-CO" sz="1800" b="1" dirty="0" err="1" smtClean="0">
              <a:effectLst>
                <a:outerShdw blurRad="38100" dist="38100" dir="2700000" algn="tl">
                  <a:srgbClr val="000000">
                    <a:alpha val="43137"/>
                  </a:srgbClr>
                </a:outerShdw>
              </a:effectLst>
              <a:latin typeface="Calibri" pitchFamily="34" charset="0"/>
            </a:rPr>
            <a:t>Roadmap</a:t>
          </a:r>
          <a:r>
            <a:rPr lang="es-CO" sz="1800" b="1" dirty="0" smtClean="0">
              <a:effectLst>
                <a:outerShdw blurRad="38100" dist="38100" dir="2700000" algn="tl">
                  <a:srgbClr val="000000">
                    <a:alpha val="43137"/>
                  </a:srgbClr>
                </a:outerShdw>
              </a:effectLst>
              <a:latin typeface="Calibri" pitchFamily="34" charset="0"/>
            </a:rPr>
            <a:t>)</a:t>
          </a:r>
        </a:p>
      </dgm:t>
    </dgm:pt>
    <dgm:pt modelId="{B578A523-2E10-46A5-BE14-6814FAD35B5A}" type="parTrans" cxnId="{E6F92D4F-299A-4C30-B55B-373E7AE89E0E}">
      <dgm:prSet/>
      <dgm:spPr/>
      <dgm:t>
        <a:bodyPr/>
        <a:lstStyle/>
        <a:p>
          <a:endParaRPr lang="es-CO"/>
        </a:p>
      </dgm:t>
    </dgm:pt>
    <dgm:pt modelId="{AF80049B-AA2E-4AAB-B9BA-E736C0F4A5D0}" type="sibTrans" cxnId="{E6F92D4F-299A-4C30-B55B-373E7AE89E0E}">
      <dgm:prSet/>
      <dgm:spPr/>
      <dgm:t>
        <a:bodyPr/>
        <a:lstStyle/>
        <a:p>
          <a:endParaRPr lang="es-CO"/>
        </a:p>
      </dgm:t>
    </dgm:pt>
    <dgm:pt modelId="{058AB22A-3155-4CF0-A5CB-C1588EB228DE}">
      <dgm:prSet phldrT="[Texto]" custT="1"/>
      <dgm:spPr/>
      <dgm:t>
        <a:bodyPr/>
        <a:lstStyle/>
        <a:p>
          <a:r>
            <a:rPr lang="es-CO" sz="1800" b="1" dirty="0" smtClean="0">
              <a:effectLst>
                <a:outerShdw blurRad="38100" dist="38100" dir="2700000" algn="tl">
                  <a:srgbClr val="000000">
                    <a:alpha val="43137"/>
                  </a:srgbClr>
                </a:outerShdw>
              </a:effectLst>
              <a:latin typeface="Calibri" pitchFamily="34" charset="0"/>
            </a:rPr>
            <a:t>Diseño</a:t>
          </a:r>
        </a:p>
        <a:p>
          <a:r>
            <a:rPr lang="es-CO" sz="1800" b="1" dirty="0" smtClean="0">
              <a:effectLst>
                <a:outerShdw blurRad="38100" dist="38100" dir="2700000" algn="tl">
                  <a:srgbClr val="000000">
                    <a:alpha val="43137"/>
                  </a:srgbClr>
                </a:outerShdw>
              </a:effectLst>
              <a:latin typeface="Calibri" pitchFamily="34" charset="0"/>
            </a:rPr>
            <a:t>Arquitectura de solución</a:t>
          </a:r>
        </a:p>
      </dgm:t>
    </dgm:pt>
    <dgm:pt modelId="{ACE85BC2-25D2-4FAE-87AA-BAE5F68F7B4F}" type="parTrans" cxnId="{B24AF21D-9744-461F-A4C8-ECA98ED6E4B4}">
      <dgm:prSet/>
      <dgm:spPr/>
      <dgm:t>
        <a:bodyPr/>
        <a:lstStyle/>
        <a:p>
          <a:endParaRPr lang="es-CO"/>
        </a:p>
      </dgm:t>
    </dgm:pt>
    <dgm:pt modelId="{6B6DE84D-D9E3-4D1B-9ACF-C4A4D462E675}" type="sibTrans" cxnId="{B24AF21D-9744-461F-A4C8-ECA98ED6E4B4}">
      <dgm:prSet/>
      <dgm:spPr/>
      <dgm:t>
        <a:bodyPr/>
        <a:lstStyle/>
        <a:p>
          <a:endParaRPr lang="es-CO"/>
        </a:p>
      </dgm:t>
    </dgm:pt>
    <dgm:pt modelId="{2FA28F82-4D93-4605-9E1F-F088FB07AE9A}" type="pres">
      <dgm:prSet presAssocID="{EC3B4886-98CF-4141-AE8A-0BB7DDA874A5}" presName="rootnode" presStyleCnt="0">
        <dgm:presLayoutVars>
          <dgm:chMax/>
          <dgm:chPref/>
          <dgm:dir/>
          <dgm:animLvl val="lvl"/>
        </dgm:presLayoutVars>
      </dgm:prSet>
      <dgm:spPr/>
      <dgm:t>
        <a:bodyPr/>
        <a:lstStyle/>
        <a:p>
          <a:endParaRPr lang="es-CO"/>
        </a:p>
      </dgm:t>
    </dgm:pt>
    <dgm:pt modelId="{9CB71CA3-A1B4-4700-9F6A-B4EBD17669EC}" type="pres">
      <dgm:prSet presAssocID="{DF0082BF-D77F-425F-A886-DEC6A894492B}" presName="composite" presStyleCnt="0"/>
      <dgm:spPr/>
      <dgm:t>
        <a:bodyPr/>
        <a:lstStyle/>
        <a:p>
          <a:endParaRPr lang="es-CO"/>
        </a:p>
      </dgm:t>
    </dgm:pt>
    <dgm:pt modelId="{B0E34B77-9FF1-4BA2-890F-26839B2095C0}" type="pres">
      <dgm:prSet presAssocID="{DF0082BF-D77F-425F-A886-DEC6A894492B}" presName="LShape" presStyleLbl="alignNode1" presStyleIdx="0" presStyleCnt="9"/>
      <dgm:spPr/>
      <dgm:t>
        <a:bodyPr/>
        <a:lstStyle/>
        <a:p>
          <a:endParaRPr lang="es-CO"/>
        </a:p>
      </dgm:t>
    </dgm:pt>
    <dgm:pt modelId="{56EB5A97-B018-4343-9C7C-5EBBB616CAE3}" type="pres">
      <dgm:prSet presAssocID="{DF0082BF-D77F-425F-A886-DEC6A894492B}" presName="ParentText" presStyleLbl="revTx" presStyleIdx="0" presStyleCnt="5">
        <dgm:presLayoutVars>
          <dgm:chMax val="0"/>
          <dgm:chPref val="0"/>
          <dgm:bulletEnabled val="1"/>
        </dgm:presLayoutVars>
      </dgm:prSet>
      <dgm:spPr/>
      <dgm:t>
        <a:bodyPr/>
        <a:lstStyle/>
        <a:p>
          <a:endParaRPr lang="es-CO"/>
        </a:p>
      </dgm:t>
    </dgm:pt>
    <dgm:pt modelId="{86803416-13EB-4735-B96E-DD633C926330}" type="pres">
      <dgm:prSet presAssocID="{DF0082BF-D77F-425F-A886-DEC6A894492B}" presName="Triangle" presStyleLbl="alignNode1" presStyleIdx="1" presStyleCnt="9"/>
      <dgm:spPr/>
      <dgm:t>
        <a:bodyPr/>
        <a:lstStyle/>
        <a:p>
          <a:endParaRPr lang="es-CO"/>
        </a:p>
      </dgm:t>
    </dgm:pt>
    <dgm:pt modelId="{997052E6-CA5F-4C6D-8338-344A063CB603}" type="pres">
      <dgm:prSet presAssocID="{0169D036-AAC9-4410-BAF2-6D3B1BEBB28E}" presName="sibTrans" presStyleCnt="0"/>
      <dgm:spPr/>
      <dgm:t>
        <a:bodyPr/>
        <a:lstStyle/>
        <a:p>
          <a:endParaRPr lang="es-CO"/>
        </a:p>
      </dgm:t>
    </dgm:pt>
    <dgm:pt modelId="{EB278BDD-488A-4977-8BCB-3ED801EF3A8B}" type="pres">
      <dgm:prSet presAssocID="{0169D036-AAC9-4410-BAF2-6D3B1BEBB28E}" presName="space" presStyleCnt="0"/>
      <dgm:spPr/>
      <dgm:t>
        <a:bodyPr/>
        <a:lstStyle/>
        <a:p>
          <a:endParaRPr lang="es-CO"/>
        </a:p>
      </dgm:t>
    </dgm:pt>
    <dgm:pt modelId="{B1D31ED6-E1A9-44B8-BC37-A8D49D7BA26E}" type="pres">
      <dgm:prSet presAssocID="{CF0AE8DE-E026-442E-8AAC-1FEF123BF580}" presName="composite" presStyleCnt="0"/>
      <dgm:spPr/>
      <dgm:t>
        <a:bodyPr/>
        <a:lstStyle/>
        <a:p>
          <a:endParaRPr lang="es-CO"/>
        </a:p>
      </dgm:t>
    </dgm:pt>
    <dgm:pt modelId="{A25B9AC2-DCB5-4DDC-B037-7671E7B20911}" type="pres">
      <dgm:prSet presAssocID="{CF0AE8DE-E026-442E-8AAC-1FEF123BF580}" presName="LShape" presStyleLbl="alignNode1" presStyleIdx="2" presStyleCnt="9"/>
      <dgm:spPr/>
      <dgm:t>
        <a:bodyPr/>
        <a:lstStyle/>
        <a:p>
          <a:endParaRPr lang="es-CO"/>
        </a:p>
      </dgm:t>
    </dgm:pt>
    <dgm:pt modelId="{2FB62A78-DA57-463E-8184-8DBFF9FC38FD}" type="pres">
      <dgm:prSet presAssocID="{CF0AE8DE-E026-442E-8AAC-1FEF123BF580}" presName="ParentText" presStyleLbl="revTx" presStyleIdx="1" presStyleCnt="5">
        <dgm:presLayoutVars>
          <dgm:chMax val="0"/>
          <dgm:chPref val="0"/>
          <dgm:bulletEnabled val="1"/>
        </dgm:presLayoutVars>
      </dgm:prSet>
      <dgm:spPr/>
      <dgm:t>
        <a:bodyPr/>
        <a:lstStyle/>
        <a:p>
          <a:endParaRPr lang="es-CO"/>
        </a:p>
      </dgm:t>
    </dgm:pt>
    <dgm:pt modelId="{6E663080-BFED-4893-B44D-384E85541968}" type="pres">
      <dgm:prSet presAssocID="{CF0AE8DE-E026-442E-8AAC-1FEF123BF580}" presName="Triangle" presStyleLbl="alignNode1" presStyleIdx="3" presStyleCnt="9"/>
      <dgm:spPr/>
      <dgm:t>
        <a:bodyPr/>
        <a:lstStyle/>
        <a:p>
          <a:endParaRPr lang="es-CO"/>
        </a:p>
      </dgm:t>
    </dgm:pt>
    <dgm:pt modelId="{741444C3-7CED-485C-B8B7-AC3C16A88A29}" type="pres">
      <dgm:prSet presAssocID="{936CD8CE-6C2B-4F4F-AB30-24C02E14D8B2}" presName="sibTrans" presStyleCnt="0"/>
      <dgm:spPr/>
      <dgm:t>
        <a:bodyPr/>
        <a:lstStyle/>
        <a:p>
          <a:endParaRPr lang="es-CO"/>
        </a:p>
      </dgm:t>
    </dgm:pt>
    <dgm:pt modelId="{0298E4A7-D126-4FC3-8810-583B9287FDE4}" type="pres">
      <dgm:prSet presAssocID="{936CD8CE-6C2B-4F4F-AB30-24C02E14D8B2}" presName="space" presStyleCnt="0"/>
      <dgm:spPr/>
      <dgm:t>
        <a:bodyPr/>
        <a:lstStyle/>
        <a:p>
          <a:endParaRPr lang="es-CO"/>
        </a:p>
      </dgm:t>
    </dgm:pt>
    <dgm:pt modelId="{1BDC1304-F78B-45A2-AED0-604B9D7317E9}" type="pres">
      <dgm:prSet presAssocID="{1F05E8E7-51DA-4B4F-9401-250854B580A7}" presName="composite" presStyleCnt="0"/>
      <dgm:spPr/>
      <dgm:t>
        <a:bodyPr/>
        <a:lstStyle/>
        <a:p>
          <a:endParaRPr lang="es-CO"/>
        </a:p>
      </dgm:t>
    </dgm:pt>
    <dgm:pt modelId="{DB27EC98-AF65-4F03-96EC-BBE8E71D49A6}" type="pres">
      <dgm:prSet presAssocID="{1F05E8E7-51DA-4B4F-9401-250854B580A7}" presName="LShape" presStyleLbl="alignNode1" presStyleIdx="4" presStyleCnt="9"/>
      <dgm:spPr/>
      <dgm:t>
        <a:bodyPr/>
        <a:lstStyle/>
        <a:p>
          <a:endParaRPr lang="es-CO"/>
        </a:p>
      </dgm:t>
    </dgm:pt>
    <dgm:pt modelId="{05FDA98E-51F9-4FAF-8B9D-2F78074E1689}" type="pres">
      <dgm:prSet presAssocID="{1F05E8E7-51DA-4B4F-9401-250854B580A7}" presName="ParentText" presStyleLbl="revTx" presStyleIdx="2" presStyleCnt="5">
        <dgm:presLayoutVars>
          <dgm:chMax val="0"/>
          <dgm:chPref val="0"/>
          <dgm:bulletEnabled val="1"/>
        </dgm:presLayoutVars>
      </dgm:prSet>
      <dgm:spPr/>
      <dgm:t>
        <a:bodyPr/>
        <a:lstStyle/>
        <a:p>
          <a:endParaRPr lang="es-CO"/>
        </a:p>
      </dgm:t>
    </dgm:pt>
    <dgm:pt modelId="{74281487-F8D5-4C83-AFB1-BAD6972CD372}" type="pres">
      <dgm:prSet presAssocID="{1F05E8E7-51DA-4B4F-9401-250854B580A7}" presName="Triangle" presStyleLbl="alignNode1" presStyleIdx="5" presStyleCnt="9"/>
      <dgm:spPr/>
      <dgm:t>
        <a:bodyPr/>
        <a:lstStyle/>
        <a:p>
          <a:endParaRPr lang="es-CO"/>
        </a:p>
      </dgm:t>
    </dgm:pt>
    <dgm:pt modelId="{A3CD70C4-32A1-4C0F-AC96-9C8F917AF8C5}" type="pres">
      <dgm:prSet presAssocID="{EFBDC1D7-1AF7-4C8E-ACC2-6C7CA35ADBD9}" presName="sibTrans" presStyleCnt="0"/>
      <dgm:spPr/>
      <dgm:t>
        <a:bodyPr/>
        <a:lstStyle/>
        <a:p>
          <a:endParaRPr lang="es-CO"/>
        </a:p>
      </dgm:t>
    </dgm:pt>
    <dgm:pt modelId="{9BD4ED2E-090E-4624-9492-4435A29EEC79}" type="pres">
      <dgm:prSet presAssocID="{EFBDC1D7-1AF7-4C8E-ACC2-6C7CA35ADBD9}" presName="space" presStyleCnt="0"/>
      <dgm:spPr/>
      <dgm:t>
        <a:bodyPr/>
        <a:lstStyle/>
        <a:p>
          <a:endParaRPr lang="es-CO"/>
        </a:p>
      </dgm:t>
    </dgm:pt>
    <dgm:pt modelId="{438AB00C-3488-4445-8FC5-A1AD7DF33947}" type="pres">
      <dgm:prSet presAssocID="{0D33C168-B000-470E-A724-2FCEF0BC148E}" presName="composite" presStyleCnt="0"/>
      <dgm:spPr/>
      <dgm:t>
        <a:bodyPr/>
        <a:lstStyle/>
        <a:p>
          <a:endParaRPr lang="es-CO"/>
        </a:p>
      </dgm:t>
    </dgm:pt>
    <dgm:pt modelId="{40431084-A147-4604-86F8-E0F12BE98FC1}" type="pres">
      <dgm:prSet presAssocID="{0D33C168-B000-470E-A724-2FCEF0BC148E}" presName="LShape" presStyleLbl="alignNode1" presStyleIdx="6" presStyleCnt="9"/>
      <dgm:spPr/>
      <dgm:t>
        <a:bodyPr/>
        <a:lstStyle/>
        <a:p>
          <a:endParaRPr lang="es-CO"/>
        </a:p>
      </dgm:t>
    </dgm:pt>
    <dgm:pt modelId="{576DA655-EC4E-450C-B95D-CEE060BC89D1}" type="pres">
      <dgm:prSet presAssocID="{0D33C168-B000-470E-A724-2FCEF0BC148E}" presName="ParentText" presStyleLbl="revTx" presStyleIdx="3" presStyleCnt="5">
        <dgm:presLayoutVars>
          <dgm:chMax val="0"/>
          <dgm:chPref val="0"/>
          <dgm:bulletEnabled val="1"/>
        </dgm:presLayoutVars>
      </dgm:prSet>
      <dgm:spPr/>
      <dgm:t>
        <a:bodyPr/>
        <a:lstStyle/>
        <a:p>
          <a:endParaRPr lang="es-CO"/>
        </a:p>
      </dgm:t>
    </dgm:pt>
    <dgm:pt modelId="{2222C03E-07B1-4750-A0C1-816A9BE7674B}" type="pres">
      <dgm:prSet presAssocID="{0D33C168-B000-470E-A724-2FCEF0BC148E}" presName="Triangle" presStyleLbl="alignNode1" presStyleIdx="7" presStyleCnt="9"/>
      <dgm:spPr/>
      <dgm:t>
        <a:bodyPr/>
        <a:lstStyle/>
        <a:p>
          <a:endParaRPr lang="es-CO"/>
        </a:p>
      </dgm:t>
    </dgm:pt>
    <dgm:pt modelId="{45440390-D587-4976-A7C0-9E707330D7E9}" type="pres">
      <dgm:prSet presAssocID="{AF80049B-AA2E-4AAB-B9BA-E736C0F4A5D0}" presName="sibTrans" presStyleCnt="0"/>
      <dgm:spPr/>
      <dgm:t>
        <a:bodyPr/>
        <a:lstStyle/>
        <a:p>
          <a:endParaRPr lang="es-CO"/>
        </a:p>
      </dgm:t>
    </dgm:pt>
    <dgm:pt modelId="{03515A0C-CE2D-4399-865C-0B9B88418BF3}" type="pres">
      <dgm:prSet presAssocID="{AF80049B-AA2E-4AAB-B9BA-E736C0F4A5D0}" presName="space" presStyleCnt="0"/>
      <dgm:spPr/>
      <dgm:t>
        <a:bodyPr/>
        <a:lstStyle/>
        <a:p>
          <a:endParaRPr lang="es-CO"/>
        </a:p>
      </dgm:t>
    </dgm:pt>
    <dgm:pt modelId="{5C40416D-579E-44EB-A943-CC97E2008403}" type="pres">
      <dgm:prSet presAssocID="{058AB22A-3155-4CF0-A5CB-C1588EB228DE}" presName="composite" presStyleCnt="0"/>
      <dgm:spPr/>
      <dgm:t>
        <a:bodyPr/>
        <a:lstStyle/>
        <a:p>
          <a:endParaRPr lang="es-CO"/>
        </a:p>
      </dgm:t>
    </dgm:pt>
    <dgm:pt modelId="{6936BB9A-DE93-45F4-A533-420AA33415C4}" type="pres">
      <dgm:prSet presAssocID="{058AB22A-3155-4CF0-A5CB-C1588EB228DE}" presName="LShape" presStyleLbl="alignNode1" presStyleIdx="8" presStyleCnt="9"/>
      <dgm:spPr/>
      <dgm:t>
        <a:bodyPr/>
        <a:lstStyle/>
        <a:p>
          <a:endParaRPr lang="es-CO"/>
        </a:p>
      </dgm:t>
    </dgm:pt>
    <dgm:pt modelId="{F249C281-FEF8-481D-B0F4-B8EF2414C015}" type="pres">
      <dgm:prSet presAssocID="{058AB22A-3155-4CF0-A5CB-C1588EB228DE}" presName="ParentText" presStyleLbl="revTx" presStyleIdx="4" presStyleCnt="5">
        <dgm:presLayoutVars>
          <dgm:chMax val="0"/>
          <dgm:chPref val="0"/>
          <dgm:bulletEnabled val="1"/>
        </dgm:presLayoutVars>
      </dgm:prSet>
      <dgm:spPr/>
      <dgm:t>
        <a:bodyPr/>
        <a:lstStyle/>
        <a:p>
          <a:endParaRPr lang="es-CO"/>
        </a:p>
      </dgm:t>
    </dgm:pt>
  </dgm:ptLst>
  <dgm:cxnLst>
    <dgm:cxn modelId="{EDEB6E91-5702-4E2B-B7CD-B09CFE136031}" srcId="{EC3B4886-98CF-4141-AE8A-0BB7DDA874A5}" destId="{CF0AE8DE-E026-442E-8AAC-1FEF123BF580}" srcOrd="1" destOrd="0" parTransId="{93FFC8B5-A754-4319-99DE-794F9EE695C8}" sibTransId="{936CD8CE-6C2B-4F4F-AB30-24C02E14D8B2}"/>
    <dgm:cxn modelId="{B24AF21D-9744-461F-A4C8-ECA98ED6E4B4}" srcId="{EC3B4886-98CF-4141-AE8A-0BB7DDA874A5}" destId="{058AB22A-3155-4CF0-A5CB-C1588EB228DE}" srcOrd="4" destOrd="0" parTransId="{ACE85BC2-25D2-4FAE-87AA-BAE5F68F7B4F}" sibTransId="{6B6DE84D-D9E3-4D1B-9ACF-C4A4D462E675}"/>
    <dgm:cxn modelId="{1F1A0C9C-870E-416E-B619-5FA9A3ABE4E0}" type="presOf" srcId="{EC3B4886-98CF-4141-AE8A-0BB7DDA874A5}" destId="{2FA28F82-4D93-4605-9E1F-F088FB07AE9A}" srcOrd="0" destOrd="0" presId="urn:microsoft.com/office/officeart/2009/3/layout/StepUpProcess"/>
    <dgm:cxn modelId="{3E86C628-0292-4EE3-A044-2D63E0308A2A}" type="presOf" srcId="{0D33C168-B000-470E-A724-2FCEF0BC148E}" destId="{576DA655-EC4E-450C-B95D-CEE060BC89D1}" srcOrd="0" destOrd="0" presId="urn:microsoft.com/office/officeart/2009/3/layout/StepUpProcess"/>
    <dgm:cxn modelId="{17629459-8915-4073-BF96-BACCF1812325}" type="presOf" srcId="{1F05E8E7-51DA-4B4F-9401-250854B580A7}" destId="{05FDA98E-51F9-4FAF-8B9D-2F78074E1689}" srcOrd="0" destOrd="0" presId="urn:microsoft.com/office/officeart/2009/3/layout/StepUpProcess"/>
    <dgm:cxn modelId="{1FC025D9-E1CF-48F7-B74A-53F8ADD3F519}" type="presOf" srcId="{CF0AE8DE-E026-442E-8AAC-1FEF123BF580}" destId="{2FB62A78-DA57-463E-8184-8DBFF9FC38FD}" srcOrd="0" destOrd="0" presId="urn:microsoft.com/office/officeart/2009/3/layout/StepUpProcess"/>
    <dgm:cxn modelId="{7979AC39-76E7-4E16-BDAD-C00FAA33AFFD}" srcId="{EC3B4886-98CF-4141-AE8A-0BB7DDA874A5}" destId="{DF0082BF-D77F-425F-A886-DEC6A894492B}" srcOrd="0" destOrd="0" parTransId="{F0A4969D-0978-49AC-869E-E0C5AE0C0009}" sibTransId="{0169D036-AAC9-4410-BAF2-6D3B1BEBB28E}"/>
    <dgm:cxn modelId="{20A9B97F-6853-4831-ACDD-88478CE73323}" type="presOf" srcId="{DF0082BF-D77F-425F-A886-DEC6A894492B}" destId="{56EB5A97-B018-4343-9C7C-5EBBB616CAE3}" srcOrd="0" destOrd="0" presId="urn:microsoft.com/office/officeart/2009/3/layout/StepUpProcess"/>
    <dgm:cxn modelId="{3C1FA3C8-BD99-4DBB-B8E9-8DAEAA54A726}" srcId="{EC3B4886-98CF-4141-AE8A-0BB7DDA874A5}" destId="{1F05E8E7-51DA-4B4F-9401-250854B580A7}" srcOrd="2" destOrd="0" parTransId="{F6F75B17-08BD-420A-975B-38ED76343B6A}" sibTransId="{EFBDC1D7-1AF7-4C8E-ACC2-6C7CA35ADBD9}"/>
    <dgm:cxn modelId="{30C103D6-4C7E-4993-8D00-93305617ABBA}" type="presOf" srcId="{058AB22A-3155-4CF0-A5CB-C1588EB228DE}" destId="{F249C281-FEF8-481D-B0F4-B8EF2414C015}" srcOrd="0" destOrd="0" presId="urn:microsoft.com/office/officeart/2009/3/layout/StepUpProcess"/>
    <dgm:cxn modelId="{E6F92D4F-299A-4C30-B55B-373E7AE89E0E}" srcId="{EC3B4886-98CF-4141-AE8A-0BB7DDA874A5}" destId="{0D33C168-B000-470E-A724-2FCEF0BC148E}" srcOrd="3" destOrd="0" parTransId="{B578A523-2E10-46A5-BE14-6814FAD35B5A}" sibTransId="{AF80049B-AA2E-4AAB-B9BA-E736C0F4A5D0}"/>
    <dgm:cxn modelId="{FD72D565-1655-4934-AB83-0F6E3B622F8A}" type="presParOf" srcId="{2FA28F82-4D93-4605-9E1F-F088FB07AE9A}" destId="{9CB71CA3-A1B4-4700-9F6A-B4EBD17669EC}" srcOrd="0" destOrd="0" presId="urn:microsoft.com/office/officeart/2009/3/layout/StepUpProcess"/>
    <dgm:cxn modelId="{ECAC7BE8-2395-407F-BD6B-CAF2A9867FD7}" type="presParOf" srcId="{9CB71CA3-A1B4-4700-9F6A-B4EBD17669EC}" destId="{B0E34B77-9FF1-4BA2-890F-26839B2095C0}" srcOrd="0" destOrd="0" presId="urn:microsoft.com/office/officeart/2009/3/layout/StepUpProcess"/>
    <dgm:cxn modelId="{BB1E095F-9429-44AA-92EC-CF5D32A35DC5}" type="presParOf" srcId="{9CB71CA3-A1B4-4700-9F6A-B4EBD17669EC}" destId="{56EB5A97-B018-4343-9C7C-5EBBB616CAE3}" srcOrd="1" destOrd="0" presId="urn:microsoft.com/office/officeart/2009/3/layout/StepUpProcess"/>
    <dgm:cxn modelId="{5F4E5862-C50E-4341-8422-66A476342403}" type="presParOf" srcId="{9CB71CA3-A1B4-4700-9F6A-B4EBD17669EC}" destId="{86803416-13EB-4735-B96E-DD633C926330}" srcOrd="2" destOrd="0" presId="urn:microsoft.com/office/officeart/2009/3/layout/StepUpProcess"/>
    <dgm:cxn modelId="{81AFE0C6-9169-4DED-B13E-A212E5C8ACC7}" type="presParOf" srcId="{2FA28F82-4D93-4605-9E1F-F088FB07AE9A}" destId="{997052E6-CA5F-4C6D-8338-344A063CB603}" srcOrd="1" destOrd="0" presId="urn:microsoft.com/office/officeart/2009/3/layout/StepUpProcess"/>
    <dgm:cxn modelId="{6BBA81B5-2050-401A-BD64-F3CA68163F4F}" type="presParOf" srcId="{997052E6-CA5F-4C6D-8338-344A063CB603}" destId="{EB278BDD-488A-4977-8BCB-3ED801EF3A8B}" srcOrd="0" destOrd="0" presId="urn:microsoft.com/office/officeart/2009/3/layout/StepUpProcess"/>
    <dgm:cxn modelId="{DD2DB10F-BD5A-48EB-9995-0373882D5C47}" type="presParOf" srcId="{2FA28F82-4D93-4605-9E1F-F088FB07AE9A}" destId="{B1D31ED6-E1A9-44B8-BC37-A8D49D7BA26E}" srcOrd="2" destOrd="0" presId="urn:microsoft.com/office/officeart/2009/3/layout/StepUpProcess"/>
    <dgm:cxn modelId="{49304286-234A-4A8E-8454-06CCBE26889C}" type="presParOf" srcId="{B1D31ED6-E1A9-44B8-BC37-A8D49D7BA26E}" destId="{A25B9AC2-DCB5-4DDC-B037-7671E7B20911}" srcOrd="0" destOrd="0" presId="urn:microsoft.com/office/officeart/2009/3/layout/StepUpProcess"/>
    <dgm:cxn modelId="{6836CD61-1994-43BE-A866-D1D35C5A7608}" type="presParOf" srcId="{B1D31ED6-E1A9-44B8-BC37-A8D49D7BA26E}" destId="{2FB62A78-DA57-463E-8184-8DBFF9FC38FD}" srcOrd="1" destOrd="0" presId="urn:microsoft.com/office/officeart/2009/3/layout/StepUpProcess"/>
    <dgm:cxn modelId="{9CA3AF9B-704E-43B0-8A53-15A2AA23F8DB}" type="presParOf" srcId="{B1D31ED6-E1A9-44B8-BC37-A8D49D7BA26E}" destId="{6E663080-BFED-4893-B44D-384E85541968}" srcOrd="2" destOrd="0" presId="urn:microsoft.com/office/officeart/2009/3/layout/StepUpProcess"/>
    <dgm:cxn modelId="{2CDC2824-048F-4EC3-AD8F-44C45CA5D2CE}" type="presParOf" srcId="{2FA28F82-4D93-4605-9E1F-F088FB07AE9A}" destId="{741444C3-7CED-485C-B8B7-AC3C16A88A29}" srcOrd="3" destOrd="0" presId="urn:microsoft.com/office/officeart/2009/3/layout/StepUpProcess"/>
    <dgm:cxn modelId="{AE4EBB25-9EB2-4C30-83EE-25EFD5D51BBD}" type="presParOf" srcId="{741444C3-7CED-485C-B8B7-AC3C16A88A29}" destId="{0298E4A7-D126-4FC3-8810-583B9287FDE4}" srcOrd="0" destOrd="0" presId="urn:microsoft.com/office/officeart/2009/3/layout/StepUpProcess"/>
    <dgm:cxn modelId="{D50F6821-A765-4C3D-8CA9-44C48513D6BC}" type="presParOf" srcId="{2FA28F82-4D93-4605-9E1F-F088FB07AE9A}" destId="{1BDC1304-F78B-45A2-AED0-604B9D7317E9}" srcOrd="4" destOrd="0" presId="urn:microsoft.com/office/officeart/2009/3/layout/StepUpProcess"/>
    <dgm:cxn modelId="{DE882567-B574-47EF-8CC0-5C7FA1806DE4}" type="presParOf" srcId="{1BDC1304-F78B-45A2-AED0-604B9D7317E9}" destId="{DB27EC98-AF65-4F03-96EC-BBE8E71D49A6}" srcOrd="0" destOrd="0" presId="urn:microsoft.com/office/officeart/2009/3/layout/StepUpProcess"/>
    <dgm:cxn modelId="{2AF0537F-38A6-449F-8688-1CCEE90314B5}" type="presParOf" srcId="{1BDC1304-F78B-45A2-AED0-604B9D7317E9}" destId="{05FDA98E-51F9-4FAF-8B9D-2F78074E1689}" srcOrd="1" destOrd="0" presId="urn:microsoft.com/office/officeart/2009/3/layout/StepUpProcess"/>
    <dgm:cxn modelId="{E0E7FE3C-BBAD-4A4A-9863-F747B06F96B0}" type="presParOf" srcId="{1BDC1304-F78B-45A2-AED0-604B9D7317E9}" destId="{74281487-F8D5-4C83-AFB1-BAD6972CD372}" srcOrd="2" destOrd="0" presId="urn:microsoft.com/office/officeart/2009/3/layout/StepUpProcess"/>
    <dgm:cxn modelId="{E6C8652E-D921-4BF1-AB9F-395BE7FD89E2}" type="presParOf" srcId="{2FA28F82-4D93-4605-9E1F-F088FB07AE9A}" destId="{A3CD70C4-32A1-4C0F-AC96-9C8F917AF8C5}" srcOrd="5" destOrd="0" presId="urn:microsoft.com/office/officeart/2009/3/layout/StepUpProcess"/>
    <dgm:cxn modelId="{2A9E021D-35A5-4CA6-B822-46A86D10E9E3}" type="presParOf" srcId="{A3CD70C4-32A1-4C0F-AC96-9C8F917AF8C5}" destId="{9BD4ED2E-090E-4624-9492-4435A29EEC79}" srcOrd="0" destOrd="0" presId="urn:microsoft.com/office/officeart/2009/3/layout/StepUpProcess"/>
    <dgm:cxn modelId="{BC1B746D-5045-40C8-978E-139D3B7C6FA5}" type="presParOf" srcId="{2FA28F82-4D93-4605-9E1F-F088FB07AE9A}" destId="{438AB00C-3488-4445-8FC5-A1AD7DF33947}" srcOrd="6" destOrd="0" presId="urn:microsoft.com/office/officeart/2009/3/layout/StepUpProcess"/>
    <dgm:cxn modelId="{E37862E2-D430-4AAA-BBDC-A3F7835A90DE}" type="presParOf" srcId="{438AB00C-3488-4445-8FC5-A1AD7DF33947}" destId="{40431084-A147-4604-86F8-E0F12BE98FC1}" srcOrd="0" destOrd="0" presId="urn:microsoft.com/office/officeart/2009/3/layout/StepUpProcess"/>
    <dgm:cxn modelId="{A3D46F6F-AF9D-4737-A198-DF04DB903F0C}" type="presParOf" srcId="{438AB00C-3488-4445-8FC5-A1AD7DF33947}" destId="{576DA655-EC4E-450C-B95D-CEE060BC89D1}" srcOrd="1" destOrd="0" presId="urn:microsoft.com/office/officeart/2009/3/layout/StepUpProcess"/>
    <dgm:cxn modelId="{9A58BB9F-3401-415E-91B3-8FBA82C79E24}" type="presParOf" srcId="{438AB00C-3488-4445-8FC5-A1AD7DF33947}" destId="{2222C03E-07B1-4750-A0C1-816A9BE7674B}" srcOrd="2" destOrd="0" presId="urn:microsoft.com/office/officeart/2009/3/layout/StepUpProcess"/>
    <dgm:cxn modelId="{38A81FFB-4EB3-4689-9F1C-4269C7EFF83F}" type="presParOf" srcId="{2FA28F82-4D93-4605-9E1F-F088FB07AE9A}" destId="{45440390-D587-4976-A7C0-9E707330D7E9}" srcOrd="7" destOrd="0" presId="urn:microsoft.com/office/officeart/2009/3/layout/StepUpProcess"/>
    <dgm:cxn modelId="{74AFCD9B-0692-4C82-AC94-E1510B67CDC4}" type="presParOf" srcId="{45440390-D587-4976-A7C0-9E707330D7E9}" destId="{03515A0C-CE2D-4399-865C-0B9B88418BF3}" srcOrd="0" destOrd="0" presId="urn:microsoft.com/office/officeart/2009/3/layout/StepUpProcess"/>
    <dgm:cxn modelId="{C638416E-7245-48AE-9736-0C7D7976C2BB}" type="presParOf" srcId="{2FA28F82-4D93-4605-9E1F-F088FB07AE9A}" destId="{5C40416D-579E-44EB-A943-CC97E2008403}" srcOrd="8" destOrd="0" presId="urn:microsoft.com/office/officeart/2009/3/layout/StepUpProcess"/>
    <dgm:cxn modelId="{DCDACCD9-947B-4A50-8C53-65205F9BCB76}" type="presParOf" srcId="{5C40416D-579E-44EB-A943-CC97E2008403}" destId="{6936BB9A-DE93-45F4-A533-420AA33415C4}" srcOrd="0" destOrd="0" presId="urn:microsoft.com/office/officeart/2009/3/layout/StepUpProcess"/>
    <dgm:cxn modelId="{BCE05673-EA9C-4EDD-865C-323427989794}" type="presParOf" srcId="{5C40416D-579E-44EB-A943-CC97E2008403}" destId="{F249C281-FEF8-481D-B0F4-B8EF2414C015}"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51D85E0-453E-49F5-B5ED-A55C9211E86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s-CO"/>
        </a:p>
      </dgm:t>
    </dgm:pt>
    <dgm:pt modelId="{F2FB1239-BF21-47DA-B226-D4FAA456CF40}">
      <dgm:prSet phldrT="[Texto]"/>
      <dgm:spPr/>
      <dgm:t>
        <a:bodyPr/>
        <a:lstStyle/>
        <a:p>
          <a:endParaRPr lang="es-CO" b="1" dirty="0">
            <a:solidFill>
              <a:srgbClr val="FF0000"/>
            </a:solidFill>
            <a:effectLst>
              <a:outerShdw blurRad="38100" dist="38100" dir="2700000" algn="tl">
                <a:srgbClr val="000000">
                  <a:alpha val="43137"/>
                </a:srgbClr>
              </a:outerShdw>
            </a:effectLst>
            <a:latin typeface="Calibri" pitchFamily="34" charset="0"/>
          </a:endParaRPr>
        </a:p>
      </dgm:t>
    </dgm:pt>
    <dgm:pt modelId="{D9C83326-3B91-41A2-B189-CE0B327774DF}" type="parTrans" cxnId="{8D641D6B-8C64-4E38-B81E-07DBB8164160}">
      <dgm:prSet/>
      <dgm:spPr/>
      <dgm:t>
        <a:bodyPr/>
        <a:lstStyle/>
        <a:p>
          <a:endParaRPr lang="es-CO"/>
        </a:p>
      </dgm:t>
    </dgm:pt>
    <dgm:pt modelId="{8109FAAF-B913-45ED-84A8-66C6B82B4DFA}" type="sibTrans" cxnId="{8D641D6B-8C64-4E38-B81E-07DBB8164160}">
      <dgm:prSet/>
      <dgm:spPr/>
      <dgm:t>
        <a:bodyPr/>
        <a:lstStyle/>
        <a:p>
          <a:endParaRPr lang="es-CO"/>
        </a:p>
      </dgm:t>
    </dgm:pt>
    <dgm:pt modelId="{9674C109-8E91-47EE-8295-C03D8FAE5BDE}">
      <dgm:prSet phldrT="[Texto]" custT="1"/>
      <dgm:spPr/>
      <dgm:t>
        <a:bodyPr/>
        <a:lstStyle/>
        <a:p>
          <a:pPr algn="just"/>
          <a:r>
            <a:rPr lang="es-ES" sz="2400" dirty="0" smtClean="0">
              <a:latin typeface="Calibri" panose="020F0502020204030204" pitchFamily="34" charset="0"/>
            </a:rPr>
            <a:t>El sistema complejo fue diseñado en partes, cuando la integración falló fue necesario rediseñar todo</a:t>
          </a:r>
          <a:endParaRPr lang="es-CO" sz="2400" dirty="0">
            <a:latin typeface="Calibri" pitchFamily="34" charset="0"/>
          </a:endParaRPr>
        </a:p>
      </dgm:t>
    </dgm:pt>
    <dgm:pt modelId="{7E9D585E-08CB-4B26-904D-F2D009FDCF0E}" type="parTrans" cxnId="{D6765938-45A9-4D4A-A129-215349B458F1}">
      <dgm:prSet/>
      <dgm:spPr/>
      <dgm:t>
        <a:bodyPr/>
        <a:lstStyle/>
        <a:p>
          <a:endParaRPr lang="es-CO"/>
        </a:p>
      </dgm:t>
    </dgm:pt>
    <dgm:pt modelId="{907A69EE-086D-4581-A737-A8AEB2E72C50}" type="sibTrans" cxnId="{D6765938-45A9-4D4A-A129-215349B458F1}">
      <dgm:prSet/>
      <dgm:spPr/>
      <dgm:t>
        <a:bodyPr/>
        <a:lstStyle/>
        <a:p>
          <a:endParaRPr lang="es-CO"/>
        </a:p>
      </dgm:t>
    </dgm:pt>
    <dgm:pt modelId="{6C6C69B2-552A-4570-9CC8-D835512F57A6}">
      <dgm:prSet phldrT="[Texto]" custT="1"/>
      <dgm:spPr/>
      <dgm:t>
        <a:bodyPr/>
        <a:lstStyle/>
        <a:p>
          <a:pPr algn="just"/>
          <a:r>
            <a:rPr lang="es-ES" sz="2400" dirty="0" smtClean="0">
              <a:latin typeface="Calibri" panose="020F0502020204030204" pitchFamily="34" charset="0"/>
            </a:rPr>
            <a:t>Una solución del proyecto fue considerada como la "mejor" con muy pocos detalles del trabajo</a:t>
          </a:r>
          <a:endParaRPr lang="es-CO" sz="2400" dirty="0">
            <a:latin typeface="Calibri" pitchFamily="34" charset="0"/>
          </a:endParaRPr>
        </a:p>
      </dgm:t>
    </dgm:pt>
    <dgm:pt modelId="{3F54AB07-88E7-4315-A871-5C3F325ACC8C}" type="parTrans" cxnId="{B5B050AB-B5AA-4587-8E96-E36D02D16584}">
      <dgm:prSet/>
      <dgm:spPr/>
      <dgm:t>
        <a:bodyPr/>
        <a:lstStyle/>
        <a:p>
          <a:endParaRPr lang="es-CO"/>
        </a:p>
      </dgm:t>
    </dgm:pt>
    <dgm:pt modelId="{789C2E41-B72D-415E-A1FF-010BF26998CE}" type="sibTrans" cxnId="{B5B050AB-B5AA-4587-8E96-E36D02D16584}">
      <dgm:prSet/>
      <dgm:spPr/>
      <dgm:t>
        <a:bodyPr/>
        <a:lstStyle/>
        <a:p>
          <a:endParaRPr lang="es-CO"/>
        </a:p>
      </dgm:t>
    </dgm:pt>
    <dgm:pt modelId="{3045BF75-62F6-4C34-AAD7-4E7C5863EC77}">
      <dgm:prSet phldrT="[Texto]" custT="1"/>
      <dgm:spPr/>
      <dgm:t>
        <a:bodyPr/>
        <a:lstStyle/>
        <a:p>
          <a:pPr algn="just"/>
          <a:r>
            <a:rPr lang="es-CO" sz="2400" dirty="0" smtClean="0">
              <a:latin typeface="Calibri" panose="020F0502020204030204" pitchFamily="34" charset="0"/>
            </a:rPr>
            <a:t>Se recibieron partes defectuosas y corregirlas dobló el tiempo requerido</a:t>
          </a:r>
          <a:endParaRPr lang="es-CO" sz="2400" dirty="0">
            <a:latin typeface="Calibri" pitchFamily="34" charset="0"/>
          </a:endParaRPr>
        </a:p>
      </dgm:t>
    </dgm:pt>
    <dgm:pt modelId="{8F3495BB-F249-492E-BD7F-5E35AA68B033}" type="parTrans" cxnId="{616561C8-E2ED-4301-A147-A35B149A2C8B}">
      <dgm:prSet/>
      <dgm:spPr/>
      <dgm:t>
        <a:bodyPr/>
        <a:lstStyle/>
        <a:p>
          <a:endParaRPr lang="es-CO"/>
        </a:p>
      </dgm:t>
    </dgm:pt>
    <dgm:pt modelId="{D80C83A1-1458-4E40-8807-20BDC571C1FD}" type="sibTrans" cxnId="{616561C8-E2ED-4301-A147-A35B149A2C8B}">
      <dgm:prSet/>
      <dgm:spPr/>
      <dgm:t>
        <a:bodyPr/>
        <a:lstStyle/>
        <a:p>
          <a:endParaRPr lang="es-CO"/>
        </a:p>
      </dgm:t>
    </dgm:pt>
    <dgm:pt modelId="{E668F321-9E06-4795-9778-40BD37C936D6}">
      <dgm:prSet phldrT="[Texto]" custT="1"/>
      <dgm:spPr/>
      <dgm:t>
        <a:bodyPr/>
        <a:lstStyle/>
        <a:p>
          <a:pPr algn="just"/>
          <a:r>
            <a:rPr lang="es-CO" sz="2400" dirty="0" smtClean="0">
              <a:latin typeface="Calibri" panose="020F0502020204030204" pitchFamily="34" charset="0"/>
            </a:rPr>
            <a:t>Alguno de los miembros del equipo no puede cumplir con sus asignaciones por razones de diferente índole</a:t>
          </a:r>
          <a:endParaRPr lang="es-CO" sz="2400" dirty="0">
            <a:latin typeface="Calibri" pitchFamily="34" charset="0"/>
          </a:endParaRPr>
        </a:p>
      </dgm:t>
    </dgm:pt>
    <dgm:pt modelId="{5115CB4E-730A-4447-8B14-B33527B37F23}" type="parTrans" cxnId="{81992C24-7532-4327-8A39-910FA21D3F51}">
      <dgm:prSet/>
      <dgm:spPr/>
      <dgm:t>
        <a:bodyPr/>
        <a:lstStyle/>
        <a:p>
          <a:endParaRPr lang="es-CO"/>
        </a:p>
      </dgm:t>
    </dgm:pt>
    <dgm:pt modelId="{14F3DF84-C448-4375-8049-A1D1FB1AB4F9}" type="sibTrans" cxnId="{81992C24-7532-4327-8A39-910FA21D3F51}">
      <dgm:prSet/>
      <dgm:spPr/>
      <dgm:t>
        <a:bodyPr/>
        <a:lstStyle/>
        <a:p>
          <a:endParaRPr lang="es-CO"/>
        </a:p>
      </dgm:t>
    </dgm:pt>
    <dgm:pt modelId="{73719487-4524-4EEA-B0C7-0BE1E905EEBA}">
      <dgm:prSet phldrT="[Texto]" custT="1"/>
      <dgm:spPr/>
      <dgm:t>
        <a:bodyPr/>
        <a:lstStyle/>
        <a:p>
          <a:pPr algn="just"/>
          <a:r>
            <a:rPr lang="es-CO" sz="2400" dirty="0" smtClean="0">
              <a:latin typeface="Calibri" panose="020F0502020204030204" pitchFamily="34" charset="0"/>
            </a:rPr>
            <a:t>Ningún integrante del proyecto conocía la tecnología</a:t>
          </a:r>
          <a:endParaRPr lang="es-CO" sz="2400" dirty="0">
            <a:latin typeface="Calibri" pitchFamily="34" charset="0"/>
          </a:endParaRPr>
        </a:p>
      </dgm:t>
    </dgm:pt>
    <dgm:pt modelId="{1FFD886F-A0E2-4E39-A8DA-7638B39C9145}" type="parTrans" cxnId="{6F97C033-08DC-47A8-930A-276EAE13A8AF}">
      <dgm:prSet/>
      <dgm:spPr/>
      <dgm:t>
        <a:bodyPr/>
        <a:lstStyle/>
        <a:p>
          <a:endParaRPr lang="es-CO"/>
        </a:p>
      </dgm:t>
    </dgm:pt>
    <dgm:pt modelId="{A5F59ABA-F84E-4DC2-AD1E-EA18CDFBEF96}" type="sibTrans" cxnId="{6F97C033-08DC-47A8-930A-276EAE13A8AF}">
      <dgm:prSet/>
      <dgm:spPr/>
      <dgm:t>
        <a:bodyPr/>
        <a:lstStyle/>
        <a:p>
          <a:endParaRPr lang="es-CO"/>
        </a:p>
      </dgm:t>
    </dgm:pt>
    <dgm:pt modelId="{350C79B9-5CCA-427A-9BA5-5F4FF135AF8C}">
      <dgm:prSet phldrT="[Texto]" custT="1"/>
      <dgm:spPr/>
      <dgm:t>
        <a:bodyPr/>
        <a:lstStyle/>
        <a:p>
          <a:pPr algn="just"/>
          <a:r>
            <a:rPr lang="es-CO" sz="2400" dirty="0" smtClean="0">
              <a:latin typeface="Calibri" panose="020F0502020204030204" pitchFamily="34" charset="0"/>
            </a:rPr>
            <a:t>La planeación es inexacta porque hay una definición errónea del proxy de estimación.</a:t>
          </a:r>
          <a:endParaRPr lang="es-CO" sz="2400" dirty="0">
            <a:latin typeface="Calibri" pitchFamily="34" charset="0"/>
          </a:endParaRPr>
        </a:p>
      </dgm:t>
    </dgm:pt>
    <dgm:pt modelId="{A6D1578E-3D39-4F68-8C58-858C4BF8AAF5}" type="parTrans" cxnId="{F51A1085-0E80-4D26-92F0-9405D43D5576}">
      <dgm:prSet/>
      <dgm:spPr/>
      <dgm:t>
        <a:bodyPr/>
        <a:lstStyle/>
        <a:p>
          <a:endParaRPr lang="es-CO"/>
        </a:p>
      </dgm:t>
    </dgm:pt>
    <dgm:pt modelId="{F65B05FE-20F2-44FC-9E78-2FAC61E871D9}" type="sibTrans" cxnId="{F51A1085-0E80-4D26-92F0-9405D43D5576}">
      <dgm:prSet/>
      <dgm:spPr/>
      <dgm:t>
        <a:bodyPr/>
        <a:lstStyle/>
        <a:p>
          <a:endParaRPr lang="es-CO"/>
        </a:p>
      </dgm:t>
    </dgm:pt>
    <dgm:pt modelId="{18E4FC94-F811-45F3-856B-97FF3CFB20DF}" type="pres">
      <dgm:prSet presAssocID="{751D85E0-453E-49F5-B5ED-A55C9211E86A}" presName="vert0" presStyleCnt="0">
        <dgm:presLayoutVars>
          <dgm:dir/>
          <dgm:animOne val="branch"/>
          <dgm:animLvl val="lvl"/>
        </dgm:presLayoutVars>
      </dgm:prSet>
      <dgm:spPr/>
      <dgm:t>
        <a:bodyPr/>
        <a:lstStyle/>
        <a:p>
          <a:endParaRPr lang="es-CO"/>
        </a:p>
      </dgm:t>
    </dgm:pt>
    <dgm:pt modelId="{550D8F94-AD4C-4CB8-AF48-AC8EA3E28689}" type="pres">
      <dgm:prSet presAssocID="{F2FB1239-BF21-47DA-B226-D4FAA456CF40}" presName="thickLine" presStyleLbl="alignNode1" presStyleIdx="0" presStyleCnt="1"/>
      <dgm:spPr/>
    </dgm:pt>
    <dgm:pt modelId="{A2FE52B0-FBB6-4628-BC51-5116AC5762BF}" type="pres">
      <dgm:prSet presAssocID="{F2FB1239-BF21-47DA-B226-D4FAA456CF40}" presName="horz1" presStyleCnt="0"/>
      <dgm:spPr/>
    </dgm:pt>
    <dgm:pt modelId="{D0F40364-50C0-47B1-A8C2-A4C4CDB26002}" type="pres">
      <dgm:prSet presAssocID="{F2FB1239-BF21-47DA-B226-D4FAA456CF40}" presName="tx1" presStyleLbl="revTx" presStyleIdx="0" presStyleCnt="7" custScaleY="21603"/>
      <dgm:spPr/>
      <dgm:t>
        <a:bodyPr/>
        <a:lstStyle/>
        <a:p>
          <a:endParaRPr lang="es-CO"/>
        </a:p>
      </dgm:t>
    </dgm:pt>
    <dgm:pt modelId="{54EB680A-3B98-46D3-87BB-4D87E750EA70}" type="pres">
      <dgm:prSet presAssocID="{F2FB1239-BF21-47DA-B226-D4FAA456CF40}" presName="vert1" presStyleCnt="0"/>
      <dgm:spPr/>
    </dgm:pt>
    <dgm:pt modelId="{AA7438A7-A6AF-4E21-A6AB-BF00CC79402E}" type="pres">
      <dgm:prSet presAssocID="{6C6C69B2-552A-4570-9CC8-D835512F57A6}" presName="vertSpace2a" presStyleCnt="0"/>
      <dgm:spPr/>
    </dgm:pt>
    <dgm:pt modelId="{FF229CCE-F3B9-40F6-B340-F0061D08078A}" type="pres">
      <dgm:prSet presAssocID="{6C6C69B2-552A-4570-9CC8-D835512F57A6}" presName="horz2" presStyleCnt="0"/>
      <dgm:spPr/>
    </dgm:pt>
    <dgm:pt modelId="{1E5C0E07-EF6C-472E-BE2F-60527275E9F8}" type="pres">
      <dgm:prSet presAssocID="{6C6C69B2-552A-4570-9CC8-D835512F57A6}" presName="horzSpace2" presStyleCnt="0"/>
      <dgm:spPr/>
    </dgm:pt>
    <dgm:pt modelId="{0B9978B4-C064-4BBD-96FD-DEAA51A88282}" type="pres">
      <dgm:prSet presAssocID="{6C6C69B2-552A-4570-9CC8-D835512F57A6}" presName="tx2" presStyleLbl="revTx" presStyleIdx="1" presStyleCnt="7"/>
      <dgm:spPr/>
      <dgm:t>
        <a:bodyPr/>
        <a:lstStyle/>
        <a:p>
          <a:endParaRPr lang="es-CO"/>
        </a:p>
      </dgm:t>
    </dgm:pt>
    <dgm:pt modelId="{4D0E22C5-CF4B-4B02-99D5-52030DC4B03D}" type="pres">
      <dgm:prSet presAssocID="{6C6C69B2-552A-4570-9CC8-D835512F57A6}" presName="vert2" presStyleCnt="0"/>
      <dgm:spPr/>
    </dgm:pt>
    <dgm:pt modelId="{280076F7-8D64-44B1-86E3-7FDD590A0E16}" type="pres">
      <dgm:prSet presAssocID="{6C6C69B2-552A-4570-9CC8-D835512F57A6}" presName="thinLine2b" presStyleLbl="callout" presStyleIdx="0" presStyleCnt="6" custLinFactY="-99318" custLinFactNeighborX="523" custLinFactNeighborY="-100000"/>
      <dgm:spPr/>
    </dgm:pt>
    <dgm:pt modelId="{4BFA12F9-9D12-405D-8E63-CAD650F750FE}" type="pres">
      <dgm:prSet presAssocID="{6C6C69B2-552A-4570-9CC8-D835512F57A6}" presName="vertSpace2b" presStyleCnt="0"/>
      <dgm:spPr/>
    </dgm:pt>
    <dgm:pt modelId="{2E003B28-BD5E-4603-B95D-7340E8E5F414}" type="pres">
      <dgm:prSet presAssocID="{3045BF75-62F6-4C34-AAD7-4E7C5863EC77}" presName="horz2" presStyleCnt="0"/>
      <dgm:spPr/>
    </dgm:pt>
    <dgm:pt modelId="{20BA4A9A-1AC1-4404-8D39-60958CED1C40}" type="pres">
      <dgm:prSet presAssocID="{3045BF75-62F6-4C34-AAD7-4E7C5863EC77}" presName="horzSpace2" presStyleCnt="0"/>
      <dgm:spPr/>
    </dgm:pt>
    <dgm:pt modelId="{5F4F0852-FA09-43AA-BE7E-63763EF64986}" type="pres">
      <dgm:prSet presAssocID="{3045BF75-62F6-4C34-AAD7-4E7C5863EC77}" presName="tx2" presStyleLbl="revTx" presStyleIdx="2" presStyleCnt="7" custLinFactNeighborY="-12256"/>
      <dgm:spPr/>
      <dgm:t>
        <a:bodyPr/>
        <a:lstStyle/>
        <a:p>
          <a:endParaRPr lang="es-CO"/>
        </a:p>
      </dgm:t>
    </dgm:pt>
    <dgm:pt modelId="{E5F033C4-207E-4E62-8EA1-74612028187B}" type="pres">
      <dgm:prSet presAssocID="{3045BF75-62F6-4C34-AAD7-4E7C5863EC77}" presName="vert2" presStyleCnt="0"/>
      <dgm:spPr/>
    </dgm:pt>
    <dgm:pt modelId="{A693DB3D-B400-4C38-B5FF-0F78B66CE70C}" type="pres">
      <dgm:prSet presAssocID="{3045BF75-62F6-4C34-AAD7-4E7C5863EC77}" presName="thinLine2b" presStyleLbl="callout" presStyleIdx="1" presStyleCnt="6" custLinFactY="-100000" custLinFactNeighborY="-191370"/>
      <dgm:spPr/>
    </dgm:pt>
    <dgm:pt modelId="{0B9BC4E3-3A4F-4032-9ECC-C8200C66F900}" type="pres">
      <dgm:prSet presAssocID="{3045BF75-62F6-4C34-AAD7-4E7C5863EC77}" presName="vertSpace2b" presStyleCnt="0"/>
      <dgm:spPr/>
    </dgm:pt>
    <dgm:pt modelId="{059165AE-BD03-47D6-A5EC-65B4B410B1D7}" type="pres">
      <dgm:prSet presAssocID="{E668F321-9E06-4795-9778-40BD37C936D6}" presName="horz2" presStyleCnt="0"/>
      <dgm:spPr/>
    </dgm:pt>
    <dgm:pt modelId="{FE3022A7-D9D3-4BA2-8A21-08A05F8A5D47}" type="pres">
      <dgm:prSet presAssocID="{E668F321-9E06-4795-9778-40BD37C936D6}" presName="horzSpace2" presStyleCnt="0"/>
      <dgm:spPr/>
    </dgm:pt>
    <dgm:pt modelId="{40B08250-9FD8-4D6A-ABB0-D3CF0ADC69FA}" type="pres">
      <dgm:prSet presAssocID="{E668F321-9E06-4795-9778-40BD37C936D6}" presName="tx2" presStyleLbl="revTx" presStyleIdx="3" presStyleCnt="7" custLinFactNeighborY="-27576"/>
      <dgm:spPr/>
      <dgm:t>
        <a:bodyPr/>
        <a:lstStyle/>
        <a:p>
          <a:endParaRPr lang="es-CO"/>
        </a:p>
      </dgm:t>
    </dgm:pt>
    <dgm:pt modelId="{A5B709FA-BD2A-4EEF-879F-10F46411C1FF}" type="pres">
      <dgm:prSet presAssocID="{E668F321-9E06-4795-9778-40BD37C936D6}" presName="vert2" presStyleCnt="0"/>
      <dgm:spPr/>
    </dgm:pt>
    <dgm:pt modelId="{3CBBE6F8-7980-4757-A332-9C1CACD54C41}" type="pres">
      <dgm:prSet presAssocID="{E668F321-9E06-4795-9778-40BD37C936D6}" presName="thinLine2b" presStyleLbl="callout" presStyleIdx="2" presStyleCnt="6"/>
      <dgm:spPr/>
    </dgm:pt>
    <dgm:pt modelId="{7F28B214-9184-4B62-A5DD-3F9D444DD933}" type="pres">
      <dgm:prSet presAssocID="{E668F321-9E06-4795-9778-40BD37C936D6}" presName="vertSpace2b" presStyleCnt="0"/>
      <dgm:spPr/>
    </dgm:pt>
    <dgm:pt modelId="{6888CCDE-7072-44DA-BF63-DDCD44C71820}" type="pres">
      <dgm:prSet presAssocID="{9674C109-8E91-47EE-8295-C03D8FAE5BDE}" presName="horz2" presStyleCnt="0"/>
      <dgm:spPr/>
    </dgm:pt>
    <dgm:pt modelId="{D2075AD8-E9FE-4F33-930C-187E54CF5578}" type="pres">
      <dgm:prSet presAssocID="{9674C109-8E91-47EE-8295-C03D8FAE5BDE}" presName="horzSpace2" presStyleCnt="0"/>
      <dgm:spPr/>
    </dgm:pt>
    <dgm:pt modelId="{569F1CF2-77EB-4F50-86CD-7B65FAFA4F03}" type="pres">
      <dgm:prSet presAssocID="{9674C109-8E91-47EE-8295-C03D8FAE5BDE}" presName="tx2" presStyleLbl="revTx" presStyleIdx="4" presStyleCnt="7" custLinFactNeighborY="-12256"/>
      <dgm:spPr/>
      <dgm:t>
        <a:bodyPr/>
        <a:lstStyle/>
        <a:p>
          <a:endParaRPr lang="es-CO"/>
        </a:p>
      </dgm:t>
    </dgm:pt>
    <dgm:pt modelId="{DE207318-E591-42C7-9999-B59855C6C42A}" type="pres">
      <dgm:prSet presAssocID="{9674C109-8E91-47EE-8295-C03D8FAE5BDE}" presName="vert2" presStyleCnt="0"/>
      <dgm:spPr/>
    </dgm:pt>
    <dgm:pt modelId="{E7ADB50D-6924-419F-8B7E-E00FCC7D3750}" type="pres">
      <dgm:prSet presAssocID="{9674C109-8E91-47EE-8295-C03D8FAE5BDE}" presName="thinLine2b" presStyleLbl="callout" presStyleIdx="3" presStyleCnt="6" custLinFactY="126069" custLinFactNeighborY="200000"/>
      <dgm:spPr/>
    </dgm:pt>
    <dgm:pt modelId="{750DAA3E-C6B0-45D8-9F46-BEC239BF678E}" type="pres">
      <dgm:prSet presAssocID="{9674C109-8E91-47EE-8295-C03D8FAE5BDE}" presName="vertSpace2b" presStyleCnt="0"/>
      <dgm:spPr/>
    </dgm:pt>
    <dgm:pt modelId="{9B984AA3-2330-4A03-A0A3-182F10E9482A}" type="pres">
      <dgm:prSet presAssocID="{73719487-4524-4EEA-B0C7-0BE1E905EEBA}" presName="horz2" presStyleCnt="0"/>
      <dgm:spPr/>
    </dgm:pt>
    <dgm:pt modelId="{E2DEB550-EF6D-4B36-BBC5-6663D90A58A5}" type="pres">
      <dgm:prSet presAssocID="{73719487-4524-4EEA-B0C7-0BE1E905EEBA}" presName="horzSpace2" presStyleCnt="0"/>
      <dgm:spPr/>
    </dgm:pt>
    <dgm:pt modelId="{23C5EADC-223A-4332-9106-1C0A0CE54540}" type="pres">
      <dgm:prSet presAssocID="{73719487-4524-4EEA-B0C7-0BE1E905EEBA}" presName="tx2" presStyleLbl="revTx" presStyleIdx="5" presStyleCnt="7" custLinFactNeighborY="6128"/>
      <dgm:spPr/>
      <dgm:t>
        <a:bodyPr/>
        <a:lstStyle/>
        <a:p>
          <a:endParaRPr lang="es-CO"/>
        </a:p>
      </dgm:t>
    </dgm:pt>
    <dgm:pt modelId="{91BF7C46-0CA3-4162-BEA8-16274DB87BBA}" type="pres">
      <dgm:prSet presAssocID="{73719487-4524-4EEA-B0C7-0BE1E905EEBA}" presName="vert2" presStyleCnt="0"/>
      <dgm:spPr/>
    </dgm:pt>
    <dgm:pt modelId="{1194A1B0-761C-40DE-B0C2-C24591F14F28}" type="pres">
      <dgm:prSet presAssocID="{73719487-4524-4EEA-B0C7-0BE1E905EEBA}" presName="thinLine2b" presStyleLbl="callout" presStyleIdx="4" presStyleCnt="6"/>
      <dgm:spPr/>
    </dgm:pt>
    <dgm:pt modelId="{98FEEAFE-27C1-41BB-AB2F-C982BC66BA40}" type="pres">
      <dgm:prSet presAssocID="{73719487-4524-4EEA-B0C7-0BE1E905EEBA}" presName="vertSpace2b" presStyleCnt="0"/>
      <dgm:spPr/>
    </dgm:pt>
    <dgm:pt modelId="{45F91E2F-D516-4900-B0CC-42838C031175}" type="pres">
      <dgm:prSet presAssocID="{350C79B9-5CCA-427A-9BA5-5F4FF135AF8C}" presName="horz2" presStyleCnt="0"/>
      <dgm:spPr/>
    </dgm:pt>
    <dgm:pt modelId="{8458842A-11BF-419F-B941-502C97D91D2D}" type="pres">
      <dgm:prSet presAssocID="{350C79B9-5CCA-427A-9BA5-5F4FF135AF8C}" presName="horzSpace2" presStyleCnt="0"/>
      <dgm:spPr/>
    </dgm:pt>
    <dgm:pt modelId="{1E6E916F-3A93-49C7-A9F8-0607283055C2}" type="pres">
      <dgm:prSet presAssocID="{350C79B9-5CCA-427A-9BA5-5F4FF135AF8C}" presName="tx2" presStyleLbl="revTx" presStyleIdx="6" presStyleCnt="7" custLinFactNeighborY="-10724"/>
      <dgm:spPr/>
      <dgm:t>
        <a:bodyPr/>
        <a:lstStyle/>
        <a:p>
          <a:endParaRPr lang="es-CO"/>
        </a:p>
      </dgm:t>
    </dgm:pt>
    <dgm:pt modelId="{F416A102-032F-4492-A59E-6AD7379EA154}" type="pres">
      <dgm:prSet presAssocID="{350C79B9-5CCA-427A-9BA5-5F4FF135AF8C}" presName="vert2" presStyleCnt="0"/>
      <dgm:spPr/>
    </dgm:pt>
    <dgm:pt modelId="{D722E50B-4ED6-41C8-A260-227F43BD1541}" type="pres">
      <dgm:prSet presAssocID="{350C79B9-5CCA-427A-9BA5-5F4FF135AF8C}" presName="thinLine2b" presStyleLbl="callout" presStyleIdx="5" presStyleCnt="6"/>
      <dgm:spPr/>
    </dgm:pt>
    <dgm:pt modelId="{E20D3A20-B556-4974-B54A-7DF4389C5350}" type="pres">
      <dgm:prSet presAssocID="{350C79B9-5CCA-427A-9BA5-5F4FF135AF8C}" presName="vertSpace2b" presStyleCnt="0"/>
      <dgm:spPr/>
    </dgm:pt>
  </dgm:ptLst>
  <dgm:cxnLst>
    <dgm:cxn modelId="{29FCFC0F-4534-42C2-BFC5-DCEF9684FB3E}" type="presOf" srcId="{F2FB1239-BF21-47DA-B226-D4FAA456CF40}" destId="{D0F40364-50C0-47B1-A8C2-A4C4CDB26002}" srcOrd="0" destOrd="0" presId="urn:microsoft.com/office/officeart/2008/layout/LinedList"/>
    <dgm:cxn modelId="{94EBC2DF-7AAE-45FA-B4CD-03EC30B0DBBE}" type="presOf" srcId="{73719487-4524-4EEA-B0C7-0BE1E905EEBA}" destId="{23C5EADC-223A-4332-9106-1C0A0CE54540}" srcOrd="0" destOrd="0" presId="urn:microsoft.com/office/officeart/2008/layout/LinedList"/>
    <dgm:cxn modelId="{6F97C033-08DC-47A8-930A-276EAE13A8AF}" srcId="{F2FB1239-BF21-47DA-B226-D4FAA456CF40}" destId="{73719487-4524-4EEA-B0C7-0BE1E905EEBA}" srcOrd="4" destOrd="0" parTransId="{1FFD886F-A0E2-4E39-A8DA-7638B39C9145}" sibTransId="{A5F59ABA-F84E-4DC2-AD1E-EA18CDFBEF96}"/>
    <dgm:cxn modelId="{616561C8-E2ED-4301-A147-A35B149A2C8B}" srcId="{F2FB1239-BF21-47DA-B226-D4FAA456CF40}" destId="{3045BF75-62F6-4C34-AAD7-4E7C5863EC77}" srcOrd="1" destOrd="0" parTransId="{8F3495BB-F249-492E-BD7F-5E35AA68B033}" sibTransId="{D80C83A1-1458-4E40-8807-20BDC571C1FD}"/>
    <dgm:cxn modelId="{3AEFFD7C-B3FC-4B16-9E63-2BAF2C094FF7}" type="presOf" srcId="{E668F321-9E06-4795-9778-40BD37C936D6}" destId="{40B08250-9FD8-4D6A-ABB0-D3CF0ADC69FA}" srcOrd="0" destOrd="0" presId="urn:microsoft.com/office/officeart/2008/layout/LinedList"/>
    <dgm:cxn modelId="{8D641D6B-8C64-4E38-B81E-07DBB8164160}" srcId="{751D85E0-453E-49F5-B5ED-A55C9211E86A}" destId="{F2FB1239-BF21-47DA-B226-D4FAA456CF40}" srcOrd="0" destOrd="0" parTransId="{D9C83326-3B91-41A2-B189-CE0B327774DF}" sibTransId="{8109FAAF-B913-45ED-84A8-66C6B82B4DFA}"/>
    <dgm:cxn modelId="{A67633B2-B98C-411C-AC72-1C1E980C0880}" type="presOf" srcId="{6C6C69B2-552A-4570-9CC8-D835512F57A6}" destId="{0B9978B4-C064-4BBD-96FD-DEAA51A88282}" srcOrd="0" destOrd="0" presId="urn:microsoft.com/office/officeart/2008/layout/LinedList"/>
    <dgm:cxn modelId="{F394F01C-A80C-40C4-92EA-0F9B9ED52AD0}" type="presOf" srcId="{9674C109-8E91-47EE-8295-C03D8FAE5BDE}" destId="{569F1CF2-77EB-4F50-86CD-7B65FAFA4F03}" srcOrd="0" destOrd="0" presId="urn:microsoft.com/office/officeart/2008/layout/LinedList"/>
    <dgm:cxn modelId="{81992C24-7532-4327-8A39-910FA21D3F51}" srcId="{F2FB1239-BF21-47DA-B226-D4FAA456CF40}" destId="{E668F321-9E06-4795-9778-40BD37C936D6}" srcOrd="2" destOrd="0" parTransId="{5115CB4E-730A-4447-8B14-B33527B37F23}" sibTransId="{14F3DF84-C448-4375-8049-A1D1FB1AB4F9}"/>
    <dgm:cxn modelId="{D6765938-45A9-4D4A-A129-215349B458F1}" srcId="{F2FB1239-BF21-47DA-B226-D4FAA456CF40}" destId="{9674C109-8E91-47EE-8295-C03D8FAE5BDE}" srcOrd="3" destOrd="0" parTransId="{7E9D585E-08CB-4B26-904D-F2D009FDCF0E}" sibTransId="{907A69EE-086D-4581-A737-A8AEB2E72C50}"/>
    <dgm:cxn modelId="{23BCE0D4-0CB9-4C27-8E84-D1D3D37921C7}" type="presOf" srcId="{751D85E0-453E-49F5-B5ED-A55C9211E86A}" destId="{18E4FC94-F811-45F3-856B-97FF3CFB20DF}" srcOrd="0" destOrd="0" presId="urn:microsoft.com/office/officeart/2008/layout/LinedList"/>
    <dgm:cxn modelId="{B5B050AB-B5AA-4587-8E96-E36D02D16584}" srcId="{F2FB1239-BF21-47DA-B226-D4FAA456CF40}" destId="{6C6C69B2-552A-4570-9CC8-D835512F57A6}" srcOrd="0" destOrd="0" parTransId="{3F54AB07-88E7-4315-A871-5C3F325ACC8C}" sibTransId="{789C2E41-B72D-415E-A1FF-010BF26998CE}"/>
    <dgm:cxn modelId="{2B3CDB77-C45F-4EC4-8CF4-3B3305F969E4}" type="presOf" srcId="{3045BF75-62F6-4C34-AAD7-4E7C5863EC77}" destId="{5F4F0852-FA09-43AA-BE7E-63763EF64986}" srcOrd="0" destOrd="0" presId="urn:microsoft.com/office/officeart/2008/layout/LinedList"/>
    <dgm:cxn modelId="{BF842A6C-376F-4833-AED4-337599E92866}" type="presOf" srcId="{350C79B9-5CCA-427A-9BA5-5F4FF135AF8C}" destId="{1E6E916F-3A93-49C7-A9F8-0607283055C2}" srcOrd="0" destOrd="0" presId="urn:microsoft.com/office/officeart/2008/layout/LinedList"/>
    <dgm:cxn modelId="{F51A1085-0E80-4D26-92F0-9405D43D5576}" srcId="{F2FB1239-BF21-47DA-B226-D4FAA456CF40}" destId="{350C79B9-5CCA-427A-9BA5-5F4FF135AF8C}" srcOrd="5" destOrd="0" parTransId="{A6D1578E-3D39-4F68-8C58-858C4BF8AAF5}" sibTransId="{F65B05FE-20F2-44FC-9E78-2FAC61E871D9}"/>
    <dgm:cxn modelId="{0959CD6C-51A8-4048-AA35-F8DDB7518E31}" type="presParOf" srcId="{18E4FC94-F811-45F3-856B-97FF3CFB20DF}" destId="{550D8F94-AD4C-4CB8-AF48-AC8EA3E28689}" srcOrd="0" destOrd="0" presId="urn:microsoft.com/office/officeart/2008/layout/LinedList"/>
    <dgm:cxn modelId="{FDB4C0B4-3A22-4645-8C0A-2390F0C36419}" type="presParOf" srcId="{18E4FC94-F811-45F3-856B-97FF3CFB20DF}" destId="{A2FE52B0-FBB6-4628-BC51-5116AC5762BF}" srcOrd="1" destOrd="0" presId="urn:microsoft.com/office/officeart/2008/layout/LinedList"/>
    <dgm:cxn modelId="{FBC1DAD8-C8C6-458E-9F29-91266C1DF2F7}" type="presParOf" srcId="{A2FE52B0-FBB6-4628-BC51-5116AC5762BF}" destId="{D0F40364-50C0-47B1-A8C2-A4C4CDB26002}" srcOrd="0" destOrd="0" presId="urn:microsoft.com/office/officeart/2008/layout/LinedList"/>
    <dgm:cxn modelId="{DB8B18CC-613F-4917-BE2D-E75C1DDFC728}" type="presParOf" srcId="{A2FE52B0-FBB6-4628-BC51-5116AC5762BF}" destId="{54EB680A-3B98-46D3-87BB-4D87E750EA70}" srcOrd="1" destOrd="0" presId="urn:microsoft.com/office/officeart/2008/layout/LinedList"/>
    <dgm:cxn modelId="{085540FA-89B5-435A-A539-EDC384DD4959}" type="presParOf" srcId="{54EB680A-3B98-46D3-87BB-4D87E750EA70}" destId="{AA7438A7-A6AF-4E21-A6AB-BF00CC79402E}" srcOrd="0" destOrd="0" presId="urn:microsoft.com/office/officeart/2008/layout/LinedList"/>
    <dgm:cxn modelId="{61186718-A06F-433A-860F-A9589F00EBD2}" type="presParOf" srcId="{54EB680A-3B98-46D3-87BB-4D87E750EA70}" destId="{FF229CCE-F3B9-40F6-B340-F0061D08078A}" srcOrd="1" destOrd="0" presId="urn:microsoft.com/office/officeart/2008/layout/LinedList"/>
    <dgm:cxn modelId="{6EA9C351-1B26-4934-A954-7BCC4C9FFC9C}" type="presParOf" srcId="{FF229CCE-F3B9-40F6-B340-F0061D08078A}" destId="{1E5C0E07-EF6C-472E-BE2F-60527275E9F8}" srcOrd="0" destOrd="0" presId="urn:microsoft.com/office/officeart/2008/layout/LinedList"/>
    <dgm:cxn modelId="{5DE445F0-0AFE-47E9-90CC-F3E3EA65C2FD}" type="presParOf" srcId="{FF229CCE-F3B9-40F6-B340-F0061D08078A}" destId="{0B9978B4-C064-4BBD-96FD-DEAA51A88282}" srcOrd="1" destOrd="0" presId="urn:microsoft.com/office/officeart/2008/layout/LinedList"/>
    <dgm:cxn modelId="{0048D2CF-C566-4DEB-B5CD-9BC3F314F5D1}" type="presParOf" srcId="{FF229CCE-F3B9-40F6-B340-F0061D08078A}" destId="{4D0E22C5-CF4B-4B02-99D5-52030DC4B03D}" srcOrd="2" destOrd="0" presId="urn:microsoft.com/office/officeart/2008/layout/LinedList"/>
    <dgm:cxn modelId="{D29DB202-0346-47D9-84A2-B112A5E74C56}" type="presParOf" srcId="{54EB680A-3B98-46D3-87BB-4D87E750EA70}" destId="{280076F7-8D64-44B1-86E3-7FDD590A0E16}" srcOrd="2" destOrd="0" presId="urn:microsoft.com/office/officeart/2008/layout/LinedList"/>
    <dgm:cxn modelId="{F4AD178A-24D5-420F-B4E9-1FD89E822A02}" type="presParOf" srcId="{54EB680A-3B98-46D3-87BB-4D87E750EA70}" destId="{4BFA12F9-9D12-405D-8E63-CAD650F750FE}" srcOrd="3" destOrd="0" presId="urn:microsoft.com/office/officeart/2008/layout/LinedList"/>
    <dgm:cxn modelId="{D51A977E-5299-4A4A-ABB2-D78DCB53FAD3}" type="presParOf" srcId="{54EB680A-3B98-46D3-87BB-4D87E750EA70}" destId="{2E003B28-BD5E-4603-B95D-7340E8E5F414}" srcOrd="4" destOrd="0" presId="urn:microsoft.com/office/officeart/2008/layout/LinedList"/>
    <dgm:cxn modelId="{A12CF8D0-7728-4A86-880F-13F330833423}" type="presParOf" srcId="{2E003B28-BD5E-4603-B95D-7340E8E5F414}" destId="{20BA4A9A-1AC1-4404-8D39-60958CED1C40}" srcOrd="0" destOrd="0" presId="urn:microsoft.com/office/officeart/2008/layout/LinedList"/>
    <dgm:cxn modelId="{767FA694-70EE-4399-8BD7-667F32346D44}" type="presParOf" srcId="{2E003B28-BD5E-4603-B95D-7340E8E5F414}" destId="{5F4F0852-FA09-43AA-BE7E-63763EF64986}" srcOrd="1" destOrd="0" presId="urn:microsoft.com/office/officeart/2008/layout/LinedList"/>
    <dgm:cxn modelId="{B03CA49B-F5D6-46FB-A4C1-36B450F33815}" type="presParOf" srcId="{2E003B28-BD5E-4603-B95D-7340E8E5F414}" destId="{E5F033C4-207E-4E62-8EA1-74612028187B}" srcOrd="2" destOrd="0" presId="urn:microsoft.com/office/officeart/2008/layout/LinedList"/>
    <dgm:cxn modelId="{301DD401-3CCF-43AA-BC67-0913404BC86D}" type="presParOf" srcId="{54EB680A-3B98-46D3-87BB-4D87E750EA70}" destId="{A693DB3D-B400-4C38-B5FF-0F78B66CE70C}" srcOrd="5" destOrd="0" presId="urn:microsoft.com/office/officeart/2008/layout/LinedList"/>
    <dgm:cxn modelId="{E7BCF992-04A7-4437-880A-6B4E89FDFE68}" type="presParOf" srcId="{54EB680A-3B98-46D3-87BB-4D87E750EA70}" destId="{0B9BC4E3-3A4F-4032-9ECC-C8200C66F900}" srcOrd="6" destOrd="0" presId="urn:microsoft.com/office/officeart/2008/layout/LinedList"/>
    <dgm:cxn modelId="{D58698D2-2423-4FDA-B7D4-7DE5E95D22F7}" type="presParOf" srcId="{54EB680A-3B98-46D3-87BB-4D87E750EA70}" destId="{059165AE-BD03-47D6-A5EC-65B4B410B1D7}" srcOrd="7" destOrd="0" presId="urn:microsoft.com/office/officeart/2008/layout/LinedList"/>
    <dgm:cxn modelId="{E6FF76A7-E546-479D-A990-DF88026C4036}" type="presParOf" srcId="{059165AE-BD03-47D6-A5EC-65B4B410B1D7}" destId="{FE3022A7-D9D3-4BA2-8A21-08A05F8A5D47}" srcOrd="0" destOrd="0" presId="urn:microsoft.com/office/officeart/2008/layout/LinedList"/>
    <dgm:cxn modelId="{3AD4D4CA-8E5A-46C2-8CD2-C9867D7FE6A4}" type="presParOf" srcId="{059165AE-BD03-47D6-A5EC-65B4B410B1D7}" destId="{40B08250-9FD8-4D6A-ABB0-D3CF0ADC69FA}" srcOrd="1" destOrd="0" presId="urn:microsoft.com/office/officeart/2008/layout/LinedList"/>
    <dgm:cxn modelId="{DC45D227-911D-41BE-9334-B670A5DBEA89}" type="presParOf" srcId="{059165AE-BD03-47D6-A5EC-65B4B410B1D7}" destId="{A5B709FA-BD2A-4EEF-879F-10F46411C1FF}" srcOrd="2" destOrd="0" presId="urn:microsoft.com/office/officeart/2008/layout/LinedList"/>
    <dgm:cxn modelId="{4D2326B1-45D3-44F6-9E34-B2853C59628A}" type="presParOf" srcId="{54EB680A-3B98-46D3-87BB-4D87E750EA70}" destId="{3CBBE6F8-7980-4757-A332-9C1CACD54C41}" srcOrd="8" destOrd="0" presId="urn:microsoft.com/office/officeart/2008/layout/LinedList"/>
    <dgm:cxn modelId="{2DC6FB93-ED6C-4454-8121-85880E5A36A9}" type="presParOf" srcId="{54EB680A-3B98-46D3-87BB-4D87E750EA70}" destId="{7F28B214-9184-4B62-A5DD-3F9D444DD933}" srcOrd="9" destOrd="0" presId="urn:microsoft.com/office/officeart/2008/layout/LinedList"/>
    <dgm:cxn modelId="{D2407F4B-B758-4500-803C-A4CA48E405F9}" type="presParOf" srcId="{54EB680A-3B98-46D3-87BB-4D87E750EA70}" destId="{6888CCDE-7072-44DA-BF63-DDCD44C71820}" srcOrd="10" destOrd="0" presId="urn:microsoft.com/office/officeart/2008/layout/LinedList"/>
    <dgm:cxn modelId="{FCA5B8E9-2C5C-474B-8E97-EDC96D1F3872}" type="presParOf" srcId="{6888CCDE-7072-44DA-BF63-DDCD44C71820}" destId="{D2075AD8-E9FE-4F33-930C-187E54CF5578}" srcOrd="0" destOrd="0" presId="urn:microsoft.com/office/officeart/2008/layout/LinedList"/>
    <dgm:cxn modelId="{804E5018-D167-4FF7-9FCD-D546E9BFEAA2}" type="presParOf" srcId="{6888CCDE-7072-44DA-BF63-DDCD44C71820}" destId="{569F1CF2-77EB-4F50-86CD-7B65FAFA4F03}" srcOrd="1" destOrd="0" presId="urn:microsoft.com/office/officeart/2008/layout/LinedList"/>
    <dgm:cxn modelId="{1EA3E162-278E-4D31-A6E9-ADC33CB927B8}" type="presParOf" srcId="{6888CCDE-7072-44DA-BF63-DDCD44C71820}" destId="{DE207318-E591-42C7-9999-B59855C6C42A}" srcOrd="2" destOrd="0" presId="urn:microsoft.com/office/officeart/2008/layout/LinedList"/>
    <dgm:cxn modelId="{6DC6FF43-80DF-4DBD-A584-2C178705A387}" type="presParOf" srcId="{54EB680A-3B98-46D3-87BB-4D87E750EA70}" destId="{E7ADB50D-6924-419F-8B7E-E00FCC7D3750}" srcOrd="11" destOrd="0" presId="urn:microsoft.com/office/officeart/2008/layout/LinedList"/>
    <dgm:cxn modelId="{27C11EEC-D4FD-44FD-8B8F-013BE4E7CD7A}" type="presParOf" srcId="{54EB680A-3B98-46D3-87BB-4D87E750EA70}" destId="{750DAA3E-C6B0-45D8-9F46-BEC239BF678E}" srcOrd="12" destOrd="0" presId="urn:microsoft.com/office/officeart/2008/layout/LinedList"/>
    <dgm:cxn modelId="{621C3556-59E5-4E15-B559-82E4133F8A21}" type="presParOf" srcId="{54EB680A-3B98-46D3-87BB-4D87E750EA70}" destId="{9B984AA3-2330-4A03-A0A3-182F10E9482A}" srcOrd="13" destOrd="0" presId="urn:microsoft.com/office/officeart/2008/layout/LinedList"/>
    <dgm:cxn modelId="{B9C2890F-9856-4B29-9EC4-370438CB0F88}" type="presParOf" srcId="{9B984AA3-2330-4A03-A0A3-182F10E9482A}" destId="{E2DEB550-EF6D-4B36-BBC5-6663D90A58A5}" srcOrd="0" destOrd="0" presId="urn:microsoft.com/office/officeart/2008/layout/LinedList"/>
    <dgm:cxn modelId="{6FDE5AD3-8739-4E42-B26E-46946F690FCB}" type="presParOf" srcId="{9B984AA3-2330-4A03-A0A3-182F10E9482A}" destId="{23C5EADC-223A-4332-9106-1C0A0CE54540}" srcOrd="1" destOrd="0" presId="urn:microsoft.com/office/officeart/2008/layout/LinedList"/>
    <dgm:cxn modelId="{A49DFA73-599A-4391-A4A9-051848F0D809}" type="presParOf" srcId="{9B984AA3-2330-4A03-A0A3-182F10E9482A}" destId="{91BF7C46-0CA3-4162-BEA8-16274DB87BBA}" srcOrd="2" destOrd="0" presId="urn:microsoft.com/office/officeart/2008/layout/LinedList"/>
    <dgm:cxn modelId="{10CAC9E5-0E44-4353-8FB5-1BCAF98EDE00}" type="presParOf" srcId="{54EB680A-3B98-46D3-87BB-4D87E750EA70}" destId="{1194A1B0-761C-40DE-B0C2-C24591F14F28}" srcOrd="14" destOrd="0" presId="urn:microsoft.com/office/officeart/2008/layout/LinedList"/>
    <dgm:cxn modelId="{5E919D8D-8ABF-466C-BB5B-F8EFF9F4284F}" type="presParOf" srcId="{54EB680A-3B98-46D3-87BB-4D87E750EA70}" destId="{98FEEAFE-27C1-41BB-AB2F-C982BC66BA40}" srcOrd="15" destOrd="0" presId="urn:microsoft.com/office/officeart/2008/layout/LinedList"/>
    <dgm:cxn modelId="{3DD2AC3A-8A03-456F-9BAC-50675DD9BE6A}" type="presParOf" srcId="{54EB680A-3B98-46D3-87BB-4D87E750EA70}" destId="{45F91E2F-D516-4900-B0CC-42838C031175}" srcOrd="16" destOrd="0" presId="urn:microsoft.com/office/officeart/2008/layout/LinedList"/>
    <dgm:cxn modelId="{BAFE2681-7E27-4D99-B610-26277FCA3F21}" type="presParOf" srcId="{45F91E2F-D516-4900-B0CC-42838C031175}" destId="{8458842A-11BF-419F-B941-502C97D91D2D}" srcOrd="0" destOrd="0" presId="urn:microsoft.com/office/officeart/2008/layout/LinedList"/>
    <dgm:cxn modelId="{DC3B9CFF-3220-404C-82A3-F98A7DFC0BB3}" type="presParOf" srcId="{45F91E2F-D516-4900-B0CC-42838C031175}" destId="{1E6E916F-3A93-49C7-A9F8-0607283055C2}" srcOrd="1" destOrd="0" presId="urn:microsoft.com/office/officeart/2008/layout/LinedList"/>
    <dgm:cxn modelId="{B6730FEA-3637-4918-9257-651B16772DE7}" type="presParOf" srcId="{45F91E2F-D516-4900-B0CC-42838C031175}" destId="{F416A102-032F-4492-A59E-6AD7379EA154}" srcOrd="2" destOrd="0" presId="urn:microsoft.com/office/officeart/2008/layout/LinedList"/>
    <dgm:cxn modelId="{648DF350-09C7-4C3A-B69A-15CFDC998EC1}" type="presParOf" srcId="{54EB680A-3B98-46D3-87BB-4D87E750EA70}" destId="{D722E50B-4ED6-41C8-A260-227F43BD1541}" srcOrd="17" destOrd="0" presId="urn:microsoft.com/office/officeart/2008/layout/LinedList"/>
    <dgm:cxn modelId="{A2851178-288B-4DD7-AEA0-7E424C3D60CB}" type="presParOf" srcId="{54EB680A-3B98-46D3-87BB-4D87E750EA70}" destId="{E20D3A20-B556-4974-B54A-7DF4389C5350}"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173404-3200-4D89-8602-3D079F2196B5}" type="doc">
      <dgm:prSet loTypeId="urn:microsoft.com/office/officeart/2009/3/layout/DescendingProcess" loCatId="process" qsTypeId="urn:microsoft.com/office/officeart/2005/8/quickstyle/simple2" qsCatId="simple" csTypeId="urn:microsoft.com/office/officeart/2005/8/colors/accent2_1" csCatId="accent2" phldr="1"/>
      <dgm:spPr/>
      <dgm:t>
        <a:bodyPr/>
        <a:lstStyle/>
        <a:p>
          <a:endParaRPr lang="es-CO"/>
        </a:p>
      </dgm:t>
    </dgm:pt>
    <dgm:pt modelId="{980DC417-4553-4D8F-81D8-0AECAE4AA72A}">
      <dgm:prSet phldrT="[Texto]" custT="1"/>
      <dgm:spPr/>
      <dgm:t>
        <a:bodyPr/>
        <a:lstStyle/>
        <a:p>
          <a:r>
            <a:rPr lang="es-ES" sz="2400" b="1" dirty="0" smtClean="0">
              <a:latin typeface="Calibri" pitchFamily="34" charset="0"/>
            </a:rPr>
            <a:t>PC1: </a:t>
          </a:r>
          <a:r>
            <a:rPr lang="es-CO" sz="2400" dirty="0" smtClean="0">
              <a:latin typeface="Calibri" panose="020F0502020204030204" pitchFamily="34" charset="0"/>
            </a:rPr>
            <a:t>Automatización de procesos Transaccionales</a:t>
          </a:r>
          <a:endParaRPr lang="es-CO" sz="2400" b="1" dirty="0">
            <a:latin typeface="Calibri" pitchFamily="34" charset="0"/>
          </a:endParaRPr>
        </a:p>
      </dgm:t>
    </dgm:pt>
    <dgm:pt modelId="{03E1EE82-ABBE-4F22-878D-448ACF1347CD}" type="parTrans" cxnId="{FDBDA4EA-D0B4-48CD-96BE-16DE1721971C}">
      <dgm:prSet/>
      <dgm:spPr/>
      <dgm:t>
        <a:bodyPr/>
        <a:lstStyle/>
        <a:p>
          <a:endParaRPr lang="es-CO"/>
        </a:p>
      </dgm:t>
    </dgm:pt>
    <dgm:pt modelId="{64DB8AC4-F2F4-4964-BF1E-149839778CA0}" type="sibTrans" cxnId="{FDBDA4EA-D0B4-48CD-96BE-16DE1721971C}">
      <dgm:prSet/>
      <dgm:spPr/>
      <dgm:t>
        <a:bodyPr/>
        <a:lstStyle/>
        <a:p>
          <a:endParaRPr lang="es-CO"/>
        </a:p>
      </dgm:t>
    </dgm:pt>
    <dgm:pt modelId="{4E0363C5-AF3B-4DD8-A91A-A0A230C6F90B}">
      <dgm:prSet phldrT="[Texto]" custT="1"/>
      <dgm:spPr/>
      <dgm:t>
        <a:bodyPr/>
        <a:lstStyle/>
        <a:p>
          <a:r>
            <a:rPr lang="es-CO" sz="2400" b="1" dirty="0" smtClean="0">
              <a:latin typeface="Calibri" pitchFamily="34" charset="0"/>
            </a:rPr>
            <a:t>PC2: </a:t>
          </a:r>
          <a:r>
            <a:rPr lang="es-CO" sz="2400" dirty="0" smtClean="0">
              <a:latin typeface="Calibri" panose="020F0502020204030204" pitchFamily="34" charset="0"/>
            </a:rPr>
            <a:t>Automatización de campañas</a:t>
          </a:r>
          <a:endParaRPr lang="es-CO" sz="2400" b="1" dirty="0">
            <a:latin typeface="Calibri" pitchFamily="34" charset="0"/>
          </a:endParaRPr>
        </a:p>
      </dgm:t>
    </dgm:pt>
    <dgm:pt modelId="{D0E1EEA1-FB7B-4D7E-983C-A9C136120147}" type="parTrans" cxnId="{79425FB7-0F58-46E2-B6A0-C6D8B374F160}">
      <dgm:prSet/>
      <dgm:spPr/>
      <dgm:t>
        <a:bodyPr/>
        <a:lstStyle/>
        <a:p>
          <a:endParaRPr lang="es-CO"/>
        </a:p>
      </dgm:t>
    </dgm:pt>
    <dgm:pt modelId="{C109CF3E-974E-43B0-998A-3276E3B9ADB8}" type="sibTrans" cxnId="{79425FB7-0F58-46E2-B6A0-C6D8B374F160}">
      <dgm:prSet/>
      <dgm:spPr/>
      <dgm:t>
        <a:bodyPr/>
        <a:lstStyle/>
        <a:p>
          <a:endParaRPr lang="es-CO"/>
        </a:p>
      </dgm:t>
    </dgm:pt>
    <dgm:pt modelId="{02160872-CBC5-4416-86FD-B8EC4FE5B72D}">
      <dgm:prSet phldrT="[Texto]" custT="1"/>
      <dgm:spPr/>
      <dgm:t>
        <a:bodyPr/>
        <a:lstStyle/>
        <a:p>
          <a:r>
            <a:rPr lang="es-CO" sz="2400" b="1" dirty="0" smtClean="0">
              <a:latin typeface="Calibri" pitchFamily="34" charset="0"/>
            </a:rPr>
            <a:t>PC4: </a:t>
          </a:r>
          <a:r>
            <a:rPr lang="es-CO" sz="2400" dirty="0" smtClean="0">
              <a:latin typeface="Calibri" panose="020F0502020204030204" pitchFamily="34" charset="0"/>
            </a:rPr>
            <a:t>Monitor de Transacciones</a:t>
          </a:r>
          <a:endParaRPr lang="es-CO" sz="2400" b="1" dirty="0">
            <a:latin typeface="Calibri" pitchFamily="34" charset="0"/>
          </a:endParaRPr>
        </a:p>
      </dgm:t>
    </dgm:pt>
    <dgm:pt modelId="{9CD2C4CC-2B66-4B70-9C6C-10914353F96A}" type="parTrans" cxnId="{A50736A8-8D4A-41A5-8986-113CB39CDE30}">
      <dgm:prSet/>
      <dgm:spPr/>
      <dgm:t>
        <a:bodyPr/>
        <a:lstStyle/>
        <a:p>
          <a:endParaRPr lang="es-CO"/>
        </a:p>
      </dgm:t>
    </dgm:pt>
    <dgm:pt modelId="{B6B78B19-DDA7-4160-ABC7-5A66566015A6}" type="sibTrans" cxnId="{A50736A8-8D4A-41A5-8986-113CB39CDE30}">
      <dgm:prSet/>
      <dgm:spPr/>
      <dgm:t>
        <a:bodyPr/>
        <a:lstStyle/>
        <a:p>
          <a:endParaRPr lang="es-CO"/>
        </a:p>
      </dgm:t>
    </dgm:pt>
    <dgm:pt modelId="{FD7A2856-001B-4985-B4C2-DCE62151BC75}">
      <dgm:prSet phldrT="[Texto]" custT="1"/>
      <dgm:spPr/>
      <dgm:t>
        <a:bodyPr/>
        <a:lstStyle/>
        <a:p>
          <a:r>
            <a:rPr lang="es-CO" sz="2400" b="1" dirty="0" smtClean="0">
              <a:latin typeface="Calibri" pitchFamily="34" charset="0"/>
            </a:rPr>
            <a:t>PC3: </a:t>
          </a:r>
          <a:r>
            <a:rPr lang="es-CO" sz="2400" dirty="0" smtClean="0">
              <a:latin typeface="Calibri" panose="020F0502020204030204" pitchFamily="34" charset="0"/>
            </a:rPr>
            <a:t>Retroalimentación de clientes y productos</a:t>
          </a:r>
          <a:endParaRPr lang="es-CO" sz="2400" b="1" dirty="0">
            <a:latin typeface="Calibri" pitchFamily="34" charset="0"/>
          </a:endParaRPr>
        </a:p>
      </dgm:t>
    </dgm:pt>
    <dgm:pt modelId="{F58AA628-404A-425C-B3EE-D634A01806C9}" type="parTrans" cxnId="{EEEAC661-E7EA-4D0D-8306-997E87C23362}">
      <dgm:prSet/>
      <dgm:spPr/>
      <dgm:t>
        <a:bodyPr/>
        <a:lstStyle/>
        <a:p>
          <a:endParaRPr lang="es-CO"/>
        </a:p>
      </dgm:t>
    </dgm:pt>
    <dgm:pt modelId="{1EE9F09D-647B-426C-8EC5-967E521E105A}" type="sibTrans" cxnId="{EEEAC661-E7EA-4D0D-8306-997E87C23362}">
      <dgm:prSet/>
      <dgm:spPr/>
      <dgm:t>
        <a:bodyPr/>
        <a:lstStyle/>
        <a:p>
          <a:endParaRPr lang="es-CO"/>
        </a:p>
      </dgm:t>
    </dgm:pt>
    <dgm:pt modelId="{96AF174E-CD43-495D-8EA8-8BB123D92C35}">
      <dgm:prSet phldrT="[Texto]" custT="1"/>
      <dgm:spPr/>
      <dgm:t>
        <a:bodyPr/>
        <a:lstStyle/>
        <a:p>
          <a:r>
            <a:rPr lang="es-CO" sz="2400" b="1" dirty="0" smtClean="0">
              <a:latin typeface="Calibri" pitchFamily="34" charset="0"/>
            </a:rPr>
            <a:t>PC5: </a:t>
          </a:r>
          <a:r>
            <a:rPr lang="es-CO" sz="2400" dirty="0" smtClean="0">
              <a:latin typeface="Calibri" panose="020F0502020204030204" pitchFamily="34" charset="0"/>
            </a:rPr>
            <a:t>Evaluación de acuerdos de servicio</a:t>
          </a:r>
          <a:endParaRPr lang="es-CO" sz="2400" b="1" dirty="0">
            <a:latin typeface="Calibri" pitchFamily="34" charset="0"/>
          </a:endParaRPr>
        </a:p>
      </dgm:t>
    </dgm:pt>
    <dgm:pt modelId="{78B3FEC1-ED9F-462D-878D-B3FB5FBD8453}" type="parTrans" cxnId="{1DB9687D-11F4-4C4A-A149-EE448EA3E756}">
      <dgm:prSet/>
      <dgm:spPr/>
      <dgm:t>
        <a:bodyPr/>
        <a:lstStyle/>
        <a:p>
          <a:endParaRPr lang="es-CO"/>
        </a:p>
      </dgm:t>
    </dgm:pt>
    <dgm:pt modelId="{DD1D8DAB-AB0D-4EFC-A9D0-FBB042677DE8}" type="sibTrans" cxnId="{1DB9687D-11F4-4C4A-A149-EE448EA3E756}">
      <dgm:prSet/>
      <dgm:spPr/>
      <dgm:t>
        <a:bodyPr/>
        <a:lstStyle/>
        <a:p>
          <a:endParaRPr lang="es-CO"/>
        </a:p>
      </dgm:t>
    </dgm:pt>
    <dgm:pt modelId="{C385152A-B932-43F1-84F6-2E9B73629F7D}" type="pres">
      <dgm:prSet presAssocID="{2B173404-3200-4D89-8602-3D079F2196B5}" presName="Name0" presStyleCnt="0">
        <dgm:presLayoutVars>
          <dgm:chMax val="7"/>
          <dgm:chPref val="5"/>
        </dgm:presLayoutVars>
      </dgm:prSet>
      <dgm:spPr/>
      <dgm:t>
        <a:bodyPr/>
        <a:lstStyle/>
        <a:p>
          <a:endParaRPr lang="es-CO"/>
        </a:p>
      </dgm:t>
    </dgm:pt>
    <dgm:pt modelId="{1E6F18E5-0FEC-41A6-A361-94AB29C14AD2}" type="pres">
      <dgm:prSet presAssocID="{2B173404-3200-4D89-8602-3D079F2196B5}" presName="arrowNode" presStyleLbl="node1" presStyleIdx="0" presStyleCnt="1"/>
      <dgm:spPr/>
    </dgm:pt>
    <dgm:pt modelId="{C613ABFE-C11F-4B35-9735-308523A6AFBD}" type="pres">
      <dgm:prSet presAssocID="{980DC417-4553-4D8F-81D8-0AECAE4AA72A}" presName="txNode1" presStyleLbl="revTx" presStyleIdx="0" presStyleCnt="5" custScaleX="181502">
        <dgm:presLayoutVars>
          <dgm:bulletEnabled val="1"/>
        </dgm:presLayoutVars>
      </dgm:prSet>
      <dgm:spPr/>
      <dgm:t>
        <a:bodyPr/>
        <a:lstStyle/>
        <a:p>
          <a:endParaRPr lang="es-CO"/>
        </a:p>
      </dgm:t>
    </dgm:pt>
    <dgm:pt modelId="{9C6682D3-43A5-44D8-BF08-486B1F582C8B}" type="pres">
      <dgm:prSet presAssocID="{4E0363C5-AF3B-4DD8-A91A-A0A230C6F90B}" presName="txNode2" presStyleLbl="revTx" presStyleIdx="1" presStyleCnt="5">
        <dgm:presLayoutVars>
          <dgm:bulletEnabled val="1"/>
        </dgm:presLayoutVars>
      </dgm:prSet>
      <dgm:spPr/>
      <dgm:t>
        <a:bodyPr/>
        <a:lstStyle/>
        <a:p>
          <a:endParaRPr lang="es-CO"/>
        </a:p>
      </dgm:t>
    </dgm:pt>
    <dgm:pt modelId="{86E56EEE-C02E-4177-8AAC-90596D2E58E6}" type="pres">
      <dgm:prSet presAssocID="{C109CF3E-974E-43B0-998A-3276E3B9ADB8}" presName="dotNode2" presStyleCnt="0"/>
      <dgm:spPr/>
    </dgm:pt>
    <dgm:pt modelId="{7D9BC0F7-9FAC-4912-9C23-FFA6A9200A99}" type="pres">
      <dgm:prSet presAssocID="{C109CF3E-974E-43B0-998A-3276E3B9ADB8}" presName="dotRepeatNode" presStyleLbl="fgShp" presStyleIdx="0" presStyleCnt="3"/>
      <dgm:spPr/>
      <dgm:t>
        <a:bodyPr/>
        <a:lstStyle/>
        <a:p>
          <a:endParaRPr lang="es-CO"/>
        </a:p>
      </dgm:t>
    </dgm:pt>
    <dgm:pt modelId="{52A55971-72C6-4983-847A-3BB40D571587}" type="pres">
      <dgm:prSet presAssocID="{02160872-CBC5-4416-86FD-B8EC4FE5B72D}" presName="txNode3" presStyleLbl="revTx" presStyleIdx="2" presStyleCnt="5">
        <dgm:presLayoutVars>
          <dgm:bulletEnabled val="1"/>
        </dgm:presLayoutVars>
      </dgm:prSet>
      <dgm:spPr/>
      <dgm:t>
        <a:bodyPr/>
        <a:lstStyle/>
        <a:p>
          <a:endParaRPr lang="es-CO"/>
        </a:p>
      </dgm:t>
    </dgm:pt>
    <dgm:pt modelId="{1906AC7D-5F0B-4D0A-A7FB-C6383C5B3EA1}" type="pres">
      <dgm:prSet presAssocID="{B6B78B19-DDA7-4160-ABC7-5A66566015A6}" presName="dotNode3" presStyleCnt="0"/>
      <dgm:spPr/>
    </dgm:pt>
    <dgm:pt modelId="{E1083188-80C8-411D-ABEF-E4B17AE88DC3}" type="pres">
      <dgm:prSet presAssocID="{B6B78B19-DDA7-4160-ABC7-5A66566015A6}" presName="dotRepeatNode" presStyleLbl="fgShp" presStyleIdx="1" presStyleCnt="3"/>
      <dgm:spPr/>
      <dgm:t>
        <a:bodyPr/>
        <a:lstStyle/>
        <a:p>
          <a:endParaRPr lang="es-CO"/>
        </a:p>
      </dgm:t>
    </dgm:pt>
    <dgm:pt modelId="{82CB3576-4D20-44E1-A2E5-4C6B97B6D595}" type="pres">
      <dgm:prSet presAssocID="{FD7A2856-001B-4985-B4C2-DCE62151BC75}" presName="txNode4" presStyleLbl="revTx" presStyleIdx="3" presStyleCnt="5" custScaleX="180051" custLinFactNeighborX="33009" custLinFactNeighborY="-1786">
        <dgm:presLayoutVars>
          <dgm:bulletEnabled val="1"/>
        </dgm:presLayoutVars>
      </dgm:prSet>
      <dgm:spPr/>
      <dgm:t>
        <a:bodyPr/>
        <a:lstStyle/>
        <a:p>
          <a:endParaRPr lang="es-CO"/>
        </a:p>
      </dgm:t>
    </dgm:pt>
    <dgm:pt modelId="{8437B796-A49A-4EA4-A1F1-8E972DA2341F}" type="pres">
      <dgm:prSet presAssocID="{1EE9F09D-647B-426C-8EC5-967E521E105A}" presName="dotNode4" presStyleCnt="0"/>
      <dgm:spPr/>
    </dgm:pt>
    <dgm:pt modelId="{25FBB1B1-A265-480E-9229-3CCE1398251C}" type="pres">
      <dgm:prSet presAssocID="{1EE9F09D-647B-426C-8EC5-967E521E105A}" presName="dotRepeatNode" presStyleLbl="fgShp" presStyleIdx="2" presStyleCnt="3"/>
      <dgm:spPr/>
      <dgm:t>
        <a:bodyPr/>
        <a:lstStyle/>
        <a:p>
          <a:endParaRPr lang="es-CO"/>
        </a:p>
      </dgm:t>
    </dgm:pt>
    <dgm:pt modelId="{EDA1D897-998C-410D-8A08-E562FF05D510}" type="pres">
      <dgm:prSet presAssocID="{96AF174E-CD43-495D-8EA8-8BB123D92C35}" presName="txNode5" presStyleLbl="revTx" presStyleIdx="4" presStyleCnt="5" custScaleX="131131">
        <dgm:presLayoutVars>
          <dgm:bulletEnabled val="1"/>
        </dgm:presLayoutVars>
      </dgm:prSet>
      <dgm:spPr/>
      <dgm:t>
        <a:bodyPr/>
        <a:lstStyle/>
        <a:p>
          <a:endParaRPr lang="es-CO"/>
        </a:p>
      </dgm:t>
    </dgm:pt>
  </dgm:ptLst>
  <dgm:cxnLst>
    <dgm:cxn modelId="{1EAFFEB5-98FE-4661-BBD6-82B42C2BE228}" type="presOf" srcId="{1EE9F09D-647B-426C-8EC5-967E521E105A}" destId="{25FBB1B1-A265-480E-9229-3CCE1398251C}" srcOrd="0" destOrd="0" presId="urn:microsoft.com/office/officeart/2009/3/layout/DescendingProcess"/>
    <dgm:cxn modelId="{80A1E925-6D8A-4F6B-884B-4CF975C2C4F1}" type="presOf" srcId="{C109CF3E-974E-43B0-998A-3276E3B9ADB8}" destId="{7D9BC0F7-9FAC-4912-9C23-FFA6A9200A99}" srcOrd="0" destOrd="0" presId="urn:microsoft.com/office/officeart/2009/3/layout/DescendingProcess"/>
    <dgm:cxn modelId="{BBF199F7-3C2E-42A6-949F-473BA190D942}" type="presOf" srcId="{2B173404-3200-4D89-8602-3D079F2196B5}" destId="{C385152A-B932-43F1-84F6-2E9B73629F7D}" srcOrd="0" destOrd="0" presId="urn:microsoft.com/office/officeart/2009/3/layout/DescendingProcess"/>
    <dgm:cxn modelId="{7896184C-3057-4DBC-8597-EE642596D681}" type="presOf" srcId="{4E0363C5-AF3B-4DD8-A91A-A0A230C6F90B}" destId="{9C6682D3-43A5-44D8-BF08-486B1F582C8B}" srcOrd="0" destOrd="0" presId="urn:microsoft.com/office/officeart/2009/3/layout/DescendingProcess"/>
    <dgm:cxn modelId="{FF21D166-B34D-4B72-8D11-11BC64A3AE09}" type="presOf" srcId="{B6B78B19-DDA7-4160-ABC7-5A66566015A6}" destId="{E1083188-80C8-411D-ABEF-E4B17AE88DC3}" srcOrd="0" destOrd="0" presId="urn:microsoft.com/office/officeart/2009/3/layout/DescendingProcess"/>
    <dgm:cxn modelId="{FDBDA4EA-D0B4-48CD-96BE-16DE1721971C}" srcId="{2B173404-3200-4D89-8602-3D079F2196B5}" destId="{980DC417-4553-4D8F-81D8-0AECAE4AA72A}" srcOrd="0" destOrd="0" parTransId="{03E1EE82-ABBE-4F22-878D-448ACF1347CD}" sibTransId="{64DB8AC4-F2F4-4964-BF1E-149839778CA0}"/>
    <dgm:cxn modelId="{A50736A8-8D4A-41A5-8986-113CB39CDE30}" srcId="{2B173404-3200-4D89-8602-3D079F2196B5}" destId="{02160872-CBC5-4416-86FD-B8EC4FE5B72D}" srcOrd="2" destOrd="0" parTransId="{9CD2C4CC-2B66-4B70-9C6C-10914353F96A}" sibTransId="{B6B78B19-DDA7-4160-ABC7-5A66566015A6}"/>
    <dgm:cxn modelId="{8D59BC59-08C0-42DB-9649-B46579D8C76E}" type="presOf" srcId="{FD7A2856-001B-4985-B4C2-DCE62151BC75}" destId="{82CB3576-4D20-44E1-A2E5-4C6B97B6D595}" srcOrd="0" destOrd="0" presId="urn:microsoft.com/office/officeart/2009/3/layout/DescendingProcess"/>
    <dgm:cxn modelId="{79425FB7-0F58-46E2-B6A0-C6D8B374F160}" srcId="{2B173404-3200-4D89-8602-3D079F2196B5}" destId="{4E0363C5-AF3B-4DD8-A91A-A0A230C6F90B}" srcOrd="1" destOrd="0" parTransId="{D0E1EEA1-FB7B-4D7E-983C-A9C136120147}" sibTransId="{C109CF3E-974E-43B0-998A-3276E3B9ADB8}"/>
    <dgm:cxn modelId="{EEEAC661-E7EA-4D0D-8306-997E87C23362}" srcId="{2B173404-3200-4D89-8602-3D079F2196B5}" destId="{FD7A2856-001B-4985-B4C2-DCE62151BC75}" srcOrd="3" destOrd="0" parTransId="{F58AA628-404A-425C-B3EE-D634A01806C9}" sibTransId="{1EE9F09D-647B-426C-8EC5-967E521E105A}"/>
    <dgm:cxn modelId="{2FF86730-BFFD-4C3E-BD2D-6E00B78EA41E}" type="presOf" srcId="{96AF174E-CD43-495D-8EA8-8BB123D92C35}" destId="{EDA1D897-998C-410D-8A08-E562FF05D510}" srcOrd="0" destOrd="0" presId="urn:microsoft.com/office/officeart/2009/3/layout/DescendingProcess"/>
    <dgm:cxn modelId="{81B626C4-A77B-41D4-B52C-69AA82A29339}" type="presOf" srcId="{02160872-CBC5-4416-86FD-B8EC4FE5B72D}" destId="{52A55971-72C6-4983-847A-3BB40D571587}" srcOrd="0" destOrd="0" presId="urn:microsoft.com/office/officeart/2009/3/layout/DescendingProcess"/>
    <dgm:cxn modelId="{6D2D2DD8-B538-46DD-9E87-3811D676F2EB}" type="presOf" srcId="{980DC417-4553-4D8F-81D8-0AECAE4AA72A}" destId="{C613ABFE-C11F-4B35-9735-308523A6AFBD}" srcOrd="0" destOrd="0" presId="urn:microsoft.com/office/officeart/2009/3/layout/DescendingProcess"/>
    <dgm:cxn modelId="{1DB9687D-11F4-4C4A-A149-EE448EA3E756}" srcId="{2B173404-3200-4D89-8602-3D079F2196B5}" destId="{96AF174E-CD43-495D-8EA8-8BB123D92C35}" srcOrd="4" destOrd="0" parTransId="{78B3FEC1-ED9F-462D-878D-B3FB5FBD8453}" sibTransId="{DD1D8DAB-AB0D-4EFC-A9D0-FBB042677DE8}"/>
    <dgm:cxn modelId="{A7FB57B1-9F8D-4A1A-8341-2B4D8557930A}" type="presParOf" srcId="{C385152A-B932-43F1-84F6-2E9B73629F7D}" destId="{1E6F18E5-0FEC-41A6-A361-94AB29C14AD2}" srcOrd="0" destOrd="0" presId="urn:microsoft.com/office/officeart/2009/3/layout/DescendingProcess"/>
    <dgm:cxn modelId="{BBE9D5DF-63CA-4E8E-8163-00C286AAAE9A}" type="presParOf" srcId="{C385152A-B932-43F1-84F6-2E9B73629F7D}" destId="{C613ABFE-C11F-4B35-9735-308523A6AFBD}" srcOrd="1" destOrd="0" presId="urn:microsoft.com/office/officeart/2009/3/layout/DescendingProcess"/>
    <dgm:cxn modelId="{370CE042-A9B0-459A-9E48-13584FB7EAA0}" type="presParOf" srcId="{C385152A-B932-43F1-84F6-2E9B73629F7D}" destId="{9C6682D3-43A5-44D8-BF08-486B1F582C8B}" srcOrd="2" destOrd="0" presId="urn:microsoft.com/office/officeart/2009/3/layout/DescendingProcess"/>
    <dgm:cxn modelId="{8FAAF0DB-557C-4FF4-AC3E-0B1874E8E1D2}" type="presParOf" srcId="{C385152A-B932-43F1-84F6-2E9B73629F7D}" destId="{86E56EEE-C02E-4177-8AAC-90596D2E58E6}" srcOrd="3" destOrd="0" presId="urn:microsoft.com/office/officeart/2009/3/layout/DescendingProcess"/>
    <dgm:cxn modelId="{B1C70A4C-439F-45FF-87D1-849EDDB93001}" type="presParOf" srcId="{86E56EEE-C02E-4177-8AAC-90596D2E58E6}" destId="{7D9BC0F7-9FAC-4912-9C23-FFA6A9200A99}" srcOrd="0" destOrd="0" presId="urn:microsoft.com/office/officeart/2009/3/layout/DescendingProcess"/>
    <dgm:cxn modelId="{D637A728-EDE3-4138-8A01-7BC2A7672C2A}" type="presParOf" srcId="{C385152A-B932-43F1-84F6-2E9B73629F7D}" destId="{52A55971-72C6-4983-847A-3BB40D571587}" srcOrd="4" destOrd="0" presId="urn:microsoft.com/office/officeart/2009/3/layout/DescendingProcess"/>
    <dgm:cxn modelId="{E5A2442D-65AC-4093-B6F9-12734EB8D220}" type="presParOf" srcId="{C385152A-B932-43F1-84F6-2E9B73629F7D}" destId="{1906AC7D-5F0B-4D0A-A7FB-C6383C5B3EA1}" srcOrd="5" destOrd="0" presId="urn:microsoft.com/office/officeart/2009/3/layout/DescendingProcess"/>
    <dgm:cxn modelId="{DA7E6441-AE23-441D-9611-54AD9A5BD1FC}" type="presParOf" srcId="{1906AC7D-5F0B-4D0A-A7FB-C6383C5B3EA1}" destId="{E1083188-80C8-411D-ABEF-E4B17AE88DC3}" srcOrd="0" destOrd="0" presId="urn:microsoft.com/office/officeart/2009/3/layout/DescendingProcess"/>
    <dgm:cxn modelId="{59F055FA-057E-4CC6-9BEB-E4EDF3D870B2}" type="presParOf" srcId="{C385152A-B932-43F1-84F6-2E9B73629F7D}" destId="{82CB3576-4D20-44E1-A2E5-4C6B97B6D595}" srcOrd="6" destOrd="0" presId="urn:microsoft.com/office/officeart/2009/3/layout/DescendingProcess"/>
    <dgm:cxn modelId="{9995BBCA-4192-47D9-A2BF-231B410BD15A}" type="presParOf" srcId="{C385152A-B932-43F1-84F6-2E9B73629F7D}" destId="{8437B796-A49A-4EA4-A1F1-8E972DA2341F}" srcOrd="7" destOrd="0" presId="urn:microsoft.com/office/officeart/2009/3/layout/DescendingProcess"/>
    <dgm:cxn modelId="{0D66F8E4-7F42-490E-B933-6B0305DD39D5}" type="presParOf" srcId="{8437B796-A49A-4EA4-A1F1-8E972DA2341F}" destId="{25FBB1B1-A265-480E-9229-3CCE1398251C}" srcOrd="0" destOrd="0" presId="urn:microsoft.com/office/officeart/2009/3/layout/DescendingProcess"/>
    <dgm:cxn modelId="{4834272E-130F-4467-BADE-D2C7592BF0B8}" type="presParOf" srcId="{C385152A-B932-43F1-84F6-2E9B73629F7D}" destId="{EDA1D897-998C-410D-8A08-E562FF05D510}" srcOrd="8"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173404-3200-4D89-8602-3D079F2196B5}" type="doc">
      <dgm:prSet loTypeId="urn:microsoft.com/office/officeart/2009/3/layout/DescendingProcess" loCatId="process" qsTypeId="urn:microsoft.com/office/officeart/2005/8/quickstyle/simple2" qsCatId="simple" csTypeId="urn:microsoft.com/office/officeart/2005/8/colors/accent2_1" csCatId="accent2" phldr="1"/>
      <dgm:spPr/>
      <dgm:t>
        <a:bodyPr/>
        <a:lstStyle/>
        <a:p>
          <a:endParaRPr lang="es-CO"/>
        </a:p>
      </dgm:t>
    </dgm:pt>
    <dgm:pt modelId="{980DC417-4553-4D8F-81D8-0AECAE4AA72A}">
      <dgm:prSet phldrT="[Texto]" custT="1"/>
      <dgm:spPr/>
      <dgm:t>
        <a:bodyPr/>
        <a:lstStyle/>
        <a:p>
          <a:r>
            <a:rPr lang="es-ES" sz="2400" b="1" dirty="0" smtClean="0">
              <a:latin typeface="Calibri" pitchFamily="34" charset="0"/>
            </a:rPr>
            <a:t>PC1: </a:t>
          </a:r>
          <a:r>
            <a:rPr lang="es-CO" sz="2400" dirty="0" smtClean="0">
              <a:latin typeface="Calibri" panose="020F0502020204030204" pitchFamily="34" charset="0"/>
            </a:rPr>
            <a:t>Automatización de procesos Transaccionales</a:t>
          </a:r>
          <a:endParaRPr lang="es-CO" sz="2400" b="1" dirty="0">
            <a:latin typeface="Calibri" pitchFamily="34" charset="0"/>
          </a:endParaRPr>
        </a:p>
      </dgm:t>
    </dgm:pt>
    <dgm:pt modelId="{03E1EE82-ABBE-4F22-878D-448ACF1347CD}" type="parTrans" cxnId="{FDBDA4EA-D0B4-48CD-96BE-16DE1721971C}">
      <dgm:prSet/>
      <dgm:spPr/>
      <dgm:t>
        <a:bodyPr/>
        <a:lstStyle/>
        <a:p>
          <a:endParaRPr lang="es-CO"/>
        </a:p>
      </dgm:t>
    </dgm:pt>
    <dgm:pt modelId="{64DB8AC4-F2F4-4964-BF1E-149839778CA0}" type="sibTrans" cxnId="{FDBDA4EA-D0B4-48CD-96BE-16DE1721971C}">
      <dgm:prSet/>
      <dgm:spPr/>
      <dgm:t>
        <a:bodyPr/>
        <a:lstStyle/>
        <a:p>
          <a:endParaRPr lang="es-CO"/>
        </a:p>
      </dgm:t>
    </dgm:pt>
    <dgm:pt modelId="{4E0363C5-AF3B-4DD8-A91A-A0A230C6F90B}">
      <dgm:prSet phldrT="[Texto]" custT="1"/>
      <dgm:spPr/>
      <dgm:t>
        <a:bodyPr/>
        <a:lstStyle/>
        <a:p>
          <a:r>
            <a:rPr lang="es-CO" sz="2400" b="1" dirty="0" smtClean="0">
              <a:solidFill>
                <a:srgbClr val="C00000"/>
              </a:solidFill>
              <a:latin typeface="Calibri" pitchFamily="34" charset="0"/>
            </a:rPr>
            <a:t>PC3: </a:t>
          </a:r>
          <a:r>
            <a:rPr lang="es-CO" sz="2400" b="0" dirty="0" smtClean="0">
              <a:solidFill>
                <a:srgbClr val="C00000"/>
              </a:solidFill>
              <a:latin typeface="Calibri" pitchFamily="34" charset="0"/>
            </a:rPr>
            <a:t>Retroalimentación de clientes y productos</a:t>
          </a:r>
          <a:endParaRPr lang="es-CO" sz="2400" b="0" dirty="0">
            <a:solidFill>
              <a:srgbClr val="C00000"/>
            </a:solidFill>
            <a:latin typeface="Calibri" pitchFamily="34" charset="0"/>
          </a:endParaRPr>
        </a:p>
      </dgm:t>
    </dgm:pt>
    <dgm:pt modelId="{D0E1EEA1-FB7B-4D7E-983C-A9C136120147}" type="parTrans" cxnId="{79425FB7-0F58-46E2-B6A0-C6D8B374F160}">
      <dgm:prSet/>
      <dgm:spPr/>
      <dgm:t>
        <a:bodyPr/>
        <a:lstStyle/>
        <a:p>
          <a:endParaRPr lang="es-CO"/>
        </a:p>
      </dgm:t>
    </dgm:pt>
    <dgm:pt modelId="{C109CF3E-974E-43B0-998A-3276E3B9ADB8}" type="sibTrans" cxnId="{79425FB7-0F58-46E2-B6A0-C6D8B374F160}">
      <dgm:prSet/>
      <dgm:spPr/>
      <dgm:t>
        <a:bodyPr/>
        <a:lstStyle/>
        <a:p>
          <a:endParaRPr lang="es-CO"/>
        </a:p>
      </dgm:t>
    </dgm:pt>
    <dgm:pt modelId="{02160872-CBC5-4416-86FD-B8EC4FE5B72D}">
      <dgm:prSet phldrT="[Texto]" custT="1"/>
      <dgm:spPr/>
      <dgm:t>
        <a:bodyPr/>
        <a:lstStyle/>
        <a:p>
          <a:r>
            <a:rPr lang="es-CO" sz="2400" b="1" dirty="0" smtClean="0">
              <a:solidFill>
                <a:srgbClr val="C00000"/>
              </a:solidFill>
              <a:latin typeface="Calibri" pitchFamily="34" charset="0"/>
            </a:rPr>
            <a:t>PC5: </a:t>
          </a:r>
          <a:r>
            <a:rPr lang="es-CO" sz="2400" dirty="0" smtClean="0">
              <a:solidFill>
                <a:srgbClr val="C00000"/>
              </a:solidFill>
              <a:latin typeface="Calibri" panose="020F0502020204030204" pitchFamily="34" charset="0"/>
            </a:rPr>
            <a:t>Evaluación de acuerdos de servicio</a:t>
          </a:r>
          <a:endParaRPr lang="es-CO" sz="2400" b="1" dirty="0">
            <a:latin typeface="Calibri" pitchFamily="34" charset="0"/>
          </a:endParaRPr>
        </a:p>
      </dgm:t>
    </dgm:pt>
    <dgm:pt modelId="{9CD2C4CC-2B66-4B70-9C6C-10914353F96A}" type="parTrans" cxnId="{A50736A8-8D4A-41A5-8986-113CB39CDE30}">
      <dgm:prSet/>
      <dgm:spPr/>
      <dgm:t>
        <a:bodyPr/>
        <a:lstStyle/>
        <a:p>
          <a:endParaRPr lang="es-CO"/>
        </a:p>
      </dgm:t>
    </dgm:pt>
    <dgm:pt modelId="{B6B78B19-DDA7-4160-ABC7-5A66566015A6}" type="sibTrans" cxnId="{A50736A8-8D4A-41A5-8986-113CB39CDE30}">
      <dgm:prSet/>
      <dgm:spPr/>
      <dgm:t>
        <a:bodyPr/>
        <a:lstStyle/>
        <a:p>
          <a:endParaRPr lang="es-CO"/>
        </a:p>
      </dgm:t>
    </dgm:pt>
    <dgm:pt modelId="{FD7A2856-001B-4985-B4C2-DCE62151BC75}">
      <dgm:prSet phldrT="[Texto]" custT="1"/>
      <dgm:spPr/>
      <dgm:t>
        <a:bodyPr/>
        <a:lstStyle/>
        <a:p>
          <a:r>
            <a:rPr lang="es-CO" sz="2400" b="1" dirty="0" smtClean="0">
              <a:solidFill>
                <a:srgbClr val="C00000"/>
              </a:solidFill>
              <a:latin typeface="Calibri" pitchFamily="34" charset="0"/>
            </a:rPr>
            <a:t>PC4: </a:t>
          </a:r>
          <a:r>
            <a:rPr lang="es-CO" sz="2400" b="0" dirty="0" smtClean="0">
              <a:solidFill>
                <a:srgbClr val="C00000"/>
              </a:solidFill>
              <a:latin typeface="Calibri" pitchFamily="34" charset="0"/>
            </a:rPr>
            <a:t>Monitor de transacciones</a:t>
          </a:r>
          <a:endParaRPr lang="es-CO" sz="2400" b="0" dirty="0">
            <a:solidFill>
              <a:srgbClr val="C00000"/>
            </a:solidFill>
            <a:latin typeface="Calibri" pitchFamily="34" charset="0"/>
          </a:endParaRPr>
        </a:p>
      </dgm:t>
    </dgm:pt>
    <dgm:pt modelId="{F58AA628-404A-425C-B3EE-D634A01806C9}" type="parTrans" cxnId="{EEEAC661-E7EA-4D0D-8306-997E87C23362}">
      <dgm:prSet/>
      <dgm:spPr/>
      <dgm:t>
        <a:bodyPr/>
        <a:lstStyle/>
        <a:p>
          <a:endParaRPr lang="es-CO"/>
        </a:p>
      </dgm:t>
    </dgm:pt>
    <dgm:pt modelId="{1EE9F09D-647B-426C-8EC5-967E521E105A}" type="sibTrans" cxnId="{EEEAC661-E7EA-4D0D-8306-997E87C23362}">
      <dgm:prSet/>
      <dgm:spPr/>
      <dgm:t>
        <a:bodyPr/>
        <a:lstStyle/>
        <a:p>
          <a:endParaRPr lang="es-CO"/>
        </a:p>
      </dgm:t>
    </dgm:pt>
    <dgm:pt modelId="{96AF174E-CD43-495D-8EA8-8BB123D92C35}">
      <dgm:prSet phldrT="[Texto]" custT="1"/>
      <dgm:spPr/>
      <dgm:t>
        <a:bodyPr/>
        <a:lstStyle/>
        <a:p>
          <a:r>
            <a:rPr lang="es-CO" sz="2400" b="1" dirty="0" smtClean="0">
              <a:solidFill>
                <a:srgbClr val="C00000"/>
              </a:solidFill>
              <a:latin typeface="Calibri" pitchFamily="34" charset="0"/>
            </a:rPr>
            <a:t>PC5: </a:t>
          </a:r>
          <a:r>
            <a:rPr lang="es-CO" sz="2400" b="0" dirty="0" smtClean="0">
              <a:solidFill>
                <a:srgbClr val="C00000"/>
              </a:solidFill>
              <a:latin typeface="Calibri" pitchFamily="34" charset="0"/>
            </a:rPr>
            <a:t>Automatización de campañas</a:t>
          </a:r>
          <a:endParaRPr lang="es-CO" sz="2400" b="0" dirty="0">
            <a:solidFill>
              <a:srgbClr val="C00000"/>
            </a:solidFill>
            <a:latin typeface="Calibri" pitchFamily="34" charset="0"/>
          </a:endParaRPr>
        </a:p>
      </dgm:t>
    </dgm:pt>
    <dgm:pt modelId="{78B3FEC1-ED9F-462D-878D-B3FB5FBD8453}" type="parTrans" cxnId="{1DB9687D-11F4-4C4A-A149-EE448EA3E756}">
      <dgm:prSet/>
      <dgm:spPr/>
      <dgm:t>
        <a:bodyPr/>
        <a:lstStyle/>
        <a:p>
          <a:endParaRPr lang="es-CO"/>
        </a:p>
      </dgm:t>
    </dgm:pt>
    <dgm:pt modelId="{DD1D8DAB-AB0D-4EFC-A9D0-FBB042677DE8}" type="sibTrans" cxnId="{1DB9687D-11F4-4C4A-A149-EE448EA3E756}">
      <dgm:prSet/>
      <dgm:spPr/>
      <dgm:t>
        <a:bodyPr/>
        <a:lstStyle/>
        <a:p>
          <a:endParaRPr lang="es-CO"/>
        </a:p>
      </dgm:t>
    </dgm:pt>
    <dgm:pt modelId="{C385152A-B932-43F1-84F6-2E9B73629F7D}" type="pres">
      <dgm:prSet presAssocID="{2B173404-3200-4D89-8602-3D079F2196B5}" presName="Name0" presStyleCnt="0">
        <dgm:presLayoutVars>
          <dgm:chMax val="7"/>
          <dgm:chPref val="5"/>
        </dgm:presLayoutVars>
      </dgm:prSet>
      <dgm:spPr/>
      <dgm:t>
        <a:bodyPr/>
        <a:lstStyle/>
        <a:p>
          <a:endParaRPr lang="es-CO"/>
        </a:p>
      </dgm:t>
    </dgm:pt>
    <dgm:pt modelId="{1E6F18E5-0FEC-41A6-A361-94AB29C14AD2}" type="pres">
      <dgm:prSet presAssocID="{2B173404-3200-4D89-8602-3D079F2196B5}" presName="arrowNode" presStyleLbl="node1" presStyleIdx="0" presStyleCnt="1"/>
      <dgm:spPr/>
    </dgm:pt>
    <dgm:pt modelId="{C613ABFE-C11F-4B35-9735-308523A6AFBD}" type="pres">
      <dgm:prSet presAssocID="{980DC417-4553-4D8F-81D8-0AECAE4AA72A}" presName="txNode1" presStyleLbl="revTx" presStyleIdx="0" presStyleCnt="5" custScaleX="181502">
        <dgm:presLayoutVars>
          <dgm:bulletEnabled val="1"/>
        </dgm:presLayoutVars>
      </dgm:prSet>
      <dgm:spPr/>
      <dgm:t>
        <a:bodyPr/>
        <a:lstStyle/>
        <a:p>
          <a:endParaRPr lang="es-CO"/>
        </a:p>
      </dgm:t>
    </dgm:pt>
    <dgm:pt modelId="{9C6682D3-43A5-44D8-BF08-486B1F582C8B}" type="pres">
      <dgm:prSet presAssocID="{4E0363C5-AF3B-4DD8-A91A-A0A230C6F90B}" presName="txNode2" presStyleLbl="revTx" presStyleIdx="1" presStyleCnt="5" custScaleX="124917" custLinFactNeighborX="8177" custLinFactNeighborY="-5357">
        <dgm:presLayoutVars>
          <dgm:bulletEnabled val="1"/>
        </dgm:presLayoutVars>
      </dgm:prSet>
      <dgm:spPr/>
      <dgm:t>
        <a:bodyPr/>
        <a:lstStyle/>
        <a:p>
          <a:endParaRPr lang="es-CO"/>
        </a:p>
      </dgm:t>
    </dgm:pt>
    <dgm:pt modelId="{86E56EEE-C02E-4177-8AAC-90596D2E58E6}" type="pres">
      <dgm:prSet presAssocID="{C109CF3E-974E-43B0-998A-3276E3B9ADB8}" presName="dotNode2" presStyleCnt="0"/>
      <dgm:spPr/>
    </dgm:pt>
    <dgm:pt modelId="{7D9BC0F7-9FAC-4912-9C23-FFA6A9200A99}" type="pres">
      <dgm:prSet presAssocID="{C109CF3E-974E-43B0-998A-3276E3B9ADB8}" presName="dotRepeatNode" presStyleLbl="fgShp" presStyleIdx="0" presStyleCnt="3"/>
      <dgm:spPr/>
      <dgm:t>
        <a:bodyPr/>
        <a:lstStyle/>
        <a:p>
          <a:endParaRPr lang="es-CO"/>
        </a:p>
      </dgm:t>
    </dgm:pt>
    <dgm:pt modelId="{52A55971-72C6-4983-847A-3BB40D571587}" type="pres">
      <dgm:prSet presAssocID="{02160872-CBC5-4416-86FD-B8EC4FE5B72D}" presName="txNode3" presStyleLbl="revTx" presStyleIdx="2" presStyleCnt="5" custScaleX="121865" custLinFactNeighborX="-6040" custLinFactNeighborY="7142">
        <dgm:presLayoutVars>
          <dgm:bulletEnabled val="1"/>
        </dgm:presLayoutVars>
      </dgm:prSet>
      <dgm:spPr/>
      <dgm:t>
        <a:bodyPr/>
        <a:lstStyle/>
        <a:p>
          <a:endParaRPr lang="es-CO"/>
        </a:p>
      </dgm:t>
    </dgm:pt>
    <dgm:pt modelId="{1906AC7D-5F0B-4D0A-A7FB-C6383C5B3EA1}" type="pres">
      <dgm:prSet presAssocID="{B6B78B19-DDA7-4160-ABC7-5A66566015A6}" presName="dotNode3" presStyleCnt="0"/>
      <dgm:spPr/>
    </dgm:pt>
    <dgm:pt modelId="{E1083188-80C8-411D-ABEF-E4B17AE88DC3}" type="pres">
      <dgm:prSet presAssocID="{B6B78B19-DDA7-4160-ABC7-5A66566015A6}" presName="dotRepeatNode" presStyleLbl="fgShp" presStyleIdx="1" presStyleCnt="3"/>
      <dgm:spPr/>
      <dgm:t>
        <a:bodyPr/>
        <a:lstStyle/>
        <a:p>
          <a:endParaRPr lang="es-CO"/>
        </a:p>
      </dgm:t>
    </dgm:pt>
    <dgm:pt modelId="{82CB3576-4D20-44E1-A2E5-4C6B97B6D595}" type="pres">
      <dgm:prSet presAssocID="{FD7A2856-001B-4985-B4C2-DCE62151BC75}" presName="txNode4" presStyleLbl="revTx" presStyleIdx="3" presStyleCnt="5" custScaleX="180051" custLinFactNeighborX="33009" custLinFactNeighborY="-1786">
        <dgm:presLayoutVars>
          <dgm:bulletEnabled val="1"/>
        </dgm:presLayoutVars>
      </dgm:prSet>
      <dgm:spPr/>
      <dgm:t>
        <a:bodyPr/>
        <a:lstStyle/>
        <a:p>
          <a:endParaRPr lang="es-CO"/>
        </a:p>
      </dgm:t>
    </dgm:pt>
    <dgm:pt modelId="{8437B796-A49A-4EA4-A1F1-8E972DA2341F}" type="pres">
      <dgm:prSet presAssocID="{1EE9F09D-647B-426C-8EC5-967E521E105A}" presName="dotNode4" presStyleCnt="0"/>
      <dgm:spPr/>
    </dgm:pt>
    <dgm:pt modelId="{25FBB1B1-A265-480E-9229-3CCE1398251C}" type="pres">
      <dgm:prSet presAssocID="{1EE9F09D-647B-426C-8EC5-967E521E105A}" presName="dotRepeatNode" presStyleLbl="fgShp" presStyleIdx="2" presStyleCnt="3"/>
      <dgm:spPr/>
      <dgm:t>
        <a:bodyPr/>
        <a:lstStyle/>
        <a:p>
          <a:endParaRPr lang="es-CO"/>
        </a:p>
      </dgm:t>
    </dgm:pt>
    <dgm:pt modelId="{EDA1D897-998C-410D-8A08-E562FF05D510}" type="pres">
      <dgm:prSet presAssocID="{96AF174E-CD43-495D-8EA8-8BB123D92C35}" presName="txNode5" presStyleLbl="revTx" presStyleIdx="4" presStyleCnt="5" custScaleX="131131">
        <dgm:presLayoutVars>
          <dgm:bulletEnabled val="1"/>
        </dgm:presLayoutVars>
      </dgm:prSet>
      <dgm:spPr/>
      <dgm:t>
        <a:bodyPr/>
        <a:lstStyle/>
        <a:p>
          <a:endParaRPr lang="es-CO"/>
        </a:p>
      </dgm:t>
    </dgm:pt>
  </dgm:ptLst>
  <dgm:cxnLst>
    <dgm:cxn modelId="{50F4EBE9-5013-47F8-9C6C-C5170D941852}" type="presOf" srcId="{4E0363C5-AF3B-4DD8-A91A-A0A230C6F90B}" destId="{9C6682D3-43A5-44D8-BF08-486B1F582C8B}" srcOrd="0" destOrd="0" presId="urn:microsoft.com/office/officeart/2009/3/layout/DescendingProcess"/>
    <dgm:cxn modelId="{40B7C794-8A05-469E-97FC-597279F1173E}" type="presOf" srcId="{C109CF3E-974E-43B0-998A-3276E3B9ADB8}" destId="{7D9BC0F7-9FAC-4912-9C23-FFA6A9200A99}" srcOrd="0" destOrd="0" presId="urn:microsoft.com/office/officeart/2009/3/layout/DescendingProcess"/>
    <dgm:cxn modelId="{FDBDA4EA-D0B4-48CD-96BE-16DE1721971C}" srcId="{2B173404-3200-4D89-8602-3D079F2196B5}" destId="{980DC417-4553-4D8F-81D8-0AECAE4AA72A}" srcOrd="0" destOrd="0" parTransId="{03E1EE82-ABBE-4F22-878D-448ACF1347CD}" sibTransId="{64DB8AC4-F2F4-4964-BF1E-149839778CA0}"/>
    <dgm:cxn modelId="{A50736A8-8D4A-41A5-8986-113CB39CDE30}" srcId="{2B173404-3200-4D89-8602-3D079F2196B5}" destId="{02160872-CBC5-4416-86FD-B8EC4FE5B72D}" srcOrd="2" destOrd="0" parTransId="{9CD2C4CC-2B66-4B70-9C6C-10914353F96A}" sibTransId="{B6B78B19-DDA7-4160-ABC7-5A66566015A6}"/>
    <dgm:cxn modelId="{60916089-0167-48A4-B735-96D95E4DB1A8}" type="presOf" srcId="{B6B78B19-DDA7-4160-ABC7-5A66566015A6}" destId="{E1083188-80C8-411D-ABEF-E4B17AE88DC3}" srcOrd="0" destOrd="0" presId="urn:microsoft.com/office/officeart/2009/3/layout/DescendingProcess"/>
    <dgm:cxn modelId="{79425FB7-0F58-46E2-B6A0-C6D8B374F160}" srcId="{2B173404-3200-4D89-8602-3D079F2196B5}" destId="{4E0363C5-AF3B-4DD8-A91A-A0A230C6F90B}" srcOrd="1" destOrd="0" parTransId="{D0E1EEA1-FB7B-4D7E-983C-A9C136120147}" sibTransId="{C109CF3E-974E-43B0-998A-3276E3B9ADB8}"/>
    <dgm:cxn modelId="{7E6B2A28-2556-44A8-A5CD-0909A1DC47E3}" type="presOf" srcId="{02160872-CBC5-4416-86FD-B8EC4FE5B72D}" destId="{52A55971-72C6-4983-847A-3BB40D571587}" srcOrd="0" destOrd="0" presId="urn:microsoft.com/office/officeart/2009/3/layout/DescendingProcess"/>
    <dgm:cxn modelId="{EEEAC661-E7EA-4D0D-8306-997E87C23362}" srcId="{2B173404-3200-4D89-8602-3D079F2196B5}" destId="{FD7A2856-001B-4985-B4C2-DCE62151BC75}" srcOrd="3" destOrd="0" parTransId="{F58AA628-404A-425C-B3EE-D634A01806C9}" sibTransId="{1EE9F09D-647B-426C-8EC5-967E521E105A}"/>
    <dgm:cxn modelId="{FB339ED5-E707-466C-AC2F-0984DE5C39FC}" type="presOf" srcId="{980DC417-4553-4D8F-81D8-0AECAE4AA72A}" destId="{C613ABFE-C11F-4B35-9735-308523A6AFBD}" srcOrd="0" destOrd="0" presId="urn:microsoft.com/office/officeart/2009/3/layout/DescendingProcess"/>
    <dgm:cxn modelId="{DD48D72F-7B26-48BC-8219-2E676D2B00EA}" type="presOf" srcId="{96AF174E-CD43-495D-8EA8-8BB123D92C35}" destId="{EDA1D897-998C-410D-8A08-E562FF05D510}" srcOrd="0" destOrd="0" presId="urn:microsoft.com/office/officeart/2009/3/layout/DescendingProcess"/>
    <dgm:cxn modelId="{23D288B1-6DE5-456D-A597-B6B772A1211E}" type="presOf" srcId="{FD7A2856-001B-4985-B4C2-DCE62151BC75}" destId="{82CB3576-4D20-44E1-A2E5-4C6B97B6D595}" srcOrd="0" destOrd="0" presId="urn:microsoft.com/office/officeart/2009/3/layout/DescendingProcess"/>
    <dgm:cxn modelId="{1DB9687D-11F4-4C4A-A149-EE448EA3E756}" srcId="{2B173404-3200-4D89-8602-3D079F2196B5}" destId="{96AF174E-CD43-495D-8EA8-8BB123D92C35}" srcOrd="4" destOrd="0" parTransId="{78B3FEC1-ED9F-462D-878D-B3FB5FBD8453}" sibTransId="{DD1D8DAB-AB0D-4EFC-A9D0-FBB042677DE8}"/>
    <dgm:cxn modelId="{B967F486-FCD1-4140-9E26-BE51CB47DAF6}" type="presOf" srcId="{2B173404-3200-4D89-8602-3D079F2196B5}" destId="{C385152A-B932-43F1-84F6-2E9B73629F7D}" srcOrd="0" destOrd="0" presId="urn:microsoft.com/office/officeart/2009/3/layout/DescendingProcess"/>
    <dgm:cxn modelId="{96B18DAB-8486-4F95-9E1B-AA101E9C8D0C}" type="presOf" srcId="{1EE9F09D-647B-426C-8EC5-967E521E105A}" destId="{25FBB1B1-A265-480E-9229-3CCE1398251C}" srcOrd="0" destOrd="0" presId="urn:microsoft.com/office/officeart/2009/3/layout/DescendingProcess"/>
    <dgm:cxn modelId="{DE9E5A71-01A5-461F-BFDE-A0BEDC203984}" type="presParOf" srcId="{C385152A-B932-43F1-84F6-2E9B73629F7D}" destId="{1E6F18E5-0FEC-41A6-A361-94AB29C14AD2}" srcOrd="0" destOrd="0" presId="urn:microsoft.com/office/officeart/2009/3/layout/DescendingProcess"/>
    <dgm:cxn modelId="{81C00CC6-319E-4D67-B945-47A16022CC0D}" type="presParOf" srcId="{C385152A-B932-43F1-84F6-2E9B73629F7D}" destId="{C613ABFE-C11F-4B35-9735-308523A6AFBD}" srcOrd="1" destOrd="0" presId="urn:microsoft.com/office/officeart/2009/3/layout/DescendingProcess"/>
    <dgm:cxn modelId="{9544B96F-D9CB-4D2C-8798-46F3A4001045}" type="presParOf" srcId="{C385152A-B932-43F1-84F6-2E9B73629F7D}" destId="{9C6682D3-43A5-44D8-BF08-486B1F582C8B}" srcOrd="2" destOrd="0" presId="urn:microsoft.com/office/officeart/2009/3/layout/DescendingProcess"/>
    <dgm:cxn modelId="{096312CD-A1B0-4770-96FE-E369430BF78B}" type="presParOf" srcId="{C385152A-B932-43F1-84F6-2E9B73629F7D}" destId="{86E56EEE-C02E-4177-8AAC-90596D2E58E6}" srcOrd="3" destOrd="0" presId="urn:microsoft.com/office/officeart/2009/3/layout/DescendingProcess"/>
    <dgm:cxn modelId="{BC4E0BA6-6515-4A6D-A8DD-08EF10C68CF5}" type="presParOf" srcId="{86E56EEE-C02E-4177-8AAC-90596D2E58E6}" destId="{7D9BC0F7-9FAC-4912-9C23-FFA6A9200A99}" srcOrd="0" destOrd="0" presId="urn:microsoft.com/office/officeart/2009/3/layout/DescendingProcess"/>
    <dgm:cxn modelId="{E224AC52-9CF7-4292-926B-65ABE681D66D}" type="presParOf" srcId="{C385152A-B932-43F1-84F6-2E9B73629F7D}" destId="{52A55971-72C6-4983-847A-3BB40D571587}" srcOrd="4" destOrd="0" presId="urn:microsoft.com/office/officeart/2009/3/layout/DescendingProcess"/>
    <dgm:cxn modelId="{18AA3837-6EF0-4CFC-87E6-1EA036CE76EA}" type="presParOf" srcId="{C385152A-B932-43F1-84F6-2E9B73629F7D}" destId="{1906AC7D-5F0B-4D0A-A7FB-C6383C5B3EA1}" srcOrd="5" destOrd="0" presId="urn:microsoft.com/office/officeart/2009/3/layout/DescendingProcess"/>
    <dgm:cxn modelId="{5DEDE8F4-888C-4134-81A4-EF43F5A0B6AF}" type="presParOf" srcId="{1906AC7D-5F0B-4D0A-A7FB-C6383C5B3EA1}" destId="{E1083188-80C8-411D-ABEF-E4B17AE88DC3}" srcOrd="0" destOrd="0" presId="urn:microsoft.com/office/officeart/2009/3/layout/DescendingProcess"/>
    <dgm:cxn modelId="{D71E4C83-B8A2-441F-8758-2E9487EF267F}" type="presParOf" srcId="{C385152A-B932-43F1-84F6-2E9B73629F7D}" destId="{82CB3576-4D20-44E1-A2E5-4C6B97B6D595}" srcOrd="6" destOrd="0" presId="urn:microsoft.com/office/officeart/2009/3/layout/DescendingProcess"/>
    <dgm:cxn modelId="{8654E5EB-30E8-4BE9-BB27-20BF1EB521DA}" type="presParOf" srcId="{C385152A-B932-43F1-84F6-2E9B73629F7D}" destId="{8437B796-A49A-4EA4-A1F1-8E972DA2341F}" srcOrd="7" destOrd="0" presId="urn:microsoft.com/office/officeart/2009/3/layout/DescendingProcess"/>
    <dgm:cxn modelId="{AE0346FA-88D5-4014-AC68-CF59C2902853}" type="presParOf" srcId="{8437B796-A49A-4EA4-A1F1-8E972DA2341F}" destId="{25FBB1B1-A265-480E-9229-3CCE1398251C}" srcOrd="0" destOrd="0" presId="urn:microsoft.com/office/officeart/2009/3/layout/DescendingProcess"/>
    <dgm:cxn modelId="{D30ED016-AD5E-4E96-872C-4B988F68AF25}" type="presParOf" srcId="{C385152A-B932-43F1-84F6-2E9B73629F7D}" destId="{EDA1D897-998C-410D-8A08-E562FF05D510}" srcOrd="8"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173404-3200-4D89-8602-3D079F2196B5}" type="doc">
      <dgm:prSet loTypeId="urn:microsoft.com/office/officeart/2009/3/layout/DescendingProcess" loCatId="process" qsTypeId="urn:microsoft.com/office/officeart/2005/8/quickstyle/simple2" qsCatId="simple" csTypeId="urn:microsoft.com/office/officeart/2005/8/colors/accent2_1" csCatId="accent2" phldr="1"/>
      <dgm:spPr/>
      <dgm:t>
        <a:bodyPr/>
        <a:lstStyle/>
        <a:p>
          <a:endParaRPr lang="es-CO"/>
        </a:p>
      </dgm:t>
    </dgm:pt>
    <dgm:pt modelId="{4E0363C5-AF3B-4DD8-A91A-A0A230C6F90B}">
      <dgm:prSet phldrT="[Texto]" custT="1"/>
      <dgm:spPr/>
      <dgm:t>
        <a:bodyPr/>
        <a:lstStyle/>
        <a:p>
          <a:r>
            <a:rPr lang="es-CO" sz="2800" b="1" dirty="0" smtClean="0">
              <a:latin typeface="Calibri" pitchFamily="34" charset="0"/>
            </a:rPr>
            <a:t>PC2: </a:t>
          </a:r>
          <a:r>
            <a:rPr lang="es-CO" sz="2800" dirty="0" smtClean="0">
              <a:latin typeface="Calibri" panose="020F0502020204030204" pitchFamily="34" charset="0"/>
            </a:rPr>
            <a:t>Automatización de campañas</a:t>
          </a:r>
          <a:endParaRPr lang="es-CO" sz="2800" b="1" dirty="0">
            <a:latin typeface="Calibri" pitchFamily="34" charset="0"/>
          </a:endParaRPr>
        </a:p>
      </dgm:t>
    </dgm:pt>
    <dgm:pt modelId="{D0E1EEA1-FB7B-4D7E-983C-A9C136120147}" type="parTrans" cxnId="{79425FB7-0F58-46E2-B6A0-C6D8B374F160}">
      <dgm:prSet/>
      <dgm:spPr/>
      <dgm:t>
        <a:bodyPr/>
        <a:lstStyle/>
        <a:p>
          <a:endParaRPr lang="es-CO"/>
        </a:p>
      </dgm:t>
    </dgm:pt>
    <dgm:pt modelId="{C109CF3E-974E-43B0-998A-3276E3B9ADB8}" type="sibTrans" cxnId="{79425FB7-0F58-46E2-B6A0-C6D8B374F160}">
      <dgm:prSet/>
      <dgm:spPr/>
      <dgm:t>
        <a:bodyPr/>
        <a:lstStyle/>
        <a:p>
          <a:endParaRPr lang="es-CO"/>
        </a:p>
      </dgm:t>
    </dgm:pt>
    <dgm:pt modelId="{65BD6CBC-0ABD-480A-9BC4-D118317B6E9A}">
      <dgm:prSet phldrT="[Texto]" custT="1"/>
      <dgm:spPr/>
      <dgm:t>
        <a:bodyPr/>
        <a:lstStyle/>
        <a:p>
          <a:r>
            <a:rPr lang="es-CO" sz="2800" b="1" dirty="0" smtClean="0">
              <a:latin typeface="Calibri" pitchFamily="34" charset="0"/>
            </a:rPr>
            <a:t>PC5: </a:t>
          </a:r>
          <a:r>
            <a:rPr lang="es-CO" sz="2800" dirty="0" smtClean="0">
              <a:latin typeface="Calibri" panose="020F0502020204030204" pitchFamily="34" charset="0"/>
            </a:rPr>
            <a:t>Evaluación de acuerdos de servicio</a:t>
          </a:r>
          <a:endParaRPr lang="es-CO" sz="2800" b="1" dirty="0">
            <a:latin typeface="Calibri" pitchFamily="34" charset="0"/>
          </a:endParaRPr>
        </a:p>
      </dgm:t>
    </dgm:pt>
    <dgm:pt modelId="{73AA7F08-9311-46BD-9F38-F84A7F3FC265}" type="parTrans" cxnId="{D5CBE7F3-8CBB-4FB9-A2A7-8C817EC3A340}">
      <dgm:prSet/>
      <dgm:spPr/>
      <dgm:t>
        <a:bodyPr/>
        <a:lstStyle/>
        <a:p>
          <a:endParaRPr lang="es-CO"/>
        </a:p>
      </dgm:t>
    </dgm:pt>
    <dgm:pt modelId="{CA99A9FD-8227-460C-B39A-22F94310A66D}" type="sibTrans" cxnId="{D5CBE7F3-8CBB-4FB9-A2A7-8C817EC3A340}">
      <dgm:prSet/>
      <dgm:spPr/>
      <dgm:t>
        <a:bodyPr/>
        <a:lstStyle/>
        <a:p>
          <a:endParaRPr lang="es-CO"/>
        </a:p>
      </dgm:t>
    </dgm:pt>
    <dgm:pt modelId="{291FC35F-DB37-4C80-8742-CA6ECB7BF5BD}">
      <dgm:prSet phldrT="[Texto]" custT="1"/>
      <dgm:spPr/>
      <dgm:t>
        <a:bodyPr/>
        <a:lstStyle/>
        <a:p>
          <a:r>
            <a:rPr lang="es-CO" sz="2800" b="1" dirty="0" smtClean="0">
              <a:latin typeface="Calibri" pitchFamily="34" charset="0"/>
            </a:rPr>
            <a:t>PC4: </a:t>
          </a:r>
          <a:r>
            <a:rPr lang="es-CO" sz="2800" dirty="0" smtClean="0">
              <a:latin typeface="Calibri" panose="020F0502020204030204" pitchFamily="34" charset="0"/>
            </a:rPr>
            <a:t>Monitor de Transacciones</a:t>
          </a:r>
          <a:endParaRPr lang="es-CO" sz="2800" b="1" dirty="0">
            <a:latin typeface="Calibri" pitchFamily="34" charset="0"/>
          </a:endParaRPr>
        </a:p>
      </dgm:t>
    </dgm:pt>
    <dgm:pt modelId="{F88B812C-69B3-4F05-9B47-E61B8A7FE317}" type="parTrans" cxnId="{BA96E17F-52D7-44B6-B5A2-5023EF952A74}">
      <dgm:prSet/>
      <dgm:spPr/>
      <dgm:t>
        <a:bodyPr/>
        <a:lstStyle/>
        <a:p>
          <a:endParaRPr lang="es-CO"/>
        </a:p>
      </dgm:t>
    </dgm:pt>
    <dgm:pt modelId="{1420A7A8-D13E-466A-87C5-41DAB7B1FF8B}" type="sibTrans" cxnId="{BA96E17F-52D7-44B6-B5A2-5023EF952A74}">
      <dgm:prSet/>
      <dgm:spPr/>
      <dgm:t>
        <a:bodyPr/>
        <a:lstStyle/>
        <a:p>
          <a:endParaRPr lang="es-CO"/>
        </a:p>
      </dgm:t>
    </dgm:pt>
    <dgm:pt modelId="{C385152A-B932-43F1-84F6-2E9B73629F7D}" type="pres">
      <dgm:prSet presAssocID="{2B173404-3200-4D89-8602-3D079F2196B5}" presName="Name0" presStyleCnt="0">
        <dgm:presLayoutVars>
          <dgm:chMax val="7"/>
          <dgm:chPref val="5"/>
        </dgm:presLayoutVars>
      </dgm:prSet>
      <dgm:spPr/>
      <dgm:t>
        <a:bodyPr/>
        <a:lstStyle/>
        <a:p>
          <a:endParaRPr lang="es-CO"/>
        </a:p>
      </dgm:t>
    </dgm:pt>
    <dgm:pt modelId="{1E6F18E5-0FEC-41A6-A361-94AB29C14AD2}" type="pres">
      <dgm:prSet presAssocID="{2B173404-3200-4D89-8602-3D079F2196B5}" presName="arrowNode" presStyleLbl="node1" presStyleIdx="0" presStyleCnt="1"/>
      <dgm:spPr/>
    </dgm:pt>
    <dgm:pt modelId="{1FF7E736-CE8E-4EFE-932A-962BDC2733F9}" type="pres">
      <dgm:prSet presAssocID="{65BD6CBC-0ABD-480A-9BC4-D118317B6E9A}" presName="txNode1" presStyleLbl="revTx" presStyleIdx="0" presStyleCnt="3" custScaleX="175033">
        <dgm:presLayoutVars>
          <dgm:bulletEnabled val="1"/>
        </dgm:presLayoutVars>
      </dgm:prSet>
      <dgm:spPr/>
      <dgm:t>
        <a:bodyPr/>
        <a:lstStyle/>
        <a:p>
          <a:endParaRPr lang="es-CO"/>
        </a:p>
      </dgm:t>
    </dgm:pt>
    <dgm:pt modelId="{4E54808E-8DD8-42C2-8FF2-9BF923D21D09}" type="pres">
      <dgm:prSet presAssocID="{291FC35F-DB37-4C80-8742-CA6ECB7BF5BD}" presName="txNode2" presStyleLbl="revTx" presStyleIdx="1" presStyleCnt="3" custScaleX="119536">
        <dgm:presLayoutVars>
          <dgm:bulletEnabled val="1"/>
        </dgm:presLayoutVars>
      </dgm:prSet>
      <dgm:spPr/>
      <dgm:t>
        <a:bodyPr/>
        <a:lstStyle/>
        <a:p>
          <a:endParaRPr lang="es-CO"/>
        </a:p>
      </dgm:t>
    </dgm:pt>
    <dgm:pt modelId="{374B24B7-1F1A-4FA2-92E1-F47E95587AB2}" type="pres">
      <dgm:prSet presAssocID="{1420A7A8-D13E-466A-87C5-41DAB7B1FF8B}" presName="dotNode2" presStyleCnt="0"/>
      <dgm:spPr/>
    </dgm:pt>
    <dgm:pt modelId="{25EB0D1A-8E54-4A2A-AA15-E4DF4EE52A2F}" type="pres">
      <dgm:prSet presAssocID="{1420A7A8-D13E-466A-87C5-41DAB7B1FF8B}" presName="dotRepeatNode" presStyleLbl="fgShp" presStyleIdx="0" presStyleCnt="1"/>
      <dgm:spPr/>
      <dgm:t>
        <a:bodyPr/>
        <a:lstStyle/>
        <a:p>
          <a:endParaRPr lang="es-CO"/>
        </a:p>
      </dgm:t>
    </dgm:pt>
    <dgm:pt modelId="{E0C122CA-6F08-44E7-A3AE-BC9DE92A7277}" type="pres">
      <dgm:prSet presAssocID="{4E0363C5-AF3B-4DD8-A91A-A0A230C6F90B}" presName="txNode3" presStyleLbl="revTx" presStyleIdx="2" presStyleCnt="3" custScaleX="132021">
        <dgm:presLayoutVars>
          <dgm:bulletEnabled val="1"/>
        </dgm:presLayoutVars>
      </dgm:prSet>
      <dgm:spPr/>
      <dgm:t>
        <a:bodyPr/>
        <a:lstStyle/>
        <a:p>
          <a:endParaRPr lang="es-CO"/>
        </a:p>
      </dgm:t>
    </dgm:pt>
  </dgm:ptLst>
  <dgm:cxnLst>
    <dgm:cxn modelId="{4B2A5413-BBD4-4A54-9140-EF32E047A570}" type="presOf" srcId="{2B173404-3200-4D89-8602-3D079F2196B5}" destId="{C385152A-B932-43F1-84F6-2E9B73629F7D}" srcOrd="0" destOrd="0" presId="urn:microsoft.com/office/officeart/2009/3/layout/DescendingProcess"/>
    <dgm:cxn modelId="{BA96E17F-52D7-44B6-B5A2-5023EF952A74}" srcId="{2B173404-3200-4D89-8602-3D079F2196B5}" destId="{291FC35F-DB37-4C80-8742-CA6ECB7BF5BD}" srcOrd="1" destOrd="0" parTransId="{F88B812C-69B3-4F05-9B47-E61B8A7FE317}" sibTransId="{1420A7A8-D13E-466A-87C5-41DAB7B1FF8B}"/>
    <dgm:cxn modelId="{11D1EE44-BFC6-4805-91ED-755E45966495}" type="presOf" srcId="{65BD6CBC-0ABD-480A-9BC4-D118317B6E9A}" destId="{1FF7E736-CE8E-4EFE-932A-962BDC2733F9}" srcOrd="0" destOrd="0" presId="urn:microsoft.com/office/officeart/2009/3/layout/DescendingProcess"/>
    <dgm:cxn modelId="{ED58CD7C-039E-4C88-B613-16724A9B6F3E}" type="presOf" srcId="{1420A7A8-D13E-466A-87C5-41DAB7B1FF8B}" destId="{25EB0D1A-8E54-4A2A-AA15-E4DF4EE52A2F}" srcOrd="0" destOrd="0" presId="urn:microsoft.com/office/officeart/2009/3/layout/DescendingProcess"/>
    <dgm:cxn modelId="{79425FB7-0F58-46E2-B6A0-C6D8B374F160}" srcId="{2B173404-3200-4D89-8602-3D079F2196B5}" destId="{4E0363C5-AF3B-4DD8-A91A-A0A230C6F90B}" srcOrd="2" destOrd="0" parTransId="{D0E1EEA1-FB7B-4D7E-983C-A9C136120147}" sibTransId="{C109CF3E-974E-43B0-998A-3276E3B9ADB8}"/>
    <dgm:cxn modelId="{D5CBE7F3-8CBB-4FB9-A2A7-8C817EC3A340}" srcId="{2B173404-3200-4D89-8602-3D079F2196B5}" destId="{65BD6CBC-0ABD-480A-9BC4-D118317B6E9A}" srcOrd="0" destOrd="0" parTransId="{73AA7F08-9311-46BD-9F38-F84A7F3FC265}" sibTransId="{CA99A9FD-8227-460C-B39A-22F94310A66D}"/>
    <dgm:cxn modelId="{52EBE603-B70F-43FE-A926-CBA68AE7D0A3}" type="presOf" srcId="{291FC35F-DB37-4C80-8742-CA6ECB7BF5BD}" destId="{4E54808E-8DD8-42C2-8FF2-9BF923D21D09}" srcOrd="0" destOrd="0" presId="urn:microsoft.com/office/officeart/2009/3/layout/DescendingProcess"/>
    <dgm:cxn modelId="{34B8D210-D518-464B-941D-6D637528FB7B}" type="presOf" srcId="{4E0363C5-AF3B-4DD8-A91A-A0A230C6F90B}" destId="{E0C122CA-6F08-44E7-A3AE-BC9DE92A7277}" srcOrd="0" destOrd="0" presId="urn:microsoft.com/office/officeart/2009/3/layout/DescendingProcess"/>
    <dgm:cxn modelId="{59C0FB38-C636-4961-9CDC-D5061727474D}" type="presParOf" srcId="{C385152A-B932-43F1-84F6-2E9B73629F7D}" destId="{1E6F18E5-0FEC-41A6-A361-94AB29C14AD2}" srcOrd="0" destOrd="0" presId="urn:microsoft.com/office/officeart/2009/3/layout/DescendingProcess"/>
    <dgm:cxn modelId="{EF4521D0-92CA-4EEB-BA49-16CC190644A6}" type="presParOf" srcId="{C385152A-B932-43F1-84F6-2E9B73629F7D}" destId="{1FF7E736-CE8E-4EFE-932A-962BDC2733F9}" srcOrd="1" destOrd="0" presId="urn:microsoft.com/office/officeart/2009/3/layout/DescendingProcess"/>
    <dgm:cxn modelId="{C0A31EAE-CAC4-4588-9434-2A86C86FFB19}" type="presParOf" srcId="{C385152A-B932-43F1-84F6-2E9B73629F7D}" destId="{4E54808E-8DD8-42C2-8FF2-9BF923D21D09}" srcOrd="2" destOrd="0" presId="urn:microsoft.com/office/officeart/2009/3/layout/DescendingProcess"/>
    <dgm:cxn modelId="{9B588BC6-86FE-4F93-AE11-5D30A2BA9A02}" type="presParOf" srcId="{C385152A-B932-43F1-84F6-2E9B73629F7D}" destId="{374B24B7-1F1A-4FA2-92E1-F47E95587AB2}" srcOrd="3" destOrd="0" presId="urn:microsoft.com/office/officeart/2009/3/layout/DescendingProcess"/>
    <dgm:cxn modelId="{408E6F7D-F64F-409C-945E-11F8F8608FD6}" type="presParOf" srcId="{374B24B7-1F1A-4FA2-92E1-F47E95587AB2}" destId="{25EB0D1A-8E54-4A2A-AA15-E4DF4EE52A2F}" srcOrd="0" destOrd="0" presId="urn:microsoft.com/office/officeart/2009/3/layout/DescendingProcess"/>
    <dgm:cxn modelId="{9AEF0174-973B-4546-A1AE-CD2561469E5A}" type="presParOf" srcId="{C385152A-B932-43F1-84F6-2E9B73629F7D}" destId="{E0C122CA-6F08-44E7-A3AE-BC9DE92A7277}" srcOrd="4" destOrd="0" presId="urn:microsoft.com/office/officeart/2009/3/layout/Descending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9DC58F-054F-46EC-94CF-395FDB8415F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O"/>
        </a:p>
      </dgm:t>
    </dgm:pt>
    <dgm:pt modelId="{614BEEF7-BD65-4347-97F0-9EDF5B0188E1}">
      <dgm:prSet phldrT="[Texto]" custT="1"/>
      <dgm:spPr/>
      <dgm:t>
        <a:bodyPr/>
        <a:lstStyle/>
        <a:p>
          <a:r>
            <a:rPr lang="es-CO" sz="2800" dirty="0" smtClean="0"/>
            <a:t>Beneficio 	40%</a:t>
          </a:r>
          <a:endParaRPr lang="es-CO" sz="2800" dirty="0"/>
        </a:p>
      </dgm:t>
    </dgm:pt>
    <dgm:pt modelId="{A576A62A-DF45-4217-B85A-C8737EFF88BB}" type="parTrans" cxnId="{5C0FD830-1882-4477-B114-2AB16C25DE9C}">
      <dgm:prSet/>
      <dgm:spPr/>
      <dgm:t>
        <a:bodyPr/>
        <a:lstStyle/>
        <a:p>
          <a:endParaRPr lang="es-CO"/>
        </a:p>
      </dgm:t>
    </dgm:pt>
    <dgm:pt modelId="{768BE1F4-965A-4B95-BA08-9F0833EC2D72}" type="sibTrans" cxnId="{5C0FD830-1882-4477-B114-2AB16C25DE9C}">
      <dgm:prSet/>
      <dgm:spPr/>
      <dgm:t>
        <a:bodyPr/>
        <a:lstStyle/>
        <a:p>
          <a:endParaRPr lang="es-CO"/>
        </a:p>
      </dgm:t>
    </dgm:pt>
    <dgm:pt modelId="{FE59D113-E093-437A-A57C-FFAA5FE38BF5}">
      <dgm:prSet custT="1"/>
      <dgm:spPr/>
      <dgm:t>
        <a:bodyPr/>
        <a:lstStyle/>
        <a:p>
          <a:r>
            <a:rPr lang="es-CO" sz="2800" dirty="0" smtClean="0"/>
            <a:t>Capacidad	30%</a:t>
          </a:r>
          <a:endParaRPr lang="es-CO" sz="2800" dirty="0"/>
        </a:p>
      </dgm:t>
    </dgm:pt>
    <dgm:pt modelId="{22DB8695-6DCD-4872-B6D8-89D39A48F56D}" type="parTrans" cxnId="{FB33734F-DEAE-4729-A0D3-DB5697B89A3E}">
      <dgm:prSet/>
      <dgm:spPr/>
      <dgm:t>
        <a:bodyPr/>
        <a:lstStyle/>
        <a:p>
          <a:endParaRPr lang="es-CO"/>
        </a:p>
      </dgm:t>
    </dgm:pt>
    <dgm:pt modelId="{D9B29639-3491-456B-9050-082C2EDF3A01}" type="sibTrans" cxnId="{FB33734F-DEAE-4729-A0D3-DB5697B89A3E}">
      <dgm:prSet/>
      <dgm:spPr/>
      <dgm:t>
        <a:bodyPr/>
        <a:lstStyle/>
        <a:p>
          <a:endParaRPr lang="es-CO"/>
        </a:p>
      </dgm:t>
    </dgm:pt>
    <dgm:pt modelId="{D15839A7-1D00-4B9C-A18F-97835B80CEF0}">
      <dgm:prSet custT="1"/>
      <dgm:spPr/>
      <dgm:t>
        <a:bodyPr/>
        <a:lstStyle/>
        <a:p>
          <a:r>
            <a:rPr lang="es-CO" sz="2800" dirty="0" smtClean="0"/>
            <a:t>Criticidad	10%</a:t>
          </a:r>
          <a:endParaRPr lang="es-CO" sz="2800" dirty="0"/>
        </a:p>
      </dgm:t>
    </dgm:pt>
    <dgm:pt modelId="{EA325D5F-D5C4-4963-BD42-693A2F9FFD28}" type="parTrans" cxnId="{FD7950B3-A876-4A4B-840B-B2B53EF3D5A1}">
      <dgm:prSet/>
      <dgm:spPr/>
      <dgm:t>
        <a:bodyPr/>
        <a:lstStyle/>
        <a:p>
          <a:endParaRPr lang="es-CO"/>
        </a:p>
      </dgm:t>
    </dgm:pt>
    <dgm:pt modelId="{F0E01687-4B23-4CCA-8B99-0388C7829E14}" type="sibTrans" cxnId="{FD7950B3-A876-4A4B-840B-B2B53EF3D5A1}">
      <dgm:prSet/>
      <dgm:spPr/>
      <dgm:t>
        <a:bodyPr/>
        <a:lstStyle/>
        <a:p>
          <a:endParaRPr lang="es-CO"/>
        </a:p>
      </dgm:t>
    </dgm:pt>
    <dgm:pt modelId="{61910825-617A-4C8B-BC89-B3DA43763D15}">
      <dgm:prSet custT="1"/>
      <dgm:spPr/>
      <dgm:t>
        <a:bodyPr/>
        <a:lstStyle/>
        <a:p>
          <a:r>
            <a:rPr lang="es-CO" sz="2800" dirty="0" smtClean="0"/>
            <a:t>Dependencia	20%</a:t>
          </a:r>
          <a:endParaRPr lang="es-CO" sz="2800" dirty="0"/>
        </a:p>
      </dgm:t>
    </dgm:pt>
    <dgm:pt modelId="{125C3694-A0CA-46F7-BF79-9EC843564435}" type="parTrans" cxnId="{8701B178-9C18-48BE-9C63-4658FF064F4D}">
      <dgm:prSet/>
      <dgm:spPr/>
      <dgm:t>
        <a:bodyPr/>
        <a:lstStyle/>
        <a:p>
          <a:endParaRPr lang="es-CO"/>
        </a:p>
      </dgm:t>
    </dgm:pt>
    <dgm:pt modelId="{59BBD049-CD64-4F80-87A2-4ADC04FEB54B}" type="sibTrans" cxnId="{8701B178-9C18-48BE-9C63-4658FF064F4D}">
      <dgm:prSet/>
      <dgm:spPr/>
      <dgm:t>
        <a:bodyPr/>
        <a:lstStyle/>
        <a:p>
          <a:endParaRPr lang="es-CO"/>
        </a:p>
      </dgm:t>
    </dgm:pt>
    <dgm:pt modelId="{948AC4A9-89C8-466A-AE32-378614D12956}" type="pres">
      <dgm:prSet presAssocID="{FB9DC58F-054F-46EC-94CF-395FDB8415F9}" presName="linear" presStyleCnt="0">
        <dgm:presLayoutVars>
          <dgm:dir/>
          <dgm:animLvl val="lvl"/>
          <dgm:resizeHandles val="exact"/>
        </dgm:presLayoutVars>
      </dgm:prSet>
      <dgm:spPr/>
      <dgm:t>
        <a:bodyPr/>
        <a:lstStyle/>
        <a:p>
          <a:endParaRPr lang="es-CO"/>
        </a:p>
      </dgm:t>
    </dgm:pt>
    <dgm:pt modelId="{AF7C272D-39A5-4769-9E7D-F44F0EDC840E}" type="pres">
      <dgm:prSet presAssocID="{614BEEF7-BD65-4347-97F0-9EDF5B0188E1}" presName="parentLin" presStyleCnt="0"/>
      <dgm:spPr/>
    </dgm:pt>
    <dgm:pt modelId="{09B59BB1-ADC3-45B3-A36C-7D1A8BF3EDB4}" type="pres">
      <dgm:prSet presAssocID="{614BEEF7-BD65-4347-97F0-9EDF5B0188E1}" presName="parentLeftMargin" presStyleLbl="node1" presStyleIdx="0" presStyleCnt="4"/>
      <dgm:spPr/>
      <dgm:t>
        <a:bodyPr/>
        <a:lstStyle/>
        <a:p>
          <a:endParaRPr lang="es-CO"/>
        </a:p>
      </dgm:t>
    </dgm:pt>
    <dgm:pt modelId="{C1A63BDA-DC46-4C00-BD78-3218E66F8AC0}" type="pres">
      <dgm:prSet presAssocID="{614BEEF7-BD65-4347-97F0-9EDF5B0188E1}" presName="parentText" presStyleLbl="node1" presStyleIdx="0" presStyleCnt="4" custScaleX="129158">
        <dgm:presLayoutVars>
          <dgm:chMax val="0"/>
          <dgm:bulletEnabled val="1"/>
        </dgm:presLayoutVars>
      </dgm:prSet>
      <dgm:spPr/>
      <dgm:t>
        <a:bodyPr/>
        <a:lstStyle/>
        <a:p>
          <a:endParaRPr lang="es-CO"/>
        </a:p>
      </dgm:t>
    </dgm:pt>
    <dgm:pt modelId="{692D44AC-EE3E-4E08-895E-596F32A304CA}" type="pres">
      <dgm:prSet presAssocID="{614BEEF7-BD65-4347-97F0-9EDF5B0188E1}" presName="negativeSpace" presStyleCnt="0"/>
      <dgm:spPr/>
    </dgm:pt>
    <dgm:pt modelId="{FCF531B2-F87C-4BCD-94E8-9EF9A3045288}" type="pres">
      <dgm:prSet presAssocID="{614BEEF7-BD65-4347-97F0-9EDF5B0188E1}" presName="childText" presStyleLbl="conFgAcc1" presStyleIdx="0" presStyleCnt="4">
        <dgm:presLayoutVars>
          <dgm:bulletEnabled val="1"/>
        </dgm:presLayoutVars>
      </dgm:prSet>
      <dgm:spPr/>
    </dgm:pt>
    <dgm:pt modelId="{816005D9-E2E0-499E-BF08-30370281D555}" type="pres">
      <dgm:prSet presAssocID="{768BE1F4-965A-4B95-BA08-9F0833EC2D72}" presName="spaceBetweenRectangles" presStyleCnt="0"/>
      <dgm:spPr/>
    </dgm:pt>
    <dgm:pt modelId="{D3863B8E-88D9-4D3A-B3F8-13A0972D1548}" type="pres">
      <dgm:prSet presAssocID="{FE59D113-E093-437A-A57C-FFAA5FE38BF5}" presName="parentLin" presStyleCnt="0"/>
      <dgm:spPr/>
    </dgm:pt>
    <dgm:pt modelId="{D3DF2700-80AD-4327-A522-163166EE8E51}" type="pres">
      <dgm:prSet presAssocID="{FE59D113-E093-437A-A57C-FFAA5FE38BF5}" presName="parentLeftMargin" presStyleLbl="node1" presStyleIdx="0" presStyleCnt="4"/>
      <dgm:spPr/>
      <dgm:t>
        <a:bodyPr/>
        <a:lstStyle/>
        <a:p>
          <a:endParaRPr lang="es-CO"/>
        </a:p>
      </dgm:t>
    </dgm:pt>
    <dgm:pt modelId="{0CAAF2D5-9295-40CE-839F-2F2390A7A9FD}" type="pres">
      <dgm:prSet presAssocID="{FE59D113-E093-437A-A57C-FFAA5FE38BF5}" presName="parentText" presStyleLbl="node1" presStyleIdx="1" presStyleCnt="4" custScaleX="130457">
        <dgm:presLayoutVars>
          <dgm:chMax val="0"/>
          <dgm:bulletEnabled val="1"/>
        </dgm:presLayoutVars>
      </dgm:prSet>
      <dgm:spPr/>
      <dgm:t>
        <a:bodyPr/>
        <a:lstStyle/>
        <a:p>
          <a:endParaRPr lang="es-CO"/>
        </a:p>
      </dgm:t>
    </dgm:pt>
    <dgm:pt modelId="{4EEECCC8-088C-444C-9A39-88307DCC0EC9}" type="pres">
      <dgm:prSet presAssocID="{FE59D113-E093-437A-A57C-FFAA5FE38BF5}" presName="negativeSpace" presStyleCnt="0"/>
      <dgm:spPr/>
    </dgm:pt>
    <dgm:pt modelId="{2EF197B4-DF8B-432E-8A3B-C481ACE01731}" type="pres">
      <dgm:prSet presAssocID="{FE59D113-E093-437A-A57C-FFAA5FE38BF5}" presName="childText" presStyleLbl="conFgAcc1" presStyleIdx="1" presStyleCnt="4">
        <dgm:presLayoutVars>
          <dgm:bulletEnabled val="1"/>
        </dgm:presLayoutVars>
      </dgm:prSet>
      <dgm:spPr/>
    </dgm:pt>
    <dgm:pt modelId="{8505FE80-881B-4DB2-AFE7-ECC265EE024D}" type="pres">
      <dgm:prSet presAssocID="{D9B29639-3491-456B-9050-082C2EDF3A01}" presName="spaceBetweenRectangles" presStyleCnt="0"/>
      <dgm:spPr/>
    </dgm:pt>
    <dgm:pt modelId="{9C15D099-6768-4B5A-8D2E-CDCDEA84094D}" type="pres">
      <dgm:prSet presAssocID="{D15839A7-1D00-4B9C-A18F-97835B80CEF0}" presName="parentLin" presStyleCnt="0"/>
      <dgm:spPr/>
    </dgm:pt>
    <dgm:pt modelId="{1F6BABA5-73A7-418C-B546-F2BF1F9A256B}" type="pres">
      <dgm:prSet presAssocID="{D15839A7-1D00-4B9C-A18F-97835B80CEF0}" presName="parentLeftMargin" presStyleLbl="node1" presStyleIdx="1" presStyleCnt="4"/>
      <dgm:spPr/>
      <dgm:t>
        <a:bodyPr/>
        <a:lstStyle/>
        <a:p>
          <a:endParaRPr lang="es-CO"/>
        </a:p>
      </dgm:t>
    </dgm:pt>
    <dgm:pt modelId="{C33DF720-1E11-49B0-928B-75B7CDD51CD4}" type="pres">
      <dgm:prSet presAssocID="{D15839A7-1D00-4B9C-A18F-97835B80CEF0}" presName="parentText" presStyleLbl="node1" presStyleIdx="2" presStyleCnt="4" custScaleX="130257">
        <dgm:presLayoutVars>
          <dgm:chMax val="0"/>
          <dgm:bulletEnabled val="1"/>
        </dgm:presLayoutVars>
      </dgm:prSet>
      <dgm:spPr/>
      <dgm:t>
        <a:bodyPr/>
        <a:lstStyle/>
        <a:p>
          <a:endParaRPr lang="es-CO"/>
        </a:p>
      </dgm:t>
    </dgm:pt>
    <dgm:pt modelId="{07AD2BA5-C014-49B8-BB5D-66855E3611F4}" type="pres">
      <dgm:prSet presAssocID="{D15839A7-1D00-4B9C-A18F-97835B80CEF0}" presName="negativeSpace" presStyleCnt="0"/>
      <dgm:spPr/>
    </dgm:pt>
    <dgm:pt modelId="{14A4DCC2-9480-4182-B5B7-29B9EAFDFC2A}" type="pres">
      <dgm:prSet presAssocID="{D15839A7-1D00-4B9C-A18F-97835B80CEF0}" presName="childText" presStyleLbl="conFgAcc1" presStyleIdx="2" presStyleCnt="4">
        <dgm:presLayoutVars>
          <dgm:bulletEnabled val="1"/>
        </dgm:presLayoutVars>
      </dgm:prSet>
      <dgm:spPr/>
    </dgm:pt>
    <dgm:pt modelId="{A8487378-7EAC-4FB5-892D-4ADE14FF29E8}" type="pres">
      <dgm:prSet presAssocID="{F0E01687-4B23-4CCA-8B99-0388C7829E14}" presName="spaceBetweenRectangles" presStyleCnt="0"/>
      <dgm:spPr/>
    </dgm:pt>
    <dgm:pt modelId="{1AC6F3E5-215C-4B11-9BCA-43FF4662C7B1}" type="pres">
      <dgm:prSet presAssocID="{61910825-617A-4C8B-BC89-B3DA43763D15}" presName="parentLin" presStyleCnt="0"/>
      <dgm:spPr/>
    </dgm:pt>
    <dgm:pt modelId="{79FB083C-C2DD-48C0-9650-1E583C948B8E}" type="pres">
      <dgm:prSet presAssocID="{61910825-617A-4C8B-BC89-B3DA43763D15}" presName="parentLeftMargin" presStyleLbl="node1" presStyleIdx="2" presStyleCnt="4"/>
      <dgm:spPr/>
      <dgm:t>
        <a:bodyPr/>
        <a:lstStyle/>
        <a:p>
          <a:endParaRPr lang="es-CO"/>
        </a:p>
      </dgm:t>
    </dgm:pt>
    <dgm:pt modelId="{F60C6620-EE41-4254-BD41-3912A790A410}" type="pres">
      <dgm:prSet presAssocID="{61910825-617A-4C8B-BC89-B3DA43763D15}" presName="parentText" presStyleLbl="node1" presStyleIdx="3" presStyleCnt="4" custScaleX="131531">
        <dgm:presLayoutVars>
          <dgm:chMax val="0"/>
          <dgm:bulletEnabled val="1"/>
        </dgm:presLayoutVars>
      </dgm:prSet>
      <dgm:spPr/>
      <dgm:t>
        <a:bodyPr/>
        <a:lstStyle/>
        <a:p>
          <a:endParaRPr lang="es-CO"/>
        </a:p>
      </dgm:t>
    </dgm:pt>
    <dgm:pt modelId="{A9760AEF-655E-493C-B084-BB3EFDCCC1C3}" type="pres">
      <dgm:prSet presAssocID="{61910825-617A-4C8B-BC89-B3DA43763D15}" presName="negativeSpace" presStyleCnt="0"/>
      <dgm:spPr/>
    </dgm:pt>
    <dgm:pt modelId="{3C6C8739-85C3-4EF5-8A2E-E48C02E50E03}" type="pres">
      <dgm:prSet presAssocID="{61910825-617A-4C8B-BC89-B3DA43763D15}" presName="childText" presStyleLbl="conFgAcc1" presStyleIdx="3" presStyleCnt="4">
        <dgm:presLayoutVars>
          <dgm:bulletEnabled val="1"/>
        </dgm:presLayoutVars>
      </dgm:prSet>
      <dgm:spPr/>
    </dgm:pt>
  </dgm:ptLst>
  <dgm:cxnLst>
    <dgm:cxn modelId="{A4D9E355-C647-4E47-86AC-2CBE5856AEFA}" type="presOf" srcId="{614BEEF7-BD65-4347-97F0-9EDF5B0188E1}" destId="{C1A63BDA-DC46-4C00-BD78-3218E66F8AC0}" srcOrd="1" destOrd="0" presId="urn:microsoft.com/office/officeart/2005/8/layout/list1"/>
    <dgm:cxn modelId="{11FF5974-A629-4651-A38B-CADFABC455CF}" type="presOf" srcId="{614BEEF7-BD65-4347-97F0-9EDF5B0188E1}" destId="{09B59BB1-ADC3-45B3-A36C-7D1A8BF3EDB4}" srcOrd="0" destOrd="0" presId="urn:microsoft.com/office/officeart/2005/8/layout/list1"/>
    <dgm:cxn modelId="{34D20E27-ECA5-49C4-8056-6F312973955A}" type="presOf" srcId="{D15839A7-1D00-4B9C-A18F-97835B80CEF0}" destId="{C33DF720-1E11-49B0-928B-75B7CDD51CD4}" srcOrd="1" destOrd="0" presId="urn:microsoft.com/office/officeart/2005/8/layout/list1"/>
    <dgm:cxn modelId="{97F61464-6324-4436-805C-113D59808B6D}" type="presOf" srcId="{D15839A7-1D00-4B9C-A18F-97835B80CEF0}" destId="{1F6BABA5-73A7-418C-B546-F2BF1F9A256B}" srcOrd="0" destOrd="0" presId="urn:microsoft.com/office/officeart/2005/8/layout/list1"/>
    <dgm:cxn modelId="{5C0FD830-1882-4477-B114-2AB16C25DE9C}" srcId="{FB9DC58F-054F-46EC-94CF-395FDB8415F9}" destId="{614BEEF7-BD65-4347-97F0-9EDF5B0188E1}" srcOrd="0" destOrd="0" parTransId="{A576A62A-DF45-4217-B85A-C8737EFF88BB}" sibTransId="{768BE1F4-965A-4B95-BA08-9F0833EC2D72}"/>
    <dgm:cxn modelId="{8701B178-9C18-48BE-9C63-4658FF064F4D}" srcId="{FB9DC58F-054F-46EC-94CF-395FDB8415F9}" destId="{61910825-617A-4C8B-BC89-B3DA43763D15}" srcOrd="3" destOrd="0" parTransId="{125C3694-A0CA-46F7-BF79-9EC843564435}" sibTransId="{59BBD049-CD64-4F80-87A2-4ADC04FEB54B}"/>
    <dgm:cxn modelId="{FB33734F-DEAE-4729-A0D3-DB5697B89A3E}" srcId="{FB9DC58F-054F-46EC-94CF-395FDB8415F9}" destId="{FE59D113-E093-437A-A57C-FFAA5FE38BF5}" srcOrd="1" destOrd="0" parTransId="{22DB8695-6DCD-4872-B6D8-89D39A48F56D}" sibTransId="{D9B29639-3491-456B-9050-082C2EDF3A01}"/>
    <dgm:cxn modelId="{9829450C-C114-4633-A75C-403B920D1F84}" type="presOf" srcId="{FE59D113-E093-437A-A57C-FFAA5FE38BF5}" destId="{D3DF2700-80AD-4327-A522-163166EE8E51}" srcOrd="0" destOrd="0" presId="urn:microsoft.com/office/officeart/2005/8/layout/list1"/>
    <dgm:cxn modelId="{FD7950B3-A876-4A4B-840B-B2B53EF3D5A1}" srcId="{FB9DC58F-054F-46EC-94CF-395FDB8415F9}" destId="{D15839A7-1D00-4B9C-A18F-97835B80CEF0}" srcOrd="2" destOrd="0" parTransId="{EA325D5F-D5C4-4963-BD42-693A2F9FFD28}" sibTransId="{F0E01687-4B23-4CCA-8B99-0388C7829E14}"/>
    <dgm:cxn modelId="{9696B3FE-8113-4BB0-B41E-528A0028B8FC}" type="presOf" srcId="{61910825-617A-4C8B-BC89-B3DA43763D15}" destId="{F60C6620-EE41-4254-BD41-3912A790A410}" srcOrd="1" destOrd="0" presId="urn:microsoft.com/office/officeart/2005/8/layout/list1"/>
    <dgm:cxn modelId="{FE933753-19E6-4959-84E8-8AFD6E24DAB1}" type="presOf" srcId="{FE59D113-E093-437A-A57C-FFAA5FE38BF5}" destId="{0CAAF2D5-9295-40CE-839F-2F2390A7A9FD}" srcOrd="1" destOrd="0" presId="urn:microsoft.com/office/officeart/2005/8/layout/list1"/>
    <dgm:cxn modelId="{BCFC810F-5B0F-4ABD-A63A-3CBC3CDC6A2E}" type="presOf" srcId="{FB9DC58F-054F-46EC-94CF-395FDB8415F9}" destId="{948AC4A9-89C8-466A-AE32-378614D12956}" srcOrd="0" destOrd="0" presId="urn:microsoft.com/office/officeart/2005/8/layout/list1"/>
    <dgm:cxn modelId="{DEFE7ADE-23AF-4EF2-86AA-2C923BC10C3B}" type="presOf" srcId="{61910825-617A-4C8B-BC89-B3DA43763D15}" destId="{79FB083C-C2DD-48C0-9650-1E583C948B8E}" srcOrd="0" destOrd="0" presId="urn:microsoft.com/office/officeart/2005/8/layout/list1"/>
    <dgm:cxn modelId="{0954EB6A-C663-4577-A37A-15857B4630F0}" type="presParOf" srcId="{948AC4A9-89C8-466A-AE32-378614D12956}" destId="{AF7C272D-39A5-4769-9E7D-F44F0EDC840E}" srcOrd="0" destOrd="0" presId="urn:microsoft.com/office/officeart/2005/8/layout/list1"/>
    <dgm:cxn modelId="{6F35169A-6C49-4766-A1D6-A9781BCC676A}" type="presParOf" srcId="{AF7C272D-39A5-4769-9E7D-F44F0EDC840E}" destId="{09B59BB1-ADC3-45B3-A36C-7D1A8BF3EDB4}" srcOrd="0" destOrd="0" presId="urn:microsoft.com/office/officeart/2005/8/layout/list1"/>
    <dgm:cxn modelId="{C104CD47-0DF6-4E26-8760-C20D35EF0BD6}" type="presParOf" srcId="{AF7C272D-39A5-4769-9E7D-F44F0EDC840E}" destId="{C1A63BDA-DC46-4C00-BD78-3218E66F8AC0}" srcOrd="1" destOrd="0" presId="urn:microsoft.com/office/officeart/2005/8/layout/list1"/>
    <dgm:cxn modelId="{56A3965B-9B12-4D52-B122-61595BEDE74B}" type="presParOf" srcId="{948AC4A9-89C8-466A-AE32-378614D12956}" destId="{692D44AC-EE3E-4E08-895E-596F32A304CA}" srcOrd="1" destOrd="0" presId="urn:microsoft.com/office/officeart/2005/8/layout/list1"/>
    <dgm:cxn modelId="{F2A2EDBD-01A7-40E2-A48A-760C98240596}" type="presParOf" srcId="{948AC4A9-89C8-466A-AE32-378614D12956}" destId="{FCF531B2-F87C-4BCD-94E8-9EF9A3045288}" srcOrd="2" destOrd="0" presId="urn:microsoft.com/office/officeart/2005/8/layout/list1"/>
    <dgm:cxn modelId="{95030672-0C65-4B1A-981B-4982078BC67B}" type="presParOf" srcId="{948AC4A9-89C8-466A-AE32-378614D12956}" destId="{816005D9-E2E0-499E-BF08-30370281D555}" srcOrd="3" destOrd="0" presId="urn:microsoft.com/office/officeart/2005/8/layout/list1"/>
    <dgm:cxn modelId="{A852A8BF-18CA-4EAE-A67A-F3FBDB592DE2}" type="presParOf" srcId="{948AC4A9-89C8-466A-AE32-378614D12956}" destId="{D3863B8E-88D9-4D3A-B3F8-13A0972D1548}" srcOrd="4" destOrd="0" presId="urn:microsoft.com/office/officeart/2005/8/layout/list1"/>
    <dgm:cxn modelId="{00EC1495-8D5B-4AAF-9DF7-ECA62007777C}" type="presParOf" srcId="{D3863B8E-88D9-4D3A-B3F8-13A0972D1548}" destId="{D3DF2700-80AD-4327-A522-163166EE8E51}" srcOrd="0" destOrd="0" presId="urn:microsoft.com/office/officeart/2005/8/layout/list1"/>
    <dgm:cxn modelId="{E4184045-6C37-4AE3-BF92-D234030E833A}" type="presParOf" srcId="{D3863B8E-88D9-4D3A-B3F8-13A0972D1548}" destId="{0CAAF2D5-9295-40CE-839F-2F2390A7A9FD}" srcOrd="1" destOrd="0" presId="urn:microsoft.com/office/officeart/2005/8/layout/list1"/>
    <dgm:cxn modelId="{33DC6E91-15B7-4A67-ACD0-BBF9AFA4B317}" type="presParOf" srcId="{948AC4A9-89C8-466A-AE32-378614D12956}" destId="{4EEECCC8-088C-444C-9A39-88307DCC0EC9}" srcOrd="5" destOrd="0" presId="urn:microsoft.com/office/officeart/2005/8/layout/list1"/>
    <dgm:cxn modelId="{65333368-04F7-4A5A-86FD-188D484C8128}" type="presParOf" srcId="{948AC4A9-89C8-466A-AE32-378614D12956}" destId="{2EF197B4-DF8B-432E-8A3B-C481ACE01731}" srcOrd="6" destOrd="0" presId="urn:microsoft.com/office/officeart/2005/8/layout/list1"/>
    <dgm:cxn modelId="{BD834CF8-3954-4132-9164-2D6CC186CF89}" type="presParOf" srcId="{948AC4A9-89C8-466A-AE32-378614D12956}" destId="{8505FE80-881B-4DB2-AFE7-ECC265EE024D}" srcOrd="7" destOrd="0" presId="urn:microsoft.com/office/officeart/2005/8/layout/list1"/>
    <dgm:cxn modelId="{6B743F24-D5B9-49AA-850B-BA5E810A3513}" type="presParOf" srcId="{948AC4A9-89C8-466A-AE32-378614D12956}" destId="{9C15D099-6768-4B5A-8D2E-CDCDEA84094D}" srcOrd="8" destOrd="0" presId="urn:microsoft.com/office/officeart/2005/8/layout/list1"/>
    <dgm:cxn modelId="{043F158A-ADDE-4037-A15B-3BC04B1073B7}" type="presParOf" srcId="{9C15D099-6768-4B5A-8D2E-CDCDEA84094D}" destId="{1F6BABA5-73A7-418C-B546-F2BF1F9A256B}" srcOrd="0" destOrd="0" presId="urn:microsoft.com/office/officeart/2005/8/layout/list1"/>
    <dgm:cxn modelId="{84D31874-3636-4674-A5F9-E3988ED553A8}" type="presParOf" srcId="{9C15D099-6768-4B5A-8D2E-CDCDEA84094D}" destId="{C33DF720-1E11-49B0-928B-75B7CDD51CD4}" srcOrd="1" destOrd="0" presId="urn:microsoft.com/office/officeart/2005/8/layout/list1"/>
    <dgm:cxn modelId="{5939417B-961F-4BD8-9DE4-2195E935DA5D}" type="presParOf" srcId="{948AC4A9-89C8-466A-AE32-378614D12956}" destId="{07AD2BA5-C014-49B8-BB5D-66855E3611F4}" srcOrd="9" destOrd="0" presId="urn:microsoft.com/office/officeart/2005/8/layout/list1"/>
    <dgm:cxn modelId="{BFF4F401-ACFC-4D2A-BF69-EDFD2D7AEB8D}" type="presParOf" srcId="{948AC4A9-89C8-466A-AE32-378614D12956}" destId="{14A4DCC2-9480-4182-B5B7-29B9EAFDFC2A}" srcOrd="10" destOrd="0" presId="urn:microsoft.com/office/officeart/2005/8/layout/list1"/>
    <dgm:cxn modelId="{65AA600D-87F2-4724-9CB4-E92968B0705A}" type="presParOf" srcId="{948AC4A9-89C8-466A-AE32-378614D12956}" destId="{A8487378-7EAC-4FB5-892D-4ADE14FF29E8}" srcOrd="11" destOrd="0" presId="urn:microsoft.com/office/officeart/2005/8/layout/list1"/>
    <dgm:cxn modelId="{5AC03D7B-A1F3-4215-AF40-551D2CC00BEA}" type="presParOf" srcId="{948AC4A9-89C8-466A-AE32-378614D12956}" destId="{1AC6F3E5-215C-4B11-9BCA-43FF4662C7B1}" srcOrd="12" destOrd="0" presId="urn:microsoft.com/office/officeart/2005/8/layout/list1"/>
    <dgm:cxn modelId="{83562BD2-B27F-4593-A132-14FC25DE844E}" type="presParOf" srcId="{1AC6F3E5-215C-4B11-9BCA-43FF4662C7B1}" destId="{79FB083C-C2DD-48C0-9650-1E583C948B8E}" srcOrd="0" destOrd="0" presId="urn:microsoft.com/office/officeart/2005/8/layout/list1"/>
    <dgm:cxn modelId="{FCD6CD4C-3F27-4568-84E8-2C53B67D4BED}" type="presParOf" srcId="{1AC6F3E5-215C-4B11-9BCA-43FF4662C7B1}" destId="{F60C6620-EE41-4254-BD41-3912A790A410}" srcOrd="1" destOrd="0" presId="urn:microsoft.com/office/officeart/2005/8/layout/list1"/>
    <dgm:cxn modelId="{C5D443BC-F0D2-451D-B9AF-A0058864A373}" type="presParOf" srcId="{948AC4A9-89C8-466A-AE32-378614D12956}" destId="{A9760AEF-655E-493C-B084-BB3EFDCCC1C3}" srcOrd="13" destOrd="0" presId="urn:microsoft.com/office/officeart/2005/8/layout/list1"/>
    <dgm:cxn modelId="{38A0D8C2-1F29-4EB8-A352-AC1ABC98731B}" type="presParOf" srcId="{948AC4A9-89C8-466A-AE32-378614D12956}" destId="{3C6C8739-85C3-4EF5-8A2E-E48C02E50E03}" srcOrd="14" destOrd="0" presId="urn:microsoft.com/office/officeart/2005/8/layout/list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17A389-3C94-44E3-B96E-9330306DA649}" type="doc">
      <dgm:prSet loTypeId="urn:microsoft.com/office/officeart/2005/8/layout/hList6" loCatId="list" qsTypeId="urn:microsoft.com/office/officeart/2005/8/quickstyle/simple1" qsCatId="simple" csTypeId="urn:microsoft.com/office/officeart/2005/8/colors/colorful2" csCatId="colorful" phldr="1"/>
      <dgm:spPr/>
      <dgm:t>
        <a:bodyPr/>
        <a:lstStyle/>
        <a:p>
          <a:endParaRPr lang="es-CO"/>
        </a:p>
      </dgm:t>
    </dgm:pt>
    <dgm:pt modelId="{421BCADB-D5AC-40AD-9731-5DAB05CD1D92}">
      <dgm:prSet phldrT="[Texto]" custT="1"/>
      <dgm:spPr/>
      <dgm:t>
        <a:bodyPr/>
        <a:lstStyle/>
        <a:p>
          <a:pPr algn="l"/>
          <a:r>
            <a:rPr lang="es-CO" sz="2400" b="1" dirty="0" smtClean="0">
              <a:effectLst>
                <a:outerShdw blurRad="38100" dist="38100" dir="2700000" algn="tl">
                  <a:srgbClr val="000000">
                    <a:alpha val="43137"/>
                  </a:srgbClr>
                </a:outerShdw>
              </a:effectLst>
              <a:latin typeface="Calibri" panose="020F0502020204030204" pitchFamily="34" charset="0"/>
            </a:rPr>
            <a:t>Aprovechar descomposición de proyectos por vista arquitectural</a:t>
          </a:r>
          <a:endParaRPr lang="es-CO" sz="2400" b="1" dirty="0">
            <a:effectLst>
              <a:outerShdw blurRad="38100" dist="38100" dir="2700000" algn="tl">
                <a:srgbClr val="000000">
                  <a:alpha val="43137"/>
                </a:srgbClr>
              </a:outerShdw>
            </a:effectLst>
            <a:latin typeface="Calibri" panose="020F0502020204030204" pitchFamily="34" charset="0"/>
          </a:endParaRPr>
        </a:p>
      </dgm:t>
    </dgm:pt>
    <dgm:pt modelId="{5B100294-4973-4462-8968-54C898392B79}" type="parTrans" cxnId="{B466886D-49AA-46F8-A66D-AFEA7F329D6F}">
      <dgm:prSet/>
      <dgm:spPr/>
      <dgm:t>
        <a:bodyPr/>
        <a:lstStyle/>
        <a:p>
          <a:endParaRPr lang="es-CO"/>
        </a:p>
      </dgm:t>
    </dgm:pt>
    <dgm:pt modelId="{B7A07D45-6E7D-4837-8A00-04A5C0485ECF}" type="sibTrans" cxnId="{B466886D-49AA-46F8-A66D-AFEA7F329D6F}">
      <dgm:prSet/>
      <dgm:spPr/>
      <dgm:t>
        <a:bodyPr/>
        <a:lstStyle/>
        <a:p>
          <a:endParaRPr lang="es-CO"/>
        </a:p>
      </dgm:t>
    </dgm:pt>
    <dgm:pt modelId="{8E887DB3-84A7-4018-9879-0870358D8936}">
      <dgm:prSet phldrT="[Texto]" custT="1"/>
      <dgm:spPr/>
      <dgm:t>
        <a:bodyPr/>
        <a:lstStyle/>
        <a:p>
          <a:pPr algn="l"/>
          <a:r>
            <a:rPr lang="es-CO" sz="2400" b="1" dirty="0" smtClean="0">
              <a:effectLst>
                <a:outerShdw blurRad="38100" dist="38100" dir="2700000" algn="tl">
                  <a:srgbClr val="000000">
                    <a:alpha val="43137"/>
                  </a:srgbClr>
                </a:outerShdw>
              </a:effectLst>
              <a:latin typeface="Calibri" panose="020F0502020204030204" pitchFamily="34" charset="0"/>
            </a:rPr>
            <a:t>Proyectos de negocio: procesos de negocio BPEL </a:t>
          </a:r>
          <a:r>
            <a:rPr lang="es-CO" sz="2400" b="1" dirty="0" err="1" smtClean="0">
              <a:effectLst>
                <a:outerShdw blurRad="38100" dist="38100" dir="2700000" algn="tl">
                  <a:srgbClr val="000000">
                    <a:alpha val="43137"/>
                  </a:srgbClr>
                </a:outerShdw>
              </a:effectLst>
              <a:latin typeface="Calibri" panose="020F0502020204030204" pitchFamily="34" charset="0"/>
            </a:rPr>
            <a:t>engine</a:t>
          </a:r>
          <a:r>
            <a:rPr lang="es-CO" sz="2400" b="1" dirty="0" smtClean="0">
              <a:effectLst>
                <a:outerShdw blurRad="38100" dist="38100" dir="2700000" algn="tl">
                  <a:srgbClr val="000000">
                    <a:alpha val="43137"/>
                  </a:srgbClr>
                </a:outerShdw>
              </a:effectLst>
              <a:latin typeface="Calibri" panose="020F0502020204030204" pitchFamily="34" charset="0"/>
            </a:rPr>
            <a:t>, servicios de </a:t>
          </a:r>
          <a:r>
            <a:rPr lang="es-CO" sz="2400" b="1" dirty="0" err="1" smtClean="0">
              <a:effectLst>
                <a:outerShdw blurRad="38100" dist="38100" dir="2700000" algn="tl">
                  <a:srgbClr val="000000">
                    <a:alpha val="43137"/>
                  </a:srgbClr>
                </a:outerShdw>
              </a:effectLst>
              <a:latin typeface="Calibri" panose="020F0502020204030204" pitchFamily="34" charset="0"/>
            </a:rPr>
            <a:t>Backend</a:t>
          </a:r>
          <a:r>
            <a:rPr lang="es-CO" sz="2400" b="1" dirty="0" smtClean="0">
              <a:effectLst>
                <a:outerShdw blurRad="38100" dist="38100" dir="2700000" algn="tl">
                  <a:srgbClr val="000000">
                    <a:alpha val="43137"/>
                  </a:srgbClr>
                </a:outerShdw>
              </a:effectLst>
              <a:latin typeface="Calibri" panose="020F0502020204030204" pitchFamily="34" charset="0"/>
            </a:rPr>
            <a:t> y </a:t>
          </a:r>
          <a:r>
            <a:rPr lang="es-CO" sz="2400" b="1" dirty="0" err="1" smtClean="0">
              <a:effectLst>
                <a:outerShdw blurRad="38100" dist="38100" dir="2700000" algn="tl">
                  <a:srgbClr val="000000">
                    <a:alpha val="43137"/>
                  </a:srgbClr>
                </a:outerShdw>
              </a:effectLst>
              <a:latin typeface="Calibri" panose="020F0502020204030204" pitchFamily="34" charset="0"/>
            </a:rPr>
            <a:t>Frontend</a:t>
          </a:r>
          <a:r>
            <a:rPr lang="es-CO" sz="2400" b="1" dirty="0" smtClean="0">
              <a:effectLst>
                <a:outerShdw blurRad="38100" dist="38100" dir="2700000" algn="tl">
                  <a:srgbClr val="000000">
                    <a:alpha val="43137"/>
                  </a:srgbClr>
                </a:outerShdw>
              </a:effectLst>
              <a:latin typeface="Calibri" panose="020F0502020204030204" pitchFamily="34" charset="0"/>
            </a:rPr>
            <a:t>, </a:t>
          </a:r>
          <a:r>
            <a:rPr lang="es-CO" sz="2400" b="1" dirty="0" err="1" smtClean="0">
              <a:effectLst>
                <a:outerShdw blurRad="38100" dist="38100" dir="2700000" algn="tl">
                  <a:srgbClr val="000000">
                    <a:alpha val="43137"/>
                  </a:srgbClr>
                </a:outerShdw>
              </a:effectLst>
              <a:latin typeface="Calibri" panose="020F0502020204030204" pitchFamily="34" charset="0"/>
            </a:rPr>
            <a:t>portlets</a:t>
          </a:r>
          <a:endParaRPr lang="es-CO" sz="2400" b="1" dirty="0">
            <a:effectLst>
              <a:outerShdw blurRad="38100" dist="38100" dir="2700000" algn="tl">
                <a:srgbClr val="000000">
                  <a:alpha val="43137"/>
                </a:srgbClr>
              </a:outerShdw>
            </a:effectLst>
            <a:latin typeface="Calibri" panose="020F0502020204030204" pitchFamily="34" charset="0"/>
          </a:endParaRPr>
        </a:p>
      </dgm:t>
    </dgm:pt>
    <dgm:pt modelId="{2E41AC47-B425-483A-8A44-DD13D16DE5E9}" type="parTrans" cxnId="{F05D75CF-BB8F-462B-B429-8CFC9D101122}">
      <dgm:prSet/>
      <dgm:spPr/>
      <dgm:t>
        <a:bodyPr/>
        <a:lstStyle/>
        <a:p>
          <a:endParaRPr lang="es-CO"/>
        </a:p>
      </dgm:t>
    </dgm:pt>
    <dgm:pt modelId="{5C3C4D5A-54B8-409E-876F-4F99EE202449}" type="sibTrans" cxnId="{F05D75CF-BB8F-462B-B429-8CFC9D101122}">
      <dgm:prSet/>
      <dgm:spPr/>
      <dgm:t>
        <a:bodyPr/>
        <a:lstStyle/>
        <a:p>
          <a:endParaRPr lang="es-CO"/>
        </a:p>
      </dgm:t>
    </dgm:pt>
    <dgm:pt modelId="{CDB48BC1-9C8B-40E6-8EA4-9FFB09C9BA1E}">
      <dgm:prSet phldrT="[Texto]" custT="1"/>
      <dgm:spPr/>
      <dgm:t>
        <a:bodyPr/>
        <a:lstStyle/>
        <a:p>
          <a:pPr algn="l"/>
          <a:r>
            <a:rPr lang="es-CO" sz="2400" b="1" dirty="0" smtClean="0">
              <a:effectLst>
                <a:outerShdw blurRad="38100" dist="38100" dir="2700000" algn="tl">
                  <a:srgbClr val="000000">
                    <a:alpha val="43137"/>
                  </a:srgbClr>
                </a:outerShdw>
              </a:effectLst>
              <a:latin typeface="Calibri" panose="020F0502020204030204" pitchFamily="34" charset="0"/>
            </a:rPr>
            <a:t>Proyectos de información y aplicaciones: Aplicaciones legado</a:t>
          </a:r>
          <a:endParaRPr lang="es-CO" sz="2400" b="1" dirty="0">
            <a:effectLst>
              <a:outerShdw blurRad="38100" dist="38100" dir="2700000" algn="tl">
                <a:srgbClr val="000000">
                  <a:alpha val="43137"/>
                </a:srgbClr>
              </a:outerShdw>
            </a:effectLst>
            <a:latin typeface="Calibri" panose="020F0502020204030204" pitchFamily="34" charset="0"/>
          </a:endParaRPr>
        </a:p>
      </dgm:t>
    </dgm:pt>
    <dgm:pt modelId="{8A4B0581-6CC2-4E6D-B0E2-03746B1D9518}" type="parTrans" cxnId="{E9EB799D-60DC-4BFE-8A23-5E901EE8D2B0}">
      <dgm:prSet/>
      <dgm:spPr/>
      <dgm:t>
        <a:bodyPr/>
        <a:lstStyle/>
        <a:p>
          <a:endParaRPr lang="es-CO"/>
        </a:p>
      </dgm:t>
    </dgm:pt>
    <dgm:pt modelId="{1D005EBA-FF6C-407C-BF6A-96B1004E9BB0}" type="sibTrans" cxnId="{E9EB799D-60DC-4BFE-8A23-5E901EE8D2B0}">
      <dgm:prSet/>
      <dgm:spPr/>
      <dgm:t>
        <a:bodyPr/>
        <a:lstStyle/>
        <a:p>
          <a:endParaRPr lang="es-CO"/>
        </a:p>
      </dgm:t>
    </dgm:pt>
    <dgm:pt modelId="{96E0D744-5A51-4203-A211-121F27AB55DA}" type="pres">
      <dgm:prSet presAssocID="{A417A389-3C94-44E3-B96E-9330306DA649}" presName="Name0" presStyleCnt="0">
        <dgm:presLayoutVars>
          <dgm:dir/>
          <dgm:resizeHandles val="exact"/>
        </dgm:presLayoutVars>
      </dgm:prSet>
      <dgm:spPr/>
      <dgm:t>
        <a:bodyPr/>
        <a:lstStyle/>
        <a:p>
          <a:endParaRPr lang="es-CO"/>
        </a:p>
      </dgm:t>
    </dgm:pt>
    <dgm:pt modelId="{41328AA9-024F-4192-AF06-2313D3F6D266}" type="pres">
      <dgm:prSet presAssocID="{421BCADB-D5AC-40AD-9731-5DAB05CD1D92}" presName="node" presStyleLbl="node1" presStyleIdx="0" presStyleCnt="3">
        <dgm:presLayoutVars>
          <dgm:bulletEnabled val="1"/>
        </dgm:presLayoutVars>
      </dgm:prSet>
      <dgm:spPr/>
      <dgm:t>
        <a:bodyPr/>
        <a:lstStyle/>
        <a:p>
          <a:endParaRPr lang="es-CO"/>
        </a:p>
      </dgm:t>
    </dgm:pt>
    <dgm:pt modelId="{50F23A4E-110D-4705-ADCD-5BB0C497307F}" type="pres">
      <dgm:prSet presAssocID="{B7A07D45-6E7D-4837-8A00-04A5C0485ECF}" presName="sibTrans" presStyleCnt="0"/>
      <dgm:spPr/>
    </dgm:pt>
    <dgm:pt modelId="{D55031B2-D5DC-41C9-98E8-77BAAA27E640}" type="pres">
      <dgm:prSet presAssocID="{8E887DB3-84A7-4018-9879-0870358D8936}" presName="node" presStyleLbl="node1" presStyleIdx="1" presStyleCnt="3">
        <dgm:presLayoutVars>
          <dgm:bulletEnabled val="1"/>
        </dgm:presLayoutVars>
      </dgm:prSet>
      <dgm:spPr/>
      <dgm:t>
        <a:bodyPr/>
        <a:lstStyle/>
        <a:p>
          <a:endParaRPr lang="es-CO"/>
        </a:p>
      </dgm:t>
    </dgm:pt>
    <dgm:pt modelId="{A04A3313-FCF9-4AD4-A8C7-6AFB7AB64BB2}" type="pres">
      <dgm:prSet presAssocID="{5C3C4D5A-54B8-409E-876F-4F99EE202449}" presName="sibTrans" presStyleCnt="0"/>
      <dgm:spPr/>
    </dgm:pt>
    <dgm:pt modelId="{00E3CA0A-E267-49CC-AA38-EA351004DE69}" type="pres">
      <dgm:prSet presAssocID="{CDB48BC1-9C8B-40E6-8EA4-9FFB09C9BA1E}" presName="node" presStyleLbl="node1" presStyleIdx="2" presStyleCnt="3">
        <dgm:presLayoutVars>
          <dgm:bulletEnabled val="1"/>
        </dgm:presLayoutVars>
      </dgm:prSet>
      <dgm:spPr/>
      <dgm:t>
        <a:bodyPr/>
        <a:lstStyle/>
        <a:p>
          <a:endParaRPr lang="es-CO"/>
        </a:p>
      </dgm:t>
    </dgm:pt>
  </dgm:ptLst>
  <dgm:cxnLst>
    <dgm:cxn modelId="{30C7B6CB-090A-4E89-A6C0-7ACFB897EEC0}" type="presOf" srcId="{421BCADB-D5AC-40AD-9731-5DAB05CD1D92}" destId="{41328AA9-024F-4192-AF06-2313D3F6D266}" srcOrd="0" destOrd="0" presId="urn:microsoft.com/office/officeart/2005/8/layout/hList6"/>
    <dgm:cxn modelId="{9552AC85-B462-43B9-9B0E-8D0FDE09EE6C}" type="presOf" srcId="{CDB48BC1-9C8B-40E6-8EA4-9FFB09C9BA1E}" destId="{00E3CA0A-E267-49CC-AA38-EA351004DE69}" srcOrd="0" destOrd="0" presId="urn:microsoft.com/office/officeart/2005/8/layout/hList6"/>
    <dgm:cxn modelId="{B466886D-49AA-46F8-A66D-AFEA7F329D6F}" srcId="{A417A389-3C94-44E3-B96E-9330306DA649}" destId="{421BCADB-D5AC-40AD-9731-5DAB05CD1D92}" srcOrd="0" destOrd="0" parTransId="{5B100294-4973-4462-8968-54C898392B79}" sibTransId="{B7A07D45-6E7D-4837-8A00-04A5C0485ECF}"/>
    <dgm:cxn modelId="{31B5C32A-3F78-4EC1-8C31-0158FE7E5E06}" type="presOf" srcId="{A417A389-3C94-44E3-B96E-9330306DA649}" destId="{96E0D744-5A51-4203-A211-121F27AB55DA}" srcOrd="0" destOrd="0" presId="urn:microsoft.com/office/officeart/2005/8/layout/hList6"/>
    <dgm:cxn modelId="{F05D75CF-BB8F-462B-B429-8CFC9D101122}" srcId="{A417A389-3C94-44E3-B96E-9330306DA649}" destId="{8E887DB3-84A7-4018-9879-0870358D8936}" srcOrd="1" destOrd="0" parTransId="{2E41AC47-B425-483A-8A44-DD13D16DE5E9}" sibTransId="{5C3C4D5A-54B8-409E-876F-4F99EE202449}"/>
    <dgm:cxn modelId="{E9EB799D-60DC-4BFE-8A23-5E901EE8D2B0}" srcId="{A417A389-3C94-44E3-B96E-9330306DA649}" destId="{CDB48BC1-9C8B-40E6-8EA4-9FFB09C9BA1E}" srcOrd="2" destOrd="0" parTransId="{8A4B0581-6CC2-4E6D-B0E2-03746B1D9518}" sibTransId="{1D005EBA-FF6C-407C-BF6A-96B1004E9BB0}"/>
    <dgm:cxn modelId="{50D217DF-1947-4105-8F22-0DCE974DC8CF}" type="presOf" srcId="{8E887DB3-84A7-4018-9879-0870358D8936}" destId="{D55031B2-D5DC-41C9-98E8-77BAAA27E640}" srcOrd="0" destOrd="0" presId="urn:microsoft.com/office/officeart/2005/8/layout/hList6"/>
    <dgm:cxn modelId="{6A8FE20D-433B-4E47-99AD-5C5B17B30568}" type="presParOf" srcId="{96E0D744-5A51-4203-A211-121F27AB55DA}" destId="{41328AA9-024F-4192-AF06-2313D3F6D266}" srcOrd="0" destOrd="0" presId="urn:microsoft.com/office/officeart/2005/8/layout/hList6"/>
    <dgm:cxn modelId="{79A7D428-354E-4EC9-B4BE-B864EC1CA5A0}" type="presParOf" srcId="{96E0D744-5A51-4203-A211-121F27AB55DA}" destId="{50F23A4E-110D-4705-ADCD-5BB0C497307F}" srcOrd="1" destOrd="0" presId="urn:microsoft.com/office/officeart/2005/8/layout/hList6"/>
    <dgm:cxn modelId="{E8F1B7FE-682F-4858-BC34-A2BCAF8670BD}" type="presParOf" srcId="{96E0D744-5A51-4203-A211-121F27AB55DA}" destId="{D55031B2-D5DC-41C9-98E8-77BAAA27E640}" srcOrd="2" destOrd="0" presId="urn:microsoft.com/office/officeart/2005/8/layout/hList6"/>
    <dgm:cxn modelId="{F69AC567-7849-479B-9061-5544CBE4792C}" type="presParOf" srcId="{96E0D744-5A51-4203-A211-121F27AB55DA}" destId="{A04A3313-FCF9-4AD4-A8C7-6AFB7AB64BB2}" srcOrd="3" destOrd="0" presId="urn:microsoft.com/office/officeart/2005/8/layout/hList6"/>
    <dgm:cxn modelId="{D9FC6B80-C24F-448C-9163-AFB37AB95A96}" type="presParOf" srcId="{96E0D744-5A51-4203-A211-121F27AB55DA}" destId="{00E3CA0A-E267-49CC-AA38-EA351004DE69}" srcOrd="4" destOrd="0" presId="urn:microsoft.com/office/officeart/2005/8/layout/h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6620DBC-398F-4089-9604-CD831A5E76F2}" type="doc">
      <dgm:prSet loTypeId="urn:microsoft.com/office/officeart/2009/3/layout/HorizontalOrganizationChart" loCatId="hierarchy" qsTypeId="urn:microsoft.com/office/officeart/2005/8/quickstyle/simple1" qsCatId="simple" csTypeId="urn:microsoft.com/office/officeart/2005/8/colors/accent1_1" csCatId="accent1" phldr="1"/>
      <dgm:spPr/>
      <dgm:t>
        <a:bodyPr/>
        <a:lstStyle/>
        <a:p>
          <a:endParaRPr lang="es-CO"/>
        </a:p>
      </dgm:t>
    </dgm:pt>
    <dgm:pt modelId="{D5A30A5A-6C0A-4CF6-B5C4-1A52824718E3}">
      <dgm:prSet phldrT="[Texto]" custT="1"/>
      <dgm:spPr/>
      <dgm:t>
        <a:bodyPr/>
        <a:lstStyle/>
        <a:p>
          <a:r>
            <a:rPr lang="es-CO" sz="2400" b="1" dirty="0" smtClean="0">
              <a:latin typeface="Calibri" panose="020F0502020204030204" pitchFamily="34" charset="0"/>
            </a:rPr>
            <a:t>PC1 – Proyecto de automatización nuevos procesos transaccionales</a:t>
          </a:r>
          <a:endParaRPr lang="es-CO" sz="2400" dirty="0">
            <a:latin typeface="Calibri" panose="020F0502020204030204" pitchFamily="34" charset="0"/>
          </a:endParaRPr>
        </a:p>
      </dgm:t>
    </dgm:pt>
    <dgm:pt modelId="{ACFF4100-D4F5-446C-9BFF-3806F5489AD7}" type="parTrans" cxnId="{68259C0F-FE7C-4D28-A8A6-922AB6B847EF}">
      <dgm:prSet/>
      <dgm:spPr/>
      <dgm:t>
        <a:bodyPr/>
        <a:lstStyle/>
        <a:p>
          <a:endParaRPr lang="es-CO"/>
        </a:p>
      </dgm:t>
    </dgm:pt>
    <dgm:pt modelId="{20FE050F-2C2F-4D63-AAB1-AEEF6807862D}" type="sibTrans" cxnId="{68259C0F-FE7C-4D28-A8A6-922AB6B847EF}">
      <dgm:prSet/>
      <dgm:spPr/>
      <dgm:t>
        <a:bodyPr/>
        <a:lstStyle/>
        <a:p>
          <a:endParaRPr lang="es-CO"/>
        </a:p>
      </dgm:t>
    </dgm:pt>
    <dgm:pt modelId="{0BEDBF71-7742-4D1A-8232-8815207EB018}" type="asst">
      <dgm:prSet phldrT="[Texto]" custT="1"/>
      <dgm:spPr/>
      <dgm:t>
        <a:bodyPr/>
        <a:lstStyle/>
        <a:p>
          <a:r>
            <a:rPr lang="es-CO" sz="2400" b="1" dirty="0" smtClean="0">
              <a:latin typeface="Calibri" panose="020F0502020204030204" pitchFamily="34" charset="0"/>
            </a:rPr>
            <a:t>PC3 – Proyecto de retroalimentación de clientes y productos</a:t>
          </a:r>
          <a:endParaRPr lang="es-CO" sz="2400" dirty="0">
            <a:latin typeface="Calibri" panose="020F0502020204030204" pitchFamily="34" charset="0"/>
          </a:endParaRPr>
        </a:p>
      </dgm:t>
    </dgm:pt>
    <dgm:pt modelId="{38AAB332-79C2-460C-9B40-2C013862FC3A}" type="parTrans" cxnId="{EF1B324B-19EA-48BC-8F81-BF0D9840E3F9}">
      <dgm:prSet/>
      <dgm:spPr/>
      <dgm:t>
        <a:bodyPr/>
        <a:lstStyle/>
        <a:p>
          <a:endParaRPr lang="es-CO"/>
        </a:p>
      </dgm:t>
    </dgm:pt>
    <dgm:pt modelId="{B266AD5C-F3FE-4562-9EB0-2855FE22874C}" type="sibTrans" cxnId="{EF1B324B-19EA-48BC-8F81-BF0D9840E3F9}">
      <dgm:prSet/>
      <dgm:spPr/>
      <dgm:t>
        <a:bodyPr/>
        <a:lstStyle/>
        <a:p>
          <a:endParaRPr lang="es-CO"/>
        </a:p>
      </dgm:t>
    </dgm:pt>
    <dgm:pt modelId="{24F84DF5-7107-4D14-9532-8287370F4BEC}">
      <dgm:prSet phldrT="[Texto]" custT="1"/>
      <dgm:spPr/>
      <dgm:t>
        <a:bodyPr/>
        <a:lstStyle/>
        <a:p>
          <a:r>
            <a:rPr lang="es-MX" sz="2400" b="1" dirty="0" smtClean="0">
              <a:latin typeface="Calibri" panose="020F0502020204030204" pitchFamily="34" charset="0"/>
            </a:rPr>
            <a:t>PI1 – Órdenes de compra</a:t>
          </a:r>
          <a:endParaRPr lang="es-CO" sz="2400" dirty="0">
            <a:latin typeface="Calibri" panose="020F0502020204030204" pitchFamily="34" charset="0"/>
          </a:endParaRPr>
        </a:p>
      </dgm:t>
    </dgm:pt>
    <dgm:pt modelId="{B466CBFF-CA3F-4FD6-9C4E-450F7877CC23}" type="parTrans" cxnId="{6BB7C374-DF3A-4312-BAEE-D6DEADCFD136}">
      <dgm:prSet/>
      <dgm:spPr/>
      <dgm:t>
        <a:bodyPr/>
        <a:lstStyle/>
        <a:p>
          <a:endParaRPr lang="es-CO"/>
        </a:p>
      </dgm:t>
    </dgm:pt>
    <dgm:pt modelId="{57EA9CB1-8CA7-42F3-8FA3-6A3ED8E65CD4}" type="sibTrans" cxnId="{6BB7C374-DF3A-4312-BAEE-D6DEADCFD136}">
      <dgm:prSet/>
      <dgm:spPr/>
      <dgm:t>
        <a:bodyPr/>
        <a:lstStyle/>
        <a:p>
          <a:endParaRPr lang="es-CO"/>
        </a:p>
      </dgm:t>
    </dgm:pt>
    <dgm:pt modelId="{7F68CD15-3D7D-4F4D-B7C7-A1049D0E2221}">
      <dgm:prSet phldrT="[Texto]" custT="1"/>
      <dgm:spPr/>
      <dgm:t>
        <a:bodyPr/>
        <a:lstStyle/>
        <a:p>
          <a:r>
            <a:rPr lang="es-MX" sz="2400" b="1" dirty="0" smtClean="0">
              <a:latin typeface="Calibri" panose="020F0502020204030204" pitchFamily="34" charset="0"/>
            </a:rPr>
            <a:t>PI2 – Subastas</a:t>
          </a:r>
          <a:endParaRPr lang="es-CO" sz="2400" dirty="0">
            <a:latin typeface="Calibri" panose="020F0502020204030204" pitchFamily="34" charset="0"/>
          </a:endParaRPr>
        </a:p>
      </dgm:t>
    </dgm:pt>
    <dgm:pt modelId="{592C2D50-508B-4D1A-8253-9D5BA0B9F0A7}" type="parTrans" cxnId="{56126AE5-A4BA-44F3-9CB7-F3AABE74AEDC}">
      <dgm:prSet/>
      <dgm:spPr/>
      <dgm:t>
        <a:bodyPr/>
        <a:lstStyle/>
        <a:p>
          <a:endParaRPr lang="es-CO"/>
        </a:p>
      </dgm:t>
    </dgm:pt>
    <dgm:pt modelId="{CC090B3D-9A8F-4286-8C1B-DBCC23367BB1}" type="sibTrans" cxnId="{56126AE5-A4BA-44F3-9CB7-F3AABE74AEDC}">
      <dgm:prSet/>
      <dgm:spPr/>
      <dgm:t>
        <a:bodyPr/>
        <a:lstStyle/>
        <a:p>
          <a:endParaRPr lang="es-CO"/>
        </a:p>
      </dgm:t>
    </dgm:pt>
    <dgm:pt modelId="{F963865C-23B6-4B13-A14F-3111C03B1347}">
      <dgm:prSet phldrT="[Texto]" custT="1"/>
      <dgm:spPr/>
      <dgm:t>
        <a:bodyPr/>
        <a:lstStyle/>
        <a:p>
          <a:r>
            <a:rPr lang="es-MX" sz="2400" b="1" dirty="0" smtClean="0">
              <a:latin typeface="Calibri" panose="020F0502020204030204" pitchFamily="34" charset="0"/>
            </a:rPr>
            <a:t>PI3 – Cotizaciones</a:t>
          </a:r>
          <a:endParaRPr lang="es-CO" sz="2400" dirty="0">
            <a:latin typeface="Calibri" panose="020F0502020204030204" pitchFamily="34" charset="0"/>
          </a:endParaRPr>
        </a:p>
      </dgm:t>
    </dgm:pt>
    <dgm:pt modelId="{FC26D668-7A17-4C64-9A42-3835C3C63B99}" type="parTrans" cxnId="{F498F739-E98D-4A80-A967-D86B9902E341}">
      <dgm:prSet/>
      <dgm:spPr/>
      <dgm:t>
        <a:bodyPr/>
        <a:lstStyle/>
        <a:p>
          <a:endParaRPr lang="es-CO"/>
        </a:p>
      </dgm:t>
    </dgm:pt>
    <dgm:pt modelId="{DDE4A44D-A82F-4CAC-B30B-8CE894EEE2E9}" type="sibTrans" cxnId="{F498F739-E98D-4A80-A967-D86B9902E341}">
      <dgm:prSet/>
      <dgm:spPr/>
      <dgm:t>
        <a:bodyPr/>
        <a:lstStyle/>
        <a:p>
          <a:endParaRPr lang="es-CO"/>
        </a:p>
      </dgm:t>
    </dgm:pt>
    <dgm:pt modelId="{E869211C-0EAB-43C9-9C30-7EAFA029E707}">
      <dgm:prSet phldrT="[Texto]" custT="1"/>
      <dgm:spPr/>
      <dgm:t>
        <a:bodyPr/>
        <a:lstStyle/>
        <a:p>
          <a:r>
            <a:rPr lang="es-MX" sz="2400" b="1" dirty="0" smtClean="0">
              <a:latin typeface="Calibri" panose="020F0502020204030204" pitchFamily="34" charset="0"/>
            </a:rPr>
            <a:t>PI4 – Bolsa</a:t>
          </a:r>
          <a:endParaRPr lang="es-CO" sz="2400" dirty="0">
            <a:latin typeface="Calibri" panose="020F0502020204030204" pitchFamily="34" charset="0"/>
          </a:endParaRPr>
        </a:p>
      </dgm:t>
    </dgm:pt>
    <dgm:pt modelId="{6CAB05E6-9420-406F-A44C-97F2FC6A262F}" type="parTrans" cxnId="{9AC0CEDF-DBEA-4F89-8530-623C066078E1}">
      <dgm:prSet/>
      <dgm:spPr/>
      <dgm:t>
        <a:bodyPr/>
        <a:lstStyle/>
        <a:p>
          <a:endParaRPr lang="es-CO"/>
        </a:p>
      </dgm:t>
    </dgm:pt>
    <dgm:pt modelId="{D7272D39-6DE5-4535-BA03-A10EC658FF1E}" type="sibTrans" cxnId="{9AC0CEDF-DBEA-4F89-8530-623C066078E1}">
      <dgm:prSet/>
      <dgm:spPr/>
      <dgm:t>
        <a:bodyPr/>
        <a:lstStyle/>
        <a:p>
          <a:endParaRPr lang="es-CO"/>
        </a:p>
      </dgm:t>
    </dgm:pt>
    <dgm:pt modelId="{3547FC2C-5D60-4C27-B6D9-22FF0A75BB52}" type="asst">
      <dgm:prSet phldrT="[Texto]" custT="1"/>
      <dgm:spPr/>
      <dgm:t>
        <a:bodyPr/>
        <a:lstStyle/>
        <a:p>
          <a:r>
            <a:rPr lang="es-MX" sz="2400" b="1" dirty="0" smtClean="0">
              <a:latin typeface="Calibri" panose="020F0502020204030204" pitchFamily="34" charset="0"/>
            </a:rPr>
            <a:t>PI5 – Retroalimentación de clientes y productos</a:t>
          </a:r>
          <a:endParaRPr lang="es-CO" sz="2400" dirty="0">
            <a:latin typeface="Calibri" panose="020F0502020204030204" pitchFamily="34" charset="0"/>
          </a:endParaRPr>
        </a:p>
      </dgm:t>
    </dgm:pt>
    <dgm:pt modelId="{6660068D-B03C-4D1F-A2EE-C9D5D036628B}" type="parTrans" cxnId="{3EE8C639-DB42-4129-9859-E899B86314F3}">
      <dgm:prSet/>
      <dgm:spPr/>
      <dgm:t>
        <a:bodyPr/>
        <a:lstStyle/>
        <a:p>
          <a:endParaRPr lang="es-CO"/>
        </a:p>
      </dgm:t>
    </dgm:pt>
    <dgm:pt modelId="{4D42F395-60AA-4A54-876F-BFCE0D594F98}" type="sibTrans" cxnId="{3EE8C639-DB42-4129-9859-E899B86314F3}">
      <dgm:prSet/>
      <dgm:spPr/>
      <dgm:t>
        <a:bodyPr/>
        <a:lstStyle/>
        <a:p>
          <a:endParaRPr lang="es-CO"/>
        </a:p>
      </dgm:t>
    </dgm:pt>
    <dgm:pt modelId="{2A5E9AFA-FC23-4DD8-9052-395340EA3718}" type="pres">
      <dgm:prSet presAssocID="{86620DBC-398F-4089-9604-CD831A5E76F2}" presName="hierChild1" presStyleCnt="0">
        <dgm:presLayoutVars>
          <dgm:orgChart val="1"/>
          <dgm:chPref val="1"/>
          <dgm:dir/>
          <dgm:animOne val="branch"/>
          <dgm:animLvl val="lvl"/>
          <dgm:resizeHandles/>
        </dgm:presLayoutVars>
      </dgm:prSet>
      <dgm:spPr/>
      <dgm:t>
        <a:bodyPr/>
        <a:lstStyle/>
        <a:p>
          <a:endParaRPr lang="es-CO"/>
        </a:p>
      </dgm:t>
    </dgm:pt>
    <dgm:pt modelId="{DF05522D-B1C4-4FFD-8643-39B6CF39C6A7}" type="pres">
      <dgm:prSet presAssocID="{D5A30A5A-6C0A-4CF6-B5C4-1A52824718E3}" presName="hierRoot1" presStyleCnt="0">
        <dgm:presLayoutVars>
          <dgm:hierBranch val="init"/>
        </dgm:presLayoutVars>
      </dgm:prSet>
      <dgm:spPr/>
    </dgm:pt>
    <dgm:pt modelId="{FD2C6444-77F7-46D8-BEA8-0C2624B0E87B}" type="pres">
      <dgm:prSet presAssocID="{D5A30A5A-6C0A-4CF6-B5C4-1A52824718E3}" presName="rootComposite1" presStyleCnt="0"/>
      <dgm:spPr/>
    </dgm:pt>
    <dgm:pt modelId="{C8AE0615-E816-44AA-A431-D5C5D6872050}" type="pres">
      <dgm:prSet presAssocID="{D5A30A5A-6C0A-4CF6-B5C4-1A52824718E3}" presName="rootText1" presStyleLbl="node0" presStyleIdx="0" presStyleCnt="2" custScaleX="148772" custScaleY="159127">
        <dgm:presLayoutVars>
          <dgm:chPref val="3"/>
        </dgm:presLayoutVars>
      </dgm:prSet>
      <dgm:spPr/>
      <dgm:t>
        <a:bodyPr/>
        <a:lstStyle/>
        <a:p>
          <a:endParaRPr lang="es-CO"/>
        </a:p>
      </dgm:t>
    </dgm:pt>
    <dgm:pt modelId="{B2FECC61-69A5-43C7-89B2-5C694C2E9E3A}" type="pres">
      <dgm:prSet presAssocID="{D5A30A5A-6C0A-4CF6-B5C4-1A52824718E3}" presName="rootConnector1" presStyleLbl="node1" presStyleIdx="0" presStyleCnt="0"/>
      <dgm:spPr/>
      <dgm:t>
        <a:bodyPr/>
        <a:lstStyle/>
        <a:p>
          <a:endParaRPr lang="es-CO"/>
        </a:p>
      </dgm:t>
    </dgm:pt>
    <dgm:pt modelId="{7808D277-AD2D-43A1-953B-A87ADEF3D677}" type="pres">
      <dgm:prSet presAssocID="{D5A30A5A-6C0A-4CF6-B5C4-1A52824718E3}" presName="hierChild2" presStyleCnt="0"/>
      <dgm:spPr/>
    </dgm:pt>
    <dgm:pt modelId="{56499A8C-A4B8-441A-8A92-20564E7E54C6}" type="pres">
      <dgm:prSet presAssocID="{B466CBFF-CA3F-4FD6-9C4E-450F7877CC23}" presName="Name64" presStyleLbl="parChTrans1D2" presStyleIdx="0" presStyleCnt="5"/>
      <dgm:spPr/>
      <dgm:t>
        <a:bodyPr/>
        <a:lstStyle/>
        <a:p>
          <a:endParaRPr lang="es-CO"/>
        </a:p>
      </dgm:t>
    </dgm:pt>
    <dgm:pt modelId="{94BBC9A2-6DE7-4950-ABA3-92459963FFD5}" type="pres">
      <dgm:prSet presAssocID="{24F84DF5-7107-4D14-9532-8287370F4BEC}" presName="hierRoot2" presStyleCnt="0">
        <dgm:presLayoutVars>
          <dgm:hierBranch val="init"/>
        </dgm:presLayoutVars>
      </dgm:prSet>
      <dgm:spPr/>
    </dgm:pt>
    <dgm:pt modelId="{1D1DB267-FF24-4ACC-B0CA-64D05FFD1478}" type="pres">
      <dgm:prSet presAssocID="{24F84DF5-7107-4D14-9532-8287370F4BEC}" presName="rootComposite" presStyleCnt="0"/>
      <dgm:spPr/>
    </dgm:pt>
    <dgm:pt modelId="{0146AC8B-FDB0-4A22-8536-ECE15D0638EA}" type="pres">
      <dgm:prSet presAssocID="{24F84DF5-7107-4D14-9532-8287370F4BEC}" presName="rootText" presStyleLbl="node2" presStyleIdx="0" presStyleCnt="4" custScaleX="128661">
        <dgm:presLayoutVars>
          <dgm:chPref val="3"/>
        </dgm:presLayoutVars>
      </dgm:prSet>
      <dgm:spPr/>
      <dgm:t>
        <a:bodyPr/>
        <a:lstStyle/>
        <a:p>
          <a:endParaRPr lang="es-CO"/>
        </a:p>
      </dgm:t>
    </dgm:pt>
    <dgm:pt modelId="{6C33321D-9DC4-4744-BEDB-A59F548D2438}" type="pres">
      <dgm:prSet presAssocID="{24F84DF5-7107-4D14-9532-8287370F4BEC}" presName="rootConnector" presStyleLbl="node2" presStyleIdx="0" presStyleCnt="4"/>
      <dgm:spPr/>
      <dgm:t>
        <a:bodyPr/>
        <a:lstStyle/>
        <a:p>
          <a:endParaRPr lang="es-CO"/>
        </a:p>
      </dgm:t>
    </dgm:pt>
    <dgm:pt modelId="{295CD81E-C8EC-469B-A5E2-1E747AB1AE6D}" type="pres">
      <dgm:prSet presAssocID="{24F84DF5-7107-4D14-9532-8287370F4BEC}" presName="hierChild4" presStyleCnt="0"/>
      <dgm:spPr/>
    </dgm:pt>
    <dgm:pt modelId="{4BD94383-3023-49D1-BFBB-D4869E570155}" type="pres">
      <dgm:prSet presAssocID="{24F84DF5-7107-4D14-9532-8287370F4BEC}" presName="hierChild5" presStyleCnt="0"/>
      <dgm:spPr/>
    </dgm:pt>
    <dgm:pt modelId="{3E501948-39E7-41F9-BB89-7DDCFA09271A}" type="pres">
      <dgm:prSet presAssocID="{592C2D50-508B-4D1A-8253-9D5BA0B9F0A7}" presName="Name64" presStyleLbl="parChTrans1D2" presStyleIdx="1" presStyleCnt="5"/>
      <dgm:spPr/>
      <dgm:t>
        <a:bodyPr/>
        <a:lstStyle/>
        <a:p>
          <a:endParaRPr lang="es-CO"/>
        </a:p>
      </dgm:t>
    </dgm:pt>
    <dgm:pt modelId="{B80BE23E-2D10-4EE5-B8C3-3A4D870CEF7C}" type="pres">
      <dgm:prSet presAssocID="{7F68CD15-3D7D-4F4D-B7C7-A1049D0E2221}" presName="hierRoot2" presStyleCnt="0">
        <dgm:presLayoutVars>
          <dgm:hierBranch val="init"/>
        </dgm:presLayoutVars>
      </dgm:prSet>
      <dgm:spPr/>
    </dgm:pt>
    <dgm:pt modelId="{83693EF9-3132-42FA-A00E-0C5C45EE0E2E}" type="pres">
      <dgm:prSet presAssocID="{7F68CD15-3D7D-4F4D-B7C7-A1049D0E2221}" presName="rootComposite" presStyleCnt="0"/>
      <dgm:spPr/>
    </dgm:pt>
    <dgm:pt modelId="{86D55FE1-59CE-47C0-A034-54E6B0C3AAFD}" type="pres">
      <dgm:prSet presAssocID="{7F68CD15-3D7D-4F4D-B7C7-A1049D0E2221}" presName="rootText" presStyleLbl="node2" presStyleIdx="1" presStyleCnt="4" custScaleX="128661">
        <dgm:presLayoutVars>
          <dgm:chPref val="3"/>
        </dgm:presLayoutVars>
      </dgm:prSet>
      <dgm:spPr/>
      <dgm:t>
        <a:bodyPr/>
        <a:lstStyle/>
        <a:p>
          <a:endParaRPr lang="es-CO"/>
        </a:p>
      </dgm:t>
    </dgm:pt>
    <dgm:pt modelId="{C6F96C43-FBC2-4F04-95CA-296BD281D82D}" type="pres">
      <dgm:prSet presAssocID="{7F68CD15-3D7D-4F4D-B7C7-A1049D0E2221}" presName="rootConnector" presStyleLbl="node2" presStyleIdx="1" presStyleCnt="4"/>
      <dgm:spPr/>
      <dgm:t>
        <a:bodyPr/>
        <a:lstStyle/>
        <a:p>
          <a:endParaRPr lang="es-CO"/>
        </a:p>
      </dgm:t>
    </dgm:pt>
    <dgm:pt modelId="{2B8C4950-E177-4537-A3B3-015BF33ECBD3}" type="pres">
      <dgm:prSet presAssocID="{7F68CD15-3D7D-4F4D-B7C7-A1049D0E2221}" presName="hierChild4" presStyleCnt="0"/>
      <dgm:spPr/>
    </dgm:pt>
    <dgm:pt modelId="{0BC55656-60F6-496E-BAB9-D02916D7616E}" type="pres">
      <dgm:prSet presAssocID="{7F68CD15-3D7D-4F4D-B7C7-A1049D0E2221}" presName="hierChild5" presStyleCnt="0"/>
      <dgm:spPr/>
    </dgm:pt>
    <dgm:pt modelId="{06E137F0-F6E0-439C-B59F-81FC7AE2B128}" type="pres">
      <dgm:prSet presAssocID="{FC26D668-7A17-4C64-9A42-3835C3C63B99}" presName="Name64" presStyleLbl="parChTrans1D2" presStyleIdx="2" presStyleCnt="5"/>
      <dgm:spPr/>
      <dgm:t>
        <a:bodyPr/>
        <a:lstStyle/>
        <a:p>
          <a:endParaRPr lang="es-CO"/>
        </a:p>
      </dgm:t>
    </dgm:pt>
    <dgm:pt modelId="{37F523C6-BB47-430A-940E-E8AAF2688973}" type="pres">
      <dgm:prSet presAssocID="{F963865C-23B6-4B13-A14F-3111C03B1347}" presName="hierRoot2" presStyleCnt="0">
        <dgm:presLayoutVars>
          <dgm:hierBranch val="init"/>
        </dgm:presLayoutVars>
      </dgm:prSet>
      <dgm:spPr/>
    </dgm:pt>
    <dgm:pt modelId="{E1268DF2-1744-4164-83E2-C6D252019265}" type="pres">
      <dgm:prSet presAssocID="{F963865C-23B6-4B13-A14F-3111C03B1347}" presName="rootComposite" presStyleCnt="0"/>
      <dgm:spPr/>
    </dgm:pt>
    <dgm:pt modelId="{D6978F34-6C0B-4E91-B84D-C908F89F8E11}" type="pres">
      <dgm:prSet presAssocID="{F963865C-23B6-4B13-A14F-3111C03B1347}" presName="rootText" presStyleLbl="node2" presStyleIdx="2" presStyleCnt="4" custScaleX="128661">
        <dgm:presLayoutVars>
          <dgm:chPref val="3"/>
        </dgm:presLayoutVars>
      </dgm:prSet>
      <dgm:spPr/>
      <dgm:t>
        <a:bodyPr/>
        <a:lstStyle/>
        <a:p>
          <a:endParaRPr lang="es-CO"/>
        </a:p>
      </dgm:t>
    </dgm:pt>
    <dgm:pt modelId="{85886E5F-4C02-4214-A164-982D8FFD1706}" type="pres">
      <dgm:prSet presAssocID="{F963865C-23B6-4B13-A14F-3111C03B1347}" presName="rootConnector" presStyleLbl="node2" presStyleIdx="2" presStyleCnt="4"/>
      <dgm:spPr/>
      <dgm:t>
        <a:bodyPr/>
        <a:lstStyle/>
        <a:p>
          <a:endParaRPr lang="es-CO"/>
        </a:p>
      </dgm:t>
    </dgm:pt>
    <dgm:pt modelId="{2E186200-BAC8-4973-91B1-6FD27F4A933F}" type="pres">
      <dgm:prSet presAssocID="{F963865C-23B6-4B13-A14F-3111C03B1347}" presName="hierChild4" presStyleCnt="0"/>
      <dgm:spPr/>
    </dgm:pt>
    <dgm:pt modelId="{8421CCA4-229B-43BD-BFF8-E9816FBB8584}" type="pres">
      <dgm:prSet presAssocID="{F963865C-23B6-4B13-A14F-3111C03B1347}" presName="hierChild5" presStyleCnt="0"/>
      <dgm:spPr/>
    </dgm:pt>
    <dgm:pt modelId="{502300B9-3953-4CA3-83D1-EEB586A1E8E1}" type="pres">
      <dgm:prSet presAssocID="{6CAB05E6-9420-406F-A44C-97F2FC6A262F}" presName="Name64" presStyleLbl="parChTrans1D2" presStyleIdx="3" presStyleCnt="5"/>
      <dgm:spPr/>
      <dgm:t>
        <a:bodyPr/>
        <a:lstStyle/>
        <a:p>
          <a:endParaRPr lang="es-CO"/>
        </a:p>
      </dgm:t>
    </dgm:pt>
    <dgm:pt modelId="{A7B41A14-8E36-4EA6-B9EB-9BF91728371D}" type="pres">
      <dgm:prSet presAssocID="{E869211C-0EAB-43C9-9C30-7EAFA029E707}" presName="hierRoot2" presStyleCnt="0">
        <dgm:presLayoutVars>
          <dgm:hierBranch val="init"/>
        </dgm:presLayoutVars>
      </dgm:prSet>
      <dgm:spPr/>
    </dgm:pt>
    <dgm:pt modelId="{E760BF7B-0D1E-444C-9AF5-0DA64FBAA72D}" type="pres">
      <dgm:prSet presAssocID="{E869211C-0EAB-43C9-9C30-7EAFA029E707}" presName="rootComposite" presStyleCnt="0"/>
      <dgm:spPr/>
    </dgm:pt>
    <dgm:pt modelId="{5B956831-177C-4E4E-A7B7-77795F9A338A}" type="pres">
      <dgm:prSet presAssocID="{E869211C-0EAB-43C9-9C30-7EAFA029E707}" presName="rootText" presStyleLbl="node2" presStyleIdx="3" presStyleCnt="4" custScaleX="128661">
        <dgm:presLayoutVars>
          <dgm:chPref val="3"/>
        </dgm:presLayoutVars>
      </dgm:prSet>
      <dgm:spPr/>
      <dgm:t>
        <a:bodyPr/>
        <a:lstStyle/>
        <a:p>
          <a:endParaRPr lang="es-CO"/>
        </a:p>
      </dgm:t>
    </dgm:pt>
    <dgm:pt modelId="{B6152C4B-AD01-4C69-8503-367CF43F414D}" type="pres">
      <dgm:prSet presAssocID="{E869211C-0EAB-43C9-9C30-7EAFA029E707}" presName="rootConnector" presStyleLbl="node2" presStyleIdx="3" presStyleCnt="4"/>
      <dgm:spPr/>
      <dgm:t>
        <a:bodyPr/>
        <a:lstStyle/>
        <a:p>
          <a:endParaRPr lang="es-CO"/>
        </a:p>
      </dgm:t>
    </dgm:pt>
    <dgm:pt modelId="{50E1167F-2B16-4C68-B00E-D608CC9A870E}" type="pres">
      <dgm:prSet presAssocID="{E869211C-0EAB-43C9-9C30-7EAFA029E707}" presName="hierChild4" presStyleCnt="0"/>
      <dgm:spPr/>
    </dgm:pt>
    <dgm:pt modelId="{21DFC2BB-5FB9-4D22-B054-5C659EE2DCBC}" type="pres">
      <dgm:prSet presAssocID="{E869211C-0EAB-43C9-9C30-7EAFA029E707}" presName="hierChild5" presStyleCnt="0"/>
      <dgm:spPr/>
    </dgm:pt>
    <dgm:pt modelId="{967267EB-19C0-49E4-BD17-CBA577575E30}" type="pres">
      <dgm:prSet presAssocID="{D5A30A5A-6C0A-4CF6-B5C4-1A52824718E3}" presName="hierChild3" presStyleCnt="0"/>
      <dgm:spPr/>
    </dgm:pt>
    <dgm:pt modelId="{B19CB90B-C081-47D9-A909-4BEC930CEF90}" type="pres">
      <dgm:prSet presAssocID="{0BEDBF71-7742-4D1A-8232-8815207EB018}" presName="hierRoot1" presStyleCnt="0">
        <dgm:presLayoutVars>
          <dgm:hierBranch val="init"/>
        </dgm:presLayoutVars>
      </dgm:prSet>
      <dgm:spPr/>
    </dgm:pt>
    <dgm:pt modelId="{F4CF3ED7-D513-4201-A752-CB3278BB658B}" type="pres">
      <dgm:prSet presAssocID="{0BEDBF71-7742-4D1A-8232-8815207EB018}" presName="rootComposite1" presStyleCnt="0"/>
      <dgm:spPr/>
    </dgm:pt>
    <dgm:pt modelId="{2A62C682-79A7-48A6-830F-8B2F1731CE8F}" type="pres">
      <dgm:prSet presAssocID="{0BEDBF71-7742-4D1A-8232-8815207EB018}" presName="rootText1" presStyleLbl="node0" presStyleIdx="1" presStyleCnt="2" custScaleX="146626" custScaleY="140135" custLinFactY="-35472" custLinFactNeighborX="2502" custLinFactNeighborY="-100000">
        <dgm:presLayoutVars>
          <dgm:chPref val="3"/>
        </dgm:presLayoutVars>
      </dgm:prSet>
      <dgm:spPr/>
      <dgm:t>
        <a:bodyPr/>
        <a:lstStyle/>
        <a:p>
          <a:endParaRPr lang="es-CO"/>
        </a:p>
      </dgm:t>
    </dgm:pt>
    <dgm:pt modelId="{434483B9-E5D3-4551-981B-6AABD21E96F0}" type="pres">
      <dgm:prSet presAssocID="{0BEDBF71-7742-4D1A-8232-8815207EB018}" presName="rootConnector1" presStyleLbl="asst0" presStyleIdx="0" presStyleCnt="1"/>
      <dgm:spPr/>
      <dgm:t>
        <a:bodyPr/>
        <a:lstStyle/>
        <a:p>
          <a:endParaRPr lang="es-CO"/>
        </a:p>
      </dgm:t>
    </dgm:pt>
    <dgm:pt modelId="{64913197-FFAF-459D-9ED0-AC9EA16C35DD}" type="pres">
      <dgm:prSet presAssocID="{0BEDBF71-7742-4D1A-8232-8815207EB018}" presName="hierChild2" presStyleCnt="0"/>
      <dgm:spPr/>
    </dgm:pt>
    <dgm:pt modelId="{1546E448-61E8-41A2-B405-B07EE138BED4}" type="pres">
      <dgm:prSet presAssocID="{0BEDBF71-7742-4D1A-8232-8815207EB018}" presName="hierChild3" presStyleCnt="0"/>
      <dgm:spPr/>
    </dgm:pt>
    <dgm:pt modelId="{5317CBA7-ED86-4F1C-81BA-A79872EF03BB}" type="pres">
      <dgm:prSet presAssocID="{6660068D-B03C-4D1F-A2EE-C9D5D036628B}" presName="Name115" presStyleLbl="parChTrans1D2" presStyleIdx="4" presStyleCnt="5"/>
      <dgm:spPr/>
      <dgm:t>
        <a:bodyPr/>
        <a:lstStyle/>
        <a:p>
          <a:endParaRPr lang="es-CO"/>
        </a:p>
      </dgm:t>
    </dgm:pt>
    <dgm:pt modelId="{A574DDFC-387B-449B-8B6C-0CA98F579A7F}" type="pres">
      <dgm:prSet presAssocID="{3547FC2C-5D60-4C27-B6D9-22FF0A75BB52}" presName="hierRoot3" presStyleCnt="0">
        <dgm:presLayoutVars>
          <dgm:hierBranch val="init"/>
        </dgm:presLayoutVars>
      </dgm:prSet>
      <dgm:spPr/>
    </dgm:pt>
    <dgm:pt modelId="{CAE269C5-2449-458B-8E23-936761E79C88}" type="pres">
      <dgm:prSet presAssocID="{3547FC2C-5D60-4C27-B6D9-22FF0A75BB52}" presName="rootComposite3" presStyleCnt="0"/>
      <dgm:spPr/>
    </dgm:pt>
    <dgm:pt modelId="{E602F9D7-89DA-4839-A03E-5A814264DDDF}" type="pres">
      <dgm:prSet presAssocID="{3547FC2C-5D60-4C27-B6D9-22FF0A75BB52}" presName="rootText3" presStyleLbl="asst0" presStyleIdx="0" presStyleCnt="1" custScaleX="131969">
        <dgm:presLayoutVars>
          <dgm:chPref val="3"/>
        </dgm:presLayoutVars>
      </dgm:prSet>
      <dgm:spPr/>
      <dgm:t>
        <a:bodyPr/>
        <a:lstStyle/>
        <a:p>
          <a:endParaRPr lang="es-CO"/>
        </a:p>
      </dgm:t>
    </dgm:pt>
    <dgm:pt modelId="{B0E92589-35BD-4FBC-85B4-7B0A0D953377}" type="pres">
      <dgm:prSet presAssocID="{3547FC2C-5D60-4C27-B6D9-22FF0A75BB52}" presName="rootConnector3" presStyleLbl="asst0" presStyleIdx="0" presStyleCnt="1"/>
      <dgm:spPr/>
      <dgm:t>
        <a:bodyPr/>
        <a:lstStyle/>
        <a:p>
          <a:endParaRPr lang="es-CO"/>
        </a:p>
      </dgm:t>
    </dgm:pt>
    <dgm:pt modelId="{E2767642-8A69-46F8-880B-9564DFCBAB3F}" type="pres">
      <dgm:prSet presAssocID="{3547FC2C-5D60-4C27-B6D9-22FF0A75BB52}" presName="hierChild6" presStyleCnt="0"/>
      <dgm:spPr/>
    </dgm:pt>
    <dgm:pt modelId="{0AEF9662-71B4-49E9-A6C9-C50AF3A2AAE6}" type="pres">
      <dgm:prSet presAssocID="{3547FC2C-5D60-4C27-B6D9-22FF0A75BB52}" presName="hierChild7" presStyleCnt="0"/>
      <dgm:spPr/>
    </dgm:pt>
  </dgm:ptLst>
  <dgm:cxnLst>
    <dgm:cxn modelId="{3EE8C639-DB42-4129-9859-E899B86314F3}" srcId="{0BEDBF71-7742-4D1A-8232-8815207EB018}" destId="{3547FC2C-5D60-4C27-B6D9-22FF0A75BB52}" srcOrd="0" destOrd="0" parTransId="{6660068D-B03C-4D1F-A2EE-C9D5D036628B}" sibTransId="{4D42F395-60AA-4A54-876F-BFCE0D594F98}"/>
    <dgm:cxn modelId="{CA928BCD-8038-423F-84BC-13F753F6ED18}" type="presOf" srcId="{F963865C-23B6-4B13-A14F-3111C03B1347}" destId="{D6978F34-6C0B-4E91-B84D-C908F89F8E11}" srcOrd="0" destOrd="0" presId="urn:microsoft.com/office/officeart/2009/3/layout/HorizontalOrganizationChart"/>
    <dgm:cxn modelId="{38646278-1926-4360-B8E2-42511BEABC09}" type="presOf" srcId="{0BEDBF71-7742-4D1A-8232-8815207EB018}" destId="{2A62C682-79A7-48A6-830F-8B2F1731CE8F}" srcOrd="0" destOrd="0" presId="urn:microsoft.com/office/officeart/2009/3/layout/HorizontalOrganizationChart"/>
    <dgm:cxn modelId="{B37BA079-7044-4281-B325-C078EEC8B1D8}" type="presOf" srcId="{0BEDBF71-7742-4D1A-8232-8815207EB018}" destId="{434483B9-E5D3-4551-981B-6AABD21E96F0}" srcOrd="1" destOrd="0" presId="urn:microsoft.com/office/officeart/2009/3/layout/HorizontalOrganizationChart"/>
    <dgm:cxn modelId="{EF1B324B-19EA-48BC-8F81-BF0D9840E3F9}" srcId="{86620DBC-398F-4089-9604-CD831A5E76F2}" destId="{0BEDBF71-7742-4D1A-8232-8815207EB018}" srcOrd="1" destOrd="0" parTransId="{38AAB332-79C2-460C-9B40-2C013862FC3A}" sibTransId="{B266AD5C-F3FE-4562-9EB0-2855FE22874C}"/>
    <dgm:cxn modelId="{56126AE5-A4BA-44F3-9CB7-F3AABE74AEDC}" srcId="{D5A30A5A-6C0A-4CF6-B5C4-1A52824718E3}" destId="{7F68CD15-3D7D-4F4D-B7C7-A1049D0E2221}" srcOrd="1" destOrd="0" parTransId="{592C2D50-508B-4D1A-8253-9D5BA0B9F0A7}" sibTransId="{CC090B3D-9A8F-4286-8C1B-DBCC23367BB1}"/>
    <dgm:cxn modelId="{FDD951EF-455B-4CD3-A84B-3EE563B3F405}" type="presOf" srcId="{D5A30A5A-6C0A-4CF6-B5C4-1A52824718E3}" destId="{C8AE0615-E816-44AA-A431-D5C5D6872050}" srcOrd="0" destOrd="0" presId="urn:microsoft.com/office/officeart/2009/3/layout/HorizontalOrganizationChart"/>
    <dgm:cxn modelId="{3C51B721-BEC1-4D51-AA23-44503BAC2716}" type="presOf" srcId="{E869211C-0EAB-43C9-9C30-7EAFA029E707}" destId="{5B956831-177C-4E4E-A7B7-77795F9A338A}" srcOrd="0" destOrd="0" presId="urn:microsoft.com/office/officeart/2009/3/layout/HorizontalOrganizationChart"/>
    <dgm:cxn modelId="{DCC69E02-4526-4D08-812A-22258867A4A9}" type="presOf" srcId="{F963865C-23B6-4B13-A14F-3111C03B1347}" destId="{85886E5F-4C02-4214-A164-982D8FFD1706}" srcOrd="1" destOrd="0" presId="urn:microsoft.com/office/officeart/2009/3/layout/HorizontalOrganizationChart"/>
    <dgm:cxn modelId="{9AC0CEDF-DBEA-4F89-8530-623C066078E1}" srcId="{D5A30A5A-6C0A-4CF6-B5C4-1A52824718E3}" destId="{E869211C-0EAB-43C9-9C30-7EAFA029E707}" srcOrd="3" destOrd="0" parTransId="{6CAB05E6-9420-406F-A44C-97F2FC6A262F}" sibTransId="{D7272D39-6DE5-4535-BA03-A10EC658FF1E}"/>
    <dgm:cxn modelId="{F9717B19-8835-4CC7-A699-F6D4D98662BB}" type="presOf" srcId="{7F68CD15-3D7D-4F4D-B7C7-A1049D0E2221}" destId="{86D55FE1-59CE-47C0-A034-54E6B0C3AAFD}" srcOrd="0" destOrd="0" presId="urn:microsoft.com/office/officeart/2009/3/layout/HorizontalOrganizationChart"/>
    <dgm:cxn modelId="{860E9155-D323-4316-9EC7-A396F13CA135}" type="presOf" srcId="{3547FC2C-5D60-4C27-B6D9-22FF0A75BB52}" destId="{B0E92589-35BD-4FBC-85B4-7B0A0D953377}" srcOrd="1" destOrd="0" presId="urn:microsoft.com/office/officeart/2009/3/layout/HorizontalOrganizationChart"/>
    <dgm:cxn modelId="{DBDEB1DA-49F3-45CA-8680-86325B76F836}" type="presOf" srcId="{B466CBFF-CA3F-4FD6-9C4E-450F7877CC23}" destId="{56499A8C-A4B8-441A-8A92-20564E7E54C6}" srcOrd="0" destOrd="0" presId="urn:microsoft.com/office/officeart/2009/3/layout/HorizontalOrganizationChart"/>
    <dgm:cxn modelId="{24F29B13-7B70-47CF-A3CE-FBB87EEFE112}" type="presOf" srcId="{6660068D-B03C-4D1F-A2EE-C9D5D036628B}" destId="{5317CBA7-ED86-4F1C-81BA-A79872EF03BB}" srcOrd="0" destOrd="0" presId="urn:microsoft.com/office/officeart/2009/3/layout/HorizontalOrganizationChart"/>
    <dgm:cxn modelId="{35F03439-7631-46EA-9284-09131B6198AE}" type="presOf" srcId="{E869211C-0EAB-43C9-9C30-7EAFA029E707}" destId="{B6152C4B-AD01-4C69-8503-367CF43F414D}" srcOrd="1" destOrd="0" presId="urn:microsoft.com/office/officeart/2009/3/layout/HorizontalOrganizationChart"/>
    <dgm:cxn modelId="{ABE90341-3852-41D9-8228-A6AA854F2451}" type="presOf" srcId="{24F84DF5-7107-4D14-9532-8287370F4BEC}" destId="{0146AC8B-FDB0-4A22-8536-ECE15D0638EA}" srcOrd="0" destOrd="0" presId="urn:microsoft.com/office/officeart/2009/3/layout/HorizontalOrganizationChart"/>
    <dgm:cxn modelId="{93800A3E-4FF5-4DE0-AD47-207402B60E9D}" type="presOf" srcId="{D5A30A5A-6C0A-4CF6-B5C4-1A52824718E3}" destId="{B2FECC61-69A5-43C7-89B2-5C694C2E9E3A}" srcOrd="1" destOrd="0" presId="urn:microsoft.com/office/officeart/2009/3/layout/HorizontalOrganizationChart"/>
    <dgm:cxn modelId="{F498F739-E98D-4A80-A967-D86B9902E341}" srcId="{D5A30A5A-6C0A-4CF6-B5C4-1A52824718E3}" destId="{F963865C-23B6-4B13-A14F-3111C03B1347}" srcOrd="2" destOrd="0" parTransId="{FC26D668-7A17-4C64-9A42-3835C3C63B99}" sibTransId="{DDE4A44D-A82F-4CAC-B30B-8CE894EEE2E9}"/>
    <dgm:cxn modelId="{30A97142-DE3F-4989-A275-13D9F10EDBE2}" type="presOf" srcId="{24F84DF5-7107-4D14-9532-8287370F4BEC}" destId="{6C33321D-9DC4-4744-BEDB-A59F548D2438}" srcOrd="1" destOrd="0" presId="urn:microsoft.com/office/officeart/2009/3/layout/HorizontalOrganizationChart"/>
    <dgm:cxn modelId="{0C6F65AE-F7D3-4DA1-BC50-BA9CC9C24AAF}" type="presOf" srcId="{592C2D50-508B-4D1A-8253-9D5BA0B9F0A7}" destId="{3E501948-39E7-41F9-BB89-7DDCFA09271A}" srcOrd="0" destOrd="0" presId="urn:microsoft.com/office/officeart/2009/3/layout/HorizontalOrganizationChart"/>
    <dgm:cxn modelId="{6BB7C374-DF3A-4312-BAEE-D6DEADCFD136}" srcId="{D5A30A5A-6C0A-4CF6-B5C4-1A52824718E3}" destId="{24F84DF5-7107-4D14-9532-8287370F4BEC}" srcOrd="0" destOrd="0" parTransId="{B466CBFF-CA3F-4FD6-9C4E-450F7877CC23}" sibTransId="{57EA9CB1-8CA7-42F3-8FA3-6A3ED8E65CD4}"/>
    <dgm:cxn modelId="{ABEFF2AA-7874-4A2F-8CC9-7E71626AA8AF}" type="presOf" srcId="{3547FC2C-5D60-4C27-B6D9-22FF0A75BB52}" destId="{E602F9D7-89DA-4839-A03E-5A814264DDDF}" srcOrd="0" destOrd="0" presId="urn:microsoft.com/office/officeart/2009/3/layout/HorizontalOrganizationChart"/>
    <dgm:cxn modelId="{A1AAD03C-EB7C-4FB1-9055-D2DA5F15EFAF}" type="presOf" srcId="{86620DBC-398F-4089-9604-CD831A5E76F2}" destId="{2A5E9AFA-FC23-4DD8-9052-395340EA3718}" srcOrd="0" destOrd="0" presId="urn:microsoft.com/office/officeart/2009/3/layout/HorizontalOrganizationChart"/>
    <dgm:cxn modelId="{EAB29029-954A-4523-AADF-39DAFC380470}" type="presOf" srcId="{FC26D668-7A17-4C64-9A42-3835C3C63B99}" destId="{06E137F0-F6E0-439C-B59F-81FC7AE2B128}" srcOrd="0" destOrd="0" presId="urn:microsoft.com/office/officeart/2009/3/layout/HorizontalOrganizationChart"/>
    <dgm:cxn modelId="{68259C0F-FE7C-4D28-A8A6-922AB6B847EF}" srcId="{86620DBC-398F-4089-9604-CD831A5E76F2}" destId="{D5A30A5A-6C0A-4CF6-B5C4-1A52824718E3}" srcOrd="0" destOrd="0" parTransId="{ACFF4100-D4F5-446C-9BFF-3806F5489AD7}" sibTransId="{20FE050F-2C2F-4D63-AAB1-AEEF6807862D}"/>
    <dgm:cxn modelId="{2850145E-C92B-49FE-9EBA-879373A4DBC5}" type="presOf" srcId="{6CAB05E6-9420-406F-A44C-97F2FC6A262F}" destId="{502300B9-3953-4CA3-83D1-EEB586A1E8E1}" srcOrd="0" destOrd="0" presId="urn:microsoft.com/office/officeart/2009/3/layout/HorizontalOrganizationChart"/>
    <dgm:cxn modelId="{FE8B2322-B21C-4935-894D-9BDF081E5E9E}" type="presOf" srcId="{7F68CD15-3D7D-4F4D-B7C7-A1049D0E2221}" destId="{C6F96C43-FBC2-4F04-95CA-296BD281D82D}" srcOrd="1" destOrd="0" presId="urn:microsoft.com/office/officeart/2009/3/layout/HorizontalOrganizationChart"/>
    <dgm:cxn modelId="{E34549ED-4B59-40CF-A339-376CA8B9C0B5}" type="presParOf" srcId="{2A5E9AFA-FC23-4DD8-9052-395340EA3718}" destId="{DF05522D-B1C4-4FFD-8643-39B6CF39C6A7}" srcOrd="0" destOrd="0" presId="urn:microsoft.com/office/officeart/2009/3/layout/HorizontalOrganizationChart"/>
    <dgm:cxn modelId="{B1F6FD93-CC3B-4FCC-9155-6FA7FFB509DE}" type="presParOf" srcId="{DF05522D-B1C4-4FFD-8643-39B6CF39C6A7}" destId="{FD2C6444-77F7-46D8-BEA8-0C2624B0E87B}" srcOrd="0" destOrd="0" presId="urn:microsoft.com/office/officeart/2009/3/layout/HorizontalOrganizationChart"/>
    <dgm:cxn modelId="{5C44758B-ECC4-4AEA-BCE6-497B9A13CF73}" type="presParOf" srcId="{FD2C6444-77F7-46D8-BEA8-0C2624B0E87B}" destId="{C8AE0615-E816-44AA-A431-D5C5D6872050}" srcOrd="0" destOrd="0" presId="urn:microsoft.com/office/officeart/2009/3/layout/HorizontalOrganizationChart"/>
    <dgm:cxn modelId="{5AD7993D-4CCC-4FFE-8762-2CF7F3D8A5E3}" type="presParOf" srcId="{FD2C6444-77F7-46D8-BEA8-0C2624B0E87B}" destId="{B2FECC61-69A5-43C7-89B2-5C694C2E9E3A}" srcOrd="1" destOrd="0" presId="urn:microsoft.com/office/officeart/2009/3/layout/HorizontalOrganizationChart"/>
    <dgm:cxn modelId="{7E9D1B69-2AE9-438B-9BCC-56C41FEAB56F}" type="presParOf" srcId="{DF05522D-B1C4-4FFD-8643-39B6CF39C6A7}" destId="{7808D277-AD2D-43A1-953B-A87ADEF3D677}" srcOrd="1" destOrd="0" presId="urn:microsoft.com/office/officeart/2009/3/layout/HorizontalOrganizationChart"/>
    <dgm:cxn modelId="{471BB7F8-4DFC-45AE-9790-D1BFC178F7E3}" type="presParOf" srcId="{7808D277-AD2D-43A1-953B-A87ADEF3D677}" destId="{56499A8C-A4B8-441A-8A92-20564E7E54C6}" srcOrd="0" destOrd="0" presId="urn:microsoft.com/office/officeart/2009/3/layout/HorizontalOrganizationChart"/>
    <dgm:cxn modelId="{1D843244-DA7E-4A0E-9B14-3B7289FD957E}" type="presParOf" srcId="{7808D277-AD2D-43A1-953B-A87ADEF3D677}" destId="{94BBC9A2-6DE7-4950-ABA3-92459963FFD5}" srcOrd="1" destOrd="0" presId="urn:microsoft.com/office/officeart/2009/3/layout/HorizontalOrganizationChart"/>
    <dgm:cxn modelId="{DA740246-EBA0-4C92-94AD-CF668D8FDF40}" type="presParOf" srcId="{94BBC9A2-6DE7-4950-ABA3-92459963FFD5}" destId="{1D1DB267-FF24-4ACC-B0CA-64D05FFD1478}" srcOrd="0" destOrd="0" presId="urn:microsoft.com/office/officeart/2009/3/layout/HorizontalOrganizationChart"/>
    <dgm:cxn modelId="{27036DBD-6715-403D-BA52-189588076557}" type="presParOf" srcId="{1D1DB267-FF24-4ACC-B0CA-64D05FFD1478}" destId="{0146AC8B-FDB0-4A22-8536-ECE15D0638EA}" srcOrd="0" destOrd="0" presId="urn:microsoft.com/office/officeart/2009/3/layout/HorizontalOrganizationChart"/>
    <dgm:cxn modelId="{80A89453-1EF3-46A8-BFEA-012E48D9276E}" type="presParOf" srcId="{1D1DB267-FF24-4ACC-B0CA-64D05FFD1478}" destId="{6C33321D-9DC4-4744-BEDB-A59F548D2438}" srcOrd="1" destOrd="0" presId="urn:microsoft.com/office/officeart/2009/3/layout/HorizontalOrganizationChart"/>
    <dgm:cxn modelId="{1276953F-C0E6-453E-9EE3-B7732D1CA7A0}" type="presParOf" srcId="{94BBC9A2-6DE7-4950-ABA3-92459963FFD5}" destId="{295CD81E-C8EC-469B-A5E2-1E747AB1AE6D}" srcOrd="1" destOrd="0" presId="urn:microsoft.com/office/officeart/2009/3/layout/HorizontalOrganizationChart"/>
    <dgm:cxn modelId="{6E612A61-46F9-4181-8671-16D0A1E33838}" type="presParOf" srcId="{94BBC9A2-6DE7-4950-ABA3-92459963FFD5}" destId="{4BD94383-3023-49D1-BFBB-D4869E570155}" srcOrd="2" destOrd="0" presId="urn:microsoft.com/office/officeart/2009/3/layout/HorizontalOrganizationChart"/>
    <dgm:cxn modelId="{8B6C906D-DE20-4487-A606-53C387E76BF8}" type="presParOf" srcId="{7808D277-AD2D-43A1-953B-A87ADEF3D677}" destId="{3E501948-39E7-41F9-BB89-7DDCFA09271A}" srcOrd="2" destOrd="0" presId="urn:microsoft.com/office/officeart/2009/3/layout/HorizontalOrganizationChart"/>
    <dgm:cxn modelId="{59674AA4-5A95-4289-9EC9-EDA253B62B9A}" type="presParOf" srcId="{7808D277-AD2D-43A1-953B-A87ADEF3D677}" destId="{B80BE23E-2D10-4EE5-B8C3-3A4D870CEF7C}" srcOrd="3" destOrd="0" presId="urn:microsoft.com/office/officeart/2009/3/layout/HorizontalOrganizationChart"/>
    <dgm:cxn modelId="{6C25C11B-112C-4328-9136-856284707E43}" type="presParOf" srcId="{B80BE23E-2D10-4EE5-B8C3-3A4D870CEF7C}" destId="{83693EF9-3132-42FA-A00E-0C5C45EE0E2E}" srcOrd="0" destOrd="0" presId="urn:microsoft.com/office/officeart/2009/3/layout/HorizontalOrganizationChart"/>
    <dgm:cxn modelId="{EE4C95DA-CD6B-40C1-B779-BD0D6C79A33A}" type="presParOf" srcId="{83693EF9-3132-42FA-A00E-0C5C45EE0E2E}" destId="{86D55FE1-59CE-47C0-A034-54E6B0C3AAFD}" srcOrd="0" destOrd="0" presId="urn:microsoft.com/office/officeart/2009/3/layout/HorizontalOrganizationChart"/>
    <dgm:cxn modelId="{E9EAA851-9091-4784-AFC1-8C5AB083F16C}" type="presParOf" srcId="{83693EF9-3132-42FA-A00E-0C5C45EE0E2E}" destId="{C6F96C43-FBC2-4F04-95CA-296BD281D82D}" srcOrd="1" destOrd="0" presId="urn:microsoft.com/office/officeart/2009/3/layout/HorizontalOrganizationChart"/>
    <dgm:cxn modelId="{D444ABB1-1992-4BDB-B039-EB8079AAA8C5}" type="presParOf" srcId="{B80BE23E-2D10-4EE5-B8C3-3A4D870CEF7C}" destId="{2B8C4950-E177-4537-A3B3-015BF33ECBD3}" srcOrd="1" destOrd="0" presId="urn:microsoft.com/office/officeart/2009/3/layout/HorizontalOrganizationChart"/>
    <dgm:cxn modelId="{907A99DC-DD8F-40AD-9A39-C0257D999EFF}" type="presParOf" srcId="{B80BE23E-2D10-4EE5-B8C3-3A4D870CEF7C}" destId="{0BC55656-60F6-496E-BAB9-D02916D7616E}" srcOrd="2" destOrd="0" presId="urn:microsoft.com/office/officeart/2009/3/layout/HorizontalOrganizationChart"/>
    <dgm:cxn modelId="{9E3A53D5-01C7-463B-AA11-625128541493}" type="presParOf" srcId="{7808D277-AD2D-43A1-953B-A87ADEF3D677}" destId="{06E137F0-F6E0-439C-B59F-81FC7AE2B128}" srcOrd="4" destOrd="0" presId="urn:microsoft.com/office/officeart/2009/3/layout/HorizontalOrganizationChart"/>
    <dgm:cxn modelId="{8F180021-0198-49E1-8B85-05FC1FA557EF}" type="presParOf" srcId="{7808D277-AD2D-43A1-953B-A87ADEF3D677}" destId="{37F523C6-BB47-430A-940E-E8AAF2688973}" srcOrd="5" destOrd="0" presId="urn:microsoft.com/office/officeart/2009/3/layout/HorizontalOrganizationChart"/>
    <dgm:cxn modelId="{6023D63E-DA93-40BC-BF8E-0C9DB5452C4A}" type="presParOf" srcId="{37F523C6-BB47-430A-940E-E8AAF2688973}" destId="{E1268DF2-1744-4164-83E2-C6D252019265}" srcOrd="0" destOrd="0" presId="urn:microsoft.com/office/officeart/2009/3/layout/HorizontalOrganizationChart"/>
    <dgm:cxn modelId="{D638D008-B77C-4DF4-8EC3-0430A73F2A4A}" type="presParOf" srcId="{E1268DF2-1744-4164-83E2-C6D252019265}" destId="{D6978F34-6C0B-4E91-B84D-C908F89F8E11}" srcOrd="0" destOrd="0" presId="urn:microsoft.com/office/officeart/2009/3/layout/HorizontalOrganizationChart"/>
    <dgm:cxn modelId="{655A417D-4177-4895-A5E2-A29A322E04B6}" type="presParOf" srcId="{E1268DF2-1744-4164-83E2-C6D252019265}" destId="{85886E5F-4C02-4214-A164-982D8FFD1706}" srcOrd="1" destOrd="0" presId="urn:microsoft.com/office/officeart/2009/3/layout/HorizontalOrganizationChart"/>
    <dgm:cxn modelId="{78B32C59-F70D-4F27-8495-A856FDA9ADD6}" type="presParOf" srcId="{37F523C6-BB47-430A-940E-E8AAF2688973}" destId="{2E186200-BAC8-4973-91B1-6FD27F4A933F}" srcOrd="1" destOrd="0" presId="urn:microsoft.com/office/officeart/2009/3/layout/HorizontalOrganizationChart"/>
    <dgm:cxn modelId="{E52931DD-D518-43DE-9646-952FE23B2C36}" type="presParOf" srcId="{37F523C6-BB47-430A-940E-E8AAF2688973}" destId="{8421CCA4-229B-43BD-BFF8-E9816FBB8584}" srcOrd="2" destOrd="0" presId="urn:microsoft.com/office/officeart/2009/3/layout/HorizontalOrganizationChart"/>
    <dgm:cxn modelId="{C287B5AF-DE70-45BE-A50E-7BCB1FAA3003}" type="presParOf" srcId="{7808D277-AD2D-43A1-953B-A87ADEF3D677}" destId="{502300B9-3953-4CA3-83D1-EEB586A1E8E1}" srcOrd="6" destOrd="0" presId="urn:microsoft.com/office/officeart/2009/3/layout/HorizontalOrganizationChart"/>
    <dgm:cxn modelId="{57F60A6C-7002-4F26-BD85-2785167B6B8D}" type="presParOf" srcId="{7808D277-AD2D-43A1-953B-A87ADEF3D677}" destId="{A7B41A14-8E36-4EA6-B9EB-9BF91728371D}" srcOrd="7" destOrd="0" presId="urn:microsoft.com/office/officeart/2009/3/layout/HorizontalOrganizationChart"/>
    <dgm:cxn modelId="{E7BF37C8-0FF0-4AF9-B7BF-9DC2529CD85A}" type="presParOf" srcId="{A7B41A14-8E36-4EA6-B9EB-9BF91728371D}" destId="{E760BF7B-0D1E-444C-9AF5-0DA64FBAA72D}" srcOrd="0" destOrd="0" presId="urn:microsoft.com/office/officeart/2009/3/layout/HorizontalOrganizationChart"/>
    <dgm:cxn modelId="{A3B0964C-BED5-4B8B-BA2D-98D4B2E3D48F}" type="presParOf" srcId="{E760BF7B-0D1E-444C-9AF5-0DA64FBAA72D}" destId="{5B956831-177C-4E4E-A7B7-77795F9A338A}" srcOrd="0" destOrd="0" presId="urn:microsoft.com/office/officeart/2009/3/layout/HorizontalOrganizationChart"/>
    <dgm:cxn modelId="{605D6737-ED48-431A-BCFF-438F40D1419C}" type="presParOf" srcId="{E760BF7B-0D1E-444C-9AF5-0DA64FBAA72D}" destId="{B6152C4B-AD01-4C69-8503-367CF43F414D}" srcOrd="1" destOrd="0" presId="urn:microsoft.com/office/officeart/2009/3/layout/HorizontalOrganizationChart"/>
    <dgm:cxn modelId="{6CAA2657-D709-4BDD-B4F6-20A5AE25E6AB}" type="presParOf" srcId="{A7B41A14-8E36-4EA6-B9EB-9BF91728371D}" destId="{50E1167F-2B16-4C68-B00E-D608CC9A870E}" srcOrd="1" destOrd="0" presId="urn:microsoft.com/office/officeart/2009/3/layout/HorizontalOrganizationChart"/>
    <dgm:cxn modelId="{B0D89876-B491-4361-AEAE-1BBBB6FE24FC}" type="presParOf" srcId="{A7B41A14-8E36-4EA6-B9EB-9BF91728371D}" destId="{21DFC2BB-5FB9-4D22-B054-5C659EE2DCBC}" srcOrd="2" destOrd="0" presId="urn:microsoft.com/office/officeart/2009/3/layout/HorizontalOrganizationChart"/>
    <dgm:cxn modelId="{24FBD0D5-E6FE-4888-9C2A-EC79586D9A8F}" type="presParOf" srcId="{DF05522D-B1C4-4FFD-8643-39B6CF39C6A7}" destId="{967267EB-19C0-49E4-BD17-CBA577575E30}" srcOrd="2" destOrd="0" presId="urn:microsoft.com/office/officeart/2009/3/layout/HorizontalOrganizationChart"/>
    <dgm:cxn modelId="{F97545F6-1C95-4017-A59C-D48678581D03}" type="presParOf" srcId="{2A5E9AFA-FC23-4DD8-9052-395340EA3718}" destId="{B19CB90B-C081-47D9-A909-4BEC930CEF90}" srcOrd="1" destOrd="0" presId="urn:microsoft.com/office/officeart/2009/3/layout/HorizontalOrganizationChart"/>
    <dgm:cxn modelId="{0028B5CD-336B-4A63-A025-D30C95CE3CE7}" type="presParOf" srcId="{B19CB90B-C081-47D9-A909-4BEC930CEF90}" destId="{F4CF3ED7-D513-4201-A752-CB3278BB658B}" srcOrd="0" destOrd="0" presId="urn:microsoft.com/office/officeart/2009/3/layout/HorizontalOrganizationChart"/>
    <dgm:cxn modelId="{EB83F33E-97E8-4AC5-8E6C-BD01F1E953C4}" type="presParOf" srcId="{F4CF3ED7-D513-4201-A752-CB3278BB658B}" destId="{2A62C682-79A7-48A6-830F-8B2F1731CE8F}" srcOrd="0" destOrd="0" presId="urn:microsoft.com/office/officeart/2009/3/layout/HorizontalOrganizationChart"/>
    <dgm:cxn modelId="{6621A673-B133-47CD-A248-7F7B0F5B0625}" type="presParOf" srcId="{F4CF3ED7-D513-4201-A752-CB3278BB658B}" destId="{434483B9-E5D3-4551-981B-6AABD21E96F0}" srcOrd="1" destOrd="0" presId="urn:microsoft.com/office/officeart/2009/3/layout/HorizontalOrganizationChart"/>
    <dgm:cxn modelId="{77908A59-F8CD-4836-98F7-EE30A110C866}" type="presParOf" srcId="{B19CB90B-C081-47D9-A909-4BEC930CEF90}" destId="{64913197-FFAF-459D-9ED0-AC9EA16C35DD}" srcOrd="1" destOrd="0" presId="urn:microsoft.com/office/officeart/2009/3/layout/HorizontalOrganizationChart"/>
    <dgm:cxn modelId="{6028DA80-3DE3-4D66-87C3-06EB147CFD24}" type="presParOf" srcId="{B19CB90B-C081-47D9-A909-4BEC930CEF90}" destId="{1546E448-61E8-41A2-B405-B07EE138BED4}" srcOrd="2" destOrd="0" presId="urn:microsoft.com/office/officeart/2009/3/layout/HorizontalOrganizationChart"/>
    <dgm:cxn modelId="{CD1FDCCA-88D0-4A2A-B1DB-1CE3C49FA955}" type="presParOf" srcId="{1546E448-61E8-41A2-B405-B07EE138BED4}" destId="{5317CBA7-ED86-4F1C-81BA-A79872EF03BB}" srcOrd="0" destOrd="0" presId="urn:microsoft.com/office/officeart/2009/3/layout/HorizontalOrganizationChart"/>
    <dgm:cxn modelId="{C3634ED3-3363-4F28-8B3E-4CD99968106B}" type="presParOf" srcId="{1546E448-61E8-41A2-B405-B07EE138BED4}" destId="{A574DDFC-387B-449B-8B6C-0CA98F579A7F}" srcOrd="1" destOrd="0" presId="urn:microsoft.com/office/officeart/2009/3/layout/HorizontalOrganizationChart"/>
    <dgm:cxn modelId="{99BAD67A-7FED-4CE0-9E67-47F4CEF2214E}" type="presParOf" srcId="{A574DDFC-387B-449B-8B6C-0CA98F579A7F}" destId="{CAE269C5-2449-458B-8E23-936761E79C88}" srcOrd="0" destOrd="0" presId="urn:microsoft.com/office/officeart/2009/3/layout/HorizontalOrganizationChart"/>
    <dgm:cxn modelId="{F53EB95F-B6D3-448D-AB01-70D7A58A8864}" type="presParOf" srcId="{CAE269C5-2449-458B-8E23-936761E79C88}" destId="{E602F9D7-89DA-4839-A03E-5A814264DDDF}" srcOrd="0" destOrd="0" presId="urn:microsoft.com/office/officeart/2009/3/layout/HorizontalOrganizationChart"/>
    <dgm:cxn modelId="{51F3D8CC-F476-4888-836A-CF077907D173}" type="presParOf" srcId="{CAE269C5-2449-458B-8E23-936761E79C88}" destId="{B0E92589-35BD-4FBC-85B4-7B0A0D953377}" srcOrd="1" destOrd="0" presId="urn:microsoft.com/office/officeart/2009/3/layout/HorizontalOrganizationChart"/>
    <dgm:cxn modelId="{DDE838F6-A9AF-4339-A005-C8A1C0D4DC6B}" type="presParOf" srcId="{A574DDFC-387B-449B-8B6C-0CA98F579A7F}" destId="{E2767642-8A69-46F8-880B-9564DFCBAB3F}" srcOrd="1" destOrd="0" presId="urn:microsoft.com/office/officeart/2009/3/layout/HorizontalOrganizationChart"/>
    <dgm:cxn modelId="{56AD6EB8-0090-4DDF-B892-DA060792BD79}" type="presParOf" srcId="{A574DDFC-387B-449B-8B6C-0CA98F579A7F}" destId="{0AEF9662-71B4-49E9-A6C9-C50AF3A2AAE6}"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038FC24-0893-4354-87E7-3459C815E99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s-CO"/>
        </a:p>
      </dgm:t>
    </dgm:pt>
    <dgm:pt modelId="{AB4226ED-EFD7-4B9D-BB3F-F693856C1893}">
      <dgm:prSet phldrT="[Texto]" custT="1"/>
      <dgm:spPr/>
      <dgm:t>
        <a:bodyPr/>
        <a:lstStyle/>
        <a:p>
          <a:r>
            <a:rPr lang="es-CO" sz="2400" dirty="0" smtClean="0">
              <a:latin typeface="Calibri" panose="020F0502020204030204" pitchFamily="34" charset="0"/>
            </a:rPr>
            <a:t>Servicios de aplicaciones por número de </a:t>
          </a:r>
          <a:r>
            <a:rPr lang="es-CO" sz="2400" b="1" dirty="0" smtClean="0">
              <a:latin typeface="Calibri" panose="020F0502020204030204" pitchFamily="34" charset="0"/>
            </a:rPr>
            <a:t>entidades </a:t>
          </a:r>
          <a:endParaRPr lang="es-CO" sz="2400" b="1" dirty="0">
            <a:latin typeface="Calibri" panose="020F0502020204030204" pitchFamily="34" charset="0"/>
          </a:endParaRPr>
        </a:p>
      </dgm:t>
    </dgm:pt>
    <dgm:pt modelId="{AB5384E1-1AEF-48E8-8DE4-4072416297C1}" type="parTrans" cxnId="{E9774517-2069-487F-B1CF-74CDCE164153}">
      <dgm:prSet/>
      <dgm:spPr/>
      <dgm:t>
        <a:bodyPr/>
        <a:lstStyle/>
        <a:p>
          <a:endParaRPr lang="es-CO"/>
        </a:p>
      </dgm:t>
    </dgm:pt>
    <dgm:pt modelId="{CE0D5B81-7751-4CEC-9B63-C7F1489EFA0D}" type="sibTrans" cxnId="{E9774517-2069-487F-B1CF-74CDCE164153}">
      <dgm:prSet/>
      <dgm:spPr/>
      <dgm:t>
        <a:bodyPr/>
        <a:lstStyle/>
        <a:p>
          <a:endParaRPr lang="es-CO"/>
        </a:p>
      </dgm:t>
    </dgm:pt>
    <dgm:pt modelId="{65BBF639-7369-41A1-9A06-BB6C38A77406}">
      <dgm:prSet custT="1"/>
      <dgm:spPr/>
      <dgm:t>
        <a:bodyPr/>
        <a:lstStyle/>
        <a:p>
          <a:r>
            <a:rPr lang="es-CO" sz="2400" dirty="0" smtClean="0">
              <a:latin typeface="Calibri" panose="020F0502020204030204" pitchFamily="34" charset="0"/>
            </a:rPr>
            <a:t>Servicios OSB por número de </a:t>
          </a:r>
          <a:r>
            <a:rPr lang="es-CO" sz="2400" b="1" dirty="0" smtClean="0">
              <a:latin typeface="Calibri" panose="020F0502020204030204" pitchFamily="34" charset="0"/>
            </a:rPr>
            <a:t>operaciones</a:t>
          </a:r>
          <a:r>
            <a:rPr lang="es-CO" sz="2400" dirty="0" smtClean="0">
              <a:latin typeface="Calibri" panose="020F0502020204030204" pitchFamily="34" charset="0"/>
            </a:rPr>
            <a:t>, (Mayor tiempo para tipos complejos)</a:t>
          </a:r>
          <a:endParaRPr lang="es-CO" sz="2400" dirty="0">
            <a:latin typeface="Calibri" panose="020F0502020204030204" pitchFamily="34" charset="0"/>
          </a:endParaRPr>
        </a:p>
      </dgm:t>
    </dgm:pt>
    <dgm:pt modelId="{169211E4-47C0-408E-B04F-3C1FCC12A8E7}" type="parTrans" cxnId="{E8331E03-90D4-481D-BA1F-E76D43716730}">
      <dgm:prSet/>
      <dgm:spPr/>
      <dgm:t>
        <a:bodyPr/>
        <a:lstStyle/>
        <a:p>
          <a:endParaRPr lang="es-CO"/>
        </a:p>
      </dgm:t>
    </dgm:pt>
    <dgm:pt modelId="{46235D90-D577-418E-97E0-256DB23C499D}" type="sibTrans" cxnId="{E8331E03-90D4-481D-BA1F-E76D43716730}">
      <dgm:prSet/>
      <dgm:spPr/>
      <dgm:t>
        <a:bodyPr/>
        <a:lstStyle/>
        <a:p>
          <a:endParaRPr lang="es-CO"/>
        </a:p>
      </dgm:t>
    </dgm:pt>
    <dgm:pt modelId="{72044080-B9CC-4704-81E9-596A44ACB18F}">
      <dgm:prSet custT="1"/>
      <dgm:spPr/>
      <dgm:t>
        <a:bodyPr/>
        <a:lstStyle/>
        <a:p>
          <a:r>
            <a:rPr lang="es-CO" sz="2400" dirty="0" smtClean="0">
              <a:latin typeface="Calibri" panose="020F0502020204030204" pitchFamily="34" charset="0"/>
            </a:rPr>
            <a:t>BPEL complejidad basada criterio estimador y cantidad de </a:t>
          </a:r>
          <a:r>
            <a:rPr lang="es-CO" sz="2400" b="1" dirty="0" smtClean="0">
              <a:solidFill>
                <a:srgbClr val="000000"/>
              </a:solidFill>
              <a:latin typeface="Calibri" panose="020F0502020204030204" pitchFamily="34" charset="0"/>
            </a:rPr>
            <a:t>invocaciones</a:t>
          </a:r>
          <a:endParaRPr lang="es-CO" sz="2400" b="1" dirty="0">
            <a:solidFill>
              <a:srgbClr val="000000"/>
            </a:solidFill>
            <a:latin typeface="Calibri" panose="020F0502020204030204" pitchFamily="34" charset="0"/>
          </a:endParaRPr>
        </a:p>
      </dgm:t>
    </dgm:pt>
    <dgm:pt modelId="{BCD2EDCF-80EB-4DF8-BCC1-F5CDCB285E56}" type="parTrans" cxnId="{9D970ECF-6DD0-475B-926C-352A7AF64FF8}">
      <dgm:prSet/>
      <dgm:spPr/>
      <dgm:t>
        <a:bodyPr/>
        <a:lstStyle/>
        <a:p>
          <a:endParaRPr lang="es-CO"/>
        </a:p>
      </dgm:t>
    </dgm:pt>
    <dgm:pt modelId="{4909828B-6A9C-4EC5-B77B-AC9A76679137}" type="sibTrans" cxnId="{9D970ECF-6DD0-475B-926C-352A7AF64FF8}">
      <dgm:prSet/>
      <dgm:spPr/>
      <dgm:t>
        <a:bodyPr/>
        <a:lstStyle/>
        <a:p>
          <a:endParaRPr lang="es-CO"/>
        </a:p>
      </dgm:t>
    </dgm:pt>
    <dgm:pt modelId="{241A0874-296C-4A0D-9061-411CC304BD2F}">
      <dgm:prSet custT="1"/>
      <dgm:spPr/>
      <dgm:t>
        <a:bodyPr/>
        <a:lstStyle/>
        <a:p>
          <a:r>
            <a:rPr lang="es-CO" sz="2400" dirty="0" smtClean="0">
              <a:latin typeface="Calibri" panose="020F0502020204030204" pitchFamily="34" charset="0"/>
            </a:rPr>
            <a:t>Páginas por número de </a:t>
          </a:r>
          <a:r>
            <a:rPr lang="es-CO" sz="2400" b="1" dirty="0" smtClean="0">
              <a:solidFill>
                <a:srgbClr val="000000"/>
              </a:solidFill>
              <a:latin typeface="Calibri" panose="020F0502020204030204" pitchFamily="34" charset="0"/>
            </a:rPr>
            <a:t>acciones </a:t>
          </a:r>
          <a:endParaRPr lang="es-CO" sz="2400" b="1" dirty="0">
            <a:solidFill>
              <a:srgbClr val="000000"/>
            </a:solidFill>
            <a:latin typeface="Calibri" panose="020F0502020204030204" pitchFamily="34" charset="0"/>
          </a:endParaRPr>
        </a:p>
      </dgm:t>
    </dgm:pt>
    <dgm:pt modelId="{56057B7B-5057-4FA7-8E56-739601804BF8}" type="parTrans" cxnId="{96DB6359-C629-499B-9415-16B8491E6318}">
      <dgm:prSet/>
      <dgm:spPr/>
      <dgm:t>
        <a:bodyPr/>
        <a:lstStyle/>
        <a:p>
          <a:endParaRPr lang="es-CO"/>
        </a:p>
      </dgm:t>
    </dgm:pt>
    <dgm:pt modelId="{2A82A0F5-CF37-4427-B9D7-DBBB488CFD5C}" type="sibTrans" cxnId="{96DB6359-C629-499B-9415-16B8491E6318}">
      <dgm:prSet/>
      <dgm:spPr/>
      <dgm:t>
        <a:bodyPr/>
        <a:lstStyle/>
        <a:p>
          <a:endParaRPr lang="es-CO"/>
        </a:p>
      </dgm:t>
    </dgm:pt>
    <dgm:pt modelId="{E1635349-C7C1-4701-A7E2-0278C73A3EA8}" type="pres">
      <dgm:prSet presAssocID="{1038FC24-0893-4354-87E7-3459C815E99A}" presName="vert0" presStyleCnt="0">
        <dgm:presLayoutVars>
          <dgm:dir/>
          <dgm:animOne val="branch"/>
          <dgm:animLvl val="lvl"/>
        </dgm:presLayoutVars>
      </dgm:prSet>
      <dgm:spPr/>
      <dgm:t>
        <a:bodyPr/>
        <a:lstStyle/>
        <a:p>
          <a:endParaRPr lang="es-CO"/>
        </a:p>
      </dgm:t>
    </dgm:pt>
    <dgm:pt modelId="{4C873F25-22ED-4B90-8127-AE04FE15C748}" type="pres">
      <dgm:prSet presAssocID="{AB4226ED-EFD7-4B9D-BB3F-F693856C1893}" presName="thickLine" presStyleLbl="alignNode1" presStyleIdx="0" presStyleCnt="4"/>
      <dgm:spPr/>
    </dgm:pt>
    <dgm:pt modelId="{CA003546-C265-4E0C-9684-F0C8D14063AC}" type="pres">
      <dgm:prSet presAssocID="{AB4226ED-EFD7-4B9D-BB3F-F693856C1893}" presName="horz1" presStyleCnt="0"/>
      <dgm:spPr/>
    </dgm:pt>
    <dgm:pt modelId="{CFC198F7-2FC2-41C5-AE63-072156D136B1}" type="pres">
      <dgm:prSet presAssocID="{AB4226ED-EFD7-4B9D-BB3F-F693856C1893}" presName="tx1" presStyleLbl="revTx" presStyleIdx="0" presStyleCnt="4"/>
      <dgm:spPr/>
      <dgm:t>
        <a:bodyPr/>
        <a:lstStyle/>
        <a:p>
          <a:endParaRPr lang="es-CO"/>
        </a:p>
      </dgm:t>
    </dgm:pt>
    <dgm:pt modelId="{BE7FA37A-BDAC-4089-A9F6-541EEFC5A6AC}" type="pres">
      <dgm:prSet presAssocID="{AB4226ED-EFD7-4B9D-BB3F-F693856C1893}" presName="vert1" presStyleCnt="0"/>
      <dgm:spPr/>
    </dgm:pt>
    <dgm:pt modelId="{E527E0CC-5AE3-4A0F-BB47-B70FF8932EF9}" type="pres">
      <dgm:prSet presAssocID="{65BBF639-7369-41A1-9A06-BB6C38A77406}" presName="thickLine" presStyleLbl="alignNode1" presStyleIdx="1" presStyleCnt="4"/>
      <dgm:spPr/>
    </dgm:pt>
    <dgm:pt modelId="{AD101590-BBE6-4AD9-B729-0B2B7AA0F2E6}" type="pres">
      <dgm:prSet presAssocID="{65BBF639-7369-41A1-9A06-BB6C38A77406}" presName="horz1" presStyleCnt="0"/>
      <dgm:spPr/>
    </dgm:pt>
    <dgm:pt modelId="{4C101BEA-EC76-464C-8EC3-42B16CBDE126}" type="pres">
      <dgm:prSet presAssocID="{65BBF639-7369-41A1-9A06-BB6C38A77406}" presName="tx1" presStyleLbl="revTx" presStyleIdx="1" presStyleCnt="4"/>
      <dgm:spPr/>
      <dgm:t>
        <a:bodyPr/>
        <a:lstStyle/>
        <a:p>
          <a:endParaRPr lang="es-CO"/>
        </a:p>
      </dgm:t>
    </dgm:pt>
    <dgm:pt modelId="{A2975651-9500-4F6A-992A-B4152AC15DC8}" type="pres">
      <dgm:prSet presAssocID="{65BBF639-7369-41A1-9A06-BB6C38A77406}" presName="vert1" presStyleCnt="0"/>
      <dgm:spPr/>
    </dgm:pt>
    <dgm:pt modelId="{DF202923-AE6D-453F-832A-150366D3B9F5}" type="pres">
      <dgm:prSet presAssocID="{72044080-B9CC-4704-81E9-596A44ACB18F}" presName="thickLine" presStyleLbl="alignNode1" presStyleIdx="2" presStyleCnt="4"/>
      <dgm:spPr/>
    </dgm:pt>
    <dgm:pt modelId="{267BE743-A9CF-4C61-B688-65D889E0B897}" type="pres">
      <dgm:prSet presAssocID="{72044080-B9CC-4704-81E9-596A44ACB18F}" presName="horz1" presStyleCnt="0"/>
      <dgm:spPr/>
    </dgm:pt>
    <dgm:pt modelId="{746EC62E-BB6E-4614-82C5-B873875695A2}" type="pres">
      <dgm:prSet presAssocID="{72044080-B9CC-4704-81E9-596A44ACB18F}" presName="tx1" presStyleLbl="revTx" presStyleIdx="2" presStyleCnt="4"/>
      <dgm:spPr/>
      <dgm:t>
        <a:bodyPr/>
        <a:lstStyle/>
        <a:p>
          <a:endParaRPr lang="es-CO"/>
        </a:p>
      </dgm:t>
    </dgm:pt>
    <dgm:pt modelId="{D3617011-0D77-466E-8D3E-F621F8FFFE52}" type="pres">
      <dgm:prSet presAssocID="{72044080-B9CC-4704-81E9-596A44ACB18F}" presName="vert1" presStyleCnt="0"/>
      <dgm:spPr/>
    </dgm:pt>
    <dgm:pt modelId="{5DCFC393-7BF8-4DD1-888C-A9CFE8551C1B}" type="pres">
      <dgm:prSet presAssocID="{241A0874-296C-4A0D-9061-411CC304BD2F}" presName="thickLine" presStyleLbl="alignNode1" presStyleIdx="3" presStyleCnt="4"/>
      <dgm:spPr/>
    </dgm:pt>
    <dgm:pt modelId="{E815AE73-5234-454D-9672-ED91129DE037}" type="pres">
      <dgm:prSet presAssocID="{241A0874-296C-4A0D-9061-411CC304BD2F}" presName="horz1" presStyleCnt="0"/>
      <dgm:spPr/>
    </dgm:pt>
    <dgm:pt modelId="{53214827-BB7D-4D6A-ADDF-B15D0CE4D760}" type="pres">
      <dgm:prSet presAssocID="{241A0874-296C-4A0D-9061-411CC304BD2F}" presName="tx1" presStyleLbl="revTx" presStyleIdx="3" presStyleCnt="4"/>
      <dgm:spPr/>
      <dgm:t>
        <a:bodyPr/>
        <a:lstStyle/>
        <a:p>
          <a:endParaRPr lang="es-CO"/>
        </a:p>
      </dgm:t>
    </dgm:pt>
    <dgm:pt modelId="{8627CCDC-996D-4F6D-A176-17ED976D70E1}" type="pres">
      <dgm:prSet presAssocID="{241A0874-296C-4A0D-9061-411CC304BD2F}" presName="vert1" presStyleCnt="0"/>
      <dgm:spPr/>
    </dgm:pt>
  </dgm:ptLst>
  <dgm:cxnLst>
    <dgm:cxn modelId="{F3DA7B15-1619-4989-A478-4EC9BA534982}" type="presOf" srcId="{65BBF639-7369-41A1-9A06-BB6C38A77406}" destId="{4C101BEA-EC76-464C-8EC3-42B16CBDE126}" srcOrd="0" destOrd="0" presId="urn:microsoft.com/office/officeart/2008/layout/LinedList"/>
    <dgm:cxn modelId="{BF1C1A4E-92E4-4F15-BEA4-7B6D8A915625}" type="presOf" srcId="{1038FC24-0893-4354-87E7-3459C815E99A}" destId="{E1635349-C7C1-4701-A7E2-0278C73A3EA8}" srcOrd="0" destOrd="0" presId="urn:microsoft.com/office/officeart/2008/layout/LinedList"/>
    <dgm:cxn modelId="{E9774517-2069-487F-B1CF-74CDCE164153}" srcId="{1038FC24-0893-4354-87E7-3459C815E99A}" destId="{AB4226ED-EFD7-4B9D-BB3F-F693856C1893}" srcOrd="0" destOrd="0" parTransId="{AB5384E1-1AEF-48E8-8DE4-4072416297C1}" sibTransId="{CE0D5B81-7751-4CEC-9B63-C7F1489EFA0D}"/>
    <dgm:cxn modelId="{4329FA6C-D0C2-4140-AD71-60624AAE4054}" type="presOf" srcId="{72044080-B9CC-4704-81E9-596A44ACB18F}" destId="{746EC62E-BB6E-4614-82C5-B873875695A2}" srcOrd="0" destOrd="0" presId="urn:microsoft.com/office/officeart/2008/layout/LinedList"/>
    <dgm:cxn modelId="{9D970ECF-6DD0-475B-926C-352A7AF64FF8}" srcId="{1038FC24-0893-4354-87E7-3459C815E99A}" destId="{72044080-B9CC-4704-81E9-596A44ACB18F}" srcOrd="2" destOrd="0" parTransId="{BCD2EDCF-80EB-4DF8-BCC1-F5CDCB285E56}" sibTransId="{4909828B-6A9C-4EC5-B77B-AC9A76679137}"/>
    <dgm:cxn modelId="{96DB6359-C629-499B-9415-16B8491E6318}" srcId="{1038FC24-0893-4354-87E7-3459C815E99A}" destId="{241A0874-296C-4A0D-9061-411CC304BD2F}" srcOrd="3" destOrd="0" parTransId="{56057B7B-5057-4FA7-8E56-739601804BF8}" sibTransId="{2A82A0F5-CF37-4427-B9D7-DBBB488CFD5C}"/>
    <dgm:cxn modelId="{CA481ADA-39F4-48B4-9FFD-874CC85DA835}" type="presOf" srcId="{241A0874-296C-4A0D-9061-411CC304BD2F}" destId="{53214827-BB7D-4D6A-ADDF-B15D0CE4D760}" srcOrd="0" destOrd="0" presId="urn:microsoft.com/office/officeart/2008/layout/LinedList"/>
    <dgm:cxn modelId="{43DB34C3-B0D6-40F1-B74F-6E2A98C9C3D0}" type="presOf" srcId="{AB4226ED-EFD7-4B9D-BB3F-F693856C1893}" destId="{CFC198F7-2FC2-41C5-AE63-072156D136B1}" srcOrd="0" destOrd="0" presId="urn:microsoft.com/office/officeart/2008/layout/LinedList"/>
    <dgm:cxn modelId="{E8331E03-90D4-481D-BA1F-E76D43716730}" srcId="{1038FC24-0893-4354-87E7-3459C815E99A}" destId="{65BBF639-7369-41A1-9A06-BB6C38A77406}" srcOrd="1" destOrd="0" parTransId="{169211E4-47C0-408E-B04F-3C1FCC12A8E7}" sibTransId="{46235D90-D577-418E-97E0-256DB23C499D}"/>
    <dgm:cxn modelId="{EDAF3BCE-7DC4-473C-A669-2494BE80A38A}" type="presParOf" srcId="{E1635349-C7C1-4701-A7E2-0278C73A3EA8}" destId="{4C873F25-22ED-4B90-8127-AE04FE15C748}" srcOrd="0" destOrd="0" presId="urn:microsoft.com/office/officeart/2008/layout/LinedList"/>
    <dgm:cxn modelId="{5509AEC8-137C-4A5C-8BA1-EA2F351DD234}" type="presParOf" srcId="{E1635349-C7C1-4701-A7E2-0278C73A3EA8}" destId="{CA003546-C265-4E0C-9684-F0C8D14063AC}" srcOrd="1" destOrd="0" presId="urn:microsoft.com/office/officeart/2008/layout/LinedList"/>
    <dgm:cxn modelId="{9C6E4FA0-21F0-4A29-B8C5-92082B8CEF0C}" type="presParOf" srcId="{CA003546-C265-4E0C-9684-F0C8D14063AC}" destId="{CFC198F7-2FC2-41C5-AE63-072156D136B1}" srcOrd="0" destOrd="0" presId="urn:microsoft.com/office/officeart/2008/layout/LinedList"/>
    <dgm:cxn modelId="{06BA21CF-E738-4815-B78A-3E150E858C1B}" type="presParOf" srcId="{CA003546-C265-4E0C-9684-F0C8D14063AC}" destId="{BE7FA37A-BDAC-4089-A9F6-541EEFC5A6AC}" srcOrd="1" destOrd="0" presId="urn:microsoft.com/office/officeart/2008/layout/LinedList"/>
    <dgm:cxn modelId="{E34B8CFC-B19B-46EB-8E01-2AE0FED090DC}" type="presParOf" srcId="{E1635349-C7C1-4701-A7E2-0278C73A3EA8}" destId="{E527E0CC-5AE3-4A0F-BB47-B70FF8932EF9}" srcOrd="2" destOrd="0" presId="urn:microsoft.com/office/officeart/2008/layout/LinedList"/>
    <dgm:cxn modelId="{33F19C31-DD3A-4550-B085-D1E1FCB87EF2}" type="presParOf" srcId="{E1635349-C7C1-4701-A7E2-0278C73A3EA8}" destId="{AD101590-BBE6-4AD9-B729-0B2B7AA0F2E6}" srcOrd="3" destOrd="0" presId="urn:microsoft.com/office/officeart/2008/layout/LinedList"/>
    <dgm:cxn modelId="{D4A3EB64-EA16-434E-AE4A-71601ADA5739}" type="presParOf" srcId="{AD101590-BBE6-4AD9-B729-0B2B7AA0F2E6}" destId="{4C101BEA-EC76-464C-8EC3-42B16CBDE126}" srcOrd="0" destOrd="0" presId="urn:microsoft.com/office/officeart/2008/layout/LinedList"/>
    <dgm:cxn modelId="{DC80E02B-41F5-42D9-8338-7948E3568BB3}" type="presParOf" srcId="{AD101590-BBE6-4AD9-B729-0B2B7AA0F2E6}" destId="{A2975651-9500-4F6A-992A-B4152AC15DC8}" srcOrd="1" destOrd="0" presId="urn:microsoft.com/office/officeart/2008/layout/LinedList"/>
    <dgm:cxn modelId="{08F9A0BB-15BC-41B0-BC0E-E6B23C6EAF51}" type="presParOf" srcId="{E1635349-C7C1-4701-A7E2-0278C73A3EA8}" destId="{DF202923-AE6D-453F-832A-150366D3B9F5}" srcOrd="4" destOrd="0" presId="urn:microsoft.com/office/officeart/2008/layout/LinedList"/>
    <dgm:cxn modelId="{77DD5BFA-0F1C-41BD-A4A9-CA401433CD0F}" type="presParOf" srcId="{E1635349-C7C1-4701-A7E2-0278C73A3EA8}" destId="{267BE743-A9CF-4C61-B688-65D889E0B897}" srcOrd="5" destOrd="0" presId="urn:microsoft.com/office/officeart/2008/layout/LinedList"/>
    <dgm:cxn modelId="{8758CA7B-280C-4A38-9923-781185EDE955}" type="presParOf" srcId="{267BE743-A9CF-4C61-B688-65D889E0B897}" destId="{746EC62E-BB6E-4614-82C5-B873875695A2}" srcOrd="0" destOrd="0" presId="urn:microsoft.com/office/officeart/2008/layout/LinedList"/>
    <dgm:cxn modelId="{BDC0B5E7-A252-48B9-8F93-C31C97283F97}" type="presParOf" srcId="{267BE743-A9CF-4C61-B688-65D889E0B897}" destId="{D3617011-0D77-466E-8D3E-F621F8FFFE52}" srcOrd="1" destOrd="0" presId="urn:microsoft.com/office/officeart/2008/layout/LinedList"/>
    <dgm:cxn modelId="{7056ECEE-72F4-4C63-91FA-2E642312CA49}" type="presParOf" srcId="{E1635349-C7C1-4701-A7E2-0278C73A3EA8}" destId="{5DCFC393-7BF8-4DD1-888C-A9CFE8551C1B}" srcOrd="6" destOrd="0" presId="urn:microsoft.com/office/officeart/2008/layout/LinedList"/>
    <dgm:cxn modelId="{D91BEAD6-624A-4F4C-9274-297A0D19A0D4}" type="presParOf" srcId="{E1635349-C7C1-4701-A7E2-0278C73A3EA8}" destId="{E815AE73-5234-454D-9672-ED91129DE037}" srcOrd="7" destOrd="0" presId="urn:microsoft.com/office/officeart/2008/layout/LinedList"/>
    <dgm:cxn modelId="{298A0657-4858-4EE2-965B-BA77C2334A10}" type="presParOf" srcId="{E815AE73-5234-454D-9672-ED91129DE037}" destId="{53214827-BB7D-4D6A-ADDF-B15D0CE4D760}" srcOrd="0" destOrd="0" presId="urn:microsoft.com/office/officeart/2008/layout/LinedList"/>
    <dgm:cxn modelId="{6BF180B8-7BD6-44F2-8B99-34BBEEB6E215}" type="presParOf" srcId="{E815AE73-5234-454D-9672-ED91129DE037}" destId="{8627CCDC-996D-4F6D-A176-17ED976D70E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FE942BD-9688-4653-A734-40A1C7A30B84}"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s-CO"/>
        </a:p>
      </dgm:t>
    </dgm:pt>
    <dgm:pt modelId="{E65644F3-B215-4544-95E6-400965391008}">
      <dgm:prSet phldrT="[Texto]" custT="1"/>
      <dgm:spPr/>
      <dgm:t>
        <a:bodyPr/>
        <a:lstStyle/>
        <a:p>
          <a:r>
            <a:rPr lang="es-CO" sz="2400" dirty="0" smtClean="0">
              <a:latin typeface="Calibri" panose="020F0502020204030204" pitchFamily="34" charset="0"/>
            </a:rPr>
            <a:t>Alto</a:t>
          </a:r>
          <a:endParaRPr lang="es-CO" sz="2400" dirty="0">
            <a:latin typeface="Calibri" panose="020F0502020204030204" pitchFamily="34" charset="0"/>
          </a:endParaRPr>
        </a:p>
      </dgm:t>
    </dgm:pt>
    <dgm:pt modelId="{5668E2AA-8A10-4092-A152-0D98D625CD0C}" type="parTrans" cxnId="{1E7431B6-8966-4D5A-A628-5B179CCF6D9B}">
      <dgm:prSet/>
      <dgm:spPr/>
      <dgm:t>
        <a:bodyPr/>
        <a:lstStyle/>
        <a:p>
          <a:endParaRPr lang="es-CO"/>
        </a:p>
      </dgm:t>
    </dgm:pt>
    <dgm:pt modelId="{E0662683-68BC-46A8-AFB5-307FE9608E71}" type="sibTrans" cxnId="{1E7431B6-8966-4D5A-A628-5B179CCF6D9B}">
      <dgm:prSet/>
      <dgm:spPr/>
      <dgm:t>
        <a:bodyPr/>
        <a:lstStyle/>
        <a:p>
          <a:endParaRPr lang="es-CO"/>
        </a:p>
      </dgm:t>
    </dgm:pt>
    <dgm:pt modelId="{80440F98-AC04-4280-BCCF-4FFF6636127B}">
      <dgm:prSet phldrT="[Texto]" custT="1"/>
      <dgm:spPr/>
      <dgm:t>
        <a:bodyPr/>
        <a:lstStyle/>
        <a:p>
          <a:r>
            <a:rPr lang="es-CO" sz="2400" dirty="0" smtClean="0">
              <a:latin typeface="Calibri" panose="020F0502020204030204" pitchFamily="34" charset="0"/>
            </a:rPr>
            <a:t>Medio</a:t>
          </a:r>
          <a:endParaRPr lang="es-CO" sz="2400" dirty="0">
            <a:latin typeface="Calibri" panose="020F0502020204030204" pitchFamily="34" charset="0"/>
          </a:endParaRPr>
        </a:p>
      </dgm:t>
    </dgm:pt>
    <dgm:pt modelId="{C5CF8EEC-4D6B-41B9-85C4-270489D71BBD}" type="parTrans" cxnId="{E073CD9B-4807-4177-9195-1D2FA1133A88}">
      <dgm:prSet/>
      <dgm:spPr/>
      <dgm:t>
        <a:bodyPr/>
        <a:lstStyle/>
        <a:p>
          <a:endParaRPr lang="es-CO"/>
        </a:p>
      </dgm:t>
    </dgm:pt>
    <dgm:pt modelId="{2E3156F4-3D9F-4F94-8EF5-574694B754F5}" type="sibTrans" cxnId="{E073CD9B-4807-4177-9195-1D2FA1133A88}">
      <dgm:prSet/>
      <dgm:spPr/>
      <dgm:t>
        <a:bodyPr/>
        <a:lstStyle/>
        <a:p>
          <a:endParaRPr lang="es-CO"/>
        </a:p>
      </dgm:t>
    </dgm:pt>
    <dgm:pt modelId="{C14E98F2-CFAB-4D44-903F-C4A4520AF7FD}">
      <dgm:prSet phldrT="[Texto]" custT="1"/>
      <dgm:spPr/>
      <dgm:t>
        <a:bodyPr/>
        <a:lstStyle/>
        <a:p>
          <a:r>
            <a:rPr lang="es-CO" sz="2400" dirty="0" smtClean="0">
              <a:latin typeface="Calibri" panose="020F0502020204030204" pitchFamily="34" charset="0"/>
            </a:rPr>
            <a:t>Bajo</a:t>
          </a:r>
          <a:endParaRPr lang="es-CO" sz="2400" dirty="0">
            <a:latin typeface="Calibri" panose="020F0502020204030204" pitchFamily="34" charset="0"/>
          </a:endParaRPr>
        </a:p>
      </dgm:t>
    </dgm:pt>
    <dgm:pt modelId="{F9833BEE-CED0-4B59-8BD2-6FEFC58C01BE}" type="parTrans" cxnId="{47CCCDDE-AFA3-4A0D-8FFD-247FBABDECD1}">
      <dgm:prSet/>
      <dgm:spPr/>
      <dgm:t>
        <a:bodyPr/>
        <a:lstStyle/>
        <a:p>
          <a:endParaRPr lang="es-CO"/>
        </a:p>
      </dgm:t>
    </dgm:pt>
    <dgm:pt modelId="{C94C3150-C794-4D51-82C5-DDCF3A79B160}" type="sibTrans" cxnId="{47CCCDDE-AFA3-4A0D-8FFD-247FBABDECD1}">
      <dgm:prSet/>
      <dgm:spPr/>
      <dgm:t>
        <a:bodyPr/>
        <a:lstStyle/>
        <a:p>
          <a:endParaRPr lang="es-CO"/>
        </a:p>
      </dgm:t>
    </dgm:pt>
    <dgm:pt modelId="{165A5C78-1FD0-41CB-96E3-24E9CEF61A55}" type="pres">
      <dgm:prSet presAssocID="{8FE942BD-9688-4653-A734-40A1C7A30B84}" presName="rootnode" presStyleCnt="0">
        <dgm:presLayoutVars>
          <dgm:chMax/>
          <dgm:chPref/>
          <dgm:dir/>
          <dgm:animLvl val="lvl"/>
        </dgm:presLayoutVars>
      </dgm:prSet>
      <dgm:spPr/>
      <dgm:t>
        <a:bodyPr/>
        <a:lstStyle/>
        <a:p>
          <a:endParaRPr lang="es-CO"/>
        </a:p>
      </dgm:t>
    </dgm:pt>
    <dgm:pt modelId="{F7079FD3-53AF-4023-B8E1-D6E4C1190BD6}" type="pres">
      <dgm:prSet presAssocID="{E65644F3-B215-4544-95E6-400965391008}" presName="composite" presStyleCnt="0"/>
      <dgm:spPr/>
    </dgm:pt>
    <dgm:pt modelId="{94AFE5BA-82BF-46D2-B35B-915B3C812D2E}" type="pres">
      <dgm:prSet presAssocID="{E65644F3-B215-4544-95E6-400965391008}" presName="LShape" presStyleLbl="alignNode1" presStyleIdx="0" presStyleCnt="5"/>
      <dgm:spPr/>
    </dgm:pt>
    <dgm:pt modelId="{678DF75C-56A5-46C8-B1B2-3EDC42924FA3}" type="pres">
      <dgm:prSet presAssocID="{E65644F3-B215-4544-95E6-400965391008}" presName="ParentText" presStyleLbl="revTx" presStyleIdx="0" presStyleCnt="3">
        <dgm:presLayoutVars>
          <dgm:chMax val="0"/>
          <dgm:chPref val="0"/>
          <dgm:bulletEnabled val="1"/>
        </dgm:presLayoutVars>
      </dgm:prSet>
      <dgm:spPr/>
      <dgm:t>
        <a:bodyPr/>
        <a:lstStyle/>
        <a:p>
          <a:endParaRPr lang="es-CO"/>
        </a:p>
      </dgm:t>
    </dgm:pt>
    <dgm:pt modelId="{8C1B5320-F401-45B9-A4FD-4BF1E7CC242B}" type="pres">
      <dgm:prSet presAssocID="{E65644F3-B215-4544-95E6-400965391008}" presName="Triangle" presStyleLbl="alignNode1" presStyleIdx="1" presStyleCnt="5"/>
      <dgm:spPr/>
    </dgm:pt>
    <dgm:pt modelId="{4336DAC9-AE49-47AA-8401-D26ED2A8FD79}" type="pres">
      <dgm:prSet presAssocID="{E0662683-68BC-46A8-AFB5-307FE9608E71}" presName="sibTrans" presStyleCnt="0"/>
      <dgm:spPr/>
    </dgm:pt>
    <dgm:pt modelId="{FBCB91B9-33D3-4FF5-B721-88932014F4D6}" type="pres">
      <dgm:prSet presAssocID="{E0662683-68BC-46A8-AFB5-307FE9608E71}" presName="space" presStyleCnt="0"/>
      <dgm:spPr/>
    </dgm:pt>
    <dgm:pt modelId="{37F6B83F-0D6C-4C5E-A22F-C5BA09B7558F}" type="pres">
      <dgm:prSet presAssocID="{80440F98-AC04-4280-BCCF-4FFF6636127B}" presName="composite" presStyleCnt="0"/>
      <dgm:spPr/>
    </dgm:pt>
    <dgm:pt modelId="{96066627-38C7-4848-B008-F2B555A2B4C0}" type="pres">
      <dgm:prSet presAssocID="{80440F98-AC04-4280-BCCF-4FFF6636127B}" presName="LShape" presStyleLbl="alignNode1" presStyleIdx="2" presStyleCnt="5"/>
      <dgm:spPr/>
    </dgm:pt>
    <dgm:pt modelId="{11B1FBD4-13E3-493C-8744-B8F96358D89A}" type="pres">
      <dgm:prSet presAssocID="{80440F98-AC04-4280-BCCF-4FFF6636127B}" presName="ParentText" presStyleLbl="revTx" presStyleIdx="1" presStyleCnt="3">
        <dgm:presLayoutVars>
          <dgm:chMax val="0"/>
          <dgm:chPref val="0"/>
          <dgm:bulletEnabled val="1"/>
        </dgm:presLayoutVars>
      </dgm:prSet>
      <dgm:spPr/>
      <dgm:t>
        <a:bodyPr/>
        <a:lstStyle/>
        <a:p>
          <a:endParaRPr lang="es-CO"/>
        </a:p>
      </dgm:t>
    </dgm:pt>
    <dgm:pt modelId="{10221D4B-1530-460B-A84F-9C229E6A832C}" type="pres">
      <dgm:prSet presAssocID="{80440F98-AC04-4280-BCCF-4FFF6636127B}" presName="Triangle" presStyleLbl="alignNode1" presStyleIdx="3" presStyleCnt="5"/>
      <dgm:spPr/>
    </dgm:pt>
    <dgm:pt modelId="{CDA9721F-504B-413F-9C1B-C92A68B7A466}" type="pres">
      <dgm:prSet presAssocID="{2E3156F4-3D9F-4F94-8EF5-574694B754F5}" presName="sibTrans" presStyleCnt="0"/>
      <dgm:spPr/>
    </dgm:pt>
    <dgm:pt modelId="{5C310915-BABF-4408-887F-F75BD0A124AE}" type="pres">
      <dgm:prSet presAssocID="{2E3156F4-3D9F-4F94-8EF5-574694B754F5}" presName="space" presStyleCnt="0"/>
      <dgm:spPr/>
    </dgm:pt>
    <dgm:pt modelId="{707F2DA2-518F-47C9-A0CD-F887119F5B96}" type="pres">
      <dgm:prSet presAssocID="{C14E98F2-CFAB-4D44-903F-C4A4520AF7FD}" presName="composite" presStyleCnt="0"/>
      <dgm:spPr/>
    </dgm:pt>
    <dgm:pt modelId="{D89FC563-8A36-4707-95EA-1B89BBD57DE1}" type="pres">
      <dgm:prSet presAssocID="{C14E98F2-CFAB-4D44-903F-C4A4520AF7FD}" presName="LShape" presStyleLbl="alignNode1" presStyleIdx="4" presStyleCnt="5"/>
      <dgm:spPr/>
    </dgm:pt>
    <dgm:pt modelId="{3DEFFAF9-B09C-4EB6-AD9B-8AEDDB8692AC}" type="pres">
      <dgm:prSet presAssocID="{C14E98F2-CFAB-4D44-903F-C4A4520AF7FD}" presName="ParentText" presStyleLbl="revTx" presStyleIdx="2" presStyleCnt="3">
        <dgm:presLayoutVars>
          <dgm:chMax val="0"/>
          <dgm:chPref val="0"/>
          <dgm:bulletEnabled val="1"/>
        </dgm:presLayoutVars>
      </dgm:prSet>
      <dgm:spPr/>
      <dgm:t>
        <a:bodyPr/>
        <a:lstStyle/>
        <a:p>
          <a:endParaRPr lang="es-CO"/>
        </a:p>
      </dgm:t>
    </dgm:pt>
  </dgm:ptLst>
  <dgm:cxnLst>
    <dgm:cxn modelId="{E073CD9B-4807-4177-9195-1D2FA1133A88}" srcId="{8FE942BD-9688-4653-A734-40A1C7A30B84}" destId="{80440F98-AC04-4280-BCCF-4FFF6636127B}" srcOrd="1" destOrd="0" parTransId="{C5CF8EEC-4D6B-41B9-85C4-270489D71BBD}" sibTransId="{2E3156F4-3D9F-4F94-8EF5-574694B754F5}"/>
    <dgm:cxn modelId="{1E7431B6-8966-4D5A-A628-5B179CCF6D9B}" srcId="{8FE942BD-9688-4653-A734-40A1C7A30B84}" destId="{E65644F3-B215-4544-95E6-400965391008}" srcOrd="0" destOrd="0" parTransId="{5668E2AA-8A10-4092-A152-0D98D625CD0C}" sibTransId="{E0662683-68BC-46A8-AFB5-307FE9608E71}"/>
    <dgm:cxn modelId="{74B6A7C6-E682-45A9-9E29-D03F35B7B73C}" type="presOf" srcId="{C14E98F2-CFAB-4D44-903F-C4A4520AF7FD}" destId="{3DEFFAF9-B09C-4EB6-AD9B-8AEDDB8692AC}" srcOrd="0" destOrd="0" presId="urn:microsoft.com/office/officeart/2009/3/layout/StepUpProcess"/>
    <dgm:cxn modelId="{2ECC9B83-D6C7-40A3-9729-0A86881123EA}" type="presOf" srcId="{E65644F3-B215-4544-95E6-400965391008}" destId="{678DF75C-56A5-46C8-B1B2-3EDC42924FA3}" srcOrd="0" destOrd="0" presId="urn:microsoft.com/office/officeart/2009/3/layout/StepUpProcess"/>
    <dgm:cxn modelId="{47CCCDDE-AFA3-4A0D-8FFD-247FBABDECD1}" srcId="{8FE942BD-9688-4653-A734-40A1C7A30B84}" destId="{C14E98F2-CFAB-4D44-903F-C4A4520AF7FD}" srcOrd="2" destOrd="0" parTransId="{F9833BEE-CED0-4B59-8BD2-6FEFC58C01BE}" sibTransId="{C94C3150-C794-4D51-82C5-DDCF3A79B160}"/>
    <dgm:cxn modelId="{EB8CAAE8-835E-49A9-9DE4-B1581C43B186}" type="presOf" srcId="{8FE942BD-9688-4653-A734-40A1C7A30B84}" destId="{165A5C78-1FD0-41CB-96E3-24E9CEF61A55}" srcOrd="0" destOrd="0" presId="urn:microsoft.com/office/officeart/2009/3/layout/StepUpProcess"/>
    <dgm:cxn modelId="{DCCA8A91-7366-47B6-B187-E16931EDAA16}" type="presOf" srcId="{80440F98-AC04-4280-BCCF-4FFF6636127B}" destId="{11B1FBD4-13E3-493C-8744-B8F96358D89A}" srcOrd="0" destOrd="0" presId="urn:microsoft.com/office/officeart/2009/3/layout/StepUpProcess"/>
    <dgm:cxn modelId="{47534369-091B-4D30-A195-AC93044095D1}" type="presParOf" srcId="{165A5C78-1FD0-41CB-96E3-24E9CEF61A55}" destId="{F7079FD3-53AF-4023-B8E1-D6E4C1190BD6}" srcOrd="0" destOrd="0" presId="urn:microsoft.com/office/officeart/2009/3/layout/StepUpProcess"/>
    <dgm:cxn modelId="{90280A0A-0605-46FD-840E-7DC13984E42F}" type="presParOf" srcId="{F7079FD3-53AF-4023-B8E1-D6E4C1190BD6}" destId="{94AFE5BA-82BF-46D2-B35B-915B3C812D2E}" srcOrd="0" destOrd="0" presId="urn:microsoft.com/office/officeart/2009/3/layout/StepUpProcess"/>
    <dgm:cxn modelId="{BC1B3F82-57AE-489F-8159-293EB1FD740A}" type="presParOf" srcId="{F7079FD3-53AF-4023-B8E1-D6E4C1190BD6}" destId="{678DF75C-56A5-46C8-B1B2-3EDC42924FA3}" srcOrd="1" destOrd="0" presId="urn:microsoft.com/office/officeart/2009/3/layout/StepUpProcess"/>
    <dgm:cxn modelId="{4B7B6D54-6F48-4B5F-8C3E-7C288A91477D}" type="presParOf" srcId="{F7079FD3-53AF-4023-B8E1-D6E4C1190BD6}" destId="{8C1B5320-F401-45B9-A4FD-4BF1E7CC242B}" srcOrd="2" destOrd="0" presId="urn:microsoft.com/office/officeart/2009/3/layout/StepUpProcess"/>
    <dgm:cxn modelId="{1807BDBA-87EA-4310-824E-9BC1C1576777}" type="presParOf" srcId="{165A5C78-1FD0-41CB-96E3-24E9CEF61A55}" destId="{4336DAC9-AE49-47AA-8401-D26ED2A8FD79}" srcOrd="1" destOrd="0" presId="urn:microsoft.com/office/officeart/2009/3/layout/StepUpProcess"/>
    <dgm:cxn modelId="{C7F8BDF6-6E4C-4448-BB6A-33810A40075B}" type="presParOf" srcId="{4336DAC9-AE49-47AA-8401-D26ED2A8FD79}" destId="{FBCB91B9-33D3-4FF5-B721-88932014F4D6}" srcOrd="0" destOrd="0" presId="urn:microsoft.com/office/officeart/2009/3/layout/StepUpProcess"/>
    <dgm:cxn modelId="{8C6966E2-FC8B-406B-AE1E-821FE9C0B364}" type="presParOf" srcId="{165A5C78-1FD0-41CB-96E3-24E9CEF61A55}" destId="{37F6B83F-0D6C-4C5E-A22F-C5BA09B7558F}" srcOrd="2" destOrd="0" presId="urn:microsoft.com/office/officeart/2009/3/layout/StepUpProcess"/>
    <dgm:cxn modelId="{24996EC2-F18B-4D7F-A305-14FB81BDA18D}" type="presParOf" srcId="{37F6B83F-0D6C-4C5E-A22F-C5BA09B7558F}" destId="{96066627-38C7-4848-B008-F2B555A2B4C0}" srcOrd="0" destOrd="0" presId="urn:microsoft.com/office/officeart/2009/3/layout/StepUpProcess"/>
    <dgm:cxn modelId="{7566199B-58AC-4257-A141-B96018D1FD7F}" type="presParOf" srcId="{37F6B83F-0D6C-4C5E-A22F-C5BA09B7558F}" destId="{11B1FBD4-13E3-493C-8744-B8F96358D89A}" srcOrd="1" destOrd="0" presId="urn:microsoft.com/office/officeart/2009/3/layout/StepUpProcess"/>
    <dgm:cxn modelId="{25C91255-2FD8-4C13-ACCC-330EEDCED4A6}" type="presParOf" srcId="{37F6B83F-0D6C-4C5E-A22F-C5BA09B7558F}" destId="{10221D4B-1530-460B-A84F-9C229E6A832C}" srcOrd="2" destOrd="0" presId="urn:microsoft.com/office/officeart/2009/3/layout/StepUpProcess"/>
    <dgm:cxn modelId="{B27D2DA6-217A-41D0-91AA-DB52B3A0E970}" type="presParOf" srcId="{165A5C78-1FD0-41CB-96E3-24E9CEF61A55}" destId="{CDA9721F-504B-413F-9C1B-C92A68B7A466}" srcOrd="3" destOrd="0" presId="urn:microsoft.com/office/officeart/2009/3/layout/StepUpProcess"/>
    <dgm:cxn modelId="{40F68D10-D322-4739-A940-FB0BE17B4934}" type="presParOf" srcId="{CDA9721F-504B-413F-9C1B-C92A68B7A466}" destId="{5C310915-BABF-4408-887F-F75BD0A124AE}" srcOrd="0" destOrd="0" presId="urn:microsoft.com/office/officeart/2009/3/layout/StepUpProcess"/>
    <dgm:cxn modelId="{1F546C20-B1FB-4F0F-A443-8C64A437EA9B}" type="presParOf" srcId="{165A5C78-1FD0-41CB-96E3-24E9CEF61A55}" destId="{707F2DA2-518F-47C9-A0CD-F887119F5B96}" srcOrd="4" destOrd="0" presId="urn:microsoft.com/office/officeart/2009/3/layout/StepUpProcess"/>
    <dgm:cxn modelId="{F0AFADE0-7278-4ABD-A537-70544B4229F2}" type="presParOf" srcId="{707F2DA2-518F-47C9-A0CD-F887119F5B96}" destId="{D89FC563-8A36-4707-95EA-1B89BBD57DE1}" srcOrd="0" destOrd="0" presId="urn:microsoft.com/office/officeart/2009/3/layout/StepUpProcess"/>
    <dgm:cxn modelId="{7F2AB0E5-80E7-4CF8-9610-BCB8C67862E6}" type="presParOf" srcId="{707F2DA2-518F-47C9-A0CD-F887119F5B96}" destId="{3DEFFAF9-B09C-4EB6-AD9B-8AEDDB8692AC}" srcOrd="1" destOrd="0" presId="urn:microsoft.com/office/officeart/2009/3/layout/StepUpProcess"/>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E34B77-9FF1-4BA2-890F-26839B2095C0}">
      <dsp:nvSpPr>
        <dsp:cNvPr id="0" name=""/>
        <dsp:cNvSpPr/>
      </dsp:nvSpPr>
      <dsp:spPr>
        <a:xfrm rot="5400000">
          <a:off x="300557" y="2562715"/>
          <a:ext cx="900397" cy="1498240"/>
        </a:xfrm>
        <a:prstGeom prst="corner">
          <a:avLst>
            <a:gd name="adj1" fmla="val 16120"/>
            <a:gd name="adj2" fmla="val 16110"/>
          </a:avLst>
        </a:prstGeom>
        <a:solidFill>
          <a:schemeClr val="accent5">
            <a:hueOff val="0"/>
            <a:satOff val="0"/>
            <a:lumOff val="0"/>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6EB5A97-B018-4343-9C7C-5EBBB616CAE3}">
      <dsp:nvSpPr>
        <dsp:cNvPr id="0" name=""/>
        <dsp:cNvSpPr/>
      </dsp:nvSpPr>
      <dsp:spPr>
        <a:xfrm>
          <a:off x="150258" y="3010366"/>
          <a:ext cx="1352620" cy="118565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CO" sz="1800" b="1" kern="1200" dirty="0" smtClean="0">
              <a:effectLst>
                <a:outerShdw blurRad="38100" dist="38100" dir="2700000" algn="tl">
                  <a:srgbClr val="000000">
                    <a:alpha val="43137"/>
                  </a:srgbClr>
                </a:outerShdw>
              </a:effectLst>
              <a:latin typeface="Calibri" pitchFamily="34" charset="0"/>
            </a:rPr>
            <a:t>Análisis</a:t>
          </a:r>
        </a:p>
        <a:p>
          <a:pPr lvl="0" algn="l" defTabSz="800100">
            <a:lnSpc>
              <a:spcPct val="90000"/>
            </a:lnSpc>
            <a:spcBef>
              <a:spcPct val="0"/>
            </a:spcBef>
            <a:spcAft>
              <a:spcPct val="35000"/>
            </a:spcAft>
          </a:pPr>
          <a:r>
            <a:rPr lang="es-CO" sz="1800" b="1" kern="1200" dirty="0" smtClean="0">
              <a:effectLst>
                <a:outerShdw blurRad="38100" dist="38100" dir="2700000" algn="tl">
                  <a:srgbClr val="000000">
                    <a:alpha val="43137"/>
                  </a:srgbClr>
                </a:outerShdw>
              </a:effectLst>
              <a:latin typeface="Calibri" pitchFamily="34" charset="0"/>
            </a:rPr>
            <a:t>AS-IS</a:t>
          </a:r>
          <a:endParaRPr lang="es-CO" sz="1800" b="1" kern="1200" dirty="0">
            <a:effectLst>
              <a:outerShdw blurRad="38100" dist="38100" dir="2700000" algn="tl">
                <a:srgbClr val="000000">
                  <a:alpha val="43137"/>
                </a:srgbClr>
              </a:outerShdw>
            </a:effectLst>
            <a:latin typeface="Calibri" pitchFamily="34" charset="0"/>
          </a:endParaRPr>
        </a:p>
      </dsp:txBody>
      <dsp:txXfrm>
        <a:off x="150258" y="3010366"/>
        <a:ext cx="1352620" cy="1185650"/>
      </dsp:txXfrm>
    </dsp:sp>
    <dsp:sp modelId="{86803416-13EB-4735-B96E-DD633C926330}">
      <dsp:nvSpPr>
        <dsp:cNvPr id="0" name=""/>
        <dsp:cNvSpPr/>
      </dsp:nvSpPr>
      <dsp:spPr>
        <a:xfrm>
          <a:off x="1247667" y="2452413"/>
          <a:ext cx="255211" cy="255211"/>
        </a:xfrm>
        <a:prstGeom prst="triangle">
          <a:avLst>
            <a:gd name="adj" fmla="val 100000"/>
          </a:avLst>
        </a:prstGeom>
        <a:solidFill>
          <a:schemeClr val="accent5">
            <a:hueOff val="-1315391"/>
            <a:satOff val="498"/>
            <a:lumOff val="2892"/>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25B9AC2-DCB5-4DDC-B037-7671E7B20911}">
      <dsp:nvSpPr>
        <dsp:cNvPr id="0" name=""/>
        <dsp:cNvSpPr/>
      </dsp:nvSpPr>
      <dsp:spPr>
        <a:xfrm rot="5400000">
          <a:off x="1956428" y="2152968"/>
          <a:ext cx="900397" cy="1498240"/>
        </a:xfrm>
        <a:prstGeom prst="corner">
          <a:avLst>
            <a:gd name="adj1" fmla="val 16120"/>
            <a:gd name="adj2" fmla="val 16110"/>
          </a:avLst>
        </a:prstGeom>
        <a:solidFill>
          <a:schemeClr val="accent5">
            <a:hueOff val="-2630781"/>
            <a:satOff val="996"/>
            <a:lumOff val="5784"/>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FB62A78-DA57-463E-8184-8DBFF9FC38FD}">
      <dsp:nvSpPr>
        <dsp:cNvPr id="0" name=""/>
        <dsp:cNvSpPr/>
      </dsp:nvSpPr>
      <dsp:spPr>
        <a:xfrm>
          <a:off x="1806130" y="2600619"/>
          <a:ext cx="1352620" cy="118565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CO" sz="1800" b="1" kern="1200" dirty="0" err="1" smtClean="0">
              <a:effectLst>
                <a:outerShdw blurRad="38100" dist="38100" dir="2700000" algn="tl">
                  <a:srgbClr val="000000">
                    <a:alpha val="43137"/>
                  </a:srgbClr>
                </a:outerShdw>
              </a:effectLst>
              <a:latin typeface="Calibri" pitchFamily="34" charset="0"/>
            </a:rPr>
            <a:t>DiseñoTO</a:t>
          </a:r>
          <a:r>
            <a:rPr lang="es-CO" sz="1800" b="1" kern="1200" dirty="0" smtClean="0">
              <a:effectLst>
                <a:outerShdw blurRad="38100" dist="38100" dir="2700000" algn="tl">
                  <a:srgbClr val="000000">
                    <a:alpha val="43137"/>
                  </a:srgbClr>
                </a:outerShdw>
              </a:effectLst>
              <a:latin typeface="Calibri" pitchFamily="34" charset="0"/>
            </a:rPr>
            <a:t>-BE</a:t>
          </a:r>
          <a:endParaRPr lang="es-CO" sz="1800" b="1" kern="1200" dirty="0">
            <a:effectLst>
              <a:outerShdw blurRad="38100" dist="38100" dir="2700000" algn="tl">
                <a:srgbClr val="000000">
                  <a:alpha val="43137"/>
                </a:srgbClr>
              </a:outerShdw>
            </a:effectLst>
            <a:latin typeface="Calibri" pitchFamily="34" charset="0"/>
          </a:endParaRPr>
        </a:p>
      </dsp:txBody>
      <dsp:txXfrm>
        <a:off x="1806130" y="2600619"/>
        <a:ext cx="1352620" cy="1185650"/>
      </dsp:txXfrm>
    </dsp:sp>
    <dsp:sp modelId="{6E663080-BFED-4893-B44D-384E85541968}">
      <dsp:nvSpPr>
        <dsp:cNvPr id="0" name=""/>
        <dsp:cNvSpPr/>
      </dsp:nvSpPr>
      <dsp:spPr>
        <a:xfrm>
          <a:off x="2903538" y="2042666"/>
          <a:ext cx="255211" cy="255211"/>
        </a:xfrm>
        <a:prstGeom prst="triangle">
          <a:avLst>
            <a:gd name="adj" fmla="val 100000"/>
          </a:avLst>
        </a:prstGeom>
        <a:solidFill>
          <a:schemeClr val="accent5">
            <a:hueOff val="-3946172"/>
            <a:satOff val="1494"/>
            <a:lumOff val="8676"/>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B27EC98-AF65-4F03-96EC-BBE8E71D49A6}">
      <dsp:nvSpPr>
        <dsp:cNvPr id="0" name=""/>
        <dsp:cNvSpPr/>
      </dsp:nvSpPr>
      <dsp:spPr>
        <a:xfrm rot="5400000">
          <a:off x="3612300" y="1743221"/>
          <a:ext cx="900397" cy="1498240"/>
        </a:xfrm>
        <a:prstGeom prst="corner">
          <a:avLst>
            <a:gd name="adj1" fmla="val 16120"/>
            <a:gd name="adj2" fmla="val 16110"/>
          </a:avLst>
        </a:prstGeom>
        <a:solidFill>
          <a:schemeClr val="accent5">
            <a:hueOff val="-5261562"/>
            <a:satOff val="1992"/>
            <a:lumOff val="11569"/>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5FDA98E-51F9-4FAF-8B9D-2F78074E1689}">
      <dsp:nvSpPr>
        <dsp:cNvPr id="0" name=""/>
        <dsp:cNvSpPr/>
      </dsp:nvSpPr>
      <dsp:spPr>
        <a:xfrm>
          <a:off x="3462001" y="2190872"/>
          <a:ext cx="1352620" cy="118565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CO" sz="1800" b="1" kern="1200" dirty="0" smtClean="0">
              <a:effectLst>
                <a:outerShdw blurRad="38100" dist="38100" dir="2700000" algn="tl">
                  <a:srgbClr val="000000">
                    <a:alpha val="43137"/>
                  </a:srgbClr>
                </a:outerShdw>
              </a:effectLst>
              <a:latin typeface="Calibri" pitchFamily="34" charset="0"/>
            </a:rPr>
            <a:t>Análisis de brecha</a:t>
          </a:r>
          <a:endParaRPr lang="es-CO" sz="1800" b="1" kern="1200" dirty="0">
            <a:effectLst>
              <a:outerShdw blurRad="38100" dist="38100" dir="2700000" algn="tl">
                <a:srgbClr val="000000">
                  <a:alpha val="43137"/>
                </a:srgbClr>
              </a:outerShdw>
            </a:effectLst>
            <a:latin typeface="Calibri" pitchFamily="34" charset="0"/>
          </a:endParaRPr>
        </a:p>
      </dsp:txBody>
      <dsp:txXfrm>
        <a:off x="3462001" y="2190872"/>
        <a:ext cx="1352620" cy="1185650"/>
      </dsp:txXfrm>
    </dsp:sp>
    <dsp:sp modelId="{74281487-F8D5-4C83-AFB1-BAD6972CD372}">
      <dsp:nvSpPr>
        <dsp:cNvPr id="0" name=""/>
        <dsp:cNvSpPr/>
      </dsp:nvSpPr>
      <dsp:spPr>
        <a:xfrm>
          <a:off x="4559410" y="1632919"/>
          <a:ext cx="255211" cy="255211"/>
        </a:xfrm>
        <a:prstGeom prst="triangle">
          <a:avLst>
            <a:gd name="adj" fmla="val 100000"/>
          </a:avLst>
        </a:prstGeom>
        <a:solidFill>
          <a:schemeClr val="accent5">
            <a:hueOff val="-6576953"/>
            <a:satOff val="2490"/>
            <a:lumOff val="14461"/>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0431084-A147-4604-86F8-E0F12BE98FC1}">
      <dsp:nvSpPr>
        <dsp:cNvPr id="0" name=""/>
        <dsp:cNvSpPr/>
      </dsp:nvSpPr>
      <dsp:spPr>
        <a:xfrm rot="5400000">
          <a:off x="5268171" y="1333474"/>
          <a:ext cx="900397" cy="1498240"/>
        </a:xfrm>
        <a:prstGeom prst="corner">
          <a:avLst>
            <a:gd name="adj1" fmla="val 16120"/>
            <a:gd name="adj2" fmla="val 16110"/>
          </a:avLst>
        </a:prstGeom>
        <a:solidFill>
          <a:schemeClr val="accent5">
            <a:hueOff val="-7892344"/>
            <a:satOff val="2988"/>
            <a:lumOff val="17353"/>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76DA655-EC4E-450C-B95D-CEE060BC89D1}">
      <dsp:nvSpPr>
        <dsp:cNvPr id="0" name=""/>
        <dsp:cNvSpPr/>
      </dsp:nvSpPr>
      <dsp:spPr>
        <a:xfrm>
          <a:off x="5117872" y="1781125"/>
          <a:ext cx="1352620" cy="118565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CO" sz="1800" b="1" kern="1200" dirty="0" smtClean="0">
              <a:effectLst>
                <a:outerShdw blurRad="38100" dist="38100" dir="2700000" algn="tl">
                  <a:srgbClr val="000000">
                    <a:alpha val="43137"/>
                  </a:srgbClr>
                </a:outerShdw>
              </a:effectLst>
              <a:latin typeface="Calibri" pitchFamily="34" charset="0"/>
            </a:rPr>
            <a:t>Definición de proyectos (</a:t>
          </a:r>
          <a:r>
            <a:rPr lang="es-CO" sz="1800" b="1" kern="1200" dirty="0" err="1" smtClean="0">
              <a:effectLst>
                <a:outerShdw blurRad="38100" dist="38100" dir="2700000" algn="tl">
                  <a:srgbClr val="000000">
                    <a:alpha val="43137"/>
                  </a:srgbClr>
                </a:outerShdw>
              </a:effectLst>
              <a:latin typeface="Calibri" pitchFamily="34" charset="0"/>
            </a:rPr>
            <a:t>Roadmap</a:t>
          </a:r>
          <a:r>
            <a:rPr lang="es-CO" sz="1800" b="1" kern="1200" dirty="0" smtClean="0">
              <a:effectLst>
                <a:outerShdw blurRad="38100" dist="38100" dir="2700000" algn="tl">
                  <a:srgbClr val="000000">
                    <a:alpha val="43137"/>
                  </a:srgbClr>
                </a:outerShdw>
              </a:effectLst>
              <a:latin typeface="Calibri" pitchFamily="34" charset="0"/>
            </a:rPr>
            <a:t>)</a:t>
          </a:r>
        </a:p>
      </dsp:txBody>
      <dsp:txXfrm>
        <a:off x="5117872" y="1781125"/>
        <a:ext cx="1352620" cy="1185650"/>
      </dsp:txXfrm>
    </dsp:sp>
    <dsp:sp modelId="{2222C03E-07B1-4750-A0C1-816A9BE7674B}">
      <dsp:nvSpPr>
        <dsp:cNvPr id="0" name=""/>
        <dsp:cNvSpPr/>
      </dsp:nvSpPr>
      <dsp:spPr>
        <a:xfrm>
          <a:off x="6215281" y="1223172"/>
          <a:ext cx="255211" cy="255211"/>
        </a:xfrm>
        <a:prstGeom prst="triangle">
          <a:avLst>
            <a:gd name="adj" fmla="val 100000"/>
          </a:avLst>
        </a:prstGeom>
        <a:solidFill>
          <a:schemeClr val="accent5">
            <a:hueOff val="-9207734"/>
            <a:satOff val="3486"/>
            <a:lumOff val="20245"/>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936BB9A-DE93-45F4-A533-420AA33415C4}">
      <dsp:nvSpPr>
        <dsp:cNvPr id="0" name=""/>
        <dsp:cNvSpPr/>
      </dsp:nvSpPr>
      <dsp:spPr>
        <a:xfrm rot="5400000">
          <a:off x="6924042" y="923727"/>
          <a:ext cx="900397" cy="1498240"/>
        </a:xfrm>
        <a:prstGeom prst="corner">
          <a:avLst>
            <a:gd name="adj1" fmla="val 16120"/>
            <a:gd name="adj2" fmla="val 16110"/>
          </a:avLst>
        </a:prstGeom>
        <a:solidFill>
          <a:schemeClr val="accent5">
            <a:hueOff val="-10523124"/>
            <a:satOff val="3984"/>
            <a:lumOff val="23137"/>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249C281-FEF8-481D-B0F4-B8EF2414C015}">
      <dsp:nvSpPr>
        <dsp:cNvPr id="0" name=""/>
        <dsp:cNvSpPr/>
      </dsp:nvSpPr>
      <dsp:spPr>
        <a:xfrm>
          <a:off x="6773744" y="1371378"/>
          <a:ext cx="1352620" cy="118565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CO" sz="1800" b="1" kern="1200" dirty="0" smtClean="0">
              <a:effectLst>
                <a:outerShdw blurRad="38100" dist="38100" dir="2700000" algn="tl">
                  <a:srgbClr val="000000">
                    <a:alpha val="43137"/>
                  </a:srgbClr>
                </a:outerShdw>
              </a:effectLst>
              <a:latin typeface="Calibri" pitchFamily="34" charset="0"/>
            </a:rPr>
            <a:t>Diseño</a:t>
          </a:r>
        </a:p>
        <a:p>
          <a:pPr lvl="0" algn="l" defTabSz="800100">
            <a:lnSpc>
              <a:spcPct val="90000"/>
            </a:lnSpc>
            <a:spcBef>
              <a:spcPct val="0"/>
            </a:spcBef>
            <a:spcAft>
              <a:spcPct val="35000"/>
            </a:spcAft>
          </a:pPr>
          <a:r>
            <a:rPr lang="es-CO" sz="1800" b="1" kern="1200" dirty="0" smtClean="0">
              <a:effectLst>
                <a:outerShdw blurRad="38100" dist="38100" dir="2700000" algn="tl">
                  <a:srgbClr val="000000">
                    <a:alpha val="43137"/>
                  </a:srgbClr>
                </a:outerShdw>
              </a:effectLst>
              <a:latin typeface="Calibri" pitchFamily="34" charset="0"/>
            </a:rPr>
            <a:t>Arquitectura de solución</a:t>
          </a:r>
        </a:p>
      </dsp:txBody>
      <dsp:txXfrm>
        <a:off x="6773744" y="1371378"/>
        <a:ext cx="1352620" cy="11856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D8F94-AD4C-4CB8-AF48-AC8EA3E28689}">
      <dsp:nvSpPr>
        <dsp:cNvPr id="0" name=""/>
        <dsp:cNvSpPr/>
      </dsp:nvSpPr>
      <dsp:spPr>
        <a:xfrm>
          <a:off x="0" y="2811"/>
          <a:ext cx="81279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F40364-50C0-47B1-A8C2-A4C4CDB26002}">
      <dsp:nvSpPr>
        <dsp:cNvPr id="0" name=""/>
        <dsp:cNvSpPr/>
      </dsp:nvSpPr>
      <dsp:spPr>
        <a:xfrm>
          <a:off x="0" y="2811"/>
          <a:ext cx="1625600" cy="116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lvl="0" algn="l" defTabSz="2400300">
            <a:lnSpc>
              <a:spcPct val="90000"/>
            </a:lnSpc>
            <a:spcBef>
              <a:spcPct val="0"/>
            </a:spcBef>
            <a:spcAft>
              <a:spcPct val="35000"/>
            </a:spcAft>
          </a:pPr>
          <a:endParaRPr lang="es-CO" sz="5400" b="1" kern="1200" dirty="0">
            <a:solidFill>
              <a:srgbClr val="FF0000"/>
            </a:solidFill>
            <a:effectLst>
              <a:outerShdw blurRad="38100" dist="38100" dir="2700000" algn="tl">
                <a:srgbClr val="000000">
                  <a:alpha val="43137"/>
                </a:srgbClr>
              </a:outerShdw>
            </a:effectLst>
            <a:latin typeface="Calibri" pitchFamily="34" charset="0"/>
          </a:endParaRPr>
        </a:p>
      </dsp:txBody>
      <dsp:txXfrm>
        <a:off x="0" y="2811"/>
        <a:ext cx="1625600" cy="1169451"/>
      </dsp:txXfrm>
    </dsp:sp>
    <dsp:sp modelId="{0B9978B4-C064-4BBD-96FD-DEAA51A88282}">
      <dsp:nvSpPr>
        <dsp:cNvPr id="0" name=""/>
        <dsp:cNvSpPr/>
      </dsp:nvSpPr>
      <dsp:spPr>
        <a:xfrm>
          <a:off x="1747519" y="45433"/>
          <a:ext cx="6380479" cy="852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just" defTabSz="1066800">
            <a:lnSpc>
              <a:spcPct val="90000"/>
            </a:lnSpc>
            <a:spcBef>
              <a:spcPct val="0"/>
            </a:spcBef>
            <a:spcAft>
              <a:spcPct val="35000"/>
            </a:spcAft>
          </a:pPr>
          <a:r>
            <a:rPr lang="es-ES" sz="2400" kern="1200" dirty="0" smtClean="0">
              <a:latin typeface="Calibri" panose="020F0502020204030204" pitchFamily="34" charset="0"/>
            </a:rPr>
            <a:t>Una solución del proyecto fue considerada como la "mejor" con muy pocos detalles del trabajo</a:t>
          </a:r>
          <a:endParaRPr lang="es-CO" sz="2400" kern="1200" dirty="0">
            <a:latin typeface="Calibri" pitchFamily="34" charset="0"/>
          </a:endParaRPr>
        </a:p>
      </dsp:txBody>
      <dsp:txXfrm>
        <a:off x="1747519" y="45433"/>
        <a:ext cx="6380479" cy="852448"/>
      </dsp:txXfrm>
    </dsp:sp>
    <dsp:sp modelId="{280076F7-8D64-44B1-86E3-7FDD590A0E16}">
      <dsp:nvSpPr>
        <dsp:cNvPr id="0" name=""/>
        <dsp:cNvSpPr/>
      </dsp:nvSpPr>
      <dsp:spPr>
        <a:xfrm>
          <a:off x="1625599" y="819504"/>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4F0852-FA09-43AA-BE7E-63763EF64986}">
      <dsp:nvSpPr>
        <dsp:cNvPr id="0" name=""/>
        <dsp:cNvSpPr/>
      </dsp:nvSpPr>
      <dsp:spPr>
        <a:xfrm>
          <a:off x="1747519" y="836027"/>
          <a:ext cx="6380479" cy="852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just" defTabSz="1066800">
            <a:lnSpc>
              <a:spcPct val="90000"/>
            </a:lnSpc>
            <a:spcBef>
              <a:spcPct val="0"/>
            </a:spcBef>
            <a:spcAft>
              <a:spcPct val="35000"/>
            </a:spcAft>
          </a:pPr>
          <a:r>
            <a:rPr lang="es-CO" sz="2400" kern="1200" dirty="0" smtClean="0">
              <a:latin typeface="Calibri" panose="020F0502020204030204" pitchFamily="34" charset="0"/>
            </a:rPr>
            <a:t>Se recibieron partes defectuosas y corregirlas dobló el tiempo requerido</a:t>
          </a:r>
          <a:endParaRPr lang="es-CO" sz="2400" kern="1200" dirty="0">
            <a:latin typeface="Calibri" pitchFamily="34" charset="0"/>
          </a:endParaRPr>
        </a:p>
      </dsp:txBody>
      <dsp:txXfrm>
        <a:off x="1747519" y="836027"/>
        <a:ext cx="6380479" cy="852448"/>
      </dsp:txXfrm>
    </dsp:sp>
    <dsp:sp modelId="{A693DB3D-B400-4C38-B5FF-0F78B66CE70C}">
      <dsp:nvSpPr>
        <dsp:cNvPr id="0" name=""/>
        <dsp:cNvSpPr/>
      </dsp:nvSpPr>
      <dsp:spPr>
        <a:xfrm>
          <a:off x="1625599" y="1675385"/>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B08250-9FD8-4D6A-ABB0-D3CF0ADC69FA}">
      <dsp:nvSpPr>
        <dsp:cNvPr id="0" name=""/>
        <dsp:cNvSpPr/>
      </dsp:nvSpPr>
      <dsp:spPr>
        <a:xfrm>
          <a:off x="1747519" y="1600503"/>
          <a:ext cx="6380479" cy="852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just" defTabSz="1066800">
            <a:lnSpc>
              <a:spcPct val="90000"/>
            </a:lnSpc>
            <a:spcBef>
              <a:spcPct val="0"/>
            </a:spcBef>
            <a:spcAft>
              <a:spcPct val="35000"/>
            </a:spcAft>
          </a:pPr>
          <a:r>
            <a:rPr lang="es-CO" sz="2400" kern="1200" dirty="0" smtClean="0">
              <a:latin typeface="Calibri" panose="020F0502020204030204" pitchFamily="34" charset="0"/>
            </a:rPr>
            <a:t>Alguno de los miembros del equipo no puede cumplir con sus asignaciones por razones de diferente índole</a:t>
          </a:r>
          <a:endParaRPr lang="es-CO" sz="2400" kern="1200" dirty="0">
            <a:latin typeface="Calibri" pitchFamily="34" charset="0"/>
          </a:endParaRPr>
        </a:p>
      </dsp:txBody>
      <dsp:txXfrm>
        <a:off x="1747519" y="1600503"/>
        <a:ext cx="6380479" cy="852448"/>
      </dsp:txXfrm>
    </dsp:sp>
    <dsp:sp modelId="{3CBBE6F8-7980-4757-A332-9C1CACD54C41}">
      <dsp:nvSpPr>
        <dsp:cNvPr id="0" name=""/>
        <dsp:cNvSpPr/>
      </dsp:nvSpPr>
      <dsp:spPr>
        <a:xfrm>
          <a:off x="1625599" y="2688022"/>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9F1CF2-77EB-4F50-86CD-7B65FAFA4F03}">
      <dsp:nvSpPr>
        <dsp:cNvPr id="0" name=""/>
        <dsp:cNvSpPr/>
      </dsp:nvSpPr>
      <dsp:spPr>
        <a:xfrm>
          <a:off x="1747519" y="2626168"/>
          <a:ext cx="6380479" cy="852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just" defTabSz="1066800">
            <a:lnSpc>
              <a:spcPct val="90000"/>
            </a:lnSpc>
            <a:spcBef>
              <a:spcPct val="0"/>
            </a:spcBef>
            <a:spcAft>
              <a:spcPct val="35000"/>
            </a:spcAft>
          </a:pPr>
          <a:r>
            <a:rPr lang="es-ES" sz="2400" kern="1200" dirty="0" smtClean="0">
              <a:latin typeface="Calibri" panose="020F0502020204030204" pitchFamily="34" charset="0"/>
            </a:rPr>
            <a:t>El sistema complejo fue diseñado en partes, cuando la integración falló fue necesario rediseñar todo</a:t>
          </a:r>
          <a:endParaRPr lang="es-CO" sz="2400" kern="1200" dirty="0">
            <a:latin typeface="Calibri" pitchFamily="34" charset="0"/>
          </a:endParaRPr>
        </a:p>
      </dsp:txBody>
      <dsp:txXfrm>
        <a:off x="1747519" y="2626168"/>
        <a:ext cx="6380479" cy="852448"/>
      </dsp:txXfrm>
    </dsp:sp>
    <dsp:sp modelId="{E7ADB50D-6924-419F-8B7E-E00FCC7D3750}">
      <dsp:nvSpPr>
        <dsp:cNvPr id="0" name=""/>
        <dsp:cNvSpPr/>
      </dsp:nvSpPr>
      <dsp:spPr>
        <a:xfrm>
          <a:off x="1625599" y="3713722"/>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C5EADC-223A-4332-9106-1C0A0CE54540}">
      <dsp:nvSpPr>
        <dsp:cNvPr id="0" name=""/>
        <dsp:cNvSpPr/>
      </dsp:nvSpPr>
      <dsp:spPr>
        <a:xfrm>
          <a:off x="1747519" y="3677953"/>
          <a:ext cx="6380479" cy="852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just" defTabSz="1066800">
            <a:lnSpc>
              <a:spcPct val="90000"/>
            </a:lnSpc>
            <a:spcBef>
              <a:spcPct val="0"/>
            </a:spcBef>
            <a:spcAft>
              <a:spcPct val="35000"/>
            </a:spcAft>
          </a:pPr>
          <a:r>
            <a:rPr lang="es-CO" sz="2400" kern="1200" dirty="0" smtClean="0">
              <a:latin typeface="Calibri" panose="020F0502020204030204" pitchFamily="34" charset="0"/>
            </a:rPr>
            <a:t>Ningún integrante del proyecto conocía la tecnología</a:t>
          </a:r>
          <a:endParaRPr lang="es-CO" sz="2400" kern="1200" dirty="0">
            <a:latin typeface="Calibri" pitchFamily="34" charset="0"/>
          </a:endParaRPr>
        </a:p>
      </dsp:txBody>
      <dsp:txXfrm>
        <a:off x="1747519" y="3677953"/>
        <a:ext cx="6380479" cy="852448"/>
      </dsp:txXfrm>
    </dsp:sp>
    <dsp:sp modelId="{1194A1B0-761C-40DE-B0C2-C24591F14F28}">
      <dsp:nvSpPr>
        <dsp:cNvPr id="0" name=""/>
        <dsp:cNvSpPr/>
      </dsp:nvSpPr>
      <dsp:spPr>
        <a:xfrm>
          <a:off x="1625599" y="4478163"/>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6E916F-3A93-49C7-A9F8-0607283055C2}">
      <dsp:nvSpPr>
        <dsp:cNvPr id="0" name=""/>
        <dsp:cNvSpPr/>
      </dsp:nvSpPr>
      <dsp:spPr>
        <a:xfrm>
          <a:off x="1747519" y="4429369"/>
          <a:ext cx="6380479" cy="852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just" defTabSz="1066800">
            <a:lnSpc>
              <a:spcPct val="90000"/>
            </a:lnSpc>
            <a:spcBef>
              <a:spcPct val="0"/>
            </a:spcBef>
            <a:spcAft>
              <a:spcPct val="35000"/>
            </a:spcAft>
          </a:pPr>
          <a:r>
            <a:rPr lang="es-CO" sz="2400" kern="1200" dirty="0" smtClean="0">
              <a:latin typeface="Calibri" panose="020F0502020204030204" pitchFamily="34" charset="0"/>
            </a:rPr>
            <a:t>La planeación es inexacta porque hay una definición errónea del proxy de estimación.</a:t>
          </a:r>
          <a:endParaRPr lang="es-CO" sz="2400" kern="1200" dirty="0">
            <a:latin typeface="Calibri" pitchFamily="34" charset="0"/>
          </a:endParaRPr>
        </a:p>
      </dsp:txBody>
      <dsp:txXfrm>
        <a:off x="1747519" y="4429369"/>
        <a:ext cx="6380479" cy="852448"/>
      </dsp:txXfrm>
    </dsp:sp>
    <dsp:sp modelId="{D722E50B-4ED6-41C8-A260-227F43BD1541}">
      <dsp:nvSpPr>
        <dsp:cNvPr id="0" name=""/>
        <dsp:cNvSpPr/>
      </dsp:nvSpPr>
      <dsp:spPr>
        <a:xfrm>
          <a:off x="1625599" y="5373233"/>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6F18E5-0FEC-41A6-A361-94AB29C14AD2}">
      <dsp:nvSpPr>
        <dsp:cNvPr id="0" name=""/>
        <dsp:cNvSpPr/>
      </dsp:nvSpPr>
      <dsp:spPr>
        <a:xfrm rot="4396374">
          <a:off x="2978592" y="909792"/>
          <a:ext cx="3946821" cy="2752415"/>
        </a:xfrm>
        <a:prstGeom prst="swooshArrow">
          <a:avLst>
            <a:gd name="adj1" fmla="val 16310"/>
            <a:gd name="adj2" fmla="val 3137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sp>
    <dsp:sp modelId="{7D9BC0F7-9FAC-4912-9C23-FFA6A9200A99}">
      <dsp:nvSpPr>
        <dsp:cNvPr id="0" name=""/>
        <dsp:cNvSpPr/>
      </dsp:nvSpPr>
      <dsp:spPr>
        <a:xfrm>
          <a:off x="4457084" y="1269187"/>
          <a:ext cx="99669" cy="99669"/>
        </a:xfrm>
        <a:prstGeom prst="ellipse">
          <a:avLst/>
        </a:prstGeom>
        <a:solidFill>
          <a:schemeClr val="accent2">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dsp:style>
    </dsp:sp>
    <dsp:sp modelId="{E1083188-80C8-411D-ABEF-E4B17AE88DC3}">
      <dsp:nvSpPr>
        <dsp:cNvPr id="0" name=""/>
        <dsp:cNvSpPr/>
      </dsp:nvSpPr>
      <dsp:spPr>
        <a:xfrm>
          <a:off x="5139546" y="1819656"/>
          <a:ext cx="99669" cy="99669"/>
        </a:xfrm>
        <a:prstGeom prst="ellipse">
          <a:avLst/>
        </a:prstGeom>
        <a:solidFill>
          <a:schemeClr val="accent2">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dsp:style>
    </dsp:sp>
    <dsp:sp modelId="{25FBB1B1-A265-480E-9229-3CCE1398251C}">
      <dsp:nvSpPr>
        <dsp:cNvPr id="0" name=""/>
        <dsp:cNvSpPr/>
      </dsp:nvSpPr>
      <dsp:spPr>
        <a:xfrm>
          <a:off x="5651016" y="2463393"/>
          <a:ext cx="99669" cy="99669"/>
        </a:xfrm>
        <a:prstGeom prst="ellipse">
          <a:avLst/>
        </a:prstGeom>
        <a:solidFill>
          <a:schemeClr val="accent2">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dsp:style>
    </dsp:sp>
    <dsp:sp modelId="{C613ABFE-C11F-4B35-9735-308523A6AFBD}">
      <dsp:nvSpPr>
        <dsp:cNvPr id="0" name=""/>
        <dsp:cNvSpPr/>
      </dsp:nvSpPr>
      <dsp:spPr>
        <a:xfrm>
          <a:off x="1955713" y="0"/>
          <a:ext cx="3377396"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ctr" defTabSz="1066800">
            <a:lnSpc>
              <a:spcPct val="90000"/>
            </a:lnSpc>
            <a:spcBef>
              <a:spcPct val="0"/>
            </a:spcBef>
            <a:spcAft>
              <a:spcPct val="35000"/>
            </a:spcAft>
          </a:pPr>
          <a:r>
            <a:rPr lang="es-ES" sz="2400" b="1" kern="1200" dirty="0" smtClean="0">
              <a:latin typeface="Calibri" pitchFamily="34" charset="0"/>
            </a:rPr>
            <a:t>PC1: </a:t>
          </a:r>
          <a:r>
            <a:rPr lang="es-CO" sz="2400" kern="1200" dirty="0" smtClean="0">
              <a:latin typeface="Calibri" panose="020F0502020204030204" pitchFamily="34" charset="0"/>
            </a:rPr>
            <a:t>Automatización de procesos Transaccionales</a:t>
          </a:r>
          <a:endParaRPr lang="es-CO" sz="2400" b="1" kern="1200" dirty="0">
            <a:latin typeface="Calibri" pitchFamily="34" charset="0"/>
          </a:endParaRPr>
        </a:p>
      </dsp:txBody>
      <dsp:txXfrm>
        <a:off x="1955713" y="0"/>
        <a:ext cx="3377396" cy="731520"/>
      </dsp:txXfrm>
    </dsp:sp>
    <dsp:sp modelId="{9C6682D3-43A5-44D8-BF08-486B1F582C8B}">
      <dsp:nvSpPr>
        <dsp:cNvPr id="0" name=""/>
        <dsp:cNvSpPr/>
      </dsp:nvSpPr>
      <dsp:spPr>
        <a:xfrm>
          <a:off x="5027441" y="953262"/>
          <a:ext cx="2715768"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l" defTabSz="1066800">
            <a:lnSpc>
              <a:spcPct val="90000"/>
            </a:lnSpc>
            <a:spcBef>
              <a:spcPct val="0"/>
            </a:spcBef>
            <a:spcAft>
              <a:spcPct val="35000"/>
            </a:spcAft>
          </a:pPr>
          <a:r>
            <a:rPr lang="es-CO" sz="2400" b="1" kern="1200" dirty="0" smtClean="0">
              <a:latin typeface="Calibri" pitchFamily="34" charset="0"/>
            </a:rPr>
            <a:t>PC2: </a:t>
          </a:r>
          <a:r>
            <a:rPr lang="es-CO" sz="2400" kern="1200" dirty="0" smtClean="0">
              <a:latin typeface="Calibri" panose="020F0502020204030204" pitchFamily="34" charset="0"/>
            </a:rPr>
            <a:t>Automatización de campañas</a:t>
          </a:r>
          <a:endParaRPr lang="es-CO" sz="2400" b="1" kern="1200" dirty="0">
            <a:latin typeface="Calibri" pitchFamily="34" charset="0"/>
          </a:endParaRPr>
        </a:p>
      </dsp:txBody>
      <dsp:txXfrm>
        <a:off x="5027441" y="953262"/>
        <a:ext cx="2715768" cy="731520"/>
      </dsp:txXfrm>
    </dsp:sp>
    <dsp:sp modelId="{52A55971-72C6-4983-847A-3BB40D571587}">
      <dsp:nvSpPr>
        <dsp:cNvPr id="0" name=""/>
        <dsp:cNvSpPr/>
      </dsp:nvSpPr>
      <dsp:spPr>
        <a:xfrm>
          <a:off x="2714009" y="1503730"/>
          <a:ext cx="2162556"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r" defTabSz="1066800">
            <a:lnSpc>
              <a:spcPct val="90000"/>
            </a:lnSpc>
            <a:spcBef>
              <a:spcPct val="0"/>
            </a:spcBef>
            <a:spcAft>
              <a:spcPct val="35000"/>
            </a:spcAft>
          </a:pPr>
          <a:r>
            <a:rPr lang="es-CO" sz="2400" b="1" kern="1200" dirty="0" smtClean="0">
              <a:latin typeface="Calibri" pitchFamily="34" charset="0"/>
            </a:rPr>
            <a:t>PC4: </a:t>
          </a:r>
          <a:r>
            <a:rPr lang="es-CO" sz="2400" kern="1200" dirty="0" smtClean="0">
              <a:latin typeface="Calibri" panose="020F0502020204030204" pitchFamily="34" charset="0"/>
            </a:rPr>
            <a:t>Monitor de Transacciones</a:t>
          </a:r>
          <a:endParaRPr lang="es-CO" sz="2400" b="1" kern="1200" dirty="0">
            <a:latin typeface="Calibri" pitchFamily="34" charset="0"/>
          </a:endParaRPr>
        </a:p>
      </dsp:txBody>
      <dsp:txXfrm>
        <a:off x="2714009" y="1503730"/>
        <a:ext cx="2162556" cy="731520"/>
      </dsp:txXfrm>
    </dsp:sp>
    <dsp:sp modelId="{82CB3576-4D20-44E1-A2E5-4C6B97B6D595}">
      <dsp:nvSpPr>
        <dsp:cNvPr id="0" name=""/>
        <dsp:cNvSpPr/>
      </dsp:nvSpPr>
      <dsp:spPr>
        <a:xfrm>
          <a:off x="5967124" y="2134403"/>
          <a:ext cx="2988191"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l" defTabSz="1066800">
            <a:lnSpc>
              <a:spcPct val="90000"/>
            </a:lnSpc>
            <a:spcBef>
              <a:spcPct val="0"/>
            </a:spcBef>
            <a:spcAft>
              <a:spcPct val="35000"/>
            </a:spcAft>
          </a:pPr>
          <a:r>
            <a:rPr lang="es-CO" sz="2400" b="1" kern="1200" dirty="0" smtClean="0">
              <a:latin typeface="Calibri" pitchFamily="34" charset="0"/>
            </a:rPr>
            <a:t>PC3: </a:t>
          </a:r>
          <a:r>
            <a:rPr lang="es-CO" sz="2400" kern="1200" dirty="0" smtClean="0">
              <a:latin typeface="Calibri" panose="020F0502020204030204" pitchFamily="34" charset="0"/>
            </a:rPr>
            <a:t>Retroalimentación de clientes y productos</a:t>
          </a:r>
          <a:endParaRPr lang="es-CO" sz="2400" b="1" kern="1200" dirty="0">
            <a:latin typeface="Calibri" pitchFamily="34" charset="0"/>
          </a:endParaRPr>
        </a:p>
      </dsp:txBody>
      <dsp:txXfrm>
        <a:off x="5967124" y="2134403"/>
        <a:ext cx="2988191" cy="731520"/>
      </dsp:txXfrm>
    </dsp:sp>
    <dsp:sp modelId="{EDA1D897-998C-410D-8A08-E562FF05D510}">
      <dsp:nvSpPr>
        <dsp:cNvPr id="0" name=""/>
        <dsp:cNvSpPr/>
      </dsp:nvSpPr>
      <dsp:spPr>
        <a:xfrm>
          <a:off x="4837199" y="3840480"/>
          <a:ext cx="3297420"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ctr" defTabSz="1066800">
            <a:lnSpc>
              <a:spcPct val="90000"/>
            </a:lnSpc>
            <a:spcBef>
              <a:spcPct val="0"/>
            </a:spcBef>
            <a:spcAft>
              <a:spcPct val="35000"/>
            </a:spcAft>
          </a:pPr>
          <a:r>
            <a:rPr lang="es-CO" sz="2400" b="1" kern="1200" dirty="0" smtClean="0">
              <a:latin typeface="Calibri" pitchFamily="34" charset="0"/>
            </a:rPr>
            <a:t>PC5: </a:t>
          </a:r>
          <a:r>
            <a:rPr lang="es-CO" sz="2400" kern="1200" dirty="0" smtClean="0">
              <a:latin typeface="Calibri" panose="020F0502020204030204" pitchFamily="34" charset="0"/>
            </a:rPr>
            <a:t>Evaluación de acuerdos de servicio</a:t>
          </a:r>
          <a:endParaRPr lang="es-CO" sz="2400" b="1" kern="1200" dirty="0">
            <a:latin typeface="Calibri" pitchFamily="34" charset="0"/>
          </a:endParaRPr>
        </a:p>
      </dsp:txBody>
      <dsp:txXfrm>
        <a:off x="4837199" y="3840480"/>
        <a:ext cx="3297420" cy="7315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6F18E5-0FEC-41A6-A361-94AB29C14AD2}">
      <dsp:nvSpPr>
        <dsp:cNvPr id="0" name=""/>
        <dsp:cNvSpPr/>
      </dsp:nvSpPr>
      <dsp:spPr>
        <a:xfrm rot="4396374">
          <a:off x="2978592" y="909792"/>
          <a:ext cx="3946821" cy="2752415"/>
        </a:xfrm>
        <a:prstGeom prst="swooshArrow">
          <a:avLst>
            <a:gd name="adj1" fmla="val 16310"/>
            <a:gd name="adj2" fmla="val 3137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sp>
    <dsp:sp modelId="{7D9BC0F7-9FAC-4912-9C23-FFA6A9200A99}">
      <dsp:nvSpPr>
        <dsp:cNvPr id="0" name=""/>
        <dsp:cNvSpPr/>
      </dsp:nvSpPr>
      <dsp:spPr>
        <a:xfrm>
          <a:off x="4457084" y="1269187"/>
          <a:ext cx="99669" cy="99669"/>
        </a:xfrm>
        <a:prstGeom prst="ellipse">
          <a:avLst/>
        </a:prstGeom>
        <a:solidFill>
          <a:schemeClr val="accent2">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dsp:style>
    </dsp:sp>
    <dsp:sp modelId="{E1083188-80C8-411D-ABEF-E4B17AE88DC3}">
      <dsp:nvSpPr>
        <dsp:cNvPr id="0" name=""/>
        <dsp:cNvSpPr/>
      </dsp:nvSpPr>
      <dsp:spPr>
        <a:xfrm>
          <a:off x="5139546" y="1819656"/>
          <a:ext cx="99669" cy="99669"/>
        </a:xfrm>
        <a:prstGeom prst="ellipse">
          <a:avLst/>
        </a:prstGeom>
        <a:solidFill>
          <a:schemeClr val="accent2">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dsp:style>
    </dsp:sp>
    <dsp:sp modelId="{25FBB1B1-A265-480E-9229-3CCE1398251C}">
      <dsp:nvSpPr>
        <dsp:cNvPr id="0" name=""/>
        <dsp:cNvSpPr/>
      </dsp:nvSpPr>
      <dsp:spPr>
        <a:xfrm>
          <a:off x="5651016" y="2463393"/>
          <a:ext cx="99669" cy="99669"/>
        </a:xfrm>
        <a:prstGeom prst="ellipse">
          <a:avLst/>
        </a:prstGeom>
        <a:solidFill>
          <a:schemeClr val="accent2">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dsp:style>
    </dsp:sp>
    <dsp:sp modelId="{C613ABFE-C11F-4B35-9735-308523A6AFBD}">
      <dsp:nvSpPr>
        <dsp:cNvPr id="0" name=""/>
        <dsp:cNvSpPr/>
      </dsp:nvSpPr>
      <dsp:spPr>
        <a:xfrm>
          <a:off x="1955713" y="0"/>
          <a:ext cx="3377396"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ctr" defTabSz="1066800">
            <a:lnSpc>
              <a:spcPct val="90000"/>
            </a:lnSpc>
            <a:spcBef>
              <a:spcPct val="0"/>
            </a:spcBef>
            <a:spcAft>
              <a:spcPct val="35000"/>
            </a:spcAft>
          </a:pPr>
          <a:r>
            <a:rPr lang="es-ES" sz="2400" b="1" kern="1200" dirty="0" smtClean="0">
              <a:latin typeface="Calibri" pitchFamily="34" charset="0"/>
            </a:rPr>
            <a:t>PC1: </a:t>
          </a:r>
          <a:r>
            <a:rPr lang="es-CO" sz="2400" kern="1200" dirty="0" smtClean="0">
              <a:latin typeface="Calibri" panose="020F0502020204030204" pitchFamily="34" charset="0"/>
            </a:rPr>
            <a:t>Automatización de procesos Transaccionales</a:t>
          </a:r>
          <a:endParaRPr lang="es-CO" sz="2400" b="1" kern="1200" dirty="0">
            <a:latin typeface="Calibri" pitchFamily="34" charset="0"/>
          </a:endParaRPr>
        </a:p>
      </dsp:txBody>
      <dsp:txXfrm>
        <a:off x="1955713" y="0"/>
        <a:ext cx="3377396" cy="731520"/>
      </dsp:txXfrm>
    </dsp:sp>
    <dsp:sp modelId="{9C6682D3-43A5-44D8-BF08-486B1F582C8B}">
      <dsp:nvSpPr>
        <dsp:cNvPr id="0" name=""/>
        <dsp:cNvSpPr/>
      </dsp:nvSpPr>
      <dsp:spPr>
        <a:xfrm>
          <a:off x="4911165" y="914074"/>
          <a:ext cx="3392455"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l" defTabSz="1066800">
            <a:lnSpc>
              <a:spcPct val="90000"/>
            </a:lnSpc>
            <a:spcBef>
              <a:spcPct val="0"/>
            </a:spcBef>
            <a:spcAft>
              <a:spcPct val="35000"/>
            </a:spcAft>
          </a:pPr>
          <a:r>
            <a:rPr lang="es-CO" sz="2400" b="1" kern="1200" dirty="0" smtClean="0">
              <a:solidFill>
                <a:srgbClr val="C00000"/>
              </a:solidFill>
              <a:latin typeface="Calibri" pitchFamily="34" charset="0"/>
            </a:rPr>
            <a:t>PC3: </a:t>
          </a:r>
          <a:r>
            <a:rPr lang="es-CO" sz="2400" b="0" kern="1200" dirty="0" smtClean="0">
              <a:solidFill>
                <a:srgbClr val="C00000"/>
              </a:solidFill>
              <a:latin typeface="Calibri" pitchFamily="34" charset="0"/>
            </a:rPr>
            <a:t>Retroalimentación de clientes y productos</a:t>
          </a:r>
          <a:endParaRPr lang="es-CO" sz="2400" b="0" kern="1200" dirty="0">
            <a:solidFill>
              <a:srgbClr val="C00000"/>
            </a:solidFill>
            <a:latin typeface="Calibri" pitchFamily="34" charset="0"/>
          </a:endParaRPr>
        </a:p>
      </dsp:txBody>
      <dsp:txXfrm>
        <a:off x="4911165" y="914074"/>
        <a:ext cx="3392455" cy="731520"/>
      </dsp:txXfrm>
    </dsp:sp>
    <dsp:sp modelId="{52A55971-72C6-4983-847A-3BB40D571587}">
      <dsp:nvSpPr>
        <dsp:cNvPr id="0" name=""/>
        <dsp:cNvSpPr/>
      </dsp:nvSpPr>
      <dsp:spPr>
        <a:xfrm>
          <a:off x="2346969" y="1555975"/>
          <a:ext cx="2635398"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r" defTabSz="1066800">
            <a:lnSpc>
              <a:spcPct val="90000"/>
            </a:lnSpc>
            <a:spcBef>
              <a:spcPct val="0"/>
            </a:spcBef>
            <a:spcAft>
              <a:spcPct val="35000"/>
            </a:spcAft>
          </a:pPr>
          <a:r>
            <a:rPr lang="es-CO" sz="2400" b="1" kern="1200" dirty="0" smtClean="0">
              <a:solidFill>
                <a:srgbClr val="C00000"/>
              </a:solidFill>
              <a:latin typeface="Calibri" pitchFamily="34" charset="0"/>
            </a:rPr>
            <a:t>PC5: </a:t>
          </a:r>
          <a:r>
            <a:rPr lang="es-CO" sz="2400" kern="1200" dirty="0" smtClean="0">
              <a:solidFill>
                <a:srgbClr val="C00000"/>
              </a:solidFill>
              <a:latin typeface="Calibri" panose="020F0502020204030204" pitchFamily="34" charset="0"/>
            </a:rPr>
            <a:t>Evaluación de acuerdos de servicio</a:t>
          </a:r>
          <a:endParaRPr lang="es-CO" sz="2400" b="1" kern="1200" dirty="0">
            <a:latin typeface="Calibri" pitchFamily="34" charset="0"/>
          </a:endParaRPr>
        </a:p>
      </dsp:txBody>
      <dsp:txXfrm>
        <a:off x="2346969" y="1555975"/>
        <a:ext cx="2635398" cy="731520"/>
      </dsp:txXfrm>
    </dsp:sp>
    <dsp:sp modelId="{82CB3576-4D20-44E1-A2E5-4C6B97B6D595}">
      <dsp:nvSpPr>
        <dsp:cNvPr id="0" name=""/>
        <dsp:cNvSpPr/>
      </dsp:nvSpPr>
      <dsp:spPr>
        <a:xfrm>
          <a:off x="5967124" y="2134403"/>
          <a:ext cx="2988191"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l" defTabSz="1066800">
            <a:lnSpc>
              <a:spcPct val="90000"/>
            </a:lnSpc>
            <a:spcBef>
              <a:spcPct val="0"/>
            </a:spcBef>
            <a:spcAft>
              <a:spcPct val="35000"/>
            </a:spcAft>
          </a:pPr>
          <a:r>
            <a:rPr lang="es-CO" sz="2400" b="1" kern="1200" dirty="0" smtClean="0">
              <a:solidFill>
                <a:srgbClr val="C00000"/>
              </a:solidFill>
              <a:latin typeface="Calibri" pitchFamily="34" charset="0"/>
            </a:rPr>
            <a:t>PC4: </a:t>
          </a:r>
          <a:r>
            <a:rPr lang="es-CO" sz="2400" b="0" kern="1200" dirty="0" smtClean="0">
              <a:solidFill>
                <a:srgbClr val="C00000"/>
              </a:solidFill>
              <a:latin typeface="Calibri" pitchFamily="34" charset="0"/>
            </a:rPr>
            <a:t>Monitor de transacciones</a:t>
          </a:r>
          <a:endParaRPr lang="es-CO" sz="2400" b="0" kern="1200" dirty="0">
            <a:solidFill>
              <a:srgbClr val="C00000"/>
            </a:solidFill>
            <a:latin typeface="Calibri" pitchFamily="34" charset="0"/>
          </a:endParaRPr>
        </a:p>
      </dsp:txBody>
      <dsp:txXfrm>
        <a:off x="5967124" y="2134403"/>
        <a:ext cx="2988191" cy="731520"/>
      </dsp:txXfrm>
    </dsp:sp>
    <dsp:sp modelId="{EDA1D897-998C-410D-8A08-E562FF05D510}">
      <dsp:nvSpPr>
        <dsp:cNvPr id="0" name=""/>
        <dsp:cNvSpPr/>
      </dsp:nvSpPr>
      <dsp:spPr>
        <a:xfrm>
          <a:off x="4837199" y="3840480"/>
          <a:ext cx="3297420"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ctr" defTabSz="1066800">
            <a:lnSpc>
              <a:spcPct val="90000"/>
            </a:lnSpc>
            <a:spcBef>
              <a:spcPct val="0"/>
            </a:spcBef>
            <a:spcAft>
              <a:spcPct val="35000"/>
            </a:spcAft>
          </a:pPr>
          <a:r>
            <a:rPr lang="es-CO" sz="2400" b="1" kern="1200" dirty="0" smtClean="0">
              <a:solidFill>
                <a:srgbClr val="C00000"/>
              </a:solidFill>
              <a:latin typeface="Calibri" pitchFamily="34" charset="0"/>
            </a:rPr>
            <a:t>PC5: </a:t>
          </a:r>
          <a:r>
            <a:rPr lang="es-CO" sz="2400" b="0" kern="1200" dirty="0" smtClean="0">
              <a:solidFill>
                <a:srgbClr val="C00000"/>
              </a:solidFill>
              <a:latin typeface="Calibri" pitchFamily="34" charset="0"/>
            </a:rPr>
            <a:t>Automatización de campañas</a:t>
          </a:r>
          <a:endParaRPr lang="es-CO" sz="2400" b="0" kern="1200" dirty="0">
            <a:solidFill>
              <a:srgbClr val="C00000"/>
            </a:solidFill>
            <a:latin typeface="Calibri" pitchFamily="34" charset="0"/>
          </a:endParaRPr>
        </a:p>
      </dsp:txBody>
      <dsp:txXfrm>
        <a:off x="4837199" y="3840480"/>
        <a:ext cx="3297420" cy="7315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6F18E5-0FEC-41A6-A361-94AB29C14AD2}">
      <dsp:nvSpPr>
        <dsp:cNvPr id="0" name=""/>
        <dsp:cNvSpPr/>
      </dsp:nvSpPr>
      <dsp:spPr>
        <a:xfrm rot="4396374">
          <a:off x="598008" y="909792"/>
          <a:ext cx="3946821" cy="2752415"/>
        </a:xfrm>
        <a:prstGeom prst="swooshArrow">
          <a:avLst>
            <a:gd name="adj1" fmla="val 16310"/>
            <a:gd name="adj2" fmla="val 3137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sp>
    <dsp:sp modelId="{25EB0D1A-8E54-4A2A-AA15-E4DF4EE52A2F}">
      <dsp:nvSpPr>
        <dsp:cNvPr id="0" name=""/>
        <dsp:cNvSpPr/>
      </dsp:nvSpPr>
      <dsp:spPr>
        <a:xfrm>
          <a:off x="2688553" y="1775307"/>
          <a:ext cx="99669" cy="99669"/>
        </a:xfrm>
        <a:prstGeom prst="ellipse">
          <a:avLst/>
        </a:prstGeom>
        <a:solidFill>
          <a:schemeClr val="accent2">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dsp:style>
    </dsp:sp>
    <dsp:sp modelId="{1FF7E736-CE8E-4EFE-932A-962BDC2733F9}">
      <dsp:nvSpPr>
        <dsp:cNvPr id="0" name=""/>
        <dsp:cNvSpPr/>
      </dsp:nvSpPr>
      <dsp:spPr>
        <a:xfrm>
          <a:off x="-364683" y="0"/>
          <a:ext cx="3257021"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b" anchorCtr="0">
          <a:noAutofit/>
        </a:bodyPr>
        <a:lstStyle/>
        <a:p>
          <a:pPr lvl="0" algn="ctr" defTabSz="1244600">
            <a:lnSpc>
              <a:spcPct val="90000"/>
            </a:lnSpc>
            <a:spcBef>
              <a:spcPct val="0"/>
            </a:spcBef>
            <a:spcAft>
              <a:spcPct val="35000"/>
            </a:spcAft>
          </a:pPr>
          <a:r>
            <a:rPr lang="es-CO" sz="2800" b="1" kern="1200" dirty="0" smtClean="0">
              <a:latin typeface="Calibri" pitchFamily="34" charset="0"/>
            </a:rPr>
            <a:t>PC5: </a:t>
          </a:r>
          <a:r>
            <a:rPr lang="es-CO" sz="2800" kern="1200" dirty="0" smtClean="0">
              <a:latin typeface="Calibri" panose="020F0502020204030204" pitchFamily="34" charset="0"/>
            </a:rPr>
            <a:t>Evaluación de acuerdos de servicio</a:t>
          </a:r>
          <a:endParaRPr lang="es-CO" sz="2800" b="1" kern="1200" dirty="0">
            <a:latin typeface="Calibri" pitchFamily="34" charset="0"/>
          </a:endParaRPr>
        </a:p>
      </dsp:txBody>
      <dsp:txXfrm>
        <a:off x="-364683" y="0"/>
        <a:ext cx="3257021" cy="731520"/>
      </dsp:txXfrm>
    </dsp:sp>
    <dsp:sp modelId="{4E54808E-8DD8-42C2-8FF2-9BF923D21D09}">
      <dsp:nvSpPr>
        <dsp:cNvPr id="0" name=""/>
        <dsp:cNvSpPr/>
      </dsp:nvSpPr>
      <dsp:spPr>
        <a:xfrm>
          <a:off x="2933625" y="1459382"/>
          <a:ext cx="2645149"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l" defTabSz="1244600">
            <a:lnSpc>
              <a:spcPct val="90000"/>
            </a:lnSpc>
            <a:spcBef>
              <a:spcPct val="0"/>
            </a:spcBef>
            <a:spcAft>
              <a:spcPct val="35000"/>
            </a:spcAft>
          </a:pPr>
          <a:r>
            <a:rPr lang="es-CO" sz="2800" b="1" kern="1200" dirty="0" smtClean="0">
              <a:latin typeface="Calibri" pitchFamily="34" charset="0"/>
            </a:rPr>
            <a:t>PC4: </a:t>
          </a:r>
          <a:r>
            <a:rPr lang="es-CO" sz="2800" kern="1200" dirty="0" smtClean="0">
              <a:latin typeface="Calibri" panose="020F0502020204030204" pitchFamily="34" charset="0"/>
            </a:rPr>
            <a:t>Monitor de Transacciones</a:t>
          </a:r>
          <a:endParaRPr lang="es-CO" sz="2800" b="1" kern="1200" dirty="0">
            <a:latin typeface="Calibri" pitchFamily="34" charset="0"/>
          </a:endParaRPr>
        </a:p>
      </dsp:txBody>
      <dsp:txXfrm>
        <a:off x="2933625" y="1459382"/>
        <a:ext cx="2645149" cy="731520"/>
      </dsp:txXfrm>
    </dsp:sp>
    <dsp:sp modelId="{E0C122CA-6F08-44E7-A3AE-BC9DE92A7277}">
      <dsp:nvSpPr>
        <dsp:cNvPr id="0" name=""/>
        <dsp:cNvSpPr/>
      </dsp:nvSpPr>
      <dsp:spPr>
        <a:xfrm>
          <a:off x="2445424" y="3840479"/>
          <a:ext cx="3319800"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lvl="0" algn="ctr" defTabSz="1244600">
            <a:lnSpc>
              <a:spcPct val="90000"/>
            </a:lnSpc>
            <a:spcBef>
              <a:spcPct val="0"/>
            </a:spcBef>
            <a:spcAft>
              <a:spcPct val="35000"/>
            </a:spcAft>
          </a:pPr>
          <a:r>
            <a:rPr lang="es-CO" sz="2800" b="1" kern="1200" dirty="0" smtClean="0">
              <a:latin typeface="Calibri" pitchFamily="34" charset="0"/>
            </a:rPr>
            <a:t>PC2: </a:t>
          </a:r>
          <a:r>
            <a:rPr lang="es-CO" sz="2800" kern="1200" dirty="0" smtClean="0">
              <a:latin typeface="Calibri" panose="020F0502020204030204" pitchFamily="34" charset="0"/>
            </a:rPr>
            <a:t>Automatización de campañas</a:t>
          </a:r>
          <a:endParaRPr lang="es-CO" sz="2800" b="1" kern="1200" dirty="0">
            <a:latin typeface="Calibri" pitchFamily="34" charset="0"/>
          </a:endParaRPr>
        </a:p>
      </dsp:txBody>
      <dsp:txXfrm>
        <a:off x="2445424" y="3840479"/>
        <a:ext cx="3319800" cy="7315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531B2-F87C-4BCD-94E8-9EF9A3045288}">
      <dsp:nvSpPr>
        <dsp:cNvPr id="0" name=""/>
        <dsp:cNvSpPr/>
      </dsp:nvSpPr>
      <dsp:spPr>
        <a:xfrm>
          <a:off x="0" y="374033"/>
          <a:ext cx="3711977"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A63BDA-DC46-4C00-BD78-3218E66F8AC0}">
      <dsp:nvSpPr>
        <dsp:cNvPr id="0" name=""/>
        <dsp:cNvSpPr/>
      </dsp:nvSpPr>
      <dsp:spPr>
        <a:xfrm>
          <a:off x="185598" y="78833"/>
          <a:ext cx="335602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213" tIns="0" rIns="98213" bIns="0" numCol="1" spcCol="1270" anchor="ctr" anchorCtr="0">
          <a:noAutofit/>
        </a:bodyPr>
        <a:lstStyle/>
        <a:p>
          <a:pPr lvl="0" algn="l" defTabSz="1244600">
            <a:lnSpc>
              <a:spcPct val="90000"/>
            </a:lnSpc>
            <a:spcBef>
              <a:spcPct val="0"/>
            </a:spcBef>
            <a:spcAft>
              <a:spcPct val="35000"/>
            </a:spcAft>
          </a:pPr>
          <a:r>
            <a:rPr lang="es-CO" sz="2800" kern="1200" dirty="0" smtClean="0"/>
            <a:t>Beneficio 	40%</a:t>
          </a:r>
          <a:endParaRPr lang="es-CO" sz="2800" kern="1200" dirty="0"/>
        </a:p>
      </dsp:txBody>
      <dsp:txXfrm>
        <a:off x="214419" y="107654"/>
        <a:ext cx="3298378" cy="532758"/>
      </dsp:txXfrm>
    </dsp:sp>
    <dsp:sp modelId="{2EF197B4-DF8B-432E-8A3B-C481ACE01731}">
      <dsp:nvSpPr>
        <dsp:cNvPr id="0" name=""/>
        <dsp:cNvSpPr/>
      </dsp:nvSpPr>
      <dsp:spPr>
        <a:xfrm>
          <a:off x="0" y="1281233"/>
          <a:ext cx="3711977"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AAF2D5-9295-40CE-839F-2F2390A7A9FD}">
      <dsp:nvSpPr>
        <dsp:cNvPr id="0" name=""/>
        <dsp:cNvSpPr/>
      </dsp:nvSpPr>
      <dsp:spPr>
        <a:xfrm>
          <a:off x="185598" y="986033"/>
          <a:ext cx="3389773"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213" tIns="0" rIns="98213" bIns="0" numCol="1" spcCol="1270" anchor="ctr" anchorCtr="0">
          <a:noAutofit/>
        </a:bodyPr>
        <a:lstStyle/>
        <a:p>
          <a:pPr lvl="0" algn="l" defTabSz="1244600">
            <a:lnSpc>
              <a:spcPct val="90000"/>
            </a:lnSpc>
            <a:spcBef>
              <a:spcPct val="0"/>
            </a:spcBef>
            <a:spcAft>
              <a:spcPct val="35000"/>
            </a:spcAft>
          </a:pPr>
          <a:r>
            <a:rPr lang="es-CO" sz="2800" kern="1200" dirty="0" smtClean="0"/>
            <a:t>Capacidad	30%</a:t>
          </a:r>
          <a:endParaRPr lang="es-CO" sz="2800" kern="1200" dirty="0"/>
        </a:p>
      </dsp:txBody>
      <dsp:txXfrm>
        <a:off x="214419" y="1014854"/>
        <a:ext cx="3332131" cy="532758"/>
      </dsp:txXfrm>
    </dsp:sp>
    <dsp:sp modelId="{14A4DCC2-9480-4182-B5B7-29B9EAFDFC2A}">
      <dsp:nvSpPr>
        <dsp:cNvPr id="0" name=""/>
        <dsp:cNvSpPr/>
      </dsp:nvSpPr>
      <dsp:spPr>
        <a:xfrm>
          <a:off x="0" y="2188434"/>
          <a:ext cx="3711977"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3DF720-1E11-49B0-928B-75B7CDD51CD4}">
      <dsp:nvSpPr>
        <dsp:cNvPr id="0" name=""/>
        <dsp:cNvSpPr/>
      </dsp:nvSpPr>
      <dsp:spPr>
        <a:xfrm>
          <a:off x="185598" y="1893233"/>
          <a:ext cx="3384576"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213" tIns="0" rIns="98213" bIns="0" numCol="1" spcCol="1270" anchor="ctr" anchorCtr="0">
          <a:noAutofit/>
        </a:bodyPr>
        <a:lstStyle/>
        <a:p>
          <a:pPr lvl="0" algn="l" defTabSz="1244600">
            <a:lnSpc>
              <a:spcPct val="90000"/>
            </a:lnSpc>
            <a:spcBef>
              <a:spcPct val="0"/>
            </a:spcBef>
            <a:spcAft>
              <a:spcPct val="35000"/>
            </a:spcAft>
          </a:pPr>
          <a:r>
            <a:rPr lang="es-CO" sz="2800" kern="1200" dirty="0" smtClean="0"/>
            <a:t>Criticidad	10%</a:t>
          </a:r>
          <a:endParaRPr lang="es-CO" sz="2800" kern="1200" dirty="0"/>
        </a:p>
      </dsp:txBody>
      <dsp:txXfrm>
        <a:off x="214419" y="1922054"/>
        <a:ext cx="3326934" cy="532758"/>
      </dsp:txXfrm>
    </dsp:sp>
    <dsp:sp modelId="{3C6C8739-85C3-4EF5-8A2E-E48C02E50E03}">
      <dsp:nvSpPr>
        <dsp:cNvPr id="0" name=""/>
        <dsp:cNvSpPr/>
      </dsp:nvSpPr>
      <dsp:spPr>
        <a:xfrm>
          <a:off x="0" y="3095634"/>
          <a:ext cx="3711977"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0C6620-EE41-4254-BD41-3912A790A410}">
      <dsp:nvSpPr>
        <dsp:cNvPr id="0" name=""/>
        <dsp:cNvSpPr/>
      </dsp:nvSpPr>
      <dsp:spPr>
        <a:xfrm>
          <a:off x="185598" y="2800434"/>
          <a:ext cx="341768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213" tIns="0" rIns="98213" bIns="0" numCol="1" spcCol="1270" anchor="ctr" anchorCtr="0">
          <a:noAutofit/>
        </a:bodyPr>
        <a:lstStyle/>
        <a:p>
          <a:pPr lvl="0" algn="l" defTabSz="1244600">
            <a:lnSpc>
              <a:spcPct val="90000"/>
            </a:lnSpc>
            <a:spcBef>
              <a:spcPct val="0"/>
            </a:spcBef>
            <a:spcAft>
              <a:spcPct val="35000"/>
            </a:spcAft>
          </a:pPr>
          <a:r>
            <a:rPr lang="es-CO" sz="2800" kern="1200" dirty="0" smtClean="0"/>
            <a:t>Dependencia	20%</a:t>
          </a:r>
          <a:endParaRPr lang="es-CO" sz="2800" kern="1200" dirty="0"/>
        </a:p>
      </dsp:txBody>
      <dsp:txXfrm>
        <a:off x="214419" y="2829255"/>
        <a:ext cx="3360038" cy="5327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328AA9-024F-4192-AF06-2313D3F6D266}">
      <dsp:nvSpPr>
        <dsp:cNvPr id="0" name=""/>
        <dsp:cNvSpPr/>
      </dsp:nvSpPr>
      <dsp:spPr>
        <a:xfrm rot="16200000">
          <a:off x="-694311" y="695339"/>
          <a:ext cx="4064833" cy="2674154"/>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ctr" anchorCtr="0">
          <a:noAutofit/>
        </a:bodyPr>
        <a:lstStyle/>
        <a:p>
          <a:pPr lvl="0" algn="l" defTabSz="1066800">
            <a:lnSpc>
              <a:spcPct val="90000"/>
            </a:lnSpc>
            <a:spcBef>
              <a:spcPct val="0"/>
            </a:spcBef>
            <a:spcAft>
              <a:spcPct val="35000"/>
            </a:spcAft>
          </a:pPr>
          <a:r>
            <a:rPr lang="es-CO" sz="2400" b="1" kern="1200" dirty="0" smtClean="0">
              <a:effectLst>
                <a:outerShdw blurRad="38100" dist="38100" dir="2700000" algn="tl">
                  <a:srgbClr val="000000">
                    <a:alpha val="43137"/>
                  </a:srgbClr>
                </a:outerShdw>
              </a:effectLst>
              <a:latin typeface="Calibri" panose="020F0502020204030204" pitchFamily="34" charset="0"/>
            </a:rPr>
            <a:t>Aprovechar descomposición de proyectos por vista arquitectural</a:t>
          </a:r>
          <a:endParaRPr lang="es-CO" sz="2400" b="1" kern="1200" dirty="0">
            <a:effectLst>
              <a:outerShdw blurRad="38100" dist="38100" dir="2700000" algn="tl">
                <a:srgbClr val="000000">
                  <a:alpha val="43137"/>
                </a:srgbClr>
              </a:outerShdw>
            </a:effectLst>
            <a:latin typeface="Calibri" panose="020F0502020204030204" pitchFamily="34" charset="0"/>
          </a:endParaRPr>
        </a:p>
      </dsp:txBody>
      <dsp:txXfrm rot="5400000">
        <a:off x="1029" y="812966"/>
        <a:ext cx="2674154" cy="2438899"/>
      </dsp:txXfrm>
    </dsp:sp>
    <dsp:sp modelId="{D55031B2-D5DC-41C9-98E8-77BAAA27E640}">
      <dsp:nvSpPr>
        <dsp:cNvPr id="0" name=""/>
        <dsp:cNvSpPr/>
      </dsp:nvSpPr>
      <dsp:spPr>
        <a:xfrm rot="16200000">
          <a:off x="2180405" y="695339"/>
          <a:ext cx="4064833" cy="2674154"/>
        </a:xfrm>
        <a:prstGeom prst="flowChartManualOperation">
          <a:avLst/>
        </a:prstGeom>
        <a:solidFill>
          <a:schemeClr val="accent2">
            <a:hueOff val="0"/>
            <a:satOff val="-48913"/>
            <a:lumOff val="1313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ctr" anchorCtr="0">
          <a:noAutofit/>
        </a:bodyPr>
        <a:lstStyle/>
        <a:p>
          <a:pPr lvl="0" algn="l" defTabSz="1066800">
            <a:lnSpc>
              <a:spcPct val="90000"/>
            </a:lnSpc>
            <a:spcBef>
              <a:spcPct val="0"/>
            </a:spcBef>
            <a:spcAft>
              <a:spcPct val="35000"/>
            </a:spcAft>
          </a:pPr>
          <a:r>
            <a:rPr lang="es-CO" sz="2400" b="1" kern="1200" dirty="0" smtClean="0">
              <a:effectLst>
                <a:outerShdw blurRad="38100" dist="38100" dir="2700000" algn="tl">
                  <a:srgbClr val="000000">
                    <a:alpha val="43137"/>
                  </a:srgbClr>
                </a:outerShdw>
              </a:effectLst>
              <a:latin typeface="Calibri" panose="020F0502020204030204" pitchFamily="34" charset="0"/>
            </a:rPr>
            <a:t>Proyectos de negocio: procesos de negocio BPEL </a:t>
          </a:r>
          <a:r>
            <a:rPr lang="es-CO" sz="2400" b="1" kern="1200" dirty="0" err="1" smtClean="0">
              <a:effectLst>
                <a:outerShdw blurRad="38100" dist="38100" dir="2700000" algn="tl">
                  <a:srgbClr val="000000">
                    <a:alpha val="43137"/>
                  </a:srgbClr>
                </a:outerShdw>
              </a:effectLst>
              <a:latin typeface="Calibri" panose="020F0502020204030204" pitchFamily="34" charset="0"/>
            </a:rPr>
            <a:t>engine</a:t>
          </a:r>
          <a:r>
            <a:rPr lang="es-CO" sz="2400" b="1" kern="1200" dirty="0" smtClean="0">
              <a:effectLst>
                <a:outerShdw blurRad="38100" dist="38100" dir="2700000" algn="tl">
                  <a:srgbClr val="000000">
                    <a:alpha val="43137"/>
                  </a:srgbClr>
                </a:outerShdw>
              </a:effectLst>
              <a:latin typeface="Calibri" panose="020F0502020204030204" pitchFamily="34" charset="0"/>
            </a:rPr>
            <a:t>, servicios de </a:t>
          </a:r>
          <a:r>
            <a:rPr lang="es-CO" sz="2400" b="1" kern="1200" dirty="0" err="1" smtClean="0">
              <a:effectLst>
                <a:outerShdw blurRad="38100" dist="38100" dir="2700000" algn="tl">
                  <a:srgbClr val="000000">
                    <a:alpha val="43137"/>
                  </a:srgbClr>
                </a:outerShdw>
              </a:effectLst>
              <a:latin typeface="Calibri" panose="020F0502020204030204" pitchFamily="34" charset="0"/>
            </a:rPr>
            <a:t>Backend</a:t>
          </a:r>
          <a:r>
            <a:rPr lang="es-CO" sz="2400" b="1" kern="1200" dirty="0" smtClean="0">
              <a:effectLst>
                <a:outerShdw blurRad="38100" dist="38100" dir="2700000" algn="tl">
                  <a:srgbClr val="000000">
                    <a:alpha val="43137"/>
                  </a:srgbClr>
                </a:outerShdw>
              </a:effectLst>
              <a:latin typeface="Calibri" panose="020F0502020204030204" pitchFamily="34" charset="0"/>
            </a:rPr>
            <a:t> y </a:t>
          </a:r>
          <a:r>
            <a:rPr lang="es-CO" sz="2400" b="1" kern="1200" dirty="0" err="1" smtClean="0">
              <a:effectLst>
                <a:outerShdw blurRad="38100" dist="38100" dir="2700000" algn="tl">
                  <a:srgbClr val="000000">
                    <a:alpha val="43137"/>
                  </a:srgbClr>
                </a:outerShdw>
              </a:effectLst>
              <a:latin typeface="Calibri" panose="020F0502020204030204" pitchFamily="34" charset="0"/>
            </a:rPr>
            <a:t>Frontend</a:t>
          </a:r>
          <a:r>
            <a:rPr lang="es-CO" sz="2400" b="1" kern="1200" dirty="0" smtClean="0">
              <a:effectLst>
                <a:outerShdw blurRad="38100" dist="38100" dir="2700000" algn="tl">
                  <a:srgbClr val="000000">
                    <a:alpha val="43137"/>
                  </a:srgbClr>
                </a:outerShdw>
              </a:effectLst>
              <a:latin typeface="Calibri" panose="020F0502020204030204" pitchFamily="34" charset="0"/>
            </a:rPr>
            <a:t>, </a:t>
          </a:r>
          <a:r>
            <a:rPr lang="es-CO" sz="2400" b="1" kern="1200" dirty="0" err="1" smtClean="0">
              <a:effectLst>
                <a:outerShdw blurRad="38100" dist="38100" dir="2700000" algn="tl">
                  <a:srgbClr val="000000">
                    <a:alpha val="43137"/>
                  </a:srgbClr>
                </a:outerShdw>
              </a:effectLst>
              <a:latin typeface="Calibri" panose="020F0502020204030204" pitchFamily="34" charset="0"/>
            </a:rPr>
            <a:t>portlets</a:t>
          </a:r>
          <a:endParaRPr lang="es-CO" sz="2400" b="1" kern="1200" dirty="0">
            <a:effectLst>
              <a:outerShdw blurRad="38100" dist="38100" dir="2700000" algn="tl">
                <a:srgbClr val="000000">
                  <a:alpha val="43137"/>
                </a:srgbClr>
              </a:outerShdw>
            </a:effectLst>
            <a:latin typeface="Calibri" panose="020F0502020204030204" pitchFamily="34" charset="0"/>
          </a:endParaRPr>
        </a:p>
      </dsp:txBody>
      <dsp:txXfrm rot="5400000">
        <a:off x="2875745" y="812966"/>
        <a:ext cx="2674154" cy="2438899"/>
      </dsp:txXfrm>
    </dsp:sp>
    <dsp:sp modelId="{00E3CA0A-E267-49CC-AA38-EA351004DE69}">
      <dsp:nvSpPr>
        <dsp:cNvPr id="0" name=""/>
        <dsp:cNvSpPr/>
      </dsp:nvSpPr>
      <dsp:spPr>
        <a:xfrm rot="16200000">
          <a:off x="5055122" y="695339"/>
          <a:ext cx="4064833" cy="2674154"/>
        </a:xfrm>
        <a:prstGeom prst="flowChartManualOperation">
          <a:avLst/>
        </a:prstGeom>
        <a:solidFill>
          <a:schemeClr val="accent2">
            <a:hueOff val="0"/>
            <a:satOff val="-97826"/>
            <a:lumOff val="2627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ctr" anchorCtr="0">
          <a:noAutofit/>
        </a:bodyPr>
        <a:lstStyle/>
        <a:p>
          <a:pPr lvl="0" algn="l" defTabSz="1066800">
            <a:lnSpc>
              <a:spcPct val="90000"/>
            </a:lnSpc>
            <a:spcBef>
              <a:spcPct val="0"/>
            </a:spcBef>
            <a:spcAft>
              <a:spcPct val="35000"/>
            </a:spcAft>
          </a:pPr>
          <a:r>
            <a:rPr lang="es-CO" sz="2400" b="1" kern="1200" dirty="0" smtClean="0">
              <a:effectLst>
                <a:outerShdw blurRad="38100" dist="38100" dir="2700000" algn="tl">
                  <a:srgbClr val="000000">
                    <a:alpha val="43137"/>
                  </a:srgbClr>
                </a:outerShdw>
              </a:effectLst>
              <a:latin typeface="Calibri" panose="020F0502020204030204" pitchFamily="34" charset="0"/>
            </a:rPr>
            <a:t>Proyectos de información y aplicaciones: Aplicaciones legado</a:t>
          </a:r>
          <a:endParaRPr lang="es-CO" sz="2400" b="1" kern="1200" dirty="0">
            <a:effectLst>
              <a:outerShdw blurRad="38100" dist="38100" dir="2700000" algn="tl">
                <a:srgbClr val="000000">
                  <a:alpha val="43137"/>
                </a:srgbClr>
              </a:outerShdw>
            </a:effectLst>
            <a:latin typeface="Calibri" panose="020F0502020204030204" pitchFamily="34" charset="0"/>
          </a:endParaRPr>
        </a:p>
      </dsp:txBody>
      <dsp:txXfrm rot="5400000">
        <a:off x="5750462" y="812966"/>
        <a:ext cx="2674154" cy="24388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17CBA7-ED86-4F1C-81BA-A79872EF03BB}">
      <dsp:nvSpPr>
        <dsp:cNvPr id="0" name=""/>
        <dsp:cNvSpPr/>
      </dsp:nvSpPr>
      <dsp:spPr>
        <a:xfrm>
          <a:off x="5264668" y="3968580"/>
          <a:ext cx="1978541" cy="108284"/>
        </a:xfrm>
        <a:custGeom>
          <a:avLst/>
          <a:gdLst/>
          <a:ahLst/>
          <a:cxnLst/>
          <a:rect l="0" t="0" r="0" b="0"/>
          <a:pathLst>
            <a:path>
              <a:moveTo>
                <a:pt x="0" y="0"/>
              </a:moveTo>
              <a:lnTo>
                <a:pt x="1978541" y="0"/>
              </a:lnTo>
              <a:lnTo>
                <a:pt x="1978541" y="10828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2300B9-3953-4CA3-83D1-EEB586A1E8E1}">
      <dsp:nvSpPr>
        <dsp:cNvPr id="0" name=""/>
        <dsp:cNvSpPr/>
      </dsp:nvSpPr>
      <dsp:spPr>
        <a:xfrm>
          <a:off x="5256231" y="1890532"/>
          <a:ext cx="474001" cy="1528655"/>
        </a:xfrm>
        <a:custGeom>
          <a:avLst/>
          <a:gdLst/>
          <a:ahLst/>
          <a:cxnLst/>
          <a:rect l="0" t="0" r="0" b="0"/>
          <a:pathLst>
            <a:path>
              <a:moveTo>
                <a:pt x="0" y="0"/>
              </a:moveTo>
              <a:lnTo>
                <a:pt x="237000" y="0"/>
              </a:lnTo>
              <a:lnTo>
                <a:pt x="237000" y="1528655"/>
              </a:lnTo>
              <a:lnTo>
                <a:pt x="474001" y="1528655"/>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E137F0-F6E0-439C-B59F-81FC7AE2B128}">
      <dsp:nvSpPr>
        <dsp:cNvPr id="0" name=""/>
        <dsp:cNvSpPr/>
      </dsp:nvSpPr>
      <dsp:spPr>
        <a:xfrm>
          <a:off x="5256231" y="1890532"/>
          <a:ext cx="474001" cy="509551"/>
        </a:xfrm>
        <a:custGeom>
          <a:avLst/>
          <a:gdLst/>
          <a:ahLst/>
          <a:cxnLst/>
          <a:rect l="0" t="0" r="0" b="0"/>
          <a:pathLst>
            <a:path>
              <a:moveTo>
                <a:pt x="0" y="0"/>
              </a:moveTo>
              <a:lnTo>
                <a:pt x="237000" y="0"/>
              </a:lnTo>
              <a:lnTo>
                <a:pt x="237000" y="509551"/>
              </a:lnTo>
              <a:lnTo>
                <a:pt x="474001" y="50955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501948-39E7-41F9-BB89-7DDCFA09271A}">
      <dsp:nvSpPr>
        <dsp:cNvPr id="0" name=""/>
        <dsp:cNvSpPr/>
      </dsp:nvSpPr>
      <dsp:spPr>
        <a:xfrm>
          <a:off x="5256231" y="1380980"/>
          <a:ext cx="474001" cy="509551"/>
        </a:xfrm>
        <a:custGeom>
          <a:avLst/>
          <a:gdLst/>
          <a:ahLst/>
          <a:cxnLst/>
          <a:rect l="0" t="0" r="0" b="0"/>
          <a:pathLst>
            <a:path>
              <a:moveTo>
                <a:pt x="0" y="509551"/>
              </a:moveTo>
              <a:lnTo>
                <a:pt x="237000" y="509551"/>
              </a:lnTo>
              <a:lnTo>
                <a:pt x="237000" y="0"/>
              </a:lnTo>
              <a:lnTo>
                <a:pt x="474001"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499A8C-A4B8-441A-8A92-20564E7E54C6}">
      <dsp:nvSpPr>
        <dsp:cNvPr id="0" name=""/>
        <dsp:cNvSpPr/>
      </dsp:nvSpPr>
      <dsp:spPr>
        <a:xfrm>
          <a:off x="5256231" y="361877"/>
          <a:ext cx="474001" cy="1528655"/>
        </a:xfrm>
        <a:custGeom>
          <a:avLst/>
          <a:gdLst/>
          <a:ahLst/>
          <a:cxnLst/>
          <a:rect l="0" t="0" r="0" b="0"/>
          <a:pathLst>
            <a:path>
              <a:moveTo>
                <a:pt x="0" y="1528655"/>
              </a:moveTo>
              <a:lnTo>
                <a:pt x="237000" y="1528655"/>
              </a:lnTo>
              <a:lnTo>
                <a:pt x="237000" y="0"/>
              </a:lnTo>
              <a:lnTo>
                <a:pt x="474001"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AE0615-E816-44AA-A431-D5C5D6872050}">
      <dsp:nvSpPr>
        <dsp:cNvPr id="0" name=""/>
        <dsp:cNvSpPr/>
      </dsp:nvSpPr>
      <dsp:spPr>
        <a:xfrm>
          <a:off x="1730322" y="1315405"/>
          <a:ext cx="3525908" cy="115025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CO" sz="2400" b="1" kern="1200" dirty="0" smtClean="0">
              <a:latin typeface="Calibri" panose="020F0502020204030204" pitchFamily="34" charset="0"/>
            </a:rPr>
            <a:t>PC1 – Proyecto de automatización nuevos procesos transaccionales</a:t>
          </a:r>
          <a:endParaRPr lang="es-CO" sz="2400" kern="1200" dirty="0">
            <a:latin typeface="Calibri" panose="020F0502020204030204" pitchFamily="34" charset="0"/>
          </a:endParaRPr>
        </a:p>
      </dsp:txBody>
      <dsp:txXfrm>
        <a:off x="1730322" y="1315405"/>
        <a:ext cx="3525908" cy="1150253"/>
      </dsp:txXfrm>
    </dsp:sp>
    <dsp:sp modelId="{0146AC8B-FDB0-4A22-8536-ECE15D0638EA}">
      <dsp:nvSpPr>
        <dsp:cNvPr id="0" name=""/>
        <dsp:cNvSpPr/>
      </dsp:nvSpPr>
      <dsp:spPr>
        <a:xfrm>
          <a:off x="5730232" y="451"/>
          <a:ext cx="3049276" cy="72285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MX" sz="2400" b="1" kern="1200" dirty="0" smtClean="0">
              <a:latin typeface="Calibri" panose="020F0502020204030204" pitchFamily="34" charset="0"/>
            </a:rPr>
            <a:t>PI1 – Órdenes de compra</a:t>
          </a:r>
          <a:endParaRPr lang="es-CO" sz="2400" kern="1200" dirty="0">
            <a:latin typeface="Calibri" panose="020F0502020204030204" pitchFamily="34" charset="0"/>
          </a:endParaRPr>
        </a:p>
      </dsp:txBody>
      <dsp:txXfrm>
        <a:off x="5730232" y="451"/>
        <a:ext cx="3049276" cy="722852"/>
      </dsp:txXfrm>
    </dsp:sp>
    <dsp:sp modelId="{86D55FE1-59CE-47C0-A034-54E6B0C3AAFD}">
      <dsp:nvSpPr>
        <dsp:cNvPr id="0" name=""/>
        <dsp:cNvSpPr/>
      </dsp:nvSpPr>
      <dsp:spPr>
        <a:xfrm>
          <a:off x="5730232" y="1019554"/>
          <a:ext cx="3049276" cy="72285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MX" sz="2400" b="1" kern="1200" dirty="0" smtClean="0">
              <a:latin typeface="Calibri" panose="020F0502020204030204" pitchFamily="34" charset="0"/>
            </a:rPr>
            <a:t>PI2 – Subastas</a:t>
          </a:r>
          <a:endParaRPr lang="es-CO" sz="2400" kern="1200" dirty="0">
            <a:latin typeface="Calibri" panose="020F0502020204030204" pitchFamily="34" charset="0"/>
          </a:endParaRPr>
        </a:p>
      </dsp:txBody>
      <dsp:txXfrm>
        <a:off x="5730232" y="1019554"/>
        <a:ext cx="3049276" cy="722852"/>
      </dsp:txXfrm>
    </dsp:sp>
    <dsp:sp modelId="{D6978F34-6C0B-4E91-B84D-C908F89F8E11}">
      <dsp:nvSpPr>
        <dsp:cNvPr id="0" name=""/>
        <dsp:cNvSpPr/>
      </dsp:nvSpPr>
      <dsp:spPr>
        <a:xfrm>
          <a:off x="5730232" y="2038658"/>
          <a:ext cx="3049276" cy="72285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MX" sz="2400" b="1" kern="1200" dirty="0" smtClean="0">
              <a:latin typeface="Calibri" panose="020F0502020204030204" pitchFamily="34" charset="0"/>
            </a:rPr>
            <a:t>PI3 – Cotizaciones</a:t>
          </a:r>
          <a:endParaRPr lang="es-CO" sz="2400" kern="1200" dirty="0">
            <a:latin typeface="Calibri" panose="020F0502020204030204" pitchFamily="34" charset="0"/>
          </a:endParaRPr>
        </a:p>
      </dsp:txBody>
      <dsp:txXfrm>
        <a:off x="5730232" y="2038658"/>
        <a:ext cx="3049276" cy="722852"/>
      </dsp:txXfrm>
    </dsp:sp>
    <dsp:sp modelId="{5B956831-177C-4E4E-A7B7-77795F9A338A}">
      <dsp:nvSpPr>
        <dsp:cNvPr id="0" name=""/>
        <dsp:cNvSpPr/>
      </dsp:nvSpPr>
      <dsp:spPr>
        <a:xfrm>
          <a:off x="5730232" y="3057761"/>
          <a:ext cx="3049276" cy="72285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MX" sz="2400" b="1" kern="1200" dirty="0" smtClean="0">
              <a:latin typeface="Calibri" panose="020F0502020204030204" pitchFamily="34" charset="0"/>
            </a:rPr>
            <a:t>PI4 – Bolsa</a:t>
          </a:r>
          <a:endParaRPr lang="es-CO" sz="2400" kern="1200" dirty="0">
            <a:latin typeface="Calibri" panose="020F0502020204030204" pitchFamily="34" charset="0"/>
          </a:endParaRPr>
        </a:p>
      </dsp:txBody>
      <dsp:txXfrm>
        <a:off x="5730232" y="3057761"/>
        <a:ext cx="3049276" cy="722852"/>
      </dsp:txXfrm>
    </dsp:sp>
    <dsp:sp modelId="{2A62C682-79A7-48A6-830F-8B2F1731CE8F}">
      <dsp:nvSpPr>
        <dsp:cNvPr id="0" name=""/>
        <dsp:cNvSpPr/>
      </dsp:nvSpPr>
      <dsp:spPr>
        <a:xfrm>
          <a:off x="1789620" y="3462095"/>
          <a:ext cx="3475048" cy="101296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CO" sz="2400" b="1" kern="1200" dirty="0" smtClean="0">
              <a:latin typeface="Calibri" panose="020F0502020204030204" pitchFamily="34" charset="0"/>
            </a:rPr>
            <a:t>PC3 – Proyecto de retroalimentación de clientes y productos</a:t>
          </a:r>
          <a:endParaRPr lang="es-CO" sz="2400" kern="1200" dirty="0">
            <a:latin typeface="Calibri" panose="020F0502020204030204" pitchFamily="34" charset="0"/>
          </a:endParaRPr>
        </a:p>
      </dsp:txBody>
      <dsp:txXfrm>
        <a:off x="1789620" y="3462095"/>
        <a:ext cx="3475048" cy="1012969"/>
      </dsp:txXfrm>
    </dsp:sp>
    <dsp:sp modelId="{E602F9D7-89DA-4839-A03E-5A814264DDDF}">
      <dsp:nvSpPr>
        <dsp:cNvPr id="0" name=""/>
        <dsp:cNvSpPr/>
      </dsp:nvSpPr>
      <dsp:spPr>
        <a:xfrm>
          <a:off x="5679372" y="4076865"/>
          <a:ext cx="3127675" cy="72285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MX" sz="2400" b="1" kern="1200" dirty="0" smtClean="0">
              <a:latin typeface="Calibri" panose="020F0502020204030204" pitchFamily="34" charset="0"/>
            </a:rPr>
            <a:t>PI5 – Retroalimentación de clientes y productos</a:t>
          </a:r>
          <a:endParaRPr lang="es-CO" sz="2400" kern="1200" dirty="0">
            <a:latin typeface="Calibri" panose="020F0502020204030204" pitchFamily="34" charset="0"/>
          </a:endParaRPr>
        </a:p>
      </dsp:txBody>
      <dsp:txXfrm>
        <a:off x="5679372" y="4076865"/>
        <a:ext cx="3127675" cy="7228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73F25-22ED-4B90-8127-AE04FE15C748}">
      <dsp:nvSpPr>
        <dsp:cNvPr id="0" name=""/>
        <dsp:cNvSpPr/>
      </dsp:nvSpPr>
      <dsp:spPr>
        <a:xfrm>
          <a:off x="0" y="0"/>
          <a:ext cx="633926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C198F7-2FC2-41C5-AE63-072156D136B1}">
      <dsp:nvSpPr>
        <dsp:cNvPr id="0" name=""/>
        <dsp:cNvSpPr/>
      </dsp:nvSpPr>
      <dsp:spPr>
        <a:xfrm>
          <a:off x="0" y="0"/>
          <a:ext cx="6339268" cy="99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s-CO" sz="2400" kern="1200" dirty="0" smtClean="0">
              <a:latin typeface="Calibri" panose="020F0502020204030204" pitchFamily="34" charset="0"/>
            </a:rPr>
            <a:t>Servicios de aplicaciones por número de </a:t>
          </a:r>
          <a:r>
            <a:rPr lang="es-CO" sz="2400" b="1" kern="1200" dirty="0" smtClean="0">
              <a:latin typeface="Calibri" panose="020F0502020204030204" pitchFamily="34" charset="0"/>
            </a:rPr>
            <a:t>entidades </a:t>
          </a:r>
          <a:endParaRPr lang="es-CO" sz="2400" b="1" kern="1200" dirty="0">
            <a:latin typeface="Calibri" panose="020F0502020204030204" pitchFamily="34" charset="0"/>
          </a:endParaRPr>
        </a:p>
      </dsp:txBody>
      <dsp:txXfrm>
        <a:off x="0" y="0"/>
        <a:ext cx="6339268" cy="990450"/>
      </dsp:txXfrm>
    </dsp:sp>
    <dsp:sp modelId="{E527E0CC-5AE3-4A0F-BB47-B70FF8932EF9}">
      <dsp:nvSpPr>
        <dsp:cNvPr id="0" name=""/>
        <dsp:cNvSpPr/>
      </dsp:nvSpPr>
      <dsp:spPr>
        <a:xfrm>
          <a:off x="0" y="990450"/>
          <a:ext cx="633926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101BEA-EC76-464C-8EC3-42B16CBDE126}">
      <dsp:nvSpPr>
        <dsp:cNvPr id="0" name=""/>
        <dsp:cNvSpPr/>
      </dsp:nvSpPr>
      <dsp:spPr>
        <a:xfrm>
          <a:off x="0" y="990450"/>
          <a:ext cx="6339268" cy="99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s-CO" sz="2400" kern="1200" dirty="0" smtClean="0">
              <a:latin typeface="Calibri" panose="020F0502020204030204" pitchFamily="34" charset="0"/>
            </a:rPr>
            <a:t>Servicios OSB por número de </a:t>
          </a:r>
          <a:r>
            <a:rPr lang="es-CO" sz="2400" b="1" kern="1200" dirty="0" smtClean="0">
              <a:latin typeface="Calibri" panose="020F0502020204030204" pitchFamily="34" charset="0"/>
            </a:rPr>
            <a:t>operaciones</a:t>
          </a:r>
          <a:r>
            <a:rPr lang="es-CO" sz="2400" kern="1200" dirty="0" smtClean="0">
              <a:latin typeface="Calibri" panose="020F0502020204030204" pitchFamily="34" charset="0"/>
            </a:rPr>
            <a:t>, (Mayor tiempo para tipos complejos)</a:t>
          </a:r>
          <a:endParaRPr lang="es-CO" sz="2400" kern="1200" dirty="0">
            <a:latin typeface="Calibri" panose="020F0502020204030204" pitchFamily="34" charset="0"/>
          </a:endParaRPr>
        </a:p>
      </dsp:txBody>
      <dsp:txXfrm>
        <a:off x="0" y="990450"/>
        <a:ext cx="6339268" cy="990450"/>
      </dsp:txXfrm>
    </dsp:sp>
    <dsp:sp modelId="{DF202923-AE6D-453F-832A-150366D3B9F5}">
      <dsp:nvSpPr>
        <dsp:cNvPr id="0" name=""/>
        <dsp:cNvSpPr/>
      </dsp:nvSpPr>
      <dsp:spPr>
        <a:xfrm>
          <a:off x="0" y="1980901"/>
          <a:ext cx="633926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6EC62E-BB6E-4614-82C5-B873875695A2}">
      <dsp:nvSpPr>
        <dsp:cNvPr id="0" name=""/>
        <dsp:cNvSpPr/>
      </dsp:nvSpPr>
      <dsp:spPr>
        <a:xfrm>
          <a:off x="0" y="1980901"/>
          <a:ext cx="6339268" cy="99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s-CO" sz="2400" kern="1200" dirty="0" smtClean="0">
              <a:latin typeface="Calibri" panose="020F0502020204030204" pitchFamily="34" charset="0"/>
            </a:rPr>
            <a:t>BPEL complejidad basada criterio estimador y cantidad de </a:t>
          </a:r>
          <a:r>
            <a:rPr lang="es-CO" sz="2400" b="1" kern="1200" dirty="0" smtClean="0">
              <a:solidFill>
                <a:srgbClr val="000000"/>
              </a:solidFill>
              <a:latin typeface="Calibri" panose="020F0502020204030204" pitchFamily="34" charset="0"/>
            </a:rPr>
            <a:t>invocaciones</a:t>
          </a:r>
          <a:endParaRPr lang="es-CO" sz="2400" b="1" kern="1200" dirty="0">
            <a:solidFill>
              <a:srgbClr val="000000"/>
            </a:solidFill>
            <a:latin typeface="Calibri" panose="020F0502020204030204" pitchFamily="34" charset="0"/>
          </a:endParaRPr>
        </a:p>
      </dsp:txBody>
      <dsp:txXfrm>
        <a:off x="0" y="1980901"/>
        <a:ext cx="6339268" cy="990450"/>
      </dsp:txXfrm>
    </dsp:sp>
    <dsp:sp modelId="{5DCFC393-7BF8-4DD1-888C-A9CFE8551C1B}">
      <dsp:nvSpPr>
        <dsp:cNvPr id="0" name=""/>
        <dsp:cNvSpPr/>
      </dsp:nvSpPr>
      <dsp:spPr>
        <a:xfrm>
          <a:off x="0" y="2971352"/>
          <a:ext cx="633926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214827-BB7D-4D6A-ADDF-B15D0CE4D760}">
      <dsp:nvSpPr>
        <dsp:cNvPr id="0" name=""/>
        <dsp:cNvSpPr/>
      </dsp:nvSpPr>
      <dsp:spPr>
        <a:xfrm>
          <a:off x="0" y="2971352"/>
          <a:ext cx="6339268" cy="99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s-CO" sz="2400" kern="1200" dirty="0" smtClean="0">
              <a:latin typeface="Calibri" panose="020F0502020204030204" pitchFamily="34" charset="0"/>
            </a:rPr>
            <a:t>Páginas por número de </a:t>
          </a:r>
          <a:r>
            <a:rPr lang="es-CO" sz="2400" b="1" kern="1200" dirty="0" smtClean="0">
              <a:solidFill>
                <a:srgbClr val="000000"/>
              </a:solidFill>
              <a:latin typeface="Calibri" panose="020F0502020204030204" pitchFamily="34" charset="0"/>
            </a:rPr>
            <a:t>acciones </a:t>
          </a:r>
          <a:endParaRPr lang="es-CO" sz="2400" b="1" kern="1200" dirty="0">
            <a:solidFill>
              <a:srgbClr val="000000"/>
            </a:solidFill>
            <a:latin typeface="Calibri" panose="020F0502020204030204" pitchFamily="34" charset="0"/>
          </a:endParaRPr>
        </a:p>
      </dsp:txBody>
      <dsp:txXfrm>
        <a:off x="0" y="2971352"/>
        <a:ext cx="6339268" cy="9904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FE5BA-82BF-46D2-B35B-915B3C812D2E}">
      <dsp:nvSpPr>
        <dsp:cNvPr id="0" name=""/>
        <dsp:cNvSpPr/>
      </dsp:nvSpPr>
      <dsp:spPr>
        <a:xfrm rot="5400000">
          <a:off x="267454" y="1068195"/>
          <a:ext cx="799700" cy="1330683"/>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8DF75C-56A5-46C8-B1B2-3EDC42924FA3}">
      <dsp:nvSpPr>
        <dsp:cNvPr id="0" name=""/>
        <dsp:cNvSpPr/>
      </dsp:nvSpPr>
      <dsp:spPr>
        <a:xfrm>
          <a:off x="133964" y="1465782"/>
          <a:ext cx="1201348" cy="1053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s-CO" sz="2400" kern="1200" dirty="0" smtClean="0">
              <a:latin typeface="Calibri" panose="020F0502020204030204" pitchFamily="34" charset="0"/>
            </a:rPr>
            <a:t>Alto</a:t>
          </a:r>
          <a:endParaRPr lang="es-CO" sz="2400" kern="1200" dirty="0">
            <a:latin typeface="Calibri" panose="020F0502020204030204" pitchFamily="34" charset="0"/>
          </a:endParaRPr>
        </a:p>
      </dsp:txBody>
      <dsp:txXfrm>
        <a:off x="133964" y="1465782"/>
        <a:ext cx="1201348" cy="1053052"/>
      </dsp:txXfrm>
    </dsp:sp>
    <dsp:sp modelId="{8C1B5320-F401-45B9-A4FD-4BF1E7CC242B}">
      <dsp:nvSpPr>
        <dsp:cNvPr id="0" name=""/>
        <dsp:cNvSpPr/>
      </dsp:nvSpPr>
      <dsp:spPr>
        <a:xfrm>
          <a:off x="1108643" y="970228"/>
          <a:ext cx="226669" cy="226669"/>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066627-38C7-4848-B008-F2B555A2B4C0}">
      <dsp:nvSpPr>
        <dsp:cNvPr id="0" name=""/>
        <dsp:cNvSpPr/>
      </dsp:nvSpPr>
      <dsp:spPr>
        <a:xfrm rot="5400000">
          <a:off x="1738140" y="704272"/>
          <a:ext cx="799700" cy="1330683"/>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B1FBD4-13E3-493C-8744-B8F96358D89A}">
      <dsp:nvSpPr>
        <dsp:cNvPr id="0" name=""/>
        <dsp:cNvSpPr/>
      </dsp:nvSpPr>
      <dsp:spPr>
        <a:xfrm>
          <a:off x="1604650" y="1101860"/>
          <a:ext cx="1201348" cy="1053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s-CO" sz="2400" kern="1200" dirty="0" smtClean="0">
              <a:latin typeface="Calibri" panose="020F0502020204030204" pitchFamily="34" charset="0"/>
            </a:rPr>
            <a:t>Medio</a:t>
          </a:r>
          <a:endParaRPr lang="es-CO" sz="2400" kern="1200" dirty="0">
            <a:latin typeface="Calibri" panose="020F0502020204030204" pitchFamily="34" charset="0"/>
          </a:endParaRPr>
        </a:p>
      </dsp:txBody>
      <dsp:txXfrm>
        <a:off x="1604650" y="1101860"/>
        <a:ext cx="1201348" cy="1053052"/>
      </dsp:txXfrm>
    </dsp:sp>
    <dsp:sp modelId="{10221D4B-1530-460B-A84F-9C229E6A832C}">
      <dsp:nvSpPr>
        <dsp:cNvPr id="0" name=""/>
        <dsp:cNvSpPr/>
      </dsp:nvSpPr>
      <dsp:spPr>
        <a:xfrm>
          <a:off x="2579329" y="606305"/>
          <a:ext cx="226669" cy="226669"/>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9FC563-8A36-4707-95EA-1B89BBD57DE1}">
      <dsp:nvSpPr>
        <dsp:cNvPr id="0" name=""/>
        <dsp:cNvSpPr/>
      </dsp:nvSpPr>
      <dsp:spPr>
        <a:xfrm rot="5400000">
          <a:off x="3208826" y="340349"/>
          <a:ext cx="799700" cy="1330683"/>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EFFAF9-B09C-4EB6-AD9B-8AEDDB8692AC}">
      <dsp:nvSpPr>
        <dsp:cNvPr id="0" name=""/>
        <dsp:cNvSpPr/>
      </dsp:nvSpPr>
      <dsp:spPr>
        <a:xfrm>
          <a:off x="3075336" y="737937"/>
          <a:ext cx="1201348" cy="1053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s-CO" sz="2400" kern="1200" dirty="0" smtClean="0">
              <a:latin typeface="Calibri" panose="020F0502020204030204" pitchFamily="34" charset="0"/>
            </a:rPr>
            <a:t>Bajo</a:t>
          </a:r>
          <a:endParaRPr lang="es-CO" sz="2400" kern="1200" dirty="0">
            <a:latin typeface="Calibri" panose="020F0502020204030204" pitchFamily="34" charset="0"/>
          </a:endParaRPr>
        </a:p>
      </dsp:txBody>
      <dsp:txXfrm>
        <a:off x="3075336" y="737937"/>
        <a:ext cx="1201348" cy="1053052"/>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7B64FC-3C05-482A-B2C3-A991BF501683}" type="datetimeFigureOut">
              <a:rPr lang="es-CO" smtClean="0"/>
              <a:t>27/11/2013</a:t>
            </a:fld>
            <a:endParaRPr lang="es-CO"/>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02337-93B6-43D1-A633-DCAFC5ABEAF6}" type="slidenum">
              <a:rPr lang="es-CO" smtClean="0"/>
              <a:t>‹#›</a:t>
            </a:fld>
            <a:endParaRPr lang="es-CO"/>
          </a:p>
        </p:txBody>
      </p:sp>
    </p:spTree>
    <p:extLst>
      <p:ext uri="{BB962C8B-B14F-4D97-AF65-F5344CB8AC3E}">
        <p14:creationId xmlns:p14="http://schemas.microsoft.com/office/powerpoint/2010/main" val="817323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2</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24</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FEF02337-93B6-43D1-A633-DCAFC5ABEAF6}" type="slidenum">
              <a:rPr lang="es-CO" smtClean="0"/>
              <a:t>26</a:t>
            </a:fld>
            <a:endParaRPr lang="es-CO"/>
          </a:p>
        </p:txBody>
      </p:sp>
    </p:spTree>
    <p:extLst>
      <p:ext uri="{BB962C8B-B14F-4D97-AF65-F5344CB8AC3E}">
        <p14:creationId xmlns:p14="http://schemas.microsoft.com/office/powerpoint/2010/main" val="2875759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27</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29</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30</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kern="1200" dirty="0" smtClean="0">
                <a:solidFill>
                  <a:schemeClr val="tx1"/>
                </a:solidFill>
                <a:effectLst/>
                <a:latin typeface="+mn-lt"/>
                <a:ea typeface="+mn-ea"/>
                <a:cs typeface="+mn-cs"/>
              </a:rPr>
              <a:t>El uso de la una herramienta enfocada en el control de tareas como JIRA facilita en gran medida el seguimiento y control de las actividades y defectos dando gran visibilidad al equipo sobre el avance del proyecto, se debe tener en cuenta que para el uso de la herramienta es necesario definir un proceso el que debe ser seguido por todos los integrantes para que esta sea efectiva para el proyecto.</a:t>
            </a:r>
            <a:endParaRPr lang="es-CO"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kern="1200" dirty="0" smtClean="0">
                <a:solidFill>
                  <a:schemeClr val="tx1"/>
                </a:solidFill>
                <a:effectLst/>
                <a:latin typeface="+mn-lt"/>
                <a:ea typeface="+mn-ea"/>
                <a:cs typeface="+mn-cs"/>
              </a:rPr>
              <a:t>El uso de la una herramienta enfocada en el control de tareas como JIRA facilita en gran medida el seguimiento y control de las actividades y defectos dando gran visibilidad al equipo sobre el avance del proyecto, se debe tener en cuenta que para el uso de la herramienta es necesario definir un proceso el que debe ser seguido por todos los integrantes para que esta sea efectiva para el proyecto.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kern="1200" dirty="0" smtClean="0">
                <a:solidFill>
                  <a:schemeClr val="tx1"/>
                </a:solidFill>
                <a:effectLst/>
                <a:latin typeface="+mn-lt"/>
                <a:ea typeface="+mn-ea"/>
                <a:cs typeface="+mn-cs"/>
              </a:rPr>
              <a:t>Ajustar el proxy en el transcurso de los ciclos evidencia una mejora en el proceso de estimación, generando que cada nuevo ciclo tenga una estimación más acertada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kern="1200" dirty="0" smtClean="0">
                <a:solidFill>
                  <a:schemeClr val="tx1"/>
                </a:solidFill>
                <a:effectLst/>
                <a:latin typeface="+mn-lt"/>
                <a:ea typeface="+mn-ea"/>
                <a:cs typeface="+mn-cs"/>
              </a:rPr>
              <a:t>Dada la diferencia de las tecnologías utilizadas y su complejidad, los integrantes del grupo se especializan mejorando sus habilidades en una herramienta específica, pero desconocen el uso de las demás con lo cual se hace muy complicada llevar a cabo una labor de inspección, por tal motivo solo se realiza la revisión de código.</a:t>
            </a:r>
            <a:endParaRPr lang="es-CO"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kern="1200" dirty="0" smtClean="0">
                <a:solidFill>
                  <a:schemeClr val="tx1"/>
                </a:solidFill>
                <a:effectLst/>
                <a:latin typeface="+mn-lt"/>
                <a:ea typeface="+mn-ea"/>
                <a:cs typeface="+mn-cs"/>
              </a:rPr>
              <a:t>El proceso de desarrollo con poca calidad afecta la estimación generando desviación alta si no se controla, de igual forma mayor cantidad de defectos.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kern="1200" dirty="0" smtClean="0">
                <a:solidFill>
                  <a:schemeClr val="tx1"/>
                </a:solidFill>
                <a:effectLst/>
                <a:latin typeface="+mn-lt"/>
                <a:ea typeface="+mn-ea"/>
                <a:cs typeface="+mn-cs"/>
              </a:rPr>
              <a:t>En proyectos con gran cantidad de componentes las pruebas unitarias son clave debido a la complejidad para encontrar la causa de los defectos que ocurren en pruebas de integración.</a:t>
            </a:r>
            <a:endParaRPr lang="es-CO" sz="1200" kern="1200" dirty="0" smtClean="0">
              <a:solidFill>
                <a:schemeClr val="tx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s-CO"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kern="1200" dirty="0" smtClean="0">
                <a:solidFill>
                  <a:schemeClr val="tx1"/>
                </a:solidFill>
                <a:effectLst/>
                <a:latin typeface="+mn-lt"/>
                <a:ea typeface="+mn-ea"/>
                <a:cs typeface="+mn-cs"/>
              </a:rPr>
              <a:t>Adquirir conocimiento en más de una tecnología contribuye a la resolución de problemas en pruebas de integración y a distribución balanceada de la carga de trabajo.</a:t>
            </a:r>
            <a:endParaRPr lang="es-CO"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CO" sz="1200" kern="1200" dirty="0" smtClean="0">
              <a:solidFill>
                <a:schemeClr val="tx1"/>
              </a:solidFill>
              <a:effectLst/>
              <a:latin typeface="+mn-lt"/>
              <a:ea typeface="+mn-ea"/>
              <a:cs typeface="+mn-cs"/>
            </a:endParaRPr>
          </a:p>
          <a:p>
            <a:endParaRPr lang="es-CO" dirty="0"/>
          </a:p>
        </p:txBody>
      </p:sp>
      <p:sp>
        <p:nvSpPr>
          <p:cNvPr id="4" name="3 Marcador de número de diapositiva"/>
          <p:cNvSpPr>
            <a:spLocks noGrp="1"/>
          </p:cNvSpPr>
          <p:nvPr>
            <p:ph type="sldNum" sz="quarter" idx="10"/>
          </p:nvPr>
        </p:nvSpPr>
        <p:spPr/>
        <p:txBody>
          <a:bodyPr/>
          <a:lstStyle/>
          <a:p>
            <a:fld id="{FEF02337-93B6-43D1-A633-DCAFC5ABEAF6}" type="slidenum">
              <a:rPr lang="es-CO" smtClean="0"/>
              <a:t>31</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FEF02337-93B6-43D1-A633-DCAFC5ABEAF6}" type="slidenum">
              <a:rPr lang="es-CO" smtClean="0"/>
              <a:t>3</a:t>
            </a:fld>
            <a:endParaRPr lang="es-CO"/>
          </a:p>
        </p:txBody>
      </p:sp>
    </p:spTree>
    <p:extLst>
      <p:ext uri="{BB962C8B-B14F-4D97-AF65-F5344CB8AC3E}">
        <p14:creationId xmlns:p14="http://schemas.microsoft.com/office/powerpoint/2010/main" val="1000104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4</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FEF02337-93B6-43D1-A633-DCAFC5ABEAF6}" type="slidenum">
              <a:rPr lang="es-CO" smtClean="0"/>
              <a:t>8</a:t>
            </a:fld>
            <a:endParaRPr lang="es-CO"/>
          </a:p>
        </p:txBody>
      </p:sp>
    </p:spTree>
    <p:extLst>
      <p:ext uri="{BB962C8B-B14F-4D97-AF65-F5344CB8AC3E}">
        <p14:creationId xmlns:p14="http://schemas.microsoft.com/office/powerpoint/2010/main" val="2302262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FEF02337-93B6-43D1-A633-DCAFC5ABEAF6}" type="slidenum">
              <a:rPr lang="es-CO" smtClean="0"/>
              <a:t>9</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smtClean="0"/>
              <a:t>|</a:t>
            </a:r>
            <a:endParaRPr lang="es-CO" dirty="0"/>
          </a:p>
        </p:txBody>
      </p:sp>
      <p:sp>
        <p:nvSpPr>
          <p:cNvPr id="4" name="3 Marcador de número de diapositiva"/>
          <p:cNvSpPr>
            <a:spLocks noGrp="1"/>
          </p:cNvSpPr>
          <p:nvPr>
            <p:ph type="sldNum" sz="quarter" idx="10"/>
          </p:nvPr>
        </p:nvSpPr>
        <p:spPr/>
        <p:txBody>
          <a:bodyPr/>
          <a:lstStyle/>
          <a:p>
            <a:fld id="{FEF02337-93B6-43D1-A633-DCAFC5ABEAF6}" type="slidenum">
              <a:rPr lang="es-CO" smtClean="0"/>
              <a:t>10</a:t>
            </a:fld>
            <a:endParaRPr lang="es-CO"/>
          </a:p>
        </p:txBody>
      </p:sp>
    </p:spTree>
    <p:extLst>
      <p:ext uri="{BB962C8B-B14F-4D97-AF65-F5344CB8AC3E}">
        <p14:creationId xmlns:p14="http://schemas.microsoft.com/office/powerpoint/2010/main" val="4060008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12</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17</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22</a:t>
            </a:fld>
            <a:endParaRPr lang="es-CO"/>
          </a:p>
        </p:txBody>
      </p:sp>
    </p:spTree>
    <p:extLst>
      <p:ext uri="{BB962C8B-B14F-4D97-AF65-F5344CB8AC3E}">
        <p14:creationId xmlns:p14="http://schemas.microsoft.com/office/powerpoint/2010/main" val="2573510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CEA43909-7C32-4AE2-B433-9BC7CDD912C3}" type="datetimeFigureOut">
              <a:rPr lang="es-MX" smtClean="0"/>
              <a:t>27/11/2013</a:t>
            </a:fld>
            <a:endParaRPr lang="es-MX"/>
          </a:p>
        </p:txBody>
      </p:sp>
      <p:sp>
        <p:nvSpPr>
          <p:cNvPr id="17" name="16 Marcador de pie de página"/>
          <p:cNvSpPr>
            <a:spLocks noGrp="1"/>
          </p:cNvSpPr>
          <p:nvPr>
            <p:ph type="ftr" sz="quarter" idx="11"/>
          </p:nvPr>
        </p:nvSpPr>
        <p:spPr/>
        <p:txBody>
          <a:bodyPr/>
          <a:lstStyle/>
          <a:p>
            <a:endParaRPr lang="es-MX"/>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F79A0AC0-E633-477D-8F20-2C034F2AC778}" type="slidenum">
              <a:rPr lang="es-MX" smtClean="0"/>
              <a:t>‹#›</a:t>
            </a:fld>
            <a:endParaRPr lang="es-MX"/>
          </a:p>
        </p:txBody>
      </p:sp>
      <p:sp>
        <p:nvSpPr>
          <p:cNvPr id="7" name="6 Rectángulo"/>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EA43909-7C32-4AE2-B433-9BC7CDD912C3}" type="datetimeFigureOut">
              <a:rPr lang="es-MX" smtClean="0"/>
              <a:t>27/11/2013</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F79A0AC0-E633-477D-8F20-2C034F2AC778}" type="slidenum">
              <a:rPr lang="es-MX" smtClean="0"/>
              <a:t>‹#›</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42"/>
            <a:ext cx="268224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219200" y="274641"/>
            <a:ext cx="7416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EA43909-7C32-4AE2-B433-9BC7CDD912C3}" type="datetimeFigureOut">
              <a:rPr lang="es-MX" smtClean="0"/>
              <a:t>27/11/2013</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F79A0AC0-E633-477D-8F20-2C034F2AC778}" type="slidenum">
              <a:rPr lang="es-MX" smtClean="0"/>
              <a:t>‹#›</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CEA43909-7C32-4AE2-B433-9BC7CDD912C3}" type="datetimeFigureOut">
              <a:rPr lang="es-MX" smtClean="0"/>
              <a:t>27/11/2013</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F79A0AC0-E633-477D-8F20-2C034F2AC778}" type="slidenum">
              <a:rPr lang="es-MX" smtClean="0"/>
              <a:t>‹#›</a:t>
            </a:fld>
            <a:endParaRPr lang="es-MX"/>
          </a:p>
        </p:txBody>
      </p:sp>
      <p:sp>
        <p:nvSpPr>
          <p:cNvPr id="8" name="7 Marcador de contenido"/>
          <p:cNvSpPr>
            <a:spLocks noGrp="1"/>
          </p:cNvSpPr>
          <p:nvPr>
            <p:ph sz="quarter" idx="1"/>
          </p:nvPr>
        </p:nvSpPr>
        <p:spPr>
          <a:xfrm>
            <a:off x="1219200" y="1447800"/>
            <a:ext cx="1036320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63084" y="952501"/>
            <a:ext cx="10363200" cy="1362075"/>
          </a:xfrm>
        </p:spPr>
        <p:txBody>
          <a:bodyPr anchor="b" anchorCtr="0"/>
          <a:lstStyle>
            <a:lvl1pPr algn="l">
              <a:buNone/>
              <a:defRPr sz="4000" b="0" cap="none"/>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CEA43909-7C32-4AE2-B433-9BC7CDD912C3}" type="datetimeFigureOut">
              <a:rPr lang="es-MX" smtClean="0"/>
              <a:t>27/11/2013</a:t>
            </a:fld>
            <a:endParaRPr lang="es-MX"/>
          </a:p>
        </p:txBody>
      </p:sp>
      <p:sp>
        <p:nvSpPr>
          <p:cNvPr id="5" name="4 Marcador de pie de página"/>
          <p:cNvSpPr>
            <a:spLocks noGrp="1"/>
          </p:cNvSpPr>
          <p:nvPr>
            <p:ph type="ftr" sz="quarter" idx="11"/>
          </p:nvPr>
        </p:nvSpPr>
        <p:spPr>
          <a:xfrm>
            <a:off x="1066800" y="6172200"/>
            <a:ext cx="5334000" cy="457200"/>
          </a:xfrm>
        </p:spPr>
        <p:txBody>
          <a:bodyPr/>
          <a:lstStyle/>
          <a:p>
            <a:endParaRPr lang="es-MX"/>
          </a:p>
        </p:txBody>
      </p:sp>
      <p:sp>
        <p:nvSpPr>
          <p:cNvPr id="7" name="6 Rectángulo"/>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95072" y="6208776"/>
            <a:ext cx="609600" cy="457200"/>
          </a:xfrm>
        </p:spPr>
        <p:txBody>
          <a:bodyPr/>
          <a:lstStyle/>
          <a:p>
            <a:fld id="{F79A0AC0-E633-477D-8F20-2C034F2AC778}" type="slidenum">
              <a:rPr lang="es-MX" smtClean="0"/>
              <a:t>‹#›</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CEA43909-7C32-4AE2-B433-9BC7CDD912C3}" type="datetimeFigureOut">
              <a:rPr lang="es-MX" smtClean="0"/>
              <a:t>27/11/2013</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F79A0AC0-E633-477D-8F20-2C034F2AC778}" type="slidenum">
              <a:rPr lang="es-MX" smtClean="0"/>
              <a:t>‹#›</a:t>
            </a:fld>
            <a:endParaRPr lang="es-MX"/>
          </a:p>
        </p:txBody>
      </p:sp>
      <p:sp>
        <p:nvSpPr>
          <p:cNvPr id="9" name="8 Marcador de contenido"/>
          <p:cNvSpPr>
            <a:spLocks noGrp="1"/>
          </p:cNvSpPr>
          <p:nvPr>
            <p:ph sz="quarter" idx="1"/>
          </p:nvPr>
        </p:nvSpPr>
        <p:spPr>
          <a:xfrm>
            <a:off x="1219200" y="1447800"/>
            <a:ext cx="499872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6578600" y="1447800"/>
            <a:ext cx="499872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73050"/>
            <a:ext cx="10363200" cy="1143000"/>
          </a:xfrm>
        </p:spPr>
        <p:txBody>
          <a:bodyPr anchor="b" anchorCtr="0"/>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CEA43909-7C32-4AE2-B433-9BC7CDD912C3}" type="datetimeFigureOut">
              <a:rPr lang="es-MX" smtClean="0"/>
              <a:t>27/11/2013</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F79A0AC0-E633-477D-8F20-2C034F2AC778}" type="slidenum">
              <a:rPr lang="es-MX" smtClean="0"/>
              <a:t>‹#›</a:t>
            </a:fld>
            <a:endParaRPr lang="es-MX"/>
          </a:p>
        </p:txBody>
      </p:sp>
      <p:sp>
        <p:nvSpPr>
          <p:cNvPr id="11" name="10 Marcador de contenido"/>
          <p:cNvSpPr>
            <a:spLocks noGrp="1"/>
          </p:cNvSpPr>
          <p:nvPr>
            <p:ph sz="half" idx="2"/>
          </p:nvPr>
        </p:nvSpPr>
        <p:spPr>
          <a:xfrm>
            <a:off x="1219200" y="2247900"/>
            <a:ext cx="49784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4"/>
          </p:nvPr>
        </p:nvSpPr>
        <p:spPr>
          <a:xfrm>
            <a:off x="6604000" y="2247900"/>
            <a:ext cx="49784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CEA43909-7C32-4AE2-B433-9BC7CDD912C3}" type="datetimeFigureOut">
              <a:rPr lang="es-MX" smtClean="0"/>
              <a:t>27/11/2013</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F79A0AC0-E633-477D-8F20-2C034F2AC778}" type="slidenum">
              <a:rPr lang="es-MX" smtClean="0"/>
              <a:t>‹#›</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EA43909-7C32-4AE2-B433-9BC7CDD912C3}" type="datetimeFigureOut">
              <a:rPr lang="es-MX" smtClean="0"/>
              <a:t>27/11/2013</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F79A0AC0-E633-477D-8F20-2C034F2AC778}" type="slidenum">
              <a:rPr lang="es-MX" smtClean="0"/>
              <a:t>‹#›</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219200" y="273050"/>
            <a:ext cx="10363200" cy="1143000"/>
          </a:xfrm>
        </p:spPr>
        <p:txBody>
          <a:bodyPr anchor="b" anchorCtr="0"/>
          <a:lstStyle>
            <a:lvl1pPr algn="l">
              <a:buNone/>
              <a:defRPr sz="4000" b="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CEA43909-7C32-4AE2-B433-9BC7CDD912C3}" type="datetimeFigureOut">
              <a:rPr lang="es-MX" smtClean="0"/>
              <a:t>27/11/2013</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F79A0AC0-E633-477D-8F20-2C034F2AC778}" type="slidenum">
              <a:rPr lang="es-MX" smtClean="0"/>
              <a:t>‹#›</a:t>
            </a:fld>
            <a:endParaRPr lang="es-MX"/>
          </a:p>
        </p:txBody>
      </p:sp>
      <p:sp>
        <p:nvSpPr>
          <p:cNvPr id="11" name="10 Marcador de contenido"/>
          <p:cNvSpPr>
            <a:spLocks noGrp="1"/>
          </p:cNvSpPr>
          <p:nvPr>
            <p:ph sz="quarter" idx="1"/>
          </p:nvPr>
        </p:nvSpPr>
        <p:spPr>
          <a:xfrm>
            <a:off x="3962400" y="1600200"/>
            <a:ext cx="7620000" cy="44958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CEA43909-7C32-4AE2-B433-9BC7CDD912C3}" type="datetimeFigureOut">
              <a:rPr lang="es-MX" smtClean="0"/>
              <a:t>27/11/2013</a:t>
            </a:fld>
            <a:endParaRPr lang="es-MX"/>
          </a:p>
        </p:txBody>
      </p:sp>
      <p:sp>
        <p:nvSpPr>
          <p:cNvPr id="6" name="5 Marcador de pie de página"/>
          <p:cNvSpPr>
            <a:spLocks noGrp="1"/>
          </p:cNvSpPr>
          <p:nvPr>
            <p:ph type="ftr" sz="quarter" idx="11"/>
          </p:nvPr>
        </p:nvSpPr>
        <p:spPr>
          <a:xfrm>
            <a:off x="1219200" y="6172200"/>
            <a:ext cx="5181600" cy="457200"/>
          </a:xfrm>
        </p:spPr>
        <p:txBody>
          <a:bodyPr/>
          <a:lstStyle/>
          <a:p>
            <a:endParaRPr lang="es-MX"/>
          </a:p>
        </p:txBody>
      </p:sp>
      <p:sp>
        <p:nvSpPr>
          <p:cNvPr id="7" name="6 Marcador de número de diapositiva"/>
          <p:cNvSpPr>
            <a:spLocks noGrp="1"/>
          </p:cNvSpPr>
          <p:nvPr>
            <p:ph type="sldNum" sz="quarter" idx="12"/>
          </p:nvPr>
        </p:nvSpPr>
        <p:spPr>
          <a:xfrm>
            <a:off x="195072" y="6208776"/>
            <a:ext cx="609600" cy="457200"/>
          </a:xfrm>
        </p:spPr>
        <p:txBody>
          <a:bodyPr/>
          <a:lstStyle/>
          <a:p>
            <a:fld id="{F79A0AC0-E633-477D-8F20-2C034F2AC778}" type="slidenum">
              <a:rPr lang="es-MX" smtClean="0"/>
              <a:t>‹#›</a:t>
            </a:fld>
            <a:endParaRPr lang="es-MX"/>
          </a:p>
        </p:txBody>
      </p:sp>
      <p:sp>
        <p:nvSpPr>
          <p:cNvPr id="11" name="10 Rectángulo"/>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smtClean="0"/>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1219200" y="274638"/>
            <a:ext cx="10363200" cy="1143000"/>
          </a:xfrm>
          <a:prstGeom prst="rect">
            <a:avLst/>
          </a:prstGeom>
        </p:spPr>
        <p:txBody>
          <a:bodyPr bIns="91440"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CEA43909-7C32-4AE2-B433-9BC7CDD912C3}" type="datetimeFigureOut">
              <a:rPr lang="es-MX" smtClean="0"/>
              <a:t>27/11/2013</a:t>
            </a:fld>
            <a:endParaRPr lang="es-MX"/>
          </a:p>
        </p:txBody>
      </p:sp>
      <p:sp>
        <p:nvSpPr>
          <p:cNvPr id="3" name="2 Marcador de pie de página"/>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s-MX"/>
          </a:p>
        </p:txBody>
      </p:sp>
      <p:sp>
        <p:nvSpPr>
          <p:cNvPr id="23" name="22 Marcador de número de diapositiva"/>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79A0AC0-E633-477D-8F20-2C034F2AC778}" type="slidenum">
              <a:rPr lang="es-MX" smtClean="0"/>
              <a:t>‹#›</a:t>
            </a:fld>
            <a:endParaRPr lang="es-MX"/>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4.xml"/><Relationship Id="rId13" Type="http://schemas.openxmlformats.org/officeDocument/2006/relationships/diagramColors" Target="../diagrams/colors5.xml"/><Relationship Id="rId3" Type="http://schemas.openxmlformats.org/officeDocument/2006/relationships/image" Target="../media/image6.jpeg"/><Relationship Id="rId7" Type="http://schemas.openxmlformats.org/officeDocument/2006/relationships/diagramQuickStyle" Target="../diagrams/quickStyle4.xml"/><Relationship Id="rId12" Type="http://schemas.openxmlformats.org/officeDocument/2006/relationships/diagramQuickStyle" Target="../diagrams/quickStyle5.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Layout" Target="../diagrams/layout4.xml"/><Relationship Id="rId11" Type="http://schemas.openxmlformats.org/officeDocument/2006/relationships/diagramLayout" Target="../diagrams/layout5.xml"/><Relationship Id="rId5" Type="http://schemas.openxmlformats.org/officeDocument/2006/relationships/diagramData" Target="../diagrams/data4.xml"/><Relationship Id="rId10" Type="http://schemas.openxmlformats.org/officeDocument/2006/relationships/diagramData" Target="../diagrams/data5.xml"/><Relationship Id="rId4" Type="http://schemas.microsoft.com/office/2007/relationships/hdphoto" Target="../media/hdphoto2.wdp"/><Relationship Id="rId9" Type="http://schemas.microsoft.com/office/2007/relationships/diagramDrawing" Target="../diagrams/drawing4.xml"/><Relationship Id="rId14" Type="http://schemas.microsoft.com/office/2007/relationships/diagramDrawing" Target="../diagrams/drawing5.xml"/></Relationships>
</file>

<file path=ppt/slides/_rels/slide11.xml.rels><?xml version="1.0" encoding="UTF-8" standalone="yes"?>
<Relationships xmlns="http://schemas.openxmlformats.org/package/2006/relationships"><Relationship Id="rId8" Type="http://schemas.microsoft.com/office/2007/relationships/diagramDrawing" Target="../diagrams/drawing6.xml"/><Relationship Id="rId3" Type="http://schemas.microsoft.com/office/2007/relationships/hdphoto" Target="../media/hdphoto2.wdp"/><Relationship Id="rId7" Type="http://schemas.openxmlformats.org/officeDocument/2006/relationships/diagramColors" Target="../diagrams/colors6.xml"/><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jpeg"/><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8" Type="http://schemas.microsoft.com/office/2007/relationships/diagramDrawing" Target="../diagrams/drawing7.xml"/><Relationship Id="rId3" Type="http://schemas.microsoft.com/office/2007/relationships/hdphoto" Target="../media/hdphoto2.wdp"/><Relationship Id="rId7" Type="http://schemas.openxmlformats.org/officeDocument/2006/relationships/diagramColors" Target="../diagrams/colors7.xml"/><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23.xml.rels><?xml version="1.0" encoding="UTF-8" standalone="yes"?>
<Relationships xmlns="http://schemas.openxmlformats.org/package/2006/relationships"><Relationship Id="rId8" Type="http://schemas.microsoft.com/office/2007/relationships/diagramDrawing" Target="../diagrams/drawing8.xml"/><Relationship Id="rId13" Type="http://schemas.microsoft.com/office/2007/relationships/diagramDrawing" Target="../diagrams/drawing9.xml"/><Relationship Id="rId3" Type="http://schemas.microsoft.com/office/2007/relationships/hdphoto" Target="../media/hdphoto2.wdp"/><Relationship Id="rId7" Type="http://schemas.openxmlformats.org/officeDocument/2006/relationships/diagramColors" Target="../diagrams/colors8.xml"/><Relationship Id="rId12" Type="http://schemas.openxmlformats.org/officeDocument/2006/relationships/diagramColors" Target="../diagrams/colors9.xml"/><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diagramQuickStyle" Target="../diagrams/quickStyle8.xml"/><Relationship Id="rId11" Type="http://schemas.openxmlformats.org/officeDocument/2006/relationships/diagramQuickStyle" Target="../diagrams/quickStyle9.xml"/><Relationship Id="rId5" Type="http://schemas.openxmlformats.org/officeDocument/2006/relationships/diagramLayout" Target="../diagrams/layout8.xml"/><Relationship Id="rId10" Type="http://schemas.openxmlformats.org/officeDocument/2006/relationships/diagramLayout" Target="../diagrams/layout9.xml"/><Relationship Id="rId4" Type="http://schemas.openxmlformats.org/officeDocument/2006/relationships/diagramData" Target="../diagrams/data8.xml"/><Relationship Id="rId9" Type="http://schemas.openxmlformats.org/officeDocument/2006/relationships/diagramData" Target="../diagrams/data9.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6.xml"/><Relationship Id="rId5" Type="http://schemas.openxmlformats.org/officeDocument/2006/relationships/chart" Target="../charts/chart5.xml"/><Relationship Id="rId4" Type="http://schemas.openxmlformats.org/officeDocument/2006/relationships/chart" Target="../charts/chart4.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chart" Target="../charts/chart6.xml"/><Relationship Id="rId4" Type="http://schemas.microsoft.com/office/2007/relationships/hdphoto" Target="../media/hdphoto2.wdp"/></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6.jpe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microsoft.com/office/2007/relationships/hdphoto" Target="../media/hdphoto4.wdp"/><Relationship Id="rId5" Type="http://schemas.openxmlformats.org/officeDocument/2006/relationships/diagramQuickStyle" Target="../diagrams/quickStyle1.xml"/><Relationship Id="rId10" Type="http://schemas.openxmlformats.org/officeDocument/2006/relationships/image" Target="../media/image8.png"/><Relationship Id="rId4" Type="http://schemas.openxmlformats.org/officeDocument/2006/relationships/diagramLayout" Target="../diagrams/layout1.xml"/><Relationship Id="rId9" Type="http://schemas.microsoft.com/office/2007/relationships/hdphoto" Target="../media/hdphoto3.wdp"/><Relationship Id="rId14" Type="http://schemas.microsoft.com/office/2007/relationships/hdphoto" Target="../media/hdphoto2.wdp"/></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diagramLayout" Target="../diagrams/layout2.xml"/><Relationship Id="rId7" Type="http://schemas.openxmlformats.org/officeDocument/2006/relationships/image" Target="../media/image6.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diagramLayout" Target="../diagrams/layout3.xml"/><Relationship Id="rId7" Type="http://schemas.openxmlformats.org/officeDocument/2006/relationships/image" Target="../media/image6.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hart" Target="../charts/chart1.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Arquitectura Objetivo MPLA</a:t>
            </a:r>
            <a:endParaRPr lang="es-MX" dirty="0"/>
          </a:p>
        </p:txBody>
      </p:sp>
      <p:pic>
        <p:nvPicPr>
          <p:cNvPr id="5" name="Imagen 4"/>
          <p:cNvPicPr/>
          <p:nvPr/>
        </p:nvPicPr>
        <p:blipFill>
          <a:blip r:embed="rId2" cstate="print"/>
          <a:srcRect l="3380"/>
          <a:stretch>
            <a:fillRect/>
          </a:stretch>
        </p:blipFill>
        <p:spPr bwMode="auto">
          <a:xfrm>
            <a:off x="10648315" y="0"/>
            <a:ext cx="1543685" cy="540385"/>
          </a:xfrm>
          <a:prstGeom prst="rect">
            <a:avLst/>
          </a:prstGeom>
          <a:noFill/>
          <a:ln w="9525">
            <a:noFill/>
            <a:miter lim="800000"/>
            <a:headEnd/>
            <a:tailEnd/>
          </a:ln>
        </p:spPr>
      </p:pic>
      <p:pic>
        <p:nvPicPr>
          <p:cNvPr id="6" name="Imagen 3"/>
          <p:cNvPicPr/>
          <p:nvPr/>
        </p:nvPicPr>
        <p:blipFill>
          <a:blip r:embed="rId3" cstate="print"/>
          <a:srcRect/>
          <a:stretch>
            <a:fillRect/>
          </a:stretch>
        </p:blipFill>
        <p:spPr bwMode="auto">
          <a:xfrm>
            <a:off x="6837410" y="3841316"/>
            <a:ext cx="3810905" cy="1485427"/>
          </a:xfrm>
          <a:prstGeom prst="rect">
            <a:avLst/>
          </a:prstGeom>
          <a:noFill/>
          <a:ln w="9525">
            <a:noFill/>
            <a:miter lim="800000"/>
            <a:headEnd/>
            <a:tailEnd/>
          </a:ln>
        </p:spPr>
      </p:pic>
      <p:pic>
        <p:nvPicPr>
          <p:cNvPr id="7" name="6 Imagen"/>
          <p:cNvPicPr>
            <a:picLocks noChangeAspect="1"/>
          </p:cNvPicPr>
          <p:nvPr/>
        </p:nvPicPr>
        <p:blipFill rotWithShape="1">
          <a:blip r:embed="rId4">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789362" y="3375090"/>
            <a:ext cx="4059895" cy="2684623"/>
          </a:xfrm>
          <a:prstGeom prst="rect">
            <a:avLst/>
          </a:prstGeom>
        </p:spPr>
      </p:pic>
    </p:spTree>
    <p:extLst>
      <p:ext uri="{BB962C8B-B14F-4D97-AF65-F5344CB8AC3E}">
        <p14:creationId xmlns:p14="http://schemas.microsoft.com/office/powerpoint/2010/main" val="3558358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a:xfrm>
            <a:off x="615687" y="-876300"/>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Ejecuciones pendientes</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10" name="9 Imagen"/>
          <p:cNvPicPr>
            <a:picLocks noChangeAspect="1"/>
          </p:cNvPicPr>
          <p:nvPr/>
        </p:nvPicPr>
        <p:blipFill rotWithShape="1">
          <a:blip r:embed="rId3" cstate="print">
            <a:clrChange>
              <a:clrFrom>
                <a:srgbClr val="FFFFFF"/>
              </a:clrFrom>
              <a:clrTo>
                <a:srgbClr val="FFFFFF">
                  <a:alpha val="0"/>
                </a:srgbClr>
              </a:clrTo>
            </a:clrChange>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7" name="3 Marcador de contenido"/>
          <p:cNvGraphicFramePr>
            <a:graphicFrameLocks/>
          </p:cNvGraphicFramePr>
          <p:nvPr>
            <p:extLst>
              <p:ext uri="{D42A27DB-BD31-4B8C-83A1-F6EECF244321}">
                <p14:modId xmlns:p14="http://schemas.microsoft.com/office/powerpoint/2010/main" val="3808344228"/>
              </p:ext>
            </p:extLst>
          </p:nvPr>
        </p:nvGraphicFramePr>
        <p:xfrm>
          <a:off x="6181858" y="1447800"/>
          <a:ext cx="5400541" cy="4572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2" name="1 Diagrama"/>
          <p:cNvGraphicFramePr/>
          <p:nvPr>
            <p:extLst>
              <p:ext uri="{D42A27DB-BD31-4B8C-83A1-F6EECF244321}">
                <p14:modId xmlns:p14="http://schemas.microsoft.com/office/powerpoint/2010/main" val="1799959013"/>
              </p:ext>
            </p:extLst>
          </p:nvPr>
        </p:nvGraphicFramePr>
        <p:xfrm>
          <a:off x="1207752" y="2112135"/>
          <a:ext cx="3711977" cy="367846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3" name="2 CuadroTexto"/>
          <p:cNvSpPr txBox="1"/>
          <p:nvPr/>
        </p:nvSpPr>
        <p:spPr>
          <a:xfrm>
            <a:off x="1197735" y="1300766"/>
            <a:ext cx="3160994" cy="461665"/>
          </a:xfrm>
          <a:prstGeom prst="rect">
            <a:avLst/>
          </a:prstGeom>
          <a:noFill/>
        </p:spPr>
        <p:txBody>
          <a:bodyPr wrap="none" rtlCol="0">
            <a:spAutoFit/>
          </a:bodyPr>
          <a:lstStyle/>
          <a:p>
            <a:r>
              <a:rPr lang="es-CO" sz="2400" dirty="0" smtClean="0">
                <a:solidFill>
                  <a:srgbClr val="000000"/>
                </a:solidFill>
                <a:effectLst>
                  <a:outerShdw blurRad="38100" dist="38100" dir="2700000" algn="tl">
                    <a:srgbClr val="000000">
                      <a:alpha val="43137"/>
                    </a:srgbClr>
                  </a:outerShdw>
                </a:effectLst>
                <a:latin typeface="Calibri" panose="020F0502020204030204" pitchFamily="34" charset="0"/>
              </a:rPr>
              <a:t>Criterios de priorización</a:t>
            </a:r>
            <a:endParaRPr lang="es-CO" sz="2400" dirty="0">
              <a:solidFill>
                <a:srgbClr val="000000"/>
              </a:solidFill>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3059556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a:xfrm>
            <a:off x="615687" y="-876300"/>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Recomendaciones</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10" name="9 Imagen"/>
          <p:cNvPicPr>
            <a:picLocks noChangeAspect="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4" name="3 Diagrama"/>
          <p:cNvGraphicFramePr/>
          <p:nvPr>
            <p:extLst>
              <p:ext uri="{D42A27DB-BD31-4B8C-83A1-F6EECF244321}">
                <p14:modId xmlns:p14="http://schemas.microsoft.com/office/powerpoint/2010/main" val="2624094068"/>
              </p:ext>
            </p:extLst>
          </p:nvPr>
        </p:nvGraphicFramePr>
        <p:xfrm>
          <a:off x="1813058" y="1712891"/>
          <a:ext cx="8425645" cy="40648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41723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dirty="0">
                <a:latin typeface="Calibri" pitchFamily="34" charset="0"/>
              </a:rPr>
              <a:t>Marco </a:t>
            </a:r>
            <a:r>
              <a:rPr lang="es-MX" sz="2900" dirty="0" smtClean="0">
                <a:latin typeface="Calibri" pitchFamily="34" charset="0"/>
              </a:rPr>
              <a:t>metodológico</a:t>
            </a:r>
          </a:p>
          <a:p>
            <a:r>
              <a:rPr lang="es-MX" sz="2900" dirty="0" smtClean="0">
                <a:latin typeface="Calibri" pitchFamily="34" charset="0"/>
              </a:rPr>
              <a:t>Cumplimiento </a:t>
            </a:r>
            <a:r>
              <a:rPr lang="es-MX" sz="2900" dirty="0" err="1" smtClean="0">
                <a:latin typeface="Calibri" pitchFamily="34" charset="0"/>
              </a:rPr>
              <a:t>Roadmap</a:t>
            </a:r>
            <a:endParaRPr lang="es-MX" sz="2900" dirty="0" smtClean="0">
              <a:latin typeface="Calibri" pitchFamily="34" charset="0"/>
            </a:endParaRPr>
          </a:p>
          <a:p>
            <a:r>
              <a:rPr lang="es-MX" sz="2900" dirty="0" smtClean="0">
                <a:latin typeface="Calibri" pitchFamily="34" charset="0"/>
              </a:rPr>
              <a:t>Recomendaciones </a:t>
            </a:r>
            <a:r>
              <a:rPr lang="es-MX" sz="2900" dirty="0" err="1" smtClean="0">
                <a:latin typeface="Calibri" pitchFamily="34" charset="0"/>
              </a:rPr>
              <a:t>Roadmap</a:t>
            </a:r>
            <a:r>
              <a:rPr lang="es-MX" sz="2900" dirty="0" smtClean="0">
                <a:latin typeface="Calibri" pitchFamily="34" charset="0"/>
              </a:rPr>
              <a:t> sin ejecutar</a:t>
            </a:r>
          </a:p>
          <a:p>
            <a:r>
              <a:rPr lang="es-MX" sz="2900" b="1" dirty="0" smtClean="0">
                <a:latin typeface="Calibri" pitchFamily="34" charset="0"/>
              </a:rPr>
              <a:t>Cambios en el producto</a:t>
            </a:r>
          </a:p>
          <a:p>
            <a:r>
              <a:rPr lang="es-MX" sz="2900" dirty="0" smtClean="0">
                <a:latin typeface="Calibri" pitchFamily="34" charset="0"/>
              </a:rPr>
              <a:t>Planeación de los ciclos de ejecución</a:t>
            </a:r>
          </a:p>
          <a:p>
            <a:r>
              <a:rPr lang="es-MX" sz="2900" dirty="0" smtClean="0">
                <a:latin typeface="Calibri" pitchFamily="34" charset="0"/>
              </a:rPr>
              <a:t>Estrategia de estimación basada en </a:t>
            </a:r>
            <a:r>
              <a:rPr lang="es-MX" sz="2900" dirty="0" err="1" smtClean="0">
                <a:latin typeface="Calibri" pitchFamily="34" charset="0"/>
              </a:rPr>
              <a:t>proxies</a:t>
            </a:r>
            <a:endParaRPr lang="es-MX" sz="2900" dirty="0">
              <a:latin typeface="Calibri" pitchFamily="34" charset="0"/>
            </a:endParaRPr>
          </a:p>
          <a:p>
            <a:r>
              <a:rPr lang="es-MX" sz="2900" dirty="0" smtClean="0">
                <a:latin typeface="Calibri" pitchFamily="34" charset="0"/>
              </a:rPr>
              <a:t>Gestión de defectos</a:t>
            </a:r>
          </a:p>
          <a:p>
            <a:r>
              <a:rPr lang="es-MX" sz="2900" dirty="0" smtClean="0">
                <a:latin typeface="Calibri" pitchFamily="34" charset="0"/>
              </a:rPr>
              <a:t>Gestión de Riesgos</a:t>
            </a:r>
          </a:p>
          <a:p>
            <a:r>
              <a:rPr lang="es-MX" sz="2900" dirty="0" smtClean="0">
                <a:latin typeface="Calibri" pitchFamily="34" charset="0"/>
              </a:rPr>
              <a:t>Plan de mejoramiento</a:t>
            </a:r>
            <a:endParaRPr lang="es-MX" sz="2700"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723142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17714"/>
            <a:ext cx="1915886" cy="1071470"/>
          </a:xfrm>
          <a:prstGeom prst="rect">
            <a:avLst/>
          </a:prstGeom>
        </p:spPr>
      </p:pic>
      <p:sp>
        <p:nvSpPr>
          <p:cNvPr id="6" name="1 Título"/>
          <p:cNvSpPr txBox="1">
            <a:spLocks/>
          </p:cNvSpPr>
          <p:nvPr/>
        </p:nvSpPr>
        <p:spPr>
          <a:xfrm>
            <a:off x="615687" y="-876300"/>
            <a:ext cx="10018713" cy="1752599"/>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s-CO" b="1" dirty="0" smtClean="0">
                <a:solidFill>
                  <a:srgbClr val="C00000"/>
                </a:solidFill>
                <a:effectLst>
                  <a:outerShdw blurRad="38100" dist="38100" dir="2700000" algn="tl">
                    <a:srgbClr val="000000">
                      <a:alpha val="43137"/>
                    </a:srgbClr>
                  </a:outerShdw>
                </a:effectLst>
                <a:latin typeface="Calibri" pitchFamily="34" charset="0"/>
              </a:rPr>
              <a:t>Cambios en el producto</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2783" y="1512887"/>
            <a:ext cx="9669045" cy="4694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946366" y="2521131"/>
            <a:ext cx="1267097" cy="679269"/>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angle 2"/>
          <p:cNvSpPr/>
          <p:nvPr/>
        </p:nvSpPr>
        <p:spPr>
          <a:xfrm>
            <a:off x="1946366" y="4715691"/>
            <a:ext cx="1267097" cy="692332"/>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angle 3"/>
          <p:cNvSpPr/>
          <p:nvPr/>
        </p:nvSpPr>
        <p:spPr>
          <a:xfrm>
            <a:off x="3357154" y="2521131"/>
            <a:ext cx="1280160" cy="679269"/>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angle 4"/>
          <p:cNvSpPr/>
          <p:nvPr/>
        </p:nvSpPr>
        <p:spPr>
          <a:xfrm>
            <a:off x="3618411" y="4715691"/>
            <a:ext cx="1306286" cy="692332"/>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angle 6"/>
          <p:cNvSpPr/>
          <p:nvPr/>
        </p:nvSpPr>
        <p:spPr>
          <a:xfrm>
            <a:off x="4833257" y="2534194"/>
            <a:ext cx="1267098" cy="679269"/>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angle 8"/>
          <p:cNvSpPr/>
          <p:nvPr/>
        </p:nvSpPr>
        <p:spPr>
          <a:xfrm>
            <a:off x="5329646" y="4715691"/>
            <a:ext cx="1280160" cy="692332"/>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angle 9"/>
          <p:cNvSpPr/>
          <p:nvPr/>
        </p:nvSpPr>
        <p:spPr>
          <a:xfrm>
            <a:off x="6283234" y="2521131"/>
            <a:ext cx="1280160" cy="679269"/>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angle 10"/>
          <p:cNvSpPr/>
          <p:nvPr/>
        </p:nvSpPr>
        <p:spPr>
          <a:xfrm>
            <a:off x="7759337" y="2521131"/>
            <a:ext cx="1280160" cy="679269"/>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angle 11"/>
          <p:cNvSpPr/>
          <p:nvPr/>
        </p:nvSpPr>
        <p:spPr>
          <a:xfrm>
            <a:off x="7027817" y="4715691"/>
            <a:ext cx="1267097" cy="692332"/>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angle 12"/>
          <p:cNvSpPr/>
          <p:nvPr/>
        </p:nvSpPr>
        <p:spPr>
          <a:xfrm>
            <a:off x="9209314" y="2521131"/>
            <a:ext cx="1280160" cy="679269"/>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angle 13"/>
          <p:cNvSpPr/>
          <p:nvPr/>
        </p:nvSpPr>
        <p:spPr>
          <a:xfrm>
            <a:off x="8739051" y="4715691"/>
            <a:ext cx="1489166" cy="692332"/>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3724795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824" y="1617663"/>
            <a:ext cx="9920003" cy="4731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711234" y="2612571"/>
            <a:ext cx="1332412" cy="718458"/>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angle 2"/>
          <p:cNvSpPr/>
          <p:nvPr/>
        </p:nvSpPr>
        <p:spPr>
          <a:xfrm>
            <a:off x="1515291" y="4859383"/>
            <a:ext cx="1410789" cy="744583"/>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angle 3"/>
          <p:cNvSpPr/>
          <p:nvPr/>
        </p:nvSpPr>
        <p:spPr>
          <a:xfrm>
            <a:off x="3461657" y="2612571"/>
            <a:ext cx="1293223" cy="718458"/>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angle 4"/>
          <p:cNvSpPr/>
          <p:nvPr/>
        </p:nvSpPr>
        <p:spPr>
          <a:xfrm>
            <a:off x="5185954" y="2612571"/>
            <a:ext cx="1319349" cy="718458"/>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angle 5"/>
          <p:cNvSpPr/>
          <p:nvPr/>
        </p:nvSpPr>
        <p:spPr>
          <a:xfrm>
            <a:off x="6923314" y="2612571"/>
            <a:ext cx="1332412" cy="718458"/>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angle 6"/>
          <p:cNvSpPr/>
          <p:nvPr/>
        </p:nvSpPr>
        <p:spPr>
          <a:xfrm>
            <a:off x="8673737" y="2612571"/>
            <a:ext cx="1528354" cy="718458"/>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angle 7"/>
          <p:cNvSpPr/>
          <p:nvPr/>
        </p:nvSpPr>
        <p:spPr>
          <a:xfrm>
            <a:off x="2926080" y="4859383"/>
            <a:ext cx="1541417" cy="744583"/>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angle 9"/>
          <p:cNvSpPr/>
          <p:nvPr/>
        </p:nvSpPr>
        <p:spPr>
          <a:xfrm>
            <a:off x="4467497" y="4859383"/>
            <a:ext cx="1574328" cy="744583"/>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angle 10"/>
          <p:cNvSpPr/>
          <p:nvPr/>
        </p:nvSpPr>
        <p:spPr>
          <a:xfrm>
            <a:off x="6041825" y="4859383"/>
            <a:ext cx="1351752" cy="744583"/>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angle 11"/>
          <p:cNvSpPr/>
          <p:nvPr/>
        </p:nvSpPr>
        <p:spPr>
          <a:xfrm>
            <a:off x="7498080" y="4859383"/>
            <a:ext cx="1319349" cy="744583"/>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angle 12"/>
          <p:cNvSpPr/>
          <p:nvPr/>
        </p:nvSpPr>
        <p:spPr>
          <a:xfrm>
            <a:off x="8948057" y="4859383"/>
            <a:ext cx="1645920" cy="744583"/>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9073187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916" y="1535922"/>
            <a:ext cx="10244719" cy="4597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332411" y="2612571"/>
            <a:ext cx="1214846" cy="731520"/>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angle 2"/>
          <p:cNvSpPr/>
          <p:nvPr/>
        </p:nvSpPr>
        <p:spPr>
          <a:xfrm>
            <a:off x="1332411" y="4598126"/>
            <a:ext cx="1110343" cy="744583"/>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angle 3"/>
          <p:cNvSpPr/>
          <p:nvPr/>
        </p:nvSpPr>
        <p:spPr>
          <a:xfrm>
            <a:off x="2547257" y="2612571"/>
            <a:ext cx="1280160" cy="731520"/>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angle 4"/>
          <p:cNvSpPr/>
          <p:nvPr/>
        </p:nvSpPr>
        <p:spPr>
          <a:xfrm>
            <a:off x="3918857" y="2612571"/>
            <a:ext cx="1267097" cy="731520"/>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angle 5"/>
          <p:cNvSpPr/>
          <p:nvPr/>
        </p:nvSpPr>
        <p:spPr>
          <a:xfrm>
            <a:off x="2547257" y="4598126"/>
            <a:ext cx="1149532" cy="744583"/>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angle 6"/>
          <p:cNvSpPr/>
          <p:nvPr/>
        </p:nvSpPr>
        <p:spPr>
          <a:xfrm>
            <a:off x="3827417" y="4598126"/>
            <a:ext cx="1149532" cy="744583"/>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angle 7"/>
          <p:cNvSpPr/>
          <p:nvPr/>
        </p:nvSpPr>
        <p:spPr>
          <a:xfrm>
            <a:off x="5185954" y="2612571"/>
            <a:ext cx="1149532" cy="731520"/>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angle 9"/>
          <p:cNvSpPr/>
          <p:nvPr/>
        </p:nvSpPr>
        <p:spPr>
          <a:xfrm>
            <a:off x="5094514" y="4598126"/>
            <a:ext cx="1136469" cy="744583"/>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angle 10"/>
          <p:cNvSpPr/>
          <p:nvPr/>
        </p:nvSpPr>
        <p:spPr>
          <a:xfrm>
            <a:off x="6439989" y="2612571"/>
            <a:ext cx="1136468" cy="731520"/>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angle 11"/>
          <p:cNvSpPr/>
          <p:nvPr/>
        </p:nvSpPr>
        <p:spPr>
          <a:xfrm>
            <a:off x="6413863" y="4598126"/>
            <a:ext cx="1345474" cy="744583"/>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angle 12"/>
          <p:cNvSpPr/>
          <p:nvPr/>
        </p:nvSpPr>
        <p:spPr>
          <a:xfrm>
            <a:off x="7667897" y="2612571"/>
            <a:ext cx="1410789" cy="731520"/>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angle 13"/>
          <p:cNvSpPr/>
          <p:nvPr/>
        </p:nvSpPr>
        <p:spPr>
          <a:xfrm>
            <a:off x="7798525" y="4598126"/>
            <a:ext cx="1149531" cy="744583"/>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angle 14"/>
          <p:cNvSpPr/>
          <p:nvPr/>
        </p:nvSpPr>
        <p:spPr>
          <a:xfrm>
            <a:off x="9784080" y="4611189"/>
            <a:ext cx="1191622" cy="744583"/>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7648006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3330" y="1535922"/>
            <a:ext cx="9582150" cy="49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423851" y="2338251"/>
            <a:ext cx="1071155" cy="561703"/>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angle 2"/>
          <p:cNvSpPr/>
          <p:nvPr/>
        </p:nvSpPr>
        <p:spPr>
          <a:xfrm>
            <a:off x="1841863" y="4114800"/>
            <a:ext cx="1110343" cy="574766"/>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angle 3"/>
          <p:cNvSpPr/>
          <p:nvPr/>
        </p:nvSpPr>
        <p:spPr>
          <a:xfrm>
            <a:off x="1959428" y="5355771"/>
            <a:ext cx="901338" cy="849086"/>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angle 4"/>
          <p:cNvSpPr/>
          <p:nvPr/>
        </p:nvSpPr>
        <p:spPr>
          <a:xfrm>
            <a:off x="2612571" y="2338251"/>
            <a:ext cx="1058092" cy="561703"/>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angle 5"/>
          <p:cNvSpPr/>
          <p:nvPr/>
        </p:nvSpPr>
        <p:spPr>
          <a:xfrm>
            <a:off x="3141617" y="4114800"/>
            <a:ext cx="1116874" cy="574766"/>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angle 6"/>
          <p:cNvSpPr/>
          <p:nvPr/>
        </p:nvSpPr>
        <p:spPr>
          <a:xfrm>
            <a:off x="3304903" y="5355771"/>
            <a:ext cx="862148" cy="849086"/>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angle 7"/>
          <p:cNvSpPr/>
          <p:nvPr/>
        </p:nvSpPr>
        <p:spPr>
          <a:xfrm>
            <a:off x="7537269" y="2338251"/>
            <a:ext cx="1058091" cy="561703"/>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angle 9"/>
          <p:cNvSpPr/>
          <p:nvPr/>
        </p:nvSpPr>
        <p:spPr>
          <a:xfrm>
            <a:off x="9392194" y="2338251"/>
            <a:ext cx="1045029" cy="561703"/>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angle 11"/>
          <p:cNvSpPr/>
          <p:nvPr/>
        </p:nvSpPr>
        <p:spPr>
          <a:xfrm>
            <a:off x="3762103" y="2338251"/>
            <a:ext cx="1110343" cy="561703"/>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angle 12"/>
          <p:cNvSpPr/>
          <p:nvPr/>
        </p:nvSpPr>
        <p:spPr>
          <a:xfrm>
            <a:off x="5003074" y="2338251"/>
            <a:ext cx="1045029" cy="561703"/>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angle 13"/>
          <p:cNvSpPr/>
          <p:nvPr/>
        </p:nvSpPr>
        <p:spPr>
          <a:xfrm>
            <a:off x="6204858" y="2338251"/>
            <a:ext cx="1240971" cy="561703"/>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angle 14"/>
          <p:cNvSpPr/>
          <p:nvPr/>
        </p:nvSpPr>
        <p:spPr>
          <a:xfrm>
            <a:off x="4558937" y="4114800"/>
            <a:ext cx="1058092" cy="574766"/>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angle 15"/>
          <p:cNvSpPr/>
          <p:nvPr/>
        </p:nvSpPr>
        <p:spPr>
          <a:xfrm>
            <a:off x="4650377" y="5355771"/>
            <a:ext cx="875211" cy="849086"/>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Rectangle 16"/>
          <p:cNvSpPr/>
          <p:nvPr/>
        </p:nvSpPr>
        <p:spPr>
          <a:xfrm>
            <a:off x="5799909" y="4114800"/>
            <a:ext cx="1051560" cy="574766"/>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17"/>
          <p:cNvSpPr/>
          <p:nvPr/>
        </p:nvSpPr>
        <p:spPr>
          <a:xfrm>
            <a:off x="5904405" y="5355771"/>
            <a:ext cx="920938" cy="849086"/>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Rectangle 18"/>
          <p:cNvSpPr/>
          <p:nvPr/>
        </p:nvSpPr>
        <p:spPr>
          <a:xfrm>
            <a:off x="7132320" y="4140926"/>
            <a:ext cx="1071154" cy="574766"/>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Rectangle 19"/>
          <p:cNvSpPr/>
          <p:nvPr/>
        </p:nvSpPr>
        <p:spPr>
          <a:xfrm>
            <a:off x="7132320" y="5355771"/>
            <a:ext cx="1071154" cy="849086"/>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892965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dirty="0">
                <a:latin typeface="Calibri" pitchFamily="34" charset="0"/>
              </a:rPr>
              <a:t>Marco </a:t>
            </a:r>
            <a:r>
              <a:rPr lang="es-MX" sz="2900" dirty="0" smtClean="0">
                <a:latin typeface="Calibri" pitchFamily="34" charset="0"/>
              </a:rPr>
              <a:t>metodológico</a:t>
            </a:r>
          </a:p>
          <a:p>
            <a:r>
              <a:rPr lang="es-MX" sz="2900" dirty="0" smtClean="0">
                <a:latin typeface="Calibri" pitchFamily="34" charset="0"/>
              </a:rPr>
              <a:t>Cumplimiento </a:t>
            </a:r>
            <a:r>
              <a:rPr lang="es-MX" sz="2900" dirty="0" err="1" smtClean="0">
                <a:latin typeface="Calibri" pitchFamily="34" charset="0"/>
              </a:rPr>
              <a:t>Roadmap</a:t>
            </a:r>
            <a:endParaRPr lang="es-MX" sz="2900" dirty="0" smtClean="0">
              <a:latin typeface="Calibri" pitchFamily="34" charset="0"/>
            </a:endParaRPr>
          </a:p>
          <a:p>
            <a:r>
              <a:rPr lang="es-MX" sz="2900" dirty="0" smtClean="0">
                <a:latin typeface="Calibri" pitchFamily="34" charset="0"/>
              </a:rPr>
              <a:t>Recomendaciones </a:t>
            </a:r>
            <a:r>
              <a:rPr lang="es-MX" sz="2900" dirty="0" err="1" smtClean="0">
                <a:latin typeface="Calibri" pitchFamily="34" charset="0"/>
              </a:rPr>
              <a:t>Roadmap</a:t>
            </a:r>
            <a:r>
              <a:rPr lang="es-MX" sz="2900" dirty="0" smtClean="0">
                <a:latin typeface="Calibri" pitchFamily="34" charset="0"/>
              </a:rPr>
              <a:t> sin ejecutar</a:t>
            </a:r>
          </a:p>
          <a:p>
            <a:r>
              <a:rPr lang="es-MX" sz="2900" dirty="0" smtClean="0">
                <a:latin typeface="Calibri" pitchFamily="34" charset="0"/>
              </a:rPr>
              <a:t>Cambios en el producto</a:t>
            </a:r>
          </a:p>
          <a:p>
            <a:r>
              <a:rPr lang="es-MX" sz="2900" b="1" dirty="0" smtClean="0">
                <a:latin typeface="Calibri" pitchFamily="34" charset="0"/>
              </a:rPr>
              <a:t>Planeación de los ciclos de ejecución</a:t>
            </a:r>
          </a:p>
          <a:p>
            <a:r>
              <a:rPr lang="es-MX" sz="2900" dirty="0" smtClean="0">
                <a:latin typeface="Calibri" pitchFamily="34" charset="0"/>
              </a:rPr>
              <a:t>Estrategia de estimación basada en </a:t>
            </a:r>
            <a:r>
              <a:rPr lang="es-MX" sz="2900" dirty="0" err="1" smtClean="0">
                <a:latin typeface="Calibri" pitchFamily="34" charset="0"/>
              </a:rPr>
              <a:t>proxies</a:t>
            </a:r>
            <a:endParaRPr lang="es-MX" sz="2900" dirty="0">
              <a:latin typeface="Calibri" pitchFamily="34" charset="0"/>
            </a:endParaRPr>
          </a:p>
          <a:p>
            <a:r>
              <a:rPr lang="es-MX" sz="2900" dirty="0" smtClean="0">
                <a:latin typeface="Calibri" pitchFamily="34" charset="0"/>
              </a:rPr>
              <a:t>Gestión de defectos</a:t>
            </a:r>
          </a:p>
          <a:p>
            <a:r>
              <a:rPr lang="es-MX" sz="2900" dirty="0" smtClean="0">
                <a:latin typeface="Calibri" pitchFamily="34" charset="0"/>
              </a:rPr>
              <a:t>Gestión de Riesgos</a:t>
            </a:r>
          </a:p>
          <a:p>
            <a:r>
              <a:rPr lang="es-MX" sz="2900" dirty="0" smtClean="0">
                <a:latin typeface="Calibri" pitchFamily="34" charset="0"/>
              </a:rPr>
              <a:t>Plan de mejoramiento</a:t>
            </a:r>
            <a:endParaRPr lang="es-MX" sz="2700"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8445806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3114" y="-607266"/>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Planeación ciclos</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7" name="6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3" name="2 Diagrama"/>
          <p:cNvGraphicFramePr/>
          <p:nvPr>
            <p:extLst>
              <p:ext uri="{D42A27DB-BD31-4B8C-83A1-F6EECF244321}">
                <p14:modId xmlns:p14="http://schemas.microsoft.com/office/powerpoint/2010/main" val="3405925999"/>
              </p:ext>
            </p:extLst>
          </p:nvPr>
        </p:nvGraphicFramePr>
        <p:xfrm>
          <a:off x="638629" y="902478"/>
          <a:ext cx="10537371" cy="54547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946174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3114" y="-607266"/>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Planeación ciclos</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7" name="6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5" name="4 Tabla"/>
          <p:cNvGraphicFramePr>
            <a:graphicFrameLocks noGrp="1"/>
          </p:cNvGraphicFramePr>
          <p:nvPr>
            <p:extLst>
              <p:ext uri="{D42A27DB-BD31-4B8C-83A1-F6EECF244321}">
                <p14:modId xmlns:p14="http://schemas.microsoft.com/office/powerpoint/2010/main" val="2819615433"/>
              </p:ext>
            </p:extLst>
          </p:nvPr>
        </p:nvGraphicFramePr>
        <p:xfrm>
          <a:off x="1219200" y="1867438"/>
          <a:ext cx="10363200" cy="3625311"/>
        </p:xfrm>
        <a:graphic>
          <a:graphicData uri="http://schemas.openxmlformats.org/drawingml/2006/table">
            <a:tbl>
              <a:tblPr firstRow="1" firstCol="1" bandRow="1"/>
              <a:tblGrid>
                <a:gridCol w="2590800"/>
                <a:gridCol w="2590800"/>
                <a:gridCol w="2590800"/>
                <a:gridCol w="2590800"/>
              </a:tblGrid>
              <a:tr h="390557">
                <a:tc>
                  <a:txBody>
                    <a:bodyPr/>
                    <a:lstStyle/>
                    <a:p>
                      <a:pPr marL="0" marR="0">
                        <a:lnSpc>
                          <a:spcPct val="115000"/>
                        </a:lnSpc>
                        <a:spcBef>
                          <a:spcPts val="0"/>
                        </a:spcBef>
                        <a:spcAft>
                          <a:spcPts val="1000"/>
                        </a:spcAft>
                      </a:pPr>
                      <a:endParaRPr lang="es-CO" sz="2000" dirty="0">
                        <a:effectLst/>
                        <a:latin typeface="Calibri" panose="020F0502020204030204" pitchFamily="34" charset="0"/>
                        <a:ea typeface="Calibri"/>
                        <a:cs typeface="Times New Roman"/>
                      </a:endParaRPr>
                    </a:p>
                  </a:txBody>
                  <a:tcPr marL="44450" marR="44450"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rtl="0" eaLnBrk="1" latinLnBrk="0" hangingPunct="1">
                        <a:lnSpc>
                          <a:spcPct val="115000"/>
                        </a:lnSpc>
                        <a:spcBef>
                          <a:spcPts val="0"/>
                        </a:spcBef>
                        <a:spcAft>
                          <a:spcPts val="1000"/>
                        </a:spcAft>
                      </a:pPr>
                      <a:r>
                        <a:rPr kumimoji="0" lang="es-CO" sz="2000" b="1" kern="1200" dirty="0" smtClean="0">
                          <a:solidFill>
                            <a:srgbClr val="FFFFFF"/>
                          </a:solidFill>
                          <a:effectLst/>
                          <a:latin typeface="Calibri" panose="020F0502020204030204" pitchFamily="34" charset="0"/>
                          <a:ea typeface="Times New Roman"/>
                          <a:cs typeface="Times New Roman"/>
                        </a:rPr>
                        <a:t>Ciclo I (Julio 29 – Septiembre 1)</a:t>
                      </a:r>
                      <a:endParaRPr kumimoji="0" lang="es-CO" sz="2000" b="1" kern="1200" dirty="0">
                        <a:solidFill>
                          <a:srgbClr val="FFFFFF"/>
                        </a:solidFill>
                        <a:effectLst/>
                        <a:latin typeface="Calibri" panose="020F0502020204030204" pitchFamily="34" charset="0"/>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l" rtl="0" eaLnBrk="1" latinLnBrk="0" hangingPunct="1">
                        <a:lnSpc>
                          <a:spcPct val="115000"/>
                        </a:lnSpc>
                        <a:spcBef>
                          <a:spcPts val="0"/>
                        </a:spcBef>
                        <a:spcAft>
                          <a:spcPts val="1000"/>
                        </a:spcAft>
                      </a:pPr>
                      <a:r>
                        <a:rPr kumimoji="0" lang="es-CO" sz="2000" b="1" kern="1200" dirty="0" smtClean="0">
                          <a:solidFill>
                            <a:srgbClr val="FFFFFF"/>
                          </a:solidFill>
                          <a:effectLst/>
                          <a:latin typeface="Calibri" panose="020F0502020204030204" pitchFamily="34" charset="0"/>
                          <a:ea typeface="Times New Roman"/>
                          <a:cs typeface="Times New Roman"/>
                        </a:rPr>
                        <a:t>Ciclo II (Septiembre 2 – Octubre 13)</a:t>
                      </a:r>
                      <a:endParaRPr kumimoji="0" lang="es-CO" sz="2000" b="1" kern="1200" dirty="0">
                        <a:solidFill>
                          <a:srgbClr val="FFFFFF"/>
                        </a:solidFill>
                        <a:effectLst/>
                        <a:latin typeface="Calibri" panose="020F0502020204030204" pitchFamily="34" charset="0"/>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l" rtl="0" eaLnBrk="1" latinLnBrk="0" hangingPunct="1">
                        <a:lnSpc>
                          <a:spcPct val="115000"/>
                        </a:lnSpc>
                        <a:spcBef>
                          <a:spcPts val="0"/>
                        </a:spcBef>
                        <a:spcAft>
                          <a:spcPts val="1000"/>
                        </a:spcAft>
                      </a:pPr>
                      <a:r>
                        <a:rPr kumimoji="0" lang="es-CO" sz="2000" b="1" kern="1200" dirty="0" smtClean="0">
                          <a:solidFill>
                            <a:srgbClr val="FFFFFF"/>
                          </a:solidFill>
                          <a:effectLst/>
                          <a:latin typeface="Calibri" panose="020F0502020204030204" pitchFamily="34" charset="0"/>
                          <a:ea typeface="Times New Roman"/>
                          <a:cs typeface="Times New Roman"/>
                        </a:rPr>
                        <a:t>Ciclo III(Octubre 14 – Noviembre 17)</a:t>
                      </a:r>
                      <a:endParaRPr kumimoji="0" lang="es-CO" sz="2000" b="1" kern="1200" dirty="0">
                        <a:solidFill>
                          <a:srgbClr val="FFFFFF"/>
                        </a:solidFill>
                        <a:effectLst/>
                        <a:latin typeface="Calibri" panose="020F0502020204030204" pitchFamily="34" charset="0"/>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390557">
                <a:tc>
                  <a:txBody>
                    <a:bodyPr/>
                    <a:lstStyle/>
                    <a:p>
                      <a:pPr marL="0" marR="0">
                        <a:lnSpc>
                          <a:spcPct val="115000"/>
                        </a:lnSpc>
                        <a:spcBef>
                          <a:spcPts val="0"/>
                        </a:spcBef>
                        <a:spcAft>
                          <a:spcPts val="1000"/>
                        </a:spcAft>
                      </a:pPr>
                      <a:r>
                        <a:rPr lang="es-MX" sz="2000" b="1" dirty="0">
                          <a:solidFill>
                            <a:srgbClr val="FFFFFF"/>
                          </a:solidFill>
                          <a:effectLst/>
                          <a:latin typeface="Calibri" panose="020F0502020204030204" pitchFamily="34" charset="0"/>
                          <a:ea typeface="Times New Roman"/>
                          <a:cs typeface="Times New Roman"/>
                        </a:rPr>
                        <a:t>PI1 – Órdenes de compra</a:t>
                      </a: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1000"/>
                        </a:spcAft>
                      </a:pPr>
                      <a:r>
                        <a:rPr kumimoji="0" lang="es-CO" sz="2000" kern="1200" dirty="0" smtClean="0">
                          <a:solidFill>
                            <a:schemeClr val="tx1"/>
                          </a:solidFill>
                          <a:effectLst/>
                          <a:latin typeface="Calibri" panose="020F0502020204030204" pitchFamily="34" charset="0"/>
                          <a:ea typeface="+mn-ea"/>
                          <a:cs typeface="+mn-cs"/>
                        </a:rPr>
                        <a:t>100%</a:t>
                      </a: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90557">
                <a:tc>
                  <a:txBody>
                    <a:bodyPr/>
                    <a:lstStyle/>
                    <a:p>
                      <a:pPr marL="0" marR="0">
                        <a:lnSpc>
                          <a:spcPct val="115000"/>
                        </a:lnSpc>
                        <a:spcBef>
                          <a:spcPts val="0"/>
                        </a:spcBef>
                        <a:spcAft>
                          <a:spcPts val="1000"/>
                        </a:spcAft>
                      </a:pPr>
                      <a:r>
                        <a:rPr lang="es-MX" sz="2000" b="1" dirty="0">
                          <a:solidFill>
                            <a:srgbClr val="FFFFFF"/>
                          </a:solidFill>
                          <a:effectLst/>
                          <a:latin typeface="Calibri" panose="020F0502020204030204" pitchFamily="34" charset="0"/>
                          <a:ea typeface="Times New Roman"/>
                          <a:cs typeface="Times New Roman"/>
                        </a:rPr>
                        <a:t>PI2 – Subastas</a:t>
                      </a: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1000"/>
                        </a:spcAft>
                      </a:pPr>
                      <a:r>
                        <a:rPr lang="es-CO" sz="2000" dirty="0" smtClean="0">
                          <a:effectLst/>
                          <a:latin typeface="Calibri" panose="020F0502020204030204" pitchFamily="34" charset="0"/>
                          <a:ea typeface="Calibri"/>
                          <a:cs typeface="Times New Roman"/>
                        </a:rPr>
                        <a:t>100%</a:t>
                      </a: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90557">
                <a:tc>
                  <a:txBody>
                    <a:bodyPr/>
                    <a:lstStyle/>
                    <a:p>
                      <a:pPr marL="0" marR="0">
                        <a:lnSpc>
                          <a:spcPct val="115000"/>
                        </a:lnSpc>
                        <a:spcBef>
                          <a:spcPts val="0"/>
                        </a:spcBef>
                        <a:spcAft>
                          <a:spcPts val="1000"/>
                        </a:spcAft>
                      </a:pPr>
                      <a:r>
                        <a:rPr lang="es-MX" sz="2000" b="1" dirty="0">
                          <a:solidFill>
                            <a:srgbClr val="FFFFFF"/>
                          </a:solidFill>
                          <a:effectLst/>
                          <a:latin typeface="Calibri" panose="020F0502020204030204" pitchFamily="34" charset="0"/>
                          <a:ea typeface="Times New Roman"/>
                          <a:cs typeface="Times New Roman"/>
                        </a:rPr>
                        <a:t>PI3 – Cotizaciones</a:t>
                      </a: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1000"/>
                        </a:spcAft>
                      </a:pPr>
                      <a:r>
                        <a:rPr kumimoji="0" lang="es-CO" sz="2000" kern="1200" dirty="0" smtClean="0">
                          <a:solidFill>
                            <a:schemeClr val="tx1"/>
                          </a:solidFill>
                          <a:effectLst/>
                          <a:latin typeface="Calibri" panose="020F0502020204030204" pitchFamily="34" charset="0"/>
                          <a:ea typeface="+mn-ea"/>
                          <a:cs typeface="+mn-cs"/>
                        </a:rPr>
                        <a:t>34.31%</a:t>
                      </a: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r>
                        <a:rPr kumimoji="0" lang="es-CO" sz="2000" kern="1200" dirty="0" smtClean="0">
                          <a:solidFill>
                            <a:schemeClr val="tx1"/>
                          </a:solidFill>
                          <a:effectLst/>
                          <a:latin typeface="Calibri" panose="020F0502020204030204" pitchFamily="34" charset="0"/>
                          <a:ea typeface="+mn-ea"/>
                          <a:cs typeface="+mn-cs"/>
                        </a:rPr>
                        <a:t>65.69%</a:t>
                      </a: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90557">
                <a:tc>
                  <a:txBody>
                    <a:bodyPr/>
                    <a:lstStyle/>
                    <a:p>
                      <a:pPr marL="0" marR="0">
                        <a:lnSpc>
                          <a:spcPct val="115000"/>
                        </a:lnSpc>
                        <a:spcBef>
                          <a:spcPts val="0"/>
                        </a:spcBef>
                        <a:spcAft>
                          <a:spcPts val="1000"/>
                        </a:spcAft>
                      </a:pPr>
                      <a:r>
                        <a:rPr lang="es-MX" sz="2000" b="1">
                          <a:solidFill>
                            <a:srgbClr val="FFFFFF"/>
                          </a:solidFill>
                          <a:effectLst/>
                          <a:latin typeface="Calibri" panose="020F0502020204030204" pitchFamily="34" charset="0"/>
                          <a:ea typeface="Times New Roman"/>
                          <a:cs typeface="Times New Roman"/>
                        </a:rPr>
                        <a:t>PI4 – Bolsa</a:t>
                      </a:r>
                      <a:endParaRPr lang="es-CO" sz="2000">
                        <a:effectLst/>
                        <a:latin typeface="Calibri" panose="020F0502020204030204" pitchFamily="34" charset="0"/>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1000"/>
                        </a:spcAft>
                      </a:pPr>
                      <a:endParaRPr lang="es-CO" sz="2000">
                        <a:effectLst/>
                        <a:latin typeface="Calibri" panose="020F0502020204030204" pitchFamily="34" charset="0"/>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r>
                        <a:rPr kumimoji="0" lang="es-CO" sz="2000" kern="1200" dirty="0" smtClean="0">
                          <a:solidFill>
                            <a:schemeClr val="tx1"/>
                          </a:solidFill>
                          <a:effectLst/>
                          <a:latin typeface="Calibri" panose="020F0502020204030204" pitchFamily="34" charset="0"/>
                          <a:ea typeface="+mn-ea"/>
                          <a:cs typeface="+mn-cs"/>
                        </a:rPr>
                        <a:t>62.56%</a:t>
                      </a:r>
                      <a:endParaRPr lang="es-CO" sz="2000" dirty="0">
                        <a:effectLst/>
                        <a:latin typeface="Calibri" panose="020F0502020204030204" pitchFamily="34" charset="0"/>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s-CO" sz="20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34.44%</a:t>
                      </a:r>
                      <a:endParaRPr kumimoji="0" lang="es-CO" sz="2000" b="0" i="0" u="none" strike="noStrike" kern="1200" cap="none" spc="0" normalizeH="0" baseline="0" noProof="0" dirty="0" smtClean="0">
                        <a:ln>
                          <a:noFill/>
                        </a:ln>
                        <a:solidFill>
                          <a:prstClr val="black"/>
                        </a:solidFill>
                        <a:effectLst/>
                        <a:uLnTx/>
                        <a:uFillTx/>
                        <a:latin typeface="Calibri" panose="020F0502020204030204" pitchFamily="34" charset="0"/>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781114">
                <a:tc>
                  <a:txBody>
                    <a:bodyPr/>
                    <a:lstStyle/>
                    <a:p>
                      <a:pPr marL="0" marR="0">
                        <a:lnSpc>
                          <a:spcPct val="115000"/>
                        </a:lnSpc>
                        <a:spcBef>
                          <a:spcPts val="0"/>
                        </a:spcBef>
                        <a:spcAft>
                          <a:spcPts val="1000"/>
                        </a:spcAft>
                      </a:pPr>
                      <a:r>
                        <a:rPr lang="es-MX" sz="2000" b="1" dirty="0">
                          <a:solidFill>
                            <a:srgbClr val="FFFFFF"/>
                          </a:solidFill>
                          <a:effectLst/>
                          <a:latin typeface="Calibri" panose="020F0502020204030204" pitchFamily="34" charset="0"/>
                          <a:ea typeface="Times New Roman"/>
                          <a:cs typeface="Times New Roman"/>
                        </a:rPr>
                        <a:t>PI5 – Retroalimentación de clientes y productos</a:t>
                      </a:r>
                      <a:endParaRPr lang="es-CO" sz="2000" dirty="0">
                        <a:effectLst/>
                        <a:latin typeface="Calibri" panose="020F0502020204030204" pitchFamily="34" charset="0"/>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1000"/>
                        </a:spcAft>
                      </a:pPr>
                      <a:endParaRPr lang="es-CO" sz="2000" dirty="0">
                        <a:effectLst/>
                        <a:latin typeface="Calibri" panose="020F0502020204030204" pitchFamily="34" charset="0"/>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endParaRPr lang="es-CO" sz="2000" dirty="0">
                        <a:effectLst/>
                        <a:latin typeface="Calibri" panose="020F0502020204030204" pitchFamily="34" charset="0"/>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r>
                        <a:rPr lang="es-CO" sz="2000" dirty="0" smtClean="0">
                          <a:effectLst/>
                          <a:latin typeface="Calibri" panose="020F0502020204030204" pitchFamily="34" charset="0"/>
                          <a:ea typeface="Calibri"/>
                          <a:cs typeface="Times New Roman"/>
                        </a:rPr>
                        <a:t>100%</a:t>
                      </a:r>
                      <a:endParaRPr lang="es-CO" sz="2000" dirty="0">
                        <a:effectLst/>
                        <a:latin typeface="Calibri" panose="020F0502020204030204" pitchFamily="34" charset="0"/>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631098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b="1" dirty="0">
                <a:latin typeface="Calibri" pitchFamily="34" charset="0"/>
              </a:rPr>
              <a:t>Marco </a:t>
            </a:r>
            <a:r>
              <a:rPr lang="es-MX" sz="2900" b="1" dirty="0" smtClean="0">
                <a:latin typeface="Calibri" pitchFamily="34" charset="0"/>
              </a:rPr>
              <a:t>metodológico</a:t>
            </a:r>
          </a:p>
          <a:p>
            <a:r>
              <a:rPr lang="es-MX" sz="2900" dirty="0" smtClean="0">
                <a:latin typeface="Calibri" pitchFamily="34" charset="0"/>
              </a:rPr>
              <a:t>Cumplimiento </a:t>
            </a:r>
            <a:r>
              <a:rPr lang="es-MX" sz="2900" dirty="0" err="1" smtClean="0">
                <a:latin typeface="Calibri" pitchFamily="34" charset="0"/>
              </a:rPr>
              <a:t>Roadmap</a:t>
            </a:r>
            <a:endParaRPr lang="es-MX" sz="2900" dirty="0" smtClean="0">
              <a:latin typeface="Calibri" pitchFamily="34" charset="0"/>
            </a:endParaRPr>
          </a:p>
          <a:p>
            <a:r>
              <a:rPr lang="es-MX" sz="2900" dirty="0" smtClean="0">
                <a:latin typeface="Calibri" pitchFamily="34" charset="0"/>
              </a:rPr>
              <a:t>Recomendaciones </a:t>
            </a:r>
            <a:r>
              <a:rPr lang="es-MX" sz="2900" dirty="0" err="1" smtClean="0">
                <a:latin typeface="Calibri" pitchFamily="34" charset="0"/>
              </a:rPr>
              <a:t>Roadmap</a:t>
            </a:r>
            <a:r>
              <a:rPr lang="es-MX" sz="2900" dirty="0" smtClean="0">
                <a:latin typeface="Calibri" pitchFamily="34" charset="0"/>
              </a:rPr>
              <a:t> sin ejecutar</a:t>
            </a:r>
          </a:p>
          <a:p>
            <a:r>
              <a:rPr lang="es-MX" sz="2900" dirty="0" smtClean="0">
                <a:latin typeface="Calibri" pitchFamily="34" charset="0"/>
              </a:rPr>
              <a:t>Cambios en el producto</a:t>
            </a:r>
          </a:p>
          <a:p>
            <a:r>
              <a:rPr lang="es-MX" sz="2900" dirty="0" smtClean="0">
                <a:latin typeface="Calibri" pitchFamily="34" charset="0"/>
              </a:rPr>
              <a:t>Planeación de los ciclos de ejecución</a:t>
            </a:r>
          </a:p>
          <a:p>
            <a:r>
              <a:rPr lang="es-MX" sz="2900" dirty="0" smtClean="0">
                <a:latin typeface="Calibri" pitchFamily="34" charset="0"/>
              </a:rPr>
              <a:t>Estrategia de estimación basada en </a:t>
            </a:r>
            <a:r>
              <a:rPr lang="es-MX" sz="2900" dirty="0" err="1" smtClean="0">
                <a:latin typeface="Calibri" pitchFamily="34" charset="0"/>
              </a:rPr>
              <a:t>proxies</a:t>
            </a:r>
            <a:endParaRPr lang="es-MX" sz="2900" dirty="0">
              <a:latin typeface="Calibri" pitchFamily="34" charset="0"/>
            </a:endParaRPr>
          </a:p>
          <a:p>
            <a:r>
              <a:rPr lang="es-MX" sz="2900" dirty="0" smtClean="0">
                <a:latin typeface="Calibri" pitchFamily="34" charset="0"/>
              </a:rPr>
              <a:t>Gestión de defectos</a:t>
            </a:r>
          </a:p>
          <a:p>
            <a:r>
              <a:rPr lang="es-MX" sz="2900" dirty="0" smtClean="0">
                <a:latin typeface="Calibri" pitchFamily="34" charset="0"/>
              </a:rPr>
              <a:t>Gestión de Riesgos</a:t>
            </a:r>
          </a:p>
          <a:p>
            <a:r>
              <a:rPr lang="es-MX" sz="2900" dirty="0" smtClean="0">
                <a:latin typeface="Calibri" pitchFamily="34" charset="0"/>
              </a:rPr>
              <a:t>Plan de mejoramiento</a:t>
            </a:r>
            <a:endParaRPr lang="es-MX" sz="2700"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36396130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3114" y="-607266"/>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Estimación por proyecto</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7" name="6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9" name="8 Gráfico"/>
          <p:cNvGraphicFramePr/>
          <p:nvPr>
            <p:extLst>
              <p:ext uri="{D42A27DB-BD31-4B8C-83A1-F6EECF244321}">
                <p14:modId xmlns:p14="http://schemas.microsoft.com/office/powerpoint/2010/main" val="1256790012"/>
              </p:ext>
            </p:extLst>
          </p:nvPr>
        </p:nvGraphicFramePr>
        <p:xfrm>
          <a:off x="1286250" y="1403797"/>
          <a:ext cx="9197153" cy="354169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9 Tabla"/>
          <p:cNvGraphicFramePr>
            <a:graphicFrameLocks noGrp="1"/>
          </p:cNvGraphicFramePr>
          <p:nvPr>
            <p:extLst>
              <p:ext uri="{D42A27DB-BD31-4B8C-83A1-F6EECF244321}">
                <p14:modId xmlns:p14="http://schemas.microsoft.com/office/powerpoint/2010/main" val="1893469242"/>
              </p:ext>
            </p:extLst>
          </p:nvPr>
        </p:nvGraphicFramePr>
        <p:xfrm>
          <a:off x="753598" y="5236441"/>
          <a:ext cx="10626008" cy="1314280"/>
        </p:xfrm>
        <a:graphic>
          <a:graphicData uri="http://schemas.openxmlformats.org/drawingml/2006/table">
            <a:tbl>
              <a:tblPr firstRow="1" firstCol="1" bandRow="1"/>
              <a:tblGrid>
                <a:gridCol w="1368425"/>
                <a:gridCol w="2098675"/>
                <a:gridCol w="1189546"/>
                <a:gridCol w="1497584"/>
                <a:gridCol w="900113"/>
                <a:gridCol w="2002219"/>
                <a:gridCol w="1569446"/>
              </a:tblGrid>
              <a:tr h="328570">
                <a:tc>
                  <a:txBody>
                    <a:bodyPr/>
                    <a:lstStyle/>
                    <a:p>
                      <a:pPr marL="0" marR="0">
                        <a:lnSpc>
                          <a:spcPct val="115000"/>
                        </a:lnSpc>
                        <a:spcBef>
                          <a:spcPts val="0"/>
                        </a:spcBef>
                        <a:spcAft>
                          <a:spcPts val="0"/>
                        </a:spcAft>
                      </a:pPr>
                      <a:r>
                        <a:rPr lang="es-CO" sz="1600" dirty="0">
                          <a:solidFill>
                            <a:srgbClr val="FFFFFF"/>
                          </a:solidFill>
                          <a:effectLst/>
                          <a:latin typeface="Calibri"/>
                          <a:ea typeface="Times New Roman"/>
                          <a:cs typeface="Times New Roman"/>
                        </a:rPr>
                        <a:t> </a:t>
                      </a:r>
                      <a:endParaRPr lang="es-CO" sz="16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lang="es-CO" sz="1600" b="1">
                          <a:solidFill>
                            <a:srgbClr val="FFFFFF"/>
                          </a:solidFill>
                          <a:effectLst/>
                          <a:latin typeface="Calibri"/>
                          <a:ea typeface="Times New Roman"/>
                          <a:cs typeface="Times New Roman"/>
                        </a:rPr>
                        <a:t>PI1 Órdenes de compra</a:t>
                      </a:r>
                      <a:endParaRPr lang="es-CO" sz="1600">
                        <a:effectLst/>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lang="es-CO" sz="1600" b="1">
                          <a:solidFill>
                            <a:srgbClr val="FFFFFF"/>
                          </a:solidFill>
                          <a:effectLst/>
                          <a:latin typeface="Calibri"/>
                          <a:ea typeface="Times New Roman"/>
                          <a:cs typeface="Times New Roman"/>
                        </a:rPr>
                        <a:t>PI2 Subastas</a:t>
                      </a:r>
                      <a:endParaRPr lang="es-CO" sz="1600">
                        <a:effectLst/>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lang="es-CO" sz="1600" b="1">
                          <a:solidFill>
                            <a:srgbClr val="FFFFFF"/>
                          </a:solidFill>
                          <a:effectLst/>
                          <a:latin typeface="Calibri"/>
                          <a:ea typeface="Times New Roman"/>
                          <a:cs typeface="Times New Roman"/>
                        </a:rPr>
                        <a:t>PI3 Cotizaciones</a:t>
                      </a:r>
                      <a:endParaRPr lang="es-CO" sz="1600">
                        <a:effectLst/>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lang="es-CO" sz="1600" b="1">
                          <a:solidFill>
                            <a:srgbClr val="FFFFFF"/>
                          </a:solidFill>
                          <a:effectLst/>
                          <a:latin typeface="Calibri"/>
                          <a:ea typeface="Times New Roman"/>
                          <a:cs typeface="Times New Roman"/>
                        </a:rPr>
                        <a:t>PI4 Bolsa</a:t>
                      </a:r>
                      <a:endParaRPr lang="es-CO" sz="1600">
                        <a:effectLst/>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rtl="0" eaLnBrk="1" latinLnBrk="0" hangingPunct="1">
                        <a:lnSpc>
                          <a:spcPct val="115000"/>
                        </a:lnSpc>
                        <a:spcBef>
                          <a:spcPts val="0"/>
                        </a:spcBef>
                        <a:spcAft>
                          <a:spcPts val="0"/>
                        </a:spcAft>
                      </a:pPr>
                      <a:r>
                        <a:rPr kumimoji="0" lang="es-CO" sz="1600" b="1" kern="1200" dirty="0">
                          <a:solidFill>
                            <a:srgbClr val="FFFFFF"/>
                          </a:solidFill>
                          <a:effectLst/>
                          <a:latin typeface="Calibri"/>
                          <a:ea typeface="Times New Roman"/>
                          <a:cs typeface="Times New Roman"/>
                        </a:rPr>
                        <a:t>PI5 Retroalimentación</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rtl="0" eaLnBrk="1" latinLnBrk="0" hangingPunct="1">
                        <a:lnSpc>
                          <a:spcPct val="115000"/>
                        </a:lnSpc>
                        <a:spcBef>
                          <a:spcPts val="0"/>
                        </a:spcBef>
                        <a:spcAft>
                          <a:spcPts val="0"/>
                        </a:spcAft>
                      </a:pPr>
                      <a:r>
                        <a:rPr kumimoji="0" lang="es-CO" sz="1600" b="1" kern="1200" dirty="0" smtClean="0">
                          <a:solidFill>
                            <a:srgbClr val="FFFFFF"/>
                          </a:solidFill>
                          <a:effectLst/>
                          <a:latin typeface="Calibri"/>
                          <a:ea typeface="Times New Roman"/>
                          <a:cs typeface="Times New Roman"/>
                        </a:rPr>
                        <a:t>TOTAL</a:t>
                      </a:r>
                      <a:endParaRPr kumimoji="0" lang="es-CO" sz="1600" b="1" kern="1200" dirty="0">
                        <a:solidFill>
                          <a:srgbClr val="FFFFFF"/>
                        </a:solidFill>
                        <a:effectLst/>
                        <a:latin typeface="Calibri"/>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328570">
                <a:tc>
                  <a:txBody>
                    <a:bodyPr/>
                    <a:lstStyle/>
                    <a:p>
                      <a:pPr marL="0" marR="0">
                        <a:lnSpc>
                          <a:spcPct val="115000"/>
                        </a:lnSpc>
                        <a:spcBef>
                          <a:spcPts val="0"/>
                        </a:spcBef>
                        <a:spcAft>
                          <a:spcPts val="0"/>
                        </a:spcAft>
                      </a:pPr>
                      <a:r>
                        <a:rPr lang="es-CO" sz="1600" b="1" dirty="0">
                          <a:solidFill>
                            <a:srgbClr val="FFFFFF"/>
                          </a:solidFill>
                          <a:effectLst/>
                          <a:latin typeface="Calibri"/>
                          <a:ea typeface="Times New Roman"/>
                          <a:cs typeface="Times New Roman"/>
                        </a:rPr>
                        <a:t>Estimado (</a:t>
                      </a:r>
                      <a:r>
                        <a:rPr lang="es-CO" sz="1600" b="1" dirty="0" err="1">
                          <a:solidFill>
                            <a:srgbClr val="FFFFFF"/>
                          </a:solidFill>
                          <a:effectLst/>
                          <a:latin typeface="Calibri"/>
                          <a:ea typeface="Times New Roman"/>
                          <a:cs typeface="Times New Roman"/>
                        </a:rPr>
                        <a:t>Hrs</a:t>
                      </a:r>
                      <a:r>
                        <a:rPr lang="es-CO" sz="1600" b="1" dirty="0">
                          <a:solidFill>
                            <a:srgbClr val="FFFFFF"/>
                          </a:solidFill>
                          <a:effectLst/>
                          <a:latin typeface="Calibri"/>
                          <a:ea typeface="Times New Roman"/>
                          <a:cs typeface="Times New Roman"/>
                        </a:rPr>
                        <a:t>)</a:t>
                      </a:r>
                      <a:endParaRPr lang="es-CO" sz="16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kumimoji="0" lang="es-CO" sz="1600" b="0" i="0" u="none" strike="noStrike" kern="1200" dirty="0">
                          <a:solidFill>
                            <a:srgbClr val="000000"/>
                          </a:solidFill>
                          <a:effectLst/>
                          <a:latin typeface="Calibri"/>
                          <a:ea typeface="+mn-ea"/>
                          <a:cs typeface="+mn-cs"/>
                        </a:rPr>
                        <a:t>33.13</a:t>
                      </a: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kumimoji="0" lang="es-CO" sz="1600" b="0" i="0" u="none" strike="noStrike" kern="1200" dirty="0">
                          <a:solidFill>
                            <a:srgbClr val="000000"/>
                          </a:solidFill>
                          <a:effectLst/>
                          <a:latin typeface="Calibri"/>
                          <a:ea typeface="+mn-ea"/>
                          <a:cs typeface="+mn-cs"/>
                        </a:rPr>
                        <a:t>57.2</a:t>
                      </a: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kumimoji="0" lang="es-CO" sz="1600" b="0" i="0" u="none" strike="noStrike" kern="1200">
                          <a:solidFill>
                            <a:srgbClr val="000000"/>
                          </a:solidFill>
                          <a:effectLst/>
                          <a:latin typeface="Calibri"/>
                          <a:ea typeface="+mn-ea"/>
                          <a:cs typeface="+mn-cs"/>
                        </a:rPr>
                        <a:t>109.6</a:t>
                      </a: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kumimoji="0" lang="es-CO" sz="1600" b="0" i="0" u="none" strike="noStrike" kern="1200">
                          <a:solidFill>
                            <a:srgbClr val="000000"/>
                          </a:solidFill>
                          <a:effectLst/>
                          <a:latin typeface="Calibri"/>
                          <a:ea typeface="+mn-ea"/>
                          <a:cs typeface="+mn-cs"/>
                        </a:rPr>
                        <a:t>151.14</a:t>
                      </a: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kumimoji="0" lang="es-CO" sz="1600" b="0" i="0" u="none" strike="noStrike" kern="1200" dirty="0">
                          <a:solidFill>
                            <a:srgbClr val="000000"/>
                          </a:solidFill>
                          <a:effectLst/>
                          <a:latin typeface="Calibri"/>
                          <a:ea typeface="+mn-ea"/>
                          <a:cs typeface="+mn-cs"/>
                        </a:rPr>
                        <a:t>85.82</a:t>
                      </a: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CO" sz="1600" b="0" i="0" u="none" strike="noStrike" dirty="0">
                          <a:solidFill>
                            <a:srgbClr val="000000"/>
                          </a:solidFill>
                          <a:effectLst/>
                          <a:latin typeface="Calibri"/>
                        </a:rPr>
                        <a:t>436.89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570">
                <a:tc>
                  <a:txBody>
                    <a:bodyPr/>
                    <a:lstStyle/>
                    <a:p>
                      <a:pPr marL="0" marR="0">
                        <a:lnSpc>
                          <a:spcPct val="115000"/>
                        </a:lnSpc>
                        <a:spcBef>
                          <a:spcPts val="0"/>
                        </a:spcBef>
                        <a:spcAft>
                          <a:spcPts val="0"/>
                        </a:spcAft>
                      </a:pPr>
                      <a:r>
                        <a:rPr lang="es-CO" sz="1600" b="1" dirty="0">
                          <a:solidFill>
                            <a:srgbClr val="FFFFFF"/>
                          </a:solidFill>
                          <a:effectLst/>
                          <a:latin typeface="Calibri"/>
                          <a:ea typeface="Times New Roman"/>
                          <a:cs typeface="Times New Roman"/>
                        </a:rPr>
                        <a:t>Real (</a:t>
                      </a:r>
                      <a:r>
                        <a:rPr lang="es-CO" sz="1600" b="1" dirty="0" err="1">
                          <a:solidFill>
                            <a:srgbClr val="FFFFFF"/>
                          </a:solidFill>
                          <a:effectLst/>
                          <a:latin typeface="Calibri"/>
                          <a:ea typeface="Times New Roman"/>
                          <a:cs typeface="Times New Roman"/>
                        </a:rPr>
                        <a:t>Hrs</a:t>
                      </a:r>
                      <a:r>
                        <a:rPr lang="es-CO" sz="1600" b="1" dirty="0">
                          <a:solidFill>
                            <a:srgbClr val="FFFFFF"/>
                          </a:solidFill>
                          <a:effectLst/>
                          <a:latin typeface="Calibri"/>
                          <a:ea typeface="Times New Roman"/>
                          <a:cs typeface="Times New Roman"/>
                        </a:rPr>
                        <a:t>)</a:t>
                      </a:r>
                      <a:endParaRPr lang="es-CO" sz="16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kumimoji="0" lang="es-CO" sz="1600" b="0" i="0" u="none" strike="noStrike" kern="1200">
                          <a:solidFill>
                            <a:srgbClr val="000000"/>
                          </a:solidFill>
                          <a:effectLst/>
                          <a:latin typeface="Calibri"/>
                          <a:ea typeface="+mn-ea"/>
                          <a:cs typeface="+mn-cs"/>
                        </a:rPr>
                        <a:t>57.24</a:t>
                      </a: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kumimoji="0" lang="es-CO" sz="1600" b="0" i="0" u="none" strike="noStrike" kern="1200">
                          <a:solidFill>
                            <a:srgbClr val="000000"/>
                          </a:solidFill>
                          <a:effectLst/>
                          <a:latin typeface="Calibri"/>
                          <a:ea typeface="+mn-ea"/>
                          <a:cs typeface="+mn-cs"/>
                        </a:rPr>
                        <a:t>19.15</a:t>
                      </a: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kumimoji="0" lang="es-CO" sz="1600" b="0" i="0" u="none" strike="noStrike" kern="1200" dirty="0">
                          <a:solidFill>
                            <a:srgbClr val="000000"/>
                          </a:solidFill>
                          <a:effectLst/>
                          <a:latin typeface="Calibri"/>
                          <a:ea typeface="+mn-ea"/>
                          <a:cs typeface="+mn-cs"/>
                        </a:rPr>
                        <a:t>76.02</a:t>
                      </a: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kumimoji="0" lang="es-CO" sz="1600" b="0" i="0" u="none" strike="noStrike" kern="1200" dirty="0">
                          <a:solidFill>
                            <a:srgbClr val="000000"/>
                          </a:solidFill>
                          <a:effectLst/>
                          <a:latin typeface="Calibri"/>
                          <a:ea typeface="+mn-ea"/>
                          <a:cs typeface="+mn-cs"/>
                        </a:rPr>
                        <a:t>123.07</a:t>
                      </a:r>
                    </a:p>
                  </a:txBody>
                  <a:tcPr marL="44450" marR="44450" marT="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kumimoji="0" lang="es-CO" sz="1600" b="0" i="0" u="none" strike="noStrike" kern="1200" dirty="0">
                          <a:solidFill>
                            <a:srgbClr val="000000"/>
                          </a:solidFill>
                          <a:effectLst/>
                          <a:latin typeface="Calibri"/>
                          <a:ea typeface="+mn-ea"/>
                          <a:cs typeface="+mn-cs"/>
                        </a:rPr>
                        <a:t>73.28</a:t>
                      </a:r>
                    </a:p>
                  </a:txBody>
                  <a:tcPr marL="44450" marR="44450" marT="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CO" sz="1600" b="0" i="0" u="none" strike="noStrike" dirty="0">
                          <a:solidFill>
                            <a:srgbClr val="000000"/>
                          </a:solidFill>
                          <a:effectLst/>
                          <a:latin typeface="Calibri"/>
                        </a:rPr>
                        <a:t>348.76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570">
                <a:tc>
                  <a:txBody>
                    <a:bodyPr/>
                    <a:lstStyle/>
                    <a:p>
                      <a:pPr marL="0" marR="0" algn="l" rtl="0" eaLnBrk="1" latinLnBrk="0" hangingPunct="1">
                        <a:lnSpc>
                          <a:spcPct val="115000"/>
                        </a:lnSpc>
                        <a:spcBef>
                          <a:spcPts val="0"/>
                        </a:spcBef>
                        <a:spcAft>
                          <a:spcPts val="0"/>
                        </a:spcAft>
                      </a:pPr>
                      <a:r>
                        <a:rPr kumimoji="0" lang="es-CO" sz="1600" b="1" kern="1200" dirty="0" smtClean="0">
                          <a:solidFill>
                            <a:srgbClr val="FFFFFF"/>
                          </a:solidFill>
                          <a:effectLst/>
                          <a:latin typeface="Calibri"/>
                          <a:ea typeface="Times New Roman"/>
                          <a:cs typeface="Times New Roman"/>
                        </a:rPr>
                        <a:t>Desviación(%)</a:t>
                      </a:r>
                      <a:endParaRPr kumimoji="0" lang="es-CO" sz="1600" b="1" kern="1200" dirty="0">
                        <a:solidFill>
                          <a:srgbClr val="FFFFFF"/>
                        </a:solidFill>
                        <a:effectLst/>
                        <a:latin typeface="Calibri"/>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fontAlgn="b"/>
                      <a:r>
                        <a:rPr lang="es-CO" sz="1600" b="0" i="0" u="none" strike="noStrike" dirty="0" smtClean="0">
                          <a:solidFill>
                            <a:srgbClr val="000000"/>
                          </a:solidFill>
                          <a:effectLst/>
                          <a:latin typeface="Calibri"/>
                        </a:rPr>
                        <a:t>72.77%</a:t>
                      </a:r>
                      <a:endParaRPr lang="es-CO" sz="1600" b="0" i="0" u="none" strike="noStrike" dirty="0">
                        <a:solidFill>
                          <a:srgbClr val="000000"/>
                        </a:solidFill>
                        <a:effectLst/>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CO" sz="1600" b="0" i="0" u="none" strike="noStrike" dirty="0" smtClean="0">
                          <a:solidFill>
                            <a:srgbClr val="000000"/>
                          </a:solidFill>
                          <a:effectLst/>
                          <a:latin typeface="Calibri"/>
                        </a:rPr>
                        <a:t>-66.52%</a:t>
                      </a:r>
                      <a:endParaRPr lang="es-CO" sz="1600" b="0" i="0" u="none" strike="noStrike" dirty="0">
                        <a:solidFill>
                          <a:srgbClr val="000000"/>
                        </a:solidFill>
                        <a:effectLst/>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CO" sz="1600" b="0" i="0" u="none" strike="noStrike" dirty="0" smtClean="0">
                          <a:solidFill>
                            <a:srgbClr val="000000"/>
                          </a:solidFill>
                          <a:effectLst/>
                          <a:latin typeface="Calibri"/>
                        </a:rPr>
                        <a:t>-30.64%</a:t>
                      </a:r>
                      <a:endParaRPr lang="es-CO" sz="1600" b="0" i="0" u="none" strike="noStrike" dirty="0">
                        <a:solidFill>
                          <a:srgbClr val="000000"/>
                        </a:solidFill>
                        <a:effectLst/>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CO" sz="1600" b="0" i="0" u="none" strike="noStrike" dirty="0" smtClean="0">
                          <a:solidFill>
                            <a:srgbClr val="000000"/>
                          </a:solidFill>
                          <a:effectLst/>
                          <a:latin typeface="Calibri"/>
                        </a:rPr>
                        <a:t>-18.57%</a:t>
                      </a:r>
                      <a:endParaRPr lang="es-CO" sz="1600" b="0" i="0" u="none" strike="noStrike" dirty="0">
                        <a:solidFill>
                          <a:srgbClr val="000000"/>
                        </a:solidFill>
                        <a:effectLst/>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CO" sz="1600" b="0" i="0" u="none" strike="noStrike" dirty="0" smtClean="0">
                          <a:solidFill>
                            <a:srgbClr val="000000"/>
                          </a:solidFill>
                          <a:effectLst/>
                          <a:latin typeface="Calibri"/>
                        </a:rPr>
                        <a:t>-14.61%</a:t>
                      </a:r>
                      <a:endParaRPr lang="es-CO" sz="16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CO" sz="1600" b="0" i="0" u="none" strike="noStrike" dirty="0" smtClean="0">
                          <a:solidFill>
                            <a:srgbClr val="000000"/>
                          </a:solidFill>
                          <a:effectLst/>
                          <a:latin typeface="Calibri"/>
                        </a:rPr>
                        <a:t>-20.17%</a:t>
                      </a:r>
                      <a:endParaRPr lang="es-CO" sz="1600" b="0" i="0" u="none" strike="noStrike" dirty="0">
                        <a:solidFill>
                          <a:srgbClr val="000000"/>
                        </a:solidFill>
                        <a:effectLst/>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324814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3114" y="-607266"/>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Estimación por ciclo</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7" name="6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6" name="5 Gráfico"/>
          <p:cNvGraphicFramePr/>
          <p:nvPr>
            <p:extLst>
              <p:ext uri="{D42A27DB-BD31-4B8C-83A1-F6EECF244321}">
                <p14:modId xmlns:p14="http://schemas.microsoft.com/office/powerpoint/2010/main" val="2883366111"/>
              </p:ext>
            </p:extLst>
          </p:nvPr>
        </p:nvGraphicFramePr>
        <p:xfrm>
          <a:off x="3663857" y="1289912"/>
          <a:ext cx="5620891" cy="346280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3 Tabla"/>
          <p:cNvGraphicFramePr>
            <a:graphicFrameLocks noGrp="1"/>
          </p:cNvGraphicFramePr>
          <p:nvPr>
            <p:extLst>
              <p:ext uri="{D42A27DB-BD31-4B8C-83A1-F6EECF244321}">
                <p14:modId xmlns:p14="http://schemas.microsoft.com/office/powerpoint/2010/main" val="1924929107"/>
              </p:ext>
            </p:extLst>
          </p:nvPr>
        </p:nvGraphicFramePr>
        <p:xfrm>
          <a:off x="3766754" y="4937759"/>
          <a:ext cx="5489008" cy="1559604"/>
        </p:xfrm>
        <a:graphic>
          <a:graphicData uri="http://schemas.openxmlformats.org/drawingml/2006/table">
            <a:tbl>
              <a:tblPr firstRow="1" firstCol="1" bandRow="1"/>
              <a:tblGrid>
                <a:gridCol w="2116182"/>
                <a:gridCol w="1254034"/>
                <a:gridCol w="958329"/>
                <a:gridCol w="1160463"/>
              </a:tblGrid>
              <a:tr h="389901">
                <a:tc>
                  <a:txBody>
                    <a:bodyPr/>
                    <a:lstStyle/>
                    <a:p>
                      <a:pPr marL="0" marR="0">
                        <a:lnSpc>
                          <a:spcPct val="115000"/>
                        </a:lnSpc>
                        <a:spcBef>
                          <a:spcPts val="0"/>
                        </a:spcBef>
                        <a:spcAft>
                          <a:spcPts val="0"/>
                        </a:spcAft>
                      </a:pPr>
                      <a:r>
                        <a:rPr lang="es-CO" sz="2000" dirty="0">
                          <a:solidFill>
                            <a:srgbClr val="FFFFFF"/>
                          </a:solidFill>
                          <a:effectLst/>
                          <a:latin typeface="Calibri"/>
                          <a:ea typeface="Times New Roman"/>
                          <a:cs typeface="Times New Roman"/>
                        </a:rPr>
                        <a:t> </a:t>
                      </a:r>
                      <a:endParaRPr lang="es-CO" sz="20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lang="es-CO" sz="2000" b="1" dirty="0">
                          <a:solidFill>
                            <a:srgbClr val="FFFFFF"/>
                          </a:solidFill>
                          <a:effectLst/>
                          <a:latin typeface="Calibri"/>
                          <a:ea typeface="Times New Roman"/>
                          <a:cs typeface="Times New Roman"/>
                        </a:rPr>
                        <a:t>Ciclo 1</a:t>
                      </a:r>
                      <a:endParaRPr lang="es-CO" sz="20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lang="es-CO" sz="2000" b="1">
                          <a:solidFill>
                            <a:srgbClr val="FFFFFF"/>
                          </a:solidFill>
                          <a:effectLst/>
                          <a:latin typeface="Calibri"/>
                          <a:ea typeface="Times New Roman"/>
                          <a:cs typeface="Times New Roman"/>
                        </a:rPr>
                        <a:t>Ciclo 2</a:t>
                      </a:r>
                      <a:endParaRPr lang="es-CO" sz="20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lang="es-CO" sz="2000" b="1" dirty="0">
                          <a:solidFill>
                            <a:srgbClr val="FFFFFF"/>
                          </a:solidFill>
                          <a:effectLst/>
                          <a:latin typeface="Calibri"/>
                          <a:ea typeface="Times New Roman"/>
                          <a:cs typeface="Times New Roman"/>
                        </a:rPr>
                        <a:t>Ciclo 3</a:t>
                      </a:r>
                      <a:endParaRPr lang="es-CO" sz="20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389901">
                <a:tc>
                  <a:txBody>
                    <a:bodyPr/>
                    <a:lstStyle/>
                    <a:p>
                      <a:pPr marL="0" marR="0">
                        <a:lnSpc>
                          <a:spcPct val="115000"/>
                        </a:lnSpc>
                        <a:spcBef>
                          <a:spcPts val="0"/>
                        </a:spcBef>
                        <a:spcAft>
                          <a:spcPts val="0"/>
                        </a:spcAft>
                      </a:pPr>
                      <a:r>
                        <a:rPr lang="es-CO" sz="2000" b="1" dirty="0">
                          <a:solidFill>
                            <a:srgbClr val="FFFFFF"/>
                          </a:solidFill>
                          <a:effectLst/>
                          <a:latin typeface="Calibri"/>
                          <a:ea typeface="Times New Roman"/>
                          <a:cs typeface="Times New Roman"/>
                        </a:rPr>
                        <a:t>Estimado (</a:t>
                      </a:r>
                      <a:r>
                        <a:rPr lang="es-CO" sz="2000" b="1" dirty="0" err="1">
                          <a:solidFill>
                            <a:srgbClr val="FFFFFF"/>
                          </a:solidFill>
                          <a:effectLst/>
                          <a:latin typeface="Calibri"/>
                          <a:ea typeface="Times New Roman"/>
                          <a:cs typeface="Times New Roman"/>
                        </a:rPr>
                        <a:t>Hrs</a:t>
                      </a:r>
                      <a:r>
                        <a:rPr lang="es-CO" sz="2000" b="1" dirty="0">
                          <a:solidFill>
                            <a:srgbClr val="FFFFFF"/>
                          </a:solidFill>
                          <a:effectLst/>
                          <a:latin typeface="Calibri"/>
                          <a:ea typeface="Times New Roman"/>
                          <a:cs typeface="Times New Roman"/>
                        </a:rPr>
                        <a:t>)</a:t>
                      </a:r>
                      <a:endParaRPr lang="es-CO" sz="20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lang="es-CO" sz="2000" dirty="0">
                          <a:solidFill>
                            <a:srgbClr val="000000"/>
                          </a:solidFill>
                          <a:effectLst/>
                          <a:latin typeface="Calibri"/>
                          <a:ea typeface="Times New Roman"/>
                          <a:cs typeface="Times New Roman"/>
                        </a:rPr>
                        <a:t>125.0</a:t>
                      </a:r>
                      <a:endParaRPr lang="es-CO" sz="20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2000">
                          <a:solidFill>
                            <a:srgbClr val="000000"/>
                          </a:solidFill>
                          <a:effectLst/>
                          <a:latin typeface="Calibri"/>
                          <a:ea typeface="Times New Roman"/>
                          <a:cs typeface="Times New Roman"/>
                        </a:rPr>
                        <a:t>150.8</a:t>
                      </a:r>
                      <a:endParaRPr lang="es-CO" sz="20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2000" dirty="0">
                          <a:solidFill>
                            <a:srgbClr val="000000"/>
                          </a:solidFill>
                          <a:effectLst/>
                          <a:latin typeface="Calibri"/>
                          <a:ea typeface="Times New Roman"/>
                          <a:cs typeface="Times New Roman"/>
                        </a:rPr>
                        <a:t>161.1</a:t>
                      </a:r>
                      <a:endParaRPr lang="es-CO" sz="20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901">
                <a:tc>
                  <a:txBody>
                    <a:bodyPr/>
                    <a:lstStyle/>
                    <a:p>
                      <a:pPr marL="0" marR="0">
                        <a:lnSpc>
                          <a:spcPct val="115000"/>
                        </a:lnSpc>
                        <a:spcBef>
                          <a:spcPts val="0"/>
                        </a:spcBef>
                        <a:spcAft>
                          <a:spcPts val="0"/>
                        </a:spcAft>
                      </a:pPr>
                      <a:r>
                        <a:rPr lang="es-CO" sz="2000" b="1" dirty="0">
                          <a:solidFill>
                            <a:srgbClr val="FFFFFF"/>
                          </a:solidFill>
                          <a:effectLst/>
                          <a:latin typeface="Calibri"/>
                          <a:ea typeface="Times New Roman"/>
                          <a:cs typeface="Times New Roman"/>
                        </a:rPr>
                        <a:t>Real (</a:t>
                      </a:r>
                      <a:r>
                        <a:rPr lang="es-CO" sz="2000" b="1" dirty="0" err="1">
                          <a:solidFill>
                            <a:srgbClr val="FFFFFF"/>
                          </a:solidFill>
                          <a:effectLst/>
                          <a:latin typeface="Calibri"/>
                          <a:ea typeface="Times New Roman"/>
                          <a:cs typeface="Times New Roman"/>
                        </a:rPr>
                        <a:t>Hrs</a:t>
                      </a:r>
                      <a:r>
                        <a:rPr lang="es-CO" sz="2000" b="1" dirty="0">
                          <a:solidFill>
                            <a:srgbClr val="FFFFFF"/>
                          </a:solidFill>
                          <a:effectLst/>
                          <a:latin typeface="Calibri"/>
                          <a:ea typeface="Times New Roman"/>
                          <a:cs typeface="Times New Roman"/>
                        </a:rPr>
                        <a:t>)</a:t>
                      </a:r>
                      <a:endParaRPr lang="es-CO" sz="20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lang="es-CO" sz="2000" dirty="0">
                          <a:solidFill>
                            <a:srgbClr val="000000"/>
                          </a:solidFill>
                          <a:effectLst/>
                          <a:latin typeface="Calibri"/>
                          <a:ea typeface="Times New Roman"/>
                          <a:cs typeface="Times New Roman"/>
                        </a:rPr>
                        <a:t>92.2</a:t>
                      </a:r>
                      <a:endParaRPr lang="es-CO" sz="20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2000" dirty="0">
                          <a:solidFill>
                            <a:srgbClr val="000000"/>
                          </a:solidFill>
                          <a:effectLst/>
                          <a:latin typeface="Calibri"/>
                          <a:ea typeface="Times New Roman"/>
                          <a:cs typeface="Times New Roman"/>
                        </a:rPr>
                        <a:t>115.0</a:t>
                      </a:r>
                      <a:endParaRPr lang="es-CO" sz="20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2000" dirty="0">
                          <a:solidFill>
                            <a:srgbClr val="000000"/>
                          </a:solidFill>
                          <a:effectLst/>
                          <a:latin typeface="Calibri"/>
                          <a:ea typeface="Times New Roman"/>
                          <a:cs typeface="Times New Roman"/>
                        </a:rPr>
                        <a:t>141.9</a:t>
                      </a:r>
                      <a:endParaRPr lang="es-CO" sz="20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901">
                <a:tc>
                  <a:txBody>
                    <a:bodyPr/>
                    <a:lstStyle/>
                    <a:p>
                      <a:pPr marL="0" marR="0">
                        <a:lnSpc>
                          <a:spcPct val="115000"/>
                        </a:lnSpc>
                        <a:spcBef>
                          <a:spcPts val="0"/>
                        </a:spcBef>
                        <a:spcAft>
                          <a:spcPts val="0"/>
                        </a:spcAft>
                      </a:pPr>
                      <a:r>
                        <a:rPr lang="es-CO" sz="2000" b="1" dirty="0">
                          <a:solidFill>
                            <a:srgbClr val="FFFFFF"/>
                          </a:solidFill>
                          <a:effectLst/>
                          <a:latin typeface="Calibri"/>
                          <a:ea typeface="Times New Roman"/>
                          <a:cs typeface="Times New Roman"/>
                        </a:rPr>
                        <a:t>Desviación</a:t>
                      </a:r>
                      <a:endParaRPr lang="es-CO" sz="20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lang="es-CO" sz="2000" dirty="0">
                          <a:solidFill>
                            <a:srgbClr val="000000"/>
                          </a:solidFill>
                          <a:effectLst/>
                          <a:latin typeface="Calibri"/>
                          <a:ea typeface="Times New Roman"/>
                          <a:cs typeface="Times New Roman"/>
                        </a:rPr>
                        <a:t>-26.30%</a:t>
                      </a:r>
                      <a:endParaRPr lang="es-CO" sz="20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2000" dirty="0">
                          <a:solidFill>
                            <a:srgbClr val="000000"/>
                          </a:solidFill>
                          <a:effectLst/>
                          <a:latin typeface="Calibri"/>
                          <a:ea typeface="Times New Roman"/>
                          <a:cs typeface="Times New Roman"/>
                        </a:rPr>
                        <a:t>-23.74%</a:t>
                      </a:r>
                      <a:endParaRPr lang="es-CO" sz="20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2000" dirty="0">
                          <a:solidFill>
                            <a:srgbClr val="000000"/>
                          </a:solidFill>
                          <a:effectLst/>
                          <a:latin typeface="Calibri"/>
                          <a:ea typeface="Times New Roman"/>
                          <a:cs typeface="Times New Roman"/>
                        </a:rPr>
                        <a:t>-11.90%</a:t>
                      </a:r>
                      <a:endParaRPr lang="es-CO" sz="20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218943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dirty="0">
                <a:latin typeface="Calibri" pitchFamily="34" charset="0"/>
              </a:rPr>
              <a:t>Marco </a:t>
            </a:r>
            <a:r>
              <a:rPr lang="es-MX" sz="2900" dirty="0" smtClean="0">
                <a:latin typeface="Calibri" pitchFamily="34" charset="0"/>
              </a:rPr>
              <a:t>metodológico</a:t>
            </a:r>
          </a:p>
          <a:p>
            <a:r>
              <a:rPr lang="es-MX" sz="2900" dirty="0" smtClean="0">
                <a:latin typeface="Calibri" pitchFamily="34" charset="0"/>
              </a:rPr>
              <a:t>Cumplimiento </a:t>
            </a:r>
            <a:r>
              <a:rPr lang="es-MX" sz="2900" dirty="0" err="1" smtClean="0">
                <a:latin typeface="Calibri" pitchFamily="34" charset="0"/>
              </a:rPr>
              <a:t>Roadmap</a:t>
            </a:r>
            <a:endParaRPr lang="es-MX" sz="2900" dirty="0" smtClean="0">
              <a:latin typeface="Calibri" pitchFamily="34" charset="0"/>
            </a:endParaRPr>
          </a:p>
          <a:p>
            <a:r>
              <a:rPr lang="es-MX" sz="2900" dirty="0" smtClean="0">
                <a:latin typeface="Calibri" pitchFamily="34" charset="0"/>
              </a:rPr>
              <a:t>Recomendaciones </a:t>
            </a:r>
            <a:r>
              <a:rPr lang="es-MX" sz="2900" dirty="0" err="1" smtClean="0">
                <a:latin typeface="Calibri" pitchFamily="34" charset="0"/>
              </a:rPr>
              <a:t>Roadmap</a:t>
            </a:r>
            <a:r>
              <a:rPr lang="es-MX" sz="2900" dirty="0" smtClean="0">
                <a:latin typeface="Calibri" pitchFamily="34" charset="0"/>
              </a:rPr>
              <a:t> sin ejecutar</a:t>
            </a:r>
          </a:p>
          <a:p>
            <a:r>
              <a:rPr lang="es-MX" sz="2900" dirty="0" smtClean="0">
                <a:latin typeface="Calibri" pitchFamily="34" charset="0"/>
              </a:rPr>
              <a:t>Cambios en el producto</a:t>
            </a:r>
          </a:p>
          <a:p>
            <a:r>
              <a:rPr lang="es-MX" sz="2900" dirty="0" smtClean="0">
                <a:latin typeface="Calibri" pitchFamily="34" charset="0"/>
              </a:rPr>
              <a:t>Planeación de los ciclos de ejecución</a:t>
            </a:r>
          </a:p>
          <a:p>
            <a:r>
              <a:rPr lang="es-MX" sz="2900" b="1" dirty="0" smtClean="0">
                <a:latin typeface="Calibri" pitchFamily="34" charset="0"/>
              </a:rPr>
              <a:t>Estrategia de estimación basada en </a:t>
            </a:r>
            <a:r>
              <a:rPr lang="es-MX" sz="2900" b="1" dirty="0" err="1" smtClean="0">
                <a:latin typeface="Calibri" pitchFamily="34" charset="0"/>
              </a:rPr>
              <a:t>proxies</a:t>
            </a:r>
            <a:endParaRPr lang="es-MX" sz="2900" b="1" dirty="0">
              <a:latin typeface="Calibri" pitchFamily="34" charset="0"/>
            </a:endParaRPr>
          </a:p>
          <a:p>
            <a:r>
              <a:rPr lang="es-MX" sz="2900" dirty="0" smtClean="0">
                <a:latin typeface="Calibri" pitchFamily="34" charset="0"/>
              </a:rPr>
              <a:t>Gestión de defectos</a:t>
            </a:r>
          </a:p>
          <a:p>
            <a:r>
              <a:rPr lang="es-MX" sz="2900" dirty="0" smtClean="0">
                <a:latin typeface="Calibri" pitchFamily="34" charset="0"/>
              </a:rPr>
              <a:t>Gestión de Riesgos</a:t>
            </a:r>
          </a:p>
          <a:p>
            <a:r>
              <a:rPr lang="es-MX" sz="2900" dirty="0" smtClean="0">
                <a:latin typeface="Calibri" pitchFamily="34" charset="0"/>
              </a:rPr>
              <a:t>Plan de mejoramiento</a:t>
            </a:r>
            <a:endParaRPr lang="es-MX" sz="2700"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24045326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3114" y="-607266"/>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Estructura proxy de estimación</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7" name="6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8" name="7 Diagrama"/>
          <p:cNvGraphicFramePr/>
          <p:nvPr>
            <p:extLst>
              <p:ext uri="{D42A27DB-BD31-4B8C-83A1-F6EECF244321}">
                <p14:modId xmlns:p14="http://schemas.microsoft.com/office/powerpoint/2010/main" val="3386995484"/>
              </p:ext>
            </p:extLst>
          </p:nvPr>
        </p:nvGraphicFramePr>
        <p:xfrm>
          <a:off x="795629" y="1893195"/>
          <a:ext cx="6339268" cy="39618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9" name="8 Diagrama"/>
          <p:cNvGraphicFramePr/>
          <p:nvPr>
            <p:extLst>
              <p:ext uri="{D42A27DB-BD31-4B8C-83A1-F6EECF244321}">
                <p14:modId xmlns:p14="http://schemas.microsoft.com/office/powerpoint/2010/main" val="2116835477"/>
              </p:ext>
            </p:extLst>
          </p:nvPr>
        </p:nvGraphicFramePr>
        <p:xfrm>
          <a:off x="7681123" y="2743200"/>
          <a:ext cx="4278648" cy="312467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0" name="9 Rectángulo"/>
          <p:cNvSpPr/>
          <p:nvPr/>
        </p:nvSpPr>
        <p:spPr>
          <a:xfrm>
            <a:off x="8361300" y="2323391"/>
            <a:ext cx="2063385" cy="523220"/>
          </a:xfrm>
          <a:prstGeom prst="rect">
            <a:avLst/>
          </a:prstGeom>
          <a:noFill/>
        </p:spPr>
        <p:txBody>
          <a:bodyPr wrap="none" lIns="91440" tIns="45720" rIns="91440" bIns="45720">
            <a:spAutoFit/>
          </a:bodyPr>
          <a:lstStyle/>
          <a:p>
            <a:pPr algn="ctr"/>
            <a:r>
              <a:rPr lang="es-ES" sz="2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anose="020F0502020204030204" pitchFamily="34" charset="0"/>
              </a:rPr>
              <a:t>Complejidad</a:t>
            </a:r>
            <a:endParaRPr lang="es-ES" sz="2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anose="020F0502020204030204" pitchFamily="34" charset="0"/>
            </a:endParaRPr>
          </a:p>
        </p:txBody>
      </p:sp>
    </p:spTree>
    <p:extLst>
      <p:ext uri="{BB962C8B-B14F-4D97-AF65-F5344CB8AC3E}">
        <p14:creationId xmlns:p14="http://schemas.microsoft.com/office/powerpoint/2010/main" val="18307091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dirty="0">
                <a:latin typeface="Calibri" pitchFamily="34" charset="0"/>
              </a:rPr>
              <a:t>Marco </a:t>
            </a:r>
            <a:r>
              <a:rPr lang="es-MX" sz="2900" dirty="0" smtClean="0">
                <a:latin typeface="Calibri" pitchFamily="34" charset="0"/>
              </a:rPr>
              <a:t>metodológico</a:t>
            </a:r>
          </a:p>
          <a:p>
            <a:r>
              <a:rPr lang="es-MX" sz="2900" dirty="0" smtClean="0">
                <a:latin typeface="Calibri" pitchFamily="34" charset="0"/>
              </a:rPr>
              <a:t>Cumplimiento </a:t>
            </a:r>
            <a:r>
              <a:rPr lang="es-MX" sz="2900" dirty="0" err="1" smtClean="0">
                <a:latin typeface="Calibri" pitchFamily="34" charset="0"/>
              </a:rPr>
              <a:t>Roadmap</a:t>
            </a:r>
            <a:endParaRPr lang="es-MX" sz="2900" dirty="0" smtClean="0">
              <a:latin typeface="Calibri" pitchFamily="34" charset="0"/>
            </a:endParaRPr>
          </a:p>
          <a:p>
            <a:r>
              <a:rPr lang="es-MX" sz="2900" dirty="0" smtClean="0">
                <a:latin typeface="Calibri" pitchFamily="34" charset="0"/>
              </a:rPr>
              <a:t>Recomendaciones </a:t>
            </a:r>
            <a:r>
              <a:rPr lang="es-MX" sz="2900" dirty="0" err="1" smtClean="0">
                <a:latin typeface="Calibri" pitchFamily="34" charset="0"/>
              </a:rPr>
              <a:t>Roadmap</a:t>
            </a:r>
            <a:r>
              <a:rPr lang="es-MX" sz="2900" dirty="0" smtClean="0">
                <a:latin typeface="Calibri" pitchFamily="34" charset="0"/>
              </a:rPr>
              <a:t> sin ejecutar</a:t>
            </a:r>
          </a:p>
          <a:p>
            <a:r>
              <a:rPr lang="es-MX" sz="2900" dirty="0" smtClean="0">
                <a:latin typeface="Calibri" pitchFamily="34" charset="0"/>
              </a:rPr>
              <a:t>Cambios en el producto</a:t>
            </a:r>
          </a:p>
          <a:p>
            <a:r>
              <a:rPr lang="es-MX" sz="2900" dirty="0" smtClean="0">
                <a:latin typeface="Calibri" pitchFamily="34" charset="0"/>
              </a:rPr>
              <a:t>Planeación de los ciclos de ejecución</a:t>
            </a:r>
          </a:p>
          <a:p>
            <a:r>
              <a:rPr lang="es-MX" sz="2900" dirty="0" smtClean="0">
                <a:latin typeface="Calibri" pitchFamily="34" charset="0"/>
              </a:rPr>
              <a:t>Estrategia de estimación basada en </a:t>
            </a:r>
            <a:r>
              <a:rPr lang="es-MX" sz="2900" dirty="0" err="1" smtClean="0">
                <a:latin typeface="Calibri" pitchFamily="34" charset="0"/>
              </a:rPr>
              <a:t>proxies</a:t>
            </a:r>
            <a:endParaRPr lang="es-MX" sz="2900" dirty="0">
              <a:latin typeface="Calibri" pitchFamily="34" charset="0"/>
            </a:endParaRPr>
          </a:p>
          <a:p>
            <a:r>
              <a:rPr lang="es-MX" sz="2900" b="1" dirty="0" smtClean="0">
                <a:latin typeface="Calibri" pitchFamily="34" charset="0"/>
              </a:rPr>
              <a:t>Gestión de defectos</a:t>
            </a:r>
          </a:p>
          <a:p>
            <a:r>
              <a:rPr lang="es-MX" sz="2900" dirty="0" smtClean="0">
                <a:latin typeface="Calibri" pitchFamily="34" charset="0"/>
              </a:rPr>
              <a:t>Gestión de Riesgos</a:t>
            </a:r>
          </a:p>
          <a:p>
            <a:r>
              <a:rPr lang="es-MX" sz="2900" dirty="0" smtClean="0">
                <a:latin typeface="Calibri" pitchFamily="34" charset="0"/>
              </a:rPr>
              <a:t>Plan de mejoramiento</a:t>
            </a:r>
            <a:endParaRPr lang="es-MX" sz="2700"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10579611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3115" y="-426962"/>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Gestión de defectos</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7" name="6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10" name="9 Gráfico"/>
          <p:cNvGraphicFramePr/>
          <p:nvPr>
            <p:extLst>
              <p:ext uri="{D42A27DB-BD31-4B8C-83A1-F6EECF244321}">
                <p14:modId xmlns:p14="http://schemas.microsoft.com/office/powerpoint/2010/main" val="290859180"/>
              </p:ext>
            </p:extLst>
          </p:nvPr>
        </p:nvGraphicFramePr>
        <p:xfrm>
          <a:off x="452048" y="1771057"/>
          <a:ext cx="5192467" cy="398668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7 Gráfico"/>
          <p:cNvGraphicFramePr/>
          <p:nvPr>
            <p:extLst>
              <p:ext uri="{D42A27DB-BD31-4B8C-83A1-F6EECF244321}">
                <p14:modId xmlns:p14="http://schemas.microsoft.com/office/powerpoint/2010/main" val="1444782460"/>
              </p:ext>
            </p:extLst>
          </p:nvPr>
        </p:nvGraphicFramePr>
        <p:xfrm>
          <a:off x="5146847" y="1849434"/>
          <a:ext cx="6812924" cy="386366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3492900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5" name="4 Gráfico"/>
          <p:cNvGraphicFramePr/>
          <p:nvPr>
            <p:extLst>
              <p:ext uri="{D42A27DB-BD31-4B8C-83A1-F6EECF244321}">
                <p14:modId xmlns:p14="http://schemas.microsoft.com/office/powerpoint/2010/main" val="4013551968"/>
              </p:ext>
            </p:extLst>
          </p:nvPr>
        </p:nvGraphicFramePr>
        <p:xfrm>
          <a:off x="2876779" y="1602377"/>
          <a:ext cx="6533535" cy="4161136"/>
        </p:xfrm>
        <a:graphic>
          <a:graphicData uri="http://schemas.openxmlformats.org/drawingml/2006/chart">
            <c:chart xmlns:c="http://schemas.openxmlformats.org/drawingml/2006/chart" xmlns:r="http://schemas.openxmlformats.org/officeDocument/2006/relationships" r:id="rId5"/>
          </a:graphicData>
        </a:graphic>
      </p:graphicFrame>
      <p:sp>
        <p:nvSpPr>
          <p:cNvPr id="4" name="1 Título"/>
          <p:cNvSpPr>
            <a:spLocks noGrp="1"/>
          </p:cNvSpPr>
          <p:nvPr>
            <p:ph type="title"/>
          </p:nvPr>
        </p:nvSpPr>
        <p:spPr>
          <a:xfrm>
            <a:off x="983115" y="-426962"/>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Gestión de defectos</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Tree>
    <p:extLst>
      <p:ext uri="{BB962C8B-B14F-4D97-AF65-F5344CB8AC3E}">
        <p14:creationId xmlns:p14="http://schemas.microsoft.com/office/powerpoint/2010/main" val="20966638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dirty="0">
                <a:latin typeface="Calibri" pitchFamily="34" charset="0"/>
              </a:rPr>
              <a:t>Marco </a:t>
            </a:r>
            <a:r>
              <a:rPr lang="es-MX" sz="2900" dirty="0" smtClean="0">
                <a:latin typeface="Calibri" pitchFamily="34" charset="0"/>
              </a:rPr>
              <a:t>metodológico</a:t>
            </a:r>
          </a:p>
          <a:p>
            <a:r>
              <a:rPr lang="es-MX" sz="2900" dirty="0" smtClean="0">
                <a:latin typeface="Calibri" pitchFamily="34" charset="0"/>
              </a:rPr>
              <a:t>Cumplimiento </a:t>
            </a:r>
            <a:r>
              <a:rPr lang="es-MX" sz="2900" dirty="0" err="1" smtClean="0">
                <a:latin typeface="Calibri" pitchFamily="34" charset="0"/>
              </a:rPr>
              <a:t>Roadmap</a:t>
            </a:r>
            <a:endParaRPr lang="es-MX" sz="2900" dirty="0" smtClean="0">
              <a:latin typeface="Calibri" pitchFamily="34" charset="0"/>
            </a:endParaRPr>
          </a:p>
          <a:p>
            <a:r>
              <a:rPr lang="es-MX" sz="2900" dirty="0" smtClean="0">
                <a:latin typeface="Calibri" pitchFamily="34" charset="0"/>
              </a:rPr>
              <a:t>Recomendaciones </a:t>
            </a:r>
            <a:r>
              <a:rPr lang="es-MX" sz="2900" dirty="0" err="1" smtClean="0">
                <a:latin typeface="Calibri" pitchFamily="34" charset="0"/>
              </a:rPr>
              <a:t>Roadmap</a:t>
            </a:r>
            <a:r>
              <a:rPr lang="es-MX" sz="2900" dirty="0" smtClean="0">
                <a:latin typeface="Calibri" pitchFamily="34" charset="0"/>
              </a:rPr>
              <a:t> sin ejecutar</a:t>
            </a:r>
          </a:p>
          <a:p>
            <a:r>
              <a:rPr lang="es-MX" sz="2900" dirty="0" smtClean="0">
                <a:latin typeface="Calibri" pitchFamily="34" charset="0"/>
              </a:rPr>
              <a:t>Cambios en el producto</a:t>
            </a:r>
          </a:p>
          <a:p>
            <a:r>
              <a:rPr lang="es-MX" sz="2900" dirty="0" smtClean="0">
                <a:latin typeface="Calibri" pitchFamily="34" charset="0"/>
              </a:rPr>
              <a:t>Planeación de los ciclos de ejecución</a:t>
            </a:r>
          </a:p>
          <a:p>
            <a:r>
              <a:rPr lang="es-MX" sz="2900" dirty="0" smtClean="0">
                <a:latin typeface="Calibri" pitchFamily="34" charset="0"/>
              </a:rPr>
              <a:t>Estrategia de estimación basada en </a:t>
            </a:r>
            <a:r>
              <a:rPr lang="es-MX" sz="2900" dirty="0" err="1" smtClean="0">
                <a:latin typeface="Calibri" pitchFamily="34" charset="0"/>
              </a:rPr>
              <a:t>proxies</a:t>
            </a:r>
            <a:endParaRPr lang="es-MX" sz="2900" dirty="0">
              <a:latin typeface="Calibri" pitchFamily="34" charset="0"/>
            </a:endParaRPr>
          </a:p>
          <a:p>
            <a:r>
              <a:rPr lang="es-MX" sz="2900" dirty="0" smtClean="0">
                <a:latin typeface="Calibri" pitchFamily="34" charset="0"/>
              </a:rPr>
              <a:t>Gestión de defectos</a:t>
            </a:r>
          </a:p>
          <a:p>
            <a:r>
              <a:rPr lang="es-MX" sz="2900" b="1" dirty="0" smtClean="0">
                <a:latin typeface="Calibri" pitchFamily="34" charset="0"/>
              </a:rPr>
              <a:t>Gestión de Riesgos</a:t>
            </a:r>
          </a:p>
          <a:p>
            <a:r>
              <a:rPr lang="es-MX" sz="2900" dirty="0" smtClean="0">
                <a:latin typeface="Calibri" pitchFamily="34" charset="0"/>
              </a:rPr>
              <a:t>Plan de mejoramiento</a:t>
            </a:r>
            <a:endParaRPr lang="es-MX" sz="2700"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24356801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13973" y="-537018"/>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Riesgos</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graphicFrame>
        <p:nvGraphicFramePr>
          <p:cNvPr id="3" name="2 Diagrama"/>
          <p:cNvGraphicFramePr/>
          <p:nvPr>
            <p:extLst>
              <p:ext uri="{D42A27DB-BD31-4B8C-83A1-F6EECF244321}">
                <p14:modId xmlns:p14="http://schemas.microsoft.com/office/powerpoint/2010/main" val="1298439902"/>
              </p:ext>
            </p:extLst>
          </p:nvPr>
        </p:nvGraphicFramePr>
        <p:xfrm>
          <a:off x="2114064" y="143933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4 Rectángulo"/>
          <p:cNvSpPr/>
          <p:nvPr/>
        </p:nvSpPr>
        <p:spPr>
          <a:xfrm>
            <a:off x="1627918" y="6046835"/>
            <a:ext cx="932150" cy="58477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alibri" pitchFamily="34" charset="0"/>
              </a:rPr>
              <a:t>0,9</a:t>
            </a:r>
            <a:endParaRPr lang="es-ES"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alibri" pitchFamily="34" charset="0"/>
            </a:endParaRPr>
          </a:p>
        </p:txBody>
      </p:sp>
      <p:sp>
        <p:nvSpPr>
          <p:cNvPr id="6" name="5 Rectángulo"/>
          <p:cNvSpPr/>
          <p:nvPr/>
        </p:nvSpPr>
        <p:spPr>
          <a:xfrm>
            <a:off x="1691792" y="1464769"/>
            <a:ext cx="826642" cy="58477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alibri" pitchFamily="34" charset="0"/>
              </a:rPr>
              <a:t>0,2</a:t>
            </a:r>
          </a:p>
        </p:txBody>
      </p:sp>
      <p:sp>
        <p:nvSpPr>
          <p:cNvPr id="4" name="Down Arrow 3"/>
          <p:cNvSpPr/>
          <p:nvPr/>
        </p:nvSpPr>
        <p:spPr>
          <a:xfrm>
            <a:off x="1742101" y="2075671"/>
            <a:ext cx="726024" cy="39972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b="1" dirty="0" smtClean="0">
                <a:latin typeface="Calibri" pitchFamily="34" charset="0"/>
              </a:rPr>
              <a:t>Prioridad</a:t>
            </a:r>
            <a:endParaRPr lang="es-CO" sz="2400" b="1" dirty="0">
              <a:latin typeface="Calibri" pitchFamily="34" charset="0"/>
            </a:endParaRPr>
          </a:p>
        </p:txBody>
      </p:sp>
    </p:spTree>
    <p:extLst>
      <p:ext uri="{BB962C8B-B14F-4D97-AF65-F5344CB8AC3E}">
        <p14:creationId xmlns:p14="http://schemas.microsoft.com/office/powerpoint/2010/main" val="31635590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dirty="0">
                <a:latin typeface="Calibri" pitchFamily="34" charset="0"/>
              </a:rPr>
              <a:t>Marco </a:t>
            </a:r>
            <a:r>
              <a:rPr lang="es-MX" sz="2900" dirty="0" smtClean="0">
                <a:latin typeface="Calibri" pitchFamily="34" charset="0"/>
              </a:rPr>
              <a:t>metodológico</a:t>
            </a:r>
          </a:p>
          <a:p>
            <a:r>
              <a:rPr lang="es-MX" sz="2900" dirty="0" smtClean="0">
                <a:latin typeface="Calibri" pitchFamily="34" charset="0"/>
              </a:rPr>
              <a:t>Cumplimiento </a:t>
            </a:r>
            <a:r>
              <a:rPr lang="es-MX" sz="2900" dirty="0" err="1" smtClean="0">
                <a:latin typeface="Calibri" pitchFamily="34" charset="0"/>
              </a:rPr>
              <a:t>Roadmap</a:t>
            </a:r>
            <a:endParaRPr lang="es-MX" sz="2900" dirty="0" smtClean="0">
              <a:latin typeface="Calibri" pitchFamily="34" charset="0"/>
            </a:endParaRPr>
          </a:p>
          <a:p>
            <a:r>
              <a:rPr lang="es-MX" sz="2900" dirty="0" smtClean="0">
                <a:latin typeface="Calibri" pitchFamily="34" charset="0"/>
              </a:rPr>
              <a:t>Recomendaciones </a:t>
            </a:r>
            <a:r>
              <a:rPr lang="es-MX" sz="2900" dirty="0" err="1" smtClean="0">
                <a:latin typeface="Calibri" pitchFamily="34" charset="0"/>
              </a:rPr>
              <a:t>Roadmap</a:t>
            </a:r>
            <a:r>
              <a:rPr lang="es-MX" sz="2900" dirty="0" smtClean="0">
                <a:latin typeface="Calibri" pitchFamily="34" charset="0"/>
              </a:rPr>
              <a:t> sin ejecutar</a:t>
            </a:r>
          </a:p>
          <a:p>
            <a:r>
              <a:rPr lang="es-MX" sz="2900" dirty="0" smtClean="0">
                <a:latin typeface="Calibri" pitchFamily="34" charset="0"/>
              </a:rPr>
              <a:t>Cambios en el producto</a:t>
            </a:r>
          </a:p>
          <a:p>
            <a:r>
              <a:rPr lang="es-MX" sz="2900" dirty="0" smtClean="0">
                <a:latin typeface="Calibri" pitchFamily="34" charset="0"/>
              </a:rPr>
              <a:t>Planeación de los ciclos de ejecución</a:t>
            </a:r>
          </a:p>
          <a:p>
            <a:r>
              <a:rPr lang="es-MX" sz="2900" dirty="0" smtClean="0">
                <a:latin typeface="Calibri" pitchFamily="34" charset="0"/>
              </a:rPr>
              <a:t>Estrategia de estimación basada en </a:t>
            </a:r>
            <a:r>
              <a:rPr lang="es-MX" sz="2900" dirty="0" err="1" smtClean="0">
                <a:latin typeface="Calibri" pitchFamily="34" charset="0"/>
              </a:rPr>
              <a:t>proxies</a:t>
            </a:r>
            <a:endParaRPr lang="es-MX" sz="2900" dirty="0">
              <a:latin typeface="Calibri" pitchFamily="34" charset="0"/>
            </a:endParaRPr>
          </a:p>
          <a:p>
            <a:r>
              <a:rPr lang="es-MX" sz="2900" dirty="0" smtClean="0">
                <a:latin typeface="Calibri" pitchFamily="34" charset="0"/>
              </a:rPr>
              <a:t>Gestión de defectos</a:t>
            </a:r>
          </a:p>
          <a:p>
            <a:r>
              <a:rPr lang="es-MX" sz="2900" dirty="0" smtClean="0">
                <a:latin typeface="Calibri" pitchFamily="34" charset="0"/>
              </a:rPr>
              <a:t>Gestión de Riesgos</a:t>
            </a:r>
          </a:p>
          <a:p>
            <a:r>
              <a:rPr lang="es-MX" sz="2900" b="1" dirty="0" smtClean="0">
                <a:latin typeface="Calibri" pitchFamily="34" charset="0"/>
              </a:rPr>
              <a:t>Plan de mejoramiento</a:t>
            </a:r>
            <a:endParaRPr lang="es-MX" sz="2700" b="1"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2316735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ext uri="{D42A27DB-BD31-4B8C-83A1-F6EECF244321}">
                <p14:modId xmlns:p14="http://schemas.microsoft.com/office/powerpoint/2010/main" val="1510621719"/>
              </p:ext>
            </p:extLst>
          </p:nvPr>
        </p:nvGraphicFramePr>
        <p:xfrm>
          <a:off x="1662250" y="143034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2 Título"/>
          <p:cNvSpPr>
            <a:spLocks noGrp="1"/>
          </p:cNvSpPr>
          <p:nvPr>
            <p:ph type="title"/>
          </p:nvPr>
        </p:nvSpPr>
        <p:spPr>
          <a:xfrm>
            <a:off x="1449142" y="99648"/>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Marco metodológico</a:t>
            </a:r>
            <a:r>
              <a:rPr lang="es-CO" dirty="0" smtClean="0"/>
              <a:t/>
            </a:r>
            <a:br>
              <a:rPr lang="es-CO" dirty="0" smtClean="0"/>
            </a:br>
            <a:endParaRPr lang="es-CO" dirty="0"/>
          </a:p>
        </p:txBody>
      </p:sp>
      <p:pic>
        <p:nvPicPr>
          <p:cNvPr id="4" name="3 Imagen"/>
          <p:cNvPicPr>
            <a:picLocks noChangeAspect="1"/>
          </p:cNvPicPr>
          <p:nvPr/>
        </p:nvPicPr>
        <p:blipFill>
          <a:blip r:embed="rId8" cstate="print">
            <a:extLst>
              <a:ext uri="{BEBA8EAE-BF5A-486C-A8C5-ECC9F3942E4B}">
                <a14:imgProps xmlns:a14="http://schemas.microsoft.com/office/drawing/2010/main">
                  <a14:imgLayer r:embed="rId9">
                    <a14:imgEffect>
                      <a14:backgroundRemoval t="11453" b="88547" l="4607" r="97313"/>
                    </a14:imgEffect>
                  </a14:imgLayer>
                </a14:imgProps>
              </a:ext>
              <a:ext uri="{28A0092B-C50C-407E-A947-70E740481C1C}">
                <a14:useLocalDpi xmlns:a14="http://schemas.microsoft.com/office/drawing/2010/main" val="0"/>
              </a:ext>
            </a:extLst>
          </a:blip>
          <a:stretch>
            <a:fillRect/>
          </a:stretch>
        </p:blipFill>
        <p:spPr>
          <a:xfrm>
            <a:off x="9857922" y="2610941"/>
            <a:ext cx="1762801" cy="1213029"/>
          </a:xfrm>
          <a:prstGeom prst="rect">
            <a:avLst/>
          </a:prstGeom>
        </p:spPr>
      </p:pic>
      <p:pic>
        <p:nvPicPr>
          <p:cNvPr id="5" name="4 Imagen"/>
          <p:cNvPicPr>
            <a:picLocks noChangeAspect="1"/>
          </p:cNvPicPr>
          <p:nvPr/>
        </p:nvPicPr>
        <p:blipFill>
          <a:blip r:embed="rId10">
            <a:extLst>
              <a:ext uri="{BEBA8EAE-BF5A-486C-A8C5-ECC9F3942E4B}">
                <a14:imgProps xmlns:a14="http://schemas.microsoft.com/office/drawing/2010/main">
                  <a14:imgLayer r:embed="rId11">
                    <a14:imgEffect>
                      <a14:backgroundRemoval t="4000" b="93333" l="9778" r="89778"/>
                    </a14:imgEffect>
                    <a14:imgEffect>
                      <a14:artisticMarker/>
                    </a14:imgEffect>
                  </a14:imgLayer>
                </a14:imgProps>
              </a:ext>
              <a:ext uri="{28A0092B-C50C-407E-A947-70E740481C1C}">
                <a14:useLocalDpi xmlns:a14="http://schemas.microsoft.com/office/drawing/2010/main" val="0"/>
              </a:ext>
            </a:extLst>
          </a:blip>
          <a:stretch>
            <a:fillRect/>
          </a:stretch>
        </p:blipFill>
        <p:spPr>
          <a:xfrm>
            <a:off x="364467" y="4617997"/>
            <a:ext cx="1626029" cy="1626029"/>
          </a:xfrm>
          <a:prstGeom prst="rect">
            <a:avLst/>
          </a:prstGeom>
        </p:spPr>
      </p:pic>
      <p:sp>
        <p:nvSpPr>
          <p:cNvPr id="6" name="5 Rectángulo"/>
          <p:cNvSpPr/>
          <p:nvPr/>
        </p:nvSpPr>
        <p:spPr>
          <a:xfrm>
            <a:off x="988980" y="2863166"/>
            <a:ext cx="3476465" cy="461665"/>
          </a:xfrm>
          <a:prstGeom prst="rect">
            <a:avLst/>
          </a:prstGeom>
          <a:noFill/>
        </p:spPr>
        <p:txBody>
          <a:bodyPr wrap="square" lIns="91440" tIns="45720" rIns="91440" bIns="45720">
            <a:spAutoFit/>
          </a:bodyPr>
          <a:lstStyle/>
          <a:p>
            <a:pPr algn="ctr"/>
            <a:r>
              <a:rPr lang="es-E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rPr>
              <a:t>Líder del equipo</a:t>
            </a:r>
            <a:endParaRPr lang="es-E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endParaRPr>
          </a:p>
        </p:txBody>
      </p:sp>
      <p:sp>
        <p:nvSpPr>
          <p:cNvPr id="7" name="6 Rectángulo"/>
          <p:cNvSpPr/>
          <p:nvPr/>
        </p:nvSpPr>
        <p:spPr>
          <a:xfrm>
            <a:off x="5220188" y="1774631"/>
            <a:ext cx="3476465" cy="830997"/>
          </a:xfrm>
          <a:prstGeom prst="rect">
            <a:avLst/>
          </a:prstGeom>
          <a:noFill/>
        </p:spPr>
        <p:txBody>
          <a:bodyPr wrap="square" lIns="91440" tIns="45720" rIns="91440" bIns="45720">
            <a:spAutoFit/>
          </a:bodyPr>
          <a:lstStyle/>
          <a:p>
            <a:pPr algn="ctr"/>
            <a:r>
              <a:rPr lang="es-E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rPr>
              <a:t>Líderes de implementación</a:t>
            </a:r>
            <a:endParaRPr lang="es-E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endParaRPr>
          </a:p>
        </p:txBody>
      </p:sp>
      <p:sp>
        <p:nvSpPr>
          <p:cNvPr id="8" name="7 Rectángulo"/>
          <p:cNvSpPr/>
          <p:nvPr/>
        </p:nvSpPr>
        <p:spPr>
          <a:xfrm>
            <a:off x="4195816" y="4992987"/>
            <a:ext cx="3476465" cy="461665"/>
          </a:xfrm>
          <a:prstGeom prst="rect">
            <a:avLst/>
          </a:prstGeom>
          <a:noFill/>
        </p:spPr>
        <p:txBody>
          <a:bodyPr wrap="square" lIns="91440" tIns="45720" rIns="91440" bIns="45720">
            <a:spAutoFit/>
          </a:bodyPr>
          <a:lstStyle/>
          <a:p>
            <a:pPr algn="ctr"/>
            <a:r>
              <a:rPr lang="es-E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rPr>
              <a:t>Líder de Planeación</a:t>
            </a:r>
            <a:endParaRPr lang="es-E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endParaRPr>
          </a:p>
        </p:txBody>
      </p:sp>
      <p:sp>
        <p:nvSpPr>
          <p:cNvPr id="9" name="8 Rectángulo"/>
          <p:cNvSpPr/>
          <p:nvPr/>
        </p:nvSpPr>
        <p:spPr>
          <a:xfrm>
            <a:off x="7525363" y="4387165"/>
            <a:ext cx="3476465" cy="461665"/>
          </a:xfrm>
          <a:prstGeom prst="rect">
            <a:avLst/>
          </a:prstGeom>
          <a:noFill/>
        </p:spPr>
        <p:txBody>
          <a:bodyPr wrap="square" lIns="91440" tIns="45720" rIns="91440" bIns="45720">
            <a:spAutoFit/>
          </a:bodyPr>
          <a:lstStyle/>
          <a:p>
            <a:pPr algn="ctr"/>
            <a:r>
              <a:rPr lang="es-E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rPr>
              <a:t>Líder de calidad</a:t>
            </a:r>
            <a:endParaRPr lang="es-E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endParaRPr>
          </a:p>
        </p:txBody>
      </p:sp>
      <p:sp>
        <p:nvSpPr>
          <p:cNvPr id="10" name="9 Rectángulo"/>
          <p:cNvSpPr/>
          <p:nvPr/>
        </p:nvSpPr>
        <p:spPr>
          <a:xfrm>
            <a:off x="2696741" y="2117557"/>
            <a:ext cx="3476465" cy="461665"/>
          </a:xfrm>
          <a:prstGeom prst="rect">
            <a:avLst/>
          </a:prstGeom>
          <a:noFill/>
        </p:spPr>
        <p:txBody>
          <a:bodyPr wrap="square" lIns="91440" tIns="45720" rIns="91440" bIns="45720">
            <a:spAutoFit/>
          </a:bodyPr>
          <a:lstStyle/>
          <a:p>
            <a:pPr algn="ctr"/>
            <a:r>
              <a:rPr lang="es-E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rPr>
              <a:t>Líder de soporte</a:t>
            </a:r>
            <a:endParaRPr lang="es-E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endParaRPr>
          </a:p>
        </p:txBody>
      </p:sp>
      <p:pic>
        <p:nvPicPr>
          <p:cNvPr id="16" name="Imagen 3"/>
          <p:cNvPicPr/>
          <p:nvPr/>
        </p:nvPicPr>
        <p:blipFill>
          <a:blip r:embed="rId12" cstate="print"/>
          <a:srcRect/>
          <a:stretch>
            <a:fillRect/>
          </a:stretch>
        </p:blipFill>
        <p:spPr bwMode="auto">
          <a:xfrm>
            <a:off x="10106160" y="5743666"/>
            <a:ext cx="1791335" cy="676910"/>
          </a:xfrm>
          <a:prstGeom prst="rect">
            <a:avLst/>
          </a:prstGeom>
          <a:noFill/>
          <a:ln w="9525">
            <a:noFill/>
            <a:miter lim="800000"/>
            <a:headEnd/>
            <a:tailEnd/>
          </a:ln>
        </p:spPr>
      </p:pic>
      <p:pic>
        <p:nvPicPr>
          <p:cNvPr id="17" name="16 Imagen"/>
          <p:cNvPicPr>
            <a:picLocks noChangeAspect="1"/>
          </p:cNvPicPr>
          <p:nvPr/>
        </p:nvPicPr>
        <p:blipFill rotWithShape="1">
          <a:blip r:embed="rId13" cstate="print">
            <a:extLst>
              <a:ext uri="{BEBA8EAE-BF5A-486C-A8C5-ECC9F3942E4B}">
                <a14:imgProps xmlns:a14="http://schemas.microsoft.com/office/drawing/2010/main">
                  <a14:imgLayer r:embed="rId14">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37835833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269034"/>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Plan de mejoramiento</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1260059" y="2096919"/>
            <a:ext cx="10018713" cy="3810000"/>
          </a:xfrm>
        </p:spPr>
        <p:txBody>
          <a:bodyPr>
            <a:normAutofit fontScale="92500"/>
          </a:bodyPr>
          <a:lstStyle/>
          <a:p>
            <a:pPr marL="342900" marR="0" lvl="0" indent="-342900" algn="just">
              <a:lnSpc>
                <a:spcPct val="115000"/>
              </a:lnSpc>
              <a:spcBef>
                <a:spcPts val="0"/>
              </a:spcBef>
              <a:spcAft>
                <a:spcPts val="0"/>
              </a:spcAft>
              <a:buFont typeface="Symbol"/>
              <a:buChar char=""/>
            </a:pPr>
            <a:r>
              <a:rPr lang="es-CO" sz="3000" dirty="0">
                <a:latin typeface="Calibri"/>
                <a:ea typeface="Calibri"/>
                <a:cs typeface="Times New Roman"/>
              </a:rPr>
              <a:t>Mejora en la planeación, realizando mejor descomposición de las tareas de forma tal que no sean muy grandes y </a:t>
            </a:r>
            <a:r>
              <a:rPr lang="es-CO" sz="3000" dirty="0" smtClean="0">
                <a:latin typeface="Calibri"/>
                <a:ea typeface="Calibri"/>
                <a:cs typeface="Times New Roman"/>
              </a:rPr>
              <a:t>permitan identificar </a:t>
            </a:r>
            <a:r>
              <a:rPr lang="es-CO" sz="3000" dirty="0">
                <a:latin typeface="Calibri"/>
                <a:ea typeface="Calibri"/>
                <a:cs typeface="Times New Roman"/>
              </a:rPr>
              <a:t>con mayor exactitud el avance del proyecto.</a:t>
            </a:r>
          </a:p>
          <a:p>
            <a:pPr marL="342900" marR="0" lvl="0" indent="-342900" algn="just">
              <a:lnSpc>
                <a:spcPct val="115000"/>
              </a:lnSpc>
              <a:spcBef>
                <a:spcPts val="0"/>
              </a:spcBef>
              <a:spcAft>
                <a:spcPts val="0"/>
              </a:spcAft>
              <a:buFont typeface="Symbol"/>
              <a:buChar char=""/>
            </a:pPr>
            <a:r>
              <a:rPr lang="es-CO" sz="3000" dirty="0">
                <a:latin typeface="Calibri"/>
                <a:ea typeface="Calibri"/>
                <a:cs typeface="Times New Roman"/>
              </a:rPr>
              <a:t>Mejora en el seguimiento de las tareas llevadas a cabo por medio de herramientas como JIRA. </a:t>
            </a:r>
          </a:p>
          <a:p>
            <a:pPr marL="342900" marR="0" lvl="0" indent="-342900" algn="just">
              <a:lnSpc>
                <a:spcPct val="115000"/>
              </a:lnSpc>
              <a:spcBef>
                <a:spcPts val="0"/>
              </a:spcBef>
              <a:spcAft>
                <a:spcPts val="0"/>
              </a:spcAft>
              <a:buFont typeface="Symbol"/>
              <a:buChar char=""/>
            </a:pPr>
            <a:r>
              <a:rPr lang="es-CO" sz="3000" dirty="0">
                <a:latin typeface="Calibri"/>
                <a:ea typeface="Calibri"/>
                <a:cs typeface="Times New Roman"/>
              </a:rPr>
              <a:t>Mejora en el seguimiento de defectos por medio de herramientas como JIRA</a:t>
            </a:r>
            <a:r>
              <a:rPr lang="es-CO" sz="3000" dirty="0" smtClean="0">
                <a:latin typeface="Calibri"/>
                <a:ea typeface="Calibri"/>
                <a:cs typeface="Times New Roman"/>
              </a:rPr>
              <a:t>.</a:t>
            </a:r>
            <a:endParaRPr lang="es-CO" sz="3000" dirty="0">
              <a:latin typeface="Calibri"/>
              <a:ea typeface="Calibri"/>
              <a:cs typeface="Times New Roman"/>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27242391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269034"/>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Lecciones aprendidas</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1260059" y="2096919"/>
            <a:ext cx="10018713" cy="3810000"/>
          </a:xfrm>
        </p:spPr>
        <p:txBody>
          <a:bodyPr>
            <a:normAutofit/>
          </a:bodyPr>
          <a:lstStyle/>
          <a:p>
            <a:pPr marL="342900" marR="0" lvl="0" indent="-342900" algn="just">
              <a:lnSpc>
                <a:spcPct val="115000"/>
              </a:lnSpc>
              <a:spcBef>
                <a:spcPts val="0"/>
              </a:spcBef>
              <a:spcAft>
                <a:spcPts val="0"/>
              </a:spcAft>
              <a:buFont typeface="Symbol"/>
              <a:buChar char=""/>
            </a:pPr>
            <a:r>
              <a:rPr lang="es-MX" sz="2800" dirty="0" smtClean="0">
                <a:latin typeface="Calibri"/>
                <a:ea typeface="Calibri"/>
                <a:cs typeface="Times New Roman"/>
              </a:rPr>
              <a:t>Herramienta </a:t>
            </a:r>
            <a:r>
              <a:rPr lang="es-MX" sz="2800" dirty="0">
                <a:latin typeface="Calibri"/>
                <a:ea typeface="Calibri"/>
                <a:cs typeface="Times New Roman"/>
              </a:rPr>
              <a:t>enfocada en el control de tareas </a:t>
            </a:r>
            <a:r>
              <a:rPr lang="es-MX" sz="2800" dirty="0" smtClean="0">
                <a:latin typeface="Calibri"/>
                <a:ea typeface="Calibri"/>
                <a:cs typeface="Times New Roman"/>
              </a:rPr>
              <a:t>JIRA</a:t>
            </a:r>
          </a:p>
          <a:p>
            <a:pPr marL="342900" marR="0" lvl="0" indent="-342900" algn="just">
              <a:lnSpc>
                <a:spcPct val="115000"/>
              </a:lnSpc>
              <a:spcBef>
                <a:spcPts val="0"/>
              </a:spcBef>
              <a:spcAft>
                <a:spcPts val="0"/>
              </a:spcAft>
              <a:buFont typeface="Symbol"/>
              <a:buChar char=""/>
            </a:pPr>
            <a:r>
              <a:rPr lang="es-MX" sz="2800" dirty="0" smtClean="0">
                <a:latin typeface="Calibri"/>
                <a:ea typeface="Calibri"/>
                <a:cs typeface="Times New Roman"/>
              </a:rPr>
              <a:t>Mejora en el proceso de estimación</a:t>
            </a:r>
          </a:p>
          <a:p>
            <a:pPr marL="342900" marR="0" lvl="0" indent="-342900" algn="just">
              <a:lnSpc>
                <a:spcPct val="115000"/>
              </a:lnSpc>
              <a:spcBef>
                <a:spcPts val="0"/>
              </a:spcBef>
              <a:spcAft>
                <a:spcPts val="0"/>
              </a:spcAft>
              <a:buFont typeface="Symbol"/>
              <a:buChar char=""/>
            </a:pPr>
            <a:r>
              <a:rPr lang="es-MX" sz="2800" dirty="0" smtClean="0">
                <a:latin typeface="Calibri"/>
                <a:ea typeface="Calibri"/>
                <a:cs typeface="Times New Roman"/>
              </a:rPr>
              <a:t>Conocimiento muy especializado </a:t>
            </a:r>
          </a:p>
          <a:p>
            <a:pPr marL="342900" marR="0" lvl="0" indent="-342900" algn="just">
              <a:lnSpc>
                <a:spcPct val="115000"/>
              </a:lnSpc>
              <a:spcBef>
                <a:spcPts val="0"/>
              </a:spcBef>
              <a:spcAft>
                <a:spcPts val="0"/>
              </a:spcAft>
              <a:buFont typeface="Symbol"/>
              <a:buChar char=""/>
            </a:pPr>
            <a:r>
              <a:rPr lang="es-MX" sz="2800" dirty="0" smtClean="0">
                <a:latin typeface="Calibri"/>
                <a:ea typeface="Calibri"/>
                <a:cs typeface="Times New Roman"/>
              </a:rPr>
              <a:t>Proceso de desarrollo sin controles de calidad</a:t>
            </a:r>
          </a:p>
          <a:p>
            <a:pPr marL="342900" marR="0" lvl="0" indent="-342900" algn="just">
              <a:lnSpc>
                <a:spcPct val="115000"/>
              </a:lnSpc>
              <a:spcBef>
                <a:spcPts val="0"/>
              </a:spcBef>
              <a:spcAft>
                <a:spcPts val="0"/>
              </a:spcAft>
              <a:buFont typeface="Symbol"/>
              <a:buChar char=""/>
            </a:pPr>
            <a:r>
              <a:rPr lang="es-MX" sz="2800" dirty="0" smtClean="0">
                <a:latin typeface="Calibri"/>
                <a:ea typeface="Calibri"/>
                <a:cs typeface="Times New Roman"/>
              </a:rPr>
              <a:t>Importancia de las pruebas unitarias</a:t>
            </a:r>
          </a:p>
          <a:p>
            <a:pPr marL="342900" marR="0" lvl="0" indent="-342900" algn="just">
              <a:lnSpc>
                <a:spcPct val="115000"/>
              </a:lnSpc>
              <a:spcBef>
                <a:spcPts val="0"/>
              </a:spcBef>
              <a:spcAft>
                <a:spcPts val="0"/>
              </a:spcAft>
              <a:buFont typeface="Symbol"/>
              <a:buChar char=""/>
            </a:pPr>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26375978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b="1" dirty="0" smtClean="0">
                <a:effectLst>
                  <a:outerShdw blurRad="38100" dist="38100" dir="2700000" algn="tl">
                    <a:srgbClr val="000000">
                      <a:alpha val="43137"/>
                    </a:srgbClr>
                  </a:outerShdw>
                </a:effectLst>
              </a:rPr>
              <a:t>PREGUNTAS</a:t>
            </a:r>
            <a:endParaRPr lang="es-MX" b="1" dirty="0">
              <a:effectLst>
                <a:outerShdw blurRad="38100" dist="38100" dir="2700000" algn="tl">
                  <a:srgbClr val="000000">
                    <a:alpha val="43137"/>
                  </a:srgbClr>
                </a:outerShdw>
              </a:effectLst>
            </a:endParaRPr>
          </a:p>
        </p:txBody>
      </p:sp>
      <p:pic>
        <p:nvPicPr>
          <p:cNvPr id="5" name="Imagen 4"/>
          <p:cNvPicPr/>
          <p:nvPr/>
        </p:nvPicPr>
        <p:blipFill>
          <a:blip r:embed="rId2" cstate="print"/>
          <a:srcRect l="3380"/>
          <a:stretch>
            <a:fillRect/>
          </a:stretch>
        </p:blipFill>
        <p:spPr bwMode="auto">
          <a:xfrm>
            <a:off x="10648315" y="0"/>
            <a:ext cx="1543685" cy="540385"/>
          </a:xfrm>
          <a:prstGeom prst="rect">
            <a:avLst/>
          </a:prstGeom>
          <a:noFill/>
          <a:ln w="9525">
            <a:noFill/>
            <a:miter lim="800000"/>
            <a:headEnd/>
            <a:tailEnd/>
          </a:ln>
        </p:spPr>
      </p:pic>
      <p:pic>
        <p:nvPicPr>
          <p:cNvPr id="6" name="Imagen 3"/>
          <p:cNvPicPr/>
          <p:nvPr/>
        </p:nvPicPr>
        <p:blipFill>
          <a:blip r:embed="rId3" cstate="print"/>
          <a:srcRect/>
          <a:stretch>
            <a:fillRect/>
          </a:stretch>
        </p:blipFill>
        <p:spPr bwMode="auto">
          <a:xfrm>
            <a:off x="6837410" y="3841316"/>
            <a:ext cx="3810905" cy="1485427"/>
          </a:xfrm>
          <a:prstGeom prst="rect">
            <a:avLst/>
          </a:prstGeom>
          <a:noFill/>
          <a:ln w="9525">
            <a:noFill/>
            <a:miter lim="800000"/>
            <a:headEnd/>
            <a:tailEnd/>
          </a:ln>
        </p:spPr>
      </p:pic>
      <p:pic>
        <p:nvPicPr>
          <p:cNvPr id="7" name="6 Imagen"/>
          <p:cNvPicPr>
            <a:picLocks noChangeAspect="1"/>
          </p:cNvPicPr>
          <p:nvPr/>
        </p:nvPicPr>
        <p:blipFill rotWithShape="1">
          <a:blip r:embed="rId4">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789362" y="3375090"/>
            <a:ext cx="4059895" cy="2684623"/>
          </a:xfrm>
          <a:prstGeom prst="rect">
            <a:avLst/>
          </a:prstGeom>
        </p:spPr>
      </p:pic>
    </p:spTree>
    <p:extLst>
      <p:ext uri="{BB962C8B-B14F-4D97-AF65-F5344CB8AC3E}">
        <p14:creationId xmlns:p14="http://schemas.microsoft.com/office/powerpoint/2010/main" val="19807782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dirty="0">
                <a:latin typeface="Calibri" pitchFamily="34" charset="0"/>
              </a:rPr>
              <a:t>Marco </a:t>
            </a:r>
            <a:r>
              <a:rPr lang="es-MX" sz="2900" dirty="0" smtClean="0">
                <a:latin typeface="Calibri" pitchFamily="34" charset="0"/>
              </a:rPr>
              <a:t>metodológico</a:t>
            </a:r>
          </a:p>
          <a:p>
            <a:r>
              <a:rPr lang="es-MX" sz="2900" b="1" dirty="0" smtClean="0">
                <a:latin typeface="Calibri" pitchFamily="34" charset="0"/>
              </a:rPr>
              <a:t>Cumplimiento </a:t>
            </a:r>
            <a:r>
              <a:rPr lang="es-MX" sz="2900" b="1" dirty="0" err="1" smtClean="0">
                <a:latin typeface="Calibri" pitchFamily="34" charset="0"/>
              </a:rPr>
              <a:t>Roadmap</a:t>
            </a:r>
            <a:endParaRPr lang="es-MX" sz="2900" b="1" dirty="0" smtClean="0">
              <a:latin typeface="Calibri" pitchFamily="34" charset="0"/>
            </a:endParaRPr>
          </a:p>
          <a:p>
            <a:r>
              <a:rPr lang="es-MX" sz="2900" dirty="0" smtClean="0">
                <a:latin typeface="Calibri" pitchFamily="34" charset="0"/>
              </a:rPr>
              <a:t>Recomendaciones </a:t>
            </a:r>
            <a:r>
              <a:rPr lang="es-MX" sz="2900" dirty="0" err="1" smtClean="0">
                <a:latin typeface="Calibri" pitchFamily="34" charset="0"/>
              </a:rPr>
              <a:t>Roadmap</a:t>
            </a:r>
            <a:r>
              <a:rPr lang="es-MX" sz="2900" dirty="0" smtClean="0">
                <a:latin typeface="Calibri" pitchFamily="34" charset="0"/>
              </a:rPr>
              <a:t> sin ejecutar</a:t>
            </a:r>
          </a:p>
          <a:p>
            <a:r>
              <a:rPr lang="es-MX" sz="2900" dirty="0" smtClean="0">
                <a:latin typeface="Calibri" pitchFamily="34" charset="0"/>
              </a:rPr>
              <a:t>Cambios en el producto</a:t>
            </a:r>
          </a:p>
          <a:p>
            <a:r>
              <a:rPr lang="es-MX" sz="2900" dirty="0" smtClean="0">
                <a:latin typeface="Calibri" pitchFamily="34" charset="0"/>
              </a:rPr>
              <a:t>Planeación de los ciclos de ejecución</a:t>
            </a:r>
          </a:p>
          <a:p>
            <a:r>
              <a:rPr lang="es-MX" sz="2900" dirty="0" smtClean="0">
                <a:latin typeface="Calibri" pitchFamily="34" charset="0"/>
              </a:rPr>
              <a:t>Estrategia de estimación basada en </a:t>
            </a:r>
            <a:r>
              <a:rPr lang="es-MX" sz="2900" dirty="0" err="1" smtClean="0">
                <a:latin typeface="Calibri" pitchFamily="34" charset="0"/>
              </a:rPr>
              <a:t>proxies</a:t>
            </a:r>
            <a:endParaRPr lang="es-MX" sz="2900" dirty="0">
              <a:latin typeface="Calibri" pitchFamily="34" charset="0"/>
            </a:endParaRPr>
          </a:p>
          <a:p>
            <a:r>
              <a:rPr lang="es-MX" sz="2900" dirty="0" smtClean="0">
                <a:latin typeface="Calibri" pitchFamily="34" charset="0"/>
              </a:rPr>
              <a:t>Gestión de defectos</a:t>
            </a:r>
          </a:p>
          <a:p>
            <a:r>
              <a:rPr lang="es-MX" sz="2900" dirty="0" smtClean="0">
                <a:latin typeface="Calibri" pitchFamily="34" charset="0"/>
              </a:rPr>
              <a:t>Gestión de Riesgos</a:t>
            </a:r>
          </a:p>
          <a:p>
            <a:r>
              <a:rPr lang="es-MX" sz="2900" dirty="0" smtClean="0">
                <a:latin typeface="Calibri" pitchFamily="34" charset="0"/>
              </a:rPr>
              <a:t>Plan de mejoramiento</a:t>
            </a:r>
            <a:endParaRPr lang="es-MX" sz="2700"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2785761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b="1" dirty="0" err="1" smtClean="0">
                <a:solidFill>
                  <a:srgbClr val="C00000"/>
                </a:solidFill>
                <a:effectLst>
                  <a:outerShdw blurRad="38100" dist="38100" dir="2700000" algn="tl">
                    <a:srgbClr val="000000">
                      <a:alpha val="43137"/>
                    </a:srgbClr>
                  </a:outerShdw>
                </a:effectLst>
                <a:latin typeface="Calibri" pitchFamily="34" charset="0"/>
              </a:rPr>
              <a:t>Roadmap</a:t>
            </a:r>
            <a:r>
              <a:rPr lang="es-CO" b="1" dirty="0" smtClean="0">
                <a:solidFill>
                  <a:srgbClr val="C00000"/>
                </a:solidFill>
                <a:effectLst>
                  <a:outerShdw blurRad="38100" dist="38100" dir="2700000" algn="tl">
                    <a:srgbClr val="000000">
                      <a:alpha val="43137"/>
                    </a:srgbClr>
                  </a:outerShdw>
                </a:effectLst>
                <a:latin typeface="Calibri" pitchFamily="34" charset="0"/>
              </a:rPr>
              <a:t> I</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919011097"/>
              </p:ext>
            </p:extLst>
          </p:nvPr>
        </p:nvGraphicFramePr>
        <p:xfrm>
          <a:off x="1219200" y="1447800"/>
          <a:ext cx="10363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5 Imagen"/>
          <p:cNvPicPr>
            <a:picLocks noChangeAspect="1"/>
          </p:cNvPicPr>
          <p:nvPr/>
        </p:nvPicPr>
        <p:blipFill rotWithShape="1">
          <a:blip r:embed="rId7" cstate="print">
            <a:extLst>
              <a:ext uri="{BEBA8EAE-BF5A-486C-A8C5-ECC9F3942E4B}">
                <a14:imgProps xmlns:a14="http://schemas.microsoft.com/office/drawing/2010/main">
                  <a14:imgLayer r:embed="rId8">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
        <p:nvSpPr>
          <p:cNvPr id="3" name="2 Rectángulo"/>
          <p:cNvSpPr/>
          <p:nvPr/>
        </p:nvSpPr>
        <p:spPr>
          <a:xfrm>
            <a:off x="1866948" y="5040833"/>
            <a:ext cx="2353529" cy="646331"/>
          </a:xfrm>
          <a:prstGeom prst="rect">
            <a:avLst/>
          </a:prstGeom>
          <a:noFill/>
        </p:spPr>
        <p:txBody>
          <a:bodyPr wrap="none" lIns="91440" tIns="45720" rIns="91440" bIns="45720">
            <a:spAutoFit/>
          </a:bodyPr>
          <a:lstStyle/>
          <a:p>
            <a:pPr algn="ctr"/>
            <a:r>
              <a:rPr lang="es-ES" sz="36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Calibri" panose="020F0502020204030204" pitchFamily="34" charset="0"/>
              </a:rPr>
              <a:t>552 </a:t>
            </a:r>
            <a:r>
              <a:rPr lang="es-ES" sz="36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Calibri" pitchFamily="34" charset="0"/>
                <a:ea typeface="+mj-ea"/>
                <a:cs typeface="+mj-cs"/>
              </a:rPr>
              <a:t>HORAS</a:t>
            </a:r>
          </a:p>
        </p:txBody>
      </p:sp>
    </p:spTree>
    <p:extLst>
      <p:ext uri="{BB962C8B-B14F-4D97-AF65-F5344CB8AC3E}">
        <p14:creationId xmlns:p14="http://schemas.microsoft.com/office/powerpoint/2010/main" val="526006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b="1" dirty="0" err="1" smtClean="0">
                <a:solidFill>
                  <a:srgbClr val="C00000"/>
                </a:solidFill>
                <a:effectLst>
                  <a:outerShdw blurRad="38100" dist="38100" dir="2700000" algn="tl">
                    <a:srgbClr val="000000">
                      <a:alpha val="43137"/>
                    </a:srgbClr>
                  </a:outerShdw>
                </a:effectLst>
                <a:latin typeface="Calibri" pitchFamily="34" charset="0"/>
              </a:rPr>
              <a:t>Roadmap</a:t>
            </a:r>
            <a:r>
              <a:rPr lang="es-CO" b="1" dirty="0" smtClean="0">
                <a:solidFill>
                  <a:srgbClr val="C00000"/>
                </a:solidFill>
                <a:effectLst>
                  <a:outerShdw blurRad="38100" dist="38100" dir="2700000" algn="tl">
                    <a:srgbClr val="000000">
                      <a:alpha val="43137"/>
                    </a:srgbClr>
                  </a:outerShdw>
                </a:effectLst>
                <a:latin typeface="Calibri" pitchFamily="34" charset="0"/>
              </a:rPr>
              <a:t> I</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33763974"/>
              </p:ext>
            </p:extLst>
          </p:nvPr>
        </p:nvGraphicFramePr>
        <p:xfrm>
          <a:off x="1219200" y="1447800"/>
          <a:ext cx="10363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5 Imagen"/>
          <p:cNvPicPr>
            <a:picLocks noChangeAspect="1"/>
          </p:cNvPicPr>
          <p:nvPr/>
        </p:nvPicPr>
        <p:blipFill rotWithShape="1">
          <a:blip r:embed="rId7" cstate="print">
            <a:extLst>
              <a:ext uri="{BEBA8EAE-BF5A-486C-A8C5-ECC9F3942E4B}">
                <a14:imgProps xmlns:a14="http://schemas.microsoft.com/office/drawing/2010/main">
                  <a14:imgLayer r:embed="rId8">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
        <p:nvSpPr>
          <p:cNvPr id="3" name="2 Rectángulo"/>
          <p:cNvSpPr/>
          <p:nvPr/>
        </p:nvSpPr>
        <p:spPr>
          <a:xfrm>
            <a:off x="1866948" y="5040833"/>
            <a:ext cx="2353529" cy="646331"/>
          </a:xfrm>
          <a:prstGeom prst="rect">
            <a:avLst/>
          </a:prstGeom>
          <a:noFill/>
        </p:spPr>
        <p:txBody>
          <a:bodyPr wrap="none" lIns="91440" tIns="45720" rIns="91440" bIns="45720">
            <a:spAutoFit/>
          </a:bodyPr>
          <a:lstStyle/>
          <a:p>
            <a:pPr algn="ctr"/>
            <a:r>
              <a:rPr lang="es-ES" sz="36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Calibri" panose="020F0502020204030204" pitchFamily="34" charset="0"/>
              </a:rPr>
              <a:t>552 </a:t>
            </a:r>
            <a:r>
              <a:rPr lang="es-ES" sz="36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Calibri" pitchFamily="34" charset="0"/>
                <a:ea typeface="+mj-ea"/>
                <a:cs typeface="+mj-cs"/>
              </a:rPr>
              <a:t>HORAS</a:t>
            </a:r>
          </a:p>
        </p:txBody>
      </p:sp>
    </p:spTree>
    <p:extLst>
      <p:ext uri="{BB962C8B-B14F-4D97-AF65-F5344CB8AC3E}">
        <p14:creationId xmlns:p14="http://schemas.microsoft.com/office/powerpoint/2010/main" val="23347387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Restricciones</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6" name="5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pSp>
        <p:nvGrpSpPr>
          <p:cNvPr id="13" name="12 Grupo"/>
          <p:cNvGrpSpPr/>
          <p:nvPr/>
        </p:nvGrpSpPr>
        <p:grpSpPr>
          <a:xfrm>
            <a:off x="3507002" y="1535922"/>
            <a:ext cx="5853448" cy="3226160"/>
            <a:chOff x="2711003" y="1873874"/>
            <a:chExt cx="5853448" cy="3226160"/>
          </a:xfrm>
          <a:solidFill>
            <a:schemeClr val="accent1"/>
          </a:solidFill>
          <a:effectLst>
            <a:outerShdw blurRad="50800" dist="38100" dir="2700000" algn="tl" rotWithShape="0">
              <a:prstClr val="black">
                <a:alpha val="40000"/>
              </a:prstClr>
            </a:outerShdw>
          </a:effectLst>
        </p:grpSpPr>
        <p:sp>
          <p:nvSpPr>
            <p:cNvPr id="8" name="7 Rectángulo"/>
            <p:cNvSpPr/>
            <p:nvPr/>
          </p:nvSpPr>
          <p:spPr>
            <a:xfrm>
              <a:off x="2711003" y="1873875"/>
              <a:ext cx="2824512" cy="1532494"/>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s-CO" sz="2200" b="1" dirty="0" smtClean="0">
                  <a:latin typeface="Calibri" panose="020F0502020204030204" pitchFamily="34" charset="0"/>
                </a:rPr>
                <a:t>PORTAL (1 integrante)</a:t>
              </a:r>
              <a:endParaRPr lang="es-CO" sz="2200" b="1" dirty="0">
                <a:latin typeface="Calibri" panose="020F0502020204030204" pitchFamily="34" charset="0"/>
              </a:endParaRPr>
            </a:p>
          </p:txBody>
        </p:sp>
        <p:sp>
          <p:nvSpPr>
            <p:cNvPr id="9" name="8 Rectángulo"/>
            <p:cNvSpPr/>
            <p:nvPr/>
          </p:nvSpPr>
          <p:spPr>
            <a:xfrm>
              <a:off x="5739939" y="1873874"/>
              <a:ext cx="2824512" cy="1532494"/>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s-CO" sz="2200" b="1" dirty="0" smtClean="0">
                  <a:latin typeface="Calibri" panose="020F0502020204030204" pitchFamily="34" charset="0"/>
                </a:rPr>
                <a:t>BPEL ENGINE (1 integrante)</a:t>
              </a:r>
              <a:endParaRPr lang="es-CO" sz="2200" b="1" dirty="0">
                <a:latin typeface="Calibri" panose="020F0502020204030204" pitchFamily="34" charset="0"/>
              </a:endParaRPr>
            </a:p>
          </p:txBody>
        </p:sp>
        <p:sp>
          <p:nvSpPr>
            <p:cNvPr id="10" name="9 Rectángulo"/>
            <p:cNvSpPr/>
            <p:nvPr/>
          </p:nvSpPr>
          <p:spPr>
            <a:xfrm>
              <a:off x="2711003" y="3567540"/>
              <a:ext cx="2824512" cy="1532494"/>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s-CO" sz="2200" b="1" dirty="0" smtClean="0">
                  <a:latin typeface="Calibri" panose="020F0502020204030204" pitchFamily="34" charset="0"/>
                </a:rPr>
                <a:t>APLICACIONES LEGADO</a:t>
              </a:r>
            </a:p>
            <a:p>
              <a:pPr algn="ctr"/>
              <a:r>
                <a:rPr lang="es-CO" sz="2200" b="1" dirty="0" smtClean="0">
                  <a:latin typeface="Calibri" panose="020F0502020204030204" pitchFamily="34" charset="0"/>
                </a:rPr>
                <a:t>(2 integrantes)</a:t>
              </a:r>
              <a:endParaRPr lang="es-CO" sz="2200" b="1" dirty="0">
                <a:latin typeface="Calibri" panose="020F0502020204030204" pitchFamily="34" charset="0"/>
              </a:endParaRPr>
            </a:p>
          </p:txBody>
        </p:sp>
        <p:sp>
          <p:nvSpPr>
            <p:cNvPr id="11" name="10 Rectángulo"/>
            <p:cNvSpPr/>
            <p:nvPr/>
          </p:nvSpPr>
          <p:spPr>
            <a:xfrm>
              <a:off x="5739939" y="3567539"/>
              <a:ext cx="2824512" cy="1532494"/>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s-CO" sz="2200" b="1" dirty="0" smtClean="0">
                  <a:latin typeface="Calibri" panose="020F0502020204030204" pitchFamily="34" charset="0"/>
                </a:rPr>
                <a:t>BUS DE SERVICIOS</a:t>
              </a:r>
              <a:endParaRPr lang="es-CO" sz="2200" b="1" dirty="0">
                <a:latin typeface="Calibri" panose="020F0502020204030204" pitchFamily="34" charset="0"/>
              </a:endParaRPr>
            </a:p>
            <a:p>
              <a:pPr algn="ctr"/>
              <a:r>
                <a:rPr lang="es-CO" sz="2200" b="1" dirty="0" smtClean="0">
                  <a:latin typeface="Calibri" panose="020F0502020204030204" pitchFamily="34" charset="0"/>
                </a:rPr>
                <a:t>(1 integrante)</a:t>
              </a:r>
              <a:endParaRPr lang="es-CO" sz="2200" b="1" dirty="0">
                <a:latin typeface="Calibri" panose="020F0502020204030204" pitchFamily="34" charset="0"/>
              </a:endParaRPr>
            </a:p>
          </p:txBody>
        </p:sp>
      </p:grpSp>
      <p:sp>
        <p:nvSpPr>
          <p:cNvPr id="16" name="15 Rectángulo"/>
          <p:cNvSpPr/>
          <p:nvPr/>
        </p:nvSpPr>
        <p:spPr>
          <a:xfrm>
            <a:off x="1297824" y="5460833"/>
            <a:ext cx="2109872" cy="707886"/>
          </a:xfrm>
          <a:prstGeom prst="rect">
            <a:avLst/>
          </a:prstGeom>
        </p:spPr>
        <p:txBody>
          <a:bodyPr wrap="none">
            <a:spAutoFit/>
          </a:bodyPr>
          <a:lstStyle/>
          <a:p>
            <a:pPr lvl="0" algn="ctr"/>
            <a:r>
              <a:rPr lang="es-CO" sz="40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Calibri" panose="020F0502020204030204" pitchFamily="34" charset="0"/>
              </a:rPr>
              <a:t>29-Jul-13</a:t>
            </a:r>
            <a:endParaRPr lang="es-CO" sz="4000" b="1" dirty="0">
              <a:ln w="1905"/>
              <a:gradFill>
                <a:gsLst>
                  <a:gs pos="0">
                    <a:srgbClr val="C0CBCB">
                      <a:shade val="20000"/>
                      <a:satMod val="200000"/>
                    </a:srgbClr>
                  </a:gs>
                  <a:gs pos="78000">
                    <a:srgbClr val="C0CBCB">
                      <a:tint val="90000"/>
                      <a:shade val="89000"/>
                      <a:satMod val="220000"/>
                    </a:srgbClr>
                  </a:gs>
                  <a:gs pos="100000">
                    <a:srgbClr val="C0CBCB">
                      <a:tint val="12000"/>
                      <a:satMod val="255000"/>
                    </a:srgbClr>
                  </a:gs>
                </a:gsLst>
                <a:lin ang="5400000"/>
              </a:gradFill>
              <a:effectLst>
                <a:innerShdw blurRad="69850" dist="43180" dir="5400000">
                  <a:srgbClr val="000000">
                    <a:alpha val="65000"/>
                  </a:srgbClr>
                </a:innerShdw>
              </a:effectLst>
              <a:latin typeface="Calibri" panose="020F0502020204030204" pitchFamily="34" charset="0"/>
            </a:endParaRPr>
          </a:p>
        </p:txBody>
      </p:sp>
      <p:sp>
        <p:nvSpPr>
          <p:cNvPr id="18" name="17 Rectángulo"/>
          <p:cNvSpPr/>
          <p:nvPr/>
        </p:nvSpPr>
        <p:spPr>
          <a:xfrm>
            <a:off x="9219320" y="5476003"/>
            <a:ext cx="2392130" cy="707886"/>
          </a:xfrm>
          <a:prstGeom prst="rect">
            <a:avLst/>
          </a:prstGeom>
        </p:spPr>
        <p:txBody>
          <a:bodyPr wrap="none">
            <a:spAutoFit/>
          </a:bodyPr>
          <a:lstStyle/>
          <a:p>
            <a:pPr lvl="0" algn="ctr"/>
            <a:r>
              <a:rPr lang="es-CO" sz="40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Calibri" panose="020F0502020204030204" pitchFamily="34" charset="0"/>
              </a:rPr>
              <a:t>17-Nov-13</a:t>
            </a:r>
            <a:endParaRPr lang="es-CO" sz="4000" b="1" dirty="0">
              <a:ln w="1905"/>
              <a:gradFill>
                <a:gsLst>
                  <a:gs pos="0">
                    <a:srgbClr val="C0CBCB">
                      <a:shade val="20000"/>
                      <a:satMod val="200000"/>
                    </a:srgbClr>
                  </a:gs>
                  <a:gs pos="78000">
                    <a:srgbClr val="C0CBCB">
                      <a:tint val="90000"/>
                      <a:shade val="89000"/>
                      <a:satMod val="220000"/>
                    </a:srgbClr>
                  </a:gs>
                  <a:gs pos="100000">
                    <a:srgbClr val="C0CBCB">
                      <a:tint val="12000"/>
                      <a:satMod val="255000"/>
                    </a:srgbClr>
                  </a:gs>
                </a:gsLst>
                <a:lin ang="5400000"/>
              </a:gradFill>
              <a:effectLst>
                <a:innerShdw blurRad="69850" dist="43180" dir="5400000">
                  <a:srgbClr val="000000">
                    <a:alpha val="65000"/>
                  </a:srgbClr>
                </a:innerShdw>
              </a:effectLst>
              <a:latin typeface="Calibri" panose="020F0502020204030204" pitchFamily="34" charset="0"/>
            </a:endParaRPr>
          </a:p>
        </p:txBody>
      </p:sp>
      <p:sp>
        <p:nvSpPr>
          <p:cNvPr id="19" name="18 Rectángulo"/>
          <p:cNvSpPr/>
          <p:nvPr/>
        </p:nvSpPr>
        <p:spPr>
          <a:xfrm>
            <a:off x="5095807" y="5515785"/>
            <a:ext cx="2133918" cy="954107"/>
          </a:xfrm>
          <a:prstGeom prst="rect">
            <a:avLst/>
          </a:prstGeom>
        </p:spPr>
        <p:txBody>
          <a:bodyPr wrap="none">
            <a:spAutoFit/>
          </a:bodyPr>
          <a:lstStyle/>
          <a:p>
            <a:pPr lvl="0" algn="ctr"/>
            <a:r>
              <a:rPr lang="es-CO"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alibri" panose="020F0502020204030204" pitchFamily="34" charset="0"/>
              </a:rPr>
              <a:t>16 semanas</a:t>
            </a:r>
          </a:p>
          <a:p>
            <a:pPr lvl="0" algn="ctr"/>
            <a:r>
              <a:rPr lang="es-CO"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alibri" panose="020F0502020204030204" pitchFamily="34" charset="0"/>
              </a:rPr>
              <a:t>400 Horas</a:t>
            </a:r>
            <a:endParaRPr lang="es-CO"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alibri" panose="020F0502020204030204" pitchFamily="34" charset="0"/>
            </a:endParaRPr>
          </a:p>
        </p:txBody>
      </p:sp>
      <p:sp>
        <p:nvSpPr>
          <p:cNvPr id="22" name="21 Flecha derecha"/>
          <p:cNvSpPr/>
          <p:nvPr/>
        </p:nvSpPr>
        <p:spPr>
          <a:xfrm>
            <a:off x="1609859" y="5048518"/>
            <a:ext cx="9156879" cy="412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379692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Cumplimiento sobre </a:t>
            </a:r>
            <a:r>
              <a:rPr lang="es-CO" b="1" dirty="0" err="1" smtClean="0">
                <a:solidFill>
                  <a:srgbClr val="C00000"/>
                </a:solidFill>
                <a:effectLst>
                  <a:outerShdw blurRad="38100" dist="38100" dir="2700000" algn="tl">
                    <a:srgbClr val="000000">
                      <a:alpha val="43137"/>
                    </a:srgbClr>
                  </a:outerShdw>
                </a:effectLst>
                <a:latin typeface="Calibri" pitchFamily="34" charset="0"/>
              </a:rPr>
              <a:t>roadmap</a:t>
            </a:r>
            <a:r>
              <a:rPr lang="es-CO" b="1" dirty="0" smtClean="0">
                <a:solidFill>
                  <a:srgbClr val="C00000"/>
                </a:solidFill>
                <a:effectLst>
                  <a:outerShdw blurRad="38100" dist="38100" dir="2700000" algn="tl">
                    <a:srgbClr val="000000">
                      <a:alpha val="43137"/>
                    </a:srgbClr>
                  </a:outerShdw>
                </a:effectLst>
                <a:latin typeface="Calibri" pitchFamily="34" charset="0"/>
              </a:rPr>
              <a:t> II</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6" name="5 Imagen"/>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14" name="13 Gráfico"/>
          <p:cNvGraphicFramePr/>
          <p:nvPr>
            <p:extLst>
              <p:ext uri="{D42A27DB-BD31-4B8C-83A1-F6EECF244321}">
                <p14:modId xmlns:p14="http://schemas.microsoft.com/office/powerpoint/2010/main" val="3576172204"/>
              </p:ext>
            </p:extLst>
          </p:nvPr>
        </p:nvGraphicFramePr>
        <p:xfrm>
          <a:off x="1917316" y="1803042"/>
          <a:ext cx="8126569" cy="445609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840674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dirty="0">
                <a:latin typeface="Calibri" pitchFamily="34" charset="0"/>
              </a:rPr>
              <a:t>Marco </a:t>
            </a:r>
            <a:r>
              <a:rPr lang="es-MX" sz="2900" dirty="0" smtClean="0">
                <a:latin typeface="Calibri" pitchFamily="34" charset="0"/>
              </a:rPr>
              <a:t>metodológico</a:t>
            </a:r>
          </a:p>
          <a:p>
            <a:r>
              <a:rPr lang="es-MX" sz="2900" dirty="0" smtClean="0">
                <a:latin typeface="Calibri" pitchFamily="34" charset="0"/>
              </a:rPr>
              <a:t>Cumplimiento </a:t>
            </a:r>
            <a:r>
              <a:rPr lang="es-MX" sz="2900" dirty="0" err="1" smtClean="0">
                <a:latin typeface="Calibri" pitchFamily="34" charset="0"/>
              </a:rPr>
              <a:t>Roadmap</a:t>
            </a:r>
            <a:endParaRPr lang="es-MX" sz="2900" dirty="0" smtClean="0">
              <a:latin typeface="Calibri" pitchFamily="34" charset="0"/>
            </a:endParaRPr>
          </a:p>
          <a:p>
            <a:r>
              <a:rPr lang="es-MX" sz="2900" b="1" dirty="0" smtClean="0">
                <a:latin typeface="Calibri" pitchFamily="34" charset="0"/>
              </a:rPr>
              <a:t>Recomendaciones </a:t>
            </a:r>
            <a:r>
              <a:rPr lang="es-MX" sz="2900" b="1" dirty="0" err="1" smtClean="0">
                <a:latin typeface="Calibri" pitchFamily="34" charset="0"/>
              </a:rPr>
              <a:t>Roadmap</a:t>
            </a:r>
            <a:r>
              <a:rPr lang="es-MX" sz="2900" b="1" dirty="0" smtClean="0">
                <a:latin typeface="Calibri" pitchFamily="34" charset="0"/>
              </a:rPr>
              <a:t> sin ejecutar</a:t>
            </a:r>
          </a:p>
          <a:p>
            <a:r>
              <a:rPr lang="es-MX" sz="2900" dirty="0" smtClean="0">
                <a:latin typeface="Calibri" pitchFamily="34" charset="0"/>
              </a:rPr>
              <a:t>Cambios en el producto</a:t>
            </a:r>
          </a:p>
          <a:p>
            <a:r>
              <a:rPr lang="es-MX" sz="2900" dirty="0" smtClean="0">
                <a:latin typeface="Calibri" pitchFamily="34" charset="0"/>
              </a:rPr>
              <a:t>Planeación de los ciclos de ejecución</a:t>
            </a:r>
          </a:p>
          <a:p>
            <a:r>
              <a:rPr lang="es-MX" sz="2900" dirty="0" smtClean="0">
                <a:latin typeface="Calibri" pitchFamily="34" charset="0"/>
              </a:rPr>
              <a:t>Estrategia de estimación basada en </a:t>
            </a:r>
            <a:r>
              <a:rPr lang="es-MX" sz="2900" dirty="0" err="1" smtClean="0">
                <a:latin typeface="Calibri" pitchFamily="34" charset="0"/>
              </a:rPr>
              <a:t>proxies</a:t>
            </a:r>
            <a:endParaRPr lang="es-MX" sz="2900" dirty="0">
              <a:latin typeface="Calibri" pitchFamily="34" charset="0"/>
            </a:endParaRPr>
          </a:p>
          <a:p>
            <a:r>
              <a:rPr lang="es-MX" sz="2900" dirty="0" smtClean="0">
                <a:latin typeface="Calibri" pitchFamily="34" charset="0"/>
              </a:rPr>
              <a:t>Gestión de defectos</a:t>
            </a:r>
          </a:p>
          <a:p>
            <a:r>
              <a:rPr lang="es-MX" sz="2900" dirty="0" smtClean="0">
                <a:latin typeface="Calibri" pitchFamily="34" charset="0"/>
              </a:rPr>
              <a:t>Gestión de Riesgos</a:t>
            </a:r>
          </a:p>
          <a:p>
            <a:r>
              <a:rPr lang="es-MX" sz="2900" dirty="0" smtClean="0">
                <a:latin typeface="Calibri" pitchFamily="34" charset="0"/>
              </a:rPr>
              <a:t>Plan de mejoramiento</a:t>
            </a:r>
            <a:endParaRPr lang="es-MX" sz="2700"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39867645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Personalizado 2">
      <a:dk1>
        <a:sysClr val="windowText" lastClr="000000"/>
      </a:dk1>
      <a:lt1>
        <a:sysClr val="window" lastClr="FFFFFF"/>
      </a:lt1>
      <a:dk2>
        <a:srgbClr val="696464"/>
      </a:dk2>
      <a:lt2>
        <a:srgbClr val="E9E5DC"/>
      </a:lt2>
      <a:accent1>
        <a:srgbClr val="C00000"/>
      </a:accent1>
      <a:accent2>
        <a:srgbClr val="C00000"/>
      </a:accent2>
      <a:accent3>
        <a:srgbClr val="A5A1A1"/>
      </a:accent3>
      <a:accent4>
        <a:srgbClr val="A5A1A1"/>
      </a:accent4>
      <a:accent5>
        <a:srgbClr val="918485"/>
      </a:accent5>
      <a:accent6>
        <a:srgbClr val="C0CBCB"/>
      </a:accent6>
      <a:hlink>
        <a:srgbClr val="002060"/>
      </a:hlink>
      <a:folHlink>
        <a:srgbClr val="96A9A9"/>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2703</TotalTime>
  <Words>1288</Words>
  <Application>Microsoft Office PowerPoint</Application>
  <PresentationFormat>Custom</PresentationFormat>
  <Paragraphs>296</Paragraphs>
  <Slides>32</Slides>
  <Notes>15</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Equidad</vt:lpstr>
      <vt:lpstr>Arquitectura Objetivo MPLA</vt:lpstr>
      <vt:lpstr>Agenda</vt:lpstr>
      <vt:lpstr>Marco metodológico </vt:lpstr>
      <vt:lpstr>Agenda</vt:lpstr>
      <vt:lpstr>Roadmap I</vt:lpstr>
      <vt:lpstr>Roadmap I</vt:lpstr>
      <vt:lpstr>Restricciones</vt:lpstr>
      <vt:lpstr>Cumplimiento sobre roadmap II</vt:lpstr>
      <vt:lpstr>Agenda</vt:lpstr>
      <vt:lpstr>Ejecuciones pendientes</vt:lpstr>
      <vt:lpstr>Recomendaciones</vt:lpstr>
      <vt:lpstr>Agenda</vt:lpstr>
      <vt:lpstr>PowerPoint Presentation</vt:lpstr>
      <vt:lpstr>PowerPoint Presentation</vt:lpstr>
      <vt:lpstr>PowerPoint Presentation</vt:lpstr>
      <vt:lpstr>PowerPoint Presentation</vt:lpstr>
      <vt:lpstr>Agenda</vt:lpstr>
      <vt:lpstr>Planeación ciclos</vt:lpstr>
      <vt:lpstr>Planeación ciclos</vt:lpstr>
      <vt:lpstr>Estimación por proyecto</vt:lpstr>
      <vt:lpstr>Estimación por ciclo</vt:lpstr>
      <vt:lpstr>Agenda</vt:lpstr>
      <vt:lpstr>Estructura proxy de estimación</vt:lpstr>
      <vt:lpstr>Agenda</vt:lpstr>
      <vt:lpstr>Gestión de defectos</vt:lpstr>
      <vt:lpstr>Gestión de defectos</vt:lpstr>
      <vt:lpstr>Agenda</vt:lpstr>
      <vt:lpstr>Riesgos</vt:lpstr>
      <vt:lpstr>Agenda</vt:lpstr>
      <vt:lpstr>Plan de mejoramiento</vt:lpstr>
      <vt:lpstr>Lecciones aprendidas</vt:lpstr>
      <vt:lpstr>PREGUNTAS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Julian Aguirre</dc:creator>
  <cp:lastModifiedBy>Felipe</cp:lastModifiedBy>
  <cp:revision>427</cp:revision>
  <dcterms:created xsi:type="dcterms:W3CDTF">2013-05-07T01:08:27Z</dcterms:created>
  <dcterms:modified xsi:type="dcterms:W3CDTF">2013-11-28T03:05:45Z</dcterms:modified>
</cp:coreProperties>
</file>