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0"/>
  </p:notesMasterIdLst>
  <p:sldIdLst>
    <p:sldId id="256" r:id="rId2"/>
    <p:sldId id="367" r:id="rId3"/>
    <p:sldId id="368" r:id="rId4"/>
    <p:sldId id="369" r:id="rId5"/>
    <p:sldId id="371" r:id="rId6"/>
    <p:sldId id="372" r:id="rId7"/>
    <p:sldId id="373" r:id="rId8"/>
    <p:sldId id="374" r:id="rId9"/>
    <p:sldId id="375" r:id="rId10"/>
    <p:sldId id="358" r:id="rId11"/>
    <p:sldId id="332" r:id="rId12"/>
    <p:sldId id="363" r:id="rId13"/>
    <p:sldId id="334" r:id="rId14"/>
    <p:sldId id="376" r:id="rId15"/>
    <p:sldId id="378" r:id="rId16"/>
    <p:sldId id="377" r:id="rId17"/>
    <p:sldId id="379" r:id="rId18"/>
    <p:sldId id="380" r:id="rId19"/>
    <p:sldId id="360" r:id="rId20"/>
    <p:sldId id="366" r:id="rId21"/>
    <p:sldId id="365" r:id="rId22"/>
    <p:sldId id="337" r:id="rId23"/>
    <p:sldId id="338" r:id="rId24"/>
    <p:sldId id="339" r:id="rId25"/>
    <p:sldId id="362" r:id="rId26"/>
    <p:sldId id="354" r:id="rId27"/>
    <p:sldId id="364" r:id="rId28"/>
    <p:sldId id="302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00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>
        <p:scale>
          <a:sx n="50" d="100"/>
          <a:sy n="50" d="100"/>
        </p:scale>
        <p:origin x="-1512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Julian\Google%20Drive\ECOS\Semestre%20II\Proyecto%203\Ciclo%20II\Seguimiento%20tareas%20CICLO%20II%20-%20copi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Julian\Google%20Drive\ECOS\Semestre%20II\Proyecto%203\Ciclo%20II\Seguimiento%20tareas%20CICLO%20II%20-%20copi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Julian\Google%20Drive\ECOS\Semestre%20II\Proyecto%203\Ciclo%20II\Seguimiento%20tareas%20CICLO%20II%20-%20copia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3.bin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4.bin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Hoja1!$F$105</c:f>
              <c:strCache>
                <c:ptCount val="1"/>
                <c:pt idx="0">
                  <c:v>Planeado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Hoja1!$E$106:$E$110</c:f>
              <c:strCache>
                <c:ptCount val="5"/>
                <c:pt idx="0">
                  <c:v>Semana 1</c:v>
                </c:pt>
                <c:pt idx="1">
                  <c:v>Semana 2</c:v>
                </c:pt>
                <c:pt idx="2">
                  <c:v>Semana 3</c:v>
                </c:pt>
                <c:pt idx="3">
                  <c:v>Semana 4</c:v>
                </c:pt>
                <c:pt idx="4">
                  <c:v>Semana 5</c:v>
                </c:pt>
              </c:strCache>
            </c:strRef>
          </c:cat>
          <c:val>
            <c:numRef>
              <c:f>Hoja1!$F$106:$F$110</c:f>
              <c:numCache>
                <c:formatCode>0.00</c:formatCode>
                <c:ptCount val="5"/>
                <c:pt idx="0">
                  <c:v>18.746787379999979</c:v>
                </c:pt>
                <c:pt idx="1">
                  <c:v>17.70879967999997</c:v>
                </c:pt>
                <c:pt idx="2">
                  <c:v>21.202473929999989</c:v>
                </c:pt>
                <c:pt idx="3">
                  <c:v>21.615347629999999</c:v>
                </c:pt>
                <c:pt idx="4">
                  <c:v>20.726591389999989</c:v>
                </c:pt>
              </c:numCache>
            </c:numRef>
          </c:val>
        </c:ser>
        <c:ser>
          <c:idx val="1"/>
          <c:order val="1"/>
          <c:tx>
            <c:strRef>
              <c:f>Hoja1!$G$105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9535518495261011E-2"/>
                  <c:y val="-6.56405379422983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4043715071090474E-2"/>
                  <c:y val="-3.008489901356609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4043715071090585E-2"/>
                  <c:y val="-3.008489901356609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Hoja1!$E$106:$E$110</c:f>
              <c:strCache>
                <c:ptCount val="5"/>
                <c:pt idx="0">
                  <c:v>Semana 1</c:v>
                </c:pt>
                <c:pt idx="1">
                  <c:v>Semana 2</c:v>
                </c:pt>
                <c:pt idx="2">
                  <c:v>Semana 3</c:v>
                </c:pt>
                <c:pt idx="3">
                  <c:v>Semana 4</c:v>
                </c:pt>
                <c:pt idx="4">
                  <c:v>Semana 5</c:v>
                </c:pt>
              </c:strCache>
            </c:strRef>
          </c:cat>
          <c:val>
            <c:numRef>
              <c:f>Hoja1!$G$106:$G$110</c:f>
              <c:numCache>
                <c:formatCode>0.00</c:formatCode>
                <c:ptCount val="5"/>
                <c:pt idx="0">
                  <c:v>15.553234177320149</c:v>
                </c:pt>
                <c:pt idx="1">
                  <c:v>21.499278714619731</c:v>
                </c:pt>
                <c:pt idx="2">
                  <c:v>17.13840388665043</c:v>
                </c:pt>
                <c:pt idx="3">
                  <c:v>23.49068961514865</c:v>
                </c:pt>
                <c:pt idx="4">
                  <c:v>19.201114261553009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0927872"/>
        <c:axId val="90929408"/>
        <c:axId val="0"/>
      </c:bar3DChart>
      <c:catAx>
        <c:axId val="9092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90929408"/>
        <c:crosses val="autoZero"/>
        <c:auto val="1"/>
        <c:lblAlgn val="ctr"/>
        <c:lblOffset val="100"/>
        <c:noMultiLvlLbl val="0"/>
      </c:catAx>
      <c:valAx>
        <c:axId val="9092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909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s-C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Hoja1!$F$114</c:f>
              <c:strCache>
                <c:ptCount val="1"/>
                <c:pt idx="0">
                  <c:v>Planeado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cat>
            <c:strRef>
              <c:f>Hoja1!$E$115:$E$119</c:f>
              <c:strCache>
                <c:ptCount val="5"/>
                <c:pt idx="0">
                  <c:v>Semana 1</c:v>
                </c:pt>
                <c:pt idx="1">
                  <c:v>Semana 2</c:v>
                </c:pt>
                <c:pt idx="2">
                  <c:v>Semana 3</c:v>
                </c:pt>
                <c:pt idx="3">
                  <c:v>Semana 4</c:v>
                </c:pt>
                <c:pt idx="4">
                  <c:v>Semana 5</c:v>
                </c:pt>
              </c:strCache>
            </c:strRef>
          </c:cat>
          <c:val>
            <c:numRef>
              <c:f>Hoja1!$F$115:$F$119</c:f>
              <c:numCache>
                <c:formatCode>0.00</c:formatCode>
                <c:ptCount val="5"/>
                <c:pt idx="0">
                  <c:v>18.746787378334901</c:v>
                </c:pt>
                <c:pt idx="1">
                  <c:v>36.455587059974448</c:v>
                </c:pt>
                <c:pt idx="2">
                  <c:v>57.658060985922518</c:v>
                </c:pt>
                <c:pt idx="3">
                  <c:v>79.273408612313247</c:v>
                </c:pt>
                <c:pt idx="4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Hoja1!$G$114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cat>
            <c:strRef>
              <c:f>Hoja1!$E$115:$E$119</c:f>
              <c:strCache>
                <c:ptCount val="5"/>
                <c:pt idx="0">
                  <c:v>Semana 1</c:v>
                </c:pt>
                <c:pt idx="1">
                  <c:v>Semana 2</c:v>
                </c:pt>
                <c:pt idx="2">
                  <c:v>Semana 3</c:v>
                </c:pt>
                <c:pt idx="3">
                  <c:v>Semana 4</c:v>
                </c:pt>
                <c:pt idx="4">
                  <c:v>Semana 5</c:v>
                </c:pt>
              </c:strCache>
            </c:strRef>
          </c:cat>
          <c:val>
            <c:numRef>
              <c:f>Hoja1!$G$115:$G$119</c:f>
              <c:numCache>
                <c:formatCode>0.00</c:formatCode>
                <c:ptCount val="5"/>
                <c:pt idx="0">
                  <c:v>15.553234177320149</c:v>
                </c:pt>
                <c:pt idx="1">
                  <c:v>37.052512891939898</c:v>
                </c:pt>
                <c:pt idx="2">
                  <c:v>54.190916778590299</c:v>
                </c:pt>
                <c:pt idx="3">
                  <c:v>77.681606393738889</c:v>
                </c:pt>
                <c:pt idx="4">
                  <c:v>96.882720655291919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673472"/>
        <c:axId val="105675392"/>
      </c:lineChart>
      <c:catAx>
        <c:axId val="10567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105675392"/>
        <c:crosses val="autoZero"/>
        <c:auto val="1"/>
        <c:lblAlgn val="ctr"/>
        <c:lblOffset val="100"/>
        <c:noMultiLvlLbl val="0"/>
      </c:catAx>
      <c:valAx>
        <c:axId val="10567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10567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s-CO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s-MX"/>
              <a:t>Tiempo estimado vs Real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9525" cap="flat" cmpd="sng" algn="ctr">
          <a:noFill/>
          <a:prstDash val="solid"/>
          <a:round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'Ciclo II Planeacion vs Real'!$G$10</c:f>
              <c:strCache>
                <c:ptCount val="1"/>
                <c:pt idx="0">
                  <c:v>Planeado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'Ciclo II Planeacion vs Real'!$H$9:$M$9</c:f>
              <c:strCache>
                <c:ptCount val="6"/>
                <c:pt idx="0">
                  <c:v>Diseño PI3</c:v>
                </c:pt>
                <c:pt idx="1">
                  <c:v>Desarrollo PI3</c:v>
                </c:pt>
                <c:pt idx="2">
                  <c:v>Revisión PI3</c:v>
                </c:pt>
                <c:pt idx="3">
                  <c:v>Pruebas PI3</c:v>
                </c:pt>
                <c:pt idx="4">
                  <c:v>Pruebas de integración PI3</c:v>
                </c:pt>
                <c:pt idx="5">
                  <c:v>Gestión PI3</c:v>
                </c:pt>
              </c:strCache>
            </c:strRef>
          </c:cat>
          <c:val>
            <c:numRef>
              <c:f>'Ciclo II Planeacion vs Real'!$H$10:$M$10</c:f>
              <c:numCache>
                <c:formatCode>General</c:formatCode>
                <c:ptCount val="6"/>
                <c:pt idx="0">
                  <c:v>5.4</c:v>
                </c:pt>
                <c:pt idx="1">
                  <c:v>31.9</c:v>
                </c:pt>
                <c:pt idx="2">
                  <c:v>4.085</c:v>
                </c:pt>
                <c:pt idx="3">
                  <c:v>9.2800000000000011</c:v>
                </c:pt>
                <c:pt idx="4">
                  <c:v>9.7675000000000001</c:v>
                </c:pt>
                <c:pt idx="5">
                  <c:v>14.5</c:v>
                </c:pt>
              </c:numCache>
            </c:numRef>
          </c:val>
        </c:ser>
        <c:ser>
          <c:idx val="1"/>
          <c:order val="1"/>
          <c:tx>
            <c:strRef>
              <c:f>'Ciclo II Planeacion vs Real'!$G$11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'Ciclo II Planeacion vs Real'!$H$9:$M$9</c:f>
              <c:strCache>
                <c:ptCount val="6"/>
                <c:pt idx="0">
                  <c:v>Diseño PI3</c:v>
                </c:pt>
                <c:pt idx="1">
                  <c:v>Desarrollo PI3</c:v>
                </c:pt>
                <c:pt idx="2">
                  <c:v>Revisión PI3</c:v>
                </c:pt>
                <c:pt idx="3">
                  <c:v>Pruebas PI3</c:v>
                </c:pt>
                <c:pt idx="4">
                  <c:v>Pruebas de integración PI3</c:v>
                </c:pt>
                <c:pt idx="5">
                  <c:v>Gestión PI3</c:v>
                </c:pt>
              </c:strCache>
            </c:strRef>
          </c:cat>
          <c:val>
            <c:numRef>
              <c:f>'Ciclo II Planeacion vs Real'!$H$11:$M$11</c:f>
              <c:numCache>
                <c:formatCode>0.00</c:formatCode>
                <c:ptCount val="6"/>
                <c:pt idx="0">
                  <c:v>2.42</c:v>
                </c:pt>
                <c:pt idx="1">
                  <c:v>15.66666667000001</c:v>
                </c:pt>
                <c:pt idx="2">
                  <c:v>3.08</c:v>
                </c:pt>
                <c:pt idx="3">
                  <c:v>9.5666666670000087</c:v>
                </c:pt>
                <c:pt idx="4">
                  <c:v>15</c:v>
                </c:pt>
                <c:pt idx="5">
                  <c:v>14.5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593984"/>
        <c:axId val="7595520"/>
        <c:axId val="0"/>
      </c:bar3DChart>
      <c:catAx>
        <c:axId val="759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7595520"/>
        <c:crosses val="autoZero"/>
        <c:auto val="1"/>
        <c:lblAlgn val="ctr"/>
        <c:lblOffset val="100"/>
        <c:noMultiLvlLbl val="0"/>
      </c:catAx>
      <c:valAx>
        <c:axId val="759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759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s-CO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es-CO" sz="2400"/>
              <a:t>Fase de inyeccion de defectos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cat>
            <c:strRef>
              <c:f>Hoja3!$A$20:$A$21</c:f>
              <c:strCache>
                <c:ptCount val="2"/>
                <c:pt idx="0">
                  <c:v>Desarrollo</c:v>
                </c:pt>
                <c:pt idx="1">
                  <c:v>Diseño</c:v>
                </c:pt>
              </c:strCache>
            </c:strRef>
          </c:cat>
          <c:val>
            <c:numRef>
              <c:f>Hoja3!$B$20:$B$21</c:f>
              <c:numCache>
                <c:formatCode>General</c:formatCode>
                <c:ptCount val="2"/>
                <c:pt idx="0">
                  <c:v>20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s-CO"/>
        </a:p>
      </c:txPr>
    </c:legend>
    <c:plotVisOnly val="1"/>
    <c:dispBlanksAs val="zero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es-CO" sz="2400"/>
              <a:t>Fase de correccion de defectos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cat>
            <c:strRef>
              <c:f>Hoja3!$A$38:$A$41</c:f>
              <c:strCache>
                <c:ptCount val="4"/>
                <c:pt idx="0">
                  <c:v>Desarrollo</c:v>
                </c:pt>
                <c:pt idx="1">
                  <c:v>Revision</c:v>
                </c:pt>
                <c:pt idx="2">
                  <c:v>Pruebas</c:v>
                </c:pt>
                <c:pt idx="3">
                  <c:v>Pruebas Integracion</c:v>
                </c:pt>
              </c:strCache>
            </c:strRef>
          </c:cat>
          <c:val>
            <c:numRef>
              <c:f>Hoja3!$B$38:$B$41</c:f>
              <c:numCache>
                <c:formatCode>General</c:formatCode>
                <c:ptCount val="4"/>
                <c:pt idx="0">
                  <c:v>1</c:v>
                </c:pt>
                <c:pt idx="1">
                  <c:v>7</c:v>
                </c:pt>
                <c:pt idx="2">
                  <c:v>10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2400"/>
          </a:pPr>
          <a:endParaRPr lang="es-CO"/>
        </a:p>
      </c:txPr>
    </c:legend>
    <c:plotVisOnly val="1"/>
    <c:dispBlanksAs val="zero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en-US" sz="2400" b="1" i="0" baseline="0">
                <a:effectLst/>
              </a:rPr>
              <a:t>Cantidad defectos corregidos antes de pruebas unitarias (yield)</a:t>
            </a:r>
            <a:endParaRPr lang="es-CO" sz="2400">
              <a:effectLst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cat>
            <c:strRef>
              <c:f>Hoja3!$A$55:$A$57</c:f>
              <c:strCache>
                <c:ptCount val="3"/>
                <c:pt idx="0">
                  <c:v>Desarrollo y revision</c:v>
                </c:pt>
                <c:pt idx="1">
                  <c:v>Pruebas Unitarias</c:v>
                </c:pt>
                <c:pt idx="2">
                  <c:v>Pruebas Integracion</c:v>
                </c:pt>
              </c:strCache>
            </c:strRef>
          </c:cat>
          <c:val>
            <c:numRef>
              <c:f>Hoja3!$B$55:$B$57</c:f>
              <c:numCache>
                <c:formatCode>General</c:formatCode>
                <c:ptCount val="3"/>
                <c:pt idx="0">
                  <c:v>8</c:v>
                </c:pt>
                <c:pt idx="1">
                  <c:v>10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2400"/>
          </a:pPr>
          <a:endParaRPr lang="es-CO"/>
        </a:p>
      </c:txPr>
    </c:legend>
    <c:plotVisOnly val="1"/>
    <c:dispBlanksAs val="zero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es-CO" sz="2400" b="1" i="0" baseline="0">
                <a:effectLst/>
              </a:rPr>
              <a:t>Cantidad de defectos corregidos antes de pruebas de integración</a:t>
            </a:r>
            <a:endParaRPr lang="es-CO" sz="2400">
              <a:effectLst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cat>
            <c:strRef>
              <c:f>Hoja3!$A$74:$A$75</c:f>
              <c:strCache>
                <c:ptCount val="2"/>
                <c:pt idx="0">
                  <c:v>Desarrollo y revision</c:v>
                </c:pt>
                <c:pt idx="1">
                  <c:v>Pruebas Integracion</c:v>
                </c:pt>
              </c:strCache>
            </c:strRef>
          </c:cat>
          <c:val>
            <c:numRef>
              <c:f>Hoja3!$B$74:$B$75</c:f>
              <c:numCache>
                <c:formatCode>General</c:formatCode>
                <c:ptCount val="2"/>
                <c:pt idx="0">
                  <c:v>18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2400"/>
          </a:pPr>
          <a:endParaRPr lang="es-CO"/>
        </a:p>
      </c:txPr>
    </c:legend>
    <c:plotVisOnly val="1"/>
    <c:dispBlanksAs val="zero"/>
    <c:showDLblsOverMax val="0"/>
  </c:chart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16FFA-E35D-4730-A9A0-DF02A5DA68EC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86511D1-5FB6-43BF-8A2B-44631679D420}">
      <dgm:prSet phldrT="[Text]" custT="1"/>
      <dgm:spPr/>
      <dgm:t>
        <a:bodyPr/>
        <a:lstStyle/>
        <a:p>
          <a:r>
            <a:rPr lang="es-CO" sz="2800" dirty="0" smtClean="0"/>
            <a:t>Planeación del ciclo</a:t>
          </a:r>
          <a:endParaRPr lang="es-CO" sz="2800" dirty="0"/>
        </a:p>
      </dgm:t>
    </dgm:pt>
    <dgm:pt modelId="{ABF5D928-6569-4470-AACB-8C3B390BD236}" type="parTrans" cxnId="{461B4877-46D4-45A5-AD01-9461F337A1EA}">
      <dgm:prSet/>
      <dgm:spPr/>
      <dgm:t>
        <a:bodyPr/>
        <a:lstStyle/>
        <a:p>
          <a:endParaRPr lang="es-CO"/>
        </a:p>
      </dgm:t>
    </dgm:pt>
    <dgm:pt modelId="{C264ED68-B471-49F5-82D4-A02D4D4424C0}" type="sibTrans" cxnId="{461B4877-46D4-45A5-AD01-9461F337A1EA}">
      <dgm:prSet/>
      <dgm:spPr/>
      <dgm:t>
        <a:bodyPr/>
        <a:lstStyle/>
        <a:p>
          <a:endParaRPr lang="es-CO"/>
        </a:p>
      </dgm:t>
    </dgm:pt>
    <dgm:pt modelId="{D2C983A2-FBC3-4EE3-87DA-0AB4FDC98242}">
      <dgm:prSet phldrT="[Text]" custT="1"/>
      <dgm:spPr/>
      <dgm:t>
        <a:bodyPr/>
        <a:lstStyle/>
        <a:p>
          <a:r>
            <a:rPr lang="es-CO" sz="2800" dirty="0" smtClean="0"/>
            <a:t>Diseño</a:t>
          </a:r>
          <a:endParaRPr lang="es-CO" sz="2800" dirty="0"/>
        </a:p>
      </dgm:t>
    </dgm:pt>
    <dgm:pt modelId="{11BE42CA-EA78-40F7-BCA9-F13331C20999}" type="parTrans" cxnId="{C51F271A-562F-4C68-B53D-8F8C4DF472A2}">
      <dgm:prSet/>
      <dgm:spPr/>
      <dgm:t>
        <a:bodyPr/>
        <a:lstStyle/>
        <a:p>
          <a:endParaRPr lang="es-CO"/>
        </a:p>
      </dgm:t>
    </dgm:pt>
    <dgm:pt modelId="{0925EFFD-0C35-4248-922D-071F6965A2BD}" type="sibTrans" cxnId="{C51F271A-562F-4C68-B53D-8F8C4DF472A2}">
      <dgm:prSet/>
      <dgm:spPr/>
      <dgm:t>
        <a:bodyPr/>
        <a:lstStyle/>
        <a:p>
          <a:endParaRPr lang="es-CO"/>
        </a:p>
      </dgm:t>
    </dgm:pt>
    <dgm:pt modelId="{28ECA1CD-7286-474C-930E-A9304FA8244A}">
      <dgm:prSet phldrT="[Text]" custT="1"/>
      <dgm:spPr/>
      <dgm:t>
        <a:bodyPr/>
        <a:lstStyle/>
        <a:p>
          <a:r>
            <a:rPr lang="es-CO" sz="2800" dirty="0" smtClean="0"/>
            <a:t>Implementación</a:t>
          </a:r>
          <a:endParaRPr lang="es-CO" sz="2800" dirty="0"/>
        </a:p>
      </dgm:t>
    </dgm:pt>
    <dgm:pt modelId="{73BF4962-F558-42B1-B9FC-A309B0897E34}" type="parTrans" cxnId="{89E12312-CF22-41C0-8669-70F97695841F}">
      <dgm:prSet/>
      <dgm:spPr/>
      <dgm:t>
        <a:bodyPr/>
        <a:lstStyle/>
        <a:p>
          <a:endParaRPr lang="es-CO"/>
        </a:p>
      </dgm:t>
    </dgm:pt>
    <dgm:pt modelId="{35786E32-03FC-4E82-AAC8-5B9A17D63748}" type="sibTrans" cxnId="{89E12312-CF22-41C0-8669-70F97695841F}">
      <dgm:prSet/>
      <dgm:spPr/>
      <dgm:t>
        <a:bodyPr/>
        <a:lstStyle/>
        <a:p>
          <a:endParaRPr lang="es-CO"/>
        </a:p>
      </dgm:t>
    </dgm:pt>
    <dgm:pt modelId="{15E6A2AF-1AC7-4A45-8EB7-8B8450B13025}">
      <dgm:prSet phldrT="[Text]" custT="1"/>
      <dgm:spPr/>
      <dgm:t>
        <a:bodyPr/>
        <a:lstStyle/>
        <a:p>
          <a:r>
            <a:rPr lang="es-CO" sz="2800" dirty="0" smtClean="0"/>
            <a:t>Pruebas integración</a:t>
          </a:r>
          <a:endParaRPr lang="es-CO" sz="2800" dirty="0"/>
        </a:p>
      </dgm:t>
    </dgm:pt>
    <dgm:pt modelId="{EDD1A25B-6CB5-4E3A-819B-778D780938BC}" type="parTrans" cxnId="{48593D43-5747-4DC9-A750-C1991906F050}">
      <dgm:prSet/>
      <dgm:spPr/>
      <dgm:t>
        <a:bodyPr/>
        <a:lstStyle/>
        <a:p>
          <a:endParaRPr lang="es-CO"/>
        </a:p>
      </dgm:t>
    </dgm:pt>
    <dgm:pt modelId="{1AC0F533-B958-4ED9-A4D7-9109D0350375}" type="sibTrans" cxnId="{48593D43-5747-4DC9-A750-C1991906F050}">
      <dgm:prSet/>
      <dgm:spPr/>
      <dgm:t>
        <a:bodyPr/>
        <a:lstStyle/>
        <a:p>
          <a:endParaRPr lang="es-CO"/>
        </a:p>
      </dgm:t>
    </dgm:pt>
    <dgm:pt modelId="{AC85BA0A-93D5-40C8-8958-257EC4604FD6}">
      <dgm:prSet phldrT="[Text]" custT="1"/>
      <dgm:spPr/>
      <dgm:t>
        <a:bodyPr/>
        <a:lstStyle/>
        <a:p>
          <a:r>
            <a:rPr lang="es-CO" sz="2800" dirty="0" smtClean="0"/>
            <a:t>Cierre del ciclo</a:t>
          </a:r>
          <a:endParaRPr lang="es-CO" sz="2800" dirty="0"/>
        </a:p>
      </dgm:t>
    </dgm:pt>
    <dgm:pt modelId="{690269D7-3AD6-47FC-81D3-67F1F3C47C12}" type="parTrans" cxnId="{CCE3860D-AA07-45F3-AF3B-DFF40722C048}">
      <dgm:prSet/>
      <dgm:spPr/>
      <dgm:t>
        <a:bodyPr/>
        <a:lstStyle/>
        <a:p>
          <a:endParaRPr lang="es-CO"/>
        </a:p>
      </dgm:t>
    </dgm:pt>
    <dgm:pt modelId="{1489FDF1-7832-4049-B788-744C92ED6042}" type="sibTrans" cxnId="{CCE3860D-AA07-45F3-AF3B-DFF40722C048}">
      <dgm:prSet/>
      <dgm:spPr/>
      <dgm:t>
        <a:bodyPr/>
        <a:lstStyle/>
        <a:p>
          <a:endParaRPr lang="es-CO"/>
        </a:p>
      </dgm:t>
    </dgm:pt>
    <dgm:pt modelId="{A4486B04-31A9-4F4B-9CB0-650ED2D4B788}" type="pres">
      <dgm:prSet presAssocID="{E2F16FFA-E35D-4730-A9A0-DF02A5DA68E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334DCB6-9A5E-4B57-8DCF-C13ED47EE714}" type="pres">
      <dgm:prSet presAssocID="{E2F16FFA-E35D-4730-A9A0-DF02A5DA68EC}" presName="cycle" presStyleCnt="0"/>
      <dgm:spPr/>
    </dgm:pt>
    <dgm:pt modelId="{A152843A-AED5-4675-BC6E-2723EFEC738A}" type="pres">
      <dgm:prSet presAssocID="{B86511D1-5FB6-43BF-8A2B-44631679D420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0BBD3F-421C-4B14-956B-EA51BF8F59E2}" type="pres">
      <dgm:prSet presAssocID="{C264ED68-B471-49F5-82D4-A02D4D4424C0}" presName="sibTransFirstNode" presStyleLbl="bgShp" presStyleIdx="0" presStyleCnt="1"/>
      <dgm:spPr/>
      <dgm:t>
        <a:bodyPr/>
        <a:lstStyle/>
        <a:p>
          <a:endParaRPr lang="es-CO"/>
        </a:p>
      </dgm:t>
    </dgm:pt>
    <dgm:pt modelId="{E376C050-903A-4599-922B-B8F86CB9358C}" type="pres">
      <dgm:prSet presAssocID="{D2C983A2-FBC3-4EE3-87DA-0AB4FDC98242}" presName="nodeFollowingNodes" presStyleLbl="node1" presStyleIdx="1" presStyleCnt="5" custRadScaleRad="98943" custRadScaleInc="538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7EFC378-E2EB-4CD4-97F6-FA422E091D6B}" type="pres">
      <dgm:prSet presAssocID="{28ECA1CD-7286-474C-930E-A9304FA8244A}" presName="nodeFollowingNodes" presStyleLbl="node1" presStyleIdx="2" presStyleCnt="5" custScaleX="114226" custRadScaleRad="97987" custRadScaleInc="-1696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537451-9E69-463C-BD6E-0D05451C823F}" type="pres">
      <dgm:prSet presAssocID="{15E6A2AF-1AC7-4A45-8EB7-8B8450B13025}" presName="nodeFollowingNodes" presStyleLbl="node1" presStyleIdx="3" presStyleCnt="5" custRadScaleRad="96806" custRadScaleInc="1576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8EA26A-C8E2-4588-9414-9B22D16E0D99}" type="pres">
      <dgm:prSet presAssocID="{AC85BA0A-93D5-40C8-8958-257EC4604FD6}" presName="nodeFollowingNodes" presStyleLbl="node1" presStyleIdx="4" presStyleCnt="5" custRadScaleRad="98251" custRadScaleInc="-577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9E12312-CF22-41C0-8669-70F97695841F}" srcId="{E2F16FFA-E35D-4730-A9A0-DF02A5DA68EC}" destId="{28ECA1CD-7286-474C-930E-A9304FA8244A}" srcOrd="2" destOrd="0" parTransId="{73BF4962-F558-42B1-B9FC-A309B0897E34}" sibTransId="{35786E32-03FC-4E82-AAC8-5B9A17D63748}"/>
    <dgm:cxn modelId="{4A12354F-19C0-4C49-BAE4-37779E8E6EAA}" type="presOf" srcId="{D2C983A2-FBC3-4EE3-87DA-0AB4FDC98242}" destId="{E376C050-903A-4599-922B-B8F86CB9358C}" srcOrd="0" destOrd="0" presId="urn:microsoft.com/office/officeart/2005/8/layout/cycle3"/>
    <dgm:cxn modelId="{48593D43-5747-4DC9-A750-C1991906F050}" srcId="{E2F16FFA-E35D-4730-A9A0-DF02A5DA68EC}" destId="{15E6A2AF-1AC7-4A45-8EB7-8B8450B13025}" srcOrd="3" destOrd="0" parTransId="{EDD1A25B-6CB5-4E3A-819B-778D780938BC}" sibTransId="{1AC0F533-B958-4ED9-A4D7-9109D0350375}"/>
    <dgm:cxn modelId="{461B4877-46D4-45A5-AD01-9461F337A1EA}" srcId="{E2F16FFA-E35D-4730-A9A0-DF02A5DA68EC}" destId="{B86511D1-5FB6-43BF-8A2B-44631679D420}" srcOrd="0" destOrd="0" parTransId="{ABF5D928-6569-4470-AACB-8C3B390BD236}" sibTransId="{C264ED68-B471-49F5-82D4-A02D4D4424C0}"/>
    <dgm:cxn modelId="{9B07A3BC-B999-406B-BF79-D9341344FB7C}" type="presOf" srcId="{28ECA1CD-7286-474C-930E-A9304FA8244A}" destId="{77EFC378-E2EB-4CD4-97F6-FA422E091D6B}" srcOrd="0" destOrd="0" presId="urn:microsoft.com/office/officeart/2005/8/layout/cycle3"/>
    <dgm:cxn modelId="{1305E567-058A-4774-85BC-B94BA4B26022}" type="presOf" srcId="{AC85BA0A-93D5-40C8-8958-257EC4604FD6}" destId="{1E8EA26A-C8E2-4588-9414-9B22D16E0D99}" srcOrd="0" destOrd="0" presId="urn:microsoft.com/office/officeart/2005/8/layout/cycle3"/>
    <dgm:cxn modelId="{46D1FEC7-1144-4651-82E7-D45FDBFD78C3}" type="presOf" srcId="{C264ED68-B471-49F5-82D4-A02D4D4424C0}" destId="{530BBD3F-421C-4B14-956B-EA51BF8F59E2}" srcOrd="0" destOrd="0" presId="urn:microsoft.com/office/officeart/2005/8/layout/cycle3"/>
    <dgm:cxn modelId="{CCE3860D-AA07-45F3-AF3B-DFF40722C048}" srcId="{E2F16FFA-E35D-4730-A9A0-DF02A5DA68EC}" destId="{AC85BA0A-93D5-40C8-8958-257EC4604FD6}" srcOrd="4" destOrd="0" parTransId="{690269D7-3AD6-47FC-81D3-67F1F3C47C12}" sibTransId="{1489FDF1-7832-4049-B788-744C92ED6042}"/>
    <dgm:cxn modelId="{C51F271A-562F-4C68-B53D-8F8C4DF472A2}" srcId="{E2F16FFA-E35D-4730-A9A0-DF02A5DA68EC}" destId="{D2C983A2-FBC3-4EE3-87DA-0AB4FDC98242}" srcOrd="1" destOrd="0" parTransId="{11BE42CA-EA78-40F7-BCA9-F13331C20999}" sibTransId="{0925EFFD-0C35-4248-922D-071F6965A2BD}"/>
    <dgm:cxn modelId="{A8EC8E58-6C3C-4048-8973-8B0EDAC369DD}" type="presOf" srcId="{15E6A2AF-1AC7-4A45-8EB7-8B8450B13025}" destId="{5B537451-9E69-463C-BD6E-0D05451C823F}" srcOrd="0" destOrd="0" presId="urn:microsoft.com/office/officeart/2005/8/layout/cycle3"/>
    <dgm:cxn modelId="{9AD2C35F-D23B-44EB-8890-5FC8C83F2077}" type="presOf" srcId="{E2F16FFA-E35D-4730-A9A0-DF02A5DA68EC}" destId="{A4486B04-31A9-4F4B-9CB0-650ED2D4B788}" srcOrd="0" destOrd="0" presId="urn:microsoft.com/office/officeart/2005/8/layout/cycle3"/>
    <dgm:cxn modelId="{3F23C28A-41B3-4779-B637-EAB389402D74}" type="presOf" srcId="{B86511D1-5FB6-43BF-8A2B-44631679D420}" destId="{A152843A-AED5-4675-BC6E-2723EFEC738A}" srcOrd="0" destOrd="0" presId="urn:microsoft.com/office/officeart/2005/8/layout/cycle3"/>
    <dgm:cxn modelId="{0BA239B7-B709-4A25-9B2E-E1EC68F0FDE2}" type="presParOf" srcId="{A4486B04-31A9-4F4B-9CB0-650ED2D4B788}" destId="{B334DCB6-9A5E-4B57-8DCF-C13ED47EE714}" srcOrd="0" destOrd="0" presId="urn:microsoft.com/office/officeart/2005/8/layout/cycle3"/>
    <dgm:cxn modelId="{6A37F9CD-A72E-4529-8B97-3829799C2C01}" type="presParOf" srcId="{B334DCB6-9A5E-4B57-8DCF-C13ED47EE714}" destId="{A152843A-AED5-4675-BC6E-2723EFEC738A}" srcOrd="0" destOrd="0" presId="urn:microsoft.com/office/officeart/2005/8/layout/cycle3"/>
    <dgm:cxn modelId="{7C069641-295C-4397-B670-994DB792DA8C}" type="presParOf" srcId="{B334DCB6-9A5E-4B57-8DCF-C13ED47EE714}" destId="{530BBD3F-421C-4B14-956B-EA51BF8F59E2}" srcOrd="1" destOrd="0" presId="urn:microsoft.com/office/officeart/2005/8/layout/cycle3"/>
    <dgm:cxn modelId="{E56209E3-F6C5-4D77-AC90-D446777F5411}" type="presParOf" srcId="{B334DCB6-9A5E-4B57-8DCF-C13ED47EE714}" destId="{E376C050-903A-4599-922B-B8F86CB9358C}" srcOrd="2" destOrd="0" presId="urn:microsoft.com/office/officeart/2005/8/layout/cycle3"/>
    <dgm:cxn modelId="{A634EAC8-C3EC-41DC-89C5-CC61853E8538}" type="presParOf" srcId="{B334DCB6-9A5E-4B57-8DCF-C13ED47EE714}" destId="{77EFC378-E2EB-4CD4-97F6-FA422E091D6B}" srcOrd="3" destOrd="0" presId="urn:microsoft.com/office/officeart/2005/8/layout/cycle3"/>
    <dgm:cxn modelId="{5C7977F5-9A89-404D-8542-5706B4912E41}" type="presParOf" srcId="{B334DCB6-9A5E-4B57-8DCF-C13ED47EE714}" destId="{5B537451-9E69-463C-BD6E-0D05451C823F}" srcOrd="4" destOrd="0" presId="urn:microsoft.com/office/officeart/2005/8/layout/cycle3"/>
    <dgm:cxn modelId="{ACBF521F-F69D-43AE-8B1D-A74E472BB4FC}" type="presParOf" srcId="{B334DCB6-9A5E-4B57-8DCF-C13ED47EE714}" destId="{1E8EA26A-C8E2-4588-9414-9B22D16E0D9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C299F-1E2D-4766-B344-21FE94B6CD2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67D679B-1B56-4B3F-B5DF-ECF67A5C448A}">
      <dgm:prSet phldrT="[Text]" custT="1"/>
      <dgm:spPr/>
      <dgm:t>
        <a:bodyPr/>
        <a:lstStyle/>
        <a:p>
          <a:r>
            <a:rPr lang="es-CO" sz="2800" dirty="0" smtClean="0"/>
            <a:t>Proceso ordenes de compra</a:t>
          </a:r>
          <a:endParaRPr lang="es-CO" sz="2800" dirty="0"/>
        </a:p>
      </dgm:t>
    </dgm:pt>
    <dgm:pt modelId="{4AA0C146-B60B-471B-8461-9F6C84ED4304}" type="parTrans" cxnId="{3CAC0A0B-FBE1-4A66-B595-E7B0209505AA}">
      <dgm:prSet/>
      <dgm:spPr/>
      <dgm:t>
        <a:bodyPr/>
        <a:lstStyle/>
        <a:p>
          <a:endParaRPr lang="es-CO"/>
        </a:p>
      </dgm:t>
    </dgm:pt>
    <dgm:pt modelId="{E195F961-D94C-4D2C-9B31-BDBE14A48A34}" type="sibTrans" cxnId="{3CAC0A0B-FBE1-4A66-B595-E7B0209505AA}">
      <dgm:prSet/>
      <dgm:spPr/>
      <dgm:t>
        <a:bodyPr/>
        <a:lstStyle/>
        <a:p>
          <a:endParaRPr lang="es-CO"/>
        </a:p>
      </dgm:t>
    </dgm:pt>
    <dgm:pt modelId="{32F9F205-6164-4727-AEAA-908232C39494}">
      <dgm:prSet phldrT="[Text]" custT="1"/>
      <dgm:spPr/>
      <dgm:t>
        <a:bodyPr/>
        <a:lstStyle/>
        <a:p>
          <a:r>
            <a:rPr lang="es-CO" sz="2800" dirty="0" smtClean="0"/>
            <a:t>Proceso de subastas</a:t>
          </a:r>
          <a:endParaRPr lang="es-CO" sz="2800" dirty="0"/>
        </a:p>
      </dgm:t>
    </dgm:pt>
    <dgm:pt modelId="{6B03F881-554C-4DDD-B303-DC83DB64EB75}" type="parTrans" cxnId="{32BD52E3-E184-4D1E-A2BB-68032349DD9C}">
      <dgm:prSet/>
      <dgm:spPr/>
      <dgm:t>
        <a:bodyPr/>
        <a:lstStyle/>
        <a:p>
          <a:endParaRPr lang="es-CO"/>
        </a:p>
      </dgm:t>
    </dgm:pt>
    <dgm:pt modelId="{C0BD59AF-C102-462A-8B00-8CA3DF645E41}" type="sibTrans" cxnId="{32BD52E3-E184-4D1E-A2BB-68032349DD9C}">
      <dgm:prSet/>
      <dgm:spPr/>
      <dgm:t>
        <a:bodyPr/>
        <a:lstStyle/>
        <a:p>
          <a:endParaRPr lang="es-CO"/>
        </a:p>
      </dgm:t>
    </dgm:pt>
    <dgm:pt modelId="{BE39D6D3-956A-48B9-BE40-847B5F511157}">
      <dgm:prSet phldrT="[Text]" custT="1"/>
      <dgm:spPr/>
      <dgm:t>
        <a:bodyPr/>
        <a:lstStyle/>
        <a:p>
          <a:r>
            <a:rPr lang="es-CO" sz="2800" dirty="0" smtClean="0"/>
            <a:t>Proceso de cotizaciones</a:t>
          </a:r>
          <a:endParaRPr lang="es-CO" sz="2800" dirty="0"/>
        </a:p>
      </dgm:t>
    </dgm:pt>
    <dgm:pt modelId="{1A297252-73C3-4B32-9281-DB032125D7B3}" type="parTrans" cxnId="{D2E91EAD-7316-45CF-8CA2-926005C967F7}">
      <dgm:prSet/>
      <dgm:spPr/>
      <dgm:t>
        <a:bodyPr/>
        <a:lstStyle/>
        <a:p>
          <a:endParaRPr lang="es-CO"/>
        </a:p>
      </dgm:t>
    </dgm:pt>
    <dgm:pt modelId="{19317C93-C053-4544-9EF7-15AD3251670E}" type="sibTrans" cxnId="{D2E91EAD-7316-45CF-8CA2-926005C967F7}">
      <dgm:prSet/>
      <dgm:spPr/>
      <dgm:t>
        <a:bodyPr/>
        <a:lstStyle/>
        <a:p>
          <a:endParaRPr lang="es-CO"/>
        </a:p>
      </dgm:t>
    </dgm:pt>
    <dgm:pt modelId="{24F3F8B7-F22E-4BB8-8E3C-0B0E8F2E2A10}">
      <dgm:prSet phldrT="[Text]" custT="1"/>
      <dgm:spPr/>
      <dgm:t>
        <a:bodyPr/>
        <a:lstStyle/>
        <a:p>
          <a:r>
            <a:rPr lang="es-CO" sz="2800" dirty="0" smtClean="0"/>
            <a:t>Proceso de bolsa</a:t>
          </a:r>
          <a:endParaRPr lang="es-CO" sz="2800" dirty="0"/>
        </a:p>
      </dgm:t>
    </dgm:pt>
    <dgm:pt modelId="{F0B5925B-6F27-4526-8D61-D8DFEE08B614}" type="parTrans" cxnId="{8AAAE1E2-7F84-4639-9D12-F46337A7F915}">
      <dgm:prSet/>
      <dgm:spPr/>
      <dgm:t>
        <a:bodyPr/>
        <a:lstStyle/>
        <a:p>
          <a:endParaRPr lang="es-CO"/>
        </a:p>
      </dgm:t>
    </dgm:pt>
    <dgm:pt modelId="{51D83051-B008-4957-9351-5BAAB1B408C6}" type="sibTrans" cxnId="{8AAAE1E2-7F84-4639-9D12-F46337A7F915}">
      <dgm:prSet/>
      <dgm:spPr/>
      <dgm:t>
        <a:bodyPr/>
        <a:lstStyle/>
        <a:p>
          <a:endParaRPr lang="es-CO"/>
        </a:p>
      </dgm:t>
    </dgm:pt>
    <dgm:pt modelId="{2842FDF4-F30F-476F-9625-59F24C175538}">
      <dgm:prSet phldrT="[Text]" custT="1"/>
      <dgm:spPr/>
      <dgm:t>
        <a:bodyPr/>
        <a:lstStyle/>
        <a:p>
          <a:r>
            <a:rPr lang="es-CO" sz="2200" dirty="0" smtClean="0"/>
            <a:t>Proceso Retroalimentación</a:t>
          </a:r>
          <a:endParaRPr lang="es-CO" sz="2200" dirty="0"/>
        </a:p>
      </dgm:t>
    </dgm:pt>
    <dgm:pt modelId="{14CA04CF-F85D-49D4-B9E6-A7EC23D5828F}" type="parTrans" cxnId="{ED70AA34-CCD8-445E-98CE-6EED9825BC8B}">
      <dgm:prSet/>
      <dgm:spPr/>
      <dgm:t>
        <a:bodyPr/>
        <a:lstStyle/>
        <a:p>
          <a:endParaRPr lang="es-CO"/>
        </a:p>
      </dgm:t>
    </dgm:pt>
    <dgm:pt modelId="{812AD2D0-1547-46EA-8C52-F3361B804332}" type="sibTrans" cxnId="{ED70AA34-CCD8-445E-98CE-6EED9825BC8B}">
      <dgm:prSet/>
      <dgm:spPr/>
      <dgm:t>
        <a:bodyPr/>
        <a:lstStyle/>
        <a:p>
          <a:endParaRPr lang="es-CO"/>
        </a:p>
      </dgm:t>
    </dgm:pt>
    <dgm:pt modelId="{5CD1506F-4A17-44D9-A2E3-4F6AFAFF2F1C}" type="pres">
      <dgm:prSet presAssocID="{F31C299F-1E2D-4766-B344-21FE94B6CD2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575B415-E2D0-493A-A903-AECC6B74B50D}" type="pres">
      <dgm:prSet presAssocID="{F31C299F-1E2D-4766-B344-21FE94B6CD27}" presName="arrow" presStyleLbl="bgShp" presStyleIdx="0" presStyleCnt="1"/>
      <dgm:spPr/>
    </dgm:pt>
    <dgm:pt modelId="{78381880-D149-4E0F-A468-8D771BAB74F0}" type="pres">
      <dgm:prSet presAssocID="{F31C299F-1E2D-4766-B344-21FE94B6CD27}" presName="points" presStyleCnt="0"/>
      <dgm:spPr/>
    </dgm:pt>
    <dgm:pt modelId="{54C187D5-2C2D-4C2F-A60E-3469E1EEFDD0}" type="pres">
      <dgm:prSet presAssocID="{B67D679B-1B56-4B3F-B5DF-ECF67A5C448A}" presName="compositeA" presStyleCnt="0"/>
      <dgm:spPr/>
    </dgm:pt>
    <dgm:pt modelId="{3E4F4330-D73D-42C7-930B-A81D01818FC6}" type="pres">
      <dgm:prSet presAssocID="{B67D679B-1B56-4B3F-B5DF-ECF67A5C448A}" presName="textA" presStyleLbl="revTx" presStyleIdx="0" presStyleCnt="5" custScaleX="31897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9BA5F0-BE50-47D1-9D21-AA3722A07EA0}" type="pres">
      <dgm:prSet presAssocID="{B67D679B-1B56-4B3F-B5DF-ECF67A5C448A}" presName="circleA" presStyleLbl="node1" presStyleIdx="0" presStyleCnt="5"/>
      <dgm:spPr/>
    </dgm:pt>
    <dgm:pt modelId="{3399B8C3-7366-4441-B35A-9C86A5510D38}" type="pres">
      <dgm:prSet presAssocID="{B67D679B-1B56-4B3F-B5DF-ECF67A5C448A}" presName="spaceA" presStyleCnt="0"/>
      <dgm:spPr/>
    </dgm:pt>
    <dgm:pt modelId="{884690C1-28E9-4A60-B570-5937D50A0B11}" type="pres">
      <dgm:prSet presAssocID="{E195F961-D94C-4D2C-9B31-BDBE14A48A34}" presName="space" presStyleCnt="0"/>
      <dgm:spPr/>
    </dgm:pt>
    <dgm:pt modelId="{326AB2FA-1382-4F7A-B64D-136CEAE66EE7}" type="pres">
      <dgm:prSet presAssocID="{32F9F205-6164-4727-AEAA-908232C39494}" presName="compositeB" presStyleCnt="0"/>
      <dgm:spPr/>
    </dgm:pt>
    <dgm:pt modelId="{79B09DDB-E8D9-47B0-86CB-5CCB0C38CFDC}" type="pres">
      <dgm:prSet presAssocID="{32F9F205-6164-4727-AEAA-908232C39494}" presName="textB" presStyleLbl="revTx" presStyleIdx="1" presStyleCnt="5" custScaleX="2890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BE8FA65-9A27-4459-A1F2-9872A74F52A1}" type="pres">
      <dgm:prSet presAssocID="{32F9F205-6164-4727-AEAA-908232C39494}" presName="circleB" presStyleLbl="node1" presStyleIdx="1" presStyleCnt="5"/>
      <dgm:spPr/>
    </dgm:pt>
    <dgm:pt modelId="{18C1B948-B781-443A-B63F-D5EFC1467DEF}" type="pres">
      <dgm:prSet presAssocID="{32F9F205-6164-4727-AEAA-908232C39494}" presName="spaceB" presStyleCnt="0"/>
      <dgm:spPr/>
    </dgm:pt>
    <dgm:pt modelId="{4A2488C0-0138-469A-A7AD-1C56752AAB5A}" type="pres">
      <dgm:prSet presAssocID="{C0BD59AF-C102-462A-8B00-8CA3DF645E41}" presName="space" presStyleCnt="0"/>
      <dgm:spPr/>
    </dgm:pt>
    <dgm:pt modelId="{1DAEFD91-BC73-4930-B159-40868FBB22F0}" type="pres">
      <dgm:prSet presAssocID="{BE39D6D3-956A-48B9-BE40-847B5F511157}" presName="compositeA" presStyleCnt="0"/>
      <dgm:spPr/>
    </dgm:pt>
    <dgm:pt modelId="{14E80C3C-60D2-42E1-A287-AEAAA14531C7}" type="pres">
      <dgm:prSet presAssocID="{BE39D6D3-956A-48B9-BE40-847B5F511157}" presName="textA" presStyleLbl="revTx" presStyleIdx="2" presStyleCnt="5" custScaleX="29061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0D58F11-7CE5-485D-9160-9E20CFFE0EA6}" type="pres">
      <dgm:prSet presAssocID="{BE39D6D3-956A-48B9-BE40-847B5F511157}" presName="circleA" presStyleLbl="node1" presStyleIdx="2" presStyleCnt="5"/>
      <dgm:spPr/>
    </dgm:pt>
    <dgm:pt modelId="{095E410B-F833-47F8-B148-FE4C53C66123}" type="pres">
      <dgm:prSet presAssocID="{BE39D6D3-956A-48B9-BE40-847B5F511157}" presName="spaceA" presStyleCnt="0"/>
      <dgm:spPr/>
    </dgm:pt>
    <dgm:pt modelId="{B32905AB-4B86-447C-ABE1-0E9DF394F118}" type="pres">
      <dgm:prSet presAssocID="{19317C93-C053-4544-9EF7-15AD3251670E}" presName="space" presStyleCnt="0"/>
      <dgm:spPr/>
    </dgm:pt>
    <dgm:pt modelId="{BE6AEA76-D332-440C-A7E7-46ACC23F8690}" type="pres">
      <dgm:prSet presAssocID="{24F3F8B7-F22E-4BB8-8E3C-0B0E8F2E2A10}" presName="compositeB" presStyleCnt="0"/>
      <dgm:spPr/>
    </dgm:pt>
    <dgm:pt modelId="{10A0BCF5-25F8-4126-932A-404A698FA072}" type="pres">
      <dgm:prSet presAssocID="{24F3F8B7-F22E-4BB8-8E3C-0B0E8F2E2A10}" presName="textB" presStyleLbl="revTx" presStyleIdx="3" presStyleCnt="5" custScaleX="22905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AEB806-B4B3-4A7E-822A-C737886057A7}" type="pres">
      <dgm:prSet presAssocID="{24F3F8B7-F22E-4BB8-8E3C-0B0E8F2E2A10}" presName="circleB" presStyleLbl="node1" presStyleIdx="3" presStyleCnt="5"/>
      <dgm:spPr>
        <a:solidFill>
          <a:srgbClr val="FFFF00"/>
        </a:solidFill>
      </dgm:spPr>
      <dgm:t>
        <a:bodyPr/>
        <a:lstStyle/>
        <a:p>
          <a:endParaRPr lang="es-CO"/>
        </a:p>
      </dgm:t>
    </dgm:pt>
    <dgm:pt modelId="{E0446BC2-7C91-4977-9C10-D984A36A6717}" type="pres">
      <dgm:prSet presAssocID="{24F3F8B7-F22E-4BB8-8E3C-0B0E8F2E2A10}" presName="spaceB" presStyleCnt="0"/>
      <dgm:spPr/>
    </dgm:pt>
    <dgm:pt modelId="{4D5C8D4C-4DF0-40AD-9E05-00353FB96727}" type="pres">
      <dgm:prSet presAssocID="{51D83051-B008-4957-9351-5BAAB1B408C6}" presName="space" presStyleCnt="0"/>
      <dgm:spPr/>
    </dgm:pt>
    <dgm:pt modelId="{972B4BDE-574C-4824-93BD-9D5CB9F1C5CA}" type="pres">
      <dgm:prSet presAssocID="{2842FDF4-F30F-476F-9625-59F24C175538}" presName="compositeA" presStyleCnt="0"/>
      <dgm:spPr/>
    </dgm:pt>
    <dgm:pt modelId="{430B2036-5D48-4784-BB8C-B778D6F8F044}" type="pres">
      <dgm:prSet presAssocID="{2842FDF4-F30F-476F-9625-59F24C175538}" presName="textA" presStyleLbl="revTx" presStyleIdx="4" presStyleCnt="5" custScaleX="33179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2B3F24E-4E40-4ED6-9C41-203D90C16515}" type="pres">
      <dgm:prSet presAssocID="{2842FDF4-F30F-476F-9625-59F24C175538}" presName="circleA" presStyleLbl="node1" presStyleIdx="4" presStyleCnt="5"/>
      <dgm:spPr>
        <a:solidFill>
          <a:srgbClr val="FFFF00"/>
        </a:solidFill>
      </dgm:spPr>
      <dgm:t>
        <a:bodyPr/>
        <a:lstStyle/>
        <a:p>
          <a:endParaRPr lang="es-CO"/>
        </a:p>
      </dgm:t>
    </dgm:pt>
    <dgm:pt modelId="{0F254B61-DBCB-4652-8960-8B6B9B98AC75}" type="pres">
      <dgm:prSet presAssocID="{2842FDF4-F30F-476F-9625-59F24C175538}" presName="spaceA" presStyleCnt="0"/>
      <dgm:spPr/>
    </dgm:pt>
  </dgm:ptLst>
  <dgm:cxnLst>
    <dgm:cxn modelId="{7E3C068B-1146-482D-955C-489D52387D92}" type="presOf" srcId="{2842FDF4-F30F-476F-9625-59F24C175538}" destId="{430B2036-5D48-4784-BB8C-B778D6F8F044}" srcOrd="0" destOrd="0" presId="urn:microsoft.com/office/officeart/2005/8/layout/hProcess11"/>
    <dgm:cxn modelId="{A9344A5F-A670-4363-BDA4-1B8FBD2A9CD5}" type="presOf" srcId="{BE39D6D3-956A-48B9-BE40-847B5F511157}" destId="{14E80C3C-60D2-42E1-A287-AEAAA14531C7}" srcOrd="0" destOrd="0" presId="urn:microsoft.com/office/officeart/2005/8/layout/hProcess11"/>
    <dgm:cxn modelId="{04663B33-AEE5-40D4-9527-31D3923B94A9}" type="presOf" srcId="{32F9F205-6164-4727-AEAA-908232C39494}" destId="{79B09DDB-E8D9-47B0-86CB-5CCB0C38CFDC}" srcOrd="0" destOrd="0" presId="urn:microsoft.com/office/officeart/2005/8/layout/hProcess11"/>
    <dgm:cxn modelId="{D2E91EAD-7316-45CF-8CA2-926005C967F7}" srcId="{F31C299F-1E2D-4766-B344-21FE94B6CD27}" destId="{BE39D6D3-956A-48B9-BE40-847B5F511157}" srcOrd="2" destOrd="0" parTransId="{1A297252-73C3-4B32-9281-DB032125D7B3}" sibTransId="{19317C93-C053-4544-9EF7-15AD3251670E}"/>
    <dgm:cxn modelId="{F0ED09EF-572F-4844-B026-486964B5A639}" type="presOf" srcId="{24F3F8B7-F22E-4BB8-8E3C-0B0E8F2E2A10}" destId="{10A0BCF5-25F8-4126-932A-404A698FA072}" srcOrd="0" destOrd="0" presId="urn:microsoft.com/office/officeart/2005/8/layout/hProcess11"/>
    <dgm:cxn modelId="{882F30A1-0126-438A-A97D-69E2FA8E6C45}" type="presOf" srcId="{F31C299F-1E2D-4766-B344-21FE94B6CD27}" destId="{5CD1506F-4A17-44D9-A2E3-4F6AFAFF2F1C}" srcOrd="0" destOrd="0" presId="urn:microsoft.com/office/officeart/2005/8/layout/hProcess11"/>
    <dgm:cxn modelId="{1780EC28-7364-4958-9A79-22E0F7A05014}" type="presOf" srcId="{B67D679B-1B56-4B3F-B5DF-ECF67A5C448A}" destId="{3E4F4330-D73D-42C7-930B-A81D01818FC6}" srcOrd="0" destOrd="0" presId="urn:microsoft.com/office/officeart/2005/8/layout/hProcess11"/>
    <dgm:cxn modelId="{3CAC0A0B-FBE1-4A66-B595-E7B0209505AA}" srcId="{F31C299F-1E2D-4766-B344-21FE94B6CD27}" destId="{B67D679B-1B56-4B3F-B5DF-ECF67A5C448A}" srcOrd="0" destOrd="0" parTransId="{4AA0C146-B60B-471B-8461-9F6C84ED4304}" sibTransId="{E195F961-D94C-4D2C-9B31-BDBE14A48A34}"/>
    <dgm:cxn modelId="{ED70AA34-CCD8-445E-98CE-6EED9825BC8B}" srcId="{F31C299F-1E2D-4766-B344-21FE94B6CD27}" destId="{2842FDF4-F30F-476F-9625-59F24C175538}" srcOrd="4" destOrd="0" parTransId="{14CA04CF-F85D-49D4-B9E6-A7EC23D5828F}" sibTransId="{812AD2D0-1547-46EA-8C52-F3361B804332}"/>
    <dgm:cxn modelId="{32BD52E3-E184-4D1E-A2BB-68032349DD9C}" srcId="{F31C299F-1E2D-4766-B344-21FE94B6CD27}" destId="{32F9F205-6164-4727-AEAA-908232C39494}" srcOrd="1" destOrd="0" parTransId="{6B03F881-554C-4DDD-B303-DC83DB64EB75}" sibTransId="{C0BD59AF-C102-462A-8B00-8CA3DF645E41}"/>
    <dgm:cxn modelId="{8AAAE1E2-7F84-4639-9D12-F46337A7F915}" srcId="{F31C299F-1E2D-4766-B344-21FE94B6CD27}" destId="{24F3F8B7-F22E-4BB8-8E3C-0B0E8F2E2A10}" srcOrd="3" destOrd="0" parTransId="{F0B5925B-6F27-4526-8D61-D8DFEE08B614}" sibTransId="{51D83051-B008-4957-9351-5BAAB1B408C6}"/>
    <dgm:cxn modelId="{B41BD6E6-0665-420C-ACF2-CDD4B561EEFF}" type="presParOf" srcId="{5CD1506F-4A17-44D9-A2E3-4F6AFAFF2F1C}" destId="{7575B415-E2D0-493A-A903-AECC6B74B50D}" srcOrd="0" destOrd="0" presId="urn:microsoft.com/office/officeart/2005/8/layout/hProcess11"/>
    <dgm:cxn modelId="{8392E336-AB20-43E4-B61E-EB4C343EB28D}" type="presParOf" srcId="{5CD1506F-4A17-44D9-A2E3-4F6AFAFF2F1C}" destId="{78381880-D149-4E0F-A468-8D771BAB74F0}" srcOrd="1" destOrd="0" presId="urn:microsoft.com/office/officeart/2005/8/layout/hProcess11"/>
    <dgm:cxn modelId="{21F94C8E-8F9E-44ED-B0B0-B16A1D7D050F}" type="presParOf" srcId="{78381880-D149-4E0F-A468-8D771BAB74F0}" destId="{54C187D5-2C2D-4C2F-A60E-3469E1EEFDD0}" srcOrd="0" destOrd="0" presId="urn:microsoft.com/office/officeart/2005/8/layout/hProcess11"/>
    <dgm:cxn modelId="{64E2E152-8CEF-49FB-A338-4A08349AEE7C}" type="presParOf" srcId="{54C187D5-2C2D-4C2F-A60E-3469E1EEFDD0}" destId="{3E4F4330-D73D-42C7-930B-A81D01818FC6}" srcOrd="0" destOrd="0" presId="urn:microsoft.com/office/officeart/2005/8/layout/hProcess11"/>
    <dgm:cxn modelId="{87089D9F-DFD3-4434-BA94-D752BF919817}" type="presParOf" srcId="{54C187D5-2C2D-4C2F-A60E-3469E1EEFDD0}" destId="{EC9BA5F0-BE50-47D1-9D21-AA3722A07EA0}" srcOrd="1" destOrd="0" presId="urn:microsoft.com/office/officeart/2005/8/layout/hProcess11"/>
    <dgm:cxn modelId="{BC0CD584-D205-4C33-A169-084D674F7C15}" type="presParOf" srcId="{54C187D5-2C2D-4C2F-A60E-3469E1EEFDD0}" destId="{3399B8C3-7366-4441-B35A-9C86A5510D38}" srcOrd="2" destOrd="0" presId="urn:microsoft.com/office/officeart/2005/8/layout/hProcess11"/>
    <dgm:cxn modelId="{E5F546D7-0061-43B3-851A-06B507F9BB16}" type="presParOf" srcId="{78381880-D149-4E0F-A468-8D771BAB74F0}" destId="{884690C1-28E9-4A60-B570-5937D50A0B11}" srcOrd="1" destOrd="0" presId="urn:microsoft.com/office/officeart/2005/8/layout/hProcess11"/>
    <dgm:cxn modelId="{38A2F08B-F3CF-49BE-870F-EBDFDF17C3D3}" type="presParOf" srcId="{78381880-D149-4E0F-A468-8D771BAB74F0}" destId="{326AB2FA-1382-4F7A-B64D-136CEAE66EE7}" srcOrd="2" destOrd="0" presId="urn:microsoft.com/office/officeart/2005/8/layout/hProcess11"/>
    <dgm:cxn modelId="{98AFD916-4313-44AF-AA9F-6CFF71D72E7F}" type="presParOf" srcId="{326AB2FA-1382-4F7A-B64D-136CEAE66EE7}" destId="{79B09DDB-E8D9-47B0-86CB-5CCB0C38CFDC}" srcOrd="0" destOrd="0" presId="urn:microsoft.com/office/officeart/2005/8/layout/hProcess11"/>
    <dgm:cxn modelId="{CD7DEB2A-1444-4660-A456-881925B14934}" type="presParOf" srcId="{326AB2FA-1382-4F7A-B64D-136CEAE66EE7}" destId="{EBE8FA65-9A27-4459-A1F2-9872A74F52A1}" srcOrd="1" destOrd="0" presId="urn:microsoft.com/office/officeart/2005/8/layout/hProcess11"/>
    <dgm:cxn modelId="{C3F0038E-4B5B-4B09-AE03-EC1384D1AC7F}" type="presParOf" srcId="{326AB2FA-1382-4F7A-B64D-136CEAE66EE7}" destId="{18C1B948-B781-443A-B63F-D5EFC1467DEF}" srcOrd="2" destOrd="0" presId="urn:microsoft.com/office/officeart/2005/8/layout/hProcess11"/>
    <dgm:cxn modelId="{8BFAF7F8-7172-4BD4-A849-81E972C3FDD0}" type="presParOf" srcId="{78381880-D149-4E0F-A468-8D771BAB74F0}" destId="{4A2488C0-0138-469A-A7AD-1C56752AAB5A}" srcOrd="3" destOrd="0" presId="urn:microsoft.com/office/officeart/2005/8/layout/hProcess11"/>
    <dgm:cxn modelId="{30E2B56A-991A-4129-B190-8032B218B921}" type="presParOf" srcId="{78381880-D149-4E0F-A468-8D771BAB74F0}" destId="{1DAEFD91-BC73-4930-B159-40868FBB22F0}" srcOrd="4" destOrd="0" presId="urn:microsoft.com/office/officeart/2005/8/layout/hProcess11"/>
    <dgm:cxn modelId="{07C0927E-8908-4423-B686-F32D79C96526}" type="presParOf" srcId="{1DAEFD91-BC73-4930-B159-40868FBB22F0}" destId="{14E80C3C-60D2-42E1-A287-AEAAA14531C7}" srcOrd="0" destOrd="0" presId="urn:microsoft.com/office/officeart/2005/8/layout/hProcess11"/>
    <dgm:cxn modelId="{C3750207-3DB5-4F80-A0DD-93B228252DC2}" type="presParOf" srcId="{1DAEFD91-BC73-4930-B159-40868FBB22F0}" destId="{80D58F11-7CE5-485D-9160-9E20CFFE0EA6}" srcOrd="1" destOrd="0" presId="urn:microsoft.com/office/officeart/2005/8/layout/hProcess11"/>
    <dgm:cxn modelId="{5E514BF7-02D8-4589-8257-ADB3746AB29C}" type="presParOf" srcId="{1DAEFD91-BC73-4930-B159-40868FBB22F0}" destId="{095E410B-F833-47F8-B148-FE4C53C66123}" srcOrd="2" destOrd="0" presId="urn:microsoft.com/office/officeart/2005/8/layout/hProcess11"/>
    <dgm:cxn modelId="{59D39CD4-112E-48FC-8B61-F611A3D414C5}" type="presParOf" srcId="{78381880-D149-4E0F-A468-8D771BAB74F0}" destId="{B32905AB-4B86-447C-ABE1-0E9DF394F118}" srcOrd="5" destOrd="0" presId="urn:microsoft.com/office/officeart/2005/8/layout/hProcess11"/>
    <dgm:cxn modelId="{A2311EAF-73A1-4A9E-AA9E-792ECE5BE8DA}" type="presParOf" srcId="{78381880-D149-4E0F-A468-8D771BAB74F0}" destId="{BE6AEA76-D332-440C-A7E7-46ACC23F8690}" srcOrd="6" destOrd="0" presId="urn:microsoft.com/office/officeart/2005/8/layout/hProcess11"/>
    <dgm:cxn modelId="{63F00E31-C22F-48BE-9D4D-08D5E8245178}" type="presParOf" srcId="{BE6AEA76-D332-440C-A7E7-46ACC23F8690}" destId="{10A0BCF5-25F8-4126-932A-404A698FA072}" srcOrd="0" destOrd="0" presId="urn:microsoft.com/office/officeart/2005/8/layout/hProcess11"/>
    <dgm:cxn modelId="{39CBFB34-A9A9-4C7A-B45F-9A6D0179C7A7}" type="presParOf" srcId="{BE6AEA76-D332-440C-A7E7-46ACC23F8690}" destId="{B2AEB806-B4B3-4A7E-822A-C737886057A7}" srcOrd="1" destOrd="0" presId="urn:microsoft.com/office/officeart/2005/8/layout/hProcess11"/>
    <dgm:cxn modelId="{E73E51D7-E6ED-40FD-BC21-50F98089D5B4}" type="presParOf" srcId="{BE6AEA76-D332-440C-A7E7-46ACC23F8690}" destId="{E0446BC2-7C91-4977-9C10-D984A36A6717}" srcOrd="2" destOrd="0" presId="urn:microsoft.com/office/officeart/2005/8/layout/hProcess11"/>
    <dgm:cxn modelId="{F59182D0-DCB4-48F6-B682-879077DE30BA}" type="presParOf" srcId="{78381880-D149-4E0F-A468-8D771BAB74F0}" destId="{4D5C8D4C-4DF0-40AD-9E05-00353FB96727}" srcOrd="7" destOrd="0" presId="urn:microsoft.com/office/officeart/2005/8/layout/hProcess11"/>
    <dgm:cxn modelId="{3F38EC56-D83E-42A5-ACBD-768F8F93903D}" type="presParOf" srcId="{78381880-D149-4E0F-A468-8D771BAB74F0}" destId="{972B4BDE-574C-4824-93BD-9D5CB9F1C5CA}" srcOrd="8" destOrd="0" presId="urn:microsoft.com/office/officeart/2005/8/layout/hProcess11"/>
    <dgm:cxn modelId="{E238FECD-A39A-4E1C-A906-9A6468964F1D}" type="presParOf" srcId="{972B4BDE-574C-4824-93BD-9D5CB9F1C5CA}" destId="{430B2036-5D48-4784-BB8C-B778D6F8F044}" srcOrd="0" destOrd="0" presId="urn:microsoft.com/office/officeart/2005/8/layout/hProcess11"/>
    <dgm:cxn modelId="{5C8B8F06-158A-4690-9CA0-B2F06B0A2949}" type="presParOf" srcId="{972B4BDE-574C-4824-93BD-9D5CB9F1C5CA}" destId="{52B3F24E-4E40-4ED6-9C41-203D90C16515}" srcOrd="1" destOrd="0" presId="urn:microsoft.com/office/officeart/2005/8/layout/hProcess11"/>
    <dgm:cxn modelId="{6F65E735-FB10-4296-AE4B-33529EFDD79C}" type="presParOf" srcId="{972B4BDE-574C-4824-93BD-9D5CB9F1C5CA}" destId="{0F254B61-DBCB-4652-8960-8B6B9B98AC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1C299F-1E2D-4766-B344-21FE94B6CD2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4F3F8B7-F22E-4BB8-8E3C-0B0E8F2E2A10}">
      <dgm:prSet phldrT="[Text]" custT="1"/>
      <dgm:spPr/>
      <dgm:t>
        <a:bodyPr/>
        <a:lstStyle/>
        <a:p>
          <a:r>
            <a:rPr lang="es-CO" sz="2800" dirty="0" smtClean="0">
              <a:latin typeface="Arial" panose="020B0604020202020204" pitchFamily="34" charset="0"/>
              <a:cs typeface="Arial" panose="020B0604020202020204" pitchFamily="34" charset="0"/>
            </a:rPr>
            <a:t>Continuar y finalizar proceso de bolsa (</a:t>
          </a:r>
          <a:r>
            <a:rPr lang="es-CO" sz="2800" b="1" dirty="0" smtClean="0">
              <a:latin typeface="Arial" panose="020B0604020202020204" pitchFamily="34" charset="0"/>
              <a:cs typeface="Arial" panose="020B0604020202020204" pitchFamily="34" charset="0"/>
            </a:rPr>
            <a:t>PI4</a:t>
          </a:r>
          <a:r>
            <a:rPr lang="es-CO" sz="28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s-CO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B5925B-6F27-4526-8D61-D8DFEE08B614}" type="parTrans" cxnId="{8AAAE1E2-7F84-4639-9D12-F46337A7F915}">
      <dgm:prSet/>
      <dgm:spPr/>
      <dgm:t>
        <a:bodyPr/>
        <a:lstStyle/>
        <a:p>
          <a:endParaRPr lang="es-CO"/>
        </a:p>
      </dgm:t>
    </dgm:pt>
    <dgm:pt modelId="{51D83051-B008-4957-9351-5BAAB1B408C6}" type="sibTrans" cxnId="{8AAAE1E2-7F84-4639-9D12-F46337A7F915}">
      <dgm:prSet/>
      <dgm:spPr/>
      <dgm:t>
        <a:bodyPr/>
        <a:lstStyle/>
        <a:p>
          <a:endParaRPr lang="es-CO"/>
        </a:p>
      </dgm:t>
    </dgm:pt>
    <dgm:pt modelId="{2842FDF4-F30F-476F-9625-59F24C175538}">
      <dgm:prSet phldrT="[Text]" custT="1"/>
      <dgm:spPr/>
      <dgm:t>
        <a:bodyPr/>
        <a:lstStyle/>
        <a:p>
          <a:r>
            <a:rPr lang="es-CO" sz="2800" dirty="0" smtClean="0">
              <a:latin typeface="Arial" panose="020B0604020202020204" pitchFamily="34" charset="0"/>
              <a:cs typeface="Arial" panose="020B0604020202020204" pitchFamily="34" charset="0"/>
            </a:rPr>
            <a:t>Proceso Retroalimentación (</a:t>
          </a:r>
          <a:r>
            <a:rPr lang="es-CO" sz="2800" b="1" dirty="0" smtClean="0">
              <a:latin typeface="Arial" panose="020B0604020202020204" pitchFamily="34" charset="0"/>
              <a:cs typeface="Arial" panose="020B0604020202020204" pitchFamily="34" charset="0"/>
            </a:rPr>
            <a:t>PI5</a:t>
          </a:r>
          <a:r>
            <a:rPr lang="es-CO" sz="28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s-CO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CA04CF-F85D-49D4-B9E6-A7EC23D5828F}" type="parTrans" cxnId="{ED70AA34-CCD8-445E-98CE-6EED9825BC8B}">
      <dgm:prSet/>
      <dgm:spPr/>
      <dgm:t>
        <a:bodyPr/>
        <a:lstStyle/>
        <a:p>
          <a:endParaRPr lang="es-CO"/>
        </a:p>
      </dgm:t>
    </dgm:pt>
    <dgm:pt modelId="{812AD2D0-1547-46EA-8C52-F3361B804332}" type="sibTrans" cxnId="{ED70AA34-CCD8-445E-98CE-6EED9825BC8B}">
      <dgm:prSet/>
      <dgm:spPr/>
      <dgm:t>
        <a:bodyPr/>
        <a:lstStyle/>
        <a:p>
          <a:endParaRPr lang="es-CO"/>
        </a:p>
      </dgm:t>
    </dgm:pt>
    <dgm:pt modelId="{5CD1506F-4A17-44D9-A2E3-4F6AFAFF2F1C}" type="pres">
      <dgm:prSet presAssocID="{F31C299F-1E2D-4766-B344-21FE94B6CD2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575B415-E2D0-493A-A903-AECC6B74B50D}" type="pres">
      <dgm:prSet presAssocID="{F31C299F-1E2D-4766-B344-21FE94B6CD27}" presName="arrow" presStyleLbl="bgShp" presStyleIdx="0" presStyleCnt="1"/>
      <dgm:spPr/>
    </dgm:pt>
    <dgm:pt modelId="{78381880-D149-4E0F-A468-8D771BAB74F0}" type="pres">
      <dgm:prSet presAssocID="{F31C299F-1E2D-4766-B344-21FE94B6CD27}" presName="points" presStyleCnt="0"/>
      <dgm:spPr/>
    </dgm:pt>
    <dgm:pt modelId="{78657C97-C82D-4BDA-B2D6-305105E359B2}" type="pres">
      <dgm:prSet presAssocID="{24F3F8B7-F22E-4BB8-8E3C-0B0E8F2E2A10}" presName="compositeA" presStyleCnt="0"/>
      <dgm:spPr/>
    </dgm:pt>
    <dgm:pt modelId="{3F33D47A-E936-4B06-91EE-968916B8B9B1}" type="pres">
      <dgm:prSet presAssocID="{24F3F8B7-F22E-4BB8-8E3C-0B0E8F2E2A10}" presName="textA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F6F0B23-495C-4951-B732-D474C620688D}" type="pres">
      <dgm:prSet presAssocID="{24F3F8B7-F22E-4BB8-8E3C-0B0E8F2E2A10}" presName="circleA" presStyleLbl="node1" presStyleIdx="0" presStyleCnt="2"/>
      <dgm:spPr/>
    </dgm:pt>
    <dgm:pt modelId="{2DD9F9EE-65FE-4F8B-B2A2-84829FD70484}" type="pres">
      <dgm:prSet presAssocID="{24F3F8B7-F22E-4BB8-8E3C-0B0E8F2E2A10}" presName="spaceA" presStyleCnt="0"/>
      <dgm:spPr/>
    </dgm:pt>
    <dgm:pt modelId="{4D5C8D4C-4DF0-40AD-9E05-00353FB96727}" type="pres">
      <dgm:prSet presAssocID="{51D83051-B008-4957-9351-5BAAB1B408C6}" presName="space" presStyleCnt="0"/>
      <dgm:spPr/>
    </dgm:pt>
    <dgm:pt modelId="{4453112B-9C8A-463C-A044-1A884A448A52}" type="pres">
      <dgm:prSet presAssocID="{2842FDF4-F30F-476F-9625-59F24C175538}" presName="compositeB" presStyleCnt="0"/>
      <dgm:spPr/>
    </dgm:pt>
    <dgm:pt modelId="{E46762C1-D806-402B-AE0E-99BE169E469C}" type="pres">
      <dgm:prSet presAssocID="{2842FDF4-F30F-476F-9625-59F24C175538}" presName="text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6723942-5779-48F3-9475-148A2CE1364E}" type="pres">
      <dgm:prSet presAssocID="{2842FDF4-F30F-476F-9625-59F24C175538}" presName="circleB" presStyleLbl="node1" presStyleIdx="1" presStyleCnt="2"/>
      <dgm:spPr/>
    </dgm:pt>
    <dgm:pt modelId="{BAF08EAC-BC86-4B8F-892C-508DE27CBDAA}" type="pres">
      <dgm:prSet presAssocID="{2842FDF4-F30F-476F-9625-59F24C175538}" presName="spaceB" presStyleCnt="0"/>
      <dgm:spPr/>
    </dgm:pt>
  </dgm:ptLst>
  <dgm:cxnLst>
    <dgm:cxn modelId="{F92FAE84-3629-4999-A691-FBE83E597CDF}" type="presOf" srcId="{F31C299F-1E2D-4766-B344-21FE94B6CD27}" destId="{5CD1506F-4A17-44D9-A2E3-4F6AFAFF2F1C}" srcOrd="0" destOrd="0" presId="urn:microsoft.com/office/officeart/2005/8/layout/hProcess11"/>
    <dgm:cxn modelId="{A73199E2-D68E-485D-BB73-D9ECE38A3889}" type="presOf" srcId="{24F3F8B7-F22E-4BB8-8E3C-0B0E8F2E2A10}" destId="{3F33D47A-E936-4B06-91EE-968916B8B9B1}" srcOrd="0" destOrd="0" presId="urn:microsoft.com/office/officeart/2005/8/layout/hProcess11"/>
    <dgm:cxn modelId="{ED70AA34-CCD8-445E-98CE-6EED9825BC8B}" srcId="{F31C299F-1E2D-4766-B344-21FE94B6CD27}" destId="{2842FDF4-F30F-476F-9625-59F24C175538}" srcOrd="1" destOrd="0" parTransId="{14CA04CF-F85D-49D4-B9E6-A7EC23D5828F}" sibTransId="{812AD2D0-1547-46EA-8C52-F3361B804332}"/>
    <dgm:cxn modelId="{02015BDF-8378-4452-AA0D-2D830986E193}" type="presOf" srcId="{2842FDF4-F30F-476F-9625-59F24C175538}" destId="{E46762C1-D806-402B-AE0E-99BE169E469C}" srcOrd="0" destOrd="0" presId="urn:microsoft.com/office/officeart/2005/8/layout/hProcess11"/>
    <dgm:cxn modelId="{8AAAE1E2-7F84-4639-9D12-F46337A7F915}" srcId="{F31C299F-1E2D-4766-B344-21FE94B6CD27}" destId="{24F3F8B7-F22E-4BB8-8E3C-0B0E8F2E2A10}" srcOrd="0" destOrd="0" parTransId="{F0B5925B-6F27-4526-8D61-D8DFEE08B614}" sibTransId="{51D83051-B008-4957-9351-5BAAB1B408C6}"/>
    <dgm:cxn modelId="{4D8E02E9-60DA-4194-AFD8-4A16C5FF5A51}" type="presParOf" srcId="{5CD1506F-4A17-44D9-A2E3-4F6AFAFF2F1C}" destId="{7575B415-E2D0-493A-A903-AECC6B74B50D}" srcOrd="0" destOrd="0" presId="urn:microsoft.com/office/officeart/2005/8/layout/hProcess11"/>
    <dgm:cxn modelId="{DE4A586A-EBB2-4EF7-80AC-6F7499F00191}" type="presParOf" srcId="{5CD1506F-4A17-44D9-A2E3-4F6AFAFF2F1C}" destId="{78381880-D149-4E0F-A468-8D771BAB74F0}" srcOrd="1" destOrd="0" presId="urn:microsoft.com/office/officeart/2005/8/layout/hProcess11"/>
    <dgm:cxn modelId="{B37C1B3F-B48E-43D9-8A38-12A5898DE5B6}" type="presParOf" srcId="{78381880-D149-4E0F-A468-8D771BAB74F0}" destId="{78657C97-C82D-4BDA-B2D6-305105E359B2}" srcOrd="0" destOrd="0" presId="urn:microsoft.com/office/officeart/2005/8/layout/hProcess11"/>
    <dgm:cxn modelId="{AA14A346-B3E3-4029-ABEC-197D1B814FEB}" type="presParOf" srcId="{78657C97-C82D-4BDA-B2D6-305105E359B2}" destId="{3F33D47A-E936-4B06-91EE-968916B8B9B1}" srcOrd="0" destOrd="0" presId="urn:microsoft.com/office/officeart/2005/8/layout/hProcess11"/>
    <dgm:cxn modelId="{B9C39B1B-CB42-45D9-9EE4-86B04ECE443F}" type="presParOf" srcId="{78657C97-C82D-4BDA-B2D6-305105E359B2}" destId="{0F6F0B23-495C-4951-B732-D474C620688D}" srcOrd="1" destOrd="0" presId="urn:microsoft.com/office/officeart/2005/8/layout/hProcess11"/>
    <dgm:cxn modelId="{FB7555E6-F504-47F1-A7D2-9182FEBB0A54}" type="presParOf" srcId="{78657C97-C82D-4BDA-B2D6-305105E359B2}" destId="{2DD9F9EE-65FE-4F8B-B2A2-84829FD70484}" srcOrd="2" destOrd="0" presId="urn:microsoft.com/office/officeart/2005/8/layout/hProcess11"/>
    <dgm:cxn modelId="{A64012BD-7652-4E9E-A02F-E881FB032003}" type="presParOf" srcId="{78381880-D149-4E0F-A468-8D771BAB74F0}" destId="{4D5C8D4C-4DF0-40AD-9E05-00353FB96727}" srcOrd="1" destOrd="0" presId="urn:microsoft.com/office/officeart/2005/8/layout/hProcess11"/>
    <dgm:cxn modelId="{2ACC53F1-C029-426A-8822-E7B420AEE020}" type="presParOf" srcId="{78381880-D149-4E0F-A468-8D771BAB74F0}" destId="{4453112B-9C8A-463C-A044-1A884A448A52}" srcOrd="2" destOrd="0" presId="urn:microsoft.com/office/officeart/2005/8/layout/hProcess11"/>
    <dgm:cxn modelId="{A1D5009C-A6F8-4E5E-805C-D742A8846722}" type="presParOf" srcId="{4453112B-9C8A-463C-A044-1A884A448A52}" destId="{E46762C1-D806-402B-AE0E-99BE169E469C}" srcOrd="0" destOrd="0" presId="urn:microsoft.com/office/officeart/2005/8/layout/hProcess11"/>
    <dgm:cxn modelId="{B9D64D92-46F8-46CF-8DD8-9C4C6B1C2DBC}" type="presParOf" srcId="{4453112B-9C8A-463C-A044-1A884A448A52}" destId="{06723942-5779-48F3-9475-148A2CE1364E}" srcOrd="1" destOrd="0" presId="urn:microsoft.com/office/officeart/2005/8/layout/hProcess11"/>
    <dgm:cxn modelId="{9DEC879B-DEC7-49B6-91C5-DF60CB93CBC5}" type="presParOf" srcId="{4453112B-9C8A-463C-A044-1A884A448A52}" destId="{BAF08EAC-BC86-4B8F-892C-508DE27CBDA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AB2E1C-A768-422D-8862-4BAB0F5A302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AD90E9F-B087-42BD-874A-384F53709A46}">
      <dgm:prSet phldrT="[Texto]" custT="1"/>
      <dgm:spPr/>
      <dgm:t>
        <a:bodyPr/>
        <a:lstStyle/>
        <a:p>
          <a:r>
            <a:rPr lang="es-ES" sz="2000" dirty="0" smtClean="0"/>
            <a:t>Semana 1</a:t>
          </a:r>
        </a:p>
        <a:p>
          <a:r>
            <a:rPr lang="es-ES" sz="2000" dirty="0" smtClean="0"/>
            <a:t>34.47 Horas</a:t>
          </a:r>
          <a:endParaRPr lang="es-ES" sz="2000" dirty="0"/>
        </a:p>
      </dgm:t>
    </dgm:pt>
    <dgm:pt modelId="{50F8BFEB-5229-48B4-8D77-BA14FC0FAAE7}" type="parTrans" cxnId="{9C8430F6-DD08-4F67-9404-5EEF9B93A230}">
      <dgm:prSet/>
      <dgm:spPr/>
      <dgm:t>
        <a:bodyPr/>
        <a:lstStyle/>
        <a:p>
          <a:endParaRPr lang="es-ES"/>
        </a:p>
      </dgm:t>
    </dgm:pt>
    <dgm:pt modelId="{6DCCE9E3-9098-4C19-857F-9F34C2FC680B}" type="sibTrans" cxnId="{9C8430F6-DD08-4F67-9404-5EEF9B93A230}">
      <dgm:prSet/>
      <dgm:spPr/>
      <dgm:t>
        <a:bodyPr/>
        <a:lstStyle/>
        <a:p>
          <a:endParaRPr lang="es-ES"/>
        </a:p>
      </dgm:t>
    </dgm:pt>
    <dgm:pt modelId="{301FD167-44AF-4872-ACF8-7BF541253F3E}">
      <dgm:prSet phldrT="[Texto]" custT="1"/>
      <dgm:spPr/>
      <dgm:t>
        <a:bodyPr/>
        <a:lstStyle/>
        <a:p>
          <a:r>
            <a:rPr lang="es-ES" sz="2000" dirty="0" smtClean="0"/>
            <a:t>Semana 2</a:t>
          </a:r>
        </a:p>
        <a:p>
          <a:r>
            <a:rPr lang="es-ES" sz="2000" dirty="0" smtClean="0"/>
            <a:t>35.78 Horas</a:t>
          </a:r>
          <a:endParaRPr lang="es-ES" sz="2000" dirty="0"/>
        </a:p>
      </dgm:t>
    </dgm:pt>
    <dgm:pt modelId="{6B87FE1A-73D5-4057-85A4-50E06E7D95E1}" type="parTrans" cxnId="{7CA3A8A8-FAB8-4BA1-BB95-CB1F4A6A7E8C}">
      <dgm:prSet/>
      <dgm:spPr/>
      <dgm:t>
        <a:bodyPr/>
        <a:lstStyle/>
        <a:p>
          <a:endParaRPr lang="es-MX"/>
        </a:p>
      </dgm:t>
    </dgm:pt>
    <dgm:pt modelId="{06D723C5-9C88-4333-8936-27BD36D14D6B}" type="sibTrans" cxnId="{7CA3A8A8-FAB8-4BA1-BB95-CB1F4A6A7E8C}">
      <dgm:prSet/>
      <dgm:spPr/>
      <dgm:t>
        <a:bodyPr/>
        <a:lstStyle/>
        <a:p>
          <a:endParaRPr lang="es-MX"/>
        </a:p>
      </dgm:t>
    </dgm:pt>
    <dgm:pt modelId="{73FB6846-E4DC-44F6-AA7D-1F50280B08A0}">
      <dgm:prSet phldrT="[Texto]" custT="1"/>
      <dgm:spPr/>
      <dgm:t>
        <a:bodyPr/>
        <a:lstStyle/>
        <a:p>
          <a:r>
            <a:rPr lang="es-ES" sz="2000" dirty="0" smtClean="0"/>
            <a:t>Semana 3</a:t>
          </a:r>
        </a:p>
        <a:p>
          <a:r>
            <a:rPr lang="es-ES" sz="2000" dirty="0" smtClean="0"/>
            <a:t>30.1 Horas</a:t>
          </a:r>
          <a:endParaRPr lang="es-ES" sz="2000" dirty="0"/>
        </a:p>
      </dgm:t>
    </dgm:pt>
    <dgm:pt modelId="{8D0D9E40-D59F-4FF2-8368-C53206FE6785}" type="parTrans" cxnId="{D4366B8E-11B3-4CDE-A79D-F5912D84D16F}">
      <dgm:prSet/>
      <dgm:spPr/>
      <dgm:t>
        <a:bodyPr/>
        <a:lstStyle/>
        <a:p>
          <a:endParaRPr lang="es-MX"/>
        </a:p>
      </dgm:t>
    </dgm:pt>
    <dgm:pt modelId="{C3531480-5B51-454A-A8AF-3C7510F433E4}" type="sibTrans" cxnId="{D4366B8E-11B3-4CDE-A79D-F5912D84D16F}">
      <dgm:prSet/>
      <dgm:spPr/>
      <dgm:t>
        <a:bodyPr/>
        <a:lstStyle/>
        <a:p>
          <a:endParaRPr lang="es-MX"/>
        </a:p>
      </dgm:t>
    </dgm:pt>
    <dgm:pt modelId="{9D495C73-C13B-4F72-835D-9F62220D365C}">
      <dgm:prSet phldrT="[Texto]" custT="1"/>
      <dgm:spPr/>
      <dgm:t>
        <a:bodyPr/>
        <a:lstStyle/>
        <a:p>
          <a:r>
            <a:rPr lang="es-ES" sz="2000" dirty="0" smtClean="0"/>
            <a:t>Semana 4</a:t>
          </a:r>
          <a:br>
            <a:rPr lang="es-ES" sz="2000" dirty="0" smtClean="0"/>
          </a:br>
          <a:r>
            <a:rPr lang="es-ES" sz="2000" dirty="0" smtClean="0"/>
            <a:t>32.03 Horas</a:t>
          </a:r>
          <a:endParaRPr lang="es-ES" sz="2000" dirty="0"/>
        </a:p>
      </dgm:t>
    </dgm:pt>
    <dgm:pt modelId="{04332EFB-D774-4C9A-8431-83CF000286F9}" type="parTrans" cxnId="{A034775F-850D-422C-827B-A0DFA7A930A2}">
      <dgm:prSet/>
      <dgm:spPr/>
      <dgm:t>
        <a:bodyPr/>
        <a:lstStyle/>
        <a:p>
          <a:endParaRPr lang="es-MX"/>
        </a:p>
      </dgm:t>
    </dgm:pt>
    <dgm:pt modelId="{58D4725F-5999-4FF0-A120-AAF9F20143C0}" type="sibTrans" cxnId="{A034775F-850D-422C-827B-A0DFA7A930A2}">
      <dgm:prSet/>
      <dgm:spPr/>
      <dgm:t>
        <a:bodyPr/>
        <a:lstStyle/>
        <a:p>
          <a:endParaRPr lang="es-MX"/>
        </a:p>
      </dgm:t>
    </dgm:pt>
    <dgm:pt modelId="{EEC7E894-60C7-4BF4-A1F0-9C9AE9B4EDBC}">
      <dgm:prSet phldrT="[Texto]" custT="1"/>
      <dgm:spPr/>
      <dgm:t>
        <a:bodyPr/>
        <a:lstStyle/>
        <a:p>
          <a:r>
            <a:rPr lang="es-ES" sz="2000" dirty="0" smtClean="0"/>
            <a:t>Semana 5</a:t>
          </a:r>
        </a:p>
        <a:p>
          <a:r>
            <a:rPr lang="es-ES" sz="2000" dirty="0" smtClean="0"/>
            <a:t>34 Horas</a:t>
          </a:r>
          <a:endParaRPr lang="es-ES" sz="2000" dirty="0"/>
        </a:p>
      </dgm:t>
    </dgm:pt>
    <dgm:pt modelId="{C06A1C7F-3AE9-434C-8755-4DB75CCA3DB3}" type="parTrans" cxnId="{A38ED452-C247-42F1-937D-E71BC8FA5A0D}">
      <dgm:prSet/>
      <dgm:spPr/>
      <dgm:t>
        <a:bodyPr/>
        <a:lstStyle/>
        <a:p>
          <a:endParaRPr lang="es-MX"/>
        </a:p>
      </dgm:t>
    </dgm:pt>
    <dgm:pt modelId="{BFF48EDE-F702-4C09-888E-C9B4D892E840}" type="sibTrans" cxnId="{A38ED452-C247-42F1-937D-E71BC8FA5A0D}">
      <dgm:prSet/>
      <dgm:spPr/>
      <dgm:t>
        <a:bodyPr/>
        <a:lstStyle/>
        <a:p>
          <a:endParaRPr lang="es-MX"/>
        </a:p>
      </dgm:t>
    </dgm:pt>
    <dgm:pt modelId="{ACA6318E-5B1F-4D6A-87ED-DFE6A426097B}" type="pres">
      <dgm:prSet presAssocID="{FEAB2E1C-A768-422D-8862-4BAB0F5A302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5DEABC5-301D-4A4D-B3DB-FA811CAE2CD3}" type="pres">
      <dgm:prSet presAssocID="{FEAB2E1C-A768-422D-8862-4BAB0F5A3021}" presName="arrow" presStyleLbl="bgShp" presStyleIdx="0" presStyleCnt="1"/>
      <dgm:spPr/>
    </dgm:pt>
    <dgm:pt modelId="{5B492360-8C6D-4C8F-9983-29FFADE1CA49}" type="pres">
      <dgm:prSet presAssocID="{FEAB2E1C-A768-422D-8862-4BAB0F5A3021}" presName="linearProcess" presStyleCnt="0"/>
      <dgm:spPr/>
    </dgm:pt>
    <dgm:pt modelId="{7034CC78-5D8F-4FCC-971C-1B7A6905BD74}" type="pres">
      <dgm:prSet presAssocID="{1AD90E9F-B087-42BD-874A-384F53709A46}" presName="textNode" presStyleLbl="node1" presStyleIdx="0" presStyleCnt="5" custScaleY="48495" custLinFactNeighborX="4415" custLinFactNeighborY="-3370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AC4055-0F16-4C33-A8B9-21B6605CBAB3}" type="pres">
      <dgm:prSet presAssocID="{6DCCE9E3-9098-4C19-857F-9F34C2FC680B}" presName="sibTrans" presStyleCnt="0"/>
      <dgm:spPr/>
    </dgm:pt>
    <dgm:pt modelId="{F9B45D1A-B858-427E-AD07-6F0C6E4E8239}" type="pres">
      <dgm:prSet presAssocID="{301FD167-44AF-4872-ACF8-7BF541253F3E}" presName="textNode" presStyleLbl="node1" presStyleIdx="1" presStyleCnt="5" custScaleY="48495" custLinFactNeighborX="4415" custLinFactNeighborY="-3370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A38BD29-5CED-4F3D-8245-52D2C98F7C03}" type="pres">
      <dgm:prSet presAssocID="{06D723C5-9C88-4333-8936-27BD36D14D6B}" presName="sibTrans" presStyleCnt="0"/>
      <dgm:spPr/>
    </dgm:pt>
    <dgm:pt modelId="{6110CAAA-1839-490E-BA25-1A541A549225}" type="pres">
      <dgm:prSet presAssocID="{73FB6846-E4DC-44F6-AA7D-1F50280B08A0}" presName="textNode" presStyleLbl="node1" presStyleIdx="2" presStyleCnt="5" custScaleY="48495" custLinFactNeighborX="4415" custLinFactNeighborY="-3370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EB041C-E3BA-4340-871B-61828B79951D}" type="pres">
      <dgm:prSet presAssocID="{C3531480-5B51-454A-A8AF-3C7510F433E4}" presName="sibTrans" presStyleCnt="0"/>
      <dgm:spPr/>
    </dgm:pt>
    <dgm:pt modelId="{7578B946-610E-4198-975B-94DBD7668572}" type="pres">
      <dgm:prSet presAssocID="{9D495C73-C13B-4F72-835D-9F62220D365C}" presName="textNode" presStyleLbl="node1" presStyleIdx="3" presStyleCnt="5" custScaleY="48495" custLinFactNeighborX="4415" custLinFactNeighborY="-3370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41148C2-BED4-462A-9F4B-D5A463A73747}" type="pres">
      <dgm:prSet presAssocID="{58D4725F-5999-4FF0-A120-AAF9F20143C0}" presName="sibTrans" presStyleCnt="0"/>
      <dgm:spPr/>
    </dgm:pt>
    <dgm:pt modelId="{BD3B0EB0-AAF4-4AFF-813F-D78F0F968FAC}" type="pres">
      <dgm:prSet presAssocID="{EEC7E894-60C7-4BF4-A1F0-9C9AE9B4EDBC}" presName="textNode" presStyleLbl="node1" presStyleIdx="4" presStyleCnt="5" custScaleY="48495" custLinFactNeighborX="4415" custLinFactNeighborY="-3370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86CD498F-A04A-4616-B862-10B682B19BBD}" type="presOf" srcId="{73FB6846-E4DC-44F6-AA7D-1F50280B08A0}" destId="{6110CAAA-1839-490E-BA25-1A541A549225}" srcOrd="0" destOrd="0" presId="urn:microsoft.com/office/officeart/2005/8/layout/hProcess9"/>
    <dgm:cxn modelId="{237AF851-C53B-4B0D-AC12-C4AE7705138E}" type="presOf" srcId="{9D495C73-C13B-4F72-835D-9F62220D365C}" destId="{7578B946-610E-4198-975B-94DBD7668572}" srcOrd="0" destOrd="0" presId="urn:microsoft.com/office/officeart/2005/8/layout/hProcess9"/>
    <dgm:cxn modelId="{7CA3A8A8-FAB8-4BA1-BB95-CB1F4A6A7E8C}" srcId="{FEAB2E1C-A768-422D-8862-4BAB0F5A3021}" destId="{301FD167-44AF-4872-ACF8-7BF541253F3E}" srcOrd="1" destOrd="0" parTransId="{6B87FE1A-73D5-4057-85A4-50E06E7D95E1}" sibTransId="{06D723C5-9C88-4333-8936-27BD36D14D6B}"/>
    <dgm:cxn modelId="{C65A5E82-9B2F-426D-AC03-B8AB0674B967}" type="presOf" srcId="{EEC7E894-60C7-4BF4-A1F0-9C9AE9B4EDBC}" destId="{BD3B0EB0-AAF4-4AFF-813F-D78F0F968FAC}" srcOrd="0" destOrd="0" presId="urn:microsoft.com/office/officeart/2005/8/layout/hProcess9"/>
    <dgm:cxn modelId="{C0E3DD36-E842-4E5E-A9A4-4A975D18FA83}" type="presOf" srcId="{1AD90E9F-B087-42BD-874A-384F53709A46}" destId="{7034CC78-5D8F-4FCC-971C-1B7A6905BD74}" srcOrd="0" destOrd="0" presId="urn:microsoft.com/office/officeart/2005/8/layout/hProcess9"/>
    <dgm:cxn modelId="{9C8430F6-DD08-4F67-9404-5EEF9B93A230}" srcId="{FEAB2E1C-A768-422D-8862-4BAB0F5A3021}" destId="{1AD90E9F-B087-42BD-874A-384F53709A46}" srcOrd="0" destOrd="0" parTransId="{50F8BFEB-5229-48B4-8D77-BA14FC0FAAE7}" sibTransId="{6DCCE9E3-9098-4C19-857F-9F34C2FC680B}"/>
    <dgm:cxn modelId="{A034775F-850D-422C-827B-A0DFA7A930A2}" srcId="{FEAB2E1C-A768-422D-8862-4BAB0F5A3021}" destId="{9D495C73-C13B-4F72-835D-9F62220D365C}" srcOrd="3" destOrd="0" parTransId="{04332EFB-D774-4C9A-8431-83CF000286F9}" sibTransId="{58D4725F-5999-4FF0-A120-AAF9F20143C0}"/>
    <dgm:cxn modelId="{3697A1E3-71AF-4983-B634-C2ECB13E945A}" type="presOf" srcId="{FEAB2E1C-A768-422D-8862-4BAB0F5A3021}" destId="{ACA6318E-5B1F-4D6A-87ED-DFE6A426097B}" srcOrd="0" destOrd="0" presId="urn:microsoft.com/office/officeart/2005/8/layout/hProcess9"/>
    <dgm:cxn modelId="{D4366B8E-11B3-4CDE-A79D-F5912D84D16F}" srcId="{FEAB2E1C-A768-422D-8862-4BAB0F5A3021}" destId="{73FB6846-E4DC-44F6-AA7D-1F50280B08A0}" srcOrd="2" destOrd="0" parTransId="{8D0D9E40-D59F-4FF2-8368-C53206FE6785}" sibTransId="{C3531480-5B51-454A-A8AF-3C7510F433E4}"/>
    <dgm:cxn modelId="{F7F5460F-9DDA-4D14-AA7D-7E829470FED6}" type="presOf" srcId="{301FD167-44AF-4872-ACF8-7BF541253F3E}" destId="{F9B45D1A-B858-427E-AD07-6F0C6E4E8239}" srcOrd="0" destOrd="0" presId="urn:microsoft.com/office/officeart/2005/8/layout/hProcess9"/>
    <dgm:cxn modelId="{A38ED452-C247-42F1-937D-E71BC8FA5A0D}" srcId="{FEAB2E1C-A768-422D-8862-4BAB0F5A3021}" destId="{EEC7E894-60C7-4BF4-A1F0-9C9AE9B4EDBC}" srcOrd="4" destOrd="0" parTransId="{C06A1C7F-3AE9-434C-8755-4DB75CCA3DB3}" sibTransId="{BFF48EDE-F702-4C09-888E-C9B4D892E840}"/>
    <dgm:cxn modelId="{2FCAEFB3-76F7-4A74-A2E4-98CE9365D71B}" type="presParOf" srcId="{ACA6318E-5B1F-4D6A-87ED-DFE6A426097B}" destId="{A5DEABC5-301D-4A4D-B3DB-FA811CAE2CD3}" srcOrd="0" destOrd="0" presId="urn:microsoft.com/office/officeart/2005/8/layout/hProcess9"/>
    <dgm:cxn modelId="{EF2CAAD9-6245-4CF6-A4C0-DCEB67EFC89C}" type="presParOf" srcId="{ACA6318E-5B1F-4D6A-87ED-DFE6A426097B}" destId="{5B492360-8C6D-4C8F-9983-29FFADE1CA49}" srcOrd="1" destOrd="0" presId="urn:microsoft.com/office/officeart/2005/8/layout/hProcess9"/>
    <dgm:cxn modelId="{2ABD6CD0-DF55-44A3-ADA5-8D874AAEC1D8}" type="presParOf" srcId="{5B492360-8C6D-4C8F-9983-29FFADE1CA49}" destId="{7034CC78-5D8F-4FCC-971C-1B7A6905BD74}" srcOrd="0" destOrd="0" presId="urn:microsoft.com/office/officeart/2005/8/layout/hProcess9"/>
    <dgm:cxn modelId="{6C9A795A-42C1-410B-91D2-FFDC5E086AB2}" type="presParOf" srcId="{5B492360-8C6D-4C8F-9983-29FFADE1CA49}" destId="{6FAC4055-0F16-4C33-A8B9-21B6605CBAB3}" srcOrd="1" destOrd="0" presId="urn:microsoft.com/office/officeart/2005/8/layout/hProcess9"/>
    <dgm:cxn modelId="{6635294D-2D58-4EB5-8175-7C29090B39C5}" type="presParOf" srcId="{5B492360-8C6D-4C8F-9983-29FFADE1CA49}" destId="{F9B45D1A-B858-427E-AD07-6F0C6E4E8239}" srcOrd="2" destOrd="0" presId="urn:microsoft.com/office/officeart/2005/8/layout/hProcess9"/>
    <dgm:cxn modelId="{6B9B4F1F-0516-472C-A534-B55315AD3464}" type="presParOf" srcId="{5B492360-8C6D-4C8F-9983-29FFADE1CA49}" destId="{5A38BD29-5CED-4F3D-8245-52D2C98F7C03}" srcOrd="3" destOrd="0" presId="urn:microsoft.com/office/officeart/2005/8/layout/hProcess9"/>
    <dgm:cxn modelId="{CECA0831-54E3-4751-84BD-AF062A1B09E9}" type="presParOf" srcId="{5B492360-8C6D-4C8F-9983-29FFADE1CA49}" destId="{6110CAAA-1839-490E-BA25-1A541A549225}" srcOrd="4" destOrd="0" presId="urn:microsoft.com/office/officeart/2005/8/layout/hProcess9"/>
    <dgm:cxn modelId="{5093563D-C3C9-49A2-A060-DE1F98A020A8}" type="presParOf" srcId="{5B492360-8C6D-4C8F-9983-29FFADE1CA49}" destId="{08EB041C-E3BA-4340-871B-61828B79951D}" srcOrd="5" destOrd="0" presId="urn:microsoft.com/office/officeart/2005/8/layout/hProcess9"/>
    <dgm:cxn modelId="{F2C63C90-107C-4347-9764-6B1C74BA25C4}" type="presParOf" srcId="{5B492360-8C6D-4C8F-9983-29FFADE1CA49}" destId="{7578B946-610E-4198-975B-94DBD7668572}" srcOrd="6" destOrd="0" presId="urn:microsoft.com/office/officeart/2005/8/layout/hProcess9"/>
    <dgm:cxn modelId="{C71554BD-3EFD-45EF-B40D-FB7204A16A99}" type="presParOf" srcId="{5B492360-8C6D-4C8F-9983-29FFADE1CA49}" destId="{241148C2-BED4-462A-9F4B-D5A463A73747}" srcOrd="7" destOrd="0" presId="urn:microsoft.com/office/officeart/2005/8/layout/hProcess9"/>
    <dgm:cxn modelId="{1C7FDADE-E8B3-43BA-AD1C-BFD17E89554E}" type="presParOf" srcId="{5B492360-8C6D-4C8F-9983-29FFADE1CA49}" destId="{BD3B0EB0-AAF4-4AFF-813F-D78F0F968FA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BBD3F-421C-4B14-956B-EA51BF8F59E2}">
      <dsp:nvSpPr>
        <dsp:cNvPr id="0" name=""/>
        <dsp:cNvSpPr/>
      </dsp:nvSpPr>
      <dsp:spPr>
        <a:xfrm>
          <a:off x="1363260" y="-34197"/>
          <a:ext cx="5426878" cy="5426878"/>
        </a:xfrm>
        <a:prstGeom prst="circularArrow">
          <a:avLst>
            <a:gd name="adj1" fmla="val 5544"/>
            <a:gd name="adj2" fmla="val 330680"/>
            <a:gd name="adj3" fmla="val 13769782"/>
            <a:gd name="adj4" fmla="val 1738970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843A-AED5-4675-BC6E-2723EFEC738A}">
      <dsp:nvSpPr>
        <dsp:cNvPr id="0" name=""/>
        <dsp:cNvSpPr/>
      </dsp:nvSpPr>
      <dsp:spPr>
        <a:xfrm>
          <a:off x="2802731" y="271"/>
          <a:ext cx="2547937" cy="1273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Planeación del ciclo</a:t>
          </a:r>
          <a:endParaRPr lang="es-CO" sz="2800" kern="1200" dirty="0"/>
        </a:p>
      </dsp:txBody>
      <dsp:txXfrm>
        <a:off x="2864921" y="62461"/>
        <a:ext cx="2423557" cy="1149588"/>
      </dsp:txXfrm>
    </dsp:sp>
    <dsp:sp modelId="{E376C050-903A-4599-922B-B8F86CB9358C}">
      <dsp:nvSpPr>
        <dsp:cNvPr id="0" name=""/>
        <dsp:cNvSpPr/>
      </dsp:nvSpPr>
      <dsp:spPr>
        <a:xfrm>
          <a:off x="5016840" y="1730744"/>
          <a:ext cx="2547937" cy="1273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Diseño</a:t>
          </a:r>
          <a:endParaRPr lang="es-CO" sz="2800" kern="1200" dirty="0"/>
        </a:p>
      </dsp:txBody>
      <dsp:txXfrm>
        <a:off x="5079030" y="1792934"/>
        <a:ext cx="2423557" cy="1149588"/>
      </dsp:txXfrm>
    </dsp:sp>
    <dsp:sp modelId="{77EFC378-E2EB-4CD4-97F6-FA422E091D6B}">
      <dsp:nvSpPr>
        <dsp:cNvPr id="0" name=""/>
        <dsp:cNvSpPr/>
      </dsp:nvSpPr>
      <dsp:spPr>
        <a:xfrm>
          <a:off x="4257668" y="3884590"/>
          <a:ext cx="2910407" cy="1273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Implementación</a:t>
          </a:r>
          <a:endParaRPr lang="es-CO" sz="2800" kern="1200" dirty="0"/>
        </a:p>
      </dsp:txBody>
      <dsp:txXfrm>
        <a:off x="4319858" y="3946780"/>
        <a:ext cx="2786027" cy="1149588"/>
      </dsp:txXfrm>
    </dsp:sp>
    <dsp:sp modelId="{5B537451-9E69-463C-BD6E-0D05451C823F}">
      <dsp:nvSpPr>
        <dsp:cNvPr id="0" name=""/>
        <dsp:cNvSpPr/>
      </dsp:nvSpPr>
      <dsp:spPr>
        <a:xfrm>
          <a:off x="1205981" y="3885940"/>
          <a:ext cx="2547937" cy="1273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Pruebas integración</a:t>
          </a:r>
          <a:endParaRPr lang="es-CO" sz="2800" kern="1200" dirty="0"/>
        </a:p>
      </dsp:txBody>
      <dsp:txXfrm>
        <a:off x="1268171" y="3948130"/>
        <a:ext cx="2423557" cy="1149588"/>
      </dsp:txXfrm>
    </dsp:sp>
    <dsp:sp modelId="{1E8EA26A-C8E2-4588-9414-9B22D16E0D99}">
      <dsp:nvSpPr>
        <dsp:cNvPr id="0" name=""/>
        <dsp:cNvSpPr/>
      </dsp:nvSpPr>
      <dsp:spPr>
        <a:xfrm>
          <a:off x="601740" y="1743880"/>
          <a:ext cx="2547937" cy="1273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Cierre del ciclo</a:t>
          </a:r>
          <a:endParaRPr lang="es-CO" sz="2800" kern="1200" dirty="0"/>
        </a:p>
      </dsp:txBody>
      <dsp:txXfrm>
        <a:off x="663930" y="1806070"/>
        <a:ext cx="2423557" cy="1149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5B415-E2D0-493A-A903-AECC6B74B50D}">
      <dsp:nvSpPr>
        <dsp:cNvPr id="0" name=""/>
        <dsp:cNvSpPr/>
      </dsp:nvSpPr>
      <dsp:spPr>
        <a:xfrm>
          <a:off x="0" y="1802535"/>
          <a:ext cx="11217778" cy="240338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F4330-D73D-42C7-930B-A81D01818FC6}">
      <dsp:nvSpPr>
        <dsp:cNvPr id="0" name=""/>
        <dsp:cNvSpPr/>
      </dsp:nvSpPr>
      <dsp:spPr>
        <a:xfrm>
          <a:off x="6482" y="0"/>
          <a:ext cx="2173901" cy="240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Proceso ordenes de compra</a:t>
          </a:r>
          <a:endParaRPr lang="es-CO" sz="2800" kern="1200" dirty="0"/>
        </a:p>
      </dsp:txBody>
      <dsp:txXfrm>
        <a:off x="6482" y="0"/>
        <a:ext cx="2173901" cy="2403380"/>
      </dsp:txXfrm>
    </dsp:sp>
    <dsp:sp modelId="{EC9BA5F0-BE50-47D1-9D21-AA3722A07EA0}">
      <dsp:nvSpPr>
        <dsp:cNvPr id="0" name=""/>
        <dsp:cNvSpPr/>
      </dsp:nvSpPr>
      <dsp:spPr>
        <a:xfrm>
          <a:off x="793010" y="2703803"/>
          <a:ext cx="600845" cy="600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09DDB-E8D9-47B0-86CB-5CCB0C38CFDC}">
      <dsp:nvSpPr>
        <dsp:cNvPr id="0" name=""/>
        <dsp:cNvSpPr/>
      </dsp:nvSpPr>
      <dsp:spPr>
        <a:xfrm>
          <a:off x="2214460" y="3605071"/>
          <a:ext cx="1969817" cy="240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Proceso de subastas</a:t>
          </a:r>
          <a:endParaRPr lang="es-CO" sz="2800" kern="1200" dirty="0"/>
        </a:p>
      </dsp:txBody>
      <dsp:txXfrm>
        <a:off x="2214460" y="3605071"/>
        <a:ext cx="1969817" cy="2403380"/>
      </dsp:txXfrm>
    </dsp:sp>
    <dsp:sp modelId="{EBE8FA65-9A27-4459-A1F2-9872A74F52A1}">
      <dsp:nvSpPr>
        <dsp:cNvPr id="0" name=""/>
        <dsp:cNvSpPr/>
      </dsp:nvSpPr>
      <dsp:spPr>
        <a:xfrm>
          <a:off x="2898946" y="2703803"/>
          <a:ext cx="600845" cy="600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80C3C-60D2-42E1-A287-AEAAA14531C7}">
      <dsp:nvSpPr>
        <dsp:cNvPr id="0" name=""/>
        <dsp:cNvSpPr/>
      </dsp:nvSpPr>
      <dsp:spPr>
        <a:xfrm>
          <a:off x="4218354" y="0"/>
          <a:ext cx="1980646" cy="240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Proceso de cotizaciones</a:t>
          </a:r>
          <a:endParaRPr lang="es-CO" sz="2800" kern="1200" dirty="0"/>
        </a:p>
      </dsp:txBody>
      <dsp:txXfrm>
        <a:off x="4218354" y="0"/>
        <a:ext cx="1980646" cy="2403380"/>
      </dsp:txXfrm>
    </dsp:sp>
    <dsp:sp modelId="{80D58F11-7CE5-485D-9160-9E20CFFE0EA6}">
      <dsp:nvSpPr>
        <dsp:cNvPr id="0" name=""/>
        <dsp:cNvSpPr/>
      </dsp:nvSpPr>
      <dsp:spPr>
        <a:xfrm>
          <a:off x="4908254" y="2703803"/>
          <a:ext cx="600845" cy="600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0BCF5-25F8-4126-932A-404A698FA072}">
      <dsp:nvSpPr>
        <dsp:cNvPr id="0" name=""/>
        <dsp:cNvSpPr/>
      </dsp:nvSpPr>
      <dsp:spPr>
        <a:xfrm>
          <a:off x="6233077" y="3605071"/>
          <a:ext cx="1561104" cy="240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Proceso de bolsa</a:t>
          </a:r>
          <a:endParaRPr lang="es-CO" sz="2800" kern="1200" dirty="0"/>
        </a:p>
      </dsp:txBody>
      <dsp:txXfrm>
        <a:off x="6233077" y="3605071"/>
        <a:ext cx="1561104" cy="2403380"/>
      </dsp:txXfrm>
    </dsp:sp>
    <dsp:sp modelId="{B2AEB806-B4B3-4A7E-822A-C737886057A7}">
      <dsp:nvSpPr>
        <dsp:cNvPr id="0" name=""/>
        <dsp:cNvSpPr/>
      </dsp:nvSpPr>
      <dsp:spPr>
        <a:xfrm>
          <a:off x="6713206" y="2703803"/>
          <a:ext cx="600845" cy="600845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B2036-5D48-4784-BB8C-B778D6F8F044}">
      <dsp:nvSpPr>
        <dsp:cNvPr id="0" name=""/>
        <dsp:cNvSpPr/>
      </dsp:nvSpPr>
      <dsp:spPr>
        <a:xfrm>
          <a:off x="7828258" y="0"/>
          <a:ext cx="2261259" cy="240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kern="1200" dirty="0" smtClean="0"/>
            <a:t>Proceso Retroalimentación</a:t>
          </a:r>
          <a:endParaRPr lang="es-CO" sz="2200" kern="1200" dirty="0"/>
        </a:p>
      </dsp:txBody>
      <dsp:txXfrm>
        <a:off x="7828258" y="0"/>
        <a:ext cx="2261259" cy="2403380"/>
      </dsp:txXfrm>
    </dsp:sp>
    <dsp:sp modelId="{52B3F24E-4E40-4ED6-9C41-203D90C16515}">
      <dsp:nvSpPr>
        <dsp:cNvPr id="0" name=""/>
        <dsp:cNvSpPr/>
      </dsp:nvSpPr>
      <dsp:spPr>
        <a:xfrm>
          <a:off x="8658465" y="2703803"/>
          <a:ext cx="600845" cy="600845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5B415-E2D0-493A-A903-AECC6B74B50D}">
      <dsp:nvSpPr>
        <dsp:cNvPr id="0" name=""/>
        <dsp:cNvSpPr/>
      </dsp:nvSpPr>
      <dsp:spPr>
        <a:xfrm>
          <a:off x="0" y="1802535"/>
          <a:ext cx="11217778" cy="240338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3D47A-E936-4B06-91EE-968916B8B9B1}">
      <dsp:nvSpPr>
        <dsp:cNvPr id="0" name=""/>
        <dsp:cNvSpPr/>
      </dsp:nvSpPr>
      <dsp:spPr>
        <a:xfrm>
          <a:off x="123" y="0"/>
          <a:ext cx="4924757" cy="240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Continuar y finalizar proceso de bolsa (</a:t>
          </a:r>
          <a:r>
            <a:rPr lang="es-CO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PI4</a:t>
          </a:r>
          <a:r>
            <a:rPr lang="es-CO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s-CO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3" y="0"/>
        <a:ext cx="4924757" cy="2403380"/>
      </dsp:txXfrm>
    </dsp:sp>
    <dsp:sp modelId="{0F6F0B23-495C-4951-B732-D474C620688D}">
      <dsp:nvSpPr>
        <dsp:cNvPr id="0" name=""/>
        <dsp:cNvSpPr/>
      </dsp:nvSpPr>
      <dsp:spPr>
        <a:xfrm>
          <a:off x="2162079" y="2703803"/>
          <a:ext cx="600845" cy="600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762C1-D806-402B-AE0E-99BE169E469C}">
      <dsp:nvSpPr>
        <dsp:cNvPr id="0" name=""/>
        <dsp:cNvSpPr/>
      </dsp:nvSpPr>
      <dsp:spPr>
        <a:xfrm>
          <a:off x="5171119" y="3605071"/>
          <a:ext cx="4924757" cy="240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Proceso Retroalimentación (</a:t>
          </a:r>
          <a:r>
            <a:rPr lang="es-CO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PI5</a:t>
          </a:r>
          <a:r>
            <a:rPr lang="es-CO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s-CO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71119" y="3605071"/>
        <a:ext cx="4924757" cy="2403380"/>
      </dsp:txXfrm>
    </dsp:sp>
    <dsp:sp modelId="{06723942-5779-48F3-9475-148A2CE1364E}">
      <dsp:nvSpPr>
        <dsp:cNvPr id="0" name=""/>
        <dsp:cNvSpPr/>
      </dsp:nvSpPr>
      <dsp:spPr>
        <a:xfrm>
          <a:off x="7333075" y="2703803"/>
          <a:ext cx="600845" cy="600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EABC5-301D-4A4D-B3DB-FA811CAE2CD3}">
      <dsp:nvSpPr>
        <dsp:cNvPr id="0" name=""/>
        <dsp:cNvSpPr/>
      </dsp:nvSpPr>
      <dsp:spPr>
        <a:xfrm>
          <a:off x="733518" y="0"/>
          <a:ext cx="8313211" cy="54487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4CC78-5D8F-4FCC-971C-1B7A6905BD74}">
      <dsp:nvSpPr>
        <dsp:cNvPr id="0" name=""/>
        <dsp:cNvSpPr/>
      </dsp:nvSpPr>
      <dsp:spPr>
        <a:xfrm>
          <a:off x="15557" y="1461396"/>
          <a:ext cx="1724915" cy="1056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Semana 1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34.47 Horas</a:t>
          </a:r>
          <a:endParaRPr lang="es-ES" sz="2000" kern="1200" dirty="0"/>
        </a:p>
      </dsp:txBody>
      <dsp:txXfrm>
        <a:off x="67153" y="1512992"/>
        <a:ext cx="1621723" cy="953763"/>
      </dsp:txXfrm>
    </dsp:sp>
    <dsp:sp modelId="{F9B45D1A-B858-427E-AD07-6F0C6E4E8239}">
      <dsp:nvSpPr>
        <dsp:cNvPr id="0" name=""/>
        <dsp:cNvSpPr/>
      </dsp:nvSpPr>
      <dsp:spPr>
        <a:xfrm>
          <a:off x="2027958" y="1461396"/>
          <a:ext cx="1724915" cy="1056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Semana 2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35.78 Horas</a:t>
          </a:r>
          <a:endParaRPr lang="es-ES" sz="2000" kern="1200" dirty="0"/>
        </a:p>
      </dsp:txBody>
      <dsp:txXfrm>
        <a:off x="2079554" y="1512992"/>
        <a:ext cx="1621723" cy="953763"/>
      </dsp:txXfrm>
    </dsp:sp>
    <dsp:sp modelId="{6110CAAA-1839-490E-BA25-1A541A549225}">
      <dsp:nvSpPr>
        <dsp:cNvPr id="0" name=""/>
        <dsp:cNvSpPr/>
      </dsp:nvSpPr>
      <dsp:spPr>
        <a:xfrm>
          <a:off x="4040359" y="1461396"/>
          <a:ext cx="1724915" cy="1056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Semana 3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30.1 Horas</a:t>
          </a:r>
          <a:endParaRPr lang="es-ES" sz="2000" kern="1200" dirty="0"/>
        </a:p>
      </dsp:txBody>
      <dsp:txXfrm>
        <a:off x="4091955" y="1512992"/>
        <a:ext cx="1621723" cy="953763"/>
      </dsp:txXfrm>
    </dsp:sp>
    <dsp:sp modelId="{7578B946-610E-4198-975B-94DBD7668572}">
      <dsp:nvSpPr>
        <dsp:cNvPr id="0" name=""/>
        <dsp:cNvSpPr/>
      </dsp:nvSpPr>
      <dsp:spPr>
        <a:xfrm>
          <a:off x="6052760" y="1461396"/>
          <a:ext cx="1724915" cy="1056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Semana 4</a:t>
          </a:r>
          <a:br>
            <a:rPr lang="es-ES" sz="2000" kern="1200" dirty="0" smtClean="0"/>
          </a:br>
          <a:r>
            <a:rPr lang="es-ES" sz="2000" kern="1200" dirty="0" smtClean="0"/>
            <a:t>32.03 Horas</a:t>
          </a:r>
          <a:endParaRPr lang="es-ES" sz="2000" kern="1200" dirty="0"/>
        </a:p>
      </dsp:txBody>
      <dsp:txXfrm>
        <a:off x="6104356" y="1512992"/>
        <a:ext cx="1621723" cy="953763"/>
      </dsp:txXfrm>
    </dsp:sp>
    <dsp:sp modelId="{BD3B0EB0-AAF4-4AFF-813F-D78F0F968FAC}">
      <dsp:nvSpPr>
        <dsp:cNvPr id="0" name=""/>
        <dsp:cNvSpPr/>
      </dsp:nvSpPr>
      <dsp:spPr>
        <a:xfrm>
          <a:off x="8055333" y="1461396"/>
          <a:ext cx="1724915" cy="1056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Semana 5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34 Horas</a:t>
          </a:r>
          <a:endParaRPr lang="es-ES" sz="2000" kern="1200" dirty="0"/>
        </a:p>
      </dsp:txBody>
      <dsp:txXfrm>
        <a:off x="8106929" y="1512992"/>
        <a:ext cx="1621723" cy="953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64FC-3C05-482A-B2C3-A991BF501683}" type="datetimeFigureOut">
              <a:rPr lang="es-CO" smtClean="0"/>
              <a:pPr/>
              <a:t>20/10/2013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2337-93B6-43D1-A633-DCAFC5ABEAF6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6628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Modificación en la estrategia,</a:t>
            </a:r>
            <a:r>
              <a:rPr lang="es-CO" baseline="0" dirty="0" smtClean="0"/>
              <a:t> integración:</a:t>
            </a:r>
          </a:p>
          <a:p>
            <a:endParaRPr lang="es-CO" baseline="0" dirty="0" smtClean="0"/>
          </a:p>
          <a:p>
            <a:pPr lvl="0"/>
            <a:r>
              <a:rPr lang="es-C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Diseño detallado:</a:t>
            </a:r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realiza un diseño detallado de la implementación, identificando la lógica que se debe implementar, los accesos a bases de datos, las transformaciones que deben realizarse en el bus, las tareas necesarias en el motor de BPEL, y el diseño de las páginas en el portal.</a:t>
            </a:r>
          </a:p>
          <a:p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C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Implementación:</a:t>
            </a:r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implementan los elementos definidos en el diseño.</a:t>
            </a:r>
          </a:p>
          <a:p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C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Revisión:</a:t>
            </a:r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realiza una revisión del código y la solución implementada en busca de defectos.</a:t>
            </a:r>
          </a:p>
          <a:p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C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Pruebas:</a:t>
            </a:r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realizan pruebas unitarias sobre la implementación.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344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10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48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pPr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20/10/2013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20/10/2013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20/10/2013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20/10/2013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20/10/2013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20/10/2013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20/10/2013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20/10/2013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20/10/2013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20/10/2013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pPr/>
              <a:t>20/10/2013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A43909-7C32-4AE2-B433-9BC7CDD912C3}" type="datetimeFigureOut">
              <a:rPr lang="es-MX" smtClean="0"/>
              <a:pPr/>
              <a:t>20/10/2013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79A0AC0-E633-477D-8F20-2C034F2AC77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2.wdp"/><Relationship Id="rId9" Type="http://schemas.microsoft.com/office/2007/relationships/diagramDrawing" Target="../diagrams/drawing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microsoft.com/office/2007/relationships/hdphoto" Target="../media/hdphoto2.wdp"/><Relationship Id="rId9" Type="http://schemas.microsoft.com/office/2007/relationships/diagramDrawing" Target="../diagrams/drawing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microsoft.com/office/2007/relationships/hdphoto" Target="../media/hdphoto2.wdp"/><Relationship Id="rId4" Type="http://schemas.openxmlformats.org/officeDocument/2006/relationships/diagramLayout" Target="../diagrams/layout1.xm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Ciclo II MPLA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03238" y="1933666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dirty="0" smtClean="0">
                <a:latin typeface="Calibri" pitchFamily="34" charset="0"/>
              </a:rPr>
              <a:t>Estrategia de trabajo</a:t>
            </a:r>
          </a:p>
          <a:p>
            <a:r>
              <a:rPr lang="es-MX" sz="2900" dirty="0" smtClean="0">
                <a:latin typeface="Calibri" pitchFamily="34" charset="0"/>
              </a:rPr>
              <a:t>Estado proyecto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b="1" dirty="0" err="1" smtClean="0">
                <a:latin typeface="Calibri" pitchFamily="34" charset="0"/>
              </a:rPr>
              <a:t>Postmortem</a:t>
            </a:r>
            <a:endParaRPr lang="es-MX" sz="2900" b="1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Defectos</a:t>
            </a:r>
          </a:p>
          <a:p>
            <a:r>
              <a:rPr lang="es-MX" sz="2900" dirty="0" smtClean="0">
                <a:latin typeface="Calibri" pitchFamily="34" charset="0"/>
              </a:rPr>
              <a:t>Cambios en el proxy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</a:p>
          <a:p>
            <a:r>
              <a:rPr lang="es-MX" sz="2900" dirty="0" smtClean="0">
                <a:latin typeface="Calibri" pitchFamily="34" charset="0"/>
              </a:rPr>
              <a:t>Ciclo 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56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Valor ganado semanal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529982925"/>
              </p:ext>
            </p:extLst>
          </p:nvPr>
        </p:nvGraphicFramePr>
        <p:xfrm>
          <a:off x="1787235" y="1535922"/>
          <a:ext cx="8451273" cy="386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2133600" y="153592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Calibri" panose="020F0502020204030204" pitchFamily="34" charset="0"/>
              </a:rPr>
              <a:t>%</a:t>
            </a:r>
            <a:endParaRPr lang="es-MX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Valor ganado acumulado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761791964"/>
              </p:ext>
            </p:extLst>
          </p:nvPr>
        </p:nvGraphicFramePr>
        <p:xfrm>
          <a:off x="1485900" y="1343890"/>
          <a:ext cx="7865918" cy="4807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676400" y="11056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Calibri" panose="020F0502020204030204" pitchFamily="34" charset="0"/>
              </a:rPr>
              <a:t>%</a:t>
            </a:r>
            <a:endParaRPr lang="es-MX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838967816"/>
              </p:ext>
            </p:extLst>
          </p:nvPr>
        </p:nvGraphicFramePr>
        <p:xfrm>
          <a:off x="942109" y="900545"/>
          <a:ext cx="8672285" cy="4714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990600" y="1208992"/>
            <a:ext cx="72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Calibri" panose="020F0502020204030204" pitchFamily="34" charset="0"/>
              </a:rPr>
              <a:t>Horas</a:t>
            </a:r>
            <a:endParaRPr lang="es-MX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03238" y="1933666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dirty="0" smtClean="0">
                <a:latin typeface="Calibri" pitchFamily="34" charset="0"/>
              </a:rPr>
              <a:t>Estrategia de trabajo</a:t>
            </a:r>
          </a:p>
          <a:p>
            <a:r>
              <a:rPr lang="es-MX" sz="2900" dirty="0" smtClean="0">
                <a:latin typeface="Calibri" pitchFamily="34" charset="0"/>
              </a:rPr>
              <a:t>Estado proyecto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err="1" smtClean="0">
                <a:latin typeface="Calibri" pitchFamily="34" charset="0"/>
              </a:rPr>
              <a:t>Postmortem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b="1" dirty="0" smtClean="0">
                <a:latin typeface="Calibri" pitchFamily="34" charset="0"/>
              </a:rPr>
              <a:t>Defectos</a:t>
            </a:r>
          </a:p>
          <a:p>
            <a:r>
              <a:rPr lang="es-MX" sz="2900" dirty="0" smtClean="0">
                <a:latin typeface="Calibri" pitchFamily="34" charset="0"/>
              </a:rPr>
              <a:t>Cambios en el proxy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</a:p>
          <a:p>
            <a:r>
              <a:rPr lang="es-MX" sz="2900" dirty="0" smtClean="0">
                <a:latin typeface="Calibri" pitchFamily="34" charset="0"/>
              </a:rPr>
              <a:t>Ciclo 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4332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Inyección de defectos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graphicFrame>
        <p:nvGraphicFramePr>
          <p:cNvPr id="13" name="12 Gráfico"/>
          <p:cNvGraphicFramePr/>
          <p:nvPr>
            <p:extLst>
              <p:ext uri="{D42A27DB-BD31-4B8C-83A1-F6EECF244321}">
                <p14:modId xmlns:p14="http://schemas.microsoft.com/office/powerpoint/2010/main" val="286148320"/>
              </p:ext>
            </p:extLst>
          </p:nvPr>
        </p:nvGraphicFramePr>
        <p:xfrm>
          <a:off x="2647950" y="1847850"/>
          <a:ext cx="6381750" cy="3662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3265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Corrección de defectos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graphicFrame>
        <p:nvGraphicFramePr>
          <p:cNvPr id="15" name="14 Gráfico"/>
          <p:cNvGraphicFramePr/>
          <p:nvPr>
            <p:extLst>
              <p:ext uri="{D42A27DB-BD31-4B8C-83A1-F6EECF244321}">
                <p14:modId xmlns:p14="http://schemas.microsoft.com/office/powerpoint/2010/main" val="2542123843"/>
              </p:ext>
            </p:extLst>
          </p:nvPr>
        </p:nvGraphicFramePr>
        <p:xfrm>
          <a:off x="2819400" y="1809749"/>
          <a:ext cx="6286500" cy="368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95508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Yield</a:t>
            </a:r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obtenido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graphicFrame>
        <p:nvGraphicFramePr>
          <p:cNvPr id="10" name="9 Gráfico"/>
          <p:cNvGraphicFramePr/>
          <p:nvPr>
            <p:extLst>
              <p:ext uri="{D42A27DB-BD31-4B8C-83A1-F6EECF244321}">
                <p14:modId xmlns:p14="http://schemas.microsoft.com/office/powerpoint/2010/main" val="837861184"/>
              </p:ext>
            </p:extLst>
          </p:nvPr>
        </p:nvGraphicFramePr>
        <p:xfrm>
          <a:off x="2067061" y="1535922"/>
          <a:ext cx="7429499" cy="4207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3713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47800" y="442548"/>
            <a:ext cx="9981955" cy="1576751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Defectos antes de pruebas</a:t>
            </a:r>
          </a:p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de integración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graphicFrame>
        <p:nvGraphicFramePr>
          <p:cNvPr id="11" name="10 Gráfico"/>
          <p:cNvGraphicFramePr/>
          <p:nvPr>
            <p:extLst>
              <p:ext uri="{D42A27DB-BD31-4B8C-83A1-F6EECF244321}">
                <p14:modId xmlns:p14="http://schemas.microsoft.com/office/powerpoint/2010/main" val="1115924284"/>
              </p:ext>
            </p:extLst>
          </p:nvPr>
        </p:nvGraphicFramePr>
        <p:xfrm>
          <a:off x="1619250" y="1676398"/>
          <a:ext cx="8229601" cy="4267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79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03238" y="1933666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dirty="0" smtClean="0">
                <a:latin typeface="Calibri" pitchFamily="34" charset="0"/>
              </a:rPr>
              <a:t>Estrategia de trabajo</a:t>
            </a:r>
          </a:p>
          <a:p>
            <a:r>
              <a:rPr lang="es-MX" sz="2900" dirty="0" smtClean="0">
                <a:latin typeface="Calibri" pitchFamily="34" charset="0"/>
              </a:rPr>
              <a:t>Estado proyecto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err="1" smtClean="0">
                <a:latin typeface="Calibri" pitchFamily="34" charset="0"/>
              </a:rPr>
              <a:t>Postmortem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Defectos</a:t>
            </a:r>
          </a:p>
          <a:p>
            <a:r>
              <a:rPr lang="es-MX" sz="2900" b="1" dirty="0" smtClean="0">
                <a:latin typeface="Calibri" pitchFamily="34" charset="0"/>
              </a:rPr>
              <a:t>Cambios en el proxy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</a:p>
          <a:p>
            <a:r>
              <a:rPr lang="es-MX" sz="2900" dirty="0" smtClean="0">
                <a:latin typeface="Calibri" pitchFamily="34" charset="0"/>
              </a:rPr>
              <a:t>Ciclo 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7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03238" y="1933666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b="1" dirty="0" smtClean="0">
                <a:latin typeface="Calibri" pitchFamily="34" charset="0"/>
              </a:rPr>
              <a:t>Estrategia de trabajo</a:t>
            </a:r>
          </a:p>
          <a:p>
            <a:r>
              <a:rPr lang="es-MX" sz="2900" dirty="0" smtClean="0">
                <a:latin typeface="Calibri" pitchFamily="34" charset="0"/>
              </a:rPr>
              <a:t>Estado proyecto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err="1" smtClean="0">
                <a:latin typeface="Calibri" pitchFamily="34" charset="0"/>
              </a:rPr>
              <a:t>Postmortem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Defectos</a:t>
            </a:r>
          </a:p>
          <a:p>
            <a:r>
              <a:rPr lang="es-MX" sz="2900" dirty="0" smtClean="0">
                <a:latin typeface="Calibri" pitchFamily="34" charset="0"/>
              </a:rPr>
              <a:t>Cambios en el proxy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</a:p>
          <a:p>
            <a:r>
              <a:rPr lang="es-MX" sz="2900" dirty="0" smtClean="0">
                <a:latin typeface="Calibri" pitchFamily="34" charset="0"/>
              </a:rPr>
              <a:t>Ciclo III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157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1733452" y="1535922"/>
            <a:ext cx="8062882" cy="2910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>
              <a:latin typeface="Calibri" panose="020F0502020204030204" pitchFamily="34" charset="0"/>
            </a:endParaRPr>
          </a:p>
          <a:p>
            <a:endParaRPr lang="es-MX" dirty="0" smtClean="0">
              <a:latin typeface="Calibri" panose="020F0502020204030204" pitchFamily="34" charset="0"/>
            </a:endParaRPr>
          </a:p>
          <a:p>
            <a:r>
              <a:rPr lang="es-MX" b="1" dirty="0" smtClean="0">
                <a:latin typeface="Calibri" panose="020F0502020204030204" pitchFamily="34" charset="0"/>
              </a:rPr>
              <a:t>LEGADO</a:t>
            </a:r>
            <a:r>
              <a:rPr lang="es-MX" dirty="0" smtClean="0">
                <a:latin typeface="Calibri" panose="020F0502020204030204" pitchFamily="34" charset="0"/>
              </a:rPr>
              <a:t> – Alta desviación de acuerdo a lo estimado</a:t>
            </a:r>
          </a:p>
          <a:p>
            <a:r>
              <a:rPr lang="es-MX" dirty="0" smtClean="0">
                <a:latin typeface="Calibri" panose="020F0502020204030204" pitchFamily="34" charset="0"/>
              </a:rPr>
              <a:t>BUS</a:t>
            </a:r>
          </a:p>
          <a:p>
            <a:r>
              <a:rPr lang="es-MX" b="1" dirty="0" smtClean="0">
                <a:latin typeface="Calibri" panose="020F0502020204030204" pitchFamily="34" charset="0"/>
              </a:rPr>
              <a:t>BPEL</a:t>
            </a:r>
            <a:r>
              <a:rPr lang="es-MX" dirty="0" smtClean="0">
                <a:latin typeface="Calibri" panose="020F0502020204030204" pitchFamily="34" charset="0"/>
              </a:rPr>
              <a:t> </a:t>
            </a:r>
            <a:r>
              <a:rPr lang="es-MX" dirty="0">
                <a:latin typeface="Calibri" panose="020F0502020204030204" pitchFamily="34" charset="0"/>
              </a:rPr>
              <a:t>– Alta desviación de acuerdo a lo </a:t>
            </a:r>
            <a:r>
              <a:rPr lang="es-MX" dirty="0" smtClean="0">
                <a:latin typeface="Calibri" panose="020F0502020204030204" pitchFamily="34" charset="0"/>
              </a:rPr>
              <a:t>estimado</a:t>
            </a:r>
            <a:endParaRPr lang="es-MX" dirty="0">
              <a:latin typeface="Calibri" panose="020F0502020204030204" pitchFamily="34" charset="0"/>
            </a:endParaRPr>
          </a:p>
          <a:p>
            <a:r>
              <a:rPr lang="es-MX" dirty="0" smtClean="0">
                <a:latin typeface="Calibri" panose="020F0502020204030204" pitchFamily="34" charset="0"/>
              </a:rPr>
              <a:t>PORTAL </a:t>
            </a:r>
          </a:p>
          <a:p>
            <a:endParaRPr lang="es-MX" dirty="0">
              <a:latin typeface="Calibri" panose="020F0502020204030204" pitchFamily="34" charset="0"/>
            </a:endParaRPr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Ajuste proxy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32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83498" y="0"/>
            <a:ext cx="2218266" cy="1143000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LEGADO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12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18" name="Imagen 17"/>
          <p:cNvPicPr/>
          <p:nvPr/>
        </p:nvPicPr>
        <p:blipFill rotWithShape="1">
          <a:blip r:embed="rId5"/>
          <a:srcRect t="773" b="60325"/>
          <a:stretch/>
        </p:blipFill>
        <p:spPr bwMode="auto">
          <a:xfrm>
            <a:off x="527749" y="1798496"/>
            <a:ext cx="10841291" cy="15873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6"/>
          <a:srcRect l="628" t="-5424" r="-628" b="5424"/>
          <a:stretch/>
        </p:blipFill>
        <p:spPr>
          <a:xfrm>
            <a:off x="562577" y="4097071"/>
            <a:ext cx="11334917" cy="157540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816174" y="5201920"/>
            <a:ext cx="426854" cy="345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5243028" y="1315174"/>
            <a:ext cx="1939187" cy="525146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ANTERIOR</a:t>
            </a:r>
            <a:endParaRPr lang="es-CO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5260441" y="3763310"/>
            <a:ext cx="1939187" cy="525146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ACTUAL</a:t>
            </a:r>
            <a:endParaRPr lang="es-CO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755361" y="5201920"/>
            <a:ext cx="426854" cy="345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/>
          <p:cNvSpPr/>
          <p:nvPr/>
        </p:nvSpPr>
        <p:spPr>
          <a:xfrm>
            <a:off x="8481120" y="5201920"/>
            <a:ext cx="540959" cy="345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083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83498" y="0"/>
            <a:ext cx="2218266" cy="1143000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BUS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91577" y="4698236"/>
            <a:ext cx="4238023" cy="525146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NO PRESENTA CAMBIOS</a:t>
            </a:r>
            <a:endParaRPr lang="es-CO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12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72" y="2977847"/>
            <a:ext cx="10595432" cy="12191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2676" y="2387117"/>
            <a:ext cx="7993708" cy="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83498" y="0"/>
            <a:ext cx="2218266" cy="1143000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BPEL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5028462" y="1638273"/>
            <a:ext cx="1939187" cy="525146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ANTERIOR</a:t>
            </a:r>
            <a:endParaRPr lang="es-CO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5104662" y="3604051"/>
            <a:ext cx="1939187" cy="525146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ACTUAL</a:t>
            </a:r>
            <a:endParaRPr lang="es-CO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2" y="2043867"/>
            <a:ext cx="10330488" cy="1347455"/>
          </a:xfrm>
          <a:prstGeom prst="rect">
            <a:avLst/>
          </a:prstGeom>
        </p:spPr>
      </p:pic>
      <p:pic>
        <p:nvPicPr>
          <p:cNvPr id="12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554671" y="1754226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Revisión</a:t>
            </a:r>
            <a:endParaRPr lang="es-MX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779874" y="1748197"/>
            <a:ext cx="9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Pruebas</a:t>
            </a:r>
            <a:endParaRPr lang="es-MX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498" y="4676504"/>
            <a:ext cx="11359862" cy="99482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6732" y="3984564"/>
            <a:ext cx="8271058" cy="611226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8341244" y="5245972"/>
            <a:ext cx="426854" cy="345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6616995" y="5245972"/>
            <a:ext cx="426854" cy="345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4601608" y="5245972"/>
            <a:ext cx="426854" cy="345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79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83498" y="0"/>
            <a:ext cx="2218266" cy="1143000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PORTAL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107071" y="3929688"/>
            <a:ext cx="5009942" cy="525146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NO PRESENTA CAMBIOS</a:t>
            </a:r>
            <a:endParaRPr lang="es-CO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12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751" y="2919571"/>
            <a:ext cx="11840207" cy="77157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6437" y="2308345"/>
            <a:ext cx="8271058" cy="61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6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03238" y="1933666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dirty="0" smtClean="0">
                <a:latin typeface="Calibri" pitchFamily="34" charset="0"/>
              </a:rPr>
              <a:t>Estrategia de trabajo</a:t>
            </a:r>
          </a:p>
          <a:p>
            <a:r>
              <a:rPr lang="es-MX" sz="2900" dirty="0" smtClean="0">
                <a:latin typeface="Calibri" pitchFamily="34" charset="0"/>
              </a:rPr>
              <a:t>Estado proyecto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err="1" smtClean="0">
                <a:latin typeface="Calibri" pitchFamily="34" charset="0"/>
              </a:rPr>
              <a:t>Postmortem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Defectos</a:t>
            </a:r>
          </a:p>
          <a:p>
            <a:r>
              <a:rPr lang="es-MX" sz="2900" dirty="0" smtClean="0">
                <a:latin typeface="Calibri" pitchFamily="34" charset="0"/>
              </a:rPr>
              <a:t>Cambios en el proxy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</a:p>
          <a:p>
            <a:r>
              <a:rPr lang="es-MX" sz="2900" b="1" dirty="0" smtClean="0">
                <a:latin typeface="Calibri" pitchFamily="34" charset="0"/>
              </a:rPr>
              <a:t>Ciclo III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865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0009" y="209861"/>
            <a:ext cx="1948437" cy="738559"/>
          </a:xfrm>
        </p:spPr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Ciclo III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graphicFrame>
        <p:nvGraphicFramePr>
          <p:cNvPr id="11" name="Diagram 1"/>
          <p:cNvGraphicFramePr/>
          <p:nvPr>
            <p:extLst>
              <p:ext uri="{D42A27DB-BD31-4B8C-83A1-F6EECF244321}">
                <p14:modId xmlns:p14="http://schemas.microsoft.com/office/powerpoint/2010/main" val="3176702925"/>
              </p:ext>
            </p:extLst>
          </p:nvPr>
        </p:nvGraphicFramePr>
        <p:xfrm>
          <a:off x="679717" y="412125"/>
          <a:ext cx="11217778" cy="600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945413" y="3219691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166.38 Horas</a:t>
            </a:r>
            <a:endParaRPr lang="es-MX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0009" y="209861"/>
            <a:ext cx="5537446" cy="738559"/>
          </a:xfrm>
        </p:spPr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Ejecución semanal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4159550034"/>
              </p:ext>
            </p:extLst>
          </p:nvPr>
        </p:nvGraphicFramePr>
        <p:xfrm>
          <a:off x="592944" y="1034322"/>
          <a:ext cx="9780249" cy="5448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1002297" y="3823855"/>
            <a:ext cx="2710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b="1" dirty="0" smtClean="0"/>
              <a:t> PC4 Proyecto bolsa</a:t>
            </a:r>
          </a:p>
          <a:p>
            <a:r>
              <a:rPr lang="es-ES" dirty="0" smtClean="0"/>
              <a:t>Finalización proyecto hasta pruebas de integración</a:t>
            </a:r>
          </a:p>
        </p:txBody>
      </p:sp>
      <p:sp>
        <p:nvSpPr>
          <p:cNvPr id="12" name="9 CuadroTexto"/>
          <p:cNvSpPr txBox="1"/>
          <p:nvPr/>
        </p:nvSpPr>
        <p:spPr>
          <a:xfrm>
            <a:off x="8173957" y="3860430"/>
            <a:ext cx="2272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b="1" dirty="0" smtClean="0"/>
              <a:t> PC4 + PI5 </a:t>
            </a:r>
          </a:p>
          <a:p>
            <a:r>
              <a:rPr lang="es-ES" dirty="0" smtClean="0"/>
              <a:t>Pruebas de integración</a:t>
            </a:r>
          </a:p>
          <a:p>
            <a:r>
              <a:rPr lang="es-ES" dirty="0" smtClean="0"/>
              <a:t>Cierre ciclo III</a:t>
            </a:r>
          </a:p>
        </p:txBody>
      </p:sp>
      <p:sp>
        <p:nvSpPr>
          <p:cNvPr id="13" name="Cerrar llave 12"/>
          <p:cNvSpPr/>
          <p:nvPr/>
        </p:nvSpPr>
        <p:spPr>
          <a:xfrm rot="16200000">
            <a:off x="2015837" y="2403765"/>
            <a:ext cx="180110" cy="2660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errar llave 13"/>
          <p:cNvSpPr/>
          <p:nvPr/>
        </p:nvSpPr>
        <p:spPr>
          <a:xfrm rot="16200000">
            <a:off x="9081655" y="2528452"/>
            <a:ext cx="180111" cy="24106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errar llave 10"/>
          <p:cNvSpPr/>
          <p:nvPr/>
        </p:nvSpPr>
        <p:spPr>
          <a:xfrm rot="16200000">
            <a:off x="5611090" y="1468581"/>
            <a:ext cx="180112" cy="45304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9 CuadroTexto"/>
          <p:cNvSpPr txBox="1"/>
          <p:nvPr/>
        </p:nvSpPr>
        <p:spPr>
          <a:xfrm>
            <a:off x="4170218" y="3823855"/>
            <a:ext cx="3726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b="1" dirty="0" smtClean="0"/>
              <a:t> PC5 Proyecto retroalimentación</a:t>
            </a:r>
          </a:p>
          <a:p>
            <a:r>
              <a:rPr lang="es-ES" dirty="0"/>
              <a:t>Diseño detallado </a:t>
            </a:r>
          </a:p>
          <a:p>
            <a:r>
              <a:rPr lang="es-ES" dirty="0"/>
              <a:t>Desarrollo </a:t>
            </a:r>
          </a:p>
          <a:p>
            <a:r>
              <a:rPr lang="es-ES" dirty="0"/>
              <a:t>Revisión</a:t>
            </a:r>
          </a:p>
          <a:p>
            <a:r>
              <a:rPr lang="es-ES" dirty="0"/>
              <a:t>Pruebas unitarias</a:t>
            </a:r>
          </a:p>
        </p:txBody>
      </p:sp>
    </p:spTree>
    <p:extLst>
      <p:ext uri="{BB962C8B-B14F-4D97-AF65-F5344CB8AC3E}">
        <p14:creationId xmlns:p14="http://schemas.microsoft.com/office/powerpoint/2010/main" val="167020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92236194"/>
              </p:ext>
            </p:extLst>
          </p:nvPr>
        </p:nvGraphicFramePr>
        <p:xfrm>
          <a:off x="1952760" y="1181100"/>
          <a:ext cx="81534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1485900" y="99648"/>
            <a:ext cx="9981955" cy="1576751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Estrategia de trabajo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8" name="Imagen 3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16 Imagen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03238" y="1933666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dirty="0" smtClean="0">
                <a:latin typeface="Calibri" pitchFamily="34" charset="0"/>
              </a:rPr>
              <a:t>Estrategia de trabajo</a:t>
            </a:r>
          </a:p>
          <a:p>
            <a:r>
              <a:rPr lang="es-MX" sz="2900" b="1" dirty="0" smtClean="0">
                <a:latin typeface="Calibri" pitchFamily="34" charset="0"/>
              </a:rPr>
              <a:t>Estado proyecto</a:t>
            </a:r>
          </a:p>
          <a:p>
            <a:r>
              <a:rPr lang="es-MX" sz="2900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err="1" smtClean="0">
                <a:latin typeface="Calibri" pitchFamily="34" charset="0"/>
              </a:rPr>
              <a:t>Postmortem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Defectos</a:t>
            </a:r>
          </a:p>
          <a:p>
            <a:r>
              <a:rPr lang="es-MX" sz="2900" dirty="0" smtClean="0">
                <a:latin typeface="Calibri" pitchFamily="34" charset="0"/>
              </a:rPr>
              <a:t>Cambios en el proxy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</a:p>
          <a:p>
            <a:r>
              <a:rPr lang="es-MX" sz="2900" dirty="0" smtClean="0">
                <a:latin typeface="Calibri" pitchFamily="34" charset="0"/>
              </a:rPr>
              <a:t>Ciclo III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857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485900" y="99648"/>
            <a:ext cx="9981955" cy="1576751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Estrategia de trabajo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1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09149191"/>
              </p:ext>
            </p:extLst>
          </p:nvPr>
        </p:nvGraphicFramePr>
        <p:xfrm>
          <a:off x="679717" y="412125"/>
          <a:ext cx="11217778" cy="600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Down Arrow 3"/>
          <p:cNvSpPr/>
          <p:nvPr/>
        </p:nvSpPr>
        <p:spPr>
          <a:xfrm>
            <a:off x="6784792" y="1917517"/>
            <a:ext cx="450760" cy="917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Down Arrow 6"/>
          <p:cNvSpPr/>
          <p:nvPr/>
        </p:nvSpPr>
        <p:spPr>
          <a:xfrm rot="10800000">
            <a:off x="4812045" y="4132818"/>
            <a:ext cx="450760" cy="917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Down Arrow 7"/>
          <p:cNvSpPr/>
          <p:nvPr/>
        </p:nvSpPr>
        <p:spPr>
          <a:xfrm rot="10800000">
            <a:off x="9459530" y="4135062"/>
            <a:ext cx="450760" cy="917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2 Rectángulo"/>
          <p:cNvSpPr/>
          <p:nvPr/>
        </p:nvSpPr>
        <p:spPr>
          <a:xfrm>
            <a:off x="4033348" y="5218202"/>
            <a:ext cx="200815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MX" sz="2800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Ciclo I</a:t>
            </a:r>
            <a:endParaRPr lang="es-CO" sz="2800" b="1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  <p:sp>
        <p:nvSpPr>
          <p:cNvPr id="10" name="2 Rectángulo"/>
          <p:cNvSpPr/>
          <p:nvPr/>
        </p:nvSpPr>
        <p:spPr>
          <a:xfrm>
            <a:off x="6006096" y="1364464"/>
            <a:ext cx="2008151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MX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Ciclo II</a:t>
            </a:r>
            <a:endParaRPr lang="es-CO" sz="2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  <p:sp>
        <p:nvSpPr>
          <p:cNvPr id="11" name="2 Rectángulo"/>
          <p:cNvSpPr/>
          <p:nvPr/>
        </p:nvSpPr>
        <p:spPr>
          <a:xfrm>
            <a:off x="8680834" y="5220446"/>
            <a:ext cx="2008151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MX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Ciclo III</a:t>
            </a:r>
            <a:endParaRPr lang="es-CO" sz="2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1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03238" y="1933666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dirty="0" smtClean="0">
                <a:latin typeface="Calibri" pitchFamily="34" charset="0"/>
              </a:rPr>
              <a:t>Estrategia de trabajo</a:t>
            </a:r>
          </a:p>
          <a:p>
            <a:r>
              <a:rPr lang="es-MX" sz="2900" dirty="0" smtClean="0">
                <a:latin typeface="Calibri" pitchFamily="34" charset="0"/>
              </a:rPr>
              <a:t>Estado proyecto</a:t>
            </a:r>
          </a:p>
          <a:p>
            <a:r>
              <a:rPr lang="es-MX" sz="2900" b="1" dirty="0" smtClean="0">
                <a:latin typeface="Calibri" pitchFamily="34" charset="0"/>
              </a:rPr>
              <a:t>Cambios en el producto</a:t>
            </a:r>
          </a:p>
          <a:p>
            <a:r>
              <a:rPr lang="es-MX" sz="2900" dirty="0" err="1" smtClean="0">
                <a:latin typeface="Calibri" pitchFamily="34" charset="0"/>
              </a:rPr>
              <a:t>Postmortem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Defectos</a:t>
            </a:r>
          </a:p>
          <a:p>
            <a:r>
              <a:rPr lang="es-MX" sz="2900" dirty="0" smtClean="0">
                <a:latin typeface="Calibri" pitchFamily="34" charset="0"/>
              </a:rPr>
              <a:t>Cambios en el proxy</a:t>
            </a:r>
          </a:p>
          <a:p>
            <a:r>
              <a:rPr lang="es-MX" sz="2900" dirty="0" smtClean="0">
                <a:latin typeface="Calibri" pitchFamily="34" charset="0"/>
              </a:rPr>
              <a:t>Plan de mejoramiento</a:t>
            </a:r>
          </a:p>
          <a:p>
            <a:r>
              <a:rPr lang="es-MX" sz="2900" dirty="0" smtClean="0">
                <a:latin typeface="Calibri" pitchFamily="34" charset="0"/>
              </a:rPr>
              <a:t>Ciclo III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485900" y="99648"/>
            <a:ext cx="9981955" cy="157675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574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409" y="-850121"/>
            <a:ext cx="10018713" cy="1752599"/>
          </a:xfrm>
        </p:spPr>
        <p:txBody>
          <a:bodyPr/>
          <a:lstStyle/>
          <a:p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Cambios en el producto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69" y="1970690"/>
            <a:ext cx="9065172" cy="343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409" y="-850121"/>
            <a:ext cx="10018713" cy="1752599"/>
          </a:xfrm>
        </p:spPr>
        <p:txBody>
          <a:bodyPr/>
          <a:lstStyle/>
          <a:p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Cambios en el producto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" y="2244615"/>
            <a:ext cx="10452538" cy="264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19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6409" y="-850121"/>
            <a:ext cx="10018713" cy="1752599"/>
          </a:xfrm>
        </p:spPr>
        <p:txBody>
          <a:bodyPr/>
          <a:lstStyle/>
          <a:p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Cambios en el producto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03" y="2191413"/>
            <a:ext cx="10459545" cy="25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4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Personalizado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C00000"/>
      </a:accent2>
      <a:accent3>
        <a:srgbClr val="A5A1A1"/>
      </a:accent3>
      <a:accent4>
        <a:srgbClr val="A5A1A1"/>
      </a:accent4>
      <a:accent5>
        <a:srgbClr val="918485"/>
      </a:accent5>
      <a:accent6>
        <a:srgbClr val="C0CBCB"/>
      </a:accent6>
      <a:hlink>
        <a:srgbClr val="00206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2939</TotalTime>
  <Words>445</Words>
  <Application>Microsoft Office PowerPoint</Application>
  <PresentationFormat>Personalizado</PresentationFormat>
  <Paragraphs>177</Paragraphs>
  <Slides>28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Equidad</vt:lpstr>
      <vt:lpstr>Ciclo II MPLA</vt:lpstr>
      <vt:lpstr>Presentación de PowerPoint</vt:lpstr>
      <vt:lpstr>Estrategia de trabajo </vt:lpstr>
      <vt:lpstr>Presentación de PowerPoint</vt:lpstr>
      <vt:lpstr>Estrategia de trabajo </vt:lpstr>
      <vt:lpstr>Presentación de PowerPoint</vt:lpstr>
      <vt:lpstr>Cambios en el producto</vt:lpstr>
      <vt:lpstr>Cambios en el producto</vt:lpstr>
      <vt:lpstr>Cambios en el producto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LEGADO</vt:lpstr>
      <vt:lpstr>BUS</vt:lpstr>
      <vt:lpstr>BPEL</vt:lpstr>
      <vt:lpstr>PORTAL</vt:lpstr>
      <vt:lpstr>Presentación de PowerPoint</vt:lpstr>
      <vt:lpstr>Ciclo III</vt:lpstr>
      <vt:lpstr>Ejecución semanal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Aguirre</dc:creator>
  <cp:lastModifiedBy>maria</cp:lastModifiedBy>
  <cp:revision>411</cp:revision>
  <dcterms:created xsi:type="dcterms:W3CDTF">2013-05-07T01:08:27Z</dcterms:created>
  <dcterms:modified xsi:type="dcterms:W3CDTF">2013-10-21T03:40:46Z</dcterms:modified>
</cp:coreProperties>
</file>