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theme/themeOverride1.xml" ContentType="application/vnd.openxmlformats-officedocument.themeOverride+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charts/chart4.xml" ContentType="application/vnd.openxmlformats-officedocument.drawingml.chart+xml"/>
  <Override PartName="/ppt/theme/themeOverride2.xml" ContentType="application/vnd.openxmlformats-officedocument.themeOverride+xml"/>
  <Override PartName="/ppt/charts/chart5.xml" ContentType="application/vnd.openxmlformats-officedocument.drawingml.chart+xml"/>
  <Override PartName="/ppt/theme/themeOverride3.xml" ContentType="application/vnd.openxmlformats-officedocument.themeOverride+xml"/>
  <Override PartName="/ppt/notesSlides/notesSlide10.xml" ContentType="application/vnd.openxmlformats-officedocument.presentationml.notesSlide+xml"/>
  <Override PartName="/ppt/charts/chart6.xml" ContentType="application/vnd.openxmlformats-officedocument.drawingml.chart+xml"/>
  <Override PartName="/ppt/theme/themeOverride4.xml" ContentType="application/vnd.openxmlformats-officedocument.themeOverride+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37"/>
  </p:notesMasterIdLst>
  <p:sldIdLst>
    <p:sldId id="256" r:id="rId2"/>
    <p:sldId id="274" r:id="rId3"/>
    <p:sldId id="267" r:id="rId4"/>
    <p:sldId id="311" r:id="rId5"/>
    <p:sldId id="310" r:id="rId6"/>
    <p:sldId id="312" r:id="rId7"/>
    <p:sldId id="313" r:id="rId8"/>
    <p:sldId id="314" r:id="rId9"/>
    <p:sldId id="315" r:id="rId10"/>
    <p:sldId id="281" r:id="rId11"/>
    <p:sldId id="316" r:id="rId12"/>
    <p:sldId id="317" r:id="rId13"/>
    <p:sldId id="292" r:id="rId14"/>
    <p:sldId id="283" r:id="rId15"/>
    <p:sldId id="284" r:id="rId16"/>
    <p:sldId id="318" r:id="rId17"/>
    <p:sldId id="320" r:id="rId18"/>
    <p:sldId id="321" r:id="rId19"/>
    <p:sldId id="323" r:id="rId20"/>
    <p:sldId id="324" r:id="rId21"/>
    <p:sldId id="325" r:id="rId22"/>
    <p:sldId id="326" r:id="rId23"/>
    <p:sldId id="327" r:id="rId24"/>
    <p:sldId id="328" r:id="rId25"/>
    <p:sldId id="329" r:id="rId26"/>
    <p:sldId id="330" r:id="rId27"/>
    <p:sldId id="331" r:id="rId28"/>
    <p:sldId id="332" r:id="rId29"/>
    <p:sldId id="335" r:id="rId30"/>
    <p:sldId id="333" r:id="rId31"/>
    <p:sldId id="334" r:id="rId32"/>
    <p:sldId id="336" r:id="rId33"/>
    <p:sldId id="337" r:id="rId34"/>
    <p:sldId id="338" r:id="rId35"/>
    <p:sldId id="302" r:id="rId3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000000"/>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66785" autoAdjust="0"/>
  </p:normalViewPr>
  <p:slideViewPr>
    <p:cSldViewPr snapToGrid="0">
      <p:cViewPr varScale="1">
        <p:scale>
          <a:sx n="48" d="100"/>
          <a:sy n="48" d="100"/>
        </p:scale>
        <p:origin x="-1596"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3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oleObject" Target="file:///C:\Users\maria\Desktop\Libro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Julian\Google%20Drive\ECOS\Semestre%20II\Proyecto%203\Ciclo%20III\Graficas%20ciclo%20III.xlsx" TargetMode="External"/></Relationships>
</file>

<file path=ppt/charts/_rels/chart3.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_rels/chart4.xml.rels><?xml version="1.0" encoding="UTF-8" standalone="yes"?>
<Relationships xmlns="http://schemas.openxmlformats.org/package/2006/relationships"><Relationship Id="rId2" Type="http://schemas.openxmlformats.org/officeDocument/2006/relationships/oleObject" Target="../embeddings/oleObject2.bin"/><Relationship Id="rId1" Type="http://schemas.openxmlformats.org/officeDocument/2006/relationships/themeOverride" Target="../theme/themeOverride2.xml"/></Relationships>
</file>

<file path=ppt/charts/_rels/chart5.xml.rels><?xml version="1.0" encoding="UTF-8" standalone="yes"?>
<Relationships xmlns="http://schemas.openxmlformats.org/package/2006/relationships"><Relationship Id="rId2" Type="http://schemas.openxmlformats.org/officeDocument/2006/relationships/oleObject" Target="../embeddings/oleObject3.bin"/><Relationship Id="rId1" Type="http://schemas.openxmlformats.org/officeDocument/2006/relationships/themeOverride" Target="../theme/themeOverride3.xml"/></Relationships>
</file>

<file path=ppt/charts/_rels/chart6.xml.rels><?xml version="1.0" encoding="UTF-8" standalone="yes"?>
<Relationships xmlns="http://schemas.openxmlformats.org/package/2006/relationships"><Relationship Id="rId2" Type="http://schemas.openxmlformats.org/officeDocument/2006/relationships/oleObject" Target="../embeddings/oleObject4.bin"/><Relationship Id="rId1" Type="http://schemas.openxmlformats.org/officeDocument/2006/relationships/themeOverride" Target="../theme/themeOverrid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CO"/>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a:lstStyle/>
          <a:p>
            <a:pPr>
              <a:defRPr/>
            </a:pPr>
            <a:r>
              <a:rPr lang="es-CO" dirty="0">
                <a:latin typeface="Calibri" panose="020F0502020204030204" pitchFamily="34" charset="0"/>
              </a:rPr>
              <a:t>Ejecución Proyectos</a:t>
            </a:r>
          </a:p>
        </c:rich>
      </c:tx>
      <c:layout/>
      <c:overlay val="0"/>
    </c:title>
    <c:autoTitleDeleted val="0"/>
    <c:plotArea>
      <c:layout/>
      <c:pieChart>
        <c:varyColors val="1"/>
        <c:ser>
          <c:idx val="0"/>
          <c:order val="0"/>
          <c:dPt>
            <c:idx val="0"/>
            <c:bubble3D val="0"/>
            <c:spPr>
              <a:solidFill>
                <a:srgbClr val="C00000"/>
              </a:solidFill>
            </c:spPr>
          </c:dPt>
          <c:dPt>
            <c:idx val="2"/>
            <c:bubble3D val="0"/>
            <c:spPr>
              <a:solidFill>
                <a:srgbClr val="C00000"/>
              </a:solidFill>
            </c:spPr>
          </c:dPt>
          <c:dLbls>
            <c:txPr>
              <a:bodyPr/>
              <a:lstStyle/>
              <a:p>
                <a:pPr>
                  <a:defRPr sz="1400" b="1">
                    <a:latin typeface="Calibri" panose="020F0502020204030204" pitchFamily="34" charset="0"/>
                  </a:defRPr>
                </a:pPr>
                <a:endParaRPr lang="es-CO"/>
              </a:p>
            </c:txPr>
            <c:showLegendKey val="0"/>
            <c:showVal val="0"/>
            <c:showCatName val="0"/>
            <c:showSerName val="0"/>
            <c:showPercent val="1"/>
            <c:showBubbleSize val="0"/>
            <c:showLeaderLines val="1"/>
          </c:dLbls>
          <c:cat>
            <c:strRef>
              <c:f>Hoja1!$B$1:$B$5</c:f>
              <c:strCache>
                <c:ptCount val="5"/>
                <c:pt idx="0">
                  <c:v>PC1 Automatización de procesos transaccionales</c:v>
                </c:pt>
                <c:pt idx="1">
                  <c:v>PC2 Automatización de campañas</c:v>
                </c:pt>
                <c:pt idx="2">
                  <c:v>PC3 Automatización proceso retroalimentación de clientes o productos</c:v>
                </c:pt>
                <c:pt idx="3">
                  <c:v>PC4 Monitor de transacciones</c:v>
                </c:pt>
                <c:pt idx="4">
                  <c:v>PC5 Evaluación de acuerdos de servicio</c:v>
                </c:pt>
              </c:strCache>
            </c:strRef>
          </c:cat>
          <c:val>
            <c:numRef>
              <c:f>Hoja1!$D$1:$D$5</c:f>
              <c:numCache>
                <c:formatCode>General</c:formatCode>
                <c:ptCount val="5"/>
                <c:pt idx="0">
                  <c:v>46.208619425870239</c:v>
                </c:pt>
                <c:pt idx="1">
                  <c:v>13.421292764289667</c:v>
                </c:pt>
                <c:pt idx="2">
                  <c:v>14.827446932639232</c:v>
                </c:pt>
                <c:pt idx="3">
                  <c:v>20.06013552932729</c:v>
                </c:pt>
                <c:pt idx="4">
                  <c:v>5.4825053478735661</c:v>
                </c:pt>
              </c:numCache>
            </c:numRef>
          </c:val>
        </c:ser>
        <c:dLbls>
          <c:showLegendKey val="0"/>
          <c:showVal val="0"/>
          <c:showCatName val="0"/>
          <c:showSerName val="0"/>
          <c:showPercent val="1"/>
          <c:showBubbleSize val="0"/>
          <c:showLeaderLines val="1"/>
        </c:dLbls>
        <c:firstSliceAng val="0"/>
      </c:pieChart>
    </c:plotArea>
    <c:legend>
      <c:legendPos val="r"/>
      <c:legendEntry>
        <c:idx val="0"/>
        <c:txPr>
          <a:bodyPr/>
          <a:lstStyle/>
          <a:p>
            <a:pPr>
              <a:defRPr sz="1200">
                <a:latin typeface="Calibri" panose="020F0502020204030204" pitchFamily="34" charset="0"/>
              </a:defRPr>
            </a:pPr>
            <a:endParaRPr lang="es-CO"/>
          </a:p>
        </c:txPr>
      </c:legendEntry>
      <c:legendEntry>
        <c:idx val="1"/>
        <c:txPr>
          <a:bodyPr/>
          <a:lstStyle/>
          <a:p>
            <a:pPr>
              <a:defRPr sz="1200">
                <a:latin typeface="Calibri" panose="020F0502020204030204" pitchFamily="34" charset="0"/>
              </a:defRPr>
            </a:pPr>
            <a:endParaRPr lang="es-CO"/>
          </a:p>
        </c:txPr>
      </c:legendEntry>
      <c:legendEntry>
        <c:idx val="2"/>
        <c:txPr>
          <a:bodyPr/>
          <a:lstStyle/>
          <a:p>
            <a:pPr>
              <a:defRPr sz="1200">
                <a:latin typeface="Calibri" panose="020F0502020204030204" pitchFamily="34" charset="0"/>
              </a:defRPr>
            </a:pPr>
            <a:endParaRPr lang="es-CO"/>
          </a:p>
        </c:txPr>
      </c:legendEntry>
      <c:legendEntry>
        <c:idx val="3"/>
        <c:txPr>
          <a:bodyPr/>
          <a:lstStyle/>
          <a:p>
            <a:pPr>
              <a:defRPr sz="1200">
                <a:latin typeface="Calibri" panose="020F0502020204030204" pitchFamily="34" charset="0"/>
              </a:defRPr>
            </a:pPr>
            <a:endParaRPr lang="es-CO"/>
          </a:p>
        </c:txPr>
      </c:legendEntry>
      <c:legendEntry>
        <c:idx val="4"/>
        <c:txPr>
          <a:bodyPr/>
          <a:lstStyle/>
          <a:p>
            <a:pPr>
              <a:defRPr sz="1200">
                <a:latin typeface="Calibri" panose="020F0502020204030204" pitchFamily="34" charset="0"/>
              </a:defRPr>
            </a:pPr>
            <a:endParaRPr lang="es-CO"/>
          </a:p>
        </c:txPr>
      </c:legendEntry>
      <c:layout>
        <c:manualLayout>
          <c:xMode val="edge"/>
          <c:yMode val="edge"/>
          <c:x val="0.64740219866404647"/>
          <c:y val="0.21861382006148314"/>
          <c:w val="0.33901545838179398"/>
          <c:h val="0.78138617993851689"/>
        </c:manualLayout>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CO"/>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bar"/>
        <c:grouping val="clustered"/>
        <c:varyColors val="0"/>
        <c:ser>
          <c:idx val="0"/>
          <c:order val="0"/>
          <c:tx>
            <c:strRef>
              <c:f>'Estimado proyectos'!$A$4</c:f>
              <c:strCache>
                <c:ptCount val="1"/>
                <c:pt idx="0">
                  <c:v>Estimado</c:v>
                </c:pt>
              </c:strCache>
            </c:strRef>
          </c:tx>
          <c:spPr>
            <a:solidFill>
              <a:schemeClr val="accent2">
                <a:shade val="76000"/>
              </a:schemeClr>
            </a:solidFill>
            <a:ln>
              <a:noFill/>
            </a:ln>
            <a:effectLst/>
          </c:spPr>
          <c:invertIfNegative val="0"/>
          <c:cat>
            <c:strRef>
              <c:f>'Estimado proyectos'!$B$3:$F$3</c:f>
              <c:strCache>
                <c:ptCount val="5"/>
                <c:pt idx="0">
                  <c:v>PI1 Órdenes de compra</c:v>
                </c:pt>
                <c:pt idx="1">
                  <c:v>PI2 Subastas</c:v>
                </c:pt>
                <c:pt idx="2">
                  <c:v>PI3 Cotizaciones</c:v>
                </c:pt>
                <c:pt idx="3">
                  <c:v>PI4 Bolsa</c:v>
                </c:pt>
                <c:pt idx="4">
                  <c:v>PI5 Retroalimentación</c:v>
                </c:pt>
              </c:strCache>
            </c:strRef>
          </c:cat>
          <c:val>
            <c:numRef>
              <c:f>'Estimado proyectos'!$B$4:$F$4</c:f>
              <c:numCache>
                <c:formatCode>General</c:formatCode>
                <c:ptCount val="5"/>
                <c:pt idx="0">
                  <c:v>33.130000000000003</c:v>
                </c:pt>
                <c:pt idx="1">
                  <c:v>57.2</c:v>
                </c:pt>
                <c:pt idx="2">
                  <c:v>109.60000000000001</c:v>
                </c:pt>
                <c:pt idx="3">
                  <c:v>151.13999999999999</c:v>
                </c:pt>
                <c:pt idx="4">
                  <c:v>85.82</c:v>
                </c:pt>
              </c:numCache>
            </c:numRef>
          </c:val>
        </c:ser>
        <c:ser>
          <c:idx val="1"/>
          <c:order val="1"/>
          <c:tx>
            <c:strRef>
              <c:f>'Estimado proyectos'!$A$5</c:f>
              <c:strCache>
                <c:ptCount val="1"/>
                <c:pt idx="0">
                  <c:v>Real</c:v>
                </c:pt>
              </c:strCache>
            </c:strRef>
          </c:tx>
          <c:spPr>
            <a:solidFill>
              <a:schemeClr val="accent2">
                <a:tint val="77000"/>
              </a:schemeClr>
            </a:solidFill>
            <a:ln>
              <a:noFill/>
            </a:ln>
            <a:effectLst/>
          </c:spPr>
          <c:invertIfNegative val="0"/>
          <c:cat>
            <c:strRef>
              <c:f>'Estimado proyectos'!$B$3:$F$3</c:f>
              <c:strCache>
                <c:ptCount val="5"/>
                <c:pt idx="0">
                  <c:v>PI1 Órdenes de compra</c:v>
                </c:pt>
                <c:pt idx="1">
                  <c:v>PI2 Subastas</c:v>
                </c:pt>
                <c:pt idx="2">
                  <c:v>PI3 Cotizaciones</c:v>
                </c:pt>
                <c:pt idx="3">
                  <c:v>PI4 Bolsa</c:v>
                </c:pt>
                <c:pt idx="4">
                  <c:v>PI5 Retroalimentación</c:v>
                </c:pt>
              </c:strCache>
            </c:strRef>
          </c:cat>
          <c:val>
            <c:numRef>
              <c:f>'Estimado proyectos'!$B$5:$F$5</c:f>
              <c:numCache>
                <c:formatCode>General</c:formatCode>
                <c:ptCount val="5"/>
                <c:pt idx="0">
                  <c:v>57.24</c:v>
                </c:pt>
                <c:pt idx="1">
                  <c:v>19.149999999999999</c:v>
                </c:pt>
                <c:pt idx="2">
                  <c:v>76.02</c:v>
                </c:pt>
                <c:pt idx="3">
                  <c:v>123.07</c:v>
                </c:pt>
                <c:pt idx="4">
                  <c:v>73.28</c:v>
                </c:pt>
              </c:numCache>
            </c:numRef>
          </c:val>
        </c:ser>
        <c:dLbls>
          <c:showLegendKey val="0"/>
          <c:showVal val="0"/>
          <c:showCatName val="0"/>
          <c:showSerName val="0"/>
          <c:showPercent val="0"/>
          <c:showBubbleSize val="0"/>
        </c:dLbls>
        <c:gapWidth val="182"/>
        <c:axId val="58464128"/>
        <c:axId val="58465664"/>
      </c:barChart>
      <c:catAx>
        <c:axId val="5846412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s-CO"/>
          </a:p>
        </c:txPr>
        <c:crossAx val="58465664"/>
        <c:crosses val="autoZero"/>
        <c:auto val="1"/>
        <c:lblAlgn val="ctr"/>
        <c:lblOffset val="100"/>
        <c:noMultiLvlLbl val="0"/>
      </c:catAx>
      <c:valAx>
        <c:axId val="584656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vert="horz"/>
          <a:lstStyle/>
          <a:p>
            <a:pPr>
              <a:defRPr/>
            </a:pPr>
            <a:endParaRPr lang="es-CO"/>
          </a:p>
        </c:txPr>
        <c:crossAx val="58464128"/>
        <c:crosses val="autoZero"/>
        <c:crossBetween val="between"/>
      </c:valAx>
      <c:spPr>
        <a:noFill/>
        <a:ln>
          <a:noFill/>
        </a:ln>
        <a:effectLst/>
      </c:spPr>
    </c:plotArea>
    <c:legend>
      <c:legendPos val="b"/>
      <c:layout/>
      <c:overlay val="0"/>
      <c:spPr>
        <a:noFill/>
        <a:ln>
          <a:noFill/>
        </a:ln>
        <a:effectLst/>
      </c:spPr>
      <c:txPr>
        <a:bodyPr rot="0" vert="horz"/>
        <a:lstStyle/>
        <a:p>
          <a:pPr>
            <a:defRPr/>
          </a:pPr>
          <a:endParaRPr lang="es-CO"/>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200">
          <a:latin typeface="Calibri" panose="020F0502020204030204" pitchFamily="34" charset="0"/>
        </a:defRPr>
      </a:pPr>
      <a:endParaRPr lang="es-CO"/>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CO"/>
  <c:roundedCorners val="0"/>
  <mc:AlternateContent xmlns:mc="http://schemas.openxmlformats.org/markup-compatibility/2006">
    <mc:Choice xmlns:c14="http://schemas.microsoft.com/office/drawing/2007/8/2/chart" Requires="c14">
      <c14:style val="104"/>
    </mc:Choice>
    <mc:Fallback>
      <c:style val="4"/>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'Ciclos esfuerzoplaneado vs real'!$A$3</c:f>
              <c:strCache>
                <c:ptCount val="1"/>
                <c:pt idx="0">
                  <c:v>Estimado</c:v>
                </c:pt>
              </c:strCache>
            </c:strRef>
          </c:tx>
          <c:spPr>
            <a:solidFill>
              <a:schemeClr val="accent2">
                <a:shade val="76000"/>
              </a:schemeClr>
            </a:solidFill>
            <a:ln>
              <a:noFill/>
            </a:ln>
            <a:effectLst/>
          </c:spPr>
          <c:invertIfNegative val="0"/>
          <c:dLbls>
            <c:dLbl>
              <c:idx val="0"/>
              <c:layout>
                <c:manualLayout>
                  <c:x val="-2.5462668816039986E-17"/>
                  <c:y val="0.12962962962962962"/>
                </c:manualLayout>
              </c:layout>
              <c:tx>
                <c:rich>
                  <a:bodyPr/>
                  <a:lstStyle/>
                  <a:p>
                    <a:r>
                      <a:rPr lang="en-US"/>
                      <a:t>125.0 </a:t>
                    </a:r>
                    <a:br>
                      <a:rPr lang="en-US"/>
                    </a:br>
                    <a:r>
                      <a:rPr lang="en-US"/>
                      <a:t>Hrs</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1"/>
              <c:layout>
                <c:manualLayout>
                  <c:x val="0"/>
                  <c:y val="0.12962962962962962"/>
                </c:manualLayout>
              </c:layout>
              <c:tx>
                <c:rich>
                  <a:bodyPr rot="0" spcFirstLastPara="1" vertOverflow="ellipsis" vert="horz" wrap="square" lIns="38100" tIns="19050" rIns="38100" bIns="19050" anchor="ctr" anchorCtr="0">
                    <a:spAutoFit/>
                  </a:bodyPr>
                  <a:lstStyle/>
                  <a:p>
                    <a:pPr marL="0" marR="0" indent="0" algn="ctr" defTabSz="914400" rtl="0" eaLnBrk="1" fontAlgn="auto" latinLnBrk="0" hangingPunct="1">
                      <a:lnSpc>
                        <a:spcPct val="100000"/>
                      </a:lnSpc>
                      <a:spcBef>
                        <a:spcPts val="0"/>
                      </a:spcBef>
                      <a:spcAft>
                        <a:spcPts val="0"/>
                      </a:spcAft>
                      <a:buClrTx/>
                      <a:buSzTx/>
                      <a:buFontTx/>
                      <a:buNone/>
                      <a:tabLst/>
                      <a:defRPr sz="900" b="1" i="0" u="none" strike="noStrike" kern="1200" baseline="0">
                        <a:solidFill>
                          <a:schemeClr val="bg1"/>
                        </a:solidFill>
                        <a:latin typeface="+mn-lt"/>
                        <a:ea typeface="+mn-ea"/>
                        <a:cs typeface="+mn-cs"/>
                      </a:defRPr>
                    </a:pPr>
                    <a:r>
                      <a:rPr lang="en-US" b="1">
                        <a:solidFill>
                          <a:schemeClr val="bg1"/>
                        </a:solidFill>
                      </a:rPr>
                      <a:t>150.8</a:t>
                    </a:r>
                    <a:r>
                      <a:rPr lang="en-US" sz="900" b="1" i="0" u="none" strike="noStrike" kern="1200" baseline="0">
                        <a:solidFill>
                          <a:schemeClr val="bg1"/>
                        </a:solidFill>
                      </a:rPr>
                      <a:t> </a:t>
                    </a:r>
                    <a:br>
                      <a:rPr lang="en-US" sz="900" b="1" i="0" u="none" strike="noStrike" kern="1200" baseline="0">
                        <a:solidFill>
                          <a:schemeClr val="bg1"/>
                        </a:solidFill>
                      </a:rPr>
                    </a:br>
                    <a:r>
                      <a:rPr lang="en-US" sz="900" b="1" i="0" u="none" strike="noStrike" kern="1200" baseline="0">
                        <a:solidFill>
                          <a:schemeClr val="bg1"/>
                        </a:solidFill>
                      </a:rPr>
                      <a:t>Hrs</a:t>
                    </a:r>
                  </a:p>
                </c:rich>
              </c:tx>
              <c:spPr>
                <a:noFill/>
                <a:ln>
                  <a:noFill/>
                </a:ln>
                <a:effectLst/>
              </c:sp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2"/>
              <c:layout>
                <c:manualLayout>
                  <c:x val="0"/>
                  <c:y val="9.2592592592592587E-2"/>
                </c:manualLayout>
              </c:layout>
              <c:tx>
                <c:rich>
                  <a:bodyPr rot="0" spcFirstLastPara="1" vertOverflow="ellipsis" vert="horz" wrap="square" lIns="38100" tIns="19050" rIns="38100" bIns="19050" anchor="ctr" anchorCtr="0">
                    <a:spAutoFit/>
                  </a:bodyPr>
                  <a:lstStyle/>
                  <a:p>
                    <a:pPr marL="0" marR="0" indent="0" algn="ctr" defTabSz="914400" rtl="0" eaLnBrk="1" fontAlgn="auto" latinLnBrk="0" hangingPunct="1">
                      <a:lnSpc>
                        <a:spcPct val="100000"/>
                      </a:lnSpc>
                      <a:spcBef>
                        <a:spcPts val="0"/>
                      </a:spcBef>
                      <a:spcAft>
                        <a:spcPts val="0"/>
                      </a:spcAft>
                      <a:buClrTx/>
                      <a:buSzTx/>
                      <a:buFontTx/>
                      <a:buNone/>
                      <a:tabLst/>
                      <a:defRPr sz="900" b="1" i="0" u="none" strike="noStrike" kern="1200" baseline="0">
                        <a:solidFill>
                          <a:schemeClr val="bg1"/>
                        </a:solidFill>
                        <a:latin typeface="+mn-lt"/>
                        <a:ea typeface="+mn-ea"/>
                        <a:cs typeface="+mn-cs"/>
                      </a:defRPr>
                    </a:pPr>
                    <a:r>
                      <a:rPr lang="en-US" b="1">
                        <a:solidFill>
                          <a:schemeClr val="bg1"/>
                        </a:solidFill>
                      </a:rPr>
                      <a:t>161.1</a:t>
                    </a:r>
                    <a:r>
                      <a:rPr lang="en-US" sz="900" b="1" i="0" u="none" strike="noStrike" kern="1200" baseline="0">
                        <a:solidFill>
                          <a:schemeClr val="bg1"/>
                        </a:solidFill>
                      </a:rPr>
                      <a:t> </a:t>
                    </a:r>
                    <a:br>
                      <a:rPr lang="en-US" sz="900" b="1" i="0" u="none" strike="noStrike" kern="1200" baseline="0">
                        <a:solidFill>
                          <a:schemeClr val="bg1"/>
                        </a:solidFill>
                      </a:rPr>
                    </a:br>
                    <a:r>
                      <a:rPr lang="en-US" sz="900" b="1" i="0" u="none" strike="noStrike" kern="1200" baseline="0">
                        <a:solidFill>
                          <a:schemeClr val="bg1"/>
                        </a:solidFill>
                      </a:rPr>
                      <a:t>Hrs</a:t>
                    </a:r>
                  </a:p>
                </c:rich>
              </c:tx>
              <c:spPr>
                <a:noFill/>
                <a:ln>
                  <a:noFill/>
                </a:ln>
                <a:effectLst/>
              </c:sp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'Ciclos esfuerzoplaneado vs real'!$B$2:$D$2</c:f>
              <c:strCache>
                <c:ptCount val="3"/>
                <c:pt idx="0">
                  <c:v>Ciclo 1</c:v>
                </c:pt>
                <c:pt idx="1">
                  <c:v>Ciclo 2</c:v>
                </c:pt>
                <c:pt idx="2">
                  <c:v>Ciclo 3</c:v>
                </c:pt>
              </c:strCache>
            </c:strRef>
          </c:cat>
          <c:val>
            <c:numRef>
              <c:f>'Ciclos esfuerzoplaneado vs real'!$B$3:$D$3</c:f>
              <c:numCache>
                <c:formatCode>0.0</c:formatCode>
                <c:ptCount val="3"/>
                <c:pt idx="0">
                  <c:v>125</c:v>
                </c:pt>
                <c:pt idx="1">
                  <c:v>150.80000000000001</c:v>
                </c:pt>
                <c:pt idx="2">
                  <c:v>161.1</c:v>
                </c:pt>
              </c:numCache>
            </c:numRef>
          </c:val>
        </c:ser>
        <c:ser>
          <c:idx val="1"/>
          <c:order val="1"/>
          <c:tx>
            <c:strRef>
              <c:f>'Ciclos esfuerzoplaneado vs real'!$A$4</c:f>
              <c:strCache>
                <c:ptCount val="1"/>
                <c:pt idx="0">
                  <c:v>Real</c:v>
                </c:pt>
              </c:strCache>
            </c:strRef>
          </c:tx>
          <c:spPr>
            <a:solidFill>
              <a:schemeClr val="accent2">
                <a:tint val="77000"/>
              </a:schemeClr>
            </a:solidFill>
            <a:ln>
              <a:noFill/>
            </a:ln>
            <a:effectLst/>
          </c:spPr>
          <c:invertIfNegative val="0"/>
          <c:dLbls>
            <c:dLbl>
              <c:idx val="0"/>
              <c:layout>
                <c:manualLayout>
                  <c:x val="-5.0925337632079971E-17"/>
                  <c:y val="0.13425925925925927"/>
                </c:manualLayout>
              </c:layout>
              <c:tx>
                <c:rich>
                  <a:bodyPr rot="0" spcFirstLastPara="1" vertOverflow="ellipsis" vert="horz" wrap="square" lIns="38100" tIns="19050" rIns="38100" bIns="19050" anchor="ctr" anchorCtr="0">
                    <a:spAutoFit/>
                  </a:bodyPr>
                  <a:lstStyle/>
                  <a:p>
                    <a:pPr marL="0" marR="0" indent="0" algn="ctr" defTabSz="914400" rtl="0" eaLnBrk="1" fontAlgn="auto" latinLnBrk="0" hangingPunct="1">
                      <a:lnSpc>
                        <a:spcPct val="100000"/>
                      </a:lnSpc>
                      <a:spcBef>
                        <a:spcPts val="0"/>
                      </a:spcBef>
                      <a:spcAft>
                        <a:spcPts val="0"/>
                      </a:spcAft>
                      <a:buClrTx/>
                      <a:buSzTx/>
                      <a:buFontTx/>
                      <a:buNone/>
                      <a:tabLst/>
                      <a:defRPr sz="900" b="1" i="0" u="none" strike="noStrike" kern="1200" baseline="0">
                        <a:solidFill>
                          <a:schemeClr val="bg1"/>
                        </a:solidFill>
                        <a:latin typeface="+mn-lt"/>
                        <a:ea typeface="+mn-ea"/>
                        <a:cs typeface="+mn-cs"/>
                      </a:defRPr>
                    </a:pPr>
                    <a:r>
                      <a:rPr lang="en-US" sz="900" b="1" i="0" u="none" strike="noStrike" kern="1200" baseline="0">
                        <a:solidFill>
                          <a:schemeClr val="bg1"/>
                        </a:solidFill>
                      </a:rPr>
                      <a:t>92.2 </a:t>
                    </a:r>
                    <a:br>
                      <a:rPr lang="en-US" sz="900" b="1" i="0" u="none" strike="noStrike" kern="1200" baseline="0">
                        <a:solidFill>
                          <a:schemeClr val="bg1"/>
                        </a:solidFill>
                      </a:rPr>
                    </a:br>
                    <a:r>
                      <a:rPr lang="en-US" sz="900" b="1" i="0" u="none" strike="noStrike" kern="1200" baseline="0">
                        <a:solidFill>
                          <a:schemeClr val="bg1"/>
                        </a:solidFill>
                      </a:rPr>
                      <a:t>Hrs</a:t>
                    </a:r>
                  </a:p>
                </c:rich>
              </c:tx>
              <c:spPr>
                <a:noFill/>
                <a:ln>
                  <a:noFill/>
                </a:ln>
                <a:effectLst/>
              </c:sp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1"/>
              <c:layout>
                <c:manualLayout>
                  <c:x val="0"/>
                  <c:y val="0.13425925925925922"/>
                </c:manualLayout>
              </c:layout>
              <c:tx>
                <c:rich>
                  <a:bodyPr rot="0" spcFirstLastPara="1" vertOverflow="ellipsis" vert="horz" wrap="square" lIns="38100" tIns="19050" rIns="38100" bIns="19050" anchor="ctr" anchorCtr="0">
                    <a:spAutoFit/>
                  </a:bodyPr>
                  <a:lstStyle/>
                  <a:p>
                    <a:pPr marL="0" marR="0" indent="0" algn="ctr" defTabSz="914400" rtl="0" eaLnBrk="1" fontAlgn="auto" latinLnBrk="0" hangingPunct="1">
                      <a:lnSpc>
                        <a:spcPct val="100000"/>
                      </a:lnSpc>
                      <a:spcBef>
                        <a:spcPts val="0"/>
                      </a:spcBef>
                      <a:spcAft>
                        <a:spcPts val="0"/>
                      </a:spcAft>
                      <a:buClrTx/>
                      <a:buSzTx/>
                      <a:buFontTx/>
                      <a:buNone/>
                      <a:tabLst/>
                      <a:defRPr sz="900" b="1" i="0" u="none" strike="noStrike" kern="1200" baseline="0">
                        <a:solidFill>
                          <a:schemeClr val="bg1"/>
                        </a:solidFill>
                        <a:latin typeface="+mn-lt"/>
                        <a:ea typeface="+mn-ea"/>
                        <a:cs typeface="+mn-cs"/>
                      </a:defRPr>
                    </a:pPr>
                    <a:r>
                      <a:rPr lang="en-US" b="1">
                        <a:solidFill>
                          <a:schemeClr val="bg1"/>
                        </a:solidFill>
                      </a:rPr>
                      <a:t>115.0</a:t>
                    </a:r>
                    <a:r>
                      <a:rPr lang="en-US" sz="900" b="1" i="0" u="none" strike="noStrike" kern="1200" baseline="0">
                        <a:solidFill>
                          <a:schemeClr val="bg1"/>
                        </a:solidFill>
                      </a:rPr>
                      <a:t> </a:t>
                    </a:r>
                    <a:br>
                      <a:rPr lang="en-US" sz="900" b="1" i="0" u="none" strike="noStrike" kern="1200" baseline="0">
                        <a:solidFill>
                          <a:schemeClr val="bg1"/>
                        </a:solidFill>
                      </a:rPr>
                    </a:br>
                    <a:r>
                      <a:rPr lang="en-US" sz="900" b="1" i="0" u="none" strike="noStrike" kern="1200" baseline="0">
                        <a:solidFill>
                          <a:schemeClr val="bg1"/>
                        </a:solidFill>
                      </a:rPr>
                      <a:t>Hrs</a:t>
                    </a:r>
                  </a:p>
                </c:rich>
              </c:tx>
              <c:spPr>
                <a:noFill/>
                <a:ln>
                  <a:noFill/>
                </a:ln>
                <a:effectLst/>
              </c:sp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2"/>
              <c:layout>
                <c:manualLayout>
                  <c:x val="-2.7777777777777779E-3"/>
                  <c:y val="0.12962962962962962"/>
                </c:manualLayout>
              </c:layout>
              <c:tx>
                <c:rich>
                  <a:bodyPr rot="0" spcFirstLastPara="1" vertOverflow="ellipsis" vert="horz" wrap="square" lIns="38100" tIns="19050" rIns="38100" bIns="19050" anchor="ctr" anchorCtr="0">
                    <a:spAutoFit/>
                  </a:bodyPr>
                  <a:lstStyle/>
                  <a:p>
                    <a:pPr marL="0" marR="0" indent="0" algn="ctr" defTabSz="914400" rtl="0" eaLnBrk="1" fontAlgn="auto" latinLnBrk="0" hangingPunct="1">
                      <a:lnSpc>
                        <a:spcPct val="100000"/>
                      </a:lnSpc>
                      <a:spcBef>
                        <a:spcPts val="0"/>
                      </a:spcBef>
                      <a:spcAft>
                        <a:spcPts val="0"/>
                      </a:spcAft>
                      <a:buClrTx/>
                      <a:buSzTx/>
                      <a:buFontTx/>
                      <a:buNone/>
                      <a:tabLst/>
                      <a:defRPr sz="900" b="1" i="0" u="none" strike="noStrike" kern="1200" baseline="0">
                        <a:solidFill>
                          <a:schemeClr val="bg1"/>
                        </a:solidFill>
                        <a:latin typeface="+mn-lt"/>
                        <a:ea typeface="+mn-ea"/>
                        <a:cs typeface="+mn-cs"/>
                      </a:defRPr>
                    </a:pPr>
                    <a:r>
                      <a:rPr lang="en-US" b="1">
                        <a:solidFill>
                          <a:schemeClr val="bg1"/>
                        </a:solidFill>
                      </a:rPr>
                      <a:t>141.9</a:t>
                    </a:r>
                    <a:r>
                      <a:rPr lang="en-US" sz="900" b="1" i="0" u="none" strike="noStrike" kern="1200" baseline="0">
                        <a:solidFill>
                          <a:schemeClr val="bg1"/>
                        </a:solidFill>
                      </a:rPr>
                      <a:t> </a:t>
                    </a:r>
                    <a:br>
                      <a:rPr lang="en-US" sz="900" b="1" i="0" u="none" strike="noStrike" kern="1200" baseline="0">
                        <a:solidFill>
                          <a:schemeClr val="bg1"/>
                        </a:solidFill>
                      </a:rPr>
                    </a:br>
                    <a:r>
                      <a:rPr lang="en-US" sz="900" b="1" i="0" u="none" strike="noStrike" kern="1200" baseline="0">
                        <a:solidFill>
                          <a:schemeClr val="bg1"/>
                        </a:solidFill>
                      </a:rPr>
                      <a:t>Hrs</a:t>
                    </a:r>
                  </a:p>
                </c:rich>
              </c:tx>
              <c:spPr>
                <a:noFill/>
                <a:ln>
                  <a:noFill/>
                </a:ln>
                <a:effectLst/>
              </c:sp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'Ciclos esfuerzoplaneado vs real'!$B$2:$D$2</c:f>
              <c:strCache>
                <c:ptCount val="3"/>
                <c:pt idx="0">
                  <c:v>Ciclo 1</c:v>
                </c:pt>
                <c:pt idx="1">
                  <c:v>Ciclo 2</c:v>
                </c:pt>
                <c:pt idx="2">
                  <c:v>Ciclo 3</c:v>
                </c:pt>
              </c:strCache>
            </c:strRef>
          </c:cat>
          <c:val>
            <c:numRef>
              <c:f>'Ciclos esfuerzoplaneado vs real'!$B$4:$D$4</c:f>
              <c:numCache>
                <c:formatCode>0.0</c:formatCode>
                <c:ptCount val="3"/>
                <c:pt idx="0">
                  <c:v>92.17</c:v>
                </c:pt>
                <c:pt idx="1">
                  <c:v>115</c:v>
                </c:pt>
                <c:pt idx="2">
                  <c:v>141.9</c:v>
                </c:pt>
              </c:numCache>
            </c:numRef>
          </c:val>
        </c:ser>
        <c:dLbls>
          <c:showLegendKey val="0"/>
          <c:showVal val="0"/>
          <c:showCatName val="0"/>
          <c:showSerName val="0"/>
          <c:showPercent val="0"/>
          <c:showBubbleSize val="0"/>
        </c:dLbls>
        <c:gapWidth val="219"/>
        <c:overlap val="-27"/>
        <c:axId val="28783744"/>
        <c:axId val="28785280"/>
      </c:barChart>
      <c:catAx>
        <c:axId val="28783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28785280"/>
        <c:crosses val="autoZero"/>
        <c:auto val="1"/>
        <c:lblAlgn val="ctr"/>
        <c:lblOffset val="100"/>
        <c:noMultiLvlLbl val="0"/>
      </c:catAx>
      <c:valAx>
        <c:axId val="28785280"/>
        <c:scaling>
          <c:orientation val="minMax"/>
          <c:max val="170"/>
          <c:min val="0"/>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287837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s-CO"/>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CO"/>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s-CO"/>
              <a:t>Tiempo de correción de defectos por fase</a:t>
            </a:r>
            <a:endParaRPr lang="en-US"/>
          </a:p>
        </c:rich>
      </c:tx>
      <c:layout/>
      <c:overlay val="0"/>
    </c:title>
    <c:autoTitleDeleted val="0"/>
    <c:plotArea>
      <c:layout/>
      <c:pieChart>
        <c:varyColors val="1"/>
        <c:ser>
          <c:idx val="0"/>
          <c:order val="0"/>
          <c:tx>
            <c:strRef>
              <c:f>'TOTAL-C'!$B$152</c:f>
              <c:strCache>
                <c:ptCount val="1"/>
                <c:pt idx="0">
                  <c:v>Tiempo (Horas)</c:v>
                </c:pt>
              </c:strCache>
            </c:strRef>
          </c:tx>
          <c:dLbls>
            <c:spPr>
              <a:noFill/>
              <a:ln>
                <a:noFill/>
              </a:ln>
              <a:effectLst/>
            </c:spPr>
            <c:showLegendKey val="0"/>
            <c:showVal val="0"/>
            <c:showCatName val="0"/>
            <c:showSerName val="0"/>
            <c:showPercent val="1"/>
            <c:showBubbleSize val="0"/>
            <c:showLeaderLines val="0"/>
            <c:extLst>
              <c:ext xmlns:c15="http://schemas.microsoft.com/office/drawing/2012/chart" uri="{CE6537A1-D6FC-4f65-9D91-7224C49458BB}"/>
            </c:extLst>
          </c:dLbls>
          <c:cat>
            <c:strRef>
              <c:f>'TOTAL-C'!$A$153:$A$156</c:f>
              <c:strCache>
                <c:ptCount val="4"/>
                <c:pt idx="0">
                  <c:v>Revision</c:v>
                </c:pt>
                <c:pt idx="1">
                  <c:v>Desarrollo</c:v>
                </c:pt>
                <c:pt idx="2">
                  <c:v>Pruebas</c:v>
                </c:pt>
                <c:pt idx="3">
                  <c:v>Pruebas Integracion</c:v>
                </c:pt>
              </c:strCache>
            </c:strRef>
          </c:cat>
          <c:val>
            <c:numRef>
              <c:f>'TOTAL-C'!$B$153:$B$156</c:f>
              <c:numCache>
                <c:formatCode>General</c:formatCode>
                <c:ptCount val="4"/>
                <c:pt idx="0">
                  <c:v>7.3</c:v>
                </c:pt>
                <c:pt idx="1">
                  <c:v>3.75</c:v>
                </c:pt>
                <c:pt idx="2">
                  <c:v>13.683333333333334</c:v>
                </c:pt>
                <c:pt idx="3">
                  <c:v>11.083333333333334</c:v>
                </c:pt>
              </c:numCache>
            </c:numRef>
          </c:val>
        </c:ser>
        <c:dLbls>
          <c:showLegendKey val="0"/>
          <c:showVal val="0"/>
          <c:showCatName val="0"/>
          <c:showSerName val="0"/>
          <c:showPercent val="1"/>
          <c:showBubbleSize val="0"/>
          <c:showLeaderLines val="0"/>
        </c:dLbls>
        <c:firstSliceAng val="0"/>
      </c:pieChart>
    </c:plotArea>
    <c:legend>
      <c:legendPos val="r"/>
      <c:layout/>
      <c:overlay val="0"/>
    </c:legend>
    <c:plotVisOnly val="1"/>
    <c:dispBlanksAs val="zero"/>
    <c:showDLblsOverMax val="0"/>
  </c:chart>
  <c:txPr>
    <a:bodyPr/>
    <a:lstStyle/>
    <a:p>
      <a:pPr>
        <a:defRPr sz="1400">
          <a:latin typeface="Calibri" panose="020F0502020204030204" pitchFamily="34" charset="0"/>
        </a:defRPr>
      </a:pPr>
      <a:endParaRPr lang="es-CO"/>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CO"/>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s-CO"/>
              <a:t>Fase de correción de defectos</a:t>
            </a:r>
          </a:p>
        </c:rich>
      </c:tx>
      <c:layout/>
      <c:overlay val="0"/>
    </c:title>
    <c:autoTitleDeleted val="0"/>
    <c:plotArea>
      <c:layout/>
      <c:pieChart>
        <c:varyColors val="1"/>
        <c:ser>
          <c:idx val="0"/>
          <c:order val="0"/>
          <c:tx>
            <c:strRef>
              <c:f>'TOTAL-C'!$B$118</c:f>
              <c:strCache>
                <c:ptCount val="1"/>
                <c:pt idx="0">
                  <c:v>Cantidad</c:v>
                </c:pt>
              </c:strCache>
            </c:strRef>
          </c:tx>
          <c:dLbls>
            <c:spPr>
              <a:noFill/>
              <a:ln>
                <a:noFill/>
              </a:ln>
              <a:effectLst/>
            </c:spPr>
            <c:showLegendKey val="0"/>
            <c:showVal val="0"/>
            <c:showCatName val="0"/>
            <c:showSerName val="0"/>
            <c:showPercent val="1"/>
            <c:showBubbleSize val="0"/>
            <c:showLeaderLines val="0"/>
            <c:extLst>
              <c:ext xmlns:c15="http://schemas.microsoft.com/office/drawing/2012/chart" uri="{CE6537A1-D6FC-4f65-9D91-7224C49458BB}"/>
            </c:extLst>
          </c:dLbls>
          <c:cat>
            <c:strRef>
              <c:f>'TOTAL-C'!$A$119:$A$122</c:f>
              <c:strCache>
                <c:ptCount val="4"/>
                <c:pt idx="0">
                  <c:v>Revision</c:v>
                </c:pt>
                <c:pt idx="1">
                  <c:v>Desarrollo</c:v>
                </c:pt>
                <c:pt idx="2">
                  <c:v>Pruebas</c:v>
                </c:pt>
                <c:pt idx="3">
                  <c:v>Pruebas Integracion</c:v>
                </c:pt>
              </c:strCache>
            </c:strRef>
          </c:cat>
          <c:val>
            <c:numRef>
              <c:f>'TOTAL-C'!$B$119:$B$122</c:f>
              <c:numCache>
                <c:formatCode>General</c:formatCode>
                <c:ptCount val="4"/>
                <c:pt idx="0">
                  <c:v>10</c:v>
                </c:pt>
                <c:pt idx="1">
                  <c:v>3</c:v>
                </c:pt>
                <c:pt idx="2">
                  <c:v>18</c:v>
                </c:pt>
                <c:pt idx="3">
                  <c:v>13</c:v>
                </c:pt>
              </c:numCache>
            </c:numRef>
          </c:val>
        </c:ser>
        <c:dLbls>
          <c:showLegendKey val="0"/>
          <c:showVal val="0"/>
          <c:showCatName val="0"/>
          <c:showSerName val="0"/>
          <c:showPercent val="1"/>
          <c:showBubbleSize val="0"/>
          <c:showLeaderLines val="0"/>
        </c:dLbls>
        <c:firstSliceAng val="0"/>
      </c:pieChart>
    </c:plotArea>
    <c:legend>
      <c:legendPos val="r"/>
      <c:layout/>
      <c:overlay val="0"/>
    </c:legend>
    <c:plotVisOnly val="1"/>
    <c:dispBlanksAs val="zero"/>
    <c:showDLblsOverMax val="0"/>
  </c:chart>
  <c:txPr>
    <a:bodyPr/>
    <a:lstStyle/>
    <a:p>
      <a:pPr>
        <a:defRPr sz="1400">
          <a:latin typeface="Calibri" panose="020F0502020204030204" pitchFamily="34" charset="0"/>
        </a:defRPr>
      </a:pPr>
      <a:endParaRPr lang="es-CO"/>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s-CO"/>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a:t>Cantidad defectos corregidos antes de pruebas unitarias (yield)</a:t>
            </a:r>
            <a:endParaRPr lang="es-CO"/>
          </a:p>
        </c:rich>
      </c:tx>
      <c:layout/>
      <c:overlay val="0"/>
    </c:title>
    <c:autoTitleDeleted val="0"/>
    <c:plotArea>
      <c:layout/>
      <c:pieChart>
        <c:varyColors val="1"/>
        <c:ser>
          <c:idx val="0"/>
          <c:order val="0"/>
          <c:tx>
            <c:strRef>
              <c:f>'TOTAL-C'!$B$135</c:f>
              <c:strCache>
                <c:ptCount val="1"/>
                <c:pt idx="0">
                  <c:v>Cantidad defectos</c:v>
                </c:pt>
              </c:strCache>
            </c:strRef>
          </c:tx>
          <c:dLbls>
            <c:spPr>
              <a:noFill/>
              <a:ln>
                <a:noFill/>
              </a:ln>
              <a:effectLst/>
            </c:spPr>
            <c:showLegendKey val="0"/>
            <c:showVal val="0"/>
            <c:showCatName val="0"/>
            <c:showSerName val="0"/>
            <c:showPercent val="1"/>
            <c:showBubbleSize val="0"/>
            <c:showLeaderLines val="0"/>
            <c:extLst>
              <c:ext xmlns:c15="http://schemas.microsoft.com/office/drawing/2012/chart" uri="{CE6537A1-D6FC-4f65-9D91-7224C49458BB}"/>
            </c:extLst>
          </c:dLbls>
          <c:cat>
            <c:strRef>
              <c:f>'TOTAL-C'!$A$136:$A$138</c:f>
              <c:strCache>
                <c:ptCount val="3"/>
                <c:pt idx="0">
                  <c:v>Desarrollo y revision</c:v>
                </c:pt>
                <c:pt idx="1">
                  <c:v>Pruebas Unitarias</c:v>
                </c:pt>
                <c:pt idx="2">
                  <c:v>Pruebas Integracion</c:v>
                </c:pt>
              </c:strCache>
            </c:strRef>
          </c:cat>
          <c:val>
            <c:numRef>
              <c:f>'TOTAL-C'!$B$136:$B$138</c:f>
              <c:numCache>
                <c:formatCode>General</c:formatCode>
                <c:ptCount val="3"/>
                <c:pt idx="0">
                  <c:v>13</c:v>
                </c:pt>
                <c:pt idx="1">
                  <c:v>18</c:v>
                </c:pt>
                <c:pt idx="2">
                  <c:v>13</c:v>
                </c:pt>
              </c:numCache>
            </c:numRef>
          </c:val>
        </c:ser>
        <c:dLbls>
          <c:showLegendKey val="0"/>
          <c:showVal val="0"/>
          <c:showCatName val="0"/>
          <c:showSerName val="0"/>
          <c:showPercent val="1"/>
          <c:showBubbleSize val="0"/>
          <c:showLeaderLines val="0"/>
        </c:dLbls>
        <c:firstSliceAng val="0"/>
      </c:pieChart>
    </c:plotArea>
    <c:legend>
      <c:legendPos val="r"/>
      <c:layout/>
      <c:overlay val="0"/>
    </c:legend>
    <c:plotVisOnly val="1"/>
    <c:dispBlanksAs val="zero"/>
    <c:showDLblsOverMax val="0"/>
  </c:chart>
  <c:txPr>
    <a:bodyPr/>
    <a:lstStyle/>
    <a:p>
      <a:pPr>
        <a:defRPr sz="1400">
          <a:latin typeface="Calibri" panose="020F0502020204030204" pitchFamily="34" charset="0"/>
        </a:defRPr>
      </a:pPr>
      <a:endParaRPr lang="es-CO"/>
    </a:p>
  </c:txPr>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3B4886-98CF-4141-AE8A-0BB7DDA874A5}" type="doc">
      <dgm:prSet loTypeId="urn:microsoft.com/office/officeart/2009/3/layout/StepUpProcess" loCatId="process" qsTypeId="urn:microsoft.com/office/officeart/2005/8/quickstyle/3d3" qsCatId="3D" csTypeId="urn:microsoft.com/office/officeart/2005/8/colors/colorful5" csCatId="colorful" phldr="1"/>
      <dgm:spPr/>
      <dgm:t>
        <a:bodyPr/>
        <a:lstStyle/>
        <a:p>
          <a:endParaRPr lang="es-CO"/>
        </a:p>
      </dgm:t>
    </dgm:pt>
    <dgm:pt modelId="{DF0082BF-D77F-425F-A886-DEC6A894492B}">
      <dgm:prSet phldrT="[Texto]" custT="1"/>
      <dgm:spPr/>
      <dgm:t>
        <a:bodyPr/>
        <a:lstStyle/>
        <a:p>
          <a:r>
            <a:rPr lang="es-CO" sz="1800" b="1" dirty="0" smtClean="0">
              <a:effectLst>
                <a:outerShdw blurRad="38100" dist="38100" dir="2700000" algn="tl">
                  <a:srgbClr val="000000">
                    <a:alpha val="43137"/>
                  </a:srgbClr>
                </a:outerShdw>
              </a:effectLst>
              <a:latin typeface="Calibri" pitchFamily="34" charset="0"/>
            </a:rPr>
            <a:t>Análisis</a:t>
          </a:r>
        </a:p>
        <a:p>
          <a:r>
            <a:rPr lang="es-CO" sz="1800" b="1" dirty="0" smtClean="0">
              <a:effectLst>
                <a:outerShdw blurRad="38100" dist="38100" dir="2700000" algn="tl">
                  <a:srgbClr val="000000">
                    <a:alpha val="43137"/>
                  </a:srgbClr>
                </a:outerShdw>
              </a:effectLst>
              <a:latin typeface="Calibri" pitchFamily="34" charset="0"/>
            </a:rPr>
            <a:t>AS-IS</a:t>
          </a:r>
          <a:endParaRPr lang="es-CO" sz="1800" b="1" dirty="0">
            <a:effectLst>
              <a:outerShdw blurRad="38100" dist="38100" dir="2700000" algn="tl">
                <a:srgbClr val="000000">
                  <a:alpha val="43137"/>
                </a:srgbClr>
              </a:outerShdw>
            </a:effectLst>
            <a:latin typeface="Calibri" pitchFamily="34" charset="0"/>
          </a:endParaRPr>
        </a:p>
      </dgm:t>
    </dgm:pt>
    <dgm:pt modelId="{F0A4969D-0978-49AC-869E-E0C5AE0C0009}" type="parTrans" cxnId="{7979AC39-76E7-4E16-BDAD-C00FAA33AFFD}">
      <dgm:prSet/>
      <dgm:spPr/>
      <dgm:t>
        <a:bodyPr/>
        <a:lstStyle/>
        <a:p>
          <a:endParaRPr lang="es-CO"/>
        </a:p>
      </dgm:t>
    </dgm:pt>
    <dgm:pt modelId="{0169D036-AAC9-4410-BAF2-6D3B1BEBB28E}" type="sibTrans" cxnId="{7979AC39-76E7-4E16-BDAD-C00FAA33AFFD}">
      <dgm:prSet/>
      <dgm:spPr/>
      <dgm:t>
        <a:bodyPr/>
        <a:lstStyle/>
        <a:p>
          <a:endParaRPr lang="es-CO"/>
        </a:p>
      </dgm:t>
    </dgm:pt>
    <dgm:pt modelId="{CF0AE8DE-E026-442E-8AAC-1FEF123BF580}">
      <dgm:prSet phldrT="[Texto]" custT="1"/>
      <dgm:spPr/>
      <dgm:t>
        <a:bodyPr/>
        <a:lstStyle/>
        <a:p>
          <a:r>
            <a:rPr lang="es-CO" sz="1800" b="1" dirty="0" err="1" smtClean="0">
              <a:effectLst>
                <a:outerShdw blurRad="38100" dist="38100" dir="2700000" algn="tl">
                  <a:srgbClr val="000000">
                    <a:alpha val="43137"/>
                  </a:srgbClr>
                </a:outerShdw>
              </a:effectLst>
              <a:latin typeface="Calibri" pitchFamily="34" charset="0"/>
            </a:rPr>
            <a:t>DiseñoTO</a:t>
          </a:r>
          <a:r>
            <a:rPr lang="es-CO" sz="1800" b="1" dirty="0" smtClean="0">
              <a:effectLst>
                <a:outerShdw blurRad="38100" dist="38100" dir="2700000" algn="tl">
                  <a:srgbClr val="000000">
                    <a:alpha val="43137"/>
                  </a:srgbClr>
                </a:outerShdw>
              </a:effectLst>
              <a:latin typeface="Calibri" pitchFamily="34" charset="0"/>
            </a:rPr>
            <a:t>-BE</a:t>
          </a:r>
          <a:endParaRPr lang="es-CO" sz="1800" b="1" dirty="0">
            <a:effectLst>
              <a:outerShdw blurRad="38100" dist="38100" dir="2700000" algn="tl">
                <a:srgbClr val="000000">
                  <a:alpha val="43137"/>
                </a:srgbClr>
              </a:outerShdw>
            </a:effectLst>
            <a:latin typeface="Calibri" pitchFamily="34" charset="0"/>
          </a:endParaRPr>
        </a:p>
      </dgm:t>
    </dgm:pt>
    <dgm:pt modelId="{93FFC8B5-A754-4319-99DE-794F9EE695C8}" type="parTrans" cxnId="{EDEB6E91-5702-4E2B-B7CD-B09CFE136031}">
      <dgm:prSet/>
      <dgm:spPr/>
      <dgm:t>
        <a:bodyPr/>
        <a:lstStyle/>
        <a:p>
          <a:endParaRPr lang="es-CO"/>
        </a:p>
      </dgm:t>
    </dgm:pt>
    <dgm:pt modelId="{936CD8CE-6C2B-4F4F-AB30-24C02E14D8B2}" type="sibTrans" cxnId="{EDEB6E91-5702-4E2B-B7CD-B09CFE136031}">
      <dgm:prSet/>
      <dgm:spPr/>
      <dgm:t>
        <a:bodyPr/>
        <a:lstStyle/>
        <a:p>
          <a:endParaRPr lang="es-CO"/>
        </a:p>
      </dgm:t>
    </dgm:pt>
    <dgm:pt modelId="{1F05E8E7-51DA-4B4F-9401-250854B580A7}">
      <dgm:prSet phldrT="[Texto]" custT="1"/>
      <dgm:spPr/>
      <dgm:t>
        <a:bodyPr/>
        <a:lstStyle/>
        <a:p>
          <a:r>
            <a:rPr lang="es-CO" sz="1800" b="1" dirty="0" smtClean="0">
              <a:effectLst>
                <a:outerShdw blurRad="38100" dist="38100" dir="2700000" algn="tl">
                  <a:srgbClr val="000000">
                    <a:alpha val="43137"/>
                  </a:srgbClr>
                </a:outerShdw>
              </a:effectLst>
              <a:latin typeface="Calibri" pitchFamily="34" charset="0"/>
            </a:rPr>
            <a:t>Análisis de brecha</a:t>
          </a:r>
          <a:endParaRPr lang="es-CO" sz="1800" b="1" dirty="0">
            <a:effectLst>
              <a:outerShdw blurRad="38100" dist="38100" dir="2700000" algn="tl">
                <a:srgbClr val="000000">
                  <a:alpha val="43137"/>
                </a:srgbClr>
              </a:outerShdw>
            </a:effectLst>
            <a:latin typeface="Calibri" pitchFamily="34" charset="0"/>
          </a:endParaRPr>
        </a:p>
      </dgm:t>
    </dgm:pt>
    <dgm:pt modelId="{F6F75B17-08BD-420A-975B-38ED76343B6A}" type="parTrans" cxnId="{3C1FA3C8-BD99-4DBB-B8E9-8DAEAA54A726}">
      <dgm:prSet/>
      <dgm:spPr/>
      <dgm:t>
        <a:bodyPr/>
        <a:lstStyle/>
        <a:p>
          <a:endParaRPr lang="es-CO"/>
        </a:p>
      </dgm:t>
    </dgm:pt>
    <dgm:pt modelId="{EFBDC1D7-1AF7-4C8E-ACC2-6C7CA35ADBD9}" type="sibTrans" cxnId="{3C1FA3C8-BD99-4DBB-B8E9-8DAEAA54A726}">
      <dgm:prSet/>
      <dgm:spPr/>
      <dgm:t>
        <a:bodyPr/>
        <a:lstStyle/>
        <a:p>
          <a:endParaRPr lang="es-CO"/>
        </a:p>
      </dgm:t>
    </dgm:pt>
    <dgm:pt modelId="{0D33C168-B000-470E-A724-2FCEF0BC148E}">
      <dgm:prSet phldrT="[Texto]" custT="1"/>
      <dgm:spPr/>
      <dgm:t>
        <a:bodyPr/>
        <a:lstStyle/>
        <a:p>
          <a:r>
            <a:rPr lang="es-CO" sz="1800" b="1" dirty="0" smtClean="0">
              <a:effectLst>
                <a:outerShdw blurRad="38100" dist="38100" dir="2700000" algn="tl">
                  <a:srgbClr val="000000">
                    <a:alpha val="43137"/>
                  </a:srgbClr>
                </a:outerShdw>
              </a:effectLst>
              <a:latin typeface="Calibri" pitchFamily="34" charset="0"/>
            </a:rPr>
            <a:t>Definición de proyectos (</a:t>
          </a:r>
          <a:r>
            <a:rPr lang="es-CO" sz="1800" b="1" dirty="0" err="1" smtClean="0">
              <a:effectLst>
                <a:outerShdw blurRad="38100" dist="38100" dir="2700000" algn="tl">
                  <a:srgbClr val="000000">
                    <a:alpha val="43137"/>
                  </a:srgbClr>
                </a:outerShdw>
              </a:effectLst>
              <a:latin typeface="Calibri" pitchFamily="34" charset="0"/>
            </a:rPr>
            <a:t>Roadmap</a:t>
          </a:r>
          <a:r>
            <a:rPr lang="es-CO" sz="1800" b="1" dirty="0" smtClean="0">
              <a:effectLst>
                <a:outerShdw blurRad="38100" dist="38100" dir="2700000" algn="tl">
                  <a:srgbClr val="000000">
                    <a:alpha val="43137"/>
                  </a:srgbClr>
                </a:outerShdw>
              </a:effectLst>
              <a:latin typeface="Calibri" pitchFamily="34" charset="0"/>
            </a:rPr>
            <a:t>)</a:t>
          </a:r>
        </a:p>
      </dgm:t>
    </dgm:pt>
    <dgm:pt modelId="{B578A523-2E10-46A5-BE14-6814FAD35B5A}" type="parTrans" cxnId="{E6F92D4F-299A-4C30-B55B-373E7AE89E0E}">
      <dgm:prSet/>
      <dgm:spPr/>
      <dgm:t>
        <a:bodyPr/>
        <a:lstStyle/>
        <a:p>
          <a:endParaRPr lang="es-CO"/>
        </a:p>
      </dgm:t>
    </dgm:pt>
    <dgm:pt modelId="{AF80049B-AA2E-4AAB-B9BA-E736C0F4A5D0}" type="sibTrans" cxnId="{E6F92D4F-299A-4C30-B55B-373E7AE89E0E}">
      <dgm:prSet/>
      <dgm:spPr/>
      <dgm:t>
        <a:bodyPr/>
        <a:lstStyle/>
        <a:p>
          <a:endParaRPr lang="es-CO"/>
        </a:p>
      </dgm:t>
    </dgm:pt>
    <dgm:pt modelId="{058AB22A-3155-4CF0-A5CB-C1588EB228DE}">
      <dgm:prSet phldrT="[Texto]" custT="1"/>
      <dgm:spPr/>
      <dgm:t>
        <a:bodyPr/>
        <a:lstStyle/>
        <a:p>
          <a:r>
            <a:rPr lang="es-CO" sz="1800" b="1" dirty="0" smtClean="0">
              <a:effectLst>
                <a:outerShdw blurRad="38100" dist="38100" dir="2700000" algn="tl">
                  <a:srgbClr val="000000">
                    <a:alpha val="43137"/>
                  </a:srgbClr>
                </a:outerShdw>
              </a:effectLst>
              <a:latin typeface="Calibri" pitchFamily="34" charset="0"/>
            </a:rPr>
            <a:t>Diseño</a:t>
          </a:r>
        </a:p>
        <a:p>
          <a:r>
            <a:rPr lang="es-CO" sz="1800" b="1" dirty="0" smtClean="0">
              <a:effectLst>
                <a:outerShdw blurRad="38100" dist="38100" dir="2700000" algn="tl">
                  <a:srgbClr val="000000">
                    <a:alpha val="43137"/>
                  </a:srgbClr>
                </a:outerShdw>
              </a:effectLst>
              <a:latin typeface="Calibri" pitchFamily="34" charset="0"/>
            </a:rPr>
            <a:t>Arquitectura de solución</a:t>
          </a:r>
        </a:p>
      </dgm:t>
    </dgm:pt>
    <dgm:pt modelId="{ACE85BC2-25D2-4FAE-87AA-BAE5F68F7B4F}" type="parTrans" cxnId="{B24AF21D-9744-461F-A4C8-ECA98ED6E4B4}">
      <dgm:prSet/>
      <dgm:spPr/>
      <dgm:t>
        <a:bodyPr/>
        <a:lstStyle/>
        <a:p>
          <a:endParaRPr lang="es-CO"/>
        </a:p>
      </dgm:t>
    </dgm:pt>
    <dgm:pt modelId="{6B6DE84D-D9E3-4D1B-9ACF-C4A4D462E675}" type="sibTrans" cxnId="{B24AF21D-9744-461F-A4C8-ECA98ED6E4B4}">
      <dgm:prSet/>
      <dgm:spPr/>
      <dgm:t>
        <a:bodyPr/>
        <a:lstStyle/>
        <a:p>
          <a:endParaRPr lang="es-CO"/>
        </a:p>
      </dgm:t>
    </dgm:pt>
    <dgm:pt modelId="{2FA28F82-4D93-4605-9E1F-F088FB07AE9A}" type="pres">
      <dgm:prSet presAssocID="{EC3B4886-98CF-4141-AE8A-0BB7DDA874A5}" presName="rootnode" presStyleCnt="0">
        <dgm:presLayoutVars>
          <dgm:chMax/>
          <dgm:chPref/>
          <dgm:dir/>
          <dgm:animLvl val="lvl"/>
        </dgm:presLayoutVars>
      </dgm:prSet>
      <dgm:spPr/>
      <dgm:t>
        <a:bodyPr/>
        <a:lstStyle/>
        <a:p>
          <a:endParaRPr lang="es-CO"/>
        </a:p>
      </dgm:t>
    </dgm:pt>
    <dgm:pt modelId="{9CB71CA3-A1B4-4700-9F6A-B4EBD17669EC}" type="pres">
      <dgm:prSet presAssocID="{DF0082BF-D77F-425F-A886-DEC6A894492B}" presName="composite" presStyleCnt="0"/>
      <dgm:spPr/>
      <dgm:t>
        <a:bodyPr/>
        <a:lstStyle/>
        <a:p>
          <a:endParaRPr lang="es-CO"/>
        </a:p>
      </dgm:t>
    </dgm:pt>
    <dgm:pt modelId="{B0E34B77-9FF1-4BA2-890F-26839B2095C0}" type="pres">
      <dgm:prSet presAssocID="{DF0082BF-D77F-425F-A886-DEC6A894492B}" presName="LShape" presStyleLbl="alignNode1" presStyleIdx="0" presStyleCnt="9"/>
      <dgm:spPr/>
      <dgm:t>
        <a:bodyPr/>
        <a:lstStyle/>
        <a:p>
          <a:endParaRPr lang="es-CO"/>
        </a:p>
      </dgm:t>
    </dgm:pt>
    <dgm:pt modelId="{56EB5A97-B018-4343-9C7C-5EBBB616CAE3}" type="pres">
      <dgm:prSet presAssocID="{DF0082BF-D77F-425F-A886-DEC6A894492B}" presName="ParentText" presStyleLbl="revTx" presStyleIdx="0" presStyleCnt="5">
        <dgm:presLayoutVars>
          <dgm:chMax val="0"/>
          <dgm:chPref val="0"/>
          <dgm:bulletEnabled val="1"/>
        </dgm:presLayoutVars>
      </dgm:prSet>
      <dgm:spPr/>
      <dgm:t>
        <a:bodyPr/>
        <a:lstStyle/>
        <a:p>
          <a:endParaRPr lang="es-CO"/>
        </a:p>
      </dgm:t>
    </dgm:pt>
    <dgm:pt modelId="{86803416-13EB-4735-B96E-DD633C926330}" type="pres">
      <dgm:prSet presAssocID="{DF0082BF-D77F-425F-A886-DEC6A894492B}" presName="Triangle" presStyleLbl="alignNode1" presStyleIdx="1" presStyleCnt="9"/>
      <dgm:spPr/>
      <dgm:t>
        <a:bodyPr/>
        <a:lstStyle/>
        <a:p>
          <a:endParaRPr lang="es-CO"/>
        </a:p>
      </dgm:t>
    </dgm:pt>
    <dgm:pt modelId="{997052E6-CA5F-4C6D-8338-344A063CB603}" type="pres">
      <dgm:prSet presAssocID="{0169D036-AAC9-4410-BAF2-6D3B1BEBB28E}" presName="sibTrans" presStyleCnt="0"/>
      <dgm:spPr/>
      <dgm:t>
        <a:bodyPr/>
        <a:lstStyle/>
        <a:p>
          <a:endParaRPr lang="es-CO"/>
        </a:p>
      </dgm:t>
    </dgm:pt>
    <dgm:pt modelId="{EB278BDD-488A-4977-8BCB-3ED801EF3A8B}" type="pres">
      <dgm:prSet presAssocID="{0169D036-AAC9-4410-BAF2-6D3B1BEBB28E}" presName="space" presStyleCnt="0"/>
      <dgm:spPr/>
      <dgm:t>
        <a:bodyPr/>
        <a:lstStyle/>
        <a:p>
          <a:endParaRPr lang="es-CO"/>
        </a:p>
      </dgm:t>
    </dgm:pt>
    <dgm:pt modelId="{B1D31ED6-E1A9-44B8-BC37-A8D49D7BA26E}" type="pres">
      <dgm:prSet presAssocID="{CF0AE8DE-E026-442E-8AAC-1FEF123BF580}" presName="composite" presStyleCnt="0"/>
      <dgm:spPr/>
      <dgm:t>
        <a:bodyPr/>
        <a:lstStyle/>
        <a:p>
          <a:endParaRPr lang="es-CO"/>
        </a:p>
      </dgm:t>
    </dgm:pt>
    <dgm:pt modelId="{A25B9AC2-DCB5-4DDC-B037-7671E7B20911}" type="pres">
      <dgm:prSet presAssocID="{CF0AE8DE-E026-442E-8AAC-1FEF123BF580}" presName="LShape" presStyleLbl="alignNode1" presStyleIdx="2" presStyleCnt="9"/>
      <dgm:spPr/>
      <dgm:t>
        <a:bodyPr/>
        <a:lstStyle/>
        <a:p>
          <a:endParaRPr lang="es-CO"/>
        </a:p>
      </dgm:t>
    </dgm:pt>
    <dgm:pt modelId="{2FB62A78-DA57-463E-8184-8DBFF9FC38FD}" type="pres">
      <dgm:prSet presAssocID="{CF0AE8DE-E026-442E-8AAC-1FEF123BF580}" presName="ParentText" presStyleLbl="revTx" presStyleIdx="1" presStyleCnt="5">
        <dgm:presLayoutVars>
          <dgm:chMax val="0"/>
          <dgm:chPref val="0"/>
          <dgm:bulletEnabled val="1"/>
        </dgm:presLayoutVars>
      </dgm:prSet>
      <dgm:spPr/>
      <dgm:t>
        <a:bodyPr/>
        <a:lstStyle/>
        <a:p>
          <a:endParaRPr lang="es-CO"/>
        </a:p>
      </dgm:t>
    </dgm:pt>
    <dgm:pt modelId="{6E663080-BFED-4893-B44D-384E85541968}" type="pres">
      <dgm:prSet presAssocID="{CF0AE8DE-E026-442E-8AAC-1FEF123BF580}" presName="Triangle" presStyleLbl="alignNode1" presStyleIdx="3" presStyleCnt="9"/>
      <dgm:spPr/>
      <dgm:t>
        <a:bodyPr/>
        <a:lstStyle/>
        <a:p>
          <a:endParaRPr lang="es-CO"/>
        </a:p>
      </dgm:t>
    </dgm:pt>
    <dgm:pt modelId="{741444C3-7CED-485C-B8B7-AC3C16A88A29}" type="pres">
      <dgm:prSet presAssocID="{936CD8CE-6C2B-4F4F-AB30-24C02E14D8B2}" presName="sibTrans" presStyleCnt="0"/>
      <dgm:spPr/>
      <dgm:t>
        <a:bodyPr/>
        <a:lstStyle/>
        <a:p>
          <a:endParaRPr lang="es-CO"/>
        </a:p>
      </dgm:t>
    </dgm:pt>
    <dgm:pt modelId="{0298E4A7-D126-4FC3-8810-583B9287FDE4}" type="pres">
      <dgm:prSet presAssocID="{936CD8CE-6C2B-4F4F-AB30-24C02E14D8B2}" presName="space" presStyleCnt="0"/>
      <dgm:spPr/>
      <dgm:t>
        <a:bodyPr/>
        <a:lstStyle/>
        <a:p>
          <a:endParaRPr lang="es-CO"/>
        </a:p>
      </dgm:t>
    </dgm:pt>
    <dgm:pt modelId="{1BDC1304-F78B-45A2-AED0-604B9D7317E9}" type="pres">
      <dgm:prSet presAssocID="{1F05E8E7-51DA-4B4F-9401-250854B580A7}" presName="composite" presStyleCnt="0"/>
      <dgm:spPr/>
      <dgm:t>
        <a:bodyPr/>
        <a:lstStyle/>
        <a:p>
          <a:endParaRPr lang="es-CO"/>
        </a:p>
      </dgm:t>
    </dgm:pt>
    <dgm:pt modelId="{DB27EC98-AF65-4F03-96EC-BBE8E71D49A6}" type="pres">
      <dgm:prSet presAssocID="{1F05E8E7-51DA-4B4F-9401-250854B580A7}" presName="LShape" presStyleLbl="alignNode1" presStyleIdx="4" presStyleCnt="9"/>
      <dgm:spPr/>
      <dgm:t>
        <a:bodyPr/>
        <a:lstStyle/>
        <a:p>
          <a:endParaRPr lang="es-CO"/>
        </a:p>
      </dgm:t>
    </dgm:pt>
    <dgm:pt modelId="{05FDA98E-51F9-4FAF-8B9D-2F78074E1689}" type="pres">
      <dgm:prSet presAssocID="{1F05E8E7-51DA-4B4F-9401-250854B580A7}" presName="ParentText" presStyleLbl="revTx" presStyleIdx="2" presStyleCnt="5">
        <dgm:presLayoutVars>
          <dgm:chMax val="0"/>
          <dgm:chPref val="0"/>
          <dgm:bulletEnabled val="1"/>
        </dgm:presLayoutVars>
      </dgm:prSet>
      <dgm:spPr/>
      <dgm:t>
        <a:bodyPr/>
        <a:lstStyle/>
        <a:p>
          <a:endParaRPr lang="es-CO"/>
        </a:p>
      </dgm:t>
    </dgm:pt>
    <dgm:pt modelId="{74281487-F8D5-4C83-AFB1-BAD6972CD372}" type="pres">
      <dgm:prSet presAssocID="{1F05E8E7-51DA-4B4F-9401-250854B580A7}" presName="Triangle" presStyleLbl="alignNode1" presStyleIdx="5" presStyleCnt="9"/>
      <dgm:spPr/>
      <dgm:t>
        <a:bodyPr/>
        <a:lstStyle/>
        <a:p>
          <a:endParaRPr lang="es-CO"/>
        </a:p>
      </dgm:t>
    </dgm:pt>
    <dgm:pt modelId="{A3CD70C4-32A1-4C0F-AC96-9C8F917AF8C5}" type="pres">
      <dgm:prSet presAssocID="{EFBDC1D7-1AF7-4C8E-ACC2-6C7CA35ADBD9}" presName="sibTrans" presStyleCnt="0"/>
      <dgm:spPr/>
      <dgm:t>
        <a:bodyPr/>
        <a:lstStyle/>
        <a:p>
          <a:endParaRPr lang="es-CO"/>
        </a:p>
      </dgm:t>
    </dgm:pt>
    <dgm:pt modelId="{9BD4ED2E-090E-4624-9492-4435A29EEC79}" type="pres">
      <dgm:prSet presAssocID="{EFBDC1D7-1AF7-4C8E-ACC2-6C7CA35ADBD9}" presName="space" presStyleCnt="0"/>
      <dgm:spPr/>
      <dgm:t>
        <a:bodyPr/>
        <a:lstStyle/>
        <a:p>
          <a:endParaRPr lang="es-CO"/>
        </a:p>
      </dgm:t>
    </dgm:pt>
    <dgm:pt modelId="{438AB00C-3488-4445-8FC5-A1AD7DF33947}" type="pres">
      <dgm:prSet presAssocID="{0D33C168-B000-470E-A724-2FCEF0BC148E}" presName="composite" presStyleCnt="0"/>
      <dgm:spPr/>
      <dgm:t>
        <a:bodyPr/>
        <a:lstStyle/>
        <a:p>
          <a:endParaRPr lang="es-CO"/>
        </a:p>
      </dgm:t>
    </dgm:pt>
    <dgm:pt modelId="{40431084-A147-4604-86F8-E0F12BE98FC1}" type="pres">
      <dgm:prSet presAssocID="{0D33C168-B000-470E-A724-2FCEF0BC148E}" presName="LShape" presStyleLbl="alignNode1" presStyleIdx="6" presStyleCnt="9"/>
      <dgm:spPr/>
      <dgm:t>
        <a:bodyPr/>
        <a:lstStyle/>
        <a:p>
          <a:endParaRPr lang="es-CO"/>
        </a:p>
      </dgm:t>
    </dgm:pt>
    <dgm:pt modelId="{576DA655-EC4E-450C-B95D-CEE060BC89D1}" type="pres">
      <dgm:prSet presAssocID="{0D33C168-B000-470E-A724-2FCEF0BC148E}" presName="ParentText" presStyleLbl="revTx" presStyleIdx="3" presStyleCnt="5">
        <dgm:presLayoutVars>
          <dgm:chMax val="0"/>
          <dgm:chPref val="0"/>
          <dgm:bulletEnabled val="1"/>
        </dgm:presLayoutVars>
      </dgm:prSet>
      <dgm:spPr/>
      <dgm:t>
        <a:bodyPr/>
        <a:lstStyle/>
        <a:p>
          <a:endParaRPr lang="es-CO"/>
        </a:p>
      </dgm:t>
    </dgm:pt>
    <dgm:pt modelId="{2222C03E-07B1-4750-A0C1-816A9BE7674B}" type="pres">
      <dgm:prSet presAssocID="{0D33C168-B000-470E-A724-2FCEF0BC148E}" presName="Triangle" presStyleLbl="alignNode1" presStyleIdx="7" presStyleCnt="9"/>
      <dgm:spPr/>
      <dgm:t>
        <a:bodyPr/>
        <a:lstStyle/>
        <a:p>
          <a:endParaRPr lang="es-CO"/>
        </a:p>
      </dgm:t>
    </dgm:pt>
    <dgm:pt modelId="{45440390-D587-4976-A7C0-9E707330D7E9}" type="pres">
      <dgm:prSet presAssocID="{AF80049B-AA2E-4AAB-B9BA-E736C0F4A5D0}" presName="sibTrans" presStyleCnt="0"/>
      <dgm:spPr/>
      <dgm:t>
        <a:bodyPr/>
        <a:lstStyle/>
        <a:p>
          <a:endParaRPr lang="es-CO"/>
        </a:p>
      </dgm:t>
    </dgm:pt>
    <dgm:pt modelId="{03515A0C-CE2D-4399-865C-0B9B88418BF3}" type="pres">
      <dgm:prSet presAssocID="{AF80049B-AA2E-4AAB-B9BA-E736C0F4A5D0}" presName="space" presStyleCnt="0"/>
      <dgm:spPr/>
      <dgm:t>
        <a:bodyPr/>
        <a:lstStyle/>
        <a:p>
          <a:endParaRPr lang="es-CO"/>
        </a:p>
      </dgm:t>
    </dgm:pt>
    <dgm:pt modelId="{5C40416D-579E-44EB-A943-CC97E2008403}" type="pres">
      <dgm:prSet presAssocID="{058AB22A-3155-4CF0-A5CB-C1588EB228DE}" presName="composite" presStyleCnt="0"/>
      <dgm:spPr/>
      <dgm:t>
        <a:bodyPr/>
        <a:lstStyle/>
        <a:p>
          <a:endParaRPr lang="es-CO"/>
        </a:p>
      </dgm:t>
    </dgm:pt>
    <dgm:pt modelId="{6936BB9A-DE93-45F4-A533-420AA33415C4}" type="pres">
      <dgm:prSet presAssocID="{058AB22A-3155-4CF0-A5CB-C1588EB228DE}" presName="LShape" presStyleLbl="alignNode1" presStyleIdx="8" presStyleCnt="9"/>
      <dgm:spPr/>
      <dgm:t>
        <a:bodyPr/>
        <a:lstStyle/>
        <a:p>
          <a:endParaRPr lang="es-CO"/>
        </a:p>
      </dgm:t>
    </dgm:pt>
    <dgm:pt modelId="{F249C281-FEF8-481D-B0F4-B8EF2414C015}" type="pres">
      <dgm:prSet presAssocID="{058AB22A-3155-4CF0-A5CB-C1588EB228DE}" presName="ParentText" presStyleLbl="revTx" presStyleIdx="4" presStyleCnt="5">
        <dgm:presLayoutVars>
          <dgm:chMax val="0"/>
          <dgm:chPref val="0"/>
          <dgm:bulletEnabled val="1"/>
        </dgm:presLayoutVars>
      </dgm:prSet>
      <dgm:spPr/>
      <dgm:t>
        <a:bodyPr/>
        <a:lstStyle/>
        <a:p>
          <a:endParaRPr lang="es-CO"/>
        </a:p>
      </dgm:t>
    </dgm:pt>
  </dgm:ptLst>
  <dgm:cxnLst>
    <dgm:cxn modelId="{EDEB6E91-5702-4E2B-B7CD-B09CFE136031}" srcId="{EC3B4886-98CF-4141-AE8A-0BB7DDA874A5}" destId="{CF0AE8DE-E026-442E-8AAC-1FEF123BF580}" srcOrd="1" destOrd="0" parTransId="{93FFC8B5-A754-4319-99DE-794F9EE695C8}" sibTransId="{936CD8CE-6C2B-4F4F-AB30-24C02E14D8B2}"/>
    <dgm:cxn modelId="{B24AF21D-9744-461F-A4C8-ECA98ED6E4B4}" srcId="{EC3B4886-98CF-4141-AE8A-0BB7DDA874A5}" destId="{058AB22A-3155-4CF0-A5CB-C1588EB228DE}" srcOrd="4" destOrd="0" parTransId="{ACE85BC2-25D2-4FAE-87AA-BAE5F68F7B4F}" sibTransId="{6B6DE84D-D9E3-4D1B-9ACF-C4A4D462E675}"/>
    <dgm:cxn modelId="{1F1A0C9C-870E-416E-B619-5FA9A3ABE4E0}" type="presOf" srcId="{EC3B4886-98CF-4141-AE8A-0BB7DDA874A5}" destId="{2FA28F82-4D93-4605-9E1F-F088FB07AE9A}" srcOrd="0" destOrd="0" presId="urn:microsoft.com/office/officeart/2009/3/layout/StepUpProcess"/>
    <dgm:cxn modelId="{3E86C628-0292-4EE3-A044-2D63E0308A2A}" type="presOf" srcId="{0D33C168-B000-470E-A724-2FCEF0BC148E}" destId="{576DA655-EC4E-450C-B95D-CEE060BC89D1}" srcOrd="0" destOrd="0" presId="urn:microsoft.com/office/officeart/2009/3/layout/StepUpProcess"/>
    <dgm:cxn modelId="{17629459-8915-4073-BF96-BACCF1812325}" type="presOf" srcId="{1F05E8E7-51DA-4B4F-9401-250854B580A7}" destId="{05FDA98E-51F9-4FAF-8B9D-2F78074E1689}" srcOrd="0" destOrd="0" presId="urn:microsoft.com/office/officeart/2009/3/layout/StepUpProcess"/>
    <dgm:cxn modelId="{1FC025D9-E1CF-48F7-B74A-53F8ADD3F519}" type="presOf" srcId="{CF0AE8DE-E026-442E-8AAC-1FEF123BF580}" destId="{2FB62A78-DA57-463E-8184-8DBFF9FC38FD}" srcOrd="0" destOrd="0" presId="urn:microsoft.com/office/officeart/2009/3/layout/StepUpProcess"/>
    <dgm:cxn modelId="{7979AC39-76E7-4E16-BDAD-C00FAA33AFFD}" srcId="{EC3B4886-98CF-4141-AE8A-0BB7DDA874A5}" destId="{DF0082BF-D77F-425F-A886-DEC6A894492B}" srcOrd="0" destOrd="0" parTransId="{F0A4969D-0978-49AC-869E-E0C5AE0C0009}" sibTransId="{0169D036-AAC9-4410-BAF2-6D3B1BEBB28E}"/>
    <dgm:cxn modelId="{20A9B97F-6853-4831-ACDD-88478CE73323}" type="presOf" srcId="{DF0082BF-D77F-425F-A886-DEC6A894492B}" destId="{56EB5A97-B018-4343-9C7C-5EBBB616CAE3}" srcOrd="0" destOrd="0" presId="urn:microsoft.com/office/officeart/2009/3/layout/StepUpProcess"/>
    <dgm:cxn modelId="{3C1FA3C8-BD99-4DBB-B8E9-8DAEAA54A726}" srcId="{EC3B4886-98CF-4141-AE8A-0BB7DDA874A5}" destId="{1F05E8E7-51DA-4B4F-9401-250854B580A7}" srcOrd="2" destOrd="0" parTransId="{F6F75B17-08BD-420A-975B-38ED76343B6A}" sibTransId="{EFBDC1D7-1AF7-4C8E-ACC2-6C7CA35ADBD9}"/>
    <dgm:cxn modelId="{30C103D6-4C7E-4993-8D00-93305617ABBA}" type="presOf" srcId="{058AB22A-3155-4CF0-A5CB-C1588EB228DE}" destId="{F249C281-FEF8-481D-B0F4-B8EF2414C015}" srcOrd="0" destOrd="0" presId="urn:microsoft.com/office/officeart/2009/3/layout/StepUpProcess"/>
    <dgm:cxn modelId="{E6F92D4F-299A-4C30-B55B-373E7AE89E0E}" srcId="{EC3B4886-98CF-4141-AE8A-0BB7DDA874A5}" destId="{0D33C168-B000-470E-A724-2FCEF0BC148E}" srcOrd="3" destOrd="0" parTransId="{B578A523-2E10-46A5-BE14-6814FAD35B5A}" sibTransId="{AF80049B-AA2E-4AAB-B9BA-E736C0F4A5D0}"/>
    <dgm:cxn modelId="{FD72D565-1655-4934-AB83-0F6E3B622F8A}" type="presParOf" srcId="{2FA28F82-4D93-4605-9E1F-F088FB07AE9A}" destId="{9CB71CA3-A1B4-4700-9F6A-B4EBD17669EC}" srcOrd="0" destOrd="0" presId="urn:microsoft.com/office/officeart/2009/3/layout/StepUpProcess"/>
    <dgm:cxn modelId="{ECAC7BE8-2395-407F-BD6B-CAF2A9867FD7}" type="presParOf" srcId="{9CB71CA3-A1B4-4700-9F6A-B4EBD17669EC}" destId="{B0E34B77-9FF1-4BA2-890F-26839B2095C0}" srcOrd="0" destOrd="0" presId="urn:microsoft.com/office/officeart/2009/3/layout/StepUpProcess"/>
    <dgm:cxn modelId="{BB1E095F-9429-44AA-92EC-CF5D32A35DC5}" type="presParOf" srcId="{9CB71CA3-A1B4-4700-9F6A-B4EBD17669EC}" destId="{56EB5A97-B018-4343-9C7C-5EBBB616CAE3}" srcOrd="1" destOrd="0" presId="urn:microsoft.com/office/officeart/2009/3/layout/StepUpProcess"/>
    <dgm:cxn modelId="{5F4E5862-C50E-4341-8422-66A476342403}" type="presParOf" srcId="{9CB71CA3-A1B4-4700-9F6A-B4EBD17669EC}" destId="{86803416-13EB-4735-B96E-DD633C926330}" srcOrd="2" destOrd="0" presId="urn:microsoft.com/office/officeart/2009/3/layout/StepUpProcess"/>
    <dgm:cxn modelId="{81AFE0C6-9169-4DED-B13E-A212E5C8ACC7}" type="presParOf" srcId="{2FA28F82-4D93-4605-9E1F-F088FB07AE9A}" destId="{997052E6-CA5F-4C6D-8338-344A063CB603}" srcOrd="1" destOrd="0" presId="urn:microsoft.com/office/officeart/2009/3/layout/StepUpProcess"/>
    <dgm:cxn modelId="{6BBA81B5-2050-401A-BD64-F3CA68163F4F}" type="presParOf" srcId="{997052E6-CA5F-4C6D-8338-344A063CB603}" destId="{EB278BDD-488A-4977-8BCB-3ED801EF3A8B}" srcOrd="0" destOrd="0" presId="urn:microsoft.com/office/officeart/2009/3/layout/StepUpProcess"/>
    <dgm:cxn modelId="{DD2DB10F-BD5A-48EB-9995-0373882D5C47}" type="presParOf" srcId="{2FA28F82-4D93-4605-9E1F-F088FB07AE9A}" destId="{B1D31ED6-E1A9-44B8-BC37-A8D49D7BA26E}" srcOrd="2" destOrd="0" presId="urn:microsoft.com/office/officeart/2009/3/layout/StepUpProcess"/>
    <dgm:cxn modelId="{49304286-234A-4A8E-8454-06CCBE26889C}" type="presParOf" srcId="{B1D31ED6-E1A9-44B8-BC37-A8D49D7BA26E}" destId="{A25B9AC2-DCB5-4DDC-B037-7671E7B20911}" srcOrd="0" destOrd="0" presId="urn:microsoft.com/office/officeart/2009/3/layout/StepUpProcess"/>
    <dgm:cxn modelId="{6836CD61-1994-43BE-A866-D1D35C5A7608}" type="presParOf" srcId="{B1D31ED6-E1A9-44B8-BC37-A8D49D7BA26E}" destId="{2FB62A78-DA57-463E-8184-8DBFF9FC38FD}" srcOrd="1" destOrd="0" presId="urn:microsoft.com/office/officeart/2009/3/layout/StepUpProcess"/>
    <dgm:cxn modelId="{9CA3AF9B-704E-43B0-8A53-15A2AA23F8DB}" type="presParOf" srcId="{B1D31ED6-E1A9-44B8-BC37-A8D49D7BA26E}" destId="{6E663080-BFED-4893-B44D-384E85541968}" srcOrd="2" destOrd="0" presId="urn:microsoft.com/office/officeart/2009/3/layout/StepUpProcess"/>
    <dgm:cxn modelId="{2CDC2824-048F-4EC3-AD8F-44C45CA5D2CE}" type="presParOf" srcId="{2FA28F82-4D93-4605-9E1F-F088FB07AE9A}" destId="{741444C3-7CED-485C-B8B7-AC3C16A88A29}" srcOrd="3" destOrd="0" presId="urn:microsoft.com/office/officeart/2009/3/layout/StepUpProcess"/>
    <dgm:cxn modelId="{AE4EBB25-9EB2-4C30-83EE-25EFD5D51BBD}" type="presParOf" srcId="{741444C3-7CED-485C-B8B7-AC3C16A88A29}" destId="{0298E4A7-D126-4FC3-8810-583B9287FDE4}" srcOrd="0" destOrd="0" presId="urn:microsoft.com/office/officeart/2009/3/layout/StepUpProcess"/>
    <dgm:cxn modelId="{D50F6821-A765-4C3D-8CA9-44C48513D6BC}" type="presParOf" srcId="{2FA28F82-4D93-4605-9E1F-F088FB07AE9A}" destId="{1BDC1304-F78B-45A2-AED0-604B9D7317E9}" srcOrd="4" destOrd="0" presId="urn:microsoft.com/office/officeart/2009/3/layout/StepUpProcess"/>
    <dgm:cxn modelId="{DE882567-B574-47EF-8CC0-5C7FA1806DE4}" type="presParOf" srcId="{1BDC1304-F78B-45A2-AED0-604B9D7317E9}" destId="{DB27EC98-AF65-4F03-96EC-BBE8E71D49A6}" srcOrd="0" destOrd="0" presId="urn:microsoft.com/office/officeart/2009/3/layout/StepUpProcess"/>
    <dgm:cxn modelId="{2AF0537F-38A6-449F-8688-1CCEE90314B5}" type="presParOf" srcId="{1BDC1304-F78B-45A2-AED0-604B9D7317E9}" destId="{05FDA98E-51F9-4FAF-8B9D-2F78074E1689}" srcOrd="1" destOrd="0" presId="urn:microsoft.com/office/officeart/2009/3/layout/StepUpProcess"/>
    <dgm:cxn modelId="{E0E7FE3C-BBAD-4A4A-9863-F747B06F96B0}" type="presParOf" srcId="{1BDC1304-F78B-45A2-AED0-604B9D7317E9}" destId="{74281487-F8D5-4C83-AFB1-BAD6972CD372}" srcOrd="2" destOrd="0" presId="urn:microsoft.com/office/officeart/2009/3/layout/StepUpProcess"/>
    <dgm:cxn modelId="{E6C8652E-D921-4BF1-AB9F-395BE7FD89E2}" type="presParOf" srcId="{2FA28F82-4D93-4605-9E1F-F088FB07AE9A}" destId="{A3CD70C4-32A1-4C0F-AC96-9C8F917AF8C5}" srcOrd="5" destOrd="0" presId="urn:microsoft.com/office/officeart/2009/3/layout/StepUpProcess"/>
    <dgm:cxn modelId="{2A9E021D-35A5-4CA6-B822-46A86D10E9E3}" type="presParOf" srcId="{A3CD70C4-32A1-4C0F-AC96-9C8F917AF8C5}" destId="{9BD4ED2E-090E-4624-9492-4435A29EEC79}" srcOrd="0" destOrd="0" presId="urn:microsoft.com/office/officeart/2009/3/layout/StepUpProcess"/>
    <dgm:cxn modelId="{BC1B746D-5045-40C8-978E-139D3B7C6FA5}" type="presParOf" srcId="{2FA28F82-4D93-4605-9E1F-F088FB07AE9A}" destId="{438AB00C-3488-4445-8FC5-A1AD7DF33947}" srcOrd="6" destOrd="0" presId="urn:microsoft.com/office/officeart/2009/3/layout/StepUpProcess"/>
    <dgm:cxn modelId="{E37862E2-D430-4AAA-BBDC-A3F7835A90DE}" type="presParOf" srcId="{438AB00C-3488-4445-8FC5-A1AD7DF33947}" destId="{40431084-A147-4604-86F8-E0F12BE98FC1}" srcOrd="0" destOrd="0" presId="urn:microsoft.com/office/officeart/2009/3/layout/StepUpProcess"/>
    <dgm:cxn modelId="{A3D46F6F-AF9D-4737-A198-DF04DB903F0C}" type="presParOf" srcId="{438AB00C-3488-4445-8FC5-A1AD7DF33947}" destId="{576DA655-EC4E-450C-B95D-CEE060BC89D1}" srcOrd="1" destOrd="0" presId="urn:microsoft.com/office/officeart/2009/3/layout/StepUpProcess"/>
    <dgm:cxn modelId="{9A58BB9F-3401-415E-91B3-8FBA82C79E24}" type="presParOf" srcId="{438AB00C-3488-4445-8FC5-A1AD7DF33947}" destId="{2222C03E-07B1-4750-A0C1-816A9BE7674B}" srcOrd="2" destOrd="0" presId="urn:microsoft.com/office/officeart/2009/3/layout/StepUpProcess"/>
    <dgm:cxn modelId="{38A81FFB-4EB3-4689-9F1C-4269C7EFF83F}" type="presParOf" srcId="{2FA28F82-4D93-4605-9E1F-F088FB07AE9A}" destId="{45440390-D587-4976-A7C0-9E707330D7E9}" srcOrd="7" destOrd="0" presId="urn:microsoft.com/office/officeart/2009/3/layout/StepUpProcess"/>
    <dgm:cxn modelId="{74AFCD9B-0692-4C82-AC94-E1510B67CDC4}" type="presParOf" srcId="{45440390-D587-4976-A7C0-9E707330D7E9}" destId="{03515A0C-CE2D-4399-865C-0B9B88418BF3}" srcOrd="0" destOrd="0" presId="urn:microsoft.com/office/officeart/2009/3/layout/StepUpProcess"/>
    <dgm:cxn modelId="{C638416E-7245-48AE-9736-0C7D7976C2BB}" type="presParOf" srcId="{2FA28F82-4D93-4605-9E1F-F088FB07AE9A}" destId="{5C40416D-579E-44EB-A943-CC97E2008403}" srcOrd="8" destOrd="0" presId="urn:microsoft.com/office/officeart/2009/3/layout/StepUpProcess"/>
    <dgm:cxn modelId="{DCDACCD9-947B-4A50-8C53-65205F9BCB76}" type="presParOf" srcId="{5C40416D-579E-44EB-A943-CC97E2008403}" destId="{6936BB9A-DE93-45F4-A533-420AA33415C4}" srcOrd="0" destOrd="0" presId="urn:microsoft.com/office/officeart/2009/3/layout/StepUpProcess"/>
    <dgm:cxn modelId="{BCE05673-EA9C-4EDD-865C-323427989794}" type="presParOf" srcId="{5C40416D-579E-44EB-A943-CC97E2008403}" destId="{F249C281-FEF8-481D-B0F4-B8EF2414C015}"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173404-3200-4D89-8602-3D079F2196B5}" type="doc">
      <dgm:prSet loTypeId="urn:microsoft.com/office/officeart/2009/3/layout/DescendingProcess" loCatId="process" qsTypeId="urn:microsoft.com/office/officeart/2005/8/quickstyle/simple2" qsCatId="simple" csTypeId="urn:microsoft.com/office/officeart/2005/8/colors/accent2_1" csCatId="accent2" phldr="1"/>
      <dgm:spPr/>
      <dgm:t>
        <a:bodyPr/>
        <a:lstStyle/>
        <a:p>
          <a:endParaRPr lang="es-CO"/>
        </a:p>
      </dgm:t>
    </dgm:pt>
    <dgm:pt modelId="{980DC417-4553-4D8F-81D8-0AECAE4AA72A}">
      <dgm:prSet phldrT="[Texto]" custT="1"/>
      <dgm:spPr/>
      <dgm:t>
        <a:bodyPr/>
        <a:lstStyle/>
        <a:p>
          <a:r>
            <a:rPr lang="es-ES" sz="1800" b="1" dirty="0" smtClean="0">
              <a:latin typeface="Calibri" pitchFamily="34" charset="0"/>
            </a:rPr>
            <a:t>PC1: </a:t>
          </a:r>
          <a:r>
            <a:rPr lang="es-CO" sz="1800" dirty="0" smtClean="0">
              <a:latin typeface="Calibri" panose="020F0502020204030204" pitchFamily="34" charset="0"/>
            </a:rPr>
            <a:t>Automatización de procesos Transaccionales</a:t>
          </a:r>
          <a:endParaRPr lang="es-CO" sz="1800" b="1" dirty="0">
            <a:latin typeface="Calibri" pitchFamily="34" charset="0"/>
          </a:endParaRPr>
        </a:p>
      </dgm:t>
    </dgm:pt>
    <dgm:pt modelId="{03E1EE82-ABBE-4F22-878D-448ACF1347CD}" type="parTrans" cxnId="{FDBDA4EA-D0B4-48CD-96BE-16DE1721971C}">
      <dgm:prSet/>
      <dgm:spPr/>
      <dgm:t>
        <a:bodyPr/>
        <a:lstStyle/>
        <a:p>
          <a:endParaRPr lang="es-CO"/>
        </a:p>
      </dgm:t>
    </dgm:pt>
    <dgm:pt modelId="{64DB8AC4-F2F4-4964-BF1E-149839778CA0}" type="sibTrans" cxnId="{FDBDA4EA-D0B4-48CD-96BE-16DE1721971C}">
      <dgm:prSet/>
      <dgm:spPr/>
      <dgm:t>
        <a:bodyPr/>
        <a:lstStyle/>
        <a:p>
          <a:endParaRPr lang="es-CO"/>
        </a:p>
      </dgm:t>
    </dgm:pt>
    <dgm:pt modelId="{4E0363C5-AF3B-4DD8-A91A-A0A230C6F90B}">
      <dgm:prSet phldrT="[Texto]" custT="1"/>
      <dgm:spPr/>
      <dgm:t>
        <a:bodyPr/>
        <a:lstStyle/>
        <a:p>
          <a:r>
            <a:rPr lang="es-CO" sz="1800" b="1" dirty="0" smtClean="0">
              <a:latin typeface="Calibri" pitchFamily="34" charset="0"/>
            </a:rPr>
            <a:t>PC2: </a:t>
          </a:r>
          <a:r>
            <a:rPr lang="es-CO" sz="1800" dirty="0" smtClean="0">
              <a:latin typeface="Calibri" panose="020F0502020204030204" pitchFamily="34" charset="0"/>
            </a:rPr>
            <a:t>Automatización de campañas</a:t>
          </a:r>
          <a:endParaRPr lang="es-CO" sz="1800" b="1" dirty="0">
            <a:latin typeface="Calibri" pitchFamily="34" charset="0"/>
          </a:endParaRPr>
        </a:p>
      </dgm:t>
    </dgm:pt>
    <dgm:pt modelId="{D0E1EEA1-FB7B-4D7E-983C-A9C136120147}" type="parTrans" cxnId="{79425FB7-0F58-46E2-B6A0-C6D8B374F160}">
      <dgm:prSet/>
      <dgm:spPr/>
      <dgm:t>
        <a:bodyPr/>
        <a:lstStyle/>
        <a:p>
          <a:endParaRPr lang="es-CO"/>
        </a:p>
      </dgm:t>
    </dgm:pt>
    <dgm:pt modelId="{C109CF3E-974E-43B0-998A-3276E3B9ADB8}" type="sibTrans" cxnId="{79425FB7-0F58-46E2-B6A0-C6D8B374F160}">
      <dgm:prSet/>
      <dgm:spPr/>
      <dgm:t>
        <a:bodyPr/>
        <a:lstStyle/>
        <a:p>
          <a:endParaRPr lang="es-CO"/>
        </a:p>
      </dgm:t>
    </dgm:pt>
    <dgm:pt modelId="{02160872-CBC5-4416-86FD-B8EC4FE5B72D}">
      <dgm:prSet phldrT="[Texto]" custT="1"/>
      <dgm:spPr/>
      <dgm:t>
        <a:bodyPr/>
        <a:lstStyle/>
        <a:p>
          <a:r>
            <a:rPr lang="es-CO" sz="1800" b="1" dirty="0" smtClean="0">
              <a:latin typeface="Calibri" pitchFamily="34" charset="0"/>
            </a:rPr>
            <a:t>PC4: </a:t>
          </a:r>
          <a:r>
            <a:rPr lang="es-CO" sz="1800" dirty="0" smtClean="0">
              <a:latin typeface="Calibri" panose="020F0502020204030204" pitchFamily="34" charset="0"/>
            </a:rPr>
            <a:t>Monitor de Transacciones</a:t>
          </a:r>
          <a:endParaRPr lang="es-CO" sz="1800" b="1" dirty="0">
            <a:latin typeface="Calibri" pitchFamily="34" charset="0"/>
          </a:endParaRPr>
        </a:p>
      </dgm:t>
    </dgm:pt>
    <dgm:pt modelId="{9CD2C4CC-2B66-4B70-9C6C-10914353F96A}" type="parTrans" cxnId="{A50736A8-8D4A-41A5-8986-113CB39CDE30}">
      <dgm:prSet/>
      <dgm:spPr/>
      <dgm:t>
        <a:bodyPr/>
        <a:lstStyle/>
        <a:p>
          <a:endParaRPr lang="es-CO"/>
        </a:p>
      </dgm:t>
    </dgm:pt>
    <dgm:pt modelId="{B6B78B19-DDA7-4160-ABC7-5A66566015A6}" type="sibTrans" cxnId="{A50736A8-8D4A-41A5-8986-113CB39CDE30}">
      <dgm:prSet/>
      <dgm:spPr/>
      <dgm:t>
        <a:bodyPr/>
        <a:lstStyle/>
        <a:p>
          <a:endParaRPr lang="es-CO"/>
        </a:p>
      </dgm:t>
    </dgm:pt>
    <dgm:pt modelId="{FD7A2856-001B-4985-B4C2-DCE62151BC75}">
      <dgm:prSet phldrT="[Texto]" custT="1"/>
      <dgm:spPr/>
      <dgm:t>
        <a:bodyPr/>
        <a:lstStyle/>
        <a:p>
          <a:r>
            <a:rPr lang="es-CO" sz="1800" b="1" dirty="0" smtClean="0">
              <a:latin typeface="Calibri" pitchFamily="34" charset="0"/>
            </a:rPr>
            <a:t>PC3: </a:t>
          </a:r>
          <a:r>
            <a:rPr lang="es-CO" sz="1800" dirty="0" smtClean="0">
              <a:latin typeface="Calibri" panose="020F0502020204030204" pitchFamily="34" charset="0"/>
            </a:rPr>
            <a:t>Automatización proceso retroalimentación de clientes o productos</a:t>
          </a:r>
          <a:endParaRPr lang="es-CO" sz="1800" b="1" dirty="0">
            <a:latin typeface="Calibri" pitchFamily="34" charset="0"/>
          </a:endParaRPr>
        </a:p>
      </dgm:t>
    </dgm:pt>
    <dgm:pt modelId="{F58AA628-404A-425C-B3EE-D634A01806C9}" type="parTrans" cxnId="{EEEAC661-E7EA-4D0D-8306-997E87C23362}">
      <dgm:prSet/>
      <dgm:spPr/>
      <dgm:t>
        <a:bodyPr/>
        <a:lstStyle/>
        <a:p>
          <a:endParaRPr lang="es-CO"/>
        </a:p>
      </dgm:t>
    </dgm:pt>
    <dgm:pt modelId="{1EE9F09D-647B-426C-8EC5-967E521E105A}" type="sibTrans" cxnId="{EEEAC661-E7EA-4D0D-8306-997E87C23362}">
      <dgm:prSet/>
      <dgm:spPr/>
      <dgm:t>
        <a:bodyPr/>
        <a:lstStyle/>
        <a:p>
          <a:endParaRPr lang="es-CO"/>
        </a:p>
      </dgm:t>
    </dgm:pt>
    <dgm:pt modelId="{96AF174E-CD43-495D-8EA8-8BB123D92C35}">
      <dgm:prSet phldrT="[Texto]" custT="1"/>
      <dgm:spPr/>
      <dgm:t>
        <a:bodyPr/>
        <a:lstStyle/>
        <a:p>
          <a:r>
            <a:rPr lang="es-CO" sz="1800" b="1" dirty="0" smtClean="0">
              <a:latin typeface="Calibri" pitchFamily="34" charset="0"/>
            </a:rPr>
            <a:t>PC5: </a:t>
          </a:r>
          <a:r>
            <a:rPr lang="es-CO" sz="1800" dirty="0" smtClean="0">
              <a:latin typeface="Calibri" panose="020F0502020204030204" pitchFamily="34" charset="0"/>
            </a:rPr>
            <a:t>Evaluación de acuerdos de servicio</a:t>
          </a:r>
          <a:endParaRPr lang="es-CO" sz="1800" b="1" dirty="0">
            <a:latin typeface="Calibri" pitchFamily="34" charset="0"/>
          </a:endParaRPr>
        </a:p>
      </dgm:t>
    </dgm:pt>
    <dgm:pt modelId="{78B3FEC1-ED9F-462D-878D-B3FB5FBD8453}" type="parTrans" cxnId="{1DB9687D-11F4-4C4A-A149-EE448EA3E756}">
      <dgm:prSet/>
      <dgm:spPr/>
      <dgm:t>
        <a:bodyPr/>
        <a:lstStyle/>
        <a:p>
          <a:endParaRPr lang="es-CO"/>
        </a:p>
      </dgm:t>
    </dgm:pt>
    <dgm:pt modelId="{DD1D8DAB-AB0D-4EFC-A9D0-FBB042677DE8}" type="sibTrans" cxnId="{1DB9687D-11F4-4C4A-A149-EE448EA3E756}">
      <dgm:prSet/>
      <dgm:spPr/>
      <dgm:t>
        <a:bodyPr/>
        <a:lstStyle/>
        <a:p>
          <a:endParaRPr lang="es-CO"/>
        </a:p>
      </dgm:t>
    </dgm:pt>
    <dgm:pt modelId="{C385152A-B932-43F1-84F6-2E9B73629F7D}" type="pres">
      <dgm:prSet presAssocID="{2B173404-3200-4D89-8602-3D079F2196B5}" presName="Name0" presStyleCnt="0">
        <dgm:presLayoutVars>
          <dgm:chMax val="7"/>
          <dgm:chPref val="5"/>
        </dgm:presLayoutVars>
      </dgm:prSet>
      <dgm:spPr/>
      <dgm:t>
        <a:bodyPr/>
        <a:lstStyle/>
        <a:p>
          <a:endParaRPr lang="es-CO"/>
        </a:p>
      </dgm:t>
    </dgm:pt>
    <dgm:pt modelId="{1E6F18E5-0FEC-41A6-A361-94AB29C14AD2}" type="pres">
      <dgm:prSet presAssocID="{2B173404-3200-4D89-8602-3D079F2196B5}" presName="arrowNode" presStyleLbl="node1" presStyleIdx="0" presStyleCnt="1"/>
      <dgm:spPr/>
    </dgm:pt>
    <dgm:pt modelId="{C613ABFE-C11F-4B35-9735-308523A6AFBD}" type="pres">
      <dgm:prSet presAssocID="{980DC417-4553-4D8F-81D8-0AECAE4AA72A}" presName="txNode1" presStyleLbl="revTx" presStyleIdx="0" presStyleCnt="5">
        <dgm:presLayoutVars>
          <dgm:bulletEnabled val="1"/>
        </dgm:presLayoutVars>
      </dgm:prSet>
      <dgm:spPr/>
      <dgm:t>
        <a:bodyPr/>
        <a:lstStyle/>
        <a:p>
          <a:endParaRPr lang="es-CO"/>
        </a:p>
      </dgm:t>
    </dgm:pt>
    <dgm:pt modelId="{9C6682D3-43A5-44D8-BF08-486B1F582C8B}" type="pres">
      <dgm:prSet presAssocID="{4E0363C5-AF3B-4DD8-A91A-A0A230C6F90B}" presName="txNode2" presStyleLbl="revTx" presStyleIdx="1" presStyleCnt="5">
        <dgm:presLayoutVars>
          <dgm:bulletEnabled val="1"/>
        </dgm:presLayoutVars>
      </dgm:prSet>
      <dgm:spPr/>
      <dgm:t>
        <a:bodyPr/>
        <a:lstStyle/>
        <a:p>
          <a:endParaRPr lang="es-CO"/>
        </a:p>
      </dgm:t>
    </dgm:pt>
    <dgm:pt modelId="{86E56EEE-C02E-4177-8AAC-90596D2E58E6}" type="pres">
      <dgm:prSet presAssocID="{C109CF3E-974E-43B0-998A-3276E3B9ADB8}" presName="dotNode2" presStyleCnt="0"/>
      <dgm:spPr/>
    </dgm:pt>
    <dgm:pt modelId="{7D9BC0F7-9FAC-4912-9C23-FFA6A9200A99}" type="pres">
      <dgm:prSet presAssocID="{C109CF3E-974E-43B0-998A-3276E3B9ADB8}" presName="dotRepeatNode" presStyleLbl="fgShp" presStyleIdx="0" presStyleCnt="3"/>
      <dgm:spPr/>
      <dgm:t>
        <a:bodyPr/>
        <a:lstStyle/>
        <a:p>
          <a:endParaRPr lang="es-CO"/>
        </a:p>
      </dgm:t>
    </dgm:pt>
    <dgm:pt modelId="{52A55971-72C6-4983-847A-3BB40D571587}" type="pres">
      <dgm:prSet presAssocID="{02160872-CBC5-4416-86FD-B8EC4FE5B72D}" presName="txNode3" presStyleLbl="revTx" presStyleIdx="2" presStyleCnt="5">
        <dgm:presLayoutVars>
          <dgm:bulletEnabled val="1"/>
        </dgm:presLayoutVars>
      </dgm:prSet>
      <dgm:spPr/>
      <dgm:t>
        <a:bodyPr/>
        <a:lstStyle/>
        <a:p>
          <a:endParaRPr lang="es-CO"/>
        </a:p>
      </dgm:t>
    </dgm:pt>
    <dgm:pt modelId="{1906AC7D-5F0B-4D0A-A7FB-C6383C5B3EA1}" type="pres">
      <dgm:prSet presAssocID="{B6B78B19-DDA7-4160-ABC7-5A66566015A6}" presName="dotNode3" presStyleCnt="0"/>
      <dgm:spPr/>
    </dgm:pt>
    <dgm:pt modelId="{E1083188-80C8-411D-ABEF-E4B17AE88DC3}" type="pres">
      <dgm:prSet presAssocID="{B6B78B19-DDA7-4160-ABC7-5A66566015A6}" presName="dotRepeatNode" presStyleLbl="fgShp" presStyleIdx="1" presStyleCnt="3"/>
      <dgm:spPr/>
      <dgm:t>
        <a:bodyPr/>
        <a:lstStyle/>
        <a:p>
          <a:endParaRPr lang="es-CO"/>
        </a:p>
      </dgm:t>
    </dgm:pt>
    <dgm:pt modelId="{82CB3576-4D20-44E1-A2E5-4C6B97B6D595}" type="pres">
      <dgm:prSet presAssocID="{FD7A2856-001B-4985-B4C2-DCE62151BC75}" presName="txNode4" presStyleLbl="revTx" presStyleIdx="3" presStyleCnt="5">
        <dgm:presLayoutVars>
          <dgm:bulletEnabled val="1"/>
        </dgm:presLayoutVars>
      </dgm:prSet>
      <dgm:spPr/>
      <dgm:t>
        <a:bodyPr/>
        <a:lstStyle/>
        <a:p>
          <a:endParaRPr lang="es-CO"/>
        </a:p>
      </dgm:t>
    </dgm:pt>
    <dgm:pt modelId="{8437B796-A49A-4EA4-A1F1-8E972DA2341F}" type="pres">
      <dgm:prSet presAssocID="{1EE9F09D-647B-426C-8EC5-967E521E105A}" presName="dotNode4" presStyleCnt="0"/>
      <dgm:spPr/>
    </dgm:pt>
    <dgm:pt modelId="{25FBB1B1-A265-480E-9229-3CCE1398251C}" type="pres">
      <dgm:prSet presAssocID="{1EE9F09D-647B-426C-8EC5-967E521E105A}" presName="dotRepeatNode" presStyleLbl="fgShp" presStyleIdx="2" presStyleCnt="3"/>
      <dgm:spPr/>
      <dgm:t>
        <a:bodyPr/>
        <a:lstStyle/>
        <a:p>
          <a:endParaRPr lang="es-CO"/>
        </a:p>
      </dgm:t>
    </dgm:pt>
    <dgm:pt modelId="{EDA1D897-998C-410D-8A08-E562FF05D510}" type="pres">
      <dgm:prSet presAssocID="{96AF174E-CD43-495D-8EA8-8BB123D92C35}" presName="txNode5" presStyleLbl="revTx" presStyleIdx="4" presStyleCnt="5">
        <dgm:presLayoutVars>
          <dgm:bulletEnabled val="1"/>
        </dgm:presLayoutVars>
      </dgm:prSet>
      <dgm:spPr/>
      <dgm:t>
        <a:bodyPr/>
        <a:lstStyle/>
        <a:p>
          <a:endParaRPr lang="es-CO"/>
        </a:p>
      </dgm:t>
    </dgm:pt>
  </dgm:ptLst>
  <dgm:cxnLst>
    <dgm:cxn modelId="{1EAFFEB5-98FE-4661-BBD6-82B42C2BE228}" type="presOf" srcId="{1EE9F09D-647B-426C-8EC5-967E521E105A}" destId="{25FBB1B1-A265-480E-9229-3CCE1398251C}" srcOrd="0" destOrd="0" presId="urn:microsoft.com/office/officeart/2009/3/layout/DescendingProcess"/>
    <dgm:cxn modelId="{80A1E925-6D8A-4F6B-884B-4CF975C2C4F1}" type="presOf" srcId="{C109CF3E-974E-43B0-998A-3276E3B9ADB8}" destId="{7D9BC0F7-9FAC-4912-9C23-FFA6A9200A99}" srcOrd="0" destOrd="0" presId="urn:microsoft.com/office/officeart/2009/3/layout/DescendingProcess"/>
    <dgm:cxn modelId="{BBF199F7-3C2E-42A6-949F-473BA190D942}" type="presOf" srcId="{2B173404-3200-4D89-8602-3D079F2196B5}" destId="{C385152A-B932-43F1-84F6-2E9B73629F7D}" srcOrd="0" destOrd="0" presId="urn:microsoft.com/office/officeart/2009/3/layout/DescendingProcess"/>
    <dgm:cxn modelId="{7896184C-3057-4DBC-8597-EE642596D681}" type="presOf" srcId="{4E0363C5-AF3B-4DD8-A91A-A0A230C6F90B}" destId="{9C6682D3-43A5-44D8-BF08-486B1F582C8B}" srcOrd="0" destOrd="0" presId="urn:microsoft.com/office/officeart/2009/3/layout/DescendingProcess"/>
    <dgm:cxn modelId="{FF21D166-B34D-4B72-8D11-11BC64A3AE09}" type="presOf" srcId="{B6B78B19-DDA7-4160-ABC7-5A66566015A6}" destId="{E1083188-80C8-411D-ABEF-E4B17AE88DC3}" srcOrd="0" destOrd="0" presId="urn:microsoft.com/office/officeart/2009/3/layout/DescendingProcess"/>
    <dgm:cxn modelId="{FDBDA4EA-D0B4-48CD-96BE-16DE1721971C}" srcId="{2B173404-3200-4D89-8602-3D079F2196B5}" destId="{980DC417-4553-4D8F-81D8-0AECAE4AA72A}" srcOrd="0" destOrd="0" parTransId="{03E1EE82-ABBE-4F22-878D-448ACF1347CD}" sibTransId="{64DB8AC4-F2F4-4964-BF1E-149839778CA0}"/>
    <dgm:cxn modelId="{A50736A8-8D4A-41A5-8986-113CB39CDE30}" srcId="{2B173404-3200-4D89-8602-3D079F2196B5}" destId="{02160872-CBC5-4416-86FD-B8EC4FE5B72D}" srcOrd="2" destOrd="0" parTransId="{9CD2C4CC-2B66-4B70-9C6C-10914353F96A}" sibTransId="{B6B78B19-DDA7-4160-ABC7-5A66566015A6}"/>
    <dgm:cxn modelId="{8D59BC59-08C0-42DB-9649-B46579D8C76E}" type="presOf" srcId="{FD7A2856-001B-4985-B4C2-DCE62151BC75}" destId="{82CB3576-4D20-44E1-A2E5-4C6B97B6D595}" srcOrd="0" destOrd="0" presId="urn:microsoft.com/office/officeart/2009/3/layout/DescendingProcess"/>
    <dgm:cxn modelId="{79425FB7-0F58-46E2-B6A0-C6D8B374F160}" srcId="{2B173404-3200-4D89-8602-3D079F2196B5}" destId="{4E0363C5-AF3B-4DD8-A91A-A0A230C6F90B}" srcOrd="1" destOrd="0" parTransId="{D0E1EEA1-FB7B-4D7E-983C-A9C136120147}" sibTransId="{C109CF3E-974E-43B0-998A-3276E3B9ADB8}"/>
    <dgm:cxn modelId="{EEEAC661-E7EA-4D0D-8306-997E87C23362}" srcId="{2B173404-3200-4D89-8602-3D079F2196B5}" destId="{FD7A2856-001B-4985-B4C2-DCE62151BC75}" srcOrd="3" destOrd="0" parTransId="{F58AA628-404A-425C-B3EE-D634A01806C9}" sibTransId="{1EE9F09D-647B-426C-8EC5-967E521E105A}"/>
    <dgm:cxn modelId="{2FF86730-BFFD-4C3E-BD2D-6E00B78EA41E}" type="presOf" srcId="{96AF174E-CD43-495D-8EA8-8BB123D92C35}" destId="{EDA1D897-998C-410D-8A08-E562FF05D510}" srcOrd="0" destOrd="0" presId="urn:microsoft.com/office/officeart/2009/3/layout/DescendingProcess"/>
    <dgm:cxn modelId="{81B626C4-A77B-41D4-B52C-69AA82A29339}" type="presOf" srcId="{02160872-CBC5-4416-86FD-B8EC4FE5B72D}" destId="{52A55971-72C6-4983-847A-3BB40D571587}" srcOrd="0" destOrd="0" presId="urn:microsoft.com/office/officeart/2009/3/layout/DescendingProcess"/>
    <dgm:cxn modelId="{6D2D2DD8-B538-46DD-9E87-3811D676F2EB}" type="presOf" srcId="{980DC417-4553-4D8F-81D8-0AECAE4AA72A}" destId="{C613ABFE-C11F-4B35-9735-308523A6AFBD}" srcOrd="0" destOrd="0" presId="urn:microsoft.com/office/officeart/2009/3/layout/DescendingProcess"/>
    <dgm:cxn modelId="{1DB9687D-11F4-4C4A-A149-EE448EA3E756}" srcId="{2B173404-3200-4D89-8602-3D079F2196B5}" destId="{96AF174E-CD43-495D-8EA8-8BB123D92C35}" srcOrd="4" destOrd="0" parTransId="{78B3FEC1-ED9F-462D-878D-B3FB5FBD8453}" sibTransId="{DD1D8DAB-AB0D-4EFC-A9D0-FBB042677DE8}"/>
    <dgm:cxn modelId="{A7FB57B1-9F8D-4A1A-8341-2B4D8557930A}" type="presParOf" srcId="{C385152A-B932-43F1-84F6-2E9B73629F7D}" destId="{1E6F18E5-0FEC-41A6-A361-94AB29C14AD2}" srcOrd="0" destOrd="0" presId="urn:microsoft.com/office/officeart/2009/3/layout/DescendingProcess"/>
    <dgm:cxn modelId="{BBE9D5DF-63CA-4E8E-8163-00C286AAAE9A}" type="presParOf" srcId="{C385152A-B932-43F1-84F6-2E9B73629F7D}" destId="{C613ABFE-C11F-4B35-9735-308523A6AFBD}" srcOrd="1" destOrd="0" presId="urn:microsoft.com/office/officeart/2009/3/layout/DescendingProcess"/>
    <dgm:cxn modelId="{370CE042-A9B0-459A-9E48-13584FB7EAA0}" type="presParOf" srcId="{C385152A-B932-43F1-84F6-2E9B73629F7D}" destId="{9C6682D3-43A5-44D8-BF08-486B1F582C8B}" srcOrd="2" destOrd="0" presId="urn:microsoft.com/office/officeart/2009/3/layout/DescendingProcess"/>
    <dgm:cxn modelId="{8FAAF0DB-557C-4FF4-AC3E-0B1874E8E1D2}" type="presParOf" srcId="{C385152A-B932-43F1-84F6-2E9B73629F7D}" destId="{86E56EEE-C02E-4177-8AAC-90596D2E58E6}" srcOrd="3" destOrd="0" presId="urn:microsoft.com/office/officeart/2009/3/layout/DescendingProcess"/>
    <dgm:cxn modelId="{B1C70A4C-439F-45FF-87D1-849EDDB93001}" type="presParOf" srcId="{86E56EEE-C02E-4177-8AAC-90596D2E58E6}" destId="{7D9BC0F7-9FAC-4912-9C23-FFA6A9200A99}" srcOrd="0" destOrd="0" presId="urn:microsoft.com/office/officeart/2009/3/layout/DescendingProcess"/>
    <dgm:cxn modelId="{D637A728-EDE3-4138-8A01-7BC2A7672C2A}" type="presParOf" srcId="{C385152A-B932-43F1-84F6-2E9B73629F7D}" destId="{52A55971-72C6-4983-847A-3BB40D571587}" srcOrd="4" destOrd="0" presId="urn:microsoft.com/office/officeart/2009/3/layout/DescendingProcess"/>
    <dgm:cxn modelId="{E5A2442D-65AC-4093-B6F9-12734EB8D220}" type="presParOf" srcId="{C385152A-B932-43F1-84F6-2E9B73629F7D}" destId="{1906AC7D-5F0B-4D0A-A7FB-C6383C5B3EA1}" srcOrd="5" destOrd="0" presId="urn:microsoft.com/office/officeart/2009/3/layout/DescendingProcess"/>
    <dgm:cxn modelId="{DA7E6441-AE23-441D-9611-54AD9A5BD1FC}" type="presParOf" srcId="{1906AC7D-5F0B-4D0A-A7FB-C6383C5B3EA1}" destId="{E1083188-80C8-411D-ABEF-E4B17AE88DC3}" srcOrd="0" destOrd="0" presId="urn:microsoft.com/office/officeart/2009/3/layout/DescendingProcess"/>
    <dgm:cxn modelId="{59F055FA-057E-4CC6-9BEB-E4EDF3D870B2}" type="presParOf" srcId="{C385152A-B932-43F1-84F6-2E9B73629F7D}" destId="{82CB3576-4D20-44E1-A2E5-4C6B97B6D595}" srcOrd="6" destOrd="0" presId="urn:microsoft.com/office/officeart/2009/3/layout/DescendingProcess"/>
    <dgm:cxn modelId="{9995BBCA-4192-47D9-A2BF-231B410BD15A}" type="presParOf" srcId="{C385152A-B932-43F1-84F6-2E9B73629F7D}" destId="{8437B796-A49A-4EA4-A1F1-8E972DA2341F}" srcOrd="7" destOrd="0" presId="urn:microsoft.com/office/officeart/2009/3/layout/DescendingProcess"/>
    <dgm:cxn modelId="{0D66F8E4-7F42-490E-B933-6B0305DD39D5}" type="presParOf" srcId="{8437B796-A49A-4EA4-A1F1-8E972DA2341F}" destId="{25FBB1B1-A265-480E-9229-3CCE1398251C}" srcOrd="0" destOrd="0" presId="urn:microsoft.com/office/officeart/2009/3/layout/DescendingProcess"/>
    <dgm:cxn modelId="{4834272E-130F-4467-BADE-D2C7592BF0B8}" type="presParOf" srcId="{C385152A-B932-43F1-84F6-2E9B73629F7D}" destId="{EDA1D897-998C-410D-8A08-E562FF05D510}" srcOrd="8" destOrd="0" presId="urn:microsoft.com/office/officeart/2009/3/layout/Descending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173404-3200-4D89-8602-3D079F2196B5}" type="doc">
      <dgm:prSet loTypeId="urn:microsoft.com/office/officeart/2009/3/layout/DescendingProcess" loCatId="process" qsTypeId="urn:microsoft.com/office/officeart/2005/8/quickstyle/simple2" qsCatId="simple" csTypeId="urn:microsoft.com/office/officeart/2005/8/colors/accent2_1" csCatId="accent2" phldr="1"/>
      <dgm:spPr/>
      <dgm:t>
        <a:bodyPr/>
        <a:lstStyle/>
        <a:p>
          <a:endParaRPr lang="es-CO"/>
        </a:p>
      </dgm:t>
    </dgm:pt>
    <dgm:pt modelId="{980DC417-4553-4D8F-81D8-0AECAE4AA72A}">
      <dgm:prSet phldrT="[Texto]" custT="1"/>
      <dgm:spPr/>
      <dgm:t>
        <a:bodyPr/>
        <a:lstStyle/>
        <a:p>
          <a:r>
            <a:rPr lang="es-ES" sz="1800" b="1" dirty="0" smtClean="0">
              <a:latin typeface="Calibri" pitchFamily="34" charset="0"/>
            </a:rPr>
            <a:t>PC1: </a:t>
          </a:r>
          <a:r>
            <a:rPr lang="es-CO" sz="1800" dirty="0" smtClean="0">
              <a:latin typeface="Calibri" panose="020F0502020204030204" pitchFamily="34" charset="0"/>
            </a:rPr>
            <a:t>Automatización de procesos Transaccionales</a:t>
          </a:r>
          <a:endParaRPr lang="es-CO" sz="1800" b="1" dirty="0">
            <a:latin typeface="Calibri" pitchFamily="34" charset="0"/>
          </a:endParaRPr>
        </a:p>
      </dgm:t>
    </dgm:pt>
    <dgm:pt modelId="{03E1EE82-ABBE-4F22-878D-448ACF1347CD}" type="parTrans" cxnId="{FDBDA4EA-D0B4-48CD-96BE-16DE1721971C}">
      <dgm:prSet/>
      <dgm:spPr/>
      <dgm:t>
        <a:bodyPr/>
        <a:lstStyle/>
        <a:p>
          <a:endParaRPr lang="es-CO"/>
        </a:p>
      </dgm:t>
    </dgm:pt>
    <dgm:pt modelId="{64DB8AC4-F2F4-4964-BF1E-149839778CA0}" type="sibTrans" cxnId="{FDBDA4EA-D0B4-48CD-96BE-16DE1721971C}">
      <dgm:prSet/>
      <dgm:spPr/>
      <dgm:t>
        <a:bodyPr/>
        <a:lstStyle/>
        <a:p>
          <a:endParaRPr lang="es-CO"/>
        </a:p>
      </dgm:t>
    </dgm:pt>
    <dgm:pt modelId="{4E0363C5-AF3B-4DD8-A91A-A0A230C6F90B}">
      <dgm:prSet phldrT="[Texto]" custT="1"/>
      <dgm:spPr/>
      <dgm:t>
        <a:bodyPr/>
        <a:lstStyle/>
        <a:p>
          <a:r>
            <a:rPr lang="es-CO" sz="1800" b="1" dirty="0" smtClean="0">
              <a:solidFill>
                <a:srgbClr val="C00000"/>
              </a:solidFill>
              <a:latin typeface="Calibri" pitchFamily="34" charset="0"/>
            </a:rPr>
            <a:t>PC2: </a:t>
          </a:r>
          <a:r>
            <a:rPr lang="es-CO" sz="1800" dirty="0" smtClean="0">
              <a:solidFill>
                <a:srgbClr val="C00000"/>
              </a:solidFill>
              <a:latin typeface="Calibri" panose="020F0502020204030204" pitchFamily="34" charset="0"/>
            </a:rPr>
            <a:t>Automatización de campañas</a:t>
          </a:r>
          <a:endParaRPr lang="es-CO" sz="1800" b="1" dirty="0">
            <a:solidFill>
              <a:srgbClr val="C00000"/>
            </a:solidFill>
            <a:latin typeface="Calibri" pitchFamily="34" charset="0"/>
          </a:endParaRPr>
        </a:p>
      </dgm:t>
    </dgm:pt>
    <dgm:pt modelId="{D0E1EEA1-FB7B-4D7E-983C-A9C136120147}" type="parTrans" cxnId="{79425FB7-0F58-46E2-B6A0-C6D8B374F160}">
      <dgm:prSet/>
      <dgm:spPr/>
      <dgm:t>
        <a:bodyPr/>
        <a:lstStyle/>
        <a:p>
          <a:endParaRPr lang="es-CO"/>
        </a:p>
      </dgm:t>
    </dgm:pt>
    <dgm:pt modelId="{C109CF3E-974E-43B0-998A-3276E3B9ADB8}" type="sibTrans" cxnId="{79425FB7-0F58-46E2-B6A0-C6D8B374F160}">
      <dgm:prSet/>
      <dgm:spPr/>
      <dgm:t>
        <a:bodyPr/>
        <a:lstStyle/>
        <a:p>
          <a:endParaRPr lang="es-CO"/>
        </a:p>
      </dgm:t>
    </dgm:pt>
    <dgm:pt modelId="{6F8B1131-C7E7-45C6-BCBD-A32B5BB9E882}">
      <dgm:prSet phldrT="[Texto]" custT="1"/>
      <dgm:spPr/>
      <dgm:t>
        <a:bodyPr/>
        <a:lstStyle/>
        <a:p>
          <a:r>
            <a:rPr lang="es-CO" sz="1800" b="1" dirty="0" smtClean="0">
              <a:solidFill>
                <a:srgbClr val="C00000"/>
              </a:solidFill>
              <a:latin typeface="Calibri" pitchFamily="34" charset="0"/>
            </a:rPr>
            <a:t>PC3: </a:t>
          </a:r>
          <a:r>
            <a:rPr lang="es-CO" sz="1800" dirty="0" smtClean="0">
              <a:solidFill>
                <a:srgbClr val="C00000"/>
              </a:solidFill>
              <a:latin typeface="Calibri" panose="020F0502020204030204" pitchFamily="34" charset="0"/>
            </a:rPr>
            <a:t>Automatización proceso retroalimentación de clientes o productos</a:t>
          </a:r>
          <a:endParaRPr lang="es-CO" sz="1800" b="1" dirty="0">
            <a:solidFill>
              <a:srgbClr val="C00000"/>
            </a:solidFill>
            <a:latin typeface="Calibri" pitchFamily="34" charset="0"/>
          </a:endParaRPr>
        </a:p>
      </dgm:t>
    </dgm:pt>
    <dgm:pt modelId="{29C3C712-CD51-464B-B9A3-E9329BC9E8EC}" type="parTrans" cxnId="{1268C05F-780D-413E-9AFC-1D3FAFD58770}">
      <dgm:prSet/>
      <dgm:spPr/>
      <dgm:t>
        <a:bodyPr/>
        <a:lstStyle/>
        <a:p>
          <a:endParaRPr lang="es-CO"/>
        </a:p>
      </dgm:t>
    </dgm:pt>
    <dgm:pt modelId="{DA1D0FA6-D3D8-45A6-91A4-BFB6BF0368FC}" type="sibTrans" cxnId="{1268C05F-780D-413E-9AFC-1D3FAFD58770}">
      <dgm:prSet/>
      <dgm:spPr/>
      <dgm:t>
        <a:bodyPr/>
        <a:lstStyle/>
        <a:p>
          <a:endParaRPr lang="es-CO"/>
        </a:p>
      </dgm:t>
    </dgm:pt>
    <dgm:pt modelId="{65BD6CBC-0ABD-480A-9BC4-D118317B6E9A}">
      <dgm:prSet phldrT="[Texto]" custT="1"/>
      <dgm:spPr/>
      <dgm:t>
        <a:bodyPr/>
        <a:lstStyle/>
        <a:p>
          <a:r>
            <a:rPr lang="es-CO" sz="1800" b="1" dirty="0" smtClean="0">
              <a:solidFill>
                <a:srgbClr val="C00000"/>
              </a:solidFill>
              <a:latin typeface="Calibri" pitchFamily="34" charset="0"/>
            </a:rPr>
            <a:t>PC5: </a:t>
          </a:r>
          <a:r>
            <a:rPr lang="es-CO" sz="1800" dirty="0" smtClean="0">
              <a:solidFill>
                <a:srgbClr val="C00000"/>
              </a:solidFill>
              <a:latin typeface="Calibri" panose="020F0502020204030204" pitchFamily="34" charset="0"/>
            </a:rPr>
            <a:t>Evaluación de acuerdos de servicio</a:t>
          </a:r>
          <a:endParaRPr lang="es-CO" sz="1800" b="1" dirty="0">
            <a:solidFill>
              <a:srgbClr val="C00000"/>
            </a:solidFill>
            <a:latin typeface="Calibri" pitchFamily="34" charset="0"/>
          </a:endParaRPr>
        </a:p>
      </dgm:t>
    </dgm:pt>
    <dgm:pt modelId="{73AA7F08-9311-46BD-9F38-F84A7F3FC265}" type="parTrans" cxnId="{D5CBE7F3-8CBB-4FB9-A2A7-8C817EC3A340}">
      <dgm:prSet/>
      <dgm:spPr/>
      <dgm:t>
        <a:bodyPr/>
        <a:lstStyle/>
        <a:p>
          <a:endParaRPr lang="es-CO"/>
        </a:p>
      </dgm:t>
    </dgm:pt>
    <dgm:pt modelId="{CA99A9FD-8227-460C-B39A-22F94310A66D}" type="sibTrans" cxnId="{D5CBE7F3-8CBB-4FB9-A2A7-8C817EC3A340}">
      <dgm:prSet/>
      <dgm:spPr/>
      <dgm:t>
        <a:bodyPr/>
        <a:lstStyle/>
        <a:p>
          <a:endParaRPr lang="es-CO"/>
        </a:p>
      </dgm:t>
    </dgm:pt>
    <dgm:pt modelId="{291FC35F-DB37-4C80-8742-CA6ECB7BF5BD}">
      <dgm:prSet phldrT="[Texto]" custT="1"/>
      <dgm:spPr/>
      <dgm:t>
        <a:bodyPr/>
        <a:lstStyle/>
        <a:p>
          <a:r>
            <a:rPr lang="es-CO" sz="1800" b="1" dirty="0" smtClean="0">
              <a:solidFill>
                <a:srgbClr val="C00000"/>
              </a:solidFill>
              <a:latin typeface="Calibri" pitchFamily="34" charset="0"/>
            </a:rPr>
            <a:t>PC4: </a:t>
          </a:r>
          <a:r>
            <a:rPr lang="es-CO" sz="1800" dirty="0" smtClean="0">
              <a:solidFill>
                <a:srgbClr val="C00000"/>
              </a:solidFill>
              <a:latin typeface="Calibri" panose="020F0502020204030204" pitchFamily="34" charset="0"/>
            </a:rPr>
            <a:t>Monitor de Transacciones</a:t>
          </a:r>
          <a:endParaRPr lang="es-CO" sz="1800" b="1" dirty="0">
            <a:solidFill>
              <a:srgbClr val="C00000"/>
            </a:solidFill>
            <a:latin typeface="Calibri" pitchFamily="34" charset="0"/>
          </a:endParaRPr>
        </a:p>
      </dgm:t>
    </dgm:pt>
    <dgm:pt modelId="{F88B812C-69B3-4F05-9B47-E61B8A7FE317}" type="parTrans" cxnId="{BA96E17F-52D7-44B6-B5A2-5023EF952A74}">
      <dgm:prSet/>
      <dgm:spPr/>
      <dgm:t>
        <a:bodyPr/>
        <a:lstStyle/>
        <a:p>
          <a:endParaRPr lang="es-CO"/>
        </a:p>
      </dgm:t>
    </dgm:pt>
    <dgm:pt modelId="{1420A7A8-D13E-466A-87C5-41DAB7B1FF8B}" type="sibTrans" cxnId="{BA96E17F-52D7-44B6-B5A2-5023EF952A74}">
      <dgm:prSet/>
      <dgm:spPr/>
      <dgm:t>
        <a:bodyPr/>
        <a:lstStyle/>
        <a:p>
          <a:endParaRPr lang="es-CO"/>
        </a:p>
      </dgm:t>
    </dgm:pt>
    <dgm:pt modelId="{C385152A-B932-43F1-84F6-2E9B73629F7D}" type="pres">
      <dgm:prSet presAssocID="{2B173404-3200-4D89-8602-3D079F2196B5}" presName="Name0" presStyleCnt="0">
        <dgm:presLayoutVars>
          <dgm:chMax val="7"/>
          <dgm:chPref val="5"/>
        </dgm:presLayoutVars>
      </dgm:prSet>
      <dgm:spPr/>
      <dgm:t>
        <a:bodyPr/>
        <a:lstStyle/>
        <a:p>
          <a:endParaRPr lang="es-CO"/>
        </a:p>
      </dgm:t>
    </dgm:pt>
    <dgm:pt modelId="{1E6F18E5-0FEC-41A6-A361-94AB29C14AD2}" type="pres">
      <dgm:prSet presAssocID="{2B173404-3200-4D89-8602-3D079F2196B5}" presName="arrowNode" presStyleLbl="node1" presStyleIdx="0" presStyleCnt="1"/>
      <dgm:spPr/>
    </dgm:pt>
    <dgm:pt modelId="{C613ABFE-C11F-4B35-9735-308523A6AFBD}" type="pres">
      <dgm:prSet presAssocID="{980DC417-4553-4D8F-81D8-0AECAE4AA72A}" presName="txNode1" presStyleLbl="revTx" presStyleIdx="0" presStyleCnt="5">
        <dgm:presLayoutVars>
          <dgm:bulletEnabled val="1"/>
        </dgm:presLayoutVars>
      </dgm:prSet>
      <dgm:spPr/>
      <dgm:t>
        <a:bodyPr/>
        <a:lstStyle/>
        <a:p>
          <a:endParaRPr lang="es-CO"/>
        </a:p>
      </dgm:t>
    </dgm:pt>
    <dgm:pt modelId="{7DD79898-633F-4AB8-9B07-183F05080B28}" type="pres">
      <dgm:prSet presAssocID="{6F8B1131-C7E7-45C6-BCBD-A32B5BB9E882}" presName="txNode2" presStyleLbl="revTx" presStyleIdx="1" presStyleCnt="5">
        <dgm:presLayoutVars>
          <dgm:bulletEnabled val="1"/>
        </dgm:presLayoutVars>
      </dgm:prSet>
      <dgm:spPr/>
      <dgm:t>
        <a:bodyPr/>
        <a:lstStyle/>
        <a:p>
          <a:endParaRPr lang="es-CO"/>
        </a:p>
      </dgm:t>
    </dgm:pt>
    <dgm:pt modelId="{BBCDAE7B-1E20-49B2-AC97-10B704042C0B}" type="pres">
      <dgm:prSet presAssocID="{DA1D0FA6-D3D8-45A6-91A4-BFB6BF0368FC}" presName="dotNode2" presStyleCnt="0"/>
      <dgm:spPr/>
    </dgm:pt>
    <dgm:pt modelId="{9F24A66D-CFDD-424E-AB98-AB62C9C6A8AA}" type="pres">
      <dgm:prSet presAssocID="{DA1D0FA6-D3D8-45A6-91A4-BFB6BF0368FC}" presName="dotRepeatNode" presStyleLbl="fgShp" presStyleIdx="0" presStyleCnt="3"/>
      <dgm:spPr/>
      <dgm:t>
        <a:bodyPr/>
        <a:lstStyle/>
        <a:p>
          <a:endParaRPr lang="es-CO"/>
        </a:p>
      </dgm:t>
    </dgm:pt>
    <dgm:pt modelId="{98A69931-A83D-49B9-AC6A-A6EDBFE4D564}" type="pres">
      <dgm:prSet presAssocID="{65BD6CBC-0ABD-480A-9BC4-D118317B6E9A}" presName="txNode3" presStyleLbl="revTx" presStyleIdx="2" presStyleCnt="5">
        <dgm:presLayoutVars>
          <dgm:bulletEnabled val="1"/>
        </dgm:presLayoutVars>
      </dgm:prSet>
      <dgm:spPr/>
      <dgm:t>
        <a:bodyPr/>
        <a:lstStyle/>
        <a:p>
          <a:endParaRPr lang="es-CO"/>
        </a:p>
      </dgm:t>
    </dgm:pt>
    <dgm:pt modelId="{8B436862-3531-4ABF-BB39-515D135ABDF1}" type="pres">
      <dgm:prSet presAssocID="{CA99A9FD-8227-460C-B39A-22F94310A66D}" presName="dotNode3" presStyleCnt="0"/>
      <dgm:spPr/>
    </dgm:pt>
    <dgm:pt modelId="{94A76C4A-1CB3-441B-AB26-CA737621510C}" type="pres">
      <dgm:prSet presAssocID="{CA99A9FD-8227-460C-B39A-22F94310A66D}" presName="dotRepeatNode" presStyleLbl="fgShp" presStyleIdx="1" presStyleCnt="3"/>
      <dgm:spPr/>
      <dgm:t>
        <a:bodyPr/>
        <a:lstStyle/>
        <a:p>
          <a:endParaRPr lang="es-CO"/>
        </a:p>
      </dgm:t>
    </dgm:pt>
    <dgm:pt modelId="{1641EBF1-8EB3-40C6-90A8-72622AB7251E}" type="pres">
      <dgm:prSet presAssocID="{291FC35F-DB37-4C80-8742-CA6ECB7BF5BD}" presName="txNode4" presStyleLbl="revTx" presStyleIdx="3" presStyleCnt="5">
        <dgm:presLayoutVars>
          <dgm:bulletEnabled val="1"/>
        </dgm:presLayoutVars>
      </dgm:prSet>
      <dgm:spPr/>
      <dgm:t>
        <a:bodyPr/>
        <a:lstStyle/>
        <a:p>
          <a:endParaRPr lang="es-CO"/>
        </a:p>
      </dgm:t>
    </dgm:pt>
    <dgm:pt modelId="{DD03CE77-025F-4B10-AAC6-054A43273CAB}" type="pres">
      <dgm:prSet presAssocID="{1420A7A8-D13E-466A-87C5-41DAB7B1FF8B}" presName="dotNode4" presStyleCnt="0"/>
      <dgm:spPr/>
    </dgm:pt>
    <dgm:pt modelId="{25EB0D1A-8E54-4A2A-AA15-E4DF4EE52A2F}" type="pres">
      <dgm:prSet presAssocID="{1420A7A8-D13E-466A-87C5-41DAB7B1FF8B}" presName="dotRepeatNode" presStyleLbl="fgShp" presStyleIdx="2" presStyleCnt="3"/>
      <dgm:spPr/>
      <dgm:t>
        <a:bodyPr/>
        <a:lstStyle/>
        <a:p>
          <a:endParaRPr lang="es-CO"/>
        </a:p>
      </dgm:t>
    </dgm:pt>
    <dgm:pt modelId="{6A571C54-827F-4AD5-88E0-0355B5EA9846}" type="pres">
      <dgm:prSet presAssocID="{4E0363C5-AF3B-4DD8-A91A-A0A230C6F90B}" presName="txNode5" presStyleLbl="revTx" presStyleIdx="4" presStyleCnt="5">
        <dgm:presLayoutVars>
          <dgm:bulletEnabled val="1"/>
        </dgm:presLayoutVars>
      </dgm:prSet>
      <dgm:spPr/>
      <dgm:t>
        <a:bodyPr/>
        <a:lstStyle/>
        <a:p>
          <a:endParaRPr lang="es-CO"/>
        </a:p>
      </dgm:t>
    </dgm:pt>
  </dgm:ptLst>
  <dgm:cxnLst>
    <dgm:cxn modelId="{FC90B174-A7C7-4597-912C-509089ECDCE7}" type="presOf" srcId="{CA99A9FD-8227-460C-B39A-22F94310A66D}" destId="{94A76C4A-1CB3-441B-AB26-CA737621510C}" srcOrd="0" destOrd="0" presId="urn:microsoft.com/office/officeart/2009/3/layout/DescendingProcess"/>
    <dgm:cxn modelId="{B0E48F5A-BB58-4529-BCA2-B46490CC470C}" type="presOf" srcId="{980DC417-4553-4D8F-81D8-0AECAE4AA72A}" destId="{C613ABFE-C11F-4B35-9735-308523A6AFBD}" srcOrd="0" destOrd="0" presId="urn:microsoft.com/office/officeart/2009/3/layout/DescendingProcess"/>
    <dgm:cxn modelId="{BA96E17F-52D7-44B6-B5A2-5023EF952A74}" srcId="{2B173404-3200-4D89-8602-3D079F2196B5}" destId="{291FC35F-DB37-4C80-8742-CA6ECB7BF5BD}" srcOrd="3" destOrd="0" parTransId="{F88B812C-69B3-4F05-9B47-E61B8A7FE317}" sibTransId="{1420A7A8-D13E-466A-87C5-41DAB7B1FF8B}"/>
    <dgm:cxn modelId="{D7F8D196-C79B-4F4F-AF9C-2BD685883FCE}" type="presOf" srcId="{65BD6CBC-0ABD-480A-9BC4-D118317B6E9A}" destId="{98A69931-A83D-49B9-AC6A-A6EDBFE4D564}" srcOrd="0" destOrd="0" presId="urn:microsoft.com/office/officeart/2009/3/layout/DescendingProcess"/>
    <dgm:cxn modelId="{464842AB-BDD7-484F-B729-4EBC147753A4}" type="presOf" srcId="{1420A7A8-D13E-466A-87C5-41DAB7B1FF8B}" destId="{25EB0D1A-8E54-4A2A-AA15-E4DF4EE52A2F}" srcOrd="0" destOrd="0" presId="urn:microsoft.com/office/officeart/2009/3/layout/DescendingProcess"/>
    <dgm:cxn modelId="{FDBDA4EA-D0B4-48CD-96BE-16DE1721971C}" srcId="{2B173404-3200-4D89-8602-3D079F2196B5}" destId="{980DC417-4553-4D8F-81D8-0AECAE4AA72A}" srcOrd="0" destOrd="0" parTransId="{03E1EE82-ABBE-4F22-878D-448ACF1347CD}" sibTransId="{64DB8AC4-F2F4-4964-BF1E-149839778CA0}"/>
    <dgm:cxn modelId="{1268C05F-780D-413E-9AFC-1D3FAFD58770}" srcId="{2B173404-3200-4D89-8602-3D079F2196B5}" destId="{6F8B1131-C7E7-45C6-BCBD-A32B5BB9E882}" srcOrd="1" destOrd="0" parTransId="{29C3C712-CD51-464B-B9A3-E9329BC9E8EC}" sibTransId="{DA1D0FA6-D3D8-45A6-91A4-BFB6BF0368FC}"/>
    <dgm:cxn modelId="{4CDE2B6C-D2E3-4EAC-8CCF-D3CD624E7652}" type="presOf" srcId="{4E0363C5-AF3B-4DD8-A91A-A0A230C6F90B}" destId="{6A571C54-827F-4AD5-88E0-0355B5EA9846}" srcOrd="0" destOrd="0" presId="urn:microsoft.com/office/officeart/2009/3/layout/DescendingProcess"/>
    <dgm:cxn modelId="{93EF9D70-2EA5-4F5B-8060-A4B55546BDCE}" type="presOf" srcId="{6F8B1131-C7E7-45C6-BCBD-A32B5BB9E882}" destId="{7DD79898-633F-4AB8-9B07-183F05080B28}" srcOrd="0" destOrd="0" presId="urn:microsoft.com/office/officeart/2009/3/layout/DescendingProcess"/>
    <dgm:cxn modelId="{1F229F0D-53DD-44A2-A57E-CAB40C9BC44E}" type="presOf" srcId="{2B173404-3200-4D89-8602-3D079F2196B5}" destId="{C385152A-B932-43F1-84F6-2E9B73629F7D}" srcOrd="0" destOrd="0" presId="urn:microsoft.com/office/officeart/2009/3/layout/DescendingProcess"/>
    <dgm:cxn modelId="{71868531-BBC8-4FC8-A392-3DAABAC55866}" type="presOf" srcId="{291FC35F-DB37-4C80-8742-CA6ECB7BF5BD}" destId="{1641EBF1-8EB3-40C6-90A8-72622AB7251E}" srcOrd="0" destOrd="0" presId="urn:microsoft.com/office/officeart/2009/3/layout/DescendingProcess"/>
    <dgm:cxn modelId="{D5CBE7F3-8CBB-4FB9-A2A7-8C817EC3A340}" srcId="{2B173404-3200-4D89-8602-3D079F2196B5}" destId="{65BD6CBC-0ABD-480A-9BC4-D118317B6E9A}" srcOrd="2" destOrd="0" parTransId="{73AA7F08-9311-46BD-9F38-F84A7F3FC265}" sibTransId="{CA99A9FD-8227-460C-B39A-22F94310A66D}"/>
    <dgm:cxn modelId="{79425FB7-0F58-46E2-B6A0-C6D8B374F160}" srcId="{2B173404-3200-4D89-8602-3D079F2196B5}" destId="{4E0363C5-AF3B-4DD8-A91A-A0A230C6F90B}" srcOrd="4" destOrd="0" parTransId="{D0E1EEA1-FB7B-4D7E-983C-A9C136120147}" sibTransId="{C109CF3E-974E-43B0-998A-3276E3B9ADB8}"/>
    <dgm:cxn modelId="{168D9862-07CD-45A1-BEC1-946456B223A9}" type="presOf" srcId="{DA1D0FA6-D3D8-45A6-91A4-BFB6BF0368FC}" destId="{9F24A66D-CFDD-424E-AB98-AB62C9C6A8AA}" srcOrd="0" destOrd="0" presId="urn:microsoft.com/office/officeart/2009/3/layout/DescendingProcess"/>
    <dgm:cxn modelId="{1C8D59CB-57F0-4B4F-A6B8-E1EE5E17DCC0}" type="presParOf" srcId="{C385152A-B932-43F1-84F6-2E9B73629F7D}" destId="{1E6F18E5-0FEC-41A6-A361-94AB29C14AD2}" srcOrd="0" destOrd="0" presId="urn:microsoft.com/office/officeart/2009/3/layout/DescendingProcess"/>
    <dgm:cxn modelId="{290F0A12-3872-438D-B779-F8C9ED4F40BC}" type="presParOf" srcId="{C385152A-B932-43F1-84F6-2E9B73629F7D}" destId="{C613ABFE-C11F-4B35-9735-308523A6AFBD}" srcOrd="1" destOrd="0" presId="urn:microsoft.com/office/officeart/2009/3/layout/DescendingProcess"/>
    <dgm:cxn modelId="{8AD326FF-B7B4-4605-B269-24A467EC0B74}" type="presParOf" srcId="{C385152A-B932-43F1-84F6-2E9B73629F7D}" destId="{7DD79898-633F-4AB8-9B07-183F05080B28}" srcOrd="2" destOrd="0" presId="urn:microsoft.com/office/officeart/2009/3/layout/DescendingProcess"/>
    <dgm:cxn modelId="{E7B6E04D-26B3-4B81-92BC-68EBDD2CE1AF}" type="presParOf" srcId="{C385152A-B932-43F1-84F6-2E9B73629F7D}" destId="{BBCDAE7B-1E20-49B2-AC97-10B704042C0B}" srcOrd="3" destOrd="0" presId="urn:microsoft.com/office/officeart/2009/3/layout/DescendingProcess"/>
    <dgm:cxn modelId="{4A9A090C-DEA4-4EC1-89E5-EE2CBC1C2002}" type="presParOf" srcId="{BBCDAE7B-1E20-49B2-AC97-10B704042C0B}" destId="{9F24A66D-CFDD-424E-AB98-AB62C9C6A8AA}" srcOrd="0" destOrd="0" presId="urn:microsoft.com/office/officeart/2009/3/layout/DescendingProcess"/>
    <dgm:cxn modelId="{394DD5CB-F7CA-459C-ABFD-9326E4A12C20}" type="presParOf" srcId="{C385152A-B932-43F1-84F6-2E9B73629F7D}" destId="{98A69931-A83D-49B9-AC6A-A6EDBFE4D564}" srcOrd="4" destOrd="0" presId="urn:microsoft.com/office/officeart/2009/3/layout/DescendingProcess"/>
    <dgm:cxn modelId="{9E4BE2B0-DB54-4DE5-AFBE-C4281C988F94}" type="presParOf" srcId="{C385152A-B932-43F1-84F6-2E9B73629F7D}" destId="{8B436862-3531-4ABF-BB39-515D135ABDF1}" srcOrd="5" destOrd="0" presId="urn:microsoft.com/office/officeart/2009/3/layout/DescendingProcess"/>
    <dgm:cxn modelId="{6C7D950D-0AF8-4C5D-843D-B5E742274268}" type="presParOf" srcId="{8B436862-3531-4ABF-BB39-515D135ABDF1}" destId="{94A76C4A-1CB3-441B-AB26-CA737621510C}" srcOrd="0" destOrd="0" presId="urn:microsoft.com/office/officeart/2009/3/layout/DescendingProcess"/>
    <dgm:cxn modelId="{2A05C5D4-7D72-40C5-99E7-5711502D85F3}" type="presParOf" srcId="{C385152A-B932-43F1-84F6-2E9B73629F7D}" destId="{1641EBF1-8EB3-40C6-90A8-72622AB7251E}" srcOrd="6" destOrd="0" presId="urn:microsoft.com/office/officeart/2009/3/layout/DescendingProcess"/>
    <dgm:cxn modelId="{B132A7F0-87AF-4E07-8F15-37622118D5B1}" type="presParOf" srcId="{C385152A-B932-43F1-84F6-2E9B73629F7D}" destId="{DD03CE77-025F-4B10-AAC6-054A43273CAB}" srcOrd="7" destOrd="0" presId="urn:microsoft.com/office/officeart/2009/3/layout/DescendingProcess"/>
    <dgm:cxn modelId="{F7D736A6-3E8E-4352-81DF-235C7CE89962}" type="presParOf" srcId="{DD03CE77-025F-4B10-AAC6-054A43273CAB}" destId="{25EB0D1A-8E54-4A2A-AA15-E4DF4EE52A2F}" srcOrd="0" destOrd="0" presId="urn:microsoft.com/office/officeart/2009/3/layout/DescendingProcess"/>
    <dgm:cxn modelId="{B802E999-7EC6-4D5E-87F2-83A6FA77906B}" type="presParOf" srcId="{C385152A-B932-43F1-84F6-2E9B73629F7D}" destId="{6A571C54-827F-4AD5-88E0-0355B5EA9846}" srcOrd="8" destOrd="0" presId="urn:microsoft.com/office/officeart/2009/3/layout/Descending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B173404-3200-4D89-8602-3D079F2196B5}" type="doc">
      <dgm:prSet loTypeId="urn:microsoft.com/office/officeart/2009/3/layout/DescendingProcess" loCatId="process" qsTypeId="urn:microsoft.com/office/officeart/2005/8/quickstyle/simple2" qsCatId="simple" csTypeId="urn:microsoft.com/office/officeart/2005/8/colors/accent2_1" csCatId="accent2" phldr="1"/>
      <dgm:spPr/>
      <dgm:t>
        <a:bodyPr/>
        <a:lstStyle/>
        <a:p>
          <a:endParaRPr lang="es-CO"/>
        </a:p>
      </dgm:t>
    </dgm:pt>
    <dgm:pt modelId="{4E0363C5-AF3B-4DD8-A91A-A0A230C6F90B}">
      <dgm:prSet phldrT="[Texto]" custT="1"/>
      <dgm:spPr/>
      <dgm:t>
        <a:bodyPr/>
        <a:lstStyle/>
        <a:p>
          <a:r>
            <a:rPr lang="es-CO" sz="1800" b="1" dirty="0" smtClean="0">
              <a:latin typeface="Calibri" pitchFamily="34" charset="0"/>
            </a:rPr>
            <a:t>PC2: </a:t>
          </a:r>
          <a:r>
            <a:rPr lang="es-CO" sz="1800" dirty="0" smtClean="0">
              <a:latin typeface="Calibri" panose="020F0502020204030204" pitchFamily="34" charset="0"/>
            </a:rPr>
            <a:t>Automatización de campañas</a:t>
          </a:r>
          <a:endParaRPr lang="es-CO" sz="1800" b="1" dirty="0">
            <a:latin typeface="Calibri" pitchFamily="34" charset="0"/>
          </a:endParaRPr>
        </a:p>
      </dgm:t>
    </dgm:pt>
    <dgm:pt modelId="{D0E1EEA1-FB7B-4D7E-983C-A9C136120147}" type="parTrans" cxnId="{79425FB7-0F58-46E2-B6A0-C6D8B374F160}">
      <dgm:prSet/>
      <dgm:spPr/>
      <dgm:t>
        <a:bodyPr/>
        <a:lstStyle/>
        <a:p>
          <a:endParaRPr lang="es-CO"/>
        </a:p>
      </dgm:t>
    </dgm:pt>
    <dgm:pt modelId="{C109CF3E-974E-43B0-998A-3276E3B9ADB8}" type="sibTrans" cxnId="{79425FB7-0F58-46E2-B6A0-C6D8B374F160}">
      <dgm:prSet/>
      <dgm:spPr/>
      <dgm:t>
        <a:bodyPr/>
        <a:lstStyle/>
        <a:p>
          <a:endParaRPr lang="es-CO"/>
        </a:p>
      </dgm:t>
    </dgm:pt>
    <dgm:pt modelId="{65BD6CBC-0ABD-480A-9BC4-D118317B6E9A}">
      <dgm:prSet phldrT="[Texto]" custT="1"/>
      <dgm:spPr/>
      <dgm:t>
        <a:bodyPr/>
        <a:lstStyle/>
        <a:p>
          <a:r>
            <a:rPr lang="es-CO" sz="1800" b="1" dirty="0" smtClean="0">
              <a:latin typeface="Calibri" pitchFamily="34" charset="0"/>
            </a:rPr>
            <a:t>PC5: </a:t>
          </a:r>
          <a:r>
            <a:rPr lang="es-CO" sz="1800" dirty="0" smtClean="0">
              <a:latin typeface="Calibri" panose="020F0502020204030204" pitchFamily="34" charset="0"/>
            </a:rPr>
            <a:t>Evaluación de acuerdos de servicio</a:t>
          </a:r>
          <a:endParaRPr lang="es-CO" sz="1800" b="1" dirty="0">
            <a:latin typeface="Calibri" pitchFamily="34" charset="0"/>
          </a:endParaRPr>
        </a:p>
      </dgm:t>
    </dgm:pt>
    <dgm:pt modelId="{73AA7F08-9311-46BD-9F38-F84A7F3FC265}" type="parTrans" cxnId="{D5CBE7F3-8CBB-4FB9-A2A7-8C817EC3A340}">
      <dgm:prSet/>
      <dgm:spPr/>
      <dgm:t>
        <a:bodyPr/>
        <a:lstStyle/>
        <a:p>
          <a:endParaRPr lang="es-CO"/>
        </a:p>
      </dgm:t>
    </dgm:pt>
    <dgm:pt modelId="{CA99A9FD-8227-460C-B39A-22F94310A66D}" type="sibTrans" cxnId="{D5CBE7F3-8CBB-4FB9-A2A7-8C817EC3A340}">
      <dgm:prSet/>
      <dgm:spPr/>
      <dgm:t>
        <a:bodyPr/>
        <a:lstStyle/>
        <a:p>
          <a:endParaRPr lang="es-CO"/>
        </a:p>
      </dgm:t>
    </dgm:pt>
    <dgm:pt modelId="{291FC35F-DB37-4C80-8742-CA6ECB7BF5BD}">
      <dgm:prSet phldrT="[Texto]" custT="1"/>
      <dgm:spPr/>
      <dgm:t>
        <a:bodyPr/>
        <a:lstStyle/>
        <a:p>
          <a:r>
            <a:rPr lang="es-CO" sz="1800" b="1" dirty="0" smtClean="0">
              <a:latin typeface="Calibri" pitchFamily="34" charset="0"/>
            </a:rPr>
            <a:t>PC4: </a:t>
          </a:r>
          <a:r>
            <a:rPr lang="es-CO" sz="1800" dirty="0" smtClean="0">
              <a:latin typeface="Calibri" panose="020F0502020204030204" pitchFamily="34" charset="0"/>
            </a:rPr>
            <a:t>Monitor de Transacciones</a:t>
          </a:r>
          <a:endParaRPr lang="es-CO" sz="1800" b="1" dirty="0">
            <a:latin typeface="Calibri" pitchFamily="34" charset="0"/>
          </a:endParaRPr>
        </a:p>
      </dgm:t>
    </dgm:pt>
    <dgm:pt modelId="{F88B812C-69B3-4F05-9B47-E61B8A7FE317}" type="parTrans" cxnId="{BA96E17F-52D7-44B6-B5A2-5023EF952A74}">
      <dgm:prSet/>
      <dgm:spPr/>
      <dgm:t>
        <a:bodyPr/>
        <a:lstStyle/>
        <a:p>
          <a:endParaRPr lang="es-CO"/>
        </a:p>
      </dgm:t>
    </dgm:pt>
    <dgm:pt modelId="{1420A7A8-D13E-466A-87C5-41DAB7B1FF8B}" type="sibTrans" cxnId="{BA96E17F-52D7-44B6-B5A2-5023EF952A74}">
      <dgm:prSet/>
      <dgm:spPr/>
      <dgm:t>
        <a:bodyPr/>
        <a:lstStyle/>
        <a:p>
          <a:endParaRPr lang="es-CO"/>
        </a:p>
      </dgm:t>
    </dgm:pt>
    <dgm:pt modelId="{C385152A-B932-43F1-84F6-2E9B73629F7D}" type="pres">
      <dgm:prSet presAssocID="{2B173404-3200-4D89-8602-3D079F2196B5}" presName="Name0" presStyleCnt="0">
        <dgm:presLayoutVars>
          <dgm:chMax val="7"/>
          <dgm:chPref val="5"/>
        </dgm:presLayoutVars>
      </dgm:prSet>
      <dgm:spPr/>
      <dgm:t>
        <a:bodyPr/>
        <a:lstStyle/>
        <a:p>
          <a:endParaRPr lang="es-CO"/>
        </a:p>
      </dgm:t>
    </dgm:pt>
    <dgm:pt modelId="{1E6F18E5-0FEC-41A6-A361-94AB29C14AD2}" type="pres">
      <dgm:prSet presAssocID="{2B173404-3200-4D89-8602-3D079F2196B5}" presName="arrowNode" presStyleLbl="node1" presStyleIdx="0" presStyleCnt="1"/>
      <dgm:spPr/>
    </dgm:pt>
    <dgm:pt modelId="{1FF7E736-CE8E-4EFE-932A-962BDC2733F9}" type="pres">
      <dgm:prSet presAssocID="{65BD6CBC-0ABD-480A-9BC4-D118317B6E9A}" presName="txNode1" presStyleLbl="revTx" presStyleIdx="0" presStyleCnt="3">
        <dgm:presLayoutVars>
          <dgm:bulletEnabled val="1"/>
        </dgm:presLayoutVars>
      </dgm:prSet>
      <dgm:spPr/>
      <dgm:t>
        <a:bodyPr/>
        <a:lstStyle/>
        <a:p>
          <a:endParaRPr lang="es-CO"/>
        </a:p>
      </dgm:t>
    </dgm:pt>
    <dgm:pt modelId="{4E54808E-8DD8-42C2-8FF2-9BF923D21D09}" type="pres">
      <dgm:prSet presAssocID="{291FC35F-DB37-4C80-8742-CA6ECB7BF5BD}" presName="txNode2" presStyleLbl="revTx" presStyleIdx="1" presStyleCnt="3">
        <dgm:presLayoutVars>
          <dgm:bulletEnabled val="1"/>
        </dgm:presLayoutVars>
      </dgm:prSet>
      <dgm:spPr/>
      <dgm:t>
        <a:bodyPr/>
        <a:lstStyle/>
        <a:p>
          <a:endParaRPr lang="es-CO"/>
        </a:p>
      </dgm:t>
    </dgm:pt>
    <dgm:pt modelId="{374B24B7-1F1A-4FA2-92E1-F47E95587AB2}" type="pres">
      <dgm:prSet presAssocID="{1420A7A8-D13E-466A-87C5-41DAB7B1FF8B}" presName="dotNode2" presStyleCnt="0"/>
      <dgm:spPr/>
    </dgm:pt>
    <dgm:pt modelId="{25EB0D1A-8E54-4A2A-AA15-E4DF4EE52A2F}" type="pres">
      <dgm:prSet presAssocID="{1420A7A8-D13E-466A-87C5-41DAB7B1FF8B}" presName="dotRepeatNode" presStyleLbl="fgShp" presStyleIdx="0" presStyleCnt="1"/>
      <dgm:spPr/>
      <dgm:t>
        <a:bodyPr/>
        <a:lstStyle/>
        <a:p>
          <a:endParaRPr lang="es-CO"/>
        </a:p>
      </dgm:t>
    </dgm:pt>
    <dgm:pt modelId="{E0C122CA-6F08-44E7-A3AE-BC9DE92A7277}" type="pres">
      <dgm:prSet presAssocID="{4E0363C5-AF3B-4DD8-A91A-A0A230C6F90B}" presName="txNode3" presStyleLbl="revTx" presStyleIdx="2" presStyleCnt="3">
        <dgm:presLayoutVars>
          <dgm:bulletEnabled val="1"/>
        </dgm:presLayoutVars>
      </dgm:prSet>
      <dgm:spPr/>
      <dgm:t>
        <a:bodyPr/>
        <a:lstStyle/>
        <a:p>
          <a:endParaRPr lang="es-CO"/>
        </a:p>
      </dgm:t>
    </dgm:pt>
  </dgm:ptLst>
  <dgm:cxnLst>
    <dgm:cxn modelId="{4B2A5413-BBD4-4A54-9140-EF32E047A570}" type="presOf" srcId="{2B173404-3200-4D89-8602-3D079F2196B5}" destId="{C385152A-B932-43F1-84F6-2E9B73629F7D}" srcOrd="0" destOrd="0" presId="urn:microsoft.com/office/officeart/2009/3/layout/DescendingProcess"/>
    <dgm:cxn modelId="{BA96E17F-52D7-44B6-B5A2-5023EF952A74}" srcId="{2B173404-3200-4D89-8602-3D079F2196B5}" destId="{291FC35F-DB37-4C80-8742-CA6ECB7BF5BD}" srcOrd="1" destOrd="0" parTransId="{F88B812C-69B3-4F05-9B47-E61B8A7FE317}" sibTransId="{1420A7A8-D13E-466A-87C5-41DAB7B1FF8B}"/>
    <dgm:cxn modelId="{11D1EE44-BFC6-4805-91ED-755E45966495}" type="presOf" srcId="{65BD6CBC-0ABD-480A-9BC4-D118317B6E9A}" destId="{1FF7E736-CE8E-4EFE-932A-962BDC2733F9}" srcOrd="0" destOrd="0" presId="urn:microsoft.com/office/officeart/2009/3/layout/DescendingProcess"/>
    <dgm:cxn modelId="{ED58CD7C-039E-4C88-B613-16724A9B6F3E}" type="presOf" srcId="{1420A7A8-D13E-466A-87C5-41DAB7B1FF8B}" destId="{25EB0D1A-8E54-4A2A-AA15-E4DF4EE52A2F}" srcOrd="0" destOrd="0" presId="urn:microsoft.com/office/officeart/2009/3/layout/DescendingProcess"/>
    <dgm:cxn modelId="{79425FB7-0F58-46E2-B6A0-C6D8B374F160}" srcId="{2B173404-3200-4D89-8602-3D079F2196B5}" destId="{4E0363C5-AF3B-4DD8-A91A-A0A230C6F90B}" srcOrd="2" destOrd="0" parTransId="{D0E1EEA1-FB7B-4D7E-983C-A9C136120147}" sibTransId="{C109CF3E-974E-43B0-998A-3276E3B9ADB8}"/>
    <dgm:cxn modelId="{D5CBE7F3-8CBB-4FB9-A2A7-8C817EC3A340}" srcId="{2B173404-3200-4D89-8602-3D079F2196B5}" destId="{65BD6CBC-0ABD-480A-9BC4-D118317B6E9A}" srcOrd="0" destOrd="0" parTransId="{73AA7F08-9311-46BD-9F38-F84A7F3FC265}" sibTransId="{CA99A9FD-8227-460C-B39A-22F94310A66D}"/>
    <dgm:cxn modelId="{52EBE603-B70F-43FE-A926-CBA68AE7D0A3}" type="presOf" srcId="{291FC35F-DB37-4C80-8742-CA6ECB7BF5BD}" destId="{4E54808E-8DD8-42C2-8FF2-9BF923D21D09}" srcOrd="0" destOrd="0" presId="urn:microsoft.com/office/officeart/2009/3/layout/DescendingProcess"/>
    <dgm:cxn modelId="{34B8D210-D518-464B-941D-6D637528FB7B}" type="presOf" srcId="{4E0363C5-AF3B-4DD8-A91A-A0A230C6F90B}" destId="{E0C122CA-6F08-44E7-A3AE-BC9DE92A7277}" srcOrd="0" destOrd="0" presId="urn:microsoft.com/office/officeart/2009/3/layout/DescendingProcess"/>
    <dgm:cxn modelId="{59C0FB38-C636-4961-9CDC-D5061727474D}" type="presParOf" srcId="{C385152A-B932-43F1-84F6-2E9B73629F7D}" destId="{1E6F18E5-0FEC-41A6-A361-94AB29C14AD2}" srcOrd="0" destOrd="0" presId="urn:microsoft.com/office/officeart/2009/3/layout/DescendingProcess"/>
    <dgm:cxn modelId="{EF4521D0-92CA-4EEB-BA49-16CC190644A6}" type="presParOf" srcId="{C385152A-B932-43F1-84F6-2E9B73629F7D}" destId="{1FF7E736-CE8E-4EFE-932A-962BDC2733F9}" srcOrd="1" destOrd="0" presId="urn:microsoft.com/office/officeart/2009/3/layout/DescendingProcess"/>
    <dgm:cxn modelId="{C0A31EAE-CAC4-4588-9434-2A86C86FFB19}" type="presParOf" srcId="{C385152A-B932-43F1-84F6-2E9B73629F7D}" destId="{4E54808E-8DD8-42C2-8FF2-9BF923D21D09}" srcOrd="2" destOrd="0" presId="urn:microsoft.com/office/officeart/2009/3/layout/DescendingProcess"/>
    <dgm:cxn modelId="{9B588BC6-86FE-4F93-AE11-5D30A2BA9A02}" type="presParOf" srcId="{C385152A-B932-43F1-84F6-2E9B73629F7D}" destId="{374B24B7-1F1A-4FA2-92E1-F47E95587AB2}" srcOrd="3" destOrd="0" presId="urn:microsoft.com/office/officeart/2009/3/layout/DescendingProcess"/>
    <dgm:cxn modelId="{408E6F7D-F64F-409C-945E-11F8F8608FD6}" type="presParOf" srcId="{374B24B7-1F1A-4FA2-92E1-F47E95587AB2}" destId="{25EB0D1A-8E54-4A2A-AA15-E4DF4EE52A2F}" srcOrd="0" destOrd="0" presId="urn:microsoft.com/office/officeart/2009/3/layout/DescendingProcess"/>
    <dgm:cxn modelId="{9AEF0174-973B-4546-A1AE-CD2561469E5A}" type="presParOf" srcId="{C385152A-B932-43F1-84F6-2E9B73629F7D}" destId="{E0C122CA-6F08-44E7-A3AE-BC9DE92A7277}" srcOrd="4" destOrd="0" presId="urn:microsoft.com/office/officeart/2009/3/layout/Descending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B9DC58F-054F-46EC-94CF-395FDB8415F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O"/>
        </a:p>
      </dgm:t>
    </dgm:pt>
    <dgm:pt modelId="{614BEEF7-BD65-4347-97F0-9EDF5B0188E1}">
      <dgm:prSet phldrT="[Texto]"/>
      <dgm:spPr/>
      <dgm:t>
        <a:bodyPr/>
        <a:lstStyle/>
        <a:p>
          <a:r>
            <a:rPr lang="es-CO" dirty="0" smtClean="0"/>
            <a:t>Beneficio 	40%</a:t>
          </a:r>
          <a:endParaRPr lang="es-CO" dirty="0"/>
        </a:p>
      </dgm:t>
    </dgm:pt>
    <dgm:pt modelId="{A576A62A-DF45-4217-B85A-C8737EFF88BB}" type="parTrans" cxnId="{5C0FD830-1882-4477-B114-2AB16C25DE9C}">
      <dgm:prSet/>
      <dgm:spPr/>
      <dgm:t>
        <a:bodyPr/>
        <a:lstStyle/>
        <a:p>
          <a:endParaRPr lang="es-CO"/>
        </a:p>
      </dgm:t>
    </dgm:pt>
    <dgm:pt modelId="{768BE1F4-965A-4B95-BA08-9F0833EC2D72}" type="sibTrans" cxnId="{5C0FD830-1882-4477-B114-2AB16C25DE9C}">
      <dgm:prSet/>
      <dgm:spPr/>
      <dgm:t>
        <a:bodyPr/>
        <a:lstStyle/>
        <a:p>
          <a:endParaRPr lang="es-CO"/>
        </a:p>
      </dgm:t>
    </dgm:pt>
    <dgm:pt modelId="{FE59D113-E093-437A-A57C-FFAA5FE38BF5}">
      <dgm:prSet/>
      <dgm:spPr/>
      <dgm:t>
        <a:bodyPr/>
        <a:lstStyle/>
        <a:p>
          <a:r>
            <a:rPr lang="es-CO" smtClean="0"/>
            <a:t>Capacidad	30%</a:t>
          </a:r>
          <a:endParaRPr lang="es-CO"/>
        </a:p>
      </dgm:t>
    </dgm:pt>
    <dgm:pt modelId="{22DB8695-6DCD-4872-B6D8-89D39A48F56D}" type="parTrans" cxnId="{FB33734F-DEAE-4729-A0D3-DB5697B89A3E}">
      <dgm:prSet/>
      <dgm:spPr/>
      <dgm:t>
        <a:bodyPr/>
        <a:lstStyle/>
        <a:p>
          <a:endParaRPr lang="es-CO"/>
        </a:p>
      </dgm:t>
    </dgm:pt>
    <dgm:pt modelId="{D9B29639-3491-456B-9050-082C2EDF3A01}" type="sibTrans" cxnId="{FB33734F-DEAE-4729-A0D3-DB5697B89A3E}">
      <dgm:prSet/>
      <dgm:spPr/>
      <dgm:t>
        <a:bodyPr/>
        <a:lstStyle/>
        <a:p>
          <a:endParaRPr lang="es-CO"/>
        </a:p>
      </dgm:t>
    </dgm:pt>
    <dgm:pt modelId="{D15839A7-1D00-4B9C-A18F-97835B80CEF0}">
      <dgm:prSet/>
      <dgm:spPr/>
      <dgm:t>
        <a:bodyPr/>
        <a:lstStyle/>
        <a:p>
          <a:r>
            <a:rPr lang="es-CO" smtClean="0"/>
            <a:t>Criticidad	10%</a:t>
          </a:r>
          <a:endParaRPr lang="es-CO"/>
        </a:p>
      </dgm:t>
    </dgm:pt>
    <dgm:pt modelId="{EA325D5F-D5C4-4963-BD42-693A2F9FFD28}" type="parTrans" cxnId="{FD7950B3-A876-4A4B-840B-B2B53EF3D5A1}">
      <dgm:prSet/>
      <dgm:spPr/>
      <dgm:t>
        <a:bodyPr/>
        <a:lstStyle/>
        <a:p>
          <a:endParaRPr lang="es-CO"/>
        </a:p>
      </dgm:t>
    </dgm:pt>
    <dgm:pt modelId="{F0E01687-4B23-4CCA-8B99-0388C7829E14}" type="sibTrans" cxnId="{FD7950B3-A876-4A4B-840B-B2B53EF3D5A1}">
      <dgm:prSet/>
      <dgm:spPr/>
      <dgm:t>
        <a:bodyPr/>
        <a:lstStyle/>
        <a:p>
          <a:endParaRPr lang="es-CO"/>
        </a:p>
      </dgm:t>
    </dgm:pt>
    <dgm:pt modelId="{61910825-617A-4C8B-BC89-B3DA43763D15}">
      <dgm:prSet/>
      <dgm:spPr/>
      <dgm:t>
        <a:bodyPr/>
        <a:lstStyle/>
        <a:p>
          <a:r>
            <a:rPr lang="es-CO" smtClean="0"/>
            <a:t>Dependencia	20%</a:t>
          </a:r>
          <a:endParaRPr lang="es-CO"/>
        </a:p>
      </dgm:t>
    </dgm:pt>
    <dgm:pt modelId="{125C3694-A0CA-46F7-BF79-9EC843564435}" type="parTrans" cxnId="{8701B178-9C18-48BE-9C63-4658FF064F4D}">
      <dgm:prSet/>
      <dgm:spPr/>
      <dgm:t>
        <a:bodyPr/>
        <a:lstStyle/>
        <a:p>
          <a:endParaRPr lang="es-CO"/>
        </a:p>
      </dgm:t>
    </dgm:pt>
    <dgm:pt modelId="{59BBD049-CD64-4F80-87A2-4ADC04FEB54B}" type="sibTrans" cxnId="{8701B178-9C18-48BE-9C63-4658FF064F4D}">
      <dgm:prSet/>
      <dgm:spPr/>
      <dgm:t>
        <a:bodyPr/>
        <a:lstStyle/>
        <a:p>
          <a:endParaRPr lang="es-CO"/>
        </a:p>
      </dgm:t>
    </dgm:pt>
    <dgm:pt modelId="{948AC4A9-89C8-466A-AE32-378614D12956}" type="pres">
      <dgm:prSet presAssocID="{FB9DC58F-054F-46EC-94CF-395FDB8415F9}" presName="linear" presStyleCnt="0">
        <dgm:presLayoutVars>
          <dgm:dir/>
          <dgm:animLvl val="lvl"/>
          <dgm:resizeHandles val="exact"/>
        </dgm:presLayoutVars>
      </dgm:prSet>
      <dgm:spPr/>
      <dgm:t>
        <a:bodyPr/>
        <a:lstStyle/>
        <a:p>
          <a:endParaRPr lang="es-CO"/>
        </a:p>
      </dgm:t>
    </dgm:pt>
    <dgm:pt modelId="{AF7C272D-39A5-4769-9E7D-F44F0EDC840E}" type="pres">
      <dgm:prSet presAssocID="{614BEEF7-BD65-4347-97F0-9EDF5B0188E1}" presName="parentLin" presStyleCnt="0"/>
      <dgm:spPr/>
    </dgm:pt>
    <dgm:pt modelId="{09B59BB1-ADC3-45B3-A36C-7D1A8BF3EDB4}" type="pres">
      <dgm:prSet presAssocID="{614BEEF7-BD65-4347-97F0-9EDF5B0188E1}" presName="parentLeftMargin" presStyleLbl="node1" presStyleIdx="0" presStyleCnt="4"/>
      <dgm:spPr/>
      <dgm:t>
        <a:bodyPr/>
        <a:lstStyle/>
        <a:p>
          <a:endParaRPr lang="es-CO"/>
        </a:p>
      </dgm:t>
    </dgm:pt>
    <dgm:pt modelId="{C1A63BDA-DC46-4C00-BD78-3218E66F8AC0}" type="pres">
      <dgm:prSet presAssocID="{614BEEF7-BD65-4347-97F0-9EDF5B0188E1}" presName="parentText" presStyleLbl="node1" presStyleIdx="0" presStyleCnt="4">
        <dgm:presLayoutVars>
          <dgm:chMax val="0"/>
          <dgm:bulletEnabled val="1"/>
        </dgm:presLayoutVars>
      </dgm:prSet>
      <dgm:spPr/>
      <dgm:t>
        <a:bodyPr/>
        <a:lstStyle/>
        <a:p>
          <a:endParaRPr lang="es-CO"/>
        </a:p>
      </dgm:t>
    </dgm:pt>
    <dgm:pt modelId="{692D44AC-EE3E-4E08-895E-596F32A304CA}" type="pres">
      <dgm:prSet presAssocID="{614BEEF7-BD65-4347-97F0-9EDF5B0188E1}" presName="negativeSpace" presStyleCnt="0"/>
      <dgm:spPr/>
    </dgm:pt>
    <dgm:pt modelId="{FCF531B2-F87C-4BCD-94E8-9EF9A3045288}" type="pres">
      <dgm:prSet presAssocID="{614BEEF7-BD65-4347-97F0-9EDF5B0188E1}" presName="childText" presStyleLbl="conFgAcc1" presStyleIdx="0" presStyleCnt="4">
        <dgm:presLayoutVars>
          <dgm:bulletEnabled val="1"/>
        </dgm:presLayoutVars>
      </dgm:prSet>
      <dgm:spPr/>
    </dgm:pt>
    <dgm:pt modelId="{816005D9-E2E0-499E-BF08-30370281D555}" type="pres">
      <dgm:prSet presAssocID="{768BE1F4-965A-4B95-BA08-9F0833EC2D72}" presName="spaceBetweenRectangles" presStyleCnt="0"/>
      <dgm:spPr/>
    </dgm:pt>
    <dgm:pt modelId="{D3863B8E-88D9-4D3A-B3F8-13A0972D1548}" type="pres">
      <dgm:prSet presAssocID="{FE59D113-E093-437A-A57C-FFAA5FE38BF5}" presName="parentLin" presStyleCnt="0"/>
      <dgm:spPr/>
    </dgm:pt>
    <dgm:pt modelId="{D3DF2700-80AD-4327-A522-163166EE8E51}" type="pres">
      <dgm:prSet presAssocID="{FE59D113-E093-437A-A57C-FFAA5FE38BF5}" presName="parentLeftMargin" presStyleLbl="node1" presStyleIdx="0" presStyleCnt="4"/>
      <dgm:spPr/>
      <dgm:t>
        <a:bodyPr/>
        <a:lstStyle/>
        <a:p>
          <a:endParaRPr lang="es-CO"/>
        </a:p>
      </dgm:t>
    </dgm:pt>
    <dgm:pt modelId="{0CAAF2D5-9295-40CE-839F-2F2390A7A9FD}" type="pres">
      <dgm:prSet presAssocID="{FE59D113-E093-437A-A57C-FFAA5FE38BF5}" presName="parentText" presStyleLbl="node1" presStyleIdx="1" presStyleCnt="4">
        <dgm:presLayoutVars>
          <dgm:chMax val="0"/>
          <dgm:bulletEnabled val="1"/>
        </dgm:presLayoutVars>
      </dgm:prSet>
      <dgm:spPr/>
      <dgm:t>
        <a:bodyPr/>
        <a:lstStyle/>
        <a:p>
          <a:endParaRPr lang="es-CO"/>
        </a:p>
      </dgm:t>
    </dgm:pt>
    <dgm:pt modelId="{4EEECCC8-088C-444C-9A39-88307DCC0EC9}" type="pres">
      <dgm:prSet presAssocID="{FE59D113-E093-437A-A57C-FFAA5FE38BF5}" presName="negativeSpace" presStyleCnt="0"/>
      <dgm:spPr/>
    </dgm:pt>
    <dgm:pt modelId="{2EF197B4-DF8B-432E-8A3B-C481ACE01731}" type="pres">
      <dgm:prSet presAssocID="{FE59D113-E093-437A-A57C-FFAA5FE38BF5}" presName="childText" presStyleLbl="conFgAcc1" presStyleIdx="1" presStyleCnt="4">
        <dgm:presLayoutVars>
          <dgm:bulletEnabled val="1"/>
        </dgm:presLayoutVars>
      </dgm:prSet>
      <dgm:spPr/>
    </dgm:pt>
    <dgm:pt modelId="{8505FE80-881B-4DB2-AFE7-ECC265EE024D}" type="pres">
      <dgm:prSet presAssocID="{D9B29639-3491-456B-9050-082C2EDF3A01}" presName="spaceBetweenRectangles" presStyleCnt="0"/>
      <dgm:spPr/>
    </dgm:pt>
    <dgm:pt modelId="{9C15D099-6768-4B5A-8D2E-CDCDEA84094D}" type="pres">
      <dgm:prSet presAssocID="{D15839A7-1D00-4B9C-A18F-97835B80CEF0}" presName="parentLin" presStyleCnt="0"/>
      <dgm:spPr/>
    </dgm:pt>
    <dgm:pt modelId="{1F6BABA5-73A7-418C-B546-F2BF1F9A256B}" type="pres">
      <dgm:prSet presAssocID="{D15839A7-1D00-4B9C-A18F-97835B80CEF0}" presName="parentLeftMargin" presStyleLbl="node1" presStyleIdx="1" presStyleCnt="4"/>
      <dgm:spPr/>
      <dgm:t>
        <a:bodyPr/>
        <a:lstStyle/>
        <a:p>
          <a:endParaRPr lang="es-CO"/>
        </a:p>
      </dgm:t>
    </dgm:pt>
    <dgm:pt modelId="{C33DF720-1E11-49B0-928B-75B7CDD51CD4}" type="pres">
      <dgm:prSet presAssocID="{D15839A7-1D00-4B9C-A18F-97835B80CEF0}" presName="parentText" presStyleLbl="node1" presStyleIdx="2" presStyleCnt="4">
        <dgm:presLayoutVars>
          <dgm:chMax val="0"/>
          <dgm:bulletEnabled val="1"/>
        </dgm:presLayoutVars>
      </dgm:prSet>
      <dgm:spPr/>
      <dgm:t>
        <a:bodyPr/>
        <a:lstStyle/>
        <a:p>
          <a:endParaRPr lang="es-CO"/>
        </a:p>
      </dgm:t>
    </dgm:pt>
    <dgm:pt modelId="{07AD2BA5-C014-49B8-BB5D-66855E3611F4}" type="pres">
      <dgm:prSet presAssocID="{D15839A7-1D00-4B9C-A18F-97835B80CEF0}" presName="negativeSpace" presStyleCnt="0"/>
      <dgm:spPr/>
    </dgm:pt>
    <dgm:pt modelId="{14A4DCC2-9480-4182-B5B7-29B9EAFDFC2A}" type="pres">
      <dgm:prSet presAssocID="{D15839A7-1D00-4B9C-A18F-97835B80CEF0}" presName="childText" presStyleLbl="conFgAcc1" presStyleIdx="2" presStyleCnt="4">
        <dgm:presLayoutVars>
          <dgm:bulletEnabled val="1"/>
        </dgm:presLayoutVars>
      </dgm:prSet>
      <dgm:spPr/>
    </dgm:pt>
    <dgm:pt modelId="{A8487378-7EAC-4FB5-892D-4ADE14FF29E8}" type="pres">
      <dgm:prSet presAssocID="{F0E01687-4B23-4CCA-8B99-0388C7829E14}" presName="spaceBetweenRectangles" presStyleCnt="0"/>
      <dgm:spPr/>
    </dgm:pt>
    <dgm:pt modelId="{1AC6F3E5-215C-4B11-9BCA-43FF4662C7B1}" type="pres">
      <dgm:prSet presAssocID="{61910825-617A-4C8B-BC89-B3DA43763D15}" presName="parentLin" presStyleCnt="0"/>
      <dgm:spPr/>
    </dgm:pt>
    <dgm:pt modelId="{79FB083C-C2DD-48C0-9650-1E583C948B8E}" type="pres">
      <dgm:prSet presAssocID="{61910825-617A-4C8B-BC89-B3DA43763D15}" presName="parentLeftMargin" presStyleLbl="node1" presStyleIdx="2" presStyleCnt="4"/>
      <dgm:spPr/>
      <dgm:t>
        <a:bodyPr/>
        <a:lstStyle/>
        <a:p>
          <a:endParaRPr lang="es-CO"/>
        </a:p>
      </dgm:t>
    </dgm:pt>
    <dgm:pt modelId="{F60C6620-EE41-4254-BD41-3912A790A410}" type="pres">
      <dgm:prSet presAssocID="{61910825-617A-4C8B-BC89-B3DA43763D15}" presName="parentText" presStyleLbl="node1" presStyleIdx="3" presStyleCnt="4">
        <dgm:presLayoutVars>
          <dgm:chMax val="0"/>
          <dgm:bulletEnabled val="1"/>
        </dgm:presLayoutVars>
      </dgm:prSet>
      <dgm:spPr/>
      <dgm:t>
        <a:bodyPr/>
        <a:lstStyle/>
        <a:p>
          <a:endParaRPr lang="es-CO"/>
        </a:p>
      </dgm:t>
    </dgm:pt>
    <dgm:pt modelId="{A9760AEF-655E-493C-B084-BB3EFDCCC1C3}" type="pres">
      <dgm:prSet presAssocID="{61910825-617A-4C8B-BC89-B3DA43763D15}" presName="negativeSpace" presStyleCnt="0"/>
      <dgm:spPr/>
    </dgm:pt>
    <dgm:pt modelId="{3C6C8739-85C3-4EF5-8A2E-E48C02E50E03}" type="pres">
      <dgm:prSet presAssocID="{61910825-617A-4C8B-BC89-B3DA43763D15}" presName="childText" presStyleLbl="conFgAcc1" presStyleIdx="3" presStyleCnt="4">
        <dgm:presLayoutVars>
          <dgm:bulletEnabled val="1"/>
        </dgm:presLayoutVars>
      </dgm:prSet>
      <dgm:spPr/>
    </dgm:pt>
  </dgm:ptLst>
  <dgm:cxnLst>
    <dgm:cxn modelId="{A4D9E355-C647-4E47-86AC-2CBE5856AEFA}" type="presOf" srcId="{614BEEF7-BD65-4347-97F0-9EDF5B0188E1}" destId="{C1A63BDA-DC46-4C00-BD78-3218E66F8AC0}" srcOrd="1" destOrd="0" presId="urn:microsoft.com/office/officeart/2005/8/layout/list1"/>
    <dgm:cxn modelId="{11FF5974-A629-4651-A38B-CADFABC455CF}" type="presOf" srcId="{614BEEF7-BD65-4347-97F0-9EDF5B0188E1}" destId="{09B59BB1-ADC3-45B3-A36C-7D1A8BF3EDB4}" srcOrd="0" destOrd="0" presId="urn:microsoft.com/office/officeart/2005/8/layout/list1"/>
    <dgm:cxn modelId="{34D20E27-ECA5-49C4-8056-6F312973955A}" type="presOf" srcId="{D15839A7-1D00-4B9C-A18F-97835B80CEF0}" destId="{C33DF720-1E11-49B0-928B-75B7CDD51CD4}" srcOrd="1" destOrd="0" presId="urn:microsoft.com/office/officeart/2005/8/layout/list1"/>
    <dgm:cxn modelId="{97F61464-6324-4436-805C-113D59808B6D}" type="presOf" srcId="{D15839A7-1D00-4B9C-A18F-97835B80CEF0}" destId="{1F6BABA5-73A7-418C-B546-F2BF1F9A256B}" srcOrd="0" destOrd="0" presId="urn:microsoft.com/office/officeart/2005/8/layout/list1"/>
    <dgm:cxn modelId="{5C0FD830-1882-4477-B114-2AB16C25DE9C}" srcId="{FB9DC58F-054F-46EC-94CF-395FDB8415F9}" destId="{614BEEF7-BD65-4347-97F0-9EDF5B0188E1}" srcOrd="0" destOrd="0" parTransId="{A576A62A-DF45-4217-B85A-C8737EFF88BB}" sibTransId="{768BE1F4-965A-4B95-BA08-9F0833EC2D72}"/>
    <dgm:cxn modelId="{8701B178-9C18-48BE-9C63-4658FF064F4D}" srcId="{FB9DC58F-054F-46EC-94CF-395FDB8415F9}" destId="{61910825-617A-4C8B-BC89-B3DA43763D15}" srcOrd="3" destOrd="0" parTransId="{125C3694-A0CA-46F7-BF79-9EC843564435}" sibTransId="{59BBD049-CD64-4F80-87A2-4ADC04FEB54B}"/>
    <dgm:cxn modelId="{FB33734F-DEAE-4729-A0D3-DB5697B89A3E}" srcId="{FB9DC58F-054F-46EC-94CF-395FDB8415F9}" destId="{FE59D113-E093-437A-A57C-FFAA5FE38BF5}" srcOrd="1" destOrd="0" parTransId="{22DB8695-6DCD-4872-B6D8-89D39A48F56D}" sibTransId="{D9B29639-3491-456B-9050-082C2EDF3A01}"/>
    <dgm:cxn modelId="{9829450C-C114-4633-A75C-403B920D1F84}" type="presOf" srcId="{FE59D113-E093-437A-A57C-FFAA5FE38BF5}" destId="{D3DF2700-80AD-4327-A522-163166EE8E51}" srcOrd="0" destOrd="0" presId="urn:microsoft.com/office/officeart/2005/8/layout/list1"/>
    <dgm:cxn modelId="{FD7950B3-A876-4A4B-840B-B2B53EF3D5A1}" srcId="{FB9DC58F-054F-46EC-94CF-395FDB8415F9}" destId="{D15839A7-1D00-4B9C-A18F-97835B80CEF0}" srcOrd="2" destOrd="0" parTransId="{EA325D5F-D5C4-4963-BD42-693A2F9FFD28}" sibTransId="{F0E01687-4B23-4CCA-8B99-0388C7829E14}"/>
    <dgm:cxn modelId="{9696B3FE-8113-4BB0-B41E-528A0028B8FC}" type="presOf" srcId="{61910825-617A-4C8B-BC89-B3DA43763D15}" destId="{F60C6620-EE41-4254-BD41-3912A790A410}" srcOrd="1" destOrd="0" presId="urn:microsoft.com/office/officeart/2005/8/layout/list1"/>
    <dgm:cxn modelId="{FE933753-19E6-4959-84E8-8AFD6E24DAB1}" type="presOf" srcId="{FE59D113-E093-437A-A57C-FFAA5FE38BF5}" destId="{0CAAF2D5-9295-40CE-839F-2F2390A7A9FD}" srcOrd="1" destOrd="0" presId="urn:microsoft.com/office/officeart/2005/8/layout/list1"/>
    <dgm:cxn modelId="{BCFC810F-5B0F-4ABD-A63A-3CBC3CDC6A2E}" type="presOf" srcId="{FB9DC58F-054F-46EC-94CF-395FDB8415F9}" destId="{948AC4A9-89C8-466A-AE32-378614D12956}" srcOrd="0" destOrd="0" presId="urn:microsoft.com/office/officeart/2005/8/layout/list1"/>
    <dgm:cxn modelId="{DEFE7ADE-23AF-4EF2-86AA-2C923BC10C3B}" type="presOf" srcId="{61910825-617A-4C8B-BC89-B3DA43763D15}" destId="{79FB083C-C2DD-48C0-9650-1E583C948B8E}" srcOrd="0" destOrd="0" presId="urn:microsoft.com/office/officeart/2005/8/layout/list1"/>
    <dgm:cxn modelId="{0954EB6A-C663-4577-A37A-15857B4630F0}" type="presParOf" srcId="{948AC4A9-89C8-466A-AE32-378614D12956}" destId="{AF7C272D-39A5-4769-9E7D-F44F0EDC840E}" srcOrd="0" destOrd="0" presId="urn:microsoft.com/office/officeart/2005/8/layout/list1"/>
    <dgm:cxn modelId="{6F35169A-6C49-4766-A1D6-A9781BCC676A}" type="presParOf" srcId="{AF7C272D-39A5-4769-9E7D-F44F0EDC840E}" destId="{09B59BB1-ADC3-45B3-A36C-7D1A8BF3EDB4}" srcOrd="0" destOrd="0" presId="urn:microsoft.com/office/officeart/2005/8/layout/list1"/>
    <dgm:cxn modelId="{C104CD47-0DF6-4E26-8760-C20D35EF0BD6}" type="presParOf" srcId="{AF7C272D-39A5-4769-9E7D-F44F0EDC840E}" destId="{C1A63BDA-DC46-4C00-BD78-3218E66F8AC0}" srcOrd="1" destOrd="0" presId="urn:microsoft.com/office/officeart/2005/8/layout/list1"/>
    <dgm:cxn modelId="{56A3965B-9B12-4D52-B122-61595BEDE74B}" type="presParOf" srcId="{948AC4A9-89C8-466A-AE32-378614D12956}" destId="{692D44AC-EE3E-4E08-895E-596F32A304CA}" srcOrd="1" destOrd="0" presId="urn:microsoft.com/office/officeart/2005/8/layout/list1"/>
    <dgm:cxn modelId="{F2A2EDBD-01A7-40E2-A48A-760C98240596}" type="presParOf" srcId="{948AC4A9-89C8-466A-AE32-378614D12956}" destId="{FCF531B2-F87C-4BCD-94E8-9EF9A3045288}" srcOrd="2" destOrd="0" presId="urn:microsoft.com/office/officeart/2005/8/layout/list1"/>
    <dgm:cxn modelId="{95030672-0C65-4B1A-981B-4982078BC67B}" type="presParOf" srcId="{948AC4A9-89C8-466A-AE32-378614D12956}" destId="{816005D9-E2E0-499E-BF08-30370281D555}" srcOrd="3" destOrd="0" presId="urn:microsoft.com/office/officeart/2005/8/layout/list1"/>
    <dgm:cxn modelId="{A852A8BF-18CA-4EAE-A67A-F3FBDB592DE2}" type="presParOf" srcId="{948AC4A9-89C8-466A-AE32-378614D12956}" destId="{D3863B8E-88D9-4D3A-B3F8-13A0972D1548}" srcOrd="4" destOrd="0" presId="urn:microsoft.com/office/officeart/2005/8/layout/list1"/>
    <dgm:cxn modelId="{00EC1495-8D5B-4AAF-9DF7-ECA62007777C}" type="presParOf" srcId="{D3863B8E-88D9-4D3A-B3F8-13A0972D1548}" destId="{D3DF2700-80AD-4327-A522-163166EE8E51}" srcOrd="0" destOrd="0" presId="urn:microsoft.com/office/officeart/2005/8/layout/list1"/>
    <dgm:cxn modelId="{E4184045-6C37-4AE3-BF92-D234030E833A}" type="presParOf" srcId="{D3863B8E-88D9-4D3A-B3F8-13A0972D1548}" destId="{0CAAF2D5-9295-40CE-839F-2F2390A7A9FD}" srcOrd="1" destOrd="0" presId="urn:microsoft.com/office/officeart/2005/8/layout/list1"/>
    <dgm:cxn modelId="{33DC6E91-15B7-4A67-ACD0-BBF9AFA4B317}" type="presParOf" srcId="{948AC4A9-89C8-466A-AE32-378614D12956}" destId="{4EEECCC8-088C-444C-9A39-88307DCC0EC9}" srcOrd="5" destOrd="0" presId="urn:microsoft.com/office/officeart/2005/8/layout/list1"/>
    <dgm:cxn modelId="{65333368-04F7-4A5A-86FD-188D484C8128}" type="presParOf" srcId="{948AC4A9-89C8-466A-AE32-378614D12956}" destId="{2EF197B4-DF8B-432E-8A3B-C481ACE01731}" srcOrd="6" destOrd="0" presId="urn:microsoft.com/office/officeart/2005/8/layout/list1"/>
    <dgm:cxn modelId="{BD834CF8-3954-4132-9164-2D6CC186CF89}" type="presParOf" srcId="{948AC4A9-89C8-466A-AE32-378614D12956}" destId="{8505FE80-881B-4DB2-AFE7-ECC265EE024D}" srcOrd="7" destOrd="0" presId="urn:microsoft.com/office/officeart/2005/8/layout/list1"/>
    <dgm:cxn modelId="{6B743F24-D5B9-49AA-850B-BA5E810A3513}" type="presParOf" srcId="{948AC4A9-89C8-466A-AE32-378614D12956}" destId="{9C15D099-6768-4B5A-8D2E-CDCDEA84094D}" srcOrd="8" destOrd="0" presId="urn:microsoft.com/office/officeart/2005/8/layout/list1"/>
    <dgm:cxn modelId="{043F158A-ADDE-4037-A15B-3BC04B1073B7}" type="presParOf" srcId="{9C15D099-6768-4B5A-8D2E-CDCDEA84094D}" destId="{1F6BABA5-73A7-418C-B546-F2BF1F9A256B}" srcOrd="0" destOrd="0" presId="urn:microsoft.com/office/officeart/2005/8/layout/list1"/>
    <dgm:cxn modelId="{84D31874-3636-4674-A5F9-E3988ED553A8}" type="presParOf" srcId="{9C15D099-6768-4B5A-8D2E-CDCDEA84094D}" destId="{C33DF720-1E11-49B0-928B-75B7CDD51CD4}" srcOrd="1" destOrd="0" presId="urn:microsoft.com/office/officeart/2005/8/layout/list1"/>
    <dgm:cxn modelId="{5939417B-961F-4BD8-9DE4-2195E935DA5D}" type="presParOf" srcId="{948AC4A9-89C8-466A-AE32-378614D12956}" destId="{07AD2BA5-C014-49B8-BB5D-66855E3611F4}" srcOrd="9" destOrd="0" presId="urn:microsoft.com/office/officeart/2005/8/layout/list1"/>
    <dgm:cxn modelId="{BFF4F401-ACFC-4D2A-BF69-EDFD2D7AEB8D}" type="presParOf" srcId="{948AC4A9-89C8-466A-AE32-378614D12956}" destId="{14A4DCC2-9480-4182-B5B7-29B9EAFDFC2A}" srcOrd="10" destOrd="0" presId="urn:microsoft.com/office/officeart/2005/8/layout/list1"/>
    <dgm:cxn modelId="{65AA600D-87F2-4724-9CB4-E92968B0705A}" type="presParOf" srcId="{948AC4A9-89C8-466A-AE32-378614D12956}" destId="{A8487378-7EAC-4FB5-892D-4ADE14FF29E8}" srcOrd="11" destOrd="0" presId="urn:microsoft.com/office/officeart/2005/8/layout/list1"/>
    <dgm:cxn modelId="{5AC03D7B-A1F3-4215-AF40-551D2CC00BEA}" type="presParOf" srcId="{948AC4A9-89C8-466A-AE32-378614D12956}" destId="{1AC6F3E5-215C-4B11-9BCA-43FF4662C7B1}" srcOrd="12" destOrd="0" presId="urn:microsoft.com/office/officeart/2005/8/layout/list1"/>
    <dgm:cxn modelId="{83562BD2-B27F-4593-A132-14FC25DE844E}" type="presParOf" srcId="{1AC6F3E5-215C-4B11-9BCA-43FF4662C7B1}" destId="{79FB083C-C2DD-48C0-9650-1E583C948B8E}" srcOrd="0" destOrd="0" presId="urn:microsoft.com/office/officeart/2005/8/layout/list1"/>
    <dgm:cxn modelId="{FCD6CD4C-3F27-4568-84E8-2C53B67D4BED}" type="presParOf" srcId="{1AC6F3E5-215C-4B11-9BCA-43FF4662C7B1}" destId="{F60C6620-EE41-4254-BD41-3912A790A410}" srcOrd="1" destOrd="0" presId="urn:microsoft.com/office/officeart/2005/8/layout/list1"/>
    <dgm:cxn modelId="{C5D443BC-F0D2-451D-B9AF-A0058864A373}" type="presParOf" srcId="{948AC4A9-89C8-466A-AE32-378614D12956}" destId="{A9760AEF-655E-493C-B084-BB3EFDCCC1C3}" srcOrd="13" destOrd="0" presId="urn:microsoft.com/office/officeart/2005/8/layout/list1"/>
    <dgm:cxn modelId="{38A0D8C2-1F29-4EB8-A352-AC1ABC98731B}" type="presParOf" srcId="{948AC4A9-89C8-466A-AE32-378614D12956}" destId="{3C6C8739-85C3-4EF5-8A2E-E48C02E50E03}" srcOrd="14" destOrd="0" presId="urn:microsoft.com/office/officeart/2005/8/layout/lis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417A389-3C94-44E3-B96E-9330306DA649}" type="doc">
      <dgm:prSet loTypeId="urn:microsoft.com/office/officeart/2005/8/layout/hList6" loCatId="list" qsTypeId="urn:microsoft.com/office/officeart/2005/8/quickstyle/simple1" qsCatId="simple" csTypeId="urn:microsoft.com/office/officeart/2005/8/colors/colorful2" csCatId="colorful" phldr="1"/>
      <dgm:spPr/>
      <dgm:t>
        <a:bodyPr/>
        <a:lstStyle/>
        <a:p>
          <a:endParaRPr lang="es-CO"/>
        </a:p>
      </dgm:t>
    </dgm:pt>
    <dgm:pt modelId="{421BCADB-D5AC-40AD-9731-5DAB05CD1D92}">
      <dgm:prSet phldrT="[Texto]" custT="1"/>
      <dgm:spPr/>
      <dgm:t>
        <a:bodyPr/>
        <a:lstStyle/>
        <a:p>
          <a:pPr algn="l"/>
          <a:r>
            <a:rPr lang="es-CO" sz="2400" b="1" dirty="0" smtClean="0">
              <a:effectLst>
                <a:outerShdw blurRad="38100" dist="38100" dir="2700000" algn="tl">
                  <a:srgbClr val="000000">
                    <a:alpha val="43137"/>
                  </a:srgbClr>
                </a:outerShdw>
              </a:effectLst>
              <a:latin typeface="Calibri" panose="020F0502020204030204" pitchFamily="34" charset="0"/>
            </a:rPr>
            <a:t>Aprovechar descomposición de proyectos por vista arquitectural</a:t>
          </a:r>
          <a:endParaRPr lang="es-CO" sz="2400" b="1" dirty="0">
            <a:effectLst>
              <a:outerShdw blurRad="38100" dist="38100" dir="2700000" algn="tl">
                <a:srgbClr val="000000">
                  <a:alpha val="43137"/>
                </a:srgbClr>
              </a:outerShdw>
            </a:effectLst>
            <a:latin typeface="Calibri" panose="020F0502020204030204" pitchFamily="34" charset="0"/>
          </a:endParaRPr>
        </a:p>
      </dgm:t>
    </dgm:pt>
    <dgm:pt modelId="{5B100294-4973-4462-8968-54C898392B79}" type="parTrans" cxnId="{B466886D-49AA-46F8-A66D-AFEA7F329D6F}">
      <dgm:prSet/>
      <dgm:spPr/>
      <dgm:t>
        <a:bodyPr/>
        <a:lstStyle/>
        <a:p>
          <a:endParaRPr lang="es-CO"/>
        </a:p>
      </dgm:t>
    </dgm:pt>
    <dgm:pt modelId="{B7A07D45-6E7D-4837-8A00-04A5C0485ECF}" type="sibTrans" cxnId="{B466886D-49AA-46F8-A66D-AFEA7F329D6F}">
      <dgm:prSet/>
      <dgm:spPr/>
      <dgm:t>
        <a:bodyPr/>
        <a:lstStyle/>
        <a:p>
          <a:endParaRPr lang="es-CO"/>
        </a:p>
      </dgm:t>
    </dgm:pt>
    <dgm:pt modelId="{8E887DB3-84A7-4018-9879-0870358D8936}">
      <dgm:prSet phldrT="[Texto]" custT="1"/>
      <dgm:spPr/>
      <dgm:t>
        <a:bodyPr/>
        <a:lstStyle/>
        <a:p>
          <a:pPr algn="l"/>
          <a:r>
            <a:rPr lang="es-CO" sz="2400" b="1" dirty="0" smtClean="0">
              <a:effectLst>
                <a:outerShdw blurRad="38100" dist="38100" dir="2700000" algn="tl">
                  <a:srgbClr val="000000">
                    <a:alpha val="43137"/>
                  </a:srgbClr>
                </a:outerShdw>
              </a:effectLst>
              <a:latin typeface="Calibri" panose="020F0502020204030204" pitchFamily="34" charset="0"/>
            </a:rPr>
            <a:t>Proyectos de negocio: procesos de negocio BPEL </a:t>
          </a:r>
          <a:r>
            <a:rPr lang="es-CO" sz="2400" b="1" dirty="0" err="1" smtClean="0">
              <a:effectLst>
                <a:outerShdw blurRad="38100" dist="38100" dir="2700000" algn="tl">
                  <a:srgbClr val="000000">
                    <a:alpha val="43137"/>
                  </a:srgbClr>
                </a:outerShdw>
              </a:effectLst>
              <a:latin typeface="Calibri" panose="020F0502020204030204" pitchFamily="34" charset="0"/>
            </a:rPr>
            <a:t>engine</a:t>
          </a:r>
          <a:r>
            <a:rPr lang="es-CO" sz="2400" b="1" dirty="0" smtClean="0">
              <a:effectLst>
                <a:outerShdw blurRad="38100" dist="38100" dir="2700000" algn="tl">
                  <a:srgbClr val="000000">
                    <a:alpha val="43137"/>
                  </a:srgbClr>
                </a:outerShdw>
              </a:effectLst>
              <a:latin typeface="Calibri" panose="020F0502020204030204" pitchFamily="34" charset="0"/>
            </a:rPr>
            <a:t>, servicios de </a:t>
          </a:r>
          <a:r>
            <a:rPr lang="es-CO" sz="2400" b="1" dirty="0" err="1" smtClean="0">
              <a:effectLst>
                <a:outerShdw blurRad="38100" dist="38100" dir="2700000" algn="tl">
                  <a:srgbClr val="000000">
                    <a:alpha val="43137"/>
                  </a:srgbClr>
                </a:outerShdw>
              </a:effectLst>
              <a:latin typeface="Calibri" panose="020F0502020204030204" pitchFamily="34" charset="0"/>
            </a:rPr>
            <a:t>Backend</a:t>
          </a:r>
          <a:r>
            <a:rPr lang="es-CO" sz="2400" b="1" dirty="0" smtClean="0">
              <a:effectLst>
                <a:outerShdw blurRad="38100" dist="38100" dir="2700000" algn="tl">
                  <a:srgbClr val="000000">
                    <a:alpha val="43137"/>
                  </a:srgbClr>
                </a:outerShdw>
              </a:effectLst>
              <a:latin typeface="Calibri" panose="020F0502020204030204" pitchFamily="34" charset="0"/>
            </a:rPr>
            <a:t> y </a:t>
          </a:r>
          <a:r>
            <a:rPr lang="es-CO" sz="2400" b="1" dirty="0" err="1" smtClean="0">
              <a:effectLst>
                <a:outerShdw blurRad="38100" dist="38100" dir="2700000" algn="tl">
                  <a:srgbClr val="000000">
                    <a:alpha val="43137"/>
                  </a:srgbClr>
                </a:outerShdw>
              </a:effectLst>
              <a:latin typeface="Calibri" panose="020F0502020204030204" pitchFamily="34" charset="0"/>
            </a:rPr>
            <a:t>Frontend</a:t>
          </a:r>
          <a:r>
            <a:rPr lang="es-CO" sz="2400" b="1" dirty="0" smtClean="0">
              <a:effectLst>
                <a:outerShdw blurRad="38100" dist="38100" dir="2700000" algn="tl">
                  <a:srgbClr val="000000">
                    <a:alpha val="43137"/>
                  </a:srgbClr>
                </a:outerShdw>
              </a:effectLst>
              <a:latin typeface="Calibri" panose="020F0502020204030204" pitchFamily="34" charset="0"/>
            </a:rPr>
            <a:t>, </a:t>
          </a:r>
          <a:r>
            <a:rPr lang="es-CO" sz="2400" b="1" dirty="0" err="1" smtClean="0">
              <a:effectLst>
                <a:outerShdw blurRad="38100" dist="38100" dir="2700000" algn="tl">
                  <a:srgbClr val="000000">
                    <a:alpha val="43137"/>
                  </a:srgbClr>
                </a:outerShdw>
              </a:effectLst>
              <a:latin typeface="Calibri" panose="020F0502020204030204" pitchFamily="34" charset="0"/>
            </a:rPr>
            <a:t>portlets</a:t>
          </a:r>
          <a:endParaRPr lang="es-CO" sz="2400" b="1" dirty="0">
            <a:effectLst>
              <a:outerShdw blurRad="38100" dist="38100" dir="2700000" algn="tl">
                <a:srgbClr val="000000">
                  <a:alpha val="43137"/>
                </a:srgbClr>
              </a:outerShdw>
            </a:effectLst>
            <a:latin typeface="Calibri" panose="020F0502020204030204" pitchFamily="34" charset="0"/>
          </a:endParaRPr>
        </a:p>
      </dgm:t>
    </dgm:pt>
    <dgm:pt modelId="{2E41AC47-B425-483A-8A44-DD13D16DE5E9}" type="parTrans" cxnId="{F05D75CF-BB8F-462B-B429-8CFC9D101122}">
      <dgm:prSet/>
      <dgm:spPr/>
      <dgm:t>
        <a:bodyPr/>
        <a:lstStyle/>
        <a:p>
          <a:endParaRPr lang="es-CO"/>
        </a:p>
      </dgm:t>
    </dgm:pt>
    <dgm:pt modelId="{5C3C4D5A-54B8-409E-876F-4F99EE202449}" type="sibTrans" cxnId="{F05D75CF-BB8F-462B-B429-8CFC9D101122}">
      <dgm:prSet/>
      <dgm:spPr/>
      <dgm:t>
        <a:bodyPr/>
        <a:lstStyle/>
        <a:p>
          <a:endParaRPr lang="es-CO"/>
        </a:p>
      </dgm:t>
    </dgm:pt>
    <dgm:pt modelId="{CDB48BC1-9C8B-40E6-8EA4-9FFB09C9BA1E}">
      <dgm:prSet phldrT="[Texto]" custT="1"/>
      <dgm:spPr/>
      <dgm:t>
        <a:bodyPr/>
        <a:lstStyle/>
        <a:p>
          <a:pPr algn="l"/>
          <a:r>
            <a:rPr lang="es-CO" sz="2400" b="1" dirty="0" smtClean="0">
              <a:effectLst>
                <a:outerShdw blurRad="38100" dist="38100" dir="2700000" algn="tl">
                  <a:srgbClr val="000000">
                    <a:alpha val="43137"/>
                  </a:srgbClr>
                </a:outerShdw>
              </a:effectLst>
              <a:latin typeface="Calibri" panose="020F0502020204030204" pitchFamily="34" charset="0"/>
            </a:rPr>
            <a:t>Proyectos de información y aplicaciones: Aplicaciones legado</a:t>
          </a:r>
          <a:endParaRPr lang="es-CO" sz="2400" b="1" dirty="0">
            <a:effectLst>
              <a:outerShdw blurRad="38100" dist="38100" dir="2700000" algn="tl">
                <a:srgbClr val="000000">
                  <a:alpha val="43137"/>
                </a:srgbClr>
              </a:outerShdw>
            </a:effectLst>
            <a:latin typeface="Calibri" panose="020F0502020204030204" pitchFamily="34" charset="0"/>
          </a:endParaRPr>
        </a:p>
      </dgm:t>
    </dgm:pt>
    <dgm:pt modelId="{8A4B0581-6CC2-4E6D-B0E2-03746B1D9518}" type="parTrans" cxnId="{E9EB799D-60DC-4BFE-8A23-5E901EE8D2B0}">
      <dgm:prSet/>
      <dgm:spPr/>
      <dgm:t>
        <a:bodyPr/>
        <a:lstStyle/>
        <a:p>
          <a:endParaRPr lang="es-CO"/>
        </a:p>
      </dgm:t>
    </dgm:pt>
    <dgm:pt modelId="{1D005EBA-FF6C-407C-BF6A-96B1004E9BB0}" type="sibTrans" cxnId="{E9EB799D-60DC-4BFE-8A23-5E901EE8D2B0}">
      <dgm:prSet/>
      <dgm:spPr/>
      <dgm:t>
        <a:bodyPr/>
        <a:lstStyle/>
        <a:p>
          <a:endParaRPr lang="es-CO"/>
        </a:p>
      </dgm:t>
    </dgm:pt>
    <dgm:pt modelId="{96E0D744-5A51-4203-A211-121F27AB55DA}" type="pres">
      <dgm:prSet presAssocID="{A417A389-3C94-44E3-B96E-9330306DA649}" presName="Name0" presStyleCnt="0">
        <dgm:presLayoutVars>
          <dgm:dir/>
          <dgm:resizeHandles val="exact"/>
        </dgm:presLayoutVars>
      </dgm:prSet>
      <dgm:spPr/>
      <dgm:t>
        <a:bodyPr/>
        <a:lstStyle/>
        <a:p>
          <a:endParaRPr lang="es-CO"/>
        </a:p>
      </dgm:t>
    </dgm:pt>
    <dgm:pt modelId="{41328AA9-024F-4192-AF06-2313D3F6D266}" type="pres">
      <dgm:prSet presAssocID="{421BCADB-D5AC-40AD-9731-5DAB05CD1D92}" presName="node" presStyleLbl="node1" presStyleIdx="0" presStyleCnt="3">
        <dgm:presLayoutVars>
          <dgm:bulletEnabled val="1"/>
        </dgm:presLayoutVars>
      </dgm:prSet>
      <dgm:spPr/>
      <dgm:t>
        <a:bodyPr/>
        <a:lstStyle/>
        <a:p>
          <a:endParaRPr lang="es-CO"/>
        </a:p>
      </dgm:t>
    </dgm:pt>
    <dgm:pt modelId="{50F23A4E-110D-4705-ADCD-5BB0C497307F}" type="pres">
      <dgm:prSet presAssocID="{B7A07D45-6E7D-4837-8A00-04A5C0485ECF}" presName="sibTrans" presStyleCnt="0"/>
      <dgm:spPr/>
    </dgm:pt>
    <dgm:pt modelId="{D55031B2-D5DC-41C9-98E8-77BAAA27E640}" type="pres">
      <dgm:prSet presAssocID="{8E887DB3-84A7-4018-9879-0870358D8936}" presName="node" presStyleLbl="node1" presStyleIdx="1" presStyleCnt="3">
        <dgm:presLayoutVars>
          <dgm:bulletEnabled val="1"/>
        </dgm:presLayoutVars>
      </dgm:prSet>
      <dgm:spPr/>
      <dgm:t>
        <a:bodyPr/>
        <a:lstStyle/>
        <a:p>
          <a:endParaRPr lang="es-CO"/>
        </a:p>
      </dgm:t>
    </dgm:pt>
    <dgm:pt modelId="{A04A3313-FCF9-4AD4-A8C7-6AFB7AB64BB2}" type="pres">
      <dgm:prSet presAssocID="{5C3C4D5A-54B8-409E-876F-4F99EE202449}" presName="sibTrans" presStyleCnt="0"/>
      <dgm:spPr/>
    </dgm:pt>
    <dgm:pt modelId="{00E3CA0A-E267-49CC-AA38-EA351004DE69}" type="pres">
      <dgm:prSet presAssocID="{CDB48BC1-9C8B-40E6-8EA4-9FFB09C9BA1E}" presName="node" presStyleLbl="node1" presStyleIdx="2" presStyleCnt="3">
        <dgm:presLayoutVars>
          <dgm:bulletEnabled val="1"/>
        </dgm:presLayoutVars>
      </dgm:prSet>
      <dgm:spPr/>
      <dgm:t>
        <a:bodyPr/>
        <a:lstStyle/>
        <a:p>
          <a:endParaRPr lang="es-CO"/>
        </a:p>
      </dgm:t>
    </dgm:pt>
  </dgm:ptLst>
  <dgm:cxnLst>
    <dgm:cxn modelId="{30C7B6CB-090A-4E89-A6C0-7ACFB897EEC0}" type="presOf" srcId="{421BCADB-D5AC-40AD-9731-5DAB05CD1D92}" destId="{41328AA9-024F-4192-AF06-2313D3F6D266}" srcOrd="0" destOrd="0" presId="urn:microsoft.com/office/officeart/2005/8/layout/hList6"/>
    <dgm:cxn modelId="{9552AC85-B462-43B9-9B0E-8D0FDE09EE6C}" type="presOf" srcId="{CDB48BC1-9C8B-40E6-8EA4-9FFB09C9BA1E}" destId="{00E3CA0A-E267-49CC-AA38-EA351004DE69}" srcOrd="0" destOrd="0" presId="urn:microsoft.com/office/officeart/2005/8/layout/hList6"/>
    <dgm:cxn modelId="{B466886D-49AA-46F8-A66D-AFEA7F329D6F}" srcId="{A417A389-3C94-44E3-B96E-9330306DA649}" destId="{421BCADB-D5AC-40AD-9731-5DAB05CD1D92}" srcOrd="0" destOrd="0" parTransId="{5B100294-4973-4462-8968-54C898392B79}" sibTransId="{B7A07D45-6E7D-4837-8A00-04A5C0485ECF}"/>
    <dgm:cxn modelId="{31B5C32A-3F78-4EC1-8C31-0158FE7E5E06}" type="presOf" srcId="{A417A389-3C94-44E3-B96E-9330306DA649}" destId="{96E0D744-5A51-4203-A211-121F27AB55DA}" srcOrd="0" destOrd="0" presId="urn:microsoft.com/office/officeart/2005/8/layout/hList6"/>
    <dgm:cxn modelId="{F05D75CF-BB8F-462B-B429-8CFC9D101122}" srcId="{A417A389-3C94-44E3-B96E-9330306DA649}" destId="{8E887DB3-84A7-4018-9879-0870358D8936}" srcOrd="1" destOrd="0" parTransId="{2E41AC47-B425-483A-8A44-DD13D16DE5E9}" sibTransId="{5C3C4D5A-54B8-409E-876F-4F99EE202449}"/>
    <dgm:cxn modelId="{E9EB799D-60DC-4BFE-8A23-5E901EE8D2B0}" srcId="{A417A389-3C94-44E3-B96E-9330306DA649}" destId="{CDB48BC1-9C8B-40E6-8EA4-9FFB09C9BA1E}" srcOrd="2" destOrd="0" parTransId="{8A4B0581-6CC2-4E6D-B0E2-03746B1D9518}" sibTransId="{1D005EBA-FF6C-407C-BF6A-96B1004E9BB0}"/>
    <dgm:cxn modelId="{50D217DF-1947-4105-8F22-0DCE974DC8CF}" type="presOf" srcId="{8E887DB3-84A7-4018-9879-0870358D8936}" destId="{D55031B2-D5DC-41C9-98E8-77BAAA27E640}" srcOrd="0" destOrd="0" presId="urn:microsoft.com/office/officeart/2005/8/layout/hList6"/>
    <dgm:cxn modelId="{6A8FE20D-433B-4E47-99AD-5C5B17B30568}" type="presParOf" srcId="{96E0D744-5A51-4203-A211-121F27AB55DA}" destId="{41328AA9-024F-4192-AF06-2313D3F6D266}" srcOrd="0" destOrd="0" presId="urn:microsoft.com/office/officeart/2005/8/layout/hList6"/>
    <dgm:cxn modelId="{79A7D428-354E-4EC9-B4BE-B864EC1CA5A0}" type="presParOf" srcId="{96E0D744-5A51-4203-A211-121F27AB55DA}" destId="{50F23A4E-110D-4705-ADCD-5BB0C497307F}" srcOrd="1" destOrd="0" presId="urn:microsoft.com/office/officeart/2005/8/layout/hList6"/>
    <dgm:cxn modelId="{E8F1B7FE-682F-4858-BC34-A2BCAF8670BD}" type="presParOf" srcId="{96E0D744-5A51-4203-A211-121F27AB55DA}" destId="{D55031B2-D5DC-41C9-98E8-77BAAA27E640}" srcOrd="2" destOrd="0" presId="urn:microsoft.com/office/officeart/2005/8/layout/hList6"/>
    <dgm:cxn modelId="{F69AC567-7849-479B-9061-5544CBE4792C}" type="presParOf" srcId="{96E0D744-5A51-4203-A211-121F27AB55DA}" destId="{A04A3313-FCF9-4AD4-A8C7-6AFB7AB64BB2}" srcOrd="3" destOrd="0" presId="urn:microsoft.com/office/officeart/2005/8/layout/hList6"/>
    <dgm:cxn modelId="{D9FC6B80-C24F-448C-9163-AFB37AB95A96}" type="presParOf" srcId="{96E0D744-5A51-4203-A211-121F27AB55DA}" destId="{00E3CA0A-E267-49CC-AA38-EA351004DE69}" srcOrd="4" destOrd="0" presId="urn:microsoft.com/office/officeart/2005/8/layout/h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038FC24-0893-4354-87E7-3459C815E99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s-CO"/>
        </a:p>
      </dgm:t>
    </dgm:pt>
    <dgm:pt modelId="{AB4226ED-EFD7-4B9D-BB3F-F693856C1893}">
      <dgm:prSet phldrT="[Texto]" custT="1"/>
      <dgm:spPr/>
      <dgm:t>
        <a:bodyPr/>
        <a:lstStyle/>
        <a:p>
          <a:r>
            <a:rPr lang="es-CO" sz="2000" dirty="0" smtClean="0">
              <a:latin typeface="Calibri" panose="020F0502020204030204" pitchFamily="34" charset="0"/>
            </a:rPr>
            <a:t>Servicios de aplicaciones por número de </a:t>
          </a:r>
          <a:r>
            <a:rPr lang="es-CO" sz="2000" b="1" dirty="0" smtClean="0">
              <a:latin typeface="Calibri" panose="020F0502020204030204" pitchFamily="34" charset="0"/>
            </a:rPr>
            <a:t>entidades </a:t>
          </a:r>
          <a:endParaRPr lang="es-CO" sz="2000" b="1" dirty="0">
            <a:latin typeface="Calibri" panose="020F0502020204030204" pitchFamily="34" charset="0"/>
          </a:endParaRPr>
        </a:p>
      </dgm:t>
    </dgm:pt>
    <dgm:pt modelId="{AB5384E1-1AEF-48E8-8DE4-4072416297C1}" type="parTrans" cxnId="{E9774517-2069-487F-B1CF-74CDCE164153}">
      <dgm:prSet/>
      <dgm:spPr/>
      <dgm:t>
        <a:bodyPr/>
        <a:lstStyle/>
        <a:p>
          <a:endParaRPr lang="es-CO"/>
        </a:p>
      </dgm:t>
    </dgm:pt>
    <dgm:pt modelId="{CE0D5B81-7751-4CEC-9B63-C7F1489EFA0D}" type="sibTrans" cxnId="{E9774517-2069-487F-B1CF-74CDCE164153}">
      <dgm:prSet/>
      <dgm:spPr/>
      <dgm:t>
        <a:bodyPr/>
        <a:lstStyle/>
        <a:p>
          <a:endParaRPr lang="es-CO"/>
        </a:p>
      </dgm:t>
    </dgm:pt>
    <dgm:pt modelId="{65BBF639-7369-41A1-9A06-BB6C38A77406}">
      <dgm:prSet custT="1"/>
      <dgm:spPr/>
      <dgm:t>
        <a:bodyPr/>
        <a:lstStyle/>
        <a:p>
          <a:r>
            <a:rPr lang="es-CO" sz="2000" dirty="0" smtClean="0">
              <a:latin typeface="Calibri" panose="020F0502020204030204" pitchFamily="34" charset="0"/>
            </a:rPr>
            <a:t>Servicios OSB por número de </a:t>
          </a:r>
          <a:r>
            <a:rPr lang="es-CO" sz="2000" b="1" dirty="0" smtClean="0">
              <a:latin typeface="Calibri" panose="020F0502020204030204" pitchFamily="34" charset="0"/>
            </a:rPr>
            <a:t>operaciones</a:t>
          </a:r>
          <a:r>
            <a:rPr lang="es-CO" sz="2000" dirty="0" smtClean="0">
              <a:latin typeface="Calibri" panose="020F0502020204030204" pitchFamily="34" charset="0"/>
            </a:rPr>
            <a:t>, (Mayor tiempo para tipos complejos)</a:t>
          </a:r>
          <a:endParaRPr lang="es-CO" sz="2000" dirty="0">
            <a:latin typeface="Calibri" panose="020F0502020204030204" pitchFamily="34" charset="0"/>
          </a:endParaRPr>
        </a:p>
      </dgm:t>
    </dgm:pt>
    <dgm:pt modelId="{169211E4-47C0-408E-B04F-3C1FCC12A8E7}" type="parTrans" cxnId="{E8331E03-90D4-481D-BA1F-E76D43716730}">
      <dgm:prSet/>
      <dgm:spPr/>
      <dgm:t>
        <a:bodyPr/>
        <a:lstStyle/>
        <a:p>
          <a:endParaRPr lang="es-CO"/>
        </a:p>
      </dgm:t>
    </dgm:pt>
    <dgm:pt modelId="{46235D90-D577-418E-97E0-256DB23C499D}" type="sibTrans" cxnId="{E8331E03-90D4-481D-BA1F-E76D43716730}">
      <dgm:prSet/>
      <dgm:spPr/>
      <dgm:t>
        <a:bodyPr/>
        <a:lstStyle/>
        <a:p>
          <a:endParaRPr lang="es-CO"/>
        </a:p>
      </dgm:t>
    </dgm:pt>
    <dgm:pt modelId="{72044080-B9CC-4704-81E9-596A44ACB18F}">
      <dgm:prSet custT="1"/>
      <dgm:spPr/>
      <dgm:t>
        <a:bodyPr/>
        <a:lstStyle/>
        <a:p>
          <a:r>
            <a:rPr lang="es-CO" sz="2000" dirty="0" smtClean="0">
              <a:latin typeface="Calibri" panose="020F0502020204030204" pitchFamily="34" charset="0"/>
            </a:rPr>
            <a:t>BPEL complejidad basada criterio estimador y cantidad de </a:t>
          </a:r>
          <a:r>
            <a:rPr lang="es-CO" sz="2000" b="1" dirty="0" smtClean="0">
              <a:solidFill>
                <a:srgbClr val="000000"/>
              </a:solidFill>
              <a:latin typeface="Calibri" panose="020F0502020204030204" pitchFamily="34" charset="0"/>
            </a:rPr>
            <a:t>invocaciones</a:t>
          </a:r>
          <a:endParaRPr lang="es-CO" sz="2000" b="1" dirty="0">
            <a:solidFill>
              <a:srgbClr val="000000"/>
            </a:solidFill>
            <a:latin typeface="Calibri" panose="020F0502020204030204" pitchFamily="34" charset="0"/>
          </a:endParaRPr>
        </a:p>
      </dgm:t>
    </dgm:pt>
    <dgm:pt modelId="{BCD2EDCF-80EB-4DF8-BCC1-F5CDCB285E56}" type="parTrans" cxnId="{9D970ECF-6DD0-475B-926C-352A7AF64FF8}">
      <dgm:prSet/>
      <dgm:spPr/>
      <dgm:t>
        <a:bodyPr/>
        <a:lstStyle/>
        <a:p>
          <a:endParaRPr lang="es-CO"/>
        </a:p>
      </dgm:t>
    </dgm:pt>
    <dgm:pt modelId="{4909828B-6A9C-4EC5-B77B-AC9A76679137}" type="sibTrans" cxnId="{9D970ECF-6DD0-475B-926C-352A7AF64FF8}">
      <dgm:prSet/>
      <dgm:spPr/>
      <dgm:t>
        <a:bodyPr/>
        <a:lstStyle/>
        <a:p>
          <a:endParaRPr lang="es-CO"/>
        </a:p>
      </dgm:t>
    </dgm:pt>
    <dgm:pt modelId="{241A0874-296C-4A0D-9061-411CC304BD2F}">
      <dgm:prSet custT="1"/>
      <dgm:spPr/>
      <dgm:t>
        <a:bodyPr/>
        <a:lstStyle/>
        <a:p>
          <a:r>
            <a:rPr lang="es-CO" sz="2000" dirty="0" smtClean="0">
              <a:latin typeface="Calibri" panose="020F0502020204030204" pitchFamily="34" charset="0"/>
            </a:rPr>
            <a:t>Paginas por número de </a:t>
          </a:r>
          <a:r>
            <a:rPr lang="es-CO" sz="2000" b="1" dirty="0" smtClean="0">
              <a:solidFill>
                <a:srgbClr val="000000"/>
              </a:solidFill>
              <a:latin typeface="Calibri" panose="020F0502020204030204" pitchFamily="34" charset="0"/>
            </a:rPr>
            <a:t>acciones </a:t>
          </a:r>
          <a:endParaRPr lang="es-CO" sz="2000" b="1" dirty="0">
            <a:solidFill>
              <a:srgbClr val="000000"/>
            </a:solidFill>
            <a:latin typeface="Calibri" panose="020F0502020204030204" pitchFamily="34" charset="0"/>
          </a:endParaRPr>
        </a:p>
      </dgm:t>
    </dgm:pt>
    <dgm:pt modelId="{56057B7B-5057-4FA7-8E56-739601804BF8}" type="parTrans" cxnId="{96DB6359-C629-499B-9415-16B8491E6318}">
      <dgm:prSet/>
      <dgm:spPr/>
      <dgm:t>
        <a:bodyPr/>
        <a:lstStyle/>
        <a:p>
          <a:endParaRPr lang="es-CO"/>
        </a:p>
      </dgm:t>
    </dgm:pt>
    <dgm:pt modelId="{2A82A0F5-CF37-4427-B9D7-DBBB488CFD5C}" type="sibTrans" cxnId="{96DB6359-C629-499B-9415-16B8491E6318}">
      <dgm:prSet/>
      <dgm:spPr/>
      <dgm:t>
        <a:bodyPr/>
        <a:lstStyle/>
        <a:p>
          <a:endParaRPr lang="es-CO"/>
        </a:p>
      </dgm:t>
    </dgm:pt>
    <dgm:pt modelId="{E1635349-C7C1-4701-A7E2-0278C73A3EA8}" type="pres">
      <dgm:prSet presAssocID="{1038FC24-0893-4354-87E7-3459C815E99A}" presName="vert0" presStyleCnt="0">
        <dgm:presLayoutVars>
          <dgm:dir/>
          <dgm:animOne val="branch"/>
          <dgm:animLvl val="lvl"/>
        </dgm:presLayoutVars>
      </dgm:prSet>
      <dgm:spPr/>
      <dgm:t>
        <a:bodyPr/>
        <a:lstStyle/>
        <a:p>
          <a:endParaRPr lang="es-CO"/>
        </a:p>
      </dgm:t>
    </dgm:pt>
    <dgm:pt modelId="{4C873F25-22ED-4B90-8127-AE04FE15C748}" type="pres">
      <dgm:prSet presAssocID="{AB4226ED-EFD7-4B9D-BB3F-F693856C1893}" presName="thickLine" presStyleLbl="alignNode1" presStyleIdx="0" presStyleCnt="4"/>
      <dgm:spPr/>
    </dgm:pt>
    <dgm:pt modelId="{CA003546-C265-4E0C-9684-F0C8D14063AC}" type="pres">
      <dgm:prSet presAssocID="{AB4226ED-EFD7-4B9D-BB3F-F693856C1893}" presName="horz1" presStyleCnt="0"/>
      <dgm:spPr/>
    </dgm:pt>
    <dgm:pt modelId="{CFC198F7-2FC2-41C5-AE63-072156D136B1}" type="pres">
      <dgm:prSet presAssocID="{AB4226ED-EFD7-4B9D-BB3F-F693856C1893}" presName="tx1" presStyleLbl="revTx" presStyleIdx="0" presStyleCnt="4"/>
      <dgm:spPr/>
      <dgm:t>
        <a:bodyPr/>
        <a:lstStyle/>
        <a:p>
          <a:endParaRPr lang="es-CO"/>
        </a:p>
      </dgm:t>
    </dgm:pt>
    <dgm:pt modelId="{BE7FA37A-BDAC-4089-A9F6-541EEFC5A6AC}" type="pres">
      <dgm:prSet presAssocID="{AB4226ED-EFD7-4B9D-BB3F-F693856C1893}" presName="vert1" presStyleCnt="0"/>
      <dgm:spPr/>
    </dgm:pt>
    <dgm:pt modelId="{E527E0CC-5AE3-4A0F-BB47-B70FF8932EF9}" type="pres">
      <dgm:prSet presAssocID="{65BBF639-7369-41A1-9A06-BB6C38A77406}" presName="thickLine" presStyleLbl="alignNode1" presStyleIdx="1" presStyleCnt="4"/>
      <dgm:spPr/>
    </dgm:pt>
    <dgm:pt modelId="{AD101590-BBE6-4AD9-B729-0B2B7AA0F2E6}" type="pres">
      <dgm:prSet presAssocID="{65BBF639-7369-41A1-9A06-BB6C38A77406}" presName="horz1" presStyleCnt="0"/>
      <dgm:spPr/>
    </dgm:pt>
    <dgm:pt modelId="{4C101BEA-EC76-464C-8EC3-42B16CBDE126}" type="pres">
      <dgm:prSet presAssocID="{65BBF639-7369-41A1-9A06-BB6C38A77406}" presName="tx1" presStyleLbl="revTx" presStyleIdx="1" presStyleCnt="4"/>
      <dgm:spPr/>
      <dgm:t>
        <a:bodyPr/>
        <a:lstStyle/>
        <a:p>
          <a:endParaRPr lang="es-CO"/>
        </a:p>
      </dgm:t>
    </dgm:pt>
    <dgm:pt modelId="{A2975651-9500-4F6A-992A-B4152AC15DC8}" type="pres">
      <dgm:prSet presAssocID="{65BBF639-7369-41A1-9A06-BB6C38A77406}" presName="vert1" presStyleCnt="0"/>
      <dgm:spPr/>
    </dgm:pt>
    <dgm:pt modelId="{DF202923-AE6D-453F-832A-150366D3B9F5}" type="pres">
      <dgm:prSet presAssocID="{72044080-B9CC-4704-81E9-596A44ACB18F}" presName="thickLine" presStyleLbl="alignNode1" presStyleIdx="2" presStyleCnt="4"/>
      <dgm:spPr/>
    </dgm:pt>
    <dgm:pt modelId="{267BE743-A9CF-4C61-B688-65D889E0B897}" type="pres">
      <dgm:prSet presAssocID="{72044080-B9CC-4704-81E9-596A44ACB18F}" presName="horz1" presStyleCnt="0"/>
      <dgm:spPr/>
    </dgm:pt>
    <dgm:pt modelId="{746EC62E-BB6E-4614-82C5-B873875695A2}" type="pres">
      <dgm:prSet presAssocID="{72044080-B9CC-4704-81E9-596A44ACB18F}" presName="tx1" presStyleLbl="revTx" presStyleIdx="2" presStyleCnt="4"/>
      <dgm:spPr/>
      <dgm:t>
        <a:bodyPr/>
        <a:lstStyle/>
        <a:p>
          <a:endParaRPr lang="es-CO"/>
        </a:p>
      </dgm:t>
    </dgm:pt>
    <dgm:pt modelId="{D3617011-0D77-466E-8D3E-F621F8FFFE52}" type="pres">
      <dgm:prSet presAssocID="{72044080-B9CC-4704-81E9-596A44ACB18F}" presName="vert1" presStyleCnt="0"/>
      <dgm:spPr/>
    </dgm:pt>
    <dgm:pt modelId="{5DCFC393-7BF8-4DD1-888C-A9CFE8551C1B}" type="pres">
      <dgm:prSet presAssocID="{241A0874-296C-4A0D-9061-411CC304BD2F}" presName="thickLine" presStyleLbl="alignNode1" presStyleIdx="3" presStyleCnt="4"/>
      <dgm:spPr/>
    </dgm:pt>
    <dgm:pt modelId="{E815AE73-5234-454D-9672-ED91129DE037}" type="pres">
      <dgm:prSet presAssocID="{241A0874-296C-4A0D-9061-411CC304BD2F}" presName="horz1" presStyleCnt="0"/>
      <dgm:spPr/>
    </dgm:pt>
    <dgm:pt modelId="{53214827-BB7D-4D6A-ADDF-B15D0CE4D760}" type="pres">
      <dgm:prSet presAssocID="{241A0874-296C-4A0D-9061-411CC304BD2F}" presName="tx1" presStyleLbl="revTx" presStyleIdx="3" presStyleCnt="4"/>
      <dgm:spPr/>
      <dgm:t>
        <a:bodyPr/>
        <a:lstStyle/>
        <a:p>
          <a:endParaRPr lang="es-CO"/>
        </a:p>
      </dgm:t>
    </dgm:pt>
    <dgm:pt modelId="{8627CCDC-996D-4F6D-A176-17ED976D70E1}" type="pres">
      <dgm:prSet presAssocID="{241A0874-296C-4A0D-9061-411CC304BD2F}" presName="vert1" presStyleCnt="0"/>
      <dgm:spPr/>
    </dgm:pt>
  </dgm:ptLst>
  <dgm:cxnLst>
    <dgm:cxn modelId="{F3DA7B15-1619-4989-A478-4EC9BA534982}" type="presOf" srcId="{65BBF639-7369-41A1-9A06-BB6C38A77406}" destId="{4C101BEA-EC76-464C-8EC3-42B16CBDE126}" srcOrd="0" destOrd="0" presId="urn:microsoft.com/office/officeart/2008/layout/LinedList"/>
    <dgm:cxn modelId="{BF1C1A4E-92E4-4F15-BEA4-7B6D8A915625}" type="presOf" srcId="{1038FC24-0893-4354-87E7-3459C815E99A}" destId="{E1635349-C7C1-4701-A7E2-0278C73A3EA8}" srcOrd="0" destOrd="0" presId="urn:microsoft.com/office/officeart/2008/layout/LinedList"/>
    <dgm:cxn modelId="{E9774517-2069-487F-B1CF-74CDCE164153}" srcId="{1038FC24-0893-4354-87E7-3459C815E99A}" destId="{AB4226ED-EFD7-4B9D-BB3F-F693856C1893}" srcOrd="0" destOrd="0" parTransId="{AB5384E1-1AEF-48E8-8DE4-4072416297C1}" sibTransId="{CE0D5B81-7751-4CEC-9B63-C7F1489EFA0D}"/>
    <dgm:cxn modelId="{4329FA6C-D0C2-4140-AD71-60624AAE4054}" type="presOf" srcId="{72044080-B9CC-4704-81E9-596A44ACB18F}" destId="{746EC62E-BB6E-4614-82C5-B873875695A2}" srcOrd="0" destOrd="0" presId="urn:microsoft.com/office/officeart/2008/layout/LinedList"/>
    <dgm:cxn modelId="{9D970ECF-6DD0-475B-926C-352A7AF64FF8}" srcId="{1038FC24-0893-4354-87E7-3459C815E99A}" destId="{72044080-B9CC-4704-81E9-596A44ACB18F}" srcOrd="2" destOrd="0" parTransId="{BCD2EDCF-80EB-4DF8-BCC1-F5CDCB285E56}" sibTransId="{4909828B-6A9C-4EC5-B77B-AC9A76679137}"/>
    <dgm:cxn modelId="{96DB6359-C629-499B-9415-16B8491E6318}" srcId="{1038FC24-0893-4354-87E7-3459C815E99A}" destId="{241A0874-296C-4A0D-9061-411CC304BD2F}" srcOrd="3" destOrd="0" parTransId="{56057B7B-5057-4FA7-8E56-739601804BF8}" sibTransId="{2A82A0F5-CF37-4427-B9D7-DBBB488CFD5C}"/>
    <dgm:cxn modelId="{CA481ADA-39F4-48B4-9FFD-874CC85DA835}" type="presOf" srcId="{241A0874-296C-4A0D-9061-411CC304BD2F}" destId="{53214827-BB7D-4D6A-ADDF-B15D0CE4D760}" srcOrd="0" destOrd="0" presId="urn:microsoft.com/office/officeart/2008/layout/LinedList"/>
    <dgm:cxn modelId="{43DB34C3-B0D6-40F1-B74F-6E2A98C9C3D0}" type="presOf" srcId="{AB4226ED-EFD7-4B9D-BB3F-F693856C1893}" destId="{CFC198F7-2FC2-41C5-AE63-072156D136B1}" srcOrd="0" destOrd="0" presId="urn:microsoft.com/office/officeart/2008/layout/LinedList"/>
    <dgm:cxn modelId="{E8331E03-90D4-481D-BA1F-E76D43716730}" srcId="{1038FC24-0893-4354-87E7-3459C815E99A}" destId="{65BBF639-7369-41A1-9A06-BB6C38A77406}" srcOrd="1" destOrd="0" parTransId="{169211E4-47C0-408E-B04F-3C1FCC12A8E7}" sibTransId="{46235D90-D577-418E-97E0-256DB23C499D}"/>
    <dgm:cxn modelId="{EDAF3BCE-7DC4-473C-A669-2494BE80A38A}" type="presParOf" srcId="{E1635349-C7C1-4701-A7E2-0278C73A3EA8}" destId="{4C873F25-22ED-4B90-8127-AE04FE15C748}" srcOrd="0" destOrd="0" presId="urn:microsoft.com/office/officeart/2008/layout/LinedList"/>
    <dgm:cxn modelId="{5509AEC8-137C-4A5C-8BA1-EA2F351DD234}" type="presParOf" srcId="{E1635349-C7C1-4701-A7E2-0278C73A3EA8}" destId="{CA003546-C265-4E0C-9684-F0C8D14063AC}" srcOrd="1" destOrd="0" presId="urn:microsoft.com/office/officeart/2008/layout/LinedList"/>
    <dgm:cxn modelId="{9C6E4FA0-21F0-4A29-B8C5-92082B8CEF0C}" type="presParOf" srcId="{CA003546-C265-4E0C-9684-F0C8D14063AC}" destId="{CFC198F7-2FC2-41C5-AE63-072156D136B1}" srcOrd="0" destOrd="0" presId="urn:microsoft.com/office/officeart/2008/layout/LinedList"/>
    <dgm:cxn modelId="{06BA21CF-E738-4815-B78A-3E150E858C1B}" type="presParOf" srcId="{CA003546-C265-4E0C-9684-F0C8D14063AC}" destId="{BE7FA37A-BDAC-4089-A9F6-541EEFC5A6AC}" srcOrd="1" destOrd="0" presId="urn:microsoft.com/office/officeart/2008/layout/LinedList"/>
    <dgm:cxn modelId="{E34B8CFC-B19B-46EB-8E01-2AE0FED090DC}" type="presParOf" srcId="{E1635349-C7C1-4701-A7E2-0278C73A3EA8}" destId="{E527E0CC-5AE3-4A0F-BB47-B70FF8932EF9}" srcOrd="2" destOrd="0" presId="urn:microsoft.com/office/officeart/2008/layout/LinedList"/>
    <dgm:cxn modelId="{33F19C31-DD3A-4550-B085-D1E1FCB87EF2}" type="presParOf" srcId="{E1635349-C7C1-4701-A7E2-0278C73A3EA8}" destId="{AD101590-BBE6-4AD9-B729-0B2B7AA0F2E6}" srcOrd="3" destOrd="0" presId="urn:microsoft.com/office/officeart/2008/layout/LinedList"/>
    <dgm:cxn modelId="{D4A3EB64-EA16-434E-AE4A-71601ADA5739}" type="presParOf" srcId="{AD101590-BBE6-4AD9-B729-0B2B7AA0F2E6}" destId="{4C101BEA-EC76-464C-8EC3-42B16CBDE126}" srcOrd="0" destOrd="0" presId="urn:microsoft.com/office/officeart/2008/layout/LinedList"/>
    <dgm:cxn modelId="{DC80E02B-41F5-42D9-8338-7948E3568BB3}" type="presParOf" srcId="{AD101590-BBE6-4AD9-B729-0B2B7AA0F2E6}" destId="{A2975651-9500-4F6A-992A-B4152AC15DC8}" srcOrd="1" destOrd="0" presId="urn:microsoft.com/office/officeart/2008/layout/LinedList"/>
    <dgm:cxn modelId="{08F9A0BB-15BC-41B0-BC0E-E6B23C6EAF51}" type="presParOf" srcId="{E1635349-C7C1-4701-A7E2-0278C73A3EA8}" destId="{DF202923-AE6D-453F-832A-150366D3B9F5}" srcOrd="4" destOrd="0" presId="urn:microsoft.com/office/officeart/2008/layout/LinedList"/>
    <dgm:cxn modelId="{77DD5BFA-0F1C-41BD-A4A9-CA401433CD0F}" type="presParOf" srcId="{E1635349-C7C1-4701-A7E2-0278C73A3EA8}" destId="{267BE743-A9CF-4C61-B688-65D889E0B897}" srcOrd="5" destOrd="0" presId="urn:microsoft.com/office/officeart/2008/layout/LinedList"/>
    <dgm:cxn modelId="{8758CA7B-280C-4A38-9923-781185EDE955}" type="presParOf" srcId="{267BE743-A9CF-4C61-B688-65D889E0B897}" destId="{746EC62E-BB6E-4614-82C5-B873875695A2}" srcOrd="0" destOrd="0" presId="urn:microsoft.com/office/officeart/2008/layout/LinedList"/>
    <dgm:cxn modelId="{BDC0B5E7-A252-48B9-8F93-C31C97283F97}" type="presParOf" srcId="{267BE743-A9CF-4C61-B688-65D889E0B897}" destId="{D3617011-0D77-466E-8D3E-F621F8FFFE52}" srcOrd="1" destOrd="0" presId="urn:microsoft.com/office/officeart/2008/layout/LinedList"/>
    <dgm:cxn modelId="{7056ECEE-72F4-4C63-91FA-2E642312CA49}" type="presParOf" srcId="{E1635349-C7C1-4701-A7E2-0278C73A3EA8}" destId="{5DCFC393-7BF8-4DD1-888C-A9CFE8551C1B}" srcOrd="6" destOrd="0" presId="urn:microsoft.com/office/officeart/2008/layout/LinedList"/>
    <dgm:cxn modelId="{D91BEAD6-624A-4F4C-9274-297A0D19A0D4}" type="presParOf" srcId="{E1635349-C7C1-4701-A7E2-0278C73A3EA8}" destId="{E815AE73-5234-454D-9672-ED91129DE037}" srcOrd="7" destOrd="0" presId="urn:microsoft.com/office/officeart/2008/layout/LinedList"/>
    <dgm:cxn modelId="{298A0657-4858-4EE2-965B-BA77C2334A10}" type="presParOf" srcId="{E815AE73-5234-454D-9672-ED91129DE037}" destId="{53214827-BB7D-4D6A-ADDF-B15D0CE4D760}" srcOrd="0" destOrd="0" presId="urn:microsoft.com/office/officeart/2008/layout/LinedList"/>
    <dgm:cxn modelId="{6BF180B8-7BD6-44F2-8B99-34BBEEB6E215}" type="presParOf" srcId="{E815AE73-5234-454D-9672-ED91129DE037}" destId="{8627CCDC-996D-4F6D-A176-17ED976D70E1}"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FE942BD-9688-4653-A734-40A1C7A30B84}"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s-CO"/>
        </a:p>
      </dgm:t>
    </dgm:pt>
    <dgm:pt modelId="{E65644F3-B215-4544-95E6-400965391008}">
      <dgm:prSet phldrT="[Texto]" custT="1"/>
      <dgm:spPr/>
      <dgm:t>
        <a:bodyPr/>
        <a:lstStyle/>
        <a:p>
          <a:r>
            <a:rPr lang="es-CO" sz="2000" dirty="0" smtClean="0">
              <a:latin typeface="Calibri" panose="020F0502020204030204" pitchFamily="34" charset="0"/>
            </a:rPr>
            <a:t>Alto</a:t>
          </a:r>
          <a:endParaRPr lang="es-CO" sz="2000" dirty="0">
            <a:latin typeface="Calibri" panose="020F0502020204030204" pitchFamily="34" charset="0"/>
          </a:endParaRPr>
        </a:p>
      </dgm:t>
    </dgm:pt>
    <dgm:pt modelId="{5668E2AA-8A10-4092-A152-0D98D625CD0C}" type="parTrans" cxnId="{1E7431B6-8966-4D5A-A628-5B179CCF6D9B}">
      <dgm:prSet/>
      <dgm:spPr/>
      <dgm:t>
        <a:bodyPr/>
        <a:lstStyle/>
        <a:p>
          <a:endParaRPr lang="es-CO"/>
        </a:p>
      </dgm:t>
    </dgm:pt>
    <dgm:pt modelId="{E0662683-68BC-46A8-AFB5-307FE9608E71}" type="sibTrans" cxnId="{1E7431B6-8966-4D5A-A628-5B179CCF6D9B}">
      <dgm:prSet/>
      <dgm:spPr/>
      <dgm:t>
        <a:bodyPr/>
        <a:lstStyle/>
        <a:p>
          <a:endParaRPr lang="es-CO"/>
        </a:p>
      </dgm:t>
    </dgm:pt>
    <dgm:pt modelId="{80440F98-AC04-4280-BCCF-4FFF6636127B}">
      <dgm:prSet phldrT="[Texto]" custT="1"/>
      <dgm:spPr/>
      <dgm:t>
        <a:bodyPr/>
        <a:lstStyle/>
        <a:p>
          <a:r>
            <a:rPr lang="es-CO" sz="2000" dirty="0" smtClean="0">
              <a:latin typeface="Calibri" panose="020F0502020204030204" pitchFamily="34" charset="0"/>
            </a:rPr>
            <a:t>Medio</a:t>
          </a:r>
          <a:endParaRPr lang="es-CO" sz="2000" dirty="0">
            <a:latin typeface="Calibri" panose="020F0502020204030204" pitchFamily="34" charset="0"/>
          </a:endParaRPr>
        </a:p>
      </dgm:t>
    </dgm:pt>
    <dgm:pt modelId="{C5CF8EEC-4D6B-41B9-85C4-270489D71BBD}" type="parTrans" cxnId="{E073CD9B-4807-4177-9195-1D2FA1133A88}">
      <dgm:prSet/>
      <dgm:spPr/>
      <dgm:t>
        <a:bodyPr/>
        <a:lstStyle/>
        <a:p>
          <a:endParaRPr lang="es-CO"/>
        </a:p>
      </dgm:t>
    </dgm:pt>
    <dgm:pt modelId="{2E3156F4-3D9F-4F94-8EF5-574694B754F5}" type="sibTrans" cxnId="{E073CD9B-4807-4177-9195-1D2FA1133A88}">
      <dgm:prSet/>
      <dgm:spPr/>
      <dgm:t>
        <a:bodyPr/>
        <a:lstStyle/>
        <a:p>
          <a:endParaRPr lang="es-CO"/>
        </a:p>
      </dgm:t>
    </dgm:pt>
    <dgm:pt modelId="{C14E98F2-CFAB-4D44-903F-C4A4520AF7FD}">
      <dgm:prSet phldrT="[Texto]" custT="1"/>
      <dgm:spPr/>
      <dgm:t>
        <a:bodyPr/>
        <a:lstStyle/>
        <a:p>
          <a:r>
            <a:rPr lang="es-CO" sz="2000" dirty="0" smtClean="0">
              <a:latin typeface="Calibri" panose="020F0502020204030204" pitchFamily="34" charset="0"/>
            </a:rPr>
            <a:t>Bajo</a:t>
          </a:r>
          <a:endParaRPr lang="es-CO" sz="2000" dirty="0">
            <a:latin typeface="Calibri" panose="020F0502020204030204" pitchFamily="34" charset="0"/>
          </a:endParaRPr>
        </a:p>
      </dgm:t>
    </dgm:pt>
    <dgm:pt modelId="{F9833BEE-CED0-4B59-8BD2-6FEFC58C01BE}" type="parTrans" cxnId="{47CCCDDE-AFA3-4A0D-8FFD-247FBABDECD1}">
      <dgm:prSet/>
      <dgm:spPr/>
      <dgm:t>
        <a:bodyPr/>
        <a:lstStyle/>
        <a:p>
          <a:endParaRPr lang="es-CO"/>
        </a:p>
      </dgm:t>
    </dgm:pt>
    <dgm:pt modelId="{C94C3150-C794-4D51-82C5-DDCF3A79B160}" type="sibTrans" cxnId="{47CCCDDE-AFA3-4A0D-8FFD-247FBABDECD1}">
      <dgm:prSet/>
      <dgm:spPr/>
      <dgm:t>
        <a:bodyPr/>
        <a:lstStyle/>
        <a:p>
          <a:endParaRPr lang="es-CO"/>
        </a:p>
      </dgm:t>
    </dgm:pt>
    <dgm:pt modelId="{165A5C78-1FD0-41CB-96E3-24E9CEF61A55}" type="pres">
      <dgm:prSet presAssocID="{8FE942BD-9688-4653-A734-40A1C7A30B84}" presName="rootnode" presStyleCnt="0">
        <dgm:presLayoutVars>
          <dgm:chMax/>
          <dgm:chPref/>
          <dgm:dir/>
          <dgm:animLvl val="lvl"/>
        </dgm:presLayoutVars>
      </dgm:prSet>
      <dgm:spPr/>
      <dgm:t>
        <a:bodyPr/>
        <a:lstStyle/>
        <a:p>
          <a:endParaRPr lang="es-CO"/>
        </a:p>
      </dgm:t>
    </dgm:pt>
    <dgm:pt modelId="{F7079FD3-53AF-4023-B8E1-D6E4C1190BD6}" type="pres">
      <dgm:prSet presAssocID="{E65644F3-B215-4544-95E6-400965391008}" presName="composite" presStyleCnt="0"/>
      <dgm:spPr/>
    </dgm:pt>
    <dgm:pt modelId="{94AFE5BA-82BF-46D2-B35B-915B3C812D2E}" type="pres">
      <dgm:prSet presAssocID="{E65644F3-B215-4544-95E6-400965391008}" presName="LShape" presStyleLbl="alignNode1" presStyleIdx="0" presStyleCnt="5"/>
      <dgm:spPr/>
    </dgm:pt>
    <dgm:pt modelId="{678DF75C-56A5-46C8-B1B2-3EDC42924FA3}" type="pres">
      <dgm:prSet presAssocID="{E65644F3-B215-4544-95E6-400965391008}" presName="ParentText" presStyleLbl="revTx" presStyleIdx="0" presStyleCnt="3">
        <dgm:presLayoutVars>
          <dgm:chMax val="0"/>
          <dgm:chPref val="0"/>
          <dgm:bulletEnabled val="1"/>
        </dgm:presLayoutVars>
      </dgm:prSet>
      <dgm:spPr/>
      <dgm:t>
        <a:bodyPr/>
        <a:lstStyle/>
        <a:p>
          <a:endParaRPr lang="es-CO"/>
        </a:p>
      </dgm:t>
    </dgm:pt>
    <dgm:pt modelId="{8C1B5320-F401-45B9-A4FD-4BF1E7CC242B}" type="pres">
      <dgm:prSet presAssocID="{E65644F3-B215-4544-95E6-400965391008}" presName="Triangle" presStyleLbl="alignNode1" presStyleIdx="1" presStyleCnt="5"/>
      <dgm:spPr/>
    </dgm:pt>
    <dgm:pt modelId="{4336DAC9-AE49-47AA-8401-D26ED2A8FD79}" type="pres">
      <dgm:prSet presAssocID="{E0662683-68BC-46A8-AFB5-307FE9608E71}" presName="sibTrans" presStyleCnt="0"/>
      <dgm:spPr/>
    </dgm:pt>
    <dgm:pt modelId="{FBCB91B9-33D3-4FF5-B721-88932014F4D6}" type="pres">
      <dgm:prSet presAssocID="{E0662683-68BC-46A8-AFB5-307FE9608E71}" presName="space" presStyleCnt="0"/>
      <dgm:spPr/>
    </dgm:pt>
    <dgm:pt modelId="{37F6B83F-0D6C-4C5E-A22F-C5BA09B7558F}" type="pres">
      <dgm:prSet presAssocID="{80440F98-AC04-4280-BCCF-4FFF6636127B}" presName="composite" presStyleCnt="0"/>
      <dgm:spPr/>
    </dgm:pt>
    <dgm:pt modelId="{96066627-38C7-4848-B008-F2B555A2B4C0}" type="pres">
      <dgm:prSet presAssocID="{80440F98-AC04-4280-BCCF-4FFF6636127B}" presName="LShape" presStyleLbl="alignNode1" presStyleIdx="2" presStyleCnt="5"/>
      <dgm:spPr/>
    </dgm:pt>
    <dgm:pt modelId="{11B1FBD4-13E3-493C-8744-B8F96358D89A}" type="pres">
      <dgm:prSet presAssocID="{80440F98-AC04-4280-BCCF-4FFF6636127B}" presName="ParentText" presStyleLbl="revTx" presStyleIdx="1" presStyleCnt="3">
        <dgm:presLayoutVars>
          <dgm:chMax val="0"/>
          <dgm:chPref val="0"/>
          <dgm:bulletEnabled val="1"/>
        </dgm:presLayoutVars>
      </dgm:prSet>
      <dgm:spPr/>
      <dgm:t>
        <a:bodyPr/>
        <a:lstStyle/>
        <a:p>
          <a:endParaRPr lang="es-CO"/>
        </a:p>
      </dgm:t>
    </dgm:pt>
    <dgm:pt modelId="{10221D4B-1530-460B-A84F-9C229E6A832C}" type="pres">
      <dgm:prSet presAssocID="{80440F98-AC04-4280-BCCF-4FFF6636127B}" presName="Triangle" presStyleLbl="alignNode1" presStyleIdx="3" presStyleCnt="5"/>
      <dgm:spPr/>
    </dgm:pt>
    <dgm:pt modelId="{CDA9721F-504B-413F-9C1B-C92A68B7A466}" type="pres">
      <dgm:prSet presAssocID="{2E3156F4-3D9F-4F94-8EF5-574694B754F5}" presName="sibTrans" presStyleCnt="0"/>
      <dgm:spPr/>
    </dgm:pt>
    <dgm:pt modelId="{5C310915-BABF-4408-887F-F75BD0A124AE}" type="pres">
      <dgm:prSet presAssocID="{2E3156F4-3D9F-4F94-8EF5-574694B754F5}" presName="space" presStyleCnt="0"/>
      <dgm:spPr/>
    </dgm:pt>
    <dgm:pt modelId="{707F2DA2-518F-47C9-A0CD-F887119F5B96}" type="pres">
      <dgm:prSet presAssocID="{C14E98F2-CFAB-4D44-903F-C4A4520AF7FD}" presName="composite" presStyleCnt="0"/>
      <dgm:spPr/>
    </dgm:pt>
    <dgm:pt modelId="{D89FC563-8A36-4707-95EA-1B89BBD57DE1}" type="pres">
      <dgm:prSet presAssocID="{C14E98F2-CFAB-4D44-903F-C4A4520AF7FD}" presName="LShape" presStyleLbl="alignNode1" presStyleIdx="4" presStyleCnt="5"/>
      <dgm:spPr/>
    </dgm:pt>
    <dgm:pt modelId="{3DEFFAF9-B09C-4EB6-AD9B-8AEDDB8692AC}" type="pres">
      <dgm:prSet presAssocID="{C14E98F2-CFAB-4D44-903F-C4A4520AF7FD}" presName="ParentText" presStyleLbl="revTx" presStyleIdx="2" presStyleCnt="3">
        <dgm:presLayoutVars>
          <dgm:chMax val="0"/>
          <dgm:chPref val="0"/>
          <dgm:bulletEnabled val="1"/>
        </dgm:presLayoutVars>
      </dgm:prSet>
      <dgm:spPr/>
      <dgm:t>
        <a:bodyPr/>
        <a:lstStyle/>
        <a:p>
          <a:endParaRPr lang="es-CO"/>
        </a:p>
      </dgm:t>
    </dgm:pt>
  </dgm:ptLst>
  <dgm:cxnLst>
    <dgm:cxn modelId="{E073CD9B-4807-4177-9195-1D2FA1133A88}" srcId="{8FE942BD-9688-4653-A734-40A1C7A30B84}" destId="{80440F98-AC04-4280-BCCF-4FFF6636127B}" srcOrd="1" destOrd="0" parTransId="{C5CF8EEC-4D6B-41B9-85C4-270489D71BBD}" sibTransId="{2E3156F4-3D9F-4F94-8EF5-574694B754F5}"/>
    <dgm:cxn modelId="{1E7431B6-8966-4D5A-A628-5B179CCF6D9B}" srcId="{8FE942BD-9688-4653-A734-40A1C7A30B84}" destId="{E65644F3-B215-4544-95E6-400965391008}" srcOrd="0" destOrd="0" parTransId="{5668E2AA-8A10-4092-A152-0D98D625CD0C}" sibTransId="{E0662683-68BC-46A8-AFB5-307FE9608E71}"/>
    <dgm:cxn modelId="{74B6A7C6-E682-45A9-9E29-D03F35B7B73C}" type="presOf" srcId="{C14E98F2-CFAB-4D44-903F-C4A4520AF7FD}" destId="{3DEFFAF9-B09C-4EB6-AD9B-8AEDDB8692AC}" srcOrd="0" destOrd="0" presId="urn:microsoft.com/office/officeart/2009/3/layout/StepUpProcess"/>
    <dgm:cxn modelId="{2ECC9B83-D6C7-40A3-9729-0A86881123EA}" type="presOf" srcId="{E65644F3-B215-4544-95E6-400965391008}" destId="{678DF75C-56A5-46C8-B1B2-3EDC42924FA3}" srcOrd="0" destOrd="0" presId="urn:microsoft.com/office/officeart/2009/3/layout/StepUpProcess"/>
    <dgm:cxn modelId="{47CCCDDE-AFA3-4A0D-8FFD-247FBABDECD1}" srcId="{8FE942BD-9688-4653-A734-40A1C7A30B84}" destId="{C14E98F2-CFAB-4D44-903F-C4A4520AF7FD}" srcOrd="2" destOrd="0" parTransId="{F9833BEE-CED0-4B59-8BD2-6FEFC58C01BE}" sibTransId="{C94C3150-C794-4D51-82C5-DDCF3A79B160}"/>
    <dgm:cxn modelId="{EB8CAAE8-835E-49A9-9DE4-B1581C43B186}" type="presOf" srcId="{8FE942BD-9688-4653-A734-40A1C7A30B84}" destId="{165A5C78-1FD0-41CB-96E3-24E9CEF61A55}" srcOrd="0" destOrd="0" presId="urn:microsoft.com/office/officeart/2009/3/layout/StepUpProcess"/>
    <dgm:cxn modelId="{DCCA8A91-7366-47B6-B187-E16931EDAA16}" type="presOf" srcId="{80440F98-AC04-4280-BCCF-4FFF6636127B}" destId="{11B1FBD4-13E3-493C-8744-B8F96358D89A}" srcOrd="0" destOrd="0" presId="urn:microsoft.com/office/officeart/2009/3/layout/StepUpProcess"/>
    <dgm:cxn modelId="{47534369-091B-4D30-A195-AC93044095D1}" type="presParOf" srcId="{165A5C78-1FD0-41CB-96E3-24E9CEF61A55}" destId="{F7079FD3-53AF-4023-B8E1-D6E4C1190BD6}" srcOrd="0" destOrd="0" presId="urn:microsoft.com/office/officeart/2009/3/layout/StepUpProcess"/>
    <dgm:cxn modelId="{90280A0A-0605-46FD-840E-7DC13984E42F}" type="presParOf" srcId="{F7079FD3-53AF-4023-B8E1-D6E4C1190BD6}" destId="{94AFE5BA-82BF-46D2-B35B-915B3C812D2E}" srcOrd="0" destOrd="0" presId="urn:microsoft.com/office/officeart/2009/3/layout/StepUpProcess"/>
    <dgm:cxn modelId="{BC1B3F82-57AE-489F-8159-293EB1FD740A}" type="presParOf" srcId="{F7079FD3-53AF-4023-B8E1-D6E4C1190BD6}" destId="{678DF75C-56A5-46C8-B1B2-3EDC42924FA3}" srcOrd="1" destOrd="0" presId="urn:microsoft.com/office/officeart/2009/3/layout/StepUpProcess"/>
    <dgm:cxn modelId="{4B7B6D54-6F48-4B5F-8C3E-7C288A91477D}" type="presParOf" srcId="{F7079FD3-53AF-4023-B8E1-D6E4C1190BD6}" destId="{8C1B5320-F401-45B9-A4FD-4BF1E7CC242B}" srcOrd="2" destOrd="0" presId="urn:microsoft.com/office/officeart/2009/3/layout/StepUpProcess"/>
    <dgm:cxn modelId="{1807BDBA-87EA-4310-824E-9BC1C1576777}" type="presParOf" srcId="{165A5C78-1FD0-41CB-96E3-24E9CEF61A55}" destId="{4336DAC9-AE49-47AA-8401-D26ED2A8FD79}" srcOrd="1" destOrd="0" presId="urn:microsoft.com/office/officeart/2009/3/layout/StepUpProcess"/>
    <dgm:cxn modelId="{C7F8BDF6-6E4C-4448-BB6A-33810A40075B}" type="presParOf" srcId="{4336DAC9-AE49-47AA-8401-D26ED2A8FD79}" destId="{FBCB91B9-33D3-4FF5-B721-88932014F4D6}" srcOrd="0" destOrd="0" presId="urn:microsoft.com/office/officeart/2009/3/layout/StepUpProcess"/>
    <dgm:cxn modelId="{8C6966E2-FC8B-406B-AE1E-821FE9C0B364}" type="presParOf" srcId="{165A5C78-1FD0-41CB-96E3-24E9CEF61A55}" destId="{37F6B83F-0D6C-4C5E-A22F-C5BA09B7558F}" srcOrd="2" destOrd="0" presId="urn:microsoft.com/office/officeart/2009/3/layout/StepUpProcess"/>
    <dgm:cxn modelId="{24996EC2-F18B-4D7F-A305-14FB81BDA18D}" type="presParOf" srcId="{37F6B83F-0D6C-4C5E-A22F-C5BA09B7558F}" destId="{96066627-38C7-4848-B008-F2B555A2B4C0}" srcOrd="0" destOrd="0" presId="urn:microsoft.com/office/officeart/2009/3/layout/StepUpProcess"/>
    <dgm:cxn modelId="{7566199B-58AC-4257-A141-B96018D1FD7F}" type="presParOf" srcId="{37F6B83F-0D6C-4C5E-A22F-C5BA09B7558F}" destId="{11B1FBD4-13E3-493C-8744-B8F96358D89A}" srcOrd="1" destOrd="0" presId="urn:microsoft.com/office/officeart/2009/3/layout/StepUpProcess"/>
    <dgm:cxn modelId="{25C91255-2FD8-4C13-ACCC-330EEDCED4A6}" type="presParOf" srcId="{37F6B83F-0D6C-4C5E-A22F-C5BA09B7558F}" destId="{10221D4B-1530-460B-A84F-9C229E6A832C}" srcOrd="2" destOrd="0" presId="urn:microsoft.com/office/officeart/2009/3/layout/StepUpProcess"/>
    <dgm:cxn modelId="{B27D2DA6-217A-41D0-91AA-DB52B3A0E970}" type="presParOf" srcId="{165A5C78-1FD0-41CB-96E3-24E9CEF61A55}" destId="{CDA9721F-504B-413F-9C1B-C92A68B7A466}" srcOrd="3" destOrd="0" presId="urn:microsoft.com/office/officeart/2009/3/layout/StepUpProcess"/>
    <dgm:cxn modelId="{40F68D10-D322-4739-A940-FB0BE17B4934}" type="presParOf" srcId="{CDA9721F-504B-413F-9C1B-C92A68B7A466}" destId="{5C310915-BABF-4408-887F-F75BD0A124AE}" srcOrd="0" destOrd="0" presId="urn:microsoft.com/office/officeart/2009/3/layout/StepUpProcess"/>
    <dgm:cxn modelId="{1F546C20-B1FB-4F0F-A443-8C64A437EA9B}" type="presParOf" srcId="{165A5C78-1FD0-41CB-96E3-24E9CEF61A55}" destId="{707F2DA2-518F-47C9-A0CD-F887119F5B96}" srcOrd="4" destOrd="0" presId="urn:microsoft.com/office/officeart/2009/3/layout/StepUpProcess"/>
    <dgm:cxn modelId="{F0AFADE0-7278-4ABD-A537-70544B4229F2}" type="presParOf" srcId="{707F2DA2-518F-47C9-A0CD-F887119F5B96}" destId="{D89FC563-8A36-4707-95EA-1B89BBD57DE1}" srcOrd="0" destOrd="0" presId="urn:microsoft.com/office/officeart/2009/3/layout/StepUpProcess"/>
    <dgm:cxn modelId="{7F2AB0E5-80E7-4CF8-9610-BCB8C67862E6}" type="presParOf" srcId="{707F2DA2-518F-47C9-A0CD-F887119F5B96}" destId="{3DEFFAF9-B09C-4EB6-AD9B-8AEDDB8692AC}" srcOrd="1" destOrd="0" presId="urn:microsoft.com/office/officeart/2009/3/layout/StepUpProcess"/>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E434F1A-E590-4BFB-A456-85CE314A36E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O"/>
        </a:p>
      </dgm:t>
    </dgm:pt>
    <dgm:pt modelId="{F0A2D4B7-5333-4A5D-9B1D-19318D388B6F}">
      <dgm:prSet phldrT="[Texto]" custT="1"/>
      <dgm:spPr/>
      <dgm:t>
        <a:bodyPr/>
        <a:lstStyle/>
        <a:p>
          <a:r>
            <a:rPr lang="es-ES" sz="1400" dirty="0" smtClean="0">
              <a:latin typeface="Calibri" panose="020F0502020204030204" pitchFamily="34" charset="0"/>
            </a:rPr>
            <a:t>Una solución del proyecto fue considerada como la "mejor" con muy pocos detalles del trabajo</a:t>
          </a:r>
          <a:endParaRPr lang="es-CO" sz="1400" dirty="0">
            <a:latin typeface="Calibri" panose="020F0502020204030204" pitchFamily="34" charset="0"/>
          </a:endParaRPr>
        </a:p>
      </dgm:t>
    </dgm:pt>
    <dgm:pt modelId="{2D66C986-AC73-47A7-AD50-D09A230191DA}" type="parTrans" cxnId="{14A035D4-E791-44B3-80FD-73E4CC9163E7}">
      <dgm:prSet/>
      <dgm:spPr/>
      <dgm:t>
        <a:bodyPr/>
        <a:lstStyle/>
        <a:p>
          <a:endParaRPr lang="es-CO"/>
        </a:p>
      </dgm:t>
    </dgm:pt>
    <dgm:pt modelId="{F37274CA-356D-4007-B156-98A137BBD73C}" type="sibTrans" cxnId="{14A035D4-E791-44B3-80FD-73E4CC9163E7}">
      <dgm:prSet/>
      <dgm:spPr/>
      <dgm:t>
        <a:bodyPr/>
        <a:lstStyle/>
        <a:p>
          <a:endParaRPr lang="es-CO"/>
        </a:p>
      </dgm:t>
    </dgm:pt>
    <dgm:pt modelId="{50333B98-D758-4A93-A840-4F56DE3FE997}">
      <dgm:prSet phldrT="[Texto]" custT="1"/>
      <dgm:spPr/>
      <dgm:t>
        <a:bodyPr/>
        <a:lstStyle/>
        <a:p>
          <a:r>
            <a:rPr lang="es-CO" sz="1400" dirty="0" smtClean="0">
              <a:latin typeface="Calibri" panose="020F0502020204030204" pitchFamily="34" charset="0"/>
            </a:rPr>
            <a:t>0.5</a:t>
          </a:r>
          <a:endParaRPr lang="es-CO" sz="1400" dirty="0">
            <a:latin typeface="Calibri" panose="020F0502020204030204" pitchFamily="34" charset="0"/>
          </a:endParaRPr>
        </a:p>
      </dgm:t>
    </dgm:pt>
    <dgm:pt modelId="{1183320B-4790-4BE8-B73B-1E07DAF0C597}" type="parTrans" cxnId="{670641C6-2C75-479D-BBD7-F5D86749D69C}">
      <dgm:prSet/>
      <dgm:spPr/>
      <dgm:t>
        <a:bodyPr/>
        <a:lstStyle/>
        <a:p>
          <a:endParaRPr lang="es-CO"/>
        </a:p>
      </dgm:t>
    </dgm:pt>
    <dgm:pt modelId="{8BD1856E-E2AB-41BC-A043-C0012CE7FC04}" type="sibTrans" cxnId="{670641C6-2C75-479D-BBD7-F5D86749D69C}">
      <dgm:prSet/>
      <dgm:spPr/>
      <dgm:t>
        <a:bodyPr/>
        <a:lstStyle/>
        <a:p>
          <a:endParaRPr lang="es-CO"/>
        </a:p>
      </dgm:t>
    </dgm:pt>
    <dgm:pt modelId="{6402B381-CA65-4E63-8752-9ECA648CDCC6}">
      <dgm:prSet phldrT="[Texto]" custT="1"/>
      <dgm:spPr/>
      <dgm:t>
        <a:bodyPr/>
        <a:lstStyle/>
        <a:p>
          <a:r>
            <a:rPr lang="es-CO" sz="1400" dirty="0" smtClean="0">
              <a:latin typeface="Calibri" panose="020F0502020204030204" pitchFamily="34" charset="0"/>
            </a:rPr>
            <a:t>0.5</a:t>
          </a:r>
          <a:endParaRPr lang="es-CO" sz="1400" dirty="0">
            <a:latin typeface="Calibri" panose="020F0502020204030204" pitchFamily="34" charset="0"/>
          </a:endParaRPr>
        </a:p>
      </dgm:t>
    </dgm:pt>
    <dgm:pt modelId="{9D773EFB-2B15-454A-9DEB-F248EAD74BA8}" type="parTrans" cxnId="{9BD9719C-D803-431A-99B3-DBD7D3E80A0D}">
      <dgm:prSet/>
      <dgm:spPr/>
      <dgm:t>
        <a:bodyPr/>
        <a:lstStyle/>
        <a:p>
          <a:endParaRPr lang="es-CO"/>
        </a:p>
      </dgm:t>
    </dgm:pt>
    <dgm:pt modelId="{AB75ECE6-9C97-428D-8FC6-81E9D2BAC53C}" type="sibTrans" cxnId="{9BD9719C-D803-431A-99B3-DBD7D3E80A0D}">
      <dgm:prSet/>
      <dgm:spPr/>
      <dgm:t>
        <a:bodyPr/>
        <a:lstStyle/>
        <a:p>
          <a:endParaRPr lang="es-CO"/>
        </a:p>
      </dgm:t>
    </dgm:pt>
    <dgm:pt modelId="{37B061B7-8DF1-40B2-9C51-1A62A551B7AF}">
      <dgm:prSet phldrT="[Texto]" custT="1"/>
      <dgm:spPr/>
      <dgm:t>
        <a:bodyPr/>
        <a:lstStyle/>
        <a:p>
          <a:r>
            <a:rPr lang="es-CO" sz="1400" dirty="0" smtClean="0">
              <a:latin typeface="Calibri" panose="020F0502020204030204" pitchFamily="34" charset="0"/>
            </a:rPr>
            <a:t>Alguno de los miembros del equipo no puede cumplir con sus asignaciones por razones de diferente índole</a:t>
          </a:r>
          <a:endParaRPr lang="es-CO" sz="1400" dirty="0">
            <a:latin typeface="Calibri" panose="020F0502020204030204" pitchFamily="34" charset="0"/>
          </a:endParaRPr>
        </a:p>
      </dgm:t>
    </dgm:pt>
    <dgm:pt modelId="{6B6808E9-DE34-4650-961F-DB5200F37504}" type="parTrans" cxnId="{7119FB40-8BB1-484A-855B-94AEC90B0842}">
      <dgm:prSet/>
      <dgm:spPr/>
      <dgm:t>
        <a:bodyPr/>
        <a:lstStyle/>
        <a:p>
          <a:endParaRPr lang="es-CO"/>
        </a:p>
      </dgm:t>
    </dgm:pt>
    <dgm:pt modelId="{20C8F36F-54C6-43F1-8F61-29CCA11D31DB}" type="sibTrans" cxnId="{7119FB40-8BB1-484A-855B-94AEC90B0842}">
      <dgm:prSet/>
      <dgm:spPr/>
      <dgm:t>
        <a:bodyPr/>
        <a:lstStyle/>
        <a:p>
          <a:endParaRPr lang="es-CO"/>
        </a:p>
      </dgm:t>
    </dgm:pt>
    <dgm:pt modelId="{870EB194-B412-419C-B6DA-0887D955A1F3}">
      <dgm:prSet phldrT="[Texto]" custT="1"/>
      <dgm:spPr/>
      <dgm:t>
        <a:bodyPr/>
        <a:lstStyle/>
        <a:p>
          <a:r>
            <a:rPr lang="es-CO" sz="1400" dirty="0" smtClean="0">
              <a:latin typeface="Calibri" panose="020F0502020204030204" pitchFamily="34" charset="0"/>
            </a:rPr>
            <a:t>Se recibieron partes defectuosas y corregirlas dobló el tiempo requerido</a:t>
          </a:r>
          <a:endParaRPr lang="es-CO" sz="1400" dirty="0">
            <a:latin typeface="Calibri" panose="020F0502020204030204" pitchFamily="34" charset="0"/>
          </a:endParaRPr>
        </a:p>
      </dgm:t>
    </dgm:pt>
    <dgm:pt modelId="{6C8E2B2E-09AD-486E-ACA5-384E2ACF6D90}" type="parTrans" cxnId="{FBB240F6-600C-4E03-8AFE-ACF6E3FE3D86}">
      <dgm:prSet/>
      <dgm:spPr/>
      <dgm:t>
        <a:bodyPr/>
        <a:lstStyle/>
        <a:p>
          <a:endParaRPr lang="es-CO"/>
        </a:p>
      </dgm:t>
    </dgm:pt>
    <dgm:pt modelId="{D5689729-E3F2-46DB-BC2B-977791E7F99B}" type="sibTrans" cxnId="{FBB240F6-600C-4E03-8AFE-ACF6E3FE3D86}">
      <dgm:prSet/>
      <dgm:spPr/>
      <dgm:t>
        <a:bodyPr/>
        <a:lstStyle/>
        <a:p>
          <a:endParaRPr lang="es-CO"/>
        </a:p>
      </dgm:t>
    </dgm:pt>
    <dgm:pt modelId="{1178B7CC-56C0-40D4-B1DB-EE5DEF36D179}">
      <dgm:prSet phldrT="[Texto]" custT="1"/>
      <dgm:spPr/>
      <dgm:t>
        <a:bodyPr/>
        <a:lstStyle/>
        <a:p>
          <a:r>
            <a:rPr lang="es-CO" sz="1400" dirty="0" smtClean="0">
              <a:latin typeface="Calibri" panose="020F0502020204030204" pitchFamily="34" charset="0"/>
            </a:rPr>
            <a:t>0.5</a:t>
          </a:r>
        </a:p>
      </dgm:t>
    </dgm:pt>
    <dgm:pt modelId="{7F8702F7-90E5-4248-AAB1-FE5AD363BF1C}" type="parTrans" cxnId="{7A4094B1-49DA-43FC-ABA7-35D941A79955}">
      <dgm:prSet/>
      <dgm:spPr/>
      <dgm:t>
        <a:bodyPr/>
        <a:lstStyle/>
        <a:p>
          <a:endParaRPr lang="es-CO"/>
        </a:p>
      </dgm:t>
    </dgm:pt>
    <dgm:pt modelId="{D78399F6-6BA2-4489-9334-54B08CB1EA5A}" type="sibTrans" cxnId="{7A4094B1-49DA-43FC-ABA7-35D941A79955}">
      <dgm:prSet/>
      <dgm:spPr/>
      <dgm:t>
        <a:bodyPr/>
        <a:lstStyle/>
        <a:p>
          <a:endParaRPr lang="es-CO"/>
        </a:p>
      </dgm:t>
    </dgm:pt>
    <dgm:pt modelId="{00B6A648-B9E6-4DC4-8504-1C5040040B86}">
      <dgm:prSet phldrT="[Texto]" custT="1"/>
      <dgm:spPr/>
      <dgm:t>
        <a:bodyPr/>
        <a:lstStyle/>
        <a:p>
          <a:r>
            <a:rPr lang="es-ES" sz="1400" dirty="0" smtClean="0">
              <a:latin typeface="Calibri" panose="020F0502020204030204" pitchFamily="34" charset="0"/>
            </a:rPr>
            <a:t>El sistema complejo fue diseñado en partes, cuando la integración falló fue necesario rediseñar todo</a:t>
          </a:r>
          <a:endParaRPr lang="es-CO" sz="1400" dirty="0" smtClean="0">
            <a:latin typeface="Calibri" panose="020F0502020204030204" pitchFamily="34" charset="0"/>
          </a:endParaRPr>
        </a:p>
      </dgm:t>
    </dgm:pt>
    <dgm:pt modelId="{E4AEFA91-AA9E-4B16-A29E-73EA04700A72}" type="parTrans" cxnId="{3042402D-9D41-4689-BDE9-F0FB6C5ECD07}">
      <dgm:prSet/>
      <dgm:spPr/>
      <dgm:t>
        <a:bodyPr/>
        <a:lstStyle/>
        <a:p>
          <a:endParaRPr lang="es-CO"/>
        </a:p>
      </dgm:t>
    </dgm:pt>
    <dgm:pt modelId="{65C3381B-DEAF-4E83-9232-36DF0A60C446}" type="sibTrans" cxnId="{3042402D-9D41-4689-BDE9-F0FB6C5ECD07}">
      <dgm:prSet/>
      <dgm:spPr/>
      <dgm:t>
        <a:bodyPr/>
        <a:lstStyle/>
        <a:p>
          <a:endParaRPr lang="es-CO"/>
        </a:p>
      </dgm:t>
    </dgm:pt>
    <dgm:pt modelId="{08C35F4B-B0DC-4039-80A7-4D50167C69B8}">
      <dgm:prSet phldrT="[Texto]" custT="1"/>
      <dgm:spPr/>
      <dgm:t>
        <a:bodyPr/>
        <a:lstStyle/>
        <a:p>
          <a:r>
            <a:rPr lang="es-CO" sz="1400" dirty="0" smtClean="0">
              <a:latin typeface="Calibri" panose="020F0502020204030204" pitchFamily="34" charset="0"/>
            </a:rPr>
            <a:t>0.7</a:t>
          </a:r>
        </a:p>
      </dgm:t>
    </dgm:pt>
    <dgm:pt modelId="{735BA594-2507-4A1F-9D3F-58CE6853B3BC}" type="parTrans" cxnId="{1D375905-0C42-412A-87D6-FCA799104677}">
      <dgm:prSet/>
      <dgm:spPr/>
      <dgm:t>
        <a:bodyPr/>
        <a:lstStyle/>
        <a:p>
          <a:endParaRPr lang="es-CO"/>
        </a:p>
      </dgm:t>
    </dgm:pt>
    <dgm:pt modelId="{CF7C096C-9DB8-440F-915B-817B7BC551B2}" type="sibTrans" cxnId="{1D375905-0C42-412A-87D6-FCA799104677}">
      <dgm:prSet/>
      <dgm:spPr/>
      <dgm:t>
        <a:bodyPr/>
        <a:lstStyle/>
        <a:p>
          <a:endParaRPr lang="es-CO"/>
        </a:p>
      </dgm:t>
    </dgm:pt>
    <dgm:pt modelId="{C1E63136-BD19-4CB1-B544-95286E813542}">
      <dgm:prSet phldrT="[Texto]" custT="1"/>
      <dgm:spPr/>
      <dgm:t>
        <a:bodyPr/>
        <a:lstStyle/>
        <a:p>
          <a:r>
            <a:rPr lang="es-CO" sz="1400" dirty="0" smtClean="0">
              <a:latin typeface="Calibri" panose="020F0502020204030204" pitchFamily="34" charset="0"/>
            </a:rPr>
            <a:t>Ningún integrante del proyecto conocía la tecnología</a:t>
          </a:r>
        </a:p>
      </dgm:t>
    </dgm:pt>
    <dgm:pt modelId="{B1D47249-5C35-4D29-9FBC-57D57881B00D}" type="parTrans" cxnId="{298DF3E7-CD06-4AB9-8F07-D260A11D2920}">
      <dgm:prSet/>
      <dgm:spPr/>
      <dgm:t>
        <a:bodyPr/>
        <a:lstStyle/>
        <a:p>
          <a:endParaRPr lang="es-CO"/>
        </a:p>
      </dgm:t>
    </dgm:pt>
    <dgm:pt modelId="{ED14055B-AE0D-41BC-9EAF-E36FF5B5A232}" type="sibTrans" cxnId="{298DF3E7-CD06-4AB9-8F07-D260A11D2920}">
      <dgm:prSet/>
      <dgm:spPr/>
      <dgm:t>
        <a:bodyPr/>
        <a:lstStyle/>
        <a:p>
          <a:endParaRPr lang="es-CO"/>
        </a:p>
      </dgm:t>
    </dgm:pt>
    <dgm:pt modelId="{14B8DBDC-FAD8-423A-AFBB-88B6981FDF03}">
      <dgm:prSet phldrT="[Texto]" custT="1"/>
      <dgm:spPr/>
      <dgm:t>
        <a:bodyPr/>
        <a:lstStyle/>
        <a:p>
          <a:r>
            <a:rPr lang="es-CO" sz="1400" dirty="0" smtClean="0">
              <a:latin typeface="Calibri" panose="020F0502020204030204" pitchFamily="34" charset="0"/>
            </a:rPr>
            <a:t>0.7</a:t>
          </a:r>
        </a:p>
      </dgm:t>
    </dgm:pt>
    <dgm:pt modelId="{E5911849-44F6-4F28-8319-A774ABA433BE}" type="parTrans" cxnId="{48416D92-2592-4B3B-A3C6-431BF311D205}">
      <dgm:prSet/>
      <dgm:spPr/>
      <dgm:t>
        <a:bodyPr/>
        <a:lstStyle/>
        <a:p>
          <a:endParaRPr lang="es-CO"/>
        </a:p>
      </dgm:t>
    </dgm:pt>
    <dgm:pt modelId="{1ACF0FE4-C3B5-485D-B0E5-3C5D3E6C504A}" type="sibTrans" cxnId="{48416D92-2592-4B3B-A3C6-431BF311D205}">
      <dgm:prSet/>
      <dgm:spPr/>
      <dgm:t>
        <a:bodyPr/>
        <a:lstStyle/>
        <a:p>
          <a:endParaRPr lang="es-CO"/>
        </a:p>
      </dgm:t>
    </dgm:pt>
    <dgm:pt modelId="{13DFBE3D-CAFC-4596-AD77-73FF66BFEA0D}">
      <dgm:prSet phldrT="[Texto]" custT="1"/>
      <dgm:spPr/>
      <dgm:t>
        <a:bodyPr/>
        <a:lstStyle/>
        <a:p>
          <a:r>
            <a:rPr lang="es-CO" sz="1400" dirty="0" smtClean="0">
              <a:latin typeface="Calibri" panose="020F0502020204030204" pitchFamily="34" charset="0"/>
            </a:rPr>
            <a:t>La planeación es inexacta porque hay una definición errónea del proxy de estimación.</a:t>
          </a:r>
        </a:p>
      </dgm:t>
    </dgm:pt>
    <dgm:pt modelId="{B71C73ED-E435-49A7-BD83-9BEF547A7D8E}" type="parTrans" cxnId="{FF4D3C21-B4BC-4251-9F7A-87C01FA3C3B1}">
      <dgm:prSet/>
      <dgm:spPr/>
      <dgm:t>
        <a:bodyPr/>
        <a:lstStyle/>
        <a:p>
          <a:endParaRPr lang="es-CO"/>
        </a:p>
      </dgm:t>
    </dgm:pt>
    <dgm:pt modelId="{D64DA15B-94CF-461E-B709-B0D5D869E70E}" type="sibTrans" cxnId="{FF4D3C21-B4BC-4251-9F7A-87C01FA3C3B1}">
      <dgm:prSet/>
      <dgm:spPr/>
      <dgm:t>
        <a:bodyPr/>
        <a:lstStyle/>
        <a:p>
          <a:endParaRPr lang="es-CO"/>
        </a:p>
      </dgm:t>
    </dgm:pt>
    <dgm:pt modelId="{583F73B9-FDA0-4BAE-944A-C4FA7EDC29CC}">
      <dgm:prSet phldrT="[Texto]" custT="1"/>
      <dgm:spPr/>
      <dgm:t>
        <a:bodyPr/>
        <a:lstStyle/>
        <a:p>
          <a:r>
            <a:rPr lang="es-CO" sz="1400" dirty="0" smtClean="0">
              <a:latin typeface="Calibri" panose="020F0502020204030204" pitchFamily="34" charset="0"/>
            </a:rPr>
            <a:t>0.9</a:t>
          </a:r>
        </a:p>
      </dgm:t>
    </dgm:pt>
    <dgm:pt modelId="{943D9C4B-E327-49E0-9267-0F81B39EC38F}" type="parTrans" cxnId="{4EE60DF1-5F65-4D56-B1FB-2DBF01D590E9}">
      <dgm:prSet/>
      <dgm:spPr/>
      <dgm:t>
        <a:bodyPr/>
        <a:lstStyle/>
        <a:p>
          <a:endParaRPr lang="es-CO"/>
        </a:p>
      </dgm:t>
    </dgm:pt>
    <dgm:pt modelId="{64E6076F-CED1-4893-9698-E98AF6B3FCEA}" type="sibTrans" cxnId="{4EE60DF1-5F65-4D56-B1FB-2DBF01D590E9}">
      <dgm:prSet/>
      <dgm:spPr/>
      <dgm:t>
        <a:bodyPr/>
        <a:lstStyle/>
        <a:p>
          <a:endParaRPr lang="es-CO"/>
        </a:p>
      </dgm:t>
    </dgm:pt>
    <dgm:pt modelId="{F4149870-EE33-48FD-94B9-21ED3E77B362}" type="pres">
      <dgm:prSet presAssocID="{0E434F1A-E590-4BFB-A456-85CE314A36E5}" presName="linear" presStyleCnt="0">
        <dgm:presLayoutVars>
          <dgm:dir/>
          <dgm:animLvl val="lvl"/>
          <dgm:resizeHandles val="exact"/>
        </dgm:presLayoutVars>
      </dgm:prSet>
      <dgm:spPr/>
    </dgm:pt>
    <dgm:pt modelId="{450B9F4A-5023-412D-8198-DADA7EC5906C}" type="pres">
      <dgm:prSet presAssocID="{F0A2D4B7-5333-4A5D-9B1D-19318D388B6F}" presName="parentLin" presStyleCnt="0"/>
      <dgm:spPr/>
    </dgm:pt>
    <dgm:pt modelId="{014AD380-04A8-440B-8987-9F9B601A0471}" type="pres">
      <dgm:prSet presAssocID="{F0A2D4B7-5333-4A5D-9B1D-19318D388B6F}" presName="parentLeftMargin" presStyleLbl="node1" presStyleIdx="0" presStyleCnt="6"/>
      <dgm:spPr/>
    </dgm:pt>
    <dgm:pt modelId="{DD3BB286-2A20-460B-A086-55D132549997}" type="pres">
      <dgm:prSet presAssocID="{F0A2D4B7-5333-4A5D-9B1D-19318D388B6F}" presName="parentText" presStyleLbl="node1" presStyleIdx="0" presStyleCnt="6">
        <dgm:presLayoutVars>
          <dgm:chMax val="0"/>
          <dgm:bulletEnabled val="1"/>
        </dgm:presLayoutVars>
      </dgm:prSet>
      <dgm:spPr/>
    </dgm:pt>
    <dgm:pt modelId="{83D6ACAC-3053-4A6F-A7D5-F09A6230086B}" type="pres">
      <dgm:prSet presAssocID="{F0A2D4B7-5333-4A5D-9B1D-19318D388B6F}" presName="negativeSpace" presStyleCnt="0"/>
      <dgm:spPr/>
    </dgm:pt>
    <dgm:pt modelId="{CDDD6A9E-1825-4E64-97D5-75553023AD0A}" type="pres">
      <dgm:prSet presAssocID="{F0A2D4B7-5333-4A5D-9B1D-19318D388B6F}" presName="childText" presStyleLbl="conFgAcc1" presStyleIdx="0" presStyleCnt="6">
        <dgm:presLayoutVars>
          <dgm:bulletEnabled val="1"/>
        </dgm:presLayoutVars>
      </dgm:prSet>
      <dgm:spPr/>
    </dgm:pt>
    <dgm:pt modelId="{48A7EFF9-58F5-4FB4-9547-A5345F082400}" type="pres">
      <dgm:prSet presAssocID="{F37274CA-356D-4007-B156-98A137BBD73C}" presName="spaceBetweenRectangles" presStyleCnt="0"/>
      <dgm:spPr/>
    </dgm:pt>
    <dgm:pt modelId="{D01975A3-61EE-4F7E-97D0-02FCAEE5FC4B}" type="pres">
      <dgm:prSet presAssocID="{870EB194-B412-419C-B6DA-0887D955A1F3}" presName="parentLin" presStyleCnt="0"/>
      <dgm:spPr/>
    </dgm:pt>
    <dgm:pt modelId="{19415308-1977-47D0-8E45-8E92FF5E3D75}" type="pres">
      <dgm:prSet presAssocID="{870EB194-B412-419C-B6DA-0887D955A1F3}" presName="parentLeftMargin" presStyleLbl="node1" presStyleIdx="0" presStyleCnt="6"/>
      <dgm:spPr/>
    </dgm:pt>
    <dgm:pt modelId="{D18B8E1E-9964-4986-A5D9-59A5D5228E7A}" type="pres">
      <dgm:prSet presAssocID="{870EB194-B412-419C-B6DA-0887D955A1F3}" presName="parentText" presStyleLbl="node1" presStyleIdx="1" presStyleCnt="6">
        <dgm:presLayoutVars>
          <dgm:chMax val="0"/>
          <dgm:bulletEnabled val="1"/>
        </dgm:presLayoutVars>
      </dgm:prSet>
      <dgm:spPr/>
    </dgm:pt>
    <dgm:pt modelId="{93F75757-72BE-431B-9038-0F5AE2F549E2}" type="pres">
      <dgm:prSet presAssocID="{870EB194-B412-419C-B6DA-0887D955A1F3}" presName="negativeSpace" presStyleCnt="0"/>
      <dgm:spPr/>
    </dgm:pt>
    <dgm:pt modelId="{627D6036-3864-4DB0-8E4A-B0233F9DA2F0}" type="pres">
      <dgm:prSet presAssocID="{870EB194-B412-419C-B6DA-0887D955A1F3}" presName="childText" presStyleLbl="conFgAcc1" presStyleIdx="1" presStyleCnt="6">
        <dgm:presLayoutVars>
          <dgm:bulletEnabled val="1"/>
        </dgm:presLayoutVars>
      </dgm:prSet>
      <dgm:spPr/>
    </dgm:pt>
    <dgm:pt modelId="{144E13B9-EF17-42B0-A452-AA88C30B6B35}" type="pres">
      <dgm:prSet presAssocID="{D5689729-E3F2-46DB-BC2B-977791E7F99B}" presName="spaceBetweenRectangles" presStyleCnt="0"/>
      <dgm:spPr/>
    </dgm:pt>
    <dgm:pt modelId="{9538C7F7-26E2-4287-AA0E-E87A3D2045F9}" type="pres">
      <dgm:prSet presAssocID="{37B061B7-8DF1-40B2-9C51-1A62A551B7AF}" presName="parentLin" presStyleCnt="0"/>
      <dgm:spPr/>
    </dgm:pt>
    <dgm:pt modelId="{E2F6DC86-6E50-4689-ADE6-71123437FEEF}" type="pres">
      <dgm:prSet presAssocID="{37B061B7-8DF1-40B2-9C51-1A62A551B7AF}" presName="parentLeftMargin" presStyleLbl="node1" presStyleIdx="1" presStyleCnt="6"/>
      <dgm:spPr/>
    </dgm:pt>
    <dgm:pt modelId="{B38B7700-0263-4867-A19F-F48E66B8F255}" type="pres">
      <dgm:prSet presAssocID="{37B061B7-8DF1-40B2-9C51-1A62A551B7AF}" presName="parentText" presStyleLbl="node1" presStyleIdx="2" presStyleCnt="6">
        <dgm:presLayoutVars>
          <dgm:chMax val="0"/>
          <dgm:bulletEnabled val="1"/>
        </dgm:presLayoutVars>
      </dgm:prSet>
      <dgm:spPr/>
    </dgm:pt>
    <dgm:pt modelId="{FE1A1D47-B2BF-4A10-86A0-EB272F2FB0D6}" type="pres">
      <dgm:prSet presAssocID="{37B061B7-8DF1-40B2-9C51-1A62A551B7AF}" presName="negativeSpace" presStyleCnt="0"/>
      <dgm:spPr/>
    </dgm:pt>
    <dgm:pt modelId="{B69A4411-0D9B-4F09-B33D-294D790A96F4}" type="pres">
      <dgm:prSet presAssocID="{37B061B7-8DF1-40B2-9C51-1A62A551B7AF}" presName="childText" presStyleLbl="conFgAcc1" presStyleIdx="2" presStyleCnt="6">
        <dgm:presLayoutVars>
          <dgm:bulletEnabled val="1"/>
        </dgm:presLayoutVars>
      </dgm:prSet>
      <dgm:spPr/>
    </dgm:pt>
    <dgm:pt modelId="{C57E2EE2-F6F5-4AE2-932A-191E3D1320AA}" type="pres">
      <dgm:prSet presAssocID="{20C8F36F-54C6-43F1-8F61-29CCA11D31DB}" presName="spaceBetweenRectangles" presStyleCnt="0"/>
      <dgm:spPr/>
    </dgm:pt>
    <dgm:pt modelId="{2A454893-A998-4C4B-BD8D-9B4DAC7567F1}" type="pres">
      <dgm:prSet presAssocID="{00B6A648-B9E6-4DC4-8504-1C5040040B86}" presName="parentLin" presStyleCnt="0"/>
      <dgm:spPr/>
    </dgm:pt>
    <dgm:pt modelId="{9F70C442-1003-4362-9119-5E64CCDA58D8}" type="pres">
      <dgm:prSet presAssocID="{00B6A648-B9E6-4DC4-8504-1C5040040B86}" presName="parentLeftMargin" presStyleLbl="node1" presStyleIdx="2" presStyleCnt="6"/>
      <dgm:spPr/>
    </dgm:pt>
    <dgm:pt modelId="{C0031E30-00F3-4AA9-AE73-9D7E50752DB9}" type="pres">
      <dgm:prSet presAssocID="{00B6A648-B9E6-4DC4-8504-1C5040040B86}" presName="parentText" presStyleLbl="node1" presStyleIdx="3" presStyleCnt="6">
        <dgm:presLayoutVars>
          <dgm:chMax val="0"/>
          <dgm:bulletEnabled val="1"/>
        </dgm:presLayoutVars>
      </dgm:prSet>
      <dgm:spPr/>
    </dgm:pt>
    <dgm:pt modelId="{6699AEAC-1A44-442F-9C09-7D355E21CC98}" type="pres">
      <dgm:prSet presAssocID="{00B6A648-B9E6-4DC4-8504-1C5040040B86}" presName="negativeSpace" presStyleCnt="0"/>
      <dgm:spPr/>
    </dgm:pt>
    <dgm:pt modelId="{08E549C7-2D2D-4B66-AB08-CD71F72D5B9F}" type="pres">
      <dgm:prSet presAssocID="{00B6A648-B9E6-4DC4-8504-1C5040040B86}" presName="childText" presStyleLbl="conFgAcc1" presStyleIdx="3" presStyleCnt="6">
        <dgm:presLayoutVars>
          <dgm:bulletEnabled val="1"/>
        </dgm:presLayoutVars>
      </dgm:prSet>
      <dgm:spPr/>
    </dgm:pt>
    <dgm:pt modelId="{FBBA3AC6-6090-4930-9024-38668938817F}" type="pres">
      <dgm:prSet presAssocID="{65C3381B-DEAF-4E83-9232-36DF0A60C446}" presName="spaceBetweenRectangles" presStyleCnt="0"/>
      <dgm:spPr/>
    </dgm:pt>
    <dgm:pt modelId="{530EB35E-9BED-4232-84CA-2176C1D1C4DD}" type="pres">
      <dgm:prSet presAssocID="{C1E63136-BD19-4CB1-B544-95286E813542}" presName="parentLin" presStyleCnt="0"/>
      <dgm:spPr/>
    </dgm:pt>
    <dgm:pt modelId="{A7EE6DE5-2A11-4C93-91B7-50F4C5E75B02}" type="pres">
      <dgm:prSet presAssocID="{C1E63136-BD19-4CB1-B544-95286E813542}" presName="parentLeftMargin" presStyleLbl="node1" presStyleIdx="3" presStyleCnt="6"/>
      <dgm:spPr/>
    </dgm:pt>
    <dgm:pt modelId="{2846CA31-5CFA-42BC-B02F-4CA62760A959}" type="pres">
      <dgm:prSet presAssocID="{C1E63136-BD19-4CB1-B544-95286E813542}" presName="parentText" presStyleLbl="node1" presStyleIdx="4" presStyleCnt="6">
        <dgm:presLayoutVars>
          <dgm:chMax val="0"/>
          <dgm:bulletEnabled val="1"/>
        </dgm:presLayoutVars>
      </dgm:prSet>
      <dgm:spPr/>
    </dgm:pt>
    <dgm:pt modelId="{6EF09231-9D25-4E3A-86D6-6E5490054052}" type="pres">
      <dgm:prSet presAssocID="{C1E63136-BD19-4CB1-B544-95286E813542}" presName="negativeSpace" presStyleCnt="0"/>
      <dgm:spPr/>
    </dgm:pt>
    <dgm:pt modelId="{A6EE6006-83E5-402C-BA2C-90EBC17D5FF3}" type="pres">
      <dgm:prSet presAssocID="{C1E63136-BD19-4CB1-B544-95286E813542}" presName="childText" presStyleLbl="conFgAcc1" presStyleIdx="4" presStyleCnt="6">
        <dgm:presLayoutVars>
          <dgm:bulletEnabled val="1"/>
        </dgm:presLayoutVars>
      </dgm:prSet>
      <dgm:spPr/>
    </dgm:pt>
    <dgm:pt modelId="{710F2A25-144B-41C1-BCD0-DACFE3074FF7}" type="pres">
      <dgm:prSet presAssocID="{ED14055B-AE0D-41BC-9EAF-E36FF5B5A232}" presName="spaceBetweenRectangles" presStyleCnt="0"/>
      <dgm:spPr/>
    </dgm:pt>
    <dgm:pt modelId="{9D02571F-2F17-4ED8-9712-56C1CF7F9201}" type="pres">
      <dgm:prSet presAssocID="{13DFBE3D-CAFC-4596-AD77-73FF66BFEA0D}" presName="parentLin" presStyleCnt="0"/>
      <dgm:spPr/>
    </dgm:pt>
    <dgm:pt modelId="{66F04030-851B-4755-A7A1-09CCDFC2C1E1}" type="pres">
      <dgm:prSet presAssocID="{13DFBE3D-CAFC-4596-AD77-73FF66BFEA0D}" presName="parentLeftMargin" presStyleLbl="node1" presStyleIdx="4" presStyleCnt="6"/>
      <dgm:spPr/>
    </dgm:pt>
    <dgm:pt modelId="{D682C491-1CAB-433A-9081-8411770E419E}" type="pres">
      <dgm:prSet presAssocID="{13DFBE3D-CAFC-4596-AD77-73FF66BFEA0D}" presName="parentText" presStyleLbl="node1" presStyleIdx="5" presStyleCnt="6">
        <dgm:presLayoutVars>
          <dgm:chMax val="0"/>
          <dgm:bulletEnabled val="1"/>
        </dgm:presLayoutVars>
      </dgm:prSet>
      <dgm:spPr/>
    </dgm:pt>
    <dgm:pt modelId="{94ECC0A4-DB00-4741-A64D-4998F6B79A8F}" type="pres">
      <dgm:prSet presAssocID="{13DFBE3D-CAFC-4596-AD77-73FF66BFEA0D}" presName="negativeSpace" presStyleCnt="0"/>
      <dgm:spPr/>
    </dgm:pt>
    <dgm:pt modelId="{AE07A581-4F12-49F9-9395-885A160034C6}" type="pres">
      <dgm:prSet presAssocID="{13DFBE3D-CAFC-4596-AD77-73FF66BFEA0D}" presName="childText" presStyleLbl="conFgAcc1" presStyleIdx="5" presStyleCnt="6">
        <dgm:presLayoutVars>
          <dgm:bulletEnabled val="1"/>
        </dgm:presLayoutVars>
      </dgm:prSet>
      <dgm:spPr/>
    </dgm:pt>
  </dgm:ptLst>
  <dgm:cxnLst>
    <dgm:cxn modelId="{287C4780-2E3E-41F6-8084-53F380711568}" type="presOf" srcId="{6402B381-CA65-4E63-8752-9ECA648CDCC6}" destId="{627D6036-3864-4DB0-8E4A-B0233F9DA2F0}" srcOrd="0" destOrd="0" presId="urn:microsoft.com/office/officeart/2005/8/layout/list1"/>
    <dgm:cxn modelId="{3042402D-9D41-4689-BDE9-F0FB6C5ECD07}" srcId="{0E434F1A-E590-4BFB-A456-85CE314A36E5}" destId="{00B6A648-B9E6-4DC4-8504-1C5040040B86}" srcOrd="3" destOrd="0" parTransId="{E4AEFA91-AA9E-4B16-A29E-73EA04700A72}" sibTransId="{65C3381B-DEAF-4E83-9232-36DF0A60C446}"/>
    <dgm:cxn modelId="{AD2A6E9F-2D0A-4F13-AD5F-D82DFEE240EC}" type="presOf" srcId="{13DFBE3D-CAFC-4596-AD77-73FF66BFEA0D}" destId="{66F04030-851B-4755-A7A1-09CCDFC2C1E1}" srcOrd="0" destOrd="0" presId="urn:microsoft.com/office/officeart/2005/8/layout/list1"/>
    <dgm:cxn modelId="{9317057D-E637-46A0-88B9-244C97B58A41}" type="presOf" srcId="{F0A2D4B7-5333-4A5D-9B1D-19318D388B6F}" destId="{014AD380-04A8-440B-8987-9F9B601A0471}" srcOrd="0" destOrd="0" presId="urn:microsoft.com/office/officeart/2005/8/layout/list1"/>
    <dgm:cxn modelId="{3A624532-D8D1-487F-85CC-558E363DA50C}" type="presOf" srcId="{08C35F4B-B0DC-4039-80A7-4D50167C69B8}" destId="{08E549C7-2D2D-4B66-AB08-CD71F72D5B9F}" srcOrd="0" destOrd="0" presId="urn:microsoft.com/office/officeart/2005/8/layout/list1"/>
    <dgm:cxn modelId="{7A4094B1-49DA-43FC-ABA7-35D941A79955}" srcId="{37B061B7-8DF1-40B2-9C51-1A62A551B7AF}" destId="{1178B7CC-56C0-40D4-B1DB-EE5DEF36D179}" srcOrd="0" destOrd="0" parTransId="{7F8702F7-90E5-4248-AAB1-FE5AD363BF1C}" sibTransId="{D78399F6-6BA2-4489-9334-54B08CB1EA5A}"/>
    <dgm:cxn modelId="{CD174127-237E-426D-9D55-91D357219F87}" type="presOf" srcId="{50333B98-D758-4A93-A840-4F56DE3FE997}" destId="{CDDD6A9E-1825-4E64-97D5-75553023AD0A}" srcOrd="0" destOrd="0" presId="urn:microsoft.com/office/officeart/2005/8/layout/list1"/>
    <dgm:cxn modelId="{FBB240F6-600C-4E03-8AFE-ACF6E3FE3D86}" srcId="{0E434F1A-E590-4BFB-A456-85CE314A36E5}" destId="{870EB194-B412-419C-B6DA-0887D955A1F3}" srcOrd="1" destOrd="0" parTransId="{6C8E2B2E-09AD-486E-ACA5-384E2ACF6D90}" sibTransId="{D5689729-E3F2-46DB-BC2B-977791E7F99B}"/>
    <dgm:cxn modelId="{E79B8892-D254-4BFA-883D-7E09DDEB4642}" type="presOf" srcId="{0E434F1A-E590-4BFB-A456-85CE314A36E5}" destId="{F4149870-EE33-48FD-94B9-21ED3E77B362}" srcOrd="0" destOrd="0" presId="urn:microsoft.com/office/officeart/2005/8/layout/list1"/>
    <dgm:cxn modelId="{1FF48DF2-C44D-4AB7-832F-B2D3D9DD46E2}" type="presOf" srcId="{870EB194-B412-419C-B6DA-0887D955A1F3}" destId="{19415308-1977-47D0-8E45-8E92FF5E3D75}" srcOrd="0" destOrd="0" presId="urn:microsoft.com/office/officeart/2005/8/layout/list1"/>
    <dgm:cxn modelId="{DCC931CD-9F67-4A11-93CC-9CF8FE0432DD}" type="presOf" srcId="{37B061B7-8DF1-40B2-9C51-1A62A551B7AF}" destId="{B38B7700-0263-4867-A19F-F48E66B8F255}" srcOrd="1" destOrd="0" presId="urn:microsoft.com/office/officeart/2005/8/layout/list1"/>
    <dgm:cxn modelId="{724D48C3-BD1B-430E-91B1-C552E81FBCD8}" type="presOf" srcId="{C1E63136-BD19-4CB1-B544-95286E813542}" destId="{2846CA31-5CFA-42BC-B02F-4CA62760A959}" srcOrd="1" destOrd="0" presId="urn:microsoft.com/office/officeart/2005/8/layout/list1"/>
    <dgm:cxn modelId="{7119FB40-8BB1-484A-855B-94AEC90B0842}" srcId="{0E434F1A-E590-4BFB-A456-85CE314A36E5}" destId="{37B061B7-8DF1-40B2-9C51-1A62A551B7AF}" srcOrd="2" destOrd="0" parTransId="{6B6808E9-DE34-4650-961F-DB5200F37504}" sibTransId="{20C8F36F-54C6-43F1-8F61-29CCA11D31DB}"/>
    <dgm:cxn modelId="{9908DA12-4791-4423-8C6D-9679C1D4D72F}" type="presOf" srcId="{F0A2D4B7-5333-4A5D-9B1D-19318D388B6F}" destId="{DD3BB286-2A20-460B-A086-55D132549997}" srcOrd="1" destOrd="0" presId="urn:microsoft.com/office/officeart/2005/8/layout/list1"/>
    <dgm:cxn modelId="{1D375905-0C42-412A-87D6-FCA799104677}" srcId="{00B6A648-B9E6-4DC4-8504-1C5040040B86}" destId="{08C35F4B-B0DC-4039-80A7-4D50167C69B8}" srcOrd="0" destOrd="0" parTransId="{735BA594-2507-4A1F-9D3F-58CE6853B3BC}" sibTransId="{CF7C096C-9DB8-440F-915B-817B7BC551B2}"/>
    <dgm:cxn modelId="{48416D92-2592-4B3B-A3C6-431BF311D205}" srcId="{C1E63136-BD19-4CB1-B544-95286E813542}" destId="{14B8DBDC-FAD8-423A-AFBB-88B6981FDF03}" srcOrd="0" destOrd="0" parTransId="{E5911849-44F6-4F28-8319-A774ABA433BE}" sibTransId="{1ACF0FE4-C3B5-485D-B0E5-3C5D3E6C504A}"/>
    <dgm:cxn modelId="{B3B376A7-F86D-4870-9853-D4F7858DC6EA}" type="presOf" srcId="{14B8DBDC-FAD8-423A-AFBB-88B6981FDF03}" destId="{A6EE6006-83E5-402C-BA2C-90EBC17D5FF3}" srcOrd="0" destOrd="0" presId="urn:microsoft.com/office/officeart/2005/8/layout/list1"/>
    <dgm:cxn modelId="{C0F90D25-E53F-4074-8B77-04BE22A7DC17}" type="presOf" srcId="{583F73B9-FDA0-4BAE-944A-C4FA7EDC29CC}" destId="{AE07A581-4F12-49F9-9395-885A160034C6}" srcOrd="0" destOrd="0" presId="urn:microsoft.com/office/officeart/2005/8/layout/list1"/>
    <dgm:cxn modelId="{FF4D3C21-B4BC-4251-9F7A-87C01FA3C3B1}" srcId="{0E434F1A-E590-4BFB-A456-85CE314A36E5}" destId="{13DFBE3D-CAFC-4596-AD77-73FF66BFEA0D}" srcOrd="5" destOrd="0" parTransId="{B71C73ED-E435-49A7-BD83-9BEF547A7D8E}" sibTransId="{D64DA15B-94CF-461E-B709-B0D5D869E70E}"/>
    <dgm:cxn modelId="{298DF3E7-CD06-4AB9-8F07-D260A11D2920}" srcId="{0E434F1A-E590-4BFB-A456-85CE314A36E5}" destId="{C1E63136-BD19-4CB1-B544-95286E813542}" srcOrd="4" destOrd="0" parTransId="{B1D47249-5C35-4D29-9FBC-57D57881B00D}" sibTransId="{ED14055B-AE0D-41BC-9EAF-E36FF5B5A232}"/>
    <dgm:cxn modelId="{8BF3DC6D-2041-46AF-A7BD-BD2F4820C6A9}" type="presOf" srcId="{00B6A648-B9E6-4DC4-8504-1C5040040B86}" destId="{9F70C442-1003-4362-9119-5E64CCDA58D8}" srcOrd="0" destOrd="0" presId="urn:microsoft.com/office/officeart/2005/8/layout/list1"/>
    <dgm:cxn modelId="{FBA5954F-A28F-48C9-A72A-7BBCEEF80DB5}" type="presOf" srcId="{37B061B7-8DF1-40B2-9C51-1A62A551B7AF}" destId="{E2F6DC86-6E50-4689-ADE6-71123437FEEF}" srcOrd="0" destOrd="0" presId="urn:microsoft.com/office/officeart/2005/8/layout/list1"/>
    <dgm:cxn modelId="{0B50CE0F-907A-47F1-8EC0-02D54299FEED}" type="presOf" srcId="{C1E63136-BD19-4CB1-B544-95286E813542}" destId="{A7EE6DE5-2A11-4C93-91B7-50F4C5E75B02}" srcOrd="0" destOrd="0" presId="urn:microsoft.com/office/officeart/2005/8/layout/list1"/>
    <dgm:cxn modelId="{0E074DE3-7147-45DD-9193-EA5A80B738E3}" type="presOf" srcId="{00B6A648-B9E6-4DC4-8504-1C5040040B86}" destId="{C0031E30-00F3-4AA9-AE73-9D7E50752DB9}" srcOrd="1" destOrd="0" presId="urn:microsoft.com/office/officeart/2005/8/layout/list1"/>
    <dgm:cxn modelId="{3BAB61D0-AE9D-4D60-B629-979665FFAA4B}" type="presOf" srcId="{1178B7CC-56C0-40D4-B1DB-EE5DEF36D179}" destId="{B69A4411-0D9B-4F09-B33D-294D790A96F4}" srcOrd="0" destOrd="0" presId="urn:microsoft.com/office/officeart/2005/8/layout/list1"/>
    <dgm:cxn modelId="{71956CD4-CFC9-4CCB-8CBB-BB65B0C91CF7}" type="presOf" srcId="{13DFBE3D-CAFC-4596-AD77-73FF66BFEA0D}" destId="{D682C491-1CAB-433A-9081-8411770E419E}" srcOrd="1" destOrd="0" presId="urn:microsoft.com/office/officeart/2005/8/layout/list1"/>
    <dgm:cxn modelId="{14A035D4-E791-44B3-80FD-73E4CC9163E7}" srcId="{0E434F1A-E590-4BFB-A456-85CE314A36E5}" destId="{F0A2D4B7-5333-4A5D-9B1D-19318D388B6F}" srcOrd="0" destOrd="0" parTransId="{2D66C986-AC73-47A7-AD50-D09A230191DA}" sibTransId="{F37274CA-356D-4007-B156-98A137BBD73C}"/>
    <dgm:cxn modelId="{670641C6-2C75-479D-BBD7-F5D86749D69C}" srcId="{F0A2D4B7-5333-4A5D-9B1D-19318D388B6F}" destId="{50333B98-D758-4A93-A840-4F56DE3FE997}" srcOrd="0" destOrd="0" parTransId="{1183320B-4790-4BE8-B73B-1E07DAF0C597}" sibTransId="{8BD1856E-E2AB-41BC-A043-C0012CE7FC04}"/>
    <dgm:cxn modelId="{4D35D64C-0855-44E7-8528-7E07A02891EF}" type="presOf" srcId="{870EB194-B412-419C-B6DA-0887D955A1F3}" destId="{D18B8E1E-9964-4986-A5D9-59A5D5228E7A}" srcOrd="1" destOrd="0" presId="urn:microsoft.com/office/officeart/2005/8/layout/list1"/>
    <dgm:cxn modelId="{9BD9719C-D803-431A-99B3-DBD7D3E80A0D}" srcId="{870EB194-B412-419C-B6DA-0887D955A1F3}" destId="{6402B381-CA65-4E63-8752-9ECA648CDCC6}" srcOrd="0" destOrd="0" parTransId="{9D773EFB-2B15-454A-9DEB-F248EAD74BA8}" sibTransId="{AB75ECE6-9C97-428D-8FC6-81E9D2BAC53C}"/>
    <dgm:cxn modelId="{4EE60DF1-5F65-4D56-B1FB-2DBF01D590E9}" srcId="{13DFBE3D-CAFC-4596-AD77-73FF66BFEA0D}" destId="{583F73B9-FDA0-4BAE-944A-C4FA7EDC29CC}" srcOrd="0" destOrd="0" parTransId="{943D9C4B-E327-49E0-9267-0F81B39EC38F}" sibTransId="{64E6076F-CED1-4893-9698-E98AF6B3FCEA}"/>
    <dgm:cxn modelId="{4A34AAA4-2012-4CBF-A379-53E1FD349805}" type="presParOf" srcId="{F4149870-EE33-48FD-94B9-21ED3E77B362}" destId="{450B9F4A-5023-412D-8198-DADA7EC5906C}" srcOrd="0" destOrd="0" presId="urn:microsoft.com/office/officeart/2005/8/layout/list1"/>
    <dgm:cxn modelId="{8758B301-CCA4-4B9E-9B26-87E14AE97477}" type="presParOf" srcId="{450B9F4A-5023-412D-8198-DADA7EC5906C}" destId="{014AD380-04A8-440B-8987-9F9B601A0471}" srcOrd="0" destOrd="0" presId="urn:microsoft.com/office/officeart/2005/8/layout/list1"/>
    <dgm:cxn modelId="{68E4F8FD-9621-4F32-A472-C4D6E651E959}" type="presParOf" srcId="{450B9F4A-5023-412D-8198-DADA7EC5906C}" destId="{DD3BB286-2A20-460B-A086-55D132549997}" srcOrd="1" destOrd="0" presId="urn:microsoft.com/office/officeart/2005/8/layout/list1"/>
    <dgm:cxn modelId="{029A68CE-F109-4C78-BCDC-5D7E8262D7BC}" type="presParOf" srcId="{F4149870-EE33-48FD-94B9-21ED3E77B362}" destId="{83D6ACAC-3053-4A6F-A7D5-F09A6230086B}" srcOrd="1" destOrd="0" presId="urn:microsoft.com/office/officeart/2005/8/layout/list1"/>
    <dgm:cxn modelId="{BBCB3942-EF0E-4438-9022-D8E9E54CC095}" type="presParOf" srcId="{F4149870-EE33-48FD-94B9-21ED3E77B362}" destId="{CDDD6A9E-1825-4E64-97D5-75553023AD0A}" srcOrd="2" destOrd="0" presId="urn:microsoft.com/office/officeart/2005/8/layout/list1"/>
    <dgm:cxn modelId="{82333225-9D70-4CB6-B98E-0B4D5BCBE8D5}" type="presParOf" srcId="{F4149870-EE33-48FD-94B9-21ED3E77B362}" destId="{48A7EFF9-58F5-4FB4-9547-A5345F082400}" srcOrd="3" destOrd="0" presId="urn:microsoft.com/office/officeart/2005/8/layout/list1"/>
    <dgm:cxn modelId="{4A2B84A1-D58C-4591-A2EC-85A66E442C3A}" type="presParOf" srcId="{F4149870-EE33-48FD-94B9-21ED3E77B362}" destId="{D01975A3-61EE-4F7E-97D0-02FCAEE5FC4B}" srcOrd="4" destOrd="0" presId="urn:microsoft.com/office/officeart/2005/8/layout/list1"/>
    <dgm:cxn modelId="{AC45B73C-4C46-4A19-B5F5-4D6A41D594FB}" type="presParOf" srcId="{D01975A3-61EE-4F7E-97D0-02FCAEE5FC4B}" destId="{19415308-1977-47D0-8E45-8E92FF5E3D75}" srcOrd="0" destOrd="0" presId="urn:microsoft.com/office/officeart/2005/8/layout/list1"/>
    <dgm:cxn modelId="{D4EF0A3C-5535-47ED-A0F1-EE9EFA0D6D4C}" type="presParOf" srcId="{D01975A3-61EE-4F7E-97D0-02FCAEE5FC4B}" destId="{D18B8E1E-9964-4986-A5D9-59A5D5228E7A}" srcOrd="1" destOrd="0" presId="urn:microsoft.com/office/officeart/2005/8/layout/list1"/>
    <dgm:cxn modelId="{CED9178F-E30A-4092-9E3B-1002B5279BB8}" type="presParOf" srcId="{F4149870-EE33-48FD-94B9-21ED3E77B362}" destId="{93F75757-72BE-431B-9038-0F5AE2F549E2}" srcOrd="5" destOrd="0" presId="urn:microsoft.com/office/officeart/2005/8/layout/list1"/>
    <dgm:cxn modelId="{FA9D11D8-035D-443D-B0BB-9FF5314660DE}" type="presParOf" srcId="{F4149870-EE33-48FD-94B9-21ED3E77B362}" destId="{627D6036-3864-4DB0-8E4A-B0233F9DA2F0}" srcOrd="6" destOrd="0" presId="urn:microsoft.com/office/officeart/2005/8/layout/list1"/>
    <dgm:cxn modelId="{36922DF3-928E-4378-86F5-B65E8137F985}" type="presParOf" srcId="{F4149870-EE33-48FD-94B9-21ED3E77B362}" destId="{144E13B9-EF17-42B0-A452-AA88C30B6B35}" srcOrd="7" destOrd="0" presId="urn:microsoft.com/office/officeart/2005/8/layout/list1"/>
    <dgm:cxn modelId="{9810604A-1A6F-4A2D-B162-0CAB6AB879CD}" type="presParOf" srcId="{F4149870-EE33-48FD-94B9-21ED3E77B362}" destId="{9538C7F7-26E2-4287-AA0E-E87A3D2045F9}" srcOrd="8" destOrd="0" presId="urn:microsoft.com/office/officeart/2005/8/layout/list1"/>
    <dgm:cxn modelId="{6919931F-AD63-42B7-BFDF-BF5124113768}" type="presParOf" srcId="{9538C7F7-26E2-4287-AA0E-E87A3D2045F9}" destId="{E2F6DC86-6E50-4689-ADE6-71123437FEEF}" srcOrd="0" destOrd="0" presId="urn:microsoft.com/office/officeart/2005/8/layout/list1"/>
    <dgm:cxn modelId="{A9B821BF-C073-443E-85E6-7CE5E9E89482}" type="presParOf" srcId="{9538C7F7-26E2-4287-AA0E-E87A3D2045F9}" destId="{B38B7700-0263-4867-A19F-F48E66B8F255}" srcOrd="1" destOrd="0" presId="urn:microsoft.com/office/officeart/2005/8/layout/list1"/>
    <dgm:cxn modelId="{3EC77FE0-DA8B-4F8B-B48B-392EAC1562A4}" type="presParOf" srcId="{F4149870-EE33-48FD-94B9-21ED3E77B362}" destId="{FE1A1D47-B2BF-4A10-86A0-EB272F2FB0D6}" srcOrd="9" destOrd="0" presId="urn:microsoft.com/office/officeart/2005/8/layout/list1"/>
    <dgm:cxn modelId="{3A25FEE6-4DD1-4CC8-8036-0DB38F52A795}" type="presParOf" srcId="{F4149870-EE33-48FD-94B9-21ED3E77B362}" destId="{B69A4411-0D9B-4F09-B33D-294D790A96F4}" srcOrd="10" destOrd="0" presId="urn:microsoft.com/office/officeart/2005/8/layout/list1"/>
    <dgm:cxn modelId="{63341CEA-4179-436E-B28D-1DF6962754EB}" type="presParOf" srcId="{F4149870-EE33-48FD-94B9-21ED3E77B362}" destId="{C57E2EE2-F6F5-4AE2-932A-191E3D1320AA}" srcOrd="11" destOrd="0" presId="urn:microsoft.com/office/officeart/2005/8/layout/list1"/>
    <dgm:cxn modelId="{6B760D9E-8787-40E6-81FF-C186625C5287}" type="presParOf" srcId="{F4149870-EE33-48FD-94B9-21ED3E77B362}" destId="{2A454893-A998-4C4B-BD8D-9B4DAC7567F1}" srcOrd="12" destOrd="0" presId="urn:microsoft.com/office/officeart/2005/8/layout/list1"/>
    <dgm:cxn modelId="{31E20759-DC56-453A-A78D-4D5DE8CC9F1D}" type="presParOf" srcId="{2A454893-A998-4C4B-BD8D-9B4DAC7567F1}" destId="{9F70C442-1003-4362-9119-5E64CCDA58D8}" srcOrd="0" destOrd="0" presId="urn:microsoft.com/office/officeart/2005/8/layout/list1"/>
    <dgm:cxn modelId="{C93B5ADD-061A-49F9-A682-34E948A184CC}" type="presParOf" srcId="{2A454893-A998-4C4B-BD8D-9B4DAC7567F1}" destId="{C0031E30-00F3-4AA9-AE73-9D7E50752DB9}" srcOrd="1" destOrd="0" presId="urn:microsoft.com/office/officeart/2005/8/layout/list1"/>
    <dgm:cxn modelId="{371DD6CD-9EAC-4934-9D3B-0BA6246244CB}" type="presParOf" srcId="{F4149870-EE33-48FD-94B9-21ED3E77B362}" destId="{6699AEAC-1A44-442F-9C09-7D355E21CC98}" srcOrd="13" destOrd="0" presId="urn:microsoft.com/office/officeart/2005/8/layout/list1"/>
    <dgm:cxn modelId="{E05DBE4E-1ADE-481E-AA42-06B652306691}" type="presParOf" srcId="{F4149870-EE33-48FD-94B9-21ED3E77B362}" destId="{08E549C7-2D2D-4B66-AB08-CD71F72D5B9F}" srcOrd="14" destOrd="0" presId="urn:microsoft.com/office/officeart/2005/8/layout/list1"/>
    <dgm:cxn modelId="{F1AC468B-2D9B-480C-AEE0-686BEF6D3260}" type="presParOf" srcId="{F4149870-EE33-48FD-94B9-21ED3E77B362}" destId="{FBBA3AC6-6090-4930-9024-38668938817F}" srcOrd="15" destOrd="0" presId="urn:microsoft.com/office/officeart/2005/8/layout/list1"/>
    <dgm:cxn modelId="{D2044EDF-72E4-48B0-AA97-6A310E6A042F}" type="presParOf" srcId="{F4149870-EE33-48FD-94B9-21ED3E77B362}" destId="{530EB35E-9BED-4232-84CA-2176C1D1C4DD}" srcOrd="16" destOrd="0" presId="urn:microsoft.com/office/officeart/2005/8/layout/list1"/>
    <dgm:cxn modelId="{18ACA288-E3F0-4D19-A712-6175330D2E89}" type="presParOf" srcId="{530EB35E-9BED-4232-84CA-2176C1D1C4DD}" destId="{A7EE6DE5-2A11-4C93-91B7-50F4C5E75B02}" srcOrd="0" destOrd="0" presId="urn:microsoft.com/office/officeart/2005/8/layout/list1"/>
    <dgm:cxn modelId="{AAE33C6C-0B7A-406E-9606-02E573F5882B}" type="presParOf" srcId="{530EB35E-9BED-4232-84CA-2176C1D1C4DD}" destId="{2846CA31-5CFA-42BC-B02F-4CA62760A959}" srcOrd="1" destOrd="0" presId="urn:microsoft.com/office/officeart/2005/8/layout/list1"/>
    <dgm:cxn modelId="{105EB233-9506-4575-BC6C-58238F23F3D8}" type="presParOf" srcId="{F4149870-EE33-48FD-94B9-21ED3E77B362}" destId="{6EF09231-9D25-4E3A-86D6-6E5490054052}" srcOrd="17" destOrd="0" presId="urn:microsoft.com/office/officeart/2005/8/layout/list1"/>
    <dgm:cxn modelId="{119FEC69-1128-4E9F-B506-1283236026DA}" type="presParOf" srcId="{F4149870-EE33-48FD-94B9-21ED3E77B362}" destId="{A6EE6006-83E5-402C-BA2C-90EBC17D5FF3}" srcOrd="18" destOrd="0" presId="urn:microsoft.com/office/officeart/2005/8/layout/list1"/>
    <dgm:cxn modelId="{C7EF7ED6-1DAB-49D4-880A-70B9C562F177}" type="presParOf" srcId="{F4149870-EE33-48FD-94B9-21ED3E77B362}" destId="{710F2A25-144B-41C1-BCD0-DACFE3074FF7}" srcOrd="19" destOrd="0" presId="urn:microsoft.com/office/officeart/2005/8/layout/list1"/>
    <dgm:cxn modelId="{9AF14B04-0B29-4342-8B88-563028872E3C}" type="presParOf" srcId="{F4149870-EE33-48FD-94B9-21ED3E77B362}" destId="{9D02571F-2F17-4ED8-9712-56C1CF7F9201}" srcOrd="20" destOrd="0" presId="urn:microsoft.com/office/officeart/2005/8/layout/list1"/>
    <dgm:cxn modelId="{EB9229B0-4D82-46CE-AA0D-BEBE1060FF01}" type="presParOf" srcId="{9D02571F-2F17-4ED8-9712-56C1CF7F9201}" destId="{66F04030-851B-4755-A7A1-09CCDFC2C1E1}" srcOrd="0" destOrd="0" presId="urn:microsoft.com/office/officeart/2005/8/layout/list1"/>
    <dgm:cxn modelId="{EBAEECEC-E578-4F33-8AD6-0AFC0B4BC809}" type="presParOf" srcId="{9D02571F-2F17-4ED8-9712-56C1CF7F9201}" destId="{D682C491-1CAB-433A-9081-8411770E419E}" srcOrd="1" destOrd="0" presId="urn:microsoft.com/office/officeart/2005/8/layout/list1"/>
    <dgm:cxn modelId="{32FE3EC6-8C8A-4042-8D26-8823F082F04B}" type="presParOf" srcId="{F4149870-EE33-48FD-94B9-21ED3E77B362}" destId="{94ECC0A4-DB00-4741-A64D-4998F6B79A8F}" srcOrd="21" destOrd="0" presId="urn:microsoft.com/office/officeart/2005/8/layout/list1"/>
    <dgm:cxn modelId="{85981255-182F-4E7C-8390-2107E7BC7CA1}" type="presParOf" srcId="{F4149870-EE33-48FD-94B9-21ED3E77B362}" destId="{AE07A581-4F12-49F9-9395-885A160034C6}" srcOrd="2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E34B77-9FF1-4BA2-890F-26839B2095C0}">
      <dsp:nvSpPr>
        <dsp:cNvPr id="0" name=""/>
        <dsp:cNvSpPr/>
      </dsp:nvSpPr>
      <dsp:spPr>
        <a:xfrm rot="5400000">
          <a:off x="300557" y="2562715"/>
          <a:ext cx="900397" cy="1498240"/>
        </a:xfrm>
        <a:prstGeom prst="corner">
          <a:avLst>
            <a:gd name="adj1" fmla="val 16120"/>
            <a:gd name="adj2" fmla="val 16110"/>
          </a:avLst>
        </a:prstGeom>
        <a:solidFill>
          <a:schemeClr val="accent5">
            <a:hueOff val="0"/>
            <a:satOff val="0"/>
            <a:lumOff val="0"/>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6EB5A97-B018-4343-9C7C-5EBBB616CAE3}">
      <dsp:nvSpPr>
        <dsp:cNvPr id="0" name=""/>
        <dsp:cNvSpPr/>
      </dsp:nvSpPr>
      <dsp:spPr>
        <a:xfrm>
          <a:off x="150258" y="3010366"/>
          <a:ext cx="1352620" cy="118565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s-CO" sz="1800" b="1" kern="1200" dirty="0" smtClean="0">
              <a:effectLst>
                <a:outerShdw blurRad="38100" dist="38100" dir="2700000" algn="tl">
                  <a:srgbClr val="000000">
                    <a:alpha val="43137"/>
                  </a:srgbClr>
                </a:outerShdw>
              </a:effectLst>
              <a:latin typeface="Calibri" pitchFamily="34" charset="0"/>
            </a:rPr>
            <a:t>Análisis</a:t>
          </a:r>
        </a:p>
        <a:p>
          <a:pPr lvl="0" algn="l" defTabSz="800100">
            <a:lnSpc>
              <a:spcPct val="90000"/>
            </a:lnSpc>
            <a:spcBef>
              <a:spcPct val="0"/>
            </a:spcBef>
            <a:spcAft>
              <a:spcPct val="35000"/>
            </a:spcAft>
          </a:pPr>
          <a:r>
            <a:rPr lang="es-CO" sz="1800" b="1" kern="1200" dirty="0" smtClean="0">
              <a:effectLst>
                <a:outerShdw blurRad="38100" dist="38100" dir="2700000" algn="tl">
                  <a:srgbClr val="000000">
                    <a:alpha val="43137"/>
                  </a:srgbClr>
                </a:outerShdw>
              </a:effectLst>
              <a:latin typeface="Calibri" pitchFamily="34" charset="0"/>
            </a:rPr>
            <a:t>AS-IS</a:t>
          </a:r>
          <a:endParaRPr lang="es-CO" sz="1800" b="1" kern="1200" dirty="0">
            <a:effectLst>
              <a:outerShdw blurRad="38100" dist="38100" dir="2700000" algn="tl">
                <a:srgbClr val="000000">
                  <a:alpha val="43137"/>
                </a:srgbClr>
              </a:outerShdw>
            </a:effectLst>
            <a:latin typeface="Calibri" pitchFamily="34" charset="0"/>
          </a:endParaRPr>
        </a:p>
      </dsp:txBody>
      <dsp:txXfrm>
        <a:off x="150258" y="3010366"/>
        <a:ext cx="1352620" cy="1185650"/>
      </dsp:txXfrm>
    </dsp:sp>
    <dsp:sp modelId="{86803416-13EB-4735-B96E-DD633C926330}">
      <dsp:nvSpPr>
        <dsp:cNvPr id="0" name=""/>
        <dsp:cNvSpPr/>
      </dsp:nvSpPr>
      <dsp:spPr>
        <a:xfrm>
          <a:off x="1247667" y="2452413"/>
          <a:ext cx="255211" cy="255211"/>
        </a:xfrm>
        <a:prstGeom prst="triangle">
          <a:avLst>
            <a:gd name="adj" fmla="val 100000"/>
          </a:avLst>
        </a:prstGeom>
        <a:solidFill>
          <a:schemeClr val="accent5">
            <a:hueOff val="-1315391"/>
            <a:satOff val="498"/>
            <a:lumOff val="2892"/>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25B9AC2-DCB5-4DDC-B037-7671E7B20911}">
      <dsp:nvSpPr>
        <dsp:cNvPr id="0" name=""/>
        <dsp:cNvSpPr/>
      </dsp:nvSpPr>
      <dsp:spPr>
        <a:xfrm rot="5400000">
          <a:off x="1956428" y="2152968"/>
          <a:ext cx="900397" cy="1498240"/>
        </a:xfrm>
        <a:prstGeom prst="corner">
          <a:avLst>
            <a:gd name="adj1" fmla="val 16120"/>
            <a:gd name="adj2" fmla="val 16110"/>
          </a:avLst>
        </a:prstGeom>
        <a:solidFill>
          <a:schemeClr val="accent5">
            <a:hueOff val="-2630781"/>
            <a:satOff val="996"/>
            <a:lumOff val="5784"/>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FB62A78-DA57-463E-8184-8DBFF9FC38FD}">
      <dsp:nvSpPr>
        <dsp:cNvPr id="0" name=""/>
        <dsp:cNvSpPr/>
      </dsp:nvSpPr>
      <dsp:spPr>
        <a:xfrm>
          <a:off x="1806130" y="2600619"/>
          <a:ext cx="1352620" cy="118565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s-CO" sz="1800" b="1" kern="1200" dirty="0" err="1" smtClean="0">
              <a:effectLst>
                <a:outerShdw blurRad="38100" dist="38100" dir="2700000" algn="tl">
                  <a:srgbClr val="000000">
                    <a:alpha val="43137"/>
                  </a:srgbClr>
                </a:outerShdw>
              </a:effectLst>
              <a:latin typeface="Calibri" pitchFamily="34" charset="0"/>
            </a:rPr>
            <a:t>DiseñoTO</a:t>
          </a:r>
          <a:r>
            <a:rPr lang="es-CO" sz="1800" b="1" kern="1200" dirty="0" smtClean="0">
              <a:effectLst>
                <a:outerShdw blurRad="38100" dist="38100" dir="2700000" algn="tl">
                  <a:srgbClr val="000000">
                    <a:alpha val="43137"/>
                  </a:srgbClr>
                </a:outerShdw>
              </a:effectLst>
              <a:latin typeface="Calibri" pitchFamily="34" charset="0"/>
            </a:rPr>
            <a:t>-BE</a:t>
          </a:r>
          <a:endParaRPr lang="es-CO" sz="1800" b="1" kern="1200" dirty="0">
            <a:effectLst>
              <a:outerShdw blurRad="38100" dist="38100" dir="2700000" algn="tl">
                <a:srgbClr val="000000">
                  <a:alpha val="43137"/>
                </a:srgbClr>
              </a:outerShdw>
            </a:effectLst>
            <a:latin typeface="Calibri" pitchFamily="34" charset="0"/>
          </a:endParaRPr>
        </a:p>
      </dsp:txBody>
      <dsp:txXfrm>
        <a:off x="1806130" y="2600619"/>
        <a:ext cx="1352620" cy="1185650"/>
      </dsp:txXfrm>
    </dsp:sp>
    <dsp:sp modelId="{6E663080-BFED-4893-B44D-384E85541968}">
      <dsp:nvSpPr>
        <dsp:cNvPr id="0" name=""/>
        <dsp:cNvSpPr/>
      </dsp:nvSpPr>
      <dsp:spPr>
        <a:xfrm>
          <a:off x="2903538" y="2042666"/>
          <a:ext cx="255211" cy="255211"/>
        </a:xfrm>
        <a:prstGeom prst="triangle">
          <a:avLst>
            <a:gd name="adj" fmla="val 100000"/>
          </a:avLst>
        </a:prstGeom>
        <a:solidFill>
          <a:schemeClr val="accent5">
            <a:hueOff val="-3946172"/>
            <a:satOff val="1494"/>
            <a:lumOff val="8676"/>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B27EC98-AF65-4F03-96EC-BBE8E71D49A6}">
      <dsp:nvSpPr>
        <dsp:cNvPr id="0" name=""/>
        <dsp:cNvSpPr/>
      </dsp:nvSpPr>
      <dsp:spPr>
        <a:xfrm rot="5400000">
          <a:off x="3612300" y="1743221"/>
          <a:ext cx="900397" cy="1498240"/>
        </a:xfrm>
        <a:prstGeom prst="corner">
          <a:avLst>
            <a:gd name="adj1" fmla="val 16120"/>
            <a:gd name="adj2" fmla="val 16110"/>
          </a:avLst>
        </a:prstGeom>
        <a:solidFill>
          <a:schemeClr val="accent5">
            <a:hueOff val="-5261562"/>
            <a:satOff val="1992"/>
            <a:lumOff val="11569"/>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5FDA98E-51F9-4FAF-8B9D-2F78074E1689}">
      <dsp:nvSpPr>
        <dsp:cNvPr id="0" name=""/>
        <dsp:cNvSpPr/>
      </dsp:nvSpPr>
      <dsp:spPr>
        <a:xfrm>
          <a:off x="3462001" y="2190872"/>
          <a:ext cx="1352620" cy="118565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s-CO" sz="1800" b="1" kern="1200" dirty="0" smtClean="0">
              <a:effectLst>
                <a:outerShdw blurRad="38100" dist="38100" dir="2700000" algn="tl">
                  <a:srgbClr val="000000">
                    <a:alpha val="43137"/>
                  </a:srgbClr>
                </a:outerShdw>
              </a:effectLst>
              <a:latin typeface="Calibri" pitchFamily="34" charset="0"/>
            </a:rPr>
            <a:t>Análisis de brecha</a:t>
          </a:r>
          <a:endParaRPr lang="es-CO" sz="1800" b="1" kern="1200" dirty="0">
            <a:effectLst>
              <a:outerShdw blurRad="38100" dist="38100" dir="2700000" algn="tl">
                <a:srgbClr val="000000">
                  <a:alpha val="43137"/>
                </a:srgbClr>
              </a:outerShdw>
            </a:effectLst>
            <a:latin typeface="Calibri" pitchFamily="34" charset="0"/>
          </a:endParaRPr>
        </a:p>
      </dsp:txBody>
      <dsp:txXfrm>
        <a:off x="3462001" y="2190872"/>
        <a:ext cx="1352620" cy="1185650"/>
      </dsp:txXfrm>
    </dsp:sp>
    <dsp:sp modelId="{74281487-F8D5-4C83-AFB1-BAD6972CD372}">
      <dsp:nvSpPr>
        <dsp:cNvPr id="0" name=""/>
        <dsp:cNvSpPr/>
      </dsp:nvSpPr>
      <dsp:spPr>
        <a:xfrm>
          <a:off x="4559410" y="1632919"/>
          <a:ext cx="255211" cy="255211"/>
        </a:xfrm>
        <a:prstGeom prst="triangle">
          <a:avLst>
            <a:gd name="adj" fmla="val 100000"/>
          </a:avLst>
        </a:prstGeom>
        <a:solidFill>
          <a:schemeClr val="accent5">
            <a:hueOff val="-6576953"/>
            <a:satOff val="2490"/>
            <a:lumOff val="14461"/>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0431084-A147-4604-86F8-E0F12BE98FC1}">
      <dsp:nvSpPr>
        <dsp:cNvPr id="0" name=""/>
        <dsp:cNvSpPr/>
      </dsp:nvSpPr>
      <dsp:spPr>
        <a:xfrm rot="5400000">
          <a:off x="5268171" y="1333474"/>
          <a:ext cx="900397" cy="1498240"/>
        </a:xfrm>
        <a:prstGeom prst="corner">
          <a:avLst>
            <a:gd name="adj1" fmla="val 16120"/>
            <a:gd name="adj2" fmla="val 16110"/>
          </a:avLst>
        </a:prstGeom>
        <a:solidFill>
          <a:schemeClr val="accent5">
            <a:hueOff val="-7892344"/>
            <a:satOff val="2988"/>
            <a:lumOff val="17353"/>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76DA655-EC4E-450C-B95D-CEE060BC89D1}">
      <dsp:nvSpPr>
        <dsp:cNvPr id="0" name=""/>
        <dsp:cNvSpPr/>
      </dsp:nvSpPr>
      <dsp:spPr>
        <a:xfrm>
          <a:off x="5117872" y="1781125"/>
          <a:ext cx="1352620" cy="118565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s-CO" sz="1800" b="1" kern="1200" dirty="0" smtClean="0">
              <a:effectLst>
                <a:outerShdw blurRad="38100" dist="38100" dir="2700000" algn="tl">
                  <a:srgbClr val="000000">
                    <a:alpha val="43137"/>
                  </a:srgbClr>
                </a:outerShdw>
              </a:effectLst>
              <a:latin typeface="Calibri" pitchFamily="34" charset="0"/>
            </a:rPr>
            <a:t>Definición de proyectos (</a:t>
          </a:r>
          <a:r>
            <a:rPr lang="es-CO" sz="1800" b="1" kern="1200" dirty="0" err="1" smtClean="0">
              <a:effectLst>
                <a:outerShdw blurRad="38100" dist="38100" dir="2700000" algn="tl">
                  <a:srgbClr val="000000">
                    <a:alpha val="43137"/>
                  </a:srgbClr>
                </a:outerShdw>
              </a:effectLst>
              <a:latin typeface="Calibri" pitchFamily="34" charset="0"/>
            </a:rPr>
            <a:t>Roadmap</a:t>
          </a:r>
          <a:r>
            <a:rPr lang="es-CO" sz="1800" b="1" kern="1200" dirty="0" smtClean="0">
              <a:effectLst>
                <a:outerShdw blurRad="38100" dist="38100" dir="2700000" algn="tl">
                  <a:srgbClr val="000000">
                    <a:alpha val="43137"/>
                  </a:srgbClr>
                </a:outerShdw>
              </a:effectLst>
              <a:latin typeface="Calibri" pitchFamily="34" charset="0"/>
            </a:rPr>
            <a:t>)</a:t>
          </a:r>
        </a:p>
      </dsp:txBody>
      <dsp:txXfrm>
        <a:off x="5117872" y="1781125"/>
        <a:ext cx="1352620" cy="1185650"/>
      </dsp:txXfrm>
    </dsp:sp>
    <dsp:sp modelId="{2222C03E-07B1-4750-A0C1-816A9BE7674B}">
      <dsp:nvSpPr>
        <dsp:cNvPr id="0" name=""/>
        <dsp:cNvSpPr/>
      </dsp:nvSpPr>
      <dsp:spPr>
        <a:xfrm>
          <a:off x="6215281" y="1223172"/>
          <a:ext cx="255211" cy="255211"/>
        </a:xfrm>
        <a:prstGeom prst="triangle">
          <a:avLst>
            <a:gd name="adj" fmla="val 100000"/>
          </a:avLst>
        </a:prstGeom>
        <a:solidFill>
          <a:schemeClr val="accent5">
            <a:hueOff val="-9207734"/>
            <a:satOff val="3486"/>
            <a:lumOff val="20245"/>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936BB9A-DE93-45F4-A533-420AA33415C4}">
      <dsp:nvSpPr>
        <dsp:cNvPr id="0" name=""/>
        <dsp:cNvSpPr/>
      </dsp:nvSpPr>
      <dsp:spPr>
        <a:xfrm rot="5400000">
          <a:off x="6924042" y="923727"/>
          <a:ext cx="900397" cy="1498240"/>
        </a:xfrm>
        <a:prstGeom prst="corner">
          <a:avLst>
            <a:gd name="adj1" fmla="val 16120"/>
            <a:gd name="adj2" fmla="val 16110"/>
          </a:avLst>
        </a:prstGeom>
        <a:solidFill>
          <a:schemeClr val="accent5">
            <a:hueOff val="-10523124"/>
            <a:satOff val="3984"/>
            <a:lumOff val="23137"/>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249C281-FEF8-481D-B0F4-B8EF2414C015}">
      <dsp:nvSpPr>
        <dsp:cNvPr id="0" name=""/>
        <dsp:cNvSpPr/>
      </dsp:nvSpPr>
      <dsp:spPr>
        <a:xfrm>
          <a:off x="6773744" y="1371378"/>
          <a:ext cx="1352620" cy="118565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s-CO" sz="1800" b="1" kern="1200" dirty="0" smtClean="0">
              <a:effectLst>
                <a:outerShdw blurRad="38100" dist="38100" dir="2700000" algn="tl">
                  <a:srgbClr val="000000">
                    <a:alpha val="43137"/>
                  </a:srgbClr>
                </a:outerShdw>
              </a:effectLst>
              <a:latin typeface="Calibri" pitchFamily="34" charset="0"/>
            </a:rPr>
            <a:t>Diseño</a:t>
          </a:r>
        </a:p>
        <a:p>
          <a:pPr lvl="0" algn="l" defTabSz="800100">
            <a:lnSpc>
              <a:spcPct val="90000"/>
            </a:lnSpc>
            <a:spcBef>
              <a:spcPct val="0"/>
            </a:spcBef>
            <a:spcAft>
              <a:spcPct val="35000"/>
            </a:spcAft>
          </a:pPr>
          <a:r>
            <a:rPr lang="es-CO" sz="1800" b="1" kern="1200" dirty="0" smtClean="0">
              <a:effectLst>
                <a:outerShdw blurRad="38100" dist="38100" dir="2700000" algn="tl">
                  <a:srgbClr val="000000">
                    <a:alpha val="43137"/>
                  </a:srgbClr>
                </a:outerShdw>
              </a:effectLst>
              <a:latin typeface="Calibri" pitchFamily="34" charset="0"/>
            </a:rPr>
            <a:t>Arquitectura de solución</a:t>
          </a:r>
        </a:p>
      </dsp:txBody>
      <dsp:txXfrm>
        <a:off x="6773744" y="1371378"/>
        <a:ext cx="1352620" cy="11856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6F18E5-0FEC-41A6-A361-94AB29C14AD2}">
      <dsp:nvSpPr>
        <dsp:cNvPr id="0" name=""/>
        <dsp:cNvSpPr/>
      </dsp:nvSpPr>
      <dsp:spPr>
        <a:xfrm rot="4396374">
          <a:off x="2931583" y="909792"/>
          <a:ext cx="3946821" cy="2752415"/>
        </a:xfrm>
        <a:prstGeom prst="swooshArrow">
          <a:avLst>
            <a:gd name="adj1" fmla="val 16310"/>
            <a:gd name="adj2" fmla="val 31370"/>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sp>
    <dsp:sp modelId="{7D9BC0F7-9FAC-4912-9C23-FFA6A9200A99}">
      <dsp:nvSpPr>
        <dsp:cNvPr id="0" name=""/>
        <dsp:cNvSpPr/>
      </dsp:nvSpPr>
      <dsp:spPr>
        <a:xfrm>
          <a:off x="4410075" y="1269187"/>
          <a:ext cx="99669" cy="99669"/>
        </a:xfrm>
        <a:prstGeom prst="ellipse">
          <a:avLst/>
        </a:prstGeom>
        <a:solidFill>
          <a:schemeClr val="accent2">
            <a:tint val="60000"/>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dsp:style>
    </dsp:sp>
    <dsp:sp modelId="{E1083188-80C8-411D-ABEF-E4B17AE88DC3}">
      <dsp:nvSpPr>
        <dsp:cNvPr id="0" name=""/>
        <dsp:cNvSpPr/>
      </dsp:nvSpPr>
      <dsp:spPr>
        <a:xfrm>
          <a:off x="5092537" y="1819656"/>
          <a:ext cx="99669" cy="99669"/>
        </a:xfrm>
        <a:prstGeom prst="ellipse">
          <a:avLst/>
        </a:prstGeom>
        <a:solidFill>
          <a:schemeClr val="accent2">
            <a:tint val="60000"/>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dsp:style>
    </dsp:sp>
    <dsp:sp modelId="{25FBB1B1-A265-480E-9229-3CCE1398251C}">
      <dsp:nvSpPr>
        <dsp:cNvPr id="0" name=""/>
        <dsp:cNvSpPr/>
      </dsp:nvSpPr>
      <dsp:spPr>
        <a:xfrm>
          <a:off x="5604007" y="2463393"/>
          <a:ext cx="99669" cy="99669"/>
        </a:xfrm>
        <a:prstGeom prst="ellipse">
          <a:avLst/>
        </a:prstGeom>
        <a:solidFill>
          <a:schemeClr val="accent2">
            <a:tint val="60000"/>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dsp:style>
    </dsp:sp>
    <dsp:sp modelId="{C613ABFE-C11F-4B35-9735-308523A6AFBD}">
      <dsp:nvSpPr>
        <dsp:cNvPr id="0" name=""/>
        <dsp:cNvSpPr/>
      </dsp:nvSpPr>
      <dsp:spPr>
        <a:xfrm>
          <a:off x="2667000" y="0"/>
          <a:ext cx="1860804"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ctr" defTabSz="800100">
            <a:lnSpc>
              <a:spcPct val="90000"/>
            </a:lnSpc>
            <a:spcBef>
              <a:spcPct val="0"/>
            </a:spcBef>
            <a:spcAft>
              <a:spcPct val="35000"/>
            </a:spcAft>
          </a:pPr>
          <a:r>
            <a:rPr lang="es-ES" sz="1800" b="1" kern="1200" dirty="0" smtClean="0">
              <a:latin typeface="Calibri" pitchFamily="34" charset="0"/>
            </a:rPr>
            <a:t>PC1: </a:t>
          </a:r>
          <a:r>
            <a:rPr lang="es-CO" sz="1800" kern="1200" dirty="0" smtClean="0">
              <a:latin typeface="Calibri" panose="020F0502020204030204" pitchFamily="34" charset="0"/>
            </a:rPr>
            <a:t>Automatización de procesos Transaccionales</a:t>
          </a:r>
          <a:endParaRPr lang="es-CO" sz="1800" b="1" kern="1200" dirty="0">
            <a:latin typeface="Calibri" pitchFamily="34" charset="0"/>
          </a:endParaRPr>
        </a:p>
      </dsp:txBody>
      <dsp:txXfrm>
        <a:off x="2667000" y="0"/>
        <a:ext cx="1860804" cy="731520"/>
      </dsp:txXfrm>
    </dsp:sp>
    <dsp:sp modelId="{9C6682D3-43A5-44D8-BF08-486B1F582C8B}">
      <dsp:nvSpPr>
        <dsp:cNvPr id="0" name=""/>
        <dsp:cNvSpPr/>
      </dsp:nvSpPr>
      <dsp:spPr>
        <a:xfrm>
          <a:off x="4980432" y="953262"/>
          <a:ext cx="2715768"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l" defTabSz="800100">
            <a:lnSpc>
              <a:spcPct val="90000"/>
            </a:lnSpc>
            <a:spcBef>
              <a:spcPct val="0"/>
            </a:spcBef>
            <a:spcAft>
              <a:spcPct val="35000"/>
            </a:spcAft>
          </a:pPr>
          <a:r>
            <a:rPr lang="es-CO" sz="1800" b="1" kern="1200" dirty="0" smtClean="0">
              <a:latin typeface="Calibri" pitchFamily="34" charset="0"/>
            </a:rPr>
            <a:t>PC2: </a:t>
          </a:r>
          <a:r>
            <a:rPr lang="es-CO" sz="1800" kern="1200" dirty="0" smtClean="0">
              <a:latin typeface="Calibri" panose="020F0502020204030204" pitchFamily="34" charset="0"/>
            </a:rPr>
            <a:t>Automatización de campañas</a:t>
          </a:r>
          <a:endParaRPr lang="es-CO" sz="1800" b="1" kern="1200" dirty="0">
            <a:latin typeface="Calibri" pitchFamily="34" charset="0"/>
          </a:endParaRPr>
        </a:p>
      </dsp:txBody>
      <dsp:txXfrm>
        <a:off x="4980432" y="953262"/>
        <a:ext cx="2715768" cy="731520"/>
      </dsp:txXfrm>
    </dsp:sp>
    <dsp:sp modelId="{52A55971-72C6-4983-847A-3BB40D571587}">
      <dsp:nvSpPr>
        <dsp:cNvPr id="0" name=""/>
        <dsp:cNvSpPr/>
      </dsp:nvSpPr>
      <dsp:spPr>
        <a:xfrm>
          <a:off x="2667000" y="1503730"/>
          <a:ext cx="2162556"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r" defTabSz="800100">
            <a:lnSpc>
              <a:spcPct val="90000"/>
            </a:lnSpc>
            <a:spcBef>
              <a:spcPct val="0"/>
            </a:spcBef>
            <a:spcAft>
              <a:spcPct val="35000"/>
            </a:spcAft>
          </a:pPr>
          <a:r>
            <a:rPr lang="es-CO" sz="1800" b="1" kern="1200" dirty="0" smtClean="0">
              <a:latin typeface="Calibri" pitchFamily="34" charset="0"/>
            </a:rPr>
            <a:t>PC4: </a:t>
          </a:r>
          <a:r>
            <a:rPr lang="es-CO" sz="1800" kern="1200" dirty="0" smtClean="0">
              <a:latin typeface="Calibri" panose="020F0502020204030204" pitchFamily="34" charset="0"/>
            </a:rPr>
            <a:t>Monitor de Transacciones</a:t>
          </a:r>
          <a:endParaRPr lang="es-CO" sz="1800" b="1" kern="1200" dirty="0">
            <a:latin typeface="Calibri" pitchFamily="34" charset="0"/>
          </a:endParaRPr>
        </a:p>
      </dsp:txBody>
      <dsp:txXfrm>
        <a:off x="2667000" y="1503730"/>
        <a:ext cx="2162556" cy="731520"/>
      </dsp:txXfrm>
    </dsp:sp>
    <dsp:sp modelId="{82CB3576-4D20-44E1-A2E5-4C6B97B6D595}">
      <dsp:nvSpPr>
        <dsp:cNvPr id="0" name=""/>
        <dsp:cNvSpPr/>
      </dsp:nvSpPr>
      <dsp:spPr>
        <a:xfrm>
          <a:off x="6036564" y="2147468"/>
          <a:ext cx="1659635"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l" defTabSz="800100">
            <a:lnSpc>
              <a:spcPct val="90000"/>
            </a:lnSpc>
            <a:spcBef>
              <a:spcPct val="0"/>
            </a:spcBef>
            <a:spcAft>
              <a:spcPct val="35000"/>
            </a:spcAft>
          </a:pPr>
          <a:r>
            <a:rPr lang="es-CO" sz="1800" b="1" kern="1200" dirty="0" smtClean="0">
              <a:latin typeface="Calibri" pitchFamily="34" charset="0"/>
            </a:rPr>
            <a:t>PC3: </a:t>
          </a:r>
          <a:r>
            <a:rPr lang="es-CO" sz="1800" kern="1200" dirty="0" smtClean="0">
              <a:latin typeface="Calibri" panose="020F0502020204030204" pitchFamily="34" charset="0"/>
            </a:rPr>
            <a:t>Automatización proceso retroalimentación de clientes o productos</a:t>
          </a:r>
          <a:endParaRPr lang="es-CO" sz="1800" b="1" kern="1200" dirty="0">
            <a:latin typeface="Calibri" pitchFamily="34" charset="0"/>
          </a:endParaRPr>
        </a:p>
      </dsp:txBody>
      <dsp:txXfrm>
        <a:off x="6036564" y="2147468"/>
        <a:ext cx="1659635" cy="731520"/>
      </dsp:txXfrm>
    </dsp:sp>
    <dsp:sp modelId="{EDA1D897-998C-410D-8A08-E562FF05D510}">
      <dsp:nvSpPr>
        <dsp:cNvPr id="0" name=""/>
        <dsp:cNvSpPr/>
      </dsp:nvSpPr>
      <dsp:spPr>
        <a:xfrm>
          <a:off x="5181600" y="3840480"/>
          <a:ext cx="2514600"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lvl="0" algn="ctr" defTabSz="800100">
            <a:lnSpc>
              <a:spcPct val="90000"/>
            </a:lnSpc>
            <a:spcBef>
              <a:spcPct val="0"/>
            </a:spcBef>
            <a:spcAft>
              <a:spcPct val="35000"/>
            </a:spcAft>
          </a:pPr>
          <a:r>
            <a:rPr lang="es-CO" sz="1800" b="1" kern="1200" dirty="0" smtClean="0">
              <a:latin typeface="Calibri" pitchFamily="34" charset="0"/>
            </a:rPr>
            <a:t>PC5: </a:t>
          </a:r>
          <a:r>
            <a:rPr lang="es-CO" sz="1800" kern="1200" dirty="0" smtClean="0">
              <a:latin typeface="Calibri" panose="020F0502020204030204" pitchFamily="34" charset="0"/>
            </a:rPr>
            <a:t>Evaluación de acuerdos de servicio</a:t>
          </a:r>
          <a:endParaRPr lang="es-CO" sz="1800" b="1" kern="1200" dirty="0">
            <a:latin typeface="Calibri" pitchFamily="34" charset="0"/>
          </a:endParaRPr>
        </a:p>
      </dsp:txBody>
      <dsp:txXfrm>
        <a:off x="5181600" y="3840480"/>
        <a:ext cx="2514600" cy="7315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6F18E5-0FEC-41A6-A361-94AB29C14AD2}">
      <dsp:nvSpPr>
        <dsp:cNvPr id="0" name=""/>
        <dsp:cNvSpPr/>
      </dsp:nvSpPr>
      <dsp:spPr>
        <a:xfrm rot="4396374">
          <a:off x="2931583" y="909792"/>
          <a:ext cx="3946821" cy="2752415"/>
        </a:xfrm>
        <a:prstGeom prst="swooshArrow">
          <a:avLst>
            <a:gd name="adj1" fmla="val 16310"/>
            <a:gd name="adj2" fmla="val 31370"/>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sp>
    <dsp:sp modelId="{9F24A66D-CFDD-424E-AB98-AB62C9C6A8AA}">
      <dsp:nvSpPr>
        <dsp:cNvPr id="0" name=""/>
        <dsp:cNvSpPr/>
      </dsp:nvSpPr>
      <dsp:spPr>
        <a:xfrm>
          <a:off x="4410075" y="1269187"/>
          <a:ext cx="99669" cy="99669"/>
        </a:xfrm>
        <a:prstGeom prst="ellipse">
          <a:avLst/>
        </a:prstGeom>
        <a:solidFill>
          <a:schemeClr val="accent2">
            <a:tint val="60000"/>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dsp:style>
    </dsp:sp>
    <dsp:sp modelId="{94A76C4A-1CB3-441B-AB26-CA737621510C}">
      <dsp:nvSpPr>
        <dsp:cNvPr id="0" name=""/>
        <dsp:cNvSpPr/>
      </dsp:nvSpPr>
      <dsp:spPr>
        <a:xfrm>
          <a:off x="5092537" y="1819656"/>
          <a:ext cx="99669" cy="99669"/>
        </a:xfrm>
        <a:prstGeom prst="ellipse">
          <a:avLst/>
        </a:prstGeom>
        <a:solidFill>
          <a:schemeClr val="accent2">
            <a:tint val="60000"/>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dsp:style>
    </dsp:sp>
    <dsp:sp modelId="{25EB0D1A-8E54-4A2A-AA15-E4DF4EE52A2F}">
      <dsp:nvSpPr>
        <dsp:cNvPr id="0" name=""/>
        <dsp:cNvSpPr/>
      </dsp:nvSpPr>
      <dsp:spPr>
        <a:xfrm>
          <a:off x="5604007" y="2463393"/>
          <a:ext cx="99669" cy="99669"/>
        </a:xfrm>
        <a:prstGeom prst="ellipse">
          <a:avLst/>
        </a:prstGeom>
        <a:solidFill>
          <a:schemeClr val="accent2">
            <a:tint val="60000"/>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dsp:style>
    </dsp:sp>
    <dsp:sp modelId="{C613ABFE-C11F-4B35-9735-308523A6AFBD}">
      <dsp:nvSpPr>
        <dsp:cNvPr id="0" name=""/>
        <dsp:cNvSpPr/>
      </dsp:nvSpPr>
      <dsp:spPr>
        <a:xfrm>
          <a:off x="2667000" y="0"/>
          <a:ext cx="1860804"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ctr" defTabSz="800100">
            <a:lnSpc>
              <a:spcPct val="90000"/>
            </a:lnSpc>
            <a:spcBef>
              <a:spcPct val="0"/>
            </a:spcBef>
            <a:spcAft>
              <a:spcPct val="35000"/>
            </a:spcAft>
          </a:pPr>
          <a:r>
            <a:rPr lang="es-ES" sz="1800" b="1" kern="1200" dirty="0" smtClean="0">
              <a:latin typeface="Calibri" pitchFamily="34" charset="0"/>
            </a:rPr>
            <a:t>PC1: </a:t>
          </a:r>
          <a:r>
            <a:rPr lang="es-CO" sz="1800" kern="1200" dirty="0" smtClean="0">
              <a:latin typeface="Calibri" panose="020F0502020204030204" pitchFamily="34" charset="0"/>
            </a:rPr>
            <a:t>Automatización de procesos Transaccionales</a:t>
          </a:r>
          <a:endParaRPr lang="es-CO" sz="1800" b="1" kern="1200" dirty="0">
            <a:latin typeface="Calibri" pitchFamily="34" charset="0"/>
          </a:endParaRPr>
        </a:p>
      </dsp:txBody>
      <dsp:txXfrm>
        <a:off x="2667000" y="0"/>
        <a:ext cx="1860804" cy="731520"/>
      </dsp:txXfrm>
    </dsp:sp>
    <dsp:sp modelId="{7DD79898-633F-4AB8-9B07-183F05080B28}">
      <dsp:nvSpPr>
        <dsp:cNvPr id="0" name=""/>
        <dsp:cNvSpPr/>
      </dsp:nvSpPr>
      <dsp:spPr>
        <a:xfrm>
          <a:off x="4980432" y="953262"/>
          <a:ext cx="2715768"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l" defTabSz="800100">
            <a:lnSpc>
              <a:spcPct val="90000"/>
            </a:lnSpc>
            <a:spcBef>
              <a:spcPct val="0"/>
            </a:spcBef>
            <a:spcAft>
              <a:spcPct val="35000"/>
            </a:spcAft>
          </a:pPr>
          <a:r>
            <a:rPr lang="es-CO" sz="1800" b="1" kern="1200" dirty="0" smtClean="0">
              <a:solidFill>
                <a:srgbClr val="C00000"/>
              </a:solidFill>
              <a:latin typeface="Calibri" pitchFamily="34" charset="0"/>
            </a:rPr>
            <a:t>PC3: </a:t>
          </a:r>
          <a:r>
            <a:rPr lang="es-CO" sz="1800" kern="1200" dirty="0" smtClean="0">
              <a:solidFill>
                <a:srgbClr val="C00000"/>
              </a:solidFill>
              <a:latin typeface="Calibri" panose="020F0502020204030204" pitchFamily="34" charset="0"/>
            </a:rPr>
            <a:t>Automatización proceso retroalimentación de clientes o productos</a:t>
          </a:r>
          <a:endParaRPr lang="es-CO" sz="1800" b="1" kern="1200" dirty="0">
            <a:solidFill>
              <a:srgbClr val="C00000"/>
            </a:solidFill>
            <a:latin typeface="Calibri" pitchFamily="34" charset="0"/>
          </a:endParaRPr>
        </a:p>
      </dsp:txBody>
      <dsp:txXfrm>
        <a:off x="4980432" y="953262"/>
        <a:ext cx="2715768" cy="731520"/>
      </dsp:txXfrm>
    </dsp:sp>
    <dsp:sp modelId="{98A69931-A83D-49B9-AC6A-A6EDBFE4D564}">
      <dsp:nvSpPr>
        <dsp:cNvPr id="0" name=""/>
        <dsp:cNvSpPr/>
      </dsp:nvSpPr>
      <dsp:spPr>
        <a:xfrm>
          <a:off x="2667000" y="1503730"/>
          <a:ext cx="2162556"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r" defTabSz="800100">
            <a:lnSpc>
              <a:spcPct val="90000"/>
            </a:lnSpc>
            <a:spcBef>
              <a:spcPct val="0"/>
            </a:spcBef>
            <a:spcAft>
              <a:spcPct val="35000"/>
            </a:spcAft>
          </a:pPr>
          <a:r>
            <a:rPr lang="es-CO" sz="1800" b="1" kern="1200" dirty="0" smtClean="0">
              <a:solidFill>
                <a:srgbClr val="C00000"/>
              </a:solidFill>
              <a:latin typeface="Calibri" pitchFamily="34" charset="0"/>
            </a:rPr>
            <a:t>PC5: </a:t>
          </a:r>
          <a:r>
            <a:rPr lang="es-CO" sz="1800" kern="1200" dirty="0" smtClean="0">
              <a:solidFill>
                <a:srgbClr val="C00000"/>
              </a:solidFill>
              <a:latin typeface="Calibri" panose="020F0502020204030204" pitchFamily="34" charset="0"/>
            </a:rPr>
            <a:t>Evaluación de acuerdos de servicio</a:t>
          </a:r>
          <a:endParaRPr lang="es-CO" sz="1800" b="1" kern="1200" dirty="0">
            <a:solidFill>
              <a:srgbClr val="C00000"/>
            </a:solidFill>
            <a:latin typeface="Calibri" pitchFamily="34" charset="0"/>
          </a:endParaRPr>
        </a:p>
      </dsp:txBody>
      <dsp:txXfrm>
        <a:off x="2667000" y="1503730"/>
        <a:ext cx="2162556" cy="731520"/>
      </dsp:txXfrm>
    </dsp:sp>
    <dsp:sp modelId="{1641EBF1-8EB3-40C6-90A8-72622AB7251E}">
      <dsp:nvSpPr>
        <dsp:cNvPr id="0" name=""/>
        <dsp:cNvSpPr/>
      </dsp:nvSpPr>
      <dsp:spPr>
        <a:xfrm>
          <a:off x="6036564" y="2147468"/>
          <a:ext cx="1659635"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l" defTabSz="800100">
            <a:lnSpc>
              <a:spcPct val="90000"/>
            </a:lnSpc>
            <a:spcBef>
              <a:spcPct val="0"/>
            </a:spcBef>
            <a:spcAft>
              <a:spcPct val="35000"/>
            </a:spcAft>
          </a:pPr>
          <a:r>
            <a:rPr lang="es-CO" sz="1800" b="1" kern="1200" dirty="0" smtClean="0">
              <a:solidFill>
                <a:srgbClr val="C00000"/>
              </a:solidFill>
              <a:latin typeface="Calibri" pitchFamily="34" charset="0"/>
            </a:rPr>
            <a:t>PC4: </a:t>
          </a:r>
          <a:r>
            <a:rPr lang="es-CO" sz="1800" kern="1200" dirty="0" smtClean="0">
              <a:solidFill>
                <a:srgbClr val="C00000"/>
              </a:solidFill>
              <a:latin typeface="Calibri" panose="020F0502020204030204" pitchFamily="34" charset="0"/>
            </a:rPr>
            <a:t>Monitor de Transacciones</a:t>
          </a:r>
          <a:endParaRPr lang="es-CO" sz="1800" b="1" kern="1200" dirty="0">
            <a:solidFill>
              <a:srgbClr val="C00000"/>
            </a:solidFill>
            <a:latin typeface="Calibri" pitchFamily="34" charset="0"/>
          </a:endParaRPr>
        </a:p>
      </dsp:txBody>
      <dsp:txXfrm>
        <a:off x="6036564" y="2147468"/>
        <a:ext cx="1659635" cy="731520"/>
      </dsp:txXfrm>
    </dsp:sp>
    <dsp:sp modelId="{6A571C54-827F-4AD5-88E0-0355B5EA9846}">
      <dsp:nvSpPr>
        <dsp:cNvPr id="0" name=""/>
        <dsp:cNvSpPr/>
      </dsp:nvSpPr>
      <dsp:spPr>
        <a:xfrm>
          <a:off x="5181600" y="3840480"/>
          <a:ext cx="2514600"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lvl="0" algn="ctr" defTabSz="800100">
            <a:lnSpc>
              <a:spcPct val="90000"/>
            </a:lnSpc>
            <a:spcBef>
              <a:spcPct val="0"/>
            </a:spcBef>
            <a:spcAft>
              <a:spcPct val="35000"/>
            </a:spcAft>
          </a:pPr>
          <a:r>
            <a:rPr lang="es-CO" sz="1800" b="1" kern="1200" dirty="0" smtClean="0">
              <a:solidFill>
                <a:srgbClr val="C00000"/>
              </a:solidFill>
              <a:latin typeface="Calibri" pitchFamily="34" charset="0"/>
            </a:rPr>
            <a:t>PC2: </a:t>
          </a:r>
          <a:r>
            <a:rPr lang="es-CO" sz="1800" kern="1200" dirty="0" smtClean="0">
              <a:solidFill>
                <a:srgbClr val="C00000"/>
              </a:solidFill>
              <a:latin typeface="Calibri" panose="020F0502020204030204" pitchFamily="34" charset="0"/>
            </a:rPr>
            <a:t>Automatización de campañas</a:t>
          </a:r>
          <a:endParaRPr lang="es-CO" sz="1800" b="1" kern="1200" dirty="0">
            <a:solidFill>
              <a:srgbClr val="C00000"/>
            </a:solidFill>
            <a:latin typeface="Calibri" pitchFamily="34" charset="0"/>
          </a:endParaRPr>
        </a:p>
      </dsp:txBody>
      <dsp:txXfrm>
        <a:off x="5181600" y="3840480"/>
        <a:ext cx="2514600" cy="7315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6F18E5-0FEC-41A6-A361-94AB29C14AD2}">
      <dsp:nvSpPr>
        <dsp:cNvPr id="0" name=""/>
        <dsp:cNvSpPr/>
      </dsp:nvSpPr>
      <dsp:spPr>
        <a:xfrm rot="4396374">
          <a:off x="450253" y="909792"/>
          <a:ext cx="3946821" cy="2752415"/>
        </a:xfrm>
        <a:prstGeom prst="swooshArrow">
          <a:avLst>
            <a:gd name="adj1" fmla="val 16310"/>
            <a:gd name="adj2" fmla="val 31370"/>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sp>
    <dsp:sp modelId="{25EB0D1A-8E54-4A2A-AA15-E4DF4EE52A2F}">
      <dsp:nvSpPr>
        <dsp:cNvPr id="0" name=""/>
        <dsp:cNvSpPr/>
      </dsp:nvSpPr>
      <dsp:spPr>
        <a:xfrm>
          <a:off x="2540799" y="1775307"/>
          <a:ext cx="99669" cy="99669"/>
        </a:xfrm>
        <a:prstGeom prst="ellipse">
          <a:avLst/>
        </a:prstGeom>
        <a:solidFill>
          <a:schemeClr val="accent2">
            <a:tint val="60000"/>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dsp:style>
    </dsp:sp>
    <dsp:sp modelId="{1FF7E736-CE8E-4EFE-932A-962BDC2733F9}">
      <dsp:nvSpPr>
        <dsp:cNvPr id="0" name=""/>
        <dsp:cNvSpPr/>
      </dsp:nvSpPr>
      <dsp:spPr>
        <a:xfrm>
          <a:off x="185670" y="0"/>
          <a:ext cx="1860804"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ctr" defTabSz="800100">
            <a:lnSpc>
              <a:spcPct val="90000"/>
            </a:lnSpc>
            <a:spcBef>
              <a:spcPct val="0"/>
            </a:spcBef>
            <a:spcAft>
              <a:spcPct val="35000"/>
            </a:spcAft>
          </a:pPr>
          <a:r>
            <a:rPr lang="es-CO" sz="1800" b="1" kern="1200" dirty="0" smtClean="0">
              <a:latin typeface="Calibri" pitchFamily="34" charset="0"/>
            </a:rPr>
            <a:t>PC5: </a:t>
          </a:r>
          <a:r>
            <a:rPr lang="es-CO" sz="1800" kern="1200" dirty="0" smtClean="0">
              <a:latin typeface="Calibri" panose="020F0502020204030204" pitchFamily="34" charset="0"/>
            </a:rPr>
            <a:t>Evaluación de acuerdos de servicio</a:t>
          </a:r>
          <a:endParaRPr lang="es-CO" sz="1800" b="1" kern="1200" dirty="0">
            <a:latin typeface="Calibri" pitchFamily="34" charset="0"/>
          </a:endParaRPr>
        </a:p>
      </dsp:txBody>
      <dsp:txXfrm>
        <a:off x="185670" y="0"/>
        <a:ext cx="1860804" cy="731520"/>
      </dsp:txXfrm>
    </dsp:sp>
    <dsp:sp modelId="{4E54808E-8DD8-42C2-8FF2-9BF923D21D09}">
      <dsp:nvSpPr>
        <dsp:cNvPr id="0" name=""/>
        <dsp:cNvSpPr/>
      </dsp:nvSpPr>
      <dsp:spPr>
        <a:xfrm>
          <a:off x="3002022" y="1459382"/>
          <a:ext cx="2212848"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l" defTabSz="800100">
            <a:lnSpc>
              <a:spcPct val="90000"/>
            </a:lnSpc>
            <a:spcBef>
              <a:spcPct val="0"/>
            </a:spcBef>
            <a:spcAft>
              <a:spcPct val="35000"/>
            </a:spcAft>
          </a:pPr>
          <a:r>
            <a:rPr lang="es-CO" sz="1800" b="1" kern="1200" dirty="0" smtClean="0">
              <a:latin typeface="Calibri" pitchFamily="34" charset="0"/>
            </a:rPr>
            <a:t>PC4: </a:t>
          </a:r>
          <a:r>
            <a:rPr lang="es-CO" sz="1800" kern="1200" dirty="0" smtClean="0">
              <a:latin typeface="Calibri" panose="020F0502020204030204" pitchFamily="34" charset="0"/>
            </a:rPr>
            <a:t>Monitor de Transacciones</a:t>
          </a:r>
          <a:endParaRPr lang="es-CO" sz="1800" b="1" kern="1200" dirty="0">
            <a:latin typeface="Calibri" pitchFamily="34" charset="0"/>
          </a:endParaRPr>
        </a:p>
      </dsp:txBody>
      <dsp:txXfrm>
        <a:off x="3002022" y="1459382"/>
        <a:ext cx="2212848" cy="731520"/>
      </dsp:txXfrm>
    </dsp:sp>
    <dsp:sp modelId="{E0C122CA-6F08-44E7-A3AE-BC9DE92A7277}">
      <dsp:nvSpPr>
        <dsp:cNvPr id="0" name=""/>
        <dsp:cNvSpPr/>
      </dsp:nvSpPr>
      <dsp:spPr>
        <a:xfrm>
          <a:off x="2700270" y="3840479"/>
          <a:ext cx="2514600"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lvl="0" algn="ctr" defTabSz="800100">
            <a:lnSpc>
              <a:spcPct val="90000"/>
            </a:lnSpc>
            <a:spcBef>
              <a:spcPct val="0"/>
            </a:spcBef>
            <a:spcAft>
              <a:spcPct val="35000"/>
            </a:spcAft>
          </a:pPr>
          <a:r>
            <a:rPr lang="es-CO" sz="1800" b="1" kern="1200" dirty="0" smtClean="0">
              <a:latin typeface="Calibri" pitchFamily="34" charset="0"/>
            </a:rPr>
            <a:t>PC2: </a:t>
          </a:r>
          <a:r>
            <a:rPr lang="es-CO" sz="1800" kern="1200" dirty="0" smtClean="0">
              <a:latin typeface="Calibri" panose="020F0502020204030204" pitchFamily="34" charset="0"/>
            </a:rPr>
            <a:t>Automatización de campañas</a:t>
          </a:r>
          <a:endParaRPr lang="es-CO" sz="1800" b="1" kern="1200" dirty="0">
            <a:latin typeface="Calibri" pitchFamily="34" charset="0"/>
          </a:endParaRPr>
        </a:p>
      </dsp:txBody>
      <dsp:txXfrm>
        <a:off x="2700270" y="3840479"/>
        <a:ext cx="2514600" cy="7315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F531B2-F87C-4BCD-94E8-9EF9A3045288}">
      <dsp:nvSpPr>
        <dsp:cNvPr id="0" name=""/>
        <dsp:cNvSpPr/>
      </dsp:nvSpPr>
      <dsp:spPr>
        <a:xfrm>
          <a:off x="0" y="374033"/>
          <a:ext cx="3711977"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A63BDA-DC46-4C00-BD78-3218E66F8AC0}">
      <dsp:nvSpPr>
        <dsp:cNvPr id="0" name=""/>
        <dsp:cNvSpPr/>
      </dsp:nvSpPr>
      <dsp:spPr>
        <a:xfrm>
          <a:off x="185598" y="78833"/>
          <a:ext cx="2598383"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8213" tIns="0" rIns="98213" bIns="0" numCol="1" spcCol="1270" anchor="ctr" anchorCtr="0">
          <a:noAutofit/>
        </a:bodyPr>
        <a:lstStyle/>
        <a:p>
          <a:pPr lvl="0" algn="l" defTabSz="889000">
            <a:lnSpc>
              <a:spcPct val="90000"/>
            </a:lnSpc>
            <a:spcBef>
              <a:spcPct val="0"/>
            </a:spcBef>
            <a:spcAft>
              <a:spcPct val="35000"/>
            </a:spcAft>
          </a:pPr>
          <a:r>
            <a:rPr lang="es-CO" sz="2000" kern="1200" dirty="0" smtClean="0"/>
            <a:t>Beneficio 	40%</a:t>
          </a:r>
          <a:endParaRPr lang="es-CO" sz="2000" kern="1200" dirty="0"/>
        </a:p>
      </dsp:txBody>
      <dsp:txXfrm>
        <a:off x="214419" y="107654"/>
        <a:ext cx="2540741" cy="532758"/>
      </dsp:txXfrm>
    </dsp:sp>
    <dsp:sp modelId="{2EF197B4-DF8B-432E-8A3B-C481ACE01731}">
      <dsp:nvSpPr>
        <dsp:cNvPr id="0" name=""/>
        <dsp:cNvSpPr/>
      </dsp:nvSpPr>
      <dsp:spPr>
        <a:xfrm>
          <a:off x="0" y="1281233"/>
          <a:ext cx="3711977"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AAF2D5-9295-40CE-839F-2F2390A7A9FD}">
      <dsp:nvSpPr>
        <dsp:cNvPr id="0" name=""/>
        <dsp:cNvSpPr/>
      </dsp:nvSpPr>
      <dsp:spPr>
        <a:xfrm>
          <a:off x="185598" y="986033"/>
          <a:ext cx="2598383"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8213" tIns="0" rIns="98213" bIns="0" numCol="1" spcCol="1270" anchor="ctr" anchorCtr="0">
          <a:noAutofit/>
        </a:bodyPr>
        <a:lstStyle/>
        <a:p>
          <a:pPr lvl="0" algn="l" defTabSz="889000">
            <a:lnSpc>
              <a:spcPct val="90000"/>
            </a:lnSpc>
            <a:spcBef>
              <a:spcPct val="0"/>
            </a:spcBef>
            <a:spcAft>
              <a:spcPct val="35000"/>
            </a:spcAft>
          </a:pPr>
          <a:r>
            <a:rPr lang="es-CO" sz="2000" kern="1200" smtClean="0"/>
            <a:t>Capacidad	30%</a:t>
          </a:r>
          <a:endParaRPr lang="es-CO" sz="2000" kern="1200"/>
        </a:p>
      </dsp:txBody>
      <dsp:txXfrm>
        <a:off x="214419" y="1014854"/>
        <a:ext cx="2540741" cy="532758"/>
      </dsp:txXfrm>
    </dsp:sp>
    <dsp:sp modelId="{14A4DCC2-9480-4182-B5B7-29B9EAFDFC2A}">
      <dsp:nvSpPr>
        <dsp:cNvPr id="0" name=""/>
        <dsp:cNvSpPr/>
      </dsp:nvSpPr>
      <dsp:spPr>
        <a:xfrm>
          <a:off x="0" y="2188434"/>
          <a:ext cx="3711977"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3DF720-1E11-49B0-928B-75B7CDD51CD4}">
      <dsp:nvSpPr>
        <dsp:cNvPr id="0" name=""/>
        <dsp:cNvSpPr/>
      </dsp:nvSpPr>
      <dsp:spPr>
        <a:xfrm>
          <a:off x="185598" y="1893233"/>
          <a:ext cx="2598383"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8213" tIns="0" rIns="98213" bIns="0" numCol="1" spcCol="1270" anchor="ctr" anchorCtr="0">
          <a:noAutofit/>
        </a:bodyPr>
        <a:lstStyle/>
        <a:p>
          <a:pPr lvl="0" algn="l" defTabSz="889000">
            <a:lnSpc>
              <a:spcPct val="90000"/>
            </a:lnSpc>
            <a:spcBef>
              <a:spcPct val="0"/>
            </a:spcBef>
            <a:spcAft>
              <a:spcPct val="35000"/>
            </a:spcAft>
          </a:pPr>
          <a:r>
            <a:rPr lang="es-CO" sz="2000" kern="1200" smtClean="0"/>
            <a:t>Criticidad	10%</a:t>
          </a:r>
          <a:endParaRPr lang="es-CO" sz="2000" kern="1200"/>
        </a:p>
      </dsp:txBody>
      <dsp:txXfrm>
        <a:off x="214419" y="1922054"/>
        <a:ext cx="2540741" cy="532758"/>
      </dsp:txXfrm>
    </dsp:sp>
    <dsp:sp modelId="{3C6C8739-85C3-4EF5-8A2E-E48C02E50E03}">
      <dsp:nvSpPr>
        <dsp:cNvPr id="0" name=""/>
        <dsp:cNvSpPr/>
      </dsp:nvSpPr>
      <dsp:spPr>
        <a:xfrm>
          <a:off x="0" y="3095634"/>
          <a:ext cx="3711977"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0C6620-EE41-4254-BD41-3912A790A410}">
      <dsp:nvSpPr>
        <dsp:cNvPr id="0" name=""/>
        <dsp:cNvSpPr/>
      </dsp:nvSpPr>
      <dsp:spPr>
        <a:xfrm>
          <a:off x="185598" y="2800434"/>
          <a:ext cx="2598383"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8213" tIns="0" rIns="98213" bIns="0" numCol="1" spcCol="1270" anchor="ctr" anchorCtr="0">
          <a:noAutofit/>
        </a:bodyPr>
        <a:lstStyle/>
        <a:p>
          <a:pPr lvl="0" algn="l" defTabSz="889000">
            <a:lnSpc>
              <a:spcPct val="90000"/>
            </a:lnSpc>
            <a:spcBef>
              <a:spcPct val="0"/>
            </a:spcBef>
            <a:spcAft>
              <a:spcPct val="35000"/>
            </a:spcAft>
          </a:pPr>
          <a:r>
            <a:rPr lang="es-CO" sz="2000" kern="1200" smtClean="0"/>
            <a:t>Dependencia	20%</a:t>
          </a:r>
          <a:endParaRPr lang="es-CO" sz="2000" kern="1200"/>
        </a:p>
      </dsp:txBody>
      <dsp:txXfrm>
        <a:off x="214419" y="2829255"/>
        <a:ext cx="2540741" cy="5327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328AA9-024F-4192-AF06-2313D3F6D266}">
      <dsp:nvSpPr>
        <dsp:cNvPr id="0" name=""/>
        <dsp:cNvSpPr/>
      </dsp:nvSpPr>
      <dsp:spPr>
        <a:xfrm rot="16200000">
          <a:off x="-694311" y="695339"/>
          <a:ext cx="4064834" cy="2674154"/>
        </a:xfrm>
        <a:prstGeom prst="flowChartManualOperati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ctr" anchorCtr="0">
          <a:noAutofit/>
        </a:bodyPr>
        <a:lstStyle/>
        <a:p>
          <a:pPr lvl="0" algn="l" defTabSz="1066800">
            <a:lnSpc>
              <a:spcPct val="90000"/>
            </a:lnSpc>
            <a:spcBef>
              <a:spcPct val="0"/>
            </a:spcBef>
            <a:spcAft>
              <a:spcPct val="35000"/>
            </a:spcAft>
          </a:pPr>
          <a:r>
            <a:rPr lang="es-CO" sz="2400" b="1" kern="1200" dirty="0" smtClean="0">
              <a:effectLst>
                <a:outerShdw blurRad="38100" dist="38100" dir="2700000" algn="tl">
                  <a:srgbClr val="000000">
                    <a:alpha val="43137"/>
                  </a:srgbClr>
                </a:outerShdw>
              </a:effectLst>
              <a:latin typeface="Calibri" panose="020F0502020204030204" pitchFamily="34" charset="0"/>
            </a:rPr>
            <a:t>Aprovechar descomposición de proyectos por vista arquitectural</a:t>
          </a:r>
          <a:endParaRPr lang="es-CO" sz="2400" b="1" kern="1200" dirty="0">
            <a:effectLst>
              <a:outerShdw blurRad="38100" dist="38100" dir="2700000" algn="tl">
                <a:srgbClr val="000000">
                  <a:alpha val="43137"/>
                </a:srgbClr>
              </a:outerShdw>
            </a:effectLst>
            <a:latin typeface="Calibri" panose="020F0502020204030204" pitchFamily="34" charset="0"/>
          </a:endParaRPr>
        </a:p>
      </dsp:txBody>
      <dsp:txXfrm rot="5400000">
        <a:off x="1029" y="812966"/>
        <a:ext cx="2674154" cy="2438900"/>
      </dsp:txXfrm>
    </dsp:sp>
    <dsp:sp modelId="{D55031B2-D5DC-41C9-98E8-77BAAA27E640}">
      <dsp:nvSpPr>
        <dsp:cNvPr id="0" name=""/>
        <dsp:cNvSpPr/>
      </dsp:nvSpPr>
      <dsp:spPr>
        <a:xfrm rot="16200000">
          <a:off x="2180405" y="695339"/>
          <a:ext cx="4064834" cy="2674154"/>
        </a:xfrm>
        <a:prstGeom prst="flowChartManualOperation">
          <a:avLst/>
        </a:prstGeom>
        <a:solidFill>
          <a:schemeClr val="accent2">
            <a:hueOff val="0"/>
            <a:satOff val="-48913"/>
            <a:lumOff val="1313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ctr" anchorCtr="0">
          <a:noAutofit/>
        </a:bodyPr>
        <a:lstStyle/>
        <a:p>
          <a:pPr lvl="0" algn="l" defTabSz="1066800">
            <a:lnSpc>
              <a:spcPct val="90000"/>
            </a:lnSpc>
            <a:spcBef>
              <a:spcPct val="0"/>
            </a:spcBef>
            <a:spcAft>
              <a:spcPct val="35000"/>
            </a:spcAft>
          </a:pPr>
          <a:r>
            <a:rPr lang="es-CO" sz="2400" b="1" kern="1200" dirty="0" smtClean="0">
              <a:effectLst>
                <a:outerShdw blurRad="38100" dist="38100" dir="2700000" algn="tl">
                  <a:srgbClr val="000000">
                    <a:alpha val="43137"/>
                  </a:srgbClr>
                </a:outerShdw>
              </a:effectLst>
              <a:latin typeface="Calibri" panose="020F0502020204030204" pitchFamily="34" charset="0"/>
            </a:rPr>
            <a:t>Proyectos de negocio: procesos de negocio BPEL </a:t>
          </a:r>
          <a:r>
            <a:rPr lang="es-CO" sz="2400" b="1" kern="1200" dirty="0" err="1" smtClean="0">
              <a:effectLst>
                <a:outerShdw blurRad="38100" dist="38100" dir="2700000" algn="tl">
                  <a:srgbClr val="000000">
                    <a:alpha val="43137"/>
                  </a:srgbClr>
                </a:outerShdw>
              </a:effectLst>
              <a:latin typeface="Calibri" panose="020F0502020204030204" pitchFamily="34" charset="0"/>
            </a:rPr>
            <a:t>engine</a:t>
          </a:r>
          <a:r>
            <a:rPr lang="es-CO" sz="2400" b="1" kern="1200" dirty="0" smtClean="0">
              <a:effectLst>
                <a:outerShdw blurRad="38100" dist="38100" dir="2700000" algn="tl">
                  <a:srgbClr val="000000">
                    <a:alpha val="43137"/>
                  </a:srgbClr>
                </a:outerShdw>
              </a:effectLst>
              <a:latin typeface="Calibri" panose="020F0502020204030204" pitchFamily="34" charset="0"/>
            </a:rPr>
            <a:t>, servicios de </a:t>
          </a:r>
          <a:r>
            <a:rPr lang="es-CO" sz="2400" b="1" kern="1200" dirty="0" err="1" smtClean="0">
              <a:effectLst>
                <a:outerShdw blurRad="38100" dist="38100" dir="2700000" algn="tl">
                  <a:srgbClr val="000000">
                    <a:alpha val="43137"/>
                  </a:srgbClr>
                </a:outerShdw>
              </a:effectLst>
              <a:latin typeface="Calibri" panose="020F0502020204030204" pitchFamily="34" charset="0"/>
            </a:rPr>
            <a:t>Backend</a:t>
          </a:r>
          <a:r>
            <a:rPr lang="es-CO" sz="2400" b="1" kern="1200" dirty="0" smtClean="0">
              <a:effectLst>
                <a:outerShdw blurRad="38100" dist="38100" dir="2700000" algn="tl">
                  <a:srgbClr val="000000">
                    <a:alpha val="43137"/>
                  </a:srgbClr>
                </a:outerShdw>
              </a:effectLst>
              <a:latin typeface="Calibri" panose="020F0502020204030204" pitchFamily="34" charset="0"/>
            </a:rPr>
            <a:t> y </a:t>
          </a:r>
          <a:r>
            <a:rPr lang="es-CO" sz="2400" b="1" kern="1200" dirty="0" err="1" smtClean="0">
              <a:effectLst>
                <a:outerShdw blurRad="38100" dist="38100" dir="2700000" algn="tl">
                  <a:srgbClr val="000000">
                    <a:alpha val="43137"/>
                  </a:srgbClr>
                </a:outerShdw>
              </a:effectLst>
              <a:latin typeface="Calibri" panose="020F0502020204030204" pitchFamily="34" charset="0"/>
            </a:rPr>
            <a:t>Frontend</a:t>
          </a:r>
          <a:r>
            <a:rPr lang="es-CO" sz="2400" b="1" kern="1200" dirty="0" smtClean="0">
              <a:effectLst>
                <a:outerShdw blurRad="38100" dist="38100" dir="2700000" algn="tl">
                  <a:srgbClr val="000000">
                    <a:alpha val="43137"/>
                  </a:srgbClr>
                </a:outerShdw>
              </a:effectLst>
              <a:latin typeface="Calibri" panose="020F0502020204030204" pitchFamily="34" charset="0"/>
            </a:rPr>
            <a:t>, </a:t>
          </a:r>
          <a:r>
            <a:rPr lang="es-CO" sz="2400" b="1" kern="1200" dirty="0" err="1" smtClean="0">
              <a:effectLst>
                <a:outerShdw blurRad="38100" dist="38100" dir="2700000" algn="tl">
                  <a:srgbClr val="000000">
                    <a:alpha val="43137"/>
                  </a:srgbClr>
                </a:outerShdw>
              </a:effectLst>
              <a:latin typeface="Calibri" panose="020F0502020204030204" pitchFamily="34" charset="0"/>
            </a:rPr>
            <a:t>portlets</a:t>
          </a:r>
          <a:endParaRPr lang="es-CO" sz="2400" b="1" kern="1200" dirty="0">
            <a:effectLst>
              <a:outerShdw blurRad="38100" dist="38100" dir="2700000" algn="tl">
                <a:srgbClr val="000000">
                  <a:alpha val="43137"/>
                </a:srgbClr>
              </a:outerShdw>
            </a:effectLst>
            <a:latin typeface="Calibri" panose="020F0502020204030204" pitchFamily="34" charset="0"/>
          </a:endParaRPr>
        </a:p>
      </dsp:txBody>
      <dsp:txXfrm rot="5400000">
        <a:off x="2875745" y="812966"/>
        <a:ext cx="2674154" cy="2438900"/>
      </dsp:txXfrm>
    </dsp:sp>
    <dsp:sp modelId="{00E3CA0A-E267-49CC-AA38-EA351004DE69}">
      <dsp:nvSpPr>
        <dsp:cNvPr id="0" name=""/>
        <dsp:cNvSpPr/>
      </dsp:nvSpPr>
      <dsp:spPr>
        <a:xfrm rot="16200000">
          <a:off x="5055122" y="695339"/>
          <a:ext cx="4064834" cy="2674154"/>
        </a:xfrm>
        <a:prstGeom prst="flowChartManualOperation">
          <a:avLst/>
        </a:prstGeom>
        <a:solidFill>
          <a:schemeClr val="accent2">
            <a:hueOff val="0"/>
            <a:satOff val="-97826"/>
            <a:lumOff val="2627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ctr" anchorCtr="0">
          <a:noAutofit/>
        </a:bodyPr>
        <a:lstStyle/>
        <a:p>
          <a:pPr lvl="0" algn="l" defTabSz="1066800">
            <a:lnSpc>
              <a:spcPct val="90000"/>
            </a:lnSpc>
            <a:spcBef>
              <a:spcPct val="0"/>
            </a:spcBef>
            <a:spcAft>
              <a:spcPct val="35000"/>
            </a:spcAft>
          </a:pPr>
          <a:r>
            <a:rPr lang="es-CO" sz="2400" b="1" kern="1200" dirty="0" smtClean="0">
              <a:effectLst>
                <a:outerShdw blurRad="38100" dist="38100" dir="2700000" algn="tl">
                  <a:srgbClr val="000000">
                    <a:alpha val="43137"/>
                  </a:srgbClr>
                </a:outerShdw>
              </a:effectLst>
              <a:latin typeface="Calibri" panose="020F0502020204030204" pitchFamily="34" charset="0"/>
            </a:rPr>
            <a:t>Proyectos de información y aplicaciones: Aplicaciones legado</a:t>
          </a:r>
          <a:endParaRPr lang="es-CO" sz="2400" b="1" kern="1200" dirty="0">
            <a:effectLst>
              <a:outerShdw blurRad="38100" dist="38100" dir="2700000" algn="tl">
                <a:srgbClr val="000000">
                  <a:alpha val="43137"/>
                </a:srgbClr>
              </a:outerShdw>
            </a:effectLst>
            <a:latin typeface="Calibri" panose="020F0502020204030204" pitchFamily="34" charset="0"/>
          </a:endParaRPr>
        </a:p>
      </dsp:txBody>
      <dsp:txXfrm rot="5400000">
        <a:off x="5750462" y="812966"/>
        <a:ext cx="2674154" cy="24389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73F25-22ED-4B90-8127-AE04FE15C748}">
      <dsp:nvSpPr>
        <dsp:cNvPr id="0" name=""/>
        <dsp:cNvSpPr/>
      </dsp:nvSpPr>
      <dsp:spPr>
        <a:xfrm>
          <a:off x="0" y="0"/>
          <a:ext cx="633926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C198F7-2FC2-41C5-AE63-072156D136B1}">
      <dsp:nvSpPr>
        <dsp:cNvPr id="0" name=""/>
        <dsp:cNvSpPr/>
      </dsp:nvSpPr>
      <dsp:spPr>
        <a:xfrm>
          <a:off x="0" y="0"/>
          <a:ext cx="6339268" cy="990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s-CO" sz="2000" kern="1200" dirty="0" smtClean="0">
              <a:latin typeface="Calibri" panose="020F0502020204030204" pitchFamily="34" charset="0"/>
            </a:rPr>
            <a:t>Servicios de aplicaciones por número de </a:t>
          </a:r>
          <a:r>
            <a:rPr lang="es-CO" sz="2000" b="1" kern="1200" dirty="0" smtClean="0">
              <a:latin typeface="Calibri" panose="020F0502020204030204" pitchFamily="34" charset="0"/>
            </a:rPr>
            <a:t>entidades </a:t>
          </a:r>
          <a:endParaRPr lang="es-CO" sz="2000" b="1" kern="1200" dirty="0">
            <a:latin typeface="Calibri" panose="020F0502020204030204" pitchFamily="34" charset="0"/>
          </a:endParaRPr>
        </a:p>
      </dsp:txBody>
      <dsp:txXfrm>
        <a:off x="0" y="0"/>
        <a:ext cx="6339268" cy="990450"/>
      </dsp:txXfrm>
    </dsp:sp>
    <dsp:sp modelId="{E527E0CC-5AE3-4A0F-BB47-B70FF8932EF9}">
      <dsp:nvSpPr>
        <dsp:cNvPr id="0" name=""/>
        <dsp:cNvSpPr/>
      </dsp:nvSpPr>
      <dsp:spPr>
        <a:xfrm>
          <a:off x="0" y="990450"/>
          <a:ext cx="633926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101BEA-EC76-464C-8EC3-42B16CBDE126}">
      <dsp:nvSpPr>
        <dsp:cNvPr id="0" name=""/>
        <dsp:cNvSpPr/>
      </dsp:nvSpPr>
      <dsp:spPr>
        <a:xfrm>
          <a:off x="0" y="990450"/>
          <a:ext cx="6339268" cy="990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s-CO" sz="2000" kern="1200" dirty="0" smtClean="0">
              <a:latin typeface="Calibri" panose="020F0502020204030204" pitchFamily="34" charset="0"/>
            </a:rPr>
            <a:t>Servicios OSB por número de </a:t>
          </a:r>
          <a:r>
            <a:rPr lang="es-CO" sz="2000" b="1" kern="1200" dirty="0" smtClean="0">
              <a:latin typeface="Calibri" panose="020F0502020204030204" pitchFamily="34" charset="0"/>
            </a:rPr>
            <a:t>operaciones</a:t>
          </a:r>
          <a:r>
            <a:rPr lang="es-CO" sz="2000" kern="1200" dirty="0" smtClean="0">
              <a:latin typeface="Calibri" panose="020F0502020204030204" pitchFamily="34" charset="0"/>
            </a:rPr>
            <a:t>, (Mayor tiempo para tipos complejos)</a:t>
          </a:r>
          <a:endParaRPr lang="es-CO" sz="2000" kern="1200" dirty="0">
            <a:latin typeface="Calibri" panose="020F0502020204030204" pitchFamily="34" charset="0"/>
          </a:endParaRPr>
        </a:p>
      </dsp:txBody>
      <dsp:txXfrm>
        <a:off x="0" y="990450"/>
        <a:ext cx="6339268" cy="990450"/>
      </dsp:txXfrm>
    </dsp:sp>
    <dsp:sp modelId="{DF202923-AE6D-453F-832A-150366D3B9F5}">
      <dsp:nvSpPr>
        <dsp:cNvPr id="0" name=""/>
        <dsp:cNvSpPr/>
      </dsp:nvSpPr>
      <dsp:spPr>
        <a:xfrm>
          <a:off x="0" y="1980901"/>
          <a:ext cx="633926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6EC62E-BB6E-4614-82C5-B873875695A2}">
      <dsp:nvSpPr>
        <dsp:cNvPr id="0" name=""/>
        <dsp:cNvSpPr/>
      </dsp:nvSpPr>
      <dsp:spPr>
        <a:xfrm>
          <a:off x="0" y="1980901"/>
          <a:ext cx="6339268" cy="990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s-CO" sz="2000" kern="1200" dirty="0" smtClean="0">
              <a:latin typeface="Calibri" panose="020F0502020204030204" pitchFamily="34" charset="0"/>
            </a:rPr>
            <a:t>BPEL complejidad basada criterio estimador y cantidad de </a:t>
          </a:r>
          <a:r>
            <a:rPr lang="es-CO" sz="2000" b="1" kern="1200" dirty="0" smtClean="0">
              <a:solidFill>
                <a:srgbClr val="000000"/>
              </a:solidFill>
              <a:latin typeface="Calibri" panose="020F0502020204030204" pitchFamily="34" charset="0"/>
            </a:rPr>
            <a:t>invocaciones</a:t>
          </a:r>
          <a:endParaRPr lang="es-CO" sz="2000" b="1" kern="1200" dirty="0">
            <a:solidFill>
              <a:srgbClr val="000000"/>
            </a:solidFill>
            <a:latin typeface="Calibri" panose="020F0502020204030204" pitchFamily="34" charset="0"/>
          </a:endParaRPr>
        </a:p>
      </dsp:txBody>
      <dsp:txXfrm>
        <a:off x="0" y="1980901"/>
        <a:ext cx="6339268" cy="990450"/>
      </dsp:txXfrm>
    </dsp:sp>
    <dsp:sp modelId="{5DCFC393-7BF8-4DD1-888C-A9CFE8551C1B}">
      <dsp:nvSpPr>
        <dsp:cNvPr id="0" name=""/>
        <dsp:cNvSpPr/>
      </dsp:nvSpPr>
      <dsp:spPr>
        <a:xfrm>
          <a:off x="0" y="2971352"/>
          <a:ext cx="633926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214827-BB7D-4D6A-ADDF-B15D0CE4D760}">
      <dsp:nvSpPr>
        <dsp:cNvPr id="0" name=""/>
        <dsp:cNvSpPr/>
      </dsp:nvSpPr>
      <dsp:spPr>
        <a:xfrm>
          <a:off x="0" y="2971352"/>
          <a:ext cx="6339268" cy="990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s-CO" sz="2000" kern="1200" dirty="0" smtClean="0">
              <a:latin typeface="Calibri" panose="020F0502020204030204" pitchFamily="34" charset="0"/>
            </a:rPr>
            <a:t>Paginas por número de </a:t>
          </a:r>
          <a:r>
            <a:rPr lang="es-CO" sz="2000" b="1" kern="1200" dirty="0" smtClean="0">
              <a:solidFill>
                <a:srgbClr val="000000"/>
              </a:solidFill>
              <a:latin typeface="Calibri" panose="020F0502020204030204" pitchFamily="34" charset="0"/>
            </a:rPr>
            <a:t>acciones </a:t>
          </a:r>
          <a:endParaRPr lang="es-CO" sz="2000" b="1" kern="1200" dirty="0">
            <a:solidFill>
              <a:srgbClr val="000000"/>
            </a:solidFill>
            <a:latin typeface="Calibri" panose="020F0502020204030204" pitchFamily="34" charset="0"/>
          </a:endParaRPr>
        </a:p>
      </dsp:txBody>
      <dsp:txXfrm>
        <a:off x="0" y="2971352"/>
        <a:ext cx="6339268" cy="99045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AFE5BA-82BF-46D2-B35B-915B3C812D2E}">
      <dsp:nvSpPr>
        <dsp:cNvPr id="0" name=""/>
        <dsp:cNvSpPr/>
      </dsp:nvSpPr>
      <dsp:spPr>
        <a:xfrm rot="5400000">
          <a:off x="267454" y="1068195"/>
          <a:ext cx="799700" cy="1330683"/>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8DF75C-56A5-46C8-B1B2-3EDC42924FA3}">
      <dsp:nvSpPr>
        <dsp:cNvPr id="0" name=""/>
        <dsp:cNvSpPr/>
      </dsp:nvSpPr>
      <dsp:spPr>
        <a:xfrm>
          <a:off x="133964" y="1465782"/>
          <a:ext cx="1201348" cy="1053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s-CO" sz="2000" kern="1200" dirty="0" smtClean="0">
              <a:latin typeface="Calibri" panose="020F0502020204030204" pitchFamily="34" charset="0"/>
            </a:rPr>
            <a:t>Alto</a:t>
          </a:r>
          <a:endParaRPr lang="es-CO" sz="2000" kern="1200" dirty="0">
            <a:latin typeface="Calibri" panose="020F0502020204030204" pitchFamily="34" charset="0"/>
          </a:endParaRPr>
        </a:p>
      </dsp:txBody>
      <dsp:txXfrm>
        <a:off x="133964" y="1465782"/>
        <a:ext cx="1201348" cy="1053052"/>
      </dsp:txXfrm>
    </dsp:sp>
    <dsp:sp modelId="{8C1B5320-F401-45B9-A4FD-4BF1E7CC242B}">
      <dsp:nvSpPr>
        <dsp:cNvPr id="0" name=""/>
        <dsp:cNvSpPr/>
      </dsp:nvSpPr>
      <dsp:spPr>
        <a:xfrm>
          <a:off x="1108643" y="970228"/>
          <a:ext cx="226669" cy="226669"/>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066627-38C7-4848-B008-F2B555A2B4C0}">
      <dsp:nvSpPr>
        <dsp:cNvPr id="0" name=""/>
        <dsp:cNvSpPr/>
      </dsp:nvSpPr>
      <dsp:spPr>
        <a:xfrm rot="5400000">
          <a:off x="1738140" y="704272"/>
          <a:ext cx="799700" cy="1330683"/>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B1FBD4-13E3-493C-8744-B8F96358D89A}">
      <dsp:nvSpPr>
        <dsp:cNvPr id="0" name=""/>
        <dsp:cNvSpPr/>
      </dsp:nvSpPr>
      <dsp:spPr>
        <a:xfrm>
          <a:off x="1604650" y="1101860"/>
          <a:ext cx="1201348" cy="1053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s-CO" sz="2000" kern="1200" dirty="0" smtClean="0">
              <a:latin typeface="Calibri" panose="020F0502020204030204" pitchFamily="34" charset="0"/>
            </a:rPr>
            <a:t>Medio</a:t>
          </a:r>
          <a:endParaRPr lang="es-CO" sz="2000" kern="1200" dirty="0">
            <a:latin typeface="Calibri" panose="020F0502020204030204" pitchFamily="34" charset="0"/>
          </a:endParaRPr>
        </a:p>
      </dsp:txBody>
      <dsp:txXfrm>
        <a:off x="1604650" y="1101860"/>
        <a:ext cx="1201348" cy="1053052"/>
      </dsp:txXfrm>
    </dsp:sp>
    <dsp:sp modelId="{10221D4B-1530-460B-A84F-9C229E6A832C}">
      <dsp:nvSpPr>
        <dsp:cNvPr id="0" name=""/>
        <dsp:cNvSpPr/>
      </dsp:nvSpPr>
      <dsp:spPr>
        <a:xfrm>
          <a:off x="2579329" y="606305"/>
          <a:ext cx="226669" cy="226669"/>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9FC563-8A36-4707-95EA-1B89BBD57DE1}">
      <dsp:nvSpPr>
        <dsp:cNvPr id="0" name=""/>
        <dsp:cNvSpPr/>
      </dsp:nvSpPr>
      <dsp:spPr>
        <a:xfrm rot="5400000">
          <a:off x="3208826" y="340349"/>
          <a:ext cx="799700" cy="1330683"/>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EFFAF9-B09C-4EB6-AD9B-8AEDDB8692AC}">
      <dsp:nvSpPr>
        <dsp:cNvPr id="0" name=""/>
        <dsp:cNvSpPr/>
      </dsp:nvSpPr>
      <dsp:spPr>
        <a:xfrm>
          <a:off x="3075336" y="737937"/>
          <a:ext cx="1201348" cy="1053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s-CO" sz="2000" kern="1200" dirty="0" smtClean="0">
              <a:latin typeface="Calibri" panose="020F0502020204030204" pitchFamily="34" charset="0"/>
            </a:rPr>
            <a:t>Bajo</a:t>
          </a:r>
          <a:endParaRPr lang="es-CO" sz="2000" kern="1200" dirty="0">
            <a:latin typeface="Calibri" panose="020F0502020204030204" pitchFamily="34" charset="0"/>
          </a:endParaRPr>
        </a:p>
      </dsp:txBody>
      <dsp:txXfrm>
        <a:off x="3075336" y="737937"/>
        <a:ext cx="1201348" cy="105305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DD6A9E-1825-4E64-97D5-75553023AD0A}">
      <dsp:nvSpPr>
        <dsp:cNvPr id="0" name=""/>
        <dsp:cNvSpPr/>
      </dsp:nvSpPr>
      <dsp:spPr>
        <a:xfrm>
          <a:off x="0" y="219646"/>
          <a:ext cx="8763819" cy="573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0170" tIns="270764" rIns="680170" bIns="99568" numCol="1" spcCol="1270" anchor="t" anchorCtr="0">
          <a:noAutofit/>
        </a:bodyPr>
        <a:lstStyle/>
        <a:p>
          <a:pPr marL="114300" lvl="1" indent="-114300" algn="l" defTabSz="622300">
            <a:lnSpc>
              <a:spcPct val="90000"/>
            </a:lnSpc>
            <a:spcBef>
              <a:spcPct val="0"/>
            </a:spcBef>
            <a:spcAft>
              <a:spcPct val="15000"/>
            </a:spcAft>
            <a:buChar char="••"/>
          </a:pPr>
          <a:r>
            <a:rPr lang="es-CO" sz="1400" kern="1200" dirty="0" smtClean="0">
              <a:latin typeface="Calibri" panose="020F0502020204030204" pitchFamily="34" charset="0"/>
            </a:rPr>
            <a:t>0.5</a:t>
          </a:r>
          <a:endParaRPr lang="es-CO" sz="1400" kern="1200" dirty="0">
            <a:latin typeface="Calibri" panose="020F0502020204030204" pitchFamily="34" charset="0"/>
          </a:endParaRPr>
        </a:p>
      </dsp:txBody>
      <dsp:txXfrm>
        <a:off x="0" y="219646"/>
        <a:ext cx="8763819" cy="573300"/>
      </dsp:txXfrm>
    </dsp:sp>
    <dsp:sp modelId="{DD3BB286-2A20-460B-A086-55D132549997}">
      <dsp:nvSpPr>
        <dsp:cNvPr id="0" name=""/>
        <dsp:cNvSpPr/>
      </dsp:nvSpPr>
      <dsp:spPr>
        <a:xfrm>
          <a:off x="438191" y="27766"/>
          <a:ext cx="6134674"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876" tIns="0" rIns="231876" bIns="0" numCol="1" spcCol="1270" anchor="ctr" anchorCtr="0">
          <a:noAutofit/>
        </a:bodyPr>
        <a:lstStyle/>
        <a:p>
          <a:pPr lvl="0" algn="l" defTabSz="622300">
            <a:lnSpc>
              <a:spcPct val="90000"/>
            </a:lnSpc>
            <a:spcBef>
              <a:spcPct val="0"/>
            </a:spcBef>
            <a:spcAft>
              <a:spcPct val="35000"/>
            </a:spcAft>
          </a:pPr>
          <a:r>
            <a:rPr lang="es-ES" sz="1400" kern="1200" dirty="0" smtClean="0">
              <a:latin typeface="Calibri" panose="020F0502020204030204" pitchFamily="34" charset="0"/>
            </a:rPr>
            <a:t>Una solución del proyecto fue considerada como la "mejor" con muy pocos detalles del trabajo</a:t>
          </a:r>
          <a:endParaRPr lang="es-CO" sz="1400" kern="1200" dirty="0">
            <a:latin typeface="Calibri" panose="020F0502020204030204" pitchFamily="34" charset="0"/>
          </a:endParaRPr>
        </a:p>
      </dsp:txBody>
      <dsp:txXfrm>
        <a:off x="456925" y="46500"/>
        <a:ext cx="6097206" cy="346292"/>
      </dsp:txXfrm>
    </dsp:sp>
    <dsp:sp modelId="{627D6036-3864-4DB0-8E4A-B0233F9DA2F0}">
      <dsp:nvSpPr>
        <dsp:cNvPr id="0" name=""/>
        <dsp:cNvSpPr/>
      </dsp:nvSpPr>
      <dsp:spPr>
        <a:xfrm>
          <a:off x="0" y="1055026"/>
          <a:ext cx="8763819" cy="573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0170" tIns="270764" rIns="680170" bIns="99568" numCol="1" spcCol="1270" anchor="t" anchorCtr="0">
          <a:noAutofit/>
        </a:bodyPr>
        <a:lstStyle/>
        <a:p>
          <a:pPr marL="114300" lvl="1" indent="-114300" algn="l" defTabSz="622300">
            <a:lnSpc>
              <a:spcPct val="90000"/>
            </a:lnSpc>
            <a:spcBef>
              <a:spcPct val="0"/>
            </a:spcBef>
            <a:spcAft>
              <a:spcPct val="15000"/>
            </a:spcAft>
            <a:buChar char="••"/>
          </a:pPr>
          <a:r>
            <a:rPr lang="es-CO" sz="1400" kern="1200" dirty="0" smtClean="0">
              <a:latin typeface="Calibri" panose="020F0502020204030204" pitchFamily="34" charset="0"/>
            </a:rPr>
            <a:t>0.5</a:t>
          </a:r>
          <a:endParaRPr lang="es-CO" sz="1400" kern="1200" dirty="0">
            <a:latin typeface="Calibri" panose="020F0502020204030204" pitchFamily="34" charset="0"/>
          </a:endParaRPr>
        </a:p>
      </dsp:txBody>
      <dsp:txXfrm>
        <a:off x="0" y="1055026"/>
        <a:ext cx="8763819" cy="573300"/>
      </dsp:txXfrm>
    </dsp:sp>
    <dsp:sp modelId="{D18B8E1E-9964-4986-A5D9-59A5D5228E7A}">
      <dsp:nvSpPr>
        <dsp:cNvPr id="0" name=""/>
        <dsp:cNvSpPr/>
      </dsp:nvSpPr>
      <dsp:spPr>
        <a:xfrm>
          <a:off x="438191" y="863146"/>
          <a:ext cx="6134674"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876" tIns="0" rIns="231876" bIns="0" numCol="1" spcCol="1270" anchor="ctr" anchorCtr="0">
          <a:noAutofit/>
        </a:bodyPr>
        <a:lstStyle/>
        <a:p>
          <a:pPr lvl="0" algn="l" defTabSz="622300">
            <a:lnSpc>
              <a:spcPct val="90000"/>
            </a:lnSpc>
            <a:spcBef>
              <a:spcPct val="0"/>
            </a:spcBef>
            <a:spcAft>
              <a:spcPct val="35000"/>
            </a:spcAft>
          </a:pPr>
          <a:r>
            <a:rPr lang="es-CO" sz="1400" kern="1200" dirty="0" smtClean="0">
              <a:latin typeface="Calibri" panose="020F0502020204030204" pitchFamily="34" charset="0"/>
            </a:rPr>
            <a:t>Se recibieron partes defectuosas y corregirlas dobló el tiempo requerido</a:t>
          </a:r>
          <a:endParaRPr lang="es-CO" sz="1400" kern="1200" dirty="0">
            <a:latin typeface="Calibri" panose="020F0502020204030204" pitchFamily="34" charset="0"/>
          </a:endParaRPr>
        </a:p>
      </dsp:txBody>
      <dsp:txXfrm>
        <a:off x="456925" y="881880"/>
        <a:ext cx="6097206" cy="346292"/>
      </dsp:txXfrm>
    </dsp:sp>
    <dsp:sp modelId="{B69A4411-0D9B-4F09-B33D-294D790A96F4}">
      <dsp:nvSpPr>
        <dsp:cNvPr id="0" name=""/>
        <dsp:cNvSpPr/>
      </dsp:nvSpPr>
      <dsp:spPr>
        <a:xfrm>
          <a:off x="0" y="1890406"/>
          <a:ext cx="8763819" cy="573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0170" tIns="270764" rIns="680170" bIns="99568" numCol="1" spcCol="1270" anchor="t" anchorCtr="0">
          <a:noAutofit/>
        </a:bodyPr>
        <a:lstStyle/>
        <a:p>
          <a:pPr marL="114300" lvl="1" indent="-114300" algn="l" defTabSz="622300">
            <a:lnSpc>
              <a:spcPct val="90000"/>
            </a:lnSpc>
            <a:spcBef>
              <a:spcPct val="0"/>
            </a:spcBef>
            <a:spcAft>
              <a:spcPct val="15000"/>
            </a:spcAft>
            <a:buChar char="••"/>
          </a:pPr>
          <a:r>
            <a:rPr lang="es-CO" sz="1400" kern="1200" dirty="0" smtClean="0">
              <a:latin typeface="Calibri" panose="020F0502020204030204" pitchFamily="34" charset="0"/>
            </a:rPr>
            <a:t>0.5</a:t>
          </a:r>
        </a:p>
      </dsp:txBody>
      <dsp:txXfrm>
        <a:off x="0" y="1890406"/>
        <a:ext cx="8763819" cy="573300"/>
      </dsp:txXfrm>
    </dsp:sp>
    <dsp:sp modelId="{B38B7700-0263-4867-A19F-F48E66B8F255}">
      <dsp:nvSpPr>
        <dsp:cNvPr id="0" name=""/>
        <dsp:cNvSpPr/>
      </dsp:nvSpPr>
      <dsp:spPr>
        <a:xfrm>
          <a:off x="438191" y="1698526"/>
          <a:ext cx="6134674"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876" tIns="0" rIns="231876" bIns="0" numCol="1" spcCol="1270" anchor="ctr" anchorCtr="0">
          <a:noAutofit/>
        </a:bodyPr>
        <a:lstStyle/>
        <a:p>
          <a:pPr lvl="0" algn="l" defTabSz="622300">
            <a:lnSpc>
              <a:spcPct val="90000"/>
            </a:lnSpc>
            <a:spcBef>
              <a:spcPct val="0"/>
            </a:spcBef>
            <a:spcAft>
              <a:spcPct val="35000"/>
            </a:spcAft>
          </a:pPr>
          <a:r>
            <a:rPr lang="es-CO" sz="1400" kern="1200" dirty="0" smtClean="0">
              <a:latin typeface="Calibri" panose="020F0502020204030204" pitchFamily="34" charset="0"/>
            </a:rPr>
            <a:t>Alguno de los miembros del equipo no puede cumplir con sus asignaciones por razones de diferente índole</a:t>
          </a:r>
          <a:endParaRPr lang="es-CO" sz="1400" kern="1200" dirty="0">
            <a:latin typeface="Calibri" panose="020F0502020204030204" pitchFamily="34" charset="0"/>
          </a:endParaRPr>
        </a:p>
      </dsp:txBody>
      <dsp:txXfrm>
        <a:off x="456925" y="1717260"/>
        <a:ext cx="6097206" cy="346292"/>
      </dsp:txXfrm>
    </dsp:sp>
    <dsp:sp modelId="{08E549C7-2D2D-4B66-AB08-CD71F72D5B9F}">
      <dsp:nvSpPr>
        <dsp:cNvPr id="0" name=""/>
        <dsp:cNvSpPr/>
      </dsp:nvSpPr>
      <dsp:spPr>
        <a:xfrm>
          <a:off x="0" y="2725786"/>
          <a:ext cx="8763819" cy="573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0170" tIns="270764" rIns="680170" bIns="99568" numCol="1" spcCol="1270" anchor="t" anchorCtr="0">
          <a:noAutofit/>
        </a:bodyPr>
        <a:lstStyle/>
        <a:p>
          <a:pPr marL="114300" lvl="1" indent="-114300" algn="l" defTabSz="622300">
            <a:lnSpc>
              <a:spcPct val="90000"/>
            </a:lnSpc>
            <a:spcBef>
              <a:spcPct val="0"/>
            </a:spcBef>
            <a:spcAft>
              <a:spcPct val="15000"/>
            </a:spcAft>
            <a:buChar char="••"/>
          </a:pPr>
          <a:r>
            <a:rPr lang="es-CO" sz="1400" kern="1200" dirty="0" smtClean="0">
              <a:latin typeface="Calibri" panose="020F0502020204030204" pitchFamily="34" charset="0"/>
            </a:rPr>
            <a:t>0.7</a:t>
          </a:r>
        </a:p>
      </dsp:txBody>
      <dsp:txXfrm>
        <a:off x="0" y="2725786"/>
        <a:ext cx="8763819" cy="573300"/>
      </dsp:txXfrm>
    </dsp:sp>
    <dsp:sp modelId="{C0031E30-00F3-4AA9-AE73-9D7E50752DB9}">
      <dsp:nvSpPr>
        <dsp:cNvPr id="0" name=""/>
        <dsp:cNvSpPr/>
      </dsp:nvSpPr>
      <dsp:spPr>
        <a:xfrm>
          <a:off x="438191" y="2533906"/>
          <a:ext cx="6134674"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876" tIns="0" rIns="231876" bIns="0" numCol="1" spcCol="1270" anchor="ctr" anchorCtr="0">
          <a:noAutofit/>
        </a:bodyPr>
        <a:lstStyle/>
        <a:p>
          <a:pPr lvl="0" algn="l" defTabSz="622300">
            <a:lnSpc>
              <a:spcPct val="90000"/>
            </a:lnSpc>
            <a:spcBef>
              <a:spcPct val="0"/>
            </a:spcBef>
            <a:spcAft>
              <a:spcPct val="35000"/>
            </a:spcAft>
          </a:pPr>
          <a:r>
            <a:rPr lang="es-ES" sz="1400" kern="1200" dirty="0" smtClean="0">
              <a:latin typeface="Calibri" panose="020F0502020204030204" pitchFamily="34" charset="0"/>
            </a:rPr>
            <a:t>El sistema complejo fue diseñado en partes, cuando la integración falló fue necesario rediseñar todo</a:t>
          </a:r>
          <a:endParaRPr lang="es-CO" sz="1400" kern="1200" dirty="0" smtClean="0">
            <a:latin typeface="Calibri" panose="020F0502020204030204" pitchFamily="34" charset="0"/>
          </a:endParaRPr>
        </a:p>
      </dsp:txBody>
      <dsp:txXfrm>
        <a:off x="456925" y="2552640"/>
        <a:ext cx="6097206" cy="346292"/>
      </dsp:txXfrm>
    </dsp:sp>
    <dsp:sp modelId="{A6EE6006-83E5-402C-BA2C-90EBC17D5FF3}">
      <dsp:nvSpPr>
        <dsp:cNvPr id="0" name=""/>
        <dsp:cNvSpPr/>
      </dsp:nvSpPr>
      <dsp:spPr>
        <a:xfrm>
          <a:off x="0" y="3561166"/>
          <a:ext cx="8763819" cy="573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0170" tIns="270764" rIns="680170" bIns="99568" numCol="1" spcCol="1270" anchor="t" anchorCtr="0">
          <a:noAutofit/>
        </a:bodyPr>
        <a:lstStyle/>
        <a:p>
          <a:pPr marL="114300" lvl="1" indent="-114300" algn="l" defTabSz="622300">
            <a:lnSpc>
              <a:spcPct val="90000"/>
            </a:lnSpc>
            <a:spcBef>
              <a:spcPct val="0"/>
            </a:spcBef>
            <a:spcAft>
              <a:spcPct val="15000"/>
            </a:spcAft>
            <a:buChar char="••"/>
          </a:pPr>
          <a:r>
            <a:rPr lang="es-CO" sz="1400" kern="1200" dirty="0" smtClean="0">
              <a:latin typeface="Calibri" panose="020F0502020204030204" pitchFamily="34" charset="0"/>
            </a:rPr>
            <a:t>0.7</a:t>
          </a:r>
        </a:p>
      </dsp:txBody>
      <dsp:txXfrm>
        <a:off x="0" y="3561166"/>
        <a:ext cx="8763819" cy="573300"/>
      </dsp:txXfrm>
    </dsp:sp>
    <dsp:sp modelId="{2846CA31-5CFA-42BC-B02F-4CA62760A959}">
      <dsp:nvSpPr>
        <dsp:cNvPr id="0" name=""/>
        <dsp:cNvSpPr/>
      </dsp:nvSpPr>
      <dsp:spPr>
        <a:xfrm>
          <a:off x="438191" y="3369286"/>
          <a:ext cx="6134674"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876" tIns="0" rIns="231876" bIns="0" numCol="1" spcCol="1270" anchor="ctr" anchorCtr="0">
          <a:noAutofit/>
        </a:bodyPr>
        <a:lstStyle/>
        <a:p>
          <a:pPr lvl="0" algn="l" defTabSz="622300">
            <a:lnSpc>
              <a:spcPct val="90000"/>
            </a:lnSpc>
            <a:spcBef>
              <a:spcPct val="0"/>
            </a:spcBef>
            <a:spcAft>
              <a:spcPct val="35000"/>
            </a:spcAft>
          </a:pPr>
          <a:r>
            <a:rPr lang="es-CO" sz="1400" kern="1200" dirty="0" smtClean="0">
              <a:latin typeface="Calibri" panose="020F0502020204030204" pitchFamily="34" charset="0"/>
            </a:rPr>
            <a:t>Ningún integrante del proyecto conocía la tecnología</a:t>
          </a:r>
        </a:p>
      </dsp:txBody>
      <dsp:txXfrm>
        <a:off x="456925" y="3388020"/>
        <a:ext cx="6097206" cy="346292"/>
      </dsp:txXfrm>
    </dsp:sp>
    <dsp:sp modelId="{AE07A581-4F12-49F9-9395-885A160034C6}">
      <dsp:nvSpPr>
        <dsp:cNvPr id="0" name=""/>
        <dsp:cNvSpPr/>
      </dsp:nvSpPr>
      <dsp:spPr>
        <a:xfrm>
          <a:off x="0" y="4396546"/>
          <a:ext cx="8763819" cy="573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0170" tIns="270764" rIns="680170" bIns="99568" numCol="1" spcCol="1270" anchor="t" anchorCtr="0">
          <a:noAutofit/>
        </a:bodyPr>
        <a:lstStyle/>
        <a:p>
          <a:pPr marL="114300" lvl="1" indent="-114300" algn="l" defTabSz="622300">
            <a:lnSpc>
              <a:spcPct val="90000"/>
            </a:lnSpc>
            <a:spcBef>
              <a:spcPct val="0"/>
            </a:spcBef>
            <a:spcAft>
              <a:spcPct val="15000"/>
            </a:spcAft>
            <a:buChar char="••"/>
          </a:pPr>
          <a:r>
            <a:rPr lang="es-CO" sz="1400" kern="1200" dirty="0" smtClean="0">
              <a:latin typeface="Calibri" panose="020F0502020204030204" pitchFamily="34" charset="0"/>
            </a:rPr>
            <a:t>0.9</a:t>
          </a:r>
        </a:p>
      </dsp:txBody>
      <dsp:txXfrm>
        <a:off x="0" y="4396546"/>
        <a:ext cx="8763819" cy="573300"/>
      </dsp:txXfrm>
    </dsp:sp>
    <dsp:sp modelId="{D682C491-1CAB-433A-9081-8411770E419E}">
      <dsp:nvSpPr>
        <dsp:cNvPr id="0" name=""/>
        <dsp:cNvSpPr/>
      </dsp:nvSpPr>
      <dsp:spPr>
        <a:xfrm>
          <a:off x="438191" y="4204666"/>
          <a:ext cx="6134674"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876" tIns="0" rIns="231876" bIns="0" numCol="1" spcCol="1270" anchor="ctr" anchorCtr="0">
          <a:noAutofit/>
        </a:bodyPr>
        <a:lstStyle/>
        <a:p>
          <a:pPr lvl="0" algn="l" defTabSz="622300">
            <a:lnSpc>
              <a:spcPct val="90000"/>
            </a:lnSpc>
            <a:spcBef>
              <a:spcPct val="0"/>
            </a:spcBef>
            <a:spcAft>
              <a:spcPct val="35000"/>
            </a:spcAft>
          </a:pPr>
          <a:r>
            <a:rPr lang="es-CO" sz="1400" kern="1200" dirty="0" smtClean="0">
              <a:latin typeface="Calibri" panose="020F0502020204030204" pitchFamily="34" charset="0"/>
            </a:rPr>
            <a:t>La planeación es inexacta porque hay una definición errónea del proxy de estimación.</a:t>
          </a:r>
        </a:p>
      </dsp:txBody>
      <dsp:txXfrm>
        <a:off x="456925" y="4223400"/>
        <a:ext cx="6097206" cy="346292"/>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7B64FC-3C05-482A-B2C3-A991BF501683}" type="datetimeFigureOut">
              <a:rPr lang="es-CO" smtClean="0"/>
              <a:t>24/11/2013</a:t>
            </a:fld>
            <a:endParaRPr lang="es-CO"/>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F02337-93B6-43D1-A633-DCAFC5ABEAF6}" type="slidenum">
              <a:rPr lang="es-CO" smtClean="0"/>
              <a:t>‹Nº›</a:t>
            </a:fld>
            <a:endParaRPr lang="es-CO"/>
          </a:p>
        </p:txBody>
      </p:sp>
    </p:spTree>
    <p:extLst>
      <p:ext uri="{BB962C8B-B14F-4D97-AF65-F5344CB8AC3E}">
        <p14:creationId xmlns:p14="http://schemas.microsoft.com/office/powerpoint/2010/main" val="817323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FEF02337-93B6-43D1-A633-DCAFC5ABEAF6}" type="slidenum">
              <a:rPr lang="es-CO" smtClean="0"/>
              <a:t>2</a:t>
            </a:fld>
            <a:endParaRPr lang="es-CO"/>
          </a:p>
        </p:txBody>
      </p:sp>
    </p:spTree>
    <p:extLst>
      <p:ext uri="{BB962C8B-B14F-4D97-AF65-F5344CB8AC3E}">
        <p14:creationId xmlns:p14="http://schemas.microsoft.com/office/powerpoint/2010/main" val="2573510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FEF02337-93B6-43D1-A633-DCAFC5ABEAF6}" type="slidenum">
              <a:rPr lang="es-CO" smtClean="0"/>
              <a:t>28</a:t>
            </a:fld>
            <a:endParaRPr lang="es-CO"/>
          </a:p>
        </p:txBody>
      </p:sp>
    </p:spTree>
    <p:extLst>
      <p:ext uri="{BB962C8B-B14F-4D97-AF65-F5344CB8AC3E}">
        <p14:creationId xmlns:p14="http://schemas.microsoft.com/office/powerpoint/2010/main" val="2875759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FEF02337-93B6-43D1-A633-DCAFC5ABEAF6}" type="slidenum">
              <a:rPr lang="es-CO" smtClean="0"/>
              <a:t>29</a:t>
            </a:fld>
            <a:endParaRPr lang="es-CO"/>
          </a:p>
        </p:txBody>
      </p:sp>
    </p:spTree>
    <p:extLst>
      <p:ext uri="{BB962C8B-B14F-4D97-AF65-F5344CB8AC3E}">
        <p14:creationId xmlns:p14="http://schemas.microsoft.com/office/powerpoint/2010/main" val="2573510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FEF02337-93B6-43D1-A633-DCAFC5ABEAF6}" type="slidenum">
              <a:rPr lang="es-CO" smtClean="0"/>
              <a:t>32</a:t>
            </a:fld>
            <a:endParaRPr lang="es-CO"/>
          </a:p>
        </p:txBody>
      </p:sp>
    </p:spTree>
    <p:extLst>
      <p:ext uri="{BB962C8B-B14F-4D97-AF65-F5344CB8AC3E}">
        <p14:creationId xmlns:p14="http://schemas.microsoft.com/office/powerpoint/2010/main" val="2573510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FEF02337-93B6-43D1-A633-DCAFC5ABEAF6}" type="slidenum">
              <a:rPr lang="es-CO" smtClean="0"/>
              <a:t>33</a:t>
            </a:fld>
            <a:endParaRPr lang="es-CO"/>
          </a:p>
        </p:txBody>
      </p:sp>
    </p:spTree>
    <p:extLst>
      <p:ext uri="{BB962C8B-B14F-4D97-AF65-F5344CB8AC3E}">
        <p14:creationId xmlns:p14="http://schemas.microsoft.com/office/powerpoint/2010/main" val="2573510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kern="1200" dirty="0" smtClean="0">
                <a:solidFill>
                  <a:schemeClr val="tx1"/>
                </a:solidFill>
                <a:effectLst/>
                <a:latin typeface="+mn-lt"/>
                <a:ea typeface="+mn-ea"/>
                <a:cs typeface="+mn-cs"/>
              </a:rPr>
              <a:t>El uso de la una herramienta enfocada en el control de tareas como JIRA facilita en gran medida el seguimiento y control de las actividades y defectos dando gran visibilidad al equipo sobre el avance del proyecto, se debe tener en cuenta que para el uso de la herramienta es necesario definir un proceso el que debe ser seguido por todos los integrantes para que esta sea efectiva para el proyecto.</a:t>
            </a:r>
            <a:endParaRPr lang="es-CO"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kern="1200" dirty="0" smtClean="0">
                <a:solidFill>
                  <a:schemeClr val="tx1"/>
                </a:solidFill>
                <a:effectLst/>
                <a:latin typeface="+mn-lt"/>
                <a:ea typeface="+mn-ea"/>
                <a:cs typeface="+mn-cs"/>
              </a:rPr>
              <a:t>El uso de la una herramienta enfocada en el control de tareas como JIRA facilita en gran medida el seguimiento y control de las actividades y defectos dando gran visibilidad al equipo sobre el avance del proyecto, se debe tener en cuenta que para el uso de la herramienta es necesario definir un proceso el que debe ser seguido por todos los integrantes para que esta sea efectiva para el proyecto.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kern="1200" dirty="0" smtClean="0">
                <a:solidFill>
                  <a:schemeClr val="tx1"/>
                </a:solidFill>
                <a:effectLst/>
                <a:latin typeface="+mn-lt"/>
                <a:ea typeface="+mn-ea"/>
                <a:cs typeface="+mn-cs"/>
              </a:rPr>
              <a:t>Ajustar el proxy en el transcurso de los ciclos evidencia una mejora en el proceso de estimación, generando que cada nuevo ciclo tenga una estimación más acertada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kern="1200" dirty="0" smtClean="0">
                <a:solidFill>
                  <a:schemeClr val="tx1"/>
                </a:solidFill>
                <a:effectLst/>
                <a:latin typeface="+mn-lt"/>
                <a:ea typeface="+mn-ea"/>
                <a:cs typeface="+mn-cs"/>
              </a:rPr>
              <a:t>Dada la diferencia de las tecnologías utilizadas y su complejidad, los integrantes del grupo se especializan mejorando sus habilidades en una herramienta específica, pero desconocen el uso de las demás con lo cual se hace muy complicada llevar a cabo una labor de inspección, por tal motivo solo se realiza la revisión de código.</a:t>
            </a:r>
            <a:endParaRPr lang="es-CO"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kern="1200" dirty="0" smtClean="0">
                <a:solidFill>
                  <a:schemeClr val="tx1"/>
                </a:solidFill>
                <a:effectLst/>
                <a:latin typeface="+mn-lt"/>
                <a:ea typeface="+mn-ea"/>
                <a:cs typeface="+mn-cs"/>
              </a:rPr>
              <a:t>El proceso de desarrollo con poca calidad afecta la estimación generando desviación alta si no se controla, de igual forma mayor cantidad de defectos.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kern="1200" dirty="0" smtClean="0">
                <a:solidFill>
                  <a:schemeClr val="tx1"/>
                </a:solidFill>
                <a:effectLst/>
                <a:latin typeface="+mn-lt"/>
                <a:ea typeface="+mn-ea"/>
                <a:cs typeface="+mn-cs"/>
              </a:rPr>
              <a:t>En proyectos con gran cantidad de componentes las pruebas unitarias son clave debido a la complejidad para encontrar la causa de los defectos que ocurren en pruebas de integración.</a:t>
            </a:r>
            <a:endParaRPr lang="es-CO"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CO"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kern="1200" dirty="0" smtClean="0">
                <a:solidFill>
                  <a:schemeClr val="tx1"/>
                </a:solidFill>
                <a:effectLst/>
                <a:latin typeface="+mn-lt"/>
                <a:ea typeface="+mn-ea"/>
                <a:cs typeface="+mn-cs"/>
              </a:rPr>
              <a:t>Adquirir conocimiento en más de una tecnología contribuye a la resolución de problemas en pruebas de integración y a distribución balanceada de la carga de trabajo.</a:t>
            </a:r>
            <a:endParaRPr lang="es-CO"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CO" sz="1200" kern="1200" dirty="0" smtClean="0">
              <a:solidFill>
                <a:schemeClr val="tx1"/>
              </a:solidFill>
              <a:effectLst/>
              <a:latin typeface="+mn-lt"/>
              <a:ea typeface="+mn-ea"/>
              <a:cs typeface="+mn-cs"/>
            </a:endParaRPr>
          </a:p>
          <a:p>
            <a:endParaRPr lang="es-CO" dirty="0"/>
          </a:p>
        </p:txBody>
      </p:sp>
      <p:sp>
        <p:nvSpPr>
          <p:cNvPr id="4" name="3 Marcador de número de diapositiva"/>
          <p:cNvSpPr>
            <a:spLocks noGrp="1"/>
          </p:cNvSpPr>
          <p:nvPr>
            <p:ph type="sldNum" sz="quarter" idx="10"/>
          </p:nvPr>
        </p:nvSpPr>
        <p:spPr/>
        <p:txBody>
          <a:bodyPr/>
          <a:lstStyle/>
          <a:p>
            <a:fld id="{FEF02337-93B6-43D1-A633-DCAFC5ABEAF6}" type="slidenum">
              <a:rPr lang="es-CO" smtClean="0"/>
              <a:t>34</a:t>
            </a:fld>
            <a:endParaRPr lang="es-CO"/>
          </a:p>
        </p:txBody>
      </p:sp>
    </p:spTree>
    <p:extLst>
      <p:ext uri="{BB962C8B-B14F-4D97-AF65-F5344CB8AC3E}">
        <p14:creationId xmlns:p14="http://schemas.microsoft.com/office/powerpoint/2010/main" val="2573510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FEF02337-93B6-43D1-A633-DCAFC5ABEAF6}" type="slidenum">
              <a:rPr lang="es-CO" smtClean="0"/>
              <a:t>3</a:t>
            </a:fld>
            <a:endParaRPr lang="es-CO"/>
          </a:p>
        </p:txBody>
      </p:sp>
    </p:spTree>
    <p:extLst>
      <p:ext uri="{BB962C8B-B14F-4D97-AF65-F5344CB8AC3E}">
        <p14:creationId xmlns:p14="http://schemas.microsoft.com/office/powerpoint/2010/main" val="1000104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FEF02337-93B6-43D1-A633-DCAFC5ABEAF6}" type="slidenum">
              <a:rPr lang="es-CO" smtClean="0"/>
              <a:t>4</a:t>
            </a:fld>
            <a:endParaRPr lang="es-CO"/>
          </a:p>
        </p:txBody>
      </p:sp>
    </p:spTree>
    <p:extLst>
      <p:ext uri="{BB962C8B-B14F-4D97-AF65-F5344CB8AC3E}">
        <p14:creationId xmlns:p14="http://schemas.microsoft.com/office/powerpoint/2010/main" val="2573510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FEF02337-93B6-43D1-A633-DCAFC5ABEAF6}" type="slidenum">
              <a:rPr lang="es-CO" smtClean="0"/>
              <a:t>8</a:t>
            </a:fld>
            <a:endParaRPr lang="es-CO"/>
          </a:p>
        </p:txBody>
      </p:sp>
    </p:spTree>
    <p:extLst>
      <p:ext uri="{BB962C8B-B14F-4D97-AF65-F5344CB8AC3E}">
        <p14:creationId xmlns:p14="http://schemas.microsoft.com/office/powerpoint/2010/main" val="2302262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FEF02337-93B6-43D1-A633-DCAFC5ABEAF6}" type="slidenum">
              <a:rPr lang="es-CO" smtClean="0"/>
              <a:t>9</a:t>
            </a:fld>
            <a:endParaRPr lang="es-CO"/>
          </a:p>
        </p:txBody>
      </p:sp>
    </p:spTree>
    <p:extLst>
      <p:ext uri="{BB962C8B-B14F-4D97-AF65-F5344CB8AC3E}">
        <p14:creationId xmlns:p14="http://schemas.microsoft.com/office/powerpoint/2010/main" val="2573510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FEF02337-93B6-43D1-A633-DCAFC5ABEAF6}" type="slidenum">
              <a:rPr lang="es-CO" smtClean="0"/>
              <a:t>12</a:t>
            </a:fld>
            <a:endParaRPr lang="es-CO"/>
          </a:p>
        </p:txBody>
      </p:sp>
    </p:spTree>
    <p:extLst>
      <p:ext uri="{BB962C8B-B14F-4D97-AF65-F5344CB8AC3E}">
        <p14:creationId xmlns:p14="http://schemas.microsoft.com/office/powerpoint/2010/main" val="2573510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FEF02337-93B6-43D1-A633-DCAFC5ABEAF6}" type="slidenum">
              <a:rPr lang="es-CO" smtClean="0"/>
              <a:t>17</a:t>
            </a:fld>
            <a:endParaRPr lang="es-CO"/>
          </a:p>
        </p:txBody>
      </p:sp>
    </p:spTree>
    <p:extLst>
      <p:ext uri="{BB962C8B-B14F-4D97-AF65-F5344CB8AC3E}">
        <p14:creationId xmlns:p14="http://schemas.microsoft.com/office/powerpoint/2010/main" val="2573510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FEF02337-93B6-43D1-A633-DCAFC5ABEAF6}" type="slidenum">
              <a:rPr lang="es-CO" smtClean="0"/>
              <a:t>21</a:t>
            </a:fld>
            <a:endParaRPr lang="es-CO"/>
          </a:p>
        </p:txBody>
      </p:sp>
    </p:spTree>
    <p:extLst>
      <p:ext uri="{BB962C8B-B14F-4D97-AF65-F5344CB8AC3E}">
        <p14:creationId xmlns:p14="http://schemas.microsoft.com/office/powerpoint/2010/main" val="2573510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FEF02337-93B6-43D1-A633-DCAFC5ABEAF6}" type="slidenum">
              <a:rPr lang="es-CO" smtClean="0"/>
              <a:t>25</a:t>
            </a:fld>
            <a:endParaRPr lang="es-CO"/>
          </a:p>
        </p:txBody>
      </p:sp>
    </p:spTree>
    <p:extLst>
      <p:ext uri="{BB962C8B-B14F-4D97-AF65-F5344CB8AC3E}">
        <p14:creationId xmlns:p14="http://schemas.microsoft.com/office/powerpoint/2010/main" val="2573510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3">
        <a:schemeClr val="bg1"/>
      </p:bgRef>
    </p:bg>
    <p:spTree>
      <p:nvGrpSpPr>
        <p:cNvPr id="1" name=""/>
        <p:cNvGrpSpPr/>
        <p:nvPr/>
      </p:nvGrpSpPr>
      <p:grpSpPr>
        <a:xfrm>
          <a:off x="0" y="0"/>
          <a:ext cx="0" cy="0"/>
          <a:chOff x="0" y="0"/>
          <a:chExt cx="0" cy="0"/>
        </a:xfrm>
      </p:grpSpPr>
      <p:sp>
        <p:nvSpPr>
          <p:cNvPr id="12" name="11 Rectángulo"/>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12 Rectángulo redondeado"/>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8 Subtítulo"/>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CEA43909-7C32-4AE2-B433-9BC7CDD912C3}" type="datetimeFigureOut">
              <a:rPr lang="es-MX" smtClean="0"/>
              <a:t>24/11/2013</a:t>
            </a:fld>
            <a:endParaRPr lang="es-MX"/>
          </a:p>
        </p:txBody>
      </p:sp>
      <p:sp>
        <p:nvSpPr>
          <p:cNvPr id="17" name="16 Marcador de pie de página"/>
          <p:cNvSpPr>
            <a:spLocks noGrp="1"/>
          </p:cNvSpPr>
          <p:nvPr>
            <p:ph type="ftr" sz="quarter" idx="11"/>
          </p:nvPr>
        </p:nvSpPr>
        <p:spPr/>
        <p:txBody>
          <a:bodyPr/>
          <a:lstStyle/>
          <a:p>
            <a:endParaRPr lang="es-MX"/>
          </a:p>
        </p:txBody>
      </p:sp>
      <p:sp>
        <p:nvSpPr>
          <p:cNvPr id="29" name="28 Marcador de número de diapositiva"/>
          <p:cNvSpPr>
            <a:spLocks noGrp="1"/>
          </p:cNvSpPr>
          <p:nvPr>
            <p:ph type="sldNum" sz="quarter" idx="12"/>
          </p:nvPr>
        </p:nvSpPr>
        <p:spPr/>
        <p:txBody>
          <a:bodyPr lIns="0" tIns="0" rIns="0" bIns="0">
            <a:noAutofit/>
          </a:bodyPr>
          <a:lstStyle>
            <a:lvl1pPr>
              <a:defRPr sz="1400">
                <a:solidFill>
                  <a:srgbClr val="FFFFFF"/>
                </a:solidFill>
              </a:defRPr>
            </a:lvl1pPr>
          </a:lstStyle>
          <a:p>
            <a:fld id="{F79A0AC0-E633-477D-8F20-2C034F2AC778}" type="slidenum">
              <a:rPr lang="es-MX" smtClean="0"/>
              <a:t>‹Nº›</a:t>
            </a:fld>
            <a:endParaRPr lang="es-MX"/>
          </a:p>
        </p:txBody>
      </p:sp>
      <p:sp>
        <p:nvSpPr>
          <p:cNvPr id="7" name="6 Rectángulo"/>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EA43909-7C32-4AE2-B433-9BC7CDD912C3}" type="datetimeFigureOut">
              <a:rPr lang="es-MX" smtClean="0"/>
              <a:t>24/11/2013</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F79A0AC0-E633-477D-8F20-2C034F2AC778}"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42"/>
            <a:ext cx="268224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1219200" y="274641"/>
            <a:ext cx="7416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EA43909-7C32-4AE2-B433-9BC7CDD912C3}" type="datetimeFigureOut">
              <a:rPr lang="es-MX" smtClean="0"/>
              <a:t>24/11/2013</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F79A0AC0-E633-477D-8F20-2C034F2AC778}"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CEA43909-7C32-4AE2-B433-9BC7CDD912C3}" type="datetimeFigureOut">
              <a:rPr lang="es-MX" smtClean="0"/>
              <a:t>24/11/2013</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F79A0AC0-E633-477D-8F20-2C034F2AC778}" type="slidenum">
              <a:rPr lang="es-MX" smtClean="0"/>
              <a:t>‹Nº›</a:t>
            </a:fld>
            <a:endParaRPr lang="es-MX"/>
          </a:p>
        </p:txBody>
      </p:sp>
      <p:sp>
        <p:nvSpPr>
          <p:cNvPr id="8" name="7 Marcador de contenido"/>
          <p:cNvSpPr>
            <a:spLocks noGrp="1"/>
          </p:cNvSpPr>
          <p:nvPr>
            <p:ph sz="quarter" idx="1"/>
          </p:nvPr>
        </p:nvSpPr>
        <p:spPr>
          <a:xfrm>
            <a:off x="1219200" y="1447800"/>
            <a:ext cx="1036320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11" name="10 Rectángulo"/>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9 Rectángulo redondeado"/>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963084" y="952501"/>
            <a:ext cx="10363200" cy="1362075"/>
          </a:xfrm>
        </p:spPr>
        <p:txBody>
          <a:bodyPr anchor="b" anchorCtr="0"/>
          <a:lstStyle>
            <a:lvl1pPr algn="l">
              <a:buNone/>
              <a:defRPr sz="4000" b="0" cap="none"/>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CEA43909-7C32-4AE2-B433-9BC7CDD912C3}" type="datetimeFigureOut">
              <a:rPr lang="es-MX" smtClean="0"/>
              <a:t>24/11/2013</a:t>
            </a:fld>
            <a:endParaRPr lang="es-MX"/>
          </a:p>
        </p:txBody>
      </p:sp>
      <p:sp>
        <p:nvSpPr>
          <p:cNvPr id="5" name="4 Marcador de pie de página"/>
          <p:cNvSpPr>
            <a:spLocks noGrp="1"/>
          </p:cNvSpPr>
          <p:nvPr>
            <p:ph type="ftr" sz="quarter" idx="11"/>
          </p:nvPr>
        </p:nvSpPr>
        <p:spPr>
          <a:xfrm>
            <a:off x="1066800" y="6172200"/>
            <a:ext cx="5334000" cy="457200"/>
          </a:xfrm>
        </p:spPr>
        <p:txBody>
          <a:bodyPr/>
          <a:lstStyle/>
          <a:p>
            <a:endParaRPr lang="es-MX"/>
          </a:p>
        </p:txBody>
      </p:sp>
      <p:sp>
        <p:nvSpPr>
          <p:cNvPr id="7" name="6 Rectángulo"/>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195072" y="6208776"/>
            <a:ext cx="609600" cy="457200"/>
          </a:xfrm>
        </p:spPr>
        <p:txBody>
          <a:bodyPr/>
          <a:lstStyle/>
          <a:p>
            <a:fld id="{F79A0AC0-E633-477D-8F20-2C034F2AC778}" type="slidenum">
              <a:rPr lang="es-MX" smtClean="0"/>
              <a:t>‹Nº›</a:t>
            </a:fld>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CEA43909-7C32-4AE2-B433-9BC7CDD912C3}" type="datetimeFigureOut">
              <a:rPr lang="es-MX" smtClean="0"/>
              <a:t>24/11/2013</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F79A0AC0-E633-477D-8F20-2C034F2AC778}" type="slidenum">
              <a:rPr lang="es-MX" smtClean="0"/>
              <a:t>‹Nº›</a:t>
            </a:fld>
            <a:endParaRPr lang="es-MX"/>
          </a:p>
        </p:txBody>
      </p:sp>
      <p:sp>
        <p:nvSpPr>
          <p:cNvPr id="9" name="8 Marcador de contenido"/>
          <p:cNvSpPr>
            <a:spLocks noGrp="1"/>
          </p:cNvSpPr>
          <p:nvPr>
            <p:ph sz="quarter" idx="1"/>
          </p:nvPr>
        </p:nvSpPr>
        <p:spPr>
          <a:xfrm>
            <a:off x="1219200" y="1447800"/>
            <a:ext cx="499872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6578600" y="1447800"/>
            <a:ext cx="499872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1219200" y="273050"/>
            <a:ext cx="10363200" cy="1143000"/>
          </a:xfrm>
        </p:spPr>
        <p:txBody>
          <a:bodyPr anchor="b" anchorCtr="0"/>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CEA43909-7C32-4AE2-B433-9BC7CDD912C3}" type="datetimeFigureOut">
              <a:rPr lang="es-MX" smtClean="0"/>
              <a:t>24/11/2013</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F79A0AC0-E633-477D-8F20-2C034F2AC778}" type="slidenum">
              <a:rPr lang="es-MX" smtClean="0"/>
              <a:t>‹Nº›</a:t>
            </a:fld>
            <a:endParaRPr lang="es-MX"/>
          </a:p>
        </p:txBody>
      </p:sp>
      <p:sp>
        <p:nvSpPr>
          <p:cNvPr id="11" name="10 Marcador de contenido"/>
          <p:cNvSpPr>
            <a:spLocks noGrp="1"/>
          </p:cNvSpPr>
          <p:nvPr>
            <p:ph sz="half" idx="2"/>
          </p:nvPr>
        </p:nvSpPr>
        <p:spPr>
          <a:xfrm>
            <a:off x="1219200" y="2247900"/>
            <a:ext cx="49784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4"/>
          </p:nvPr>
        </p:nvSpPr>
        <p:spPr>
          <a:xfrm>
            <a:off x="6604000" y="2247900"/>
            <a:ext cx="49784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CEA43909-7C32-4AE2-B433-9BC7CDD912C3}" type="datetimeFigureOut">
              <a:rPr lang="es-MX" smtClean="0"/>
              <a:t>24/11/2013</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F79A0AC0-E633-477D-8F20-2C034F2AC778}"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EA43909-7C32-4AE2-B433-9BC7CDD912C3}" type="datetimeFigureOut">
              <a:rPr lang="es-MX" smtClean="0"/>
              <a:t>24/11/2013</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F79A0AC0-E633-477D-8F20-2C034F2AC778}"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7 Rectángulo"/>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8 Rectángulo redondeado"/>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1219200" y="273050"/>
            <a:ext cx="10363200" cy="1143000"/>
          </a:xfrm>
        </p:spPr>
        <p:txBody>
          <a:bodyPr anchor="b" anchorCtr="0"/>
          <a:lstStyle>
            <a:lvl1pPr algn="l">
              <a:buNone/>
              <a:defRPr sz="4000" b="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CEA43909-7C32-4AE2-B433-9BC7CDD912C3}" type="datetimeFigureOut">
              <a:rPr lang="es-MX" smtClean="0"/>
              <a:t>24/11/2013</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F79A0AC0-E633-477D-8F20-2C034F2AC778}" type="slidenum">
              <a:rPr lang="es-MX" smtClean="0"/>
              <a:t>‹Nº›</a:t>
            </a:fld>
            <a:endParaRPr lang="es-MX"/>
          </a:p>
        </p:txBody>
      </p:sp>
      <p:sp>
        <p:nvSpPr>
          <p:cNvPr id="11" name="10 Marcador de contenido"/>
          <p:cNvSpPr>
            <a:spLocks noGrp="1"/>
          </p:cNvSpPr>
          <p:nvPr>
            <p:ph sz="quarter" idx="1"/>
          </p:nvPr>
        </p:nvSpPr>
        <p:spPr>
          <a:xfrm>
            <a:off x="3962400" y="1600200"/>
            <a:ext cx="7620000" cy="44958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CEA43909-7C32-4AE2-B433-9BC7CDD912C3}" type="datetimeFigureOut">
              <a:rPr lang="es-MX" smtClean="0"/>
              <a:t>24/11/2013</a:t>
            </a:fld>
            <a:endParaRPr lang="es-MX"/>
          </a:p>
        </p:txBody>
      </p:sp>
      <p:sp>
        <p:nvSpPr>
          <p:cNvPr id="6" name="5 Marcador de pie de página"/>
          <p:cNvSpPr>
            <a:spLocks noGrp="1"/>
          </p:cNvSpPr>
          <p:nvPr>
            <p:ph type="ftr" sz="quarter" idx="11"/>
          </p:nvPr>
        </p:nvSpPr>
        <p:spPr>
          <a:xfrm>
            <a:off x="1219200" y="6172200"/>
            <a:ext cx="5181600" cy="457200"/>
          </a:xfrm>
        </p:spPr>
        <p:txBody>
          <a:bodyPr/>
          <a:lstStyle/>
          <a:p>
            <a:endParaRPr lang="es-MX"/>
          </a:p>
        </p:txBody>
      </p:sp>
      <p:sp>
        <p:nvSpPr>
          <p:cNvPr id="7" name="6 Marcador de número de diapositiva"/>
          <p:cNvSpPr>
            <a:spLocks noGrp="1"/>
          </p:cNvSpPr>
          <p:nvPr>
            <p:ph type="sldNum" sz="quarter" idx="12"/>
          </p:nvPr>
        </p:nvSpPr>
        <p:spPr>
          <a:xfrm>
            <a:off x="195072" y="6208776"/>
            <a:ext cx="609600" cy="457200"/>
          </a:xfrm>
        </p:spPr>
        <p:txBody>
          <a:bodyPr/>
          <a:lstStyle/>
          <a:p>
            <a:fld id="{F79A0AC0-E633-477D-8F20-2C034F2AC778}" type="slidenum">
              <a:rPr lang="es-MX" smtClean="0"/>
              <a:t>‹Nº›</a:t>
            </a:fld>
            <a:endParaRPr lang="es-MX"/>
          </a:p>
        </p:txBody>
      </p:sp>
      <p:sp>
        <p:nvSpPr>
          <p:cNvPr id="11" name="10 Rectángulo"/>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2 Marcador de posición de imagen"/>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s-ES" smtClean="0"/>
              <a:t>Haga clic en el icono para agregar una imagen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Rectángulo"/>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7 Rectángulo redondeado"/>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21 Marcador de título"/>
          <p:cNvSpPr>
            <a:spLocks noGrp="1"/>
          </p:cNvSpPr>
          <p:nvPr>
            <p:ph type="title"/>
          </p:nvPr>
        </p:nvSpPr>
        <p:spPr>
          <a:xfrm>
            <a:off x="1219200" y="274638"/>
            <a:ext cx="10363200" cy="1143000"/>
          </a:xfrm>
          <a:prstGeom prst="rect">
            <a:avLst/>
          </a:prstGeom>
        </p:spPr>
        <p:txBody>
          <a:bodyPr bIns="91440"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CEA43909-7C32-4AE2-B433-9BC7CDD912C3}" type="datetimeFigureOut">
              <a:rPr lang="es-MX" smtClean="0"/>
              <a:t>24/11/2013</a:t>
            </a:fld>
            <a:endParaRPr lang="es-MX"/>
          </a:p>
        </p:txBody>
      </p:sp>
      <p:sp>
        <p:nvSpPr>
          <p:cNvPr id="3" name="2 Marcador de pie de página"/>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s-MX"/>
          </a:p>
        </p:txBody>
      </p:sp>
      <p:sp>
        <p:nvSpPr>
          <p:cNvPr id="23" name="22 Marcador de número de diapositiva"/>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79A0AC0-E633-477D-8F20-2C034F2AC778}" type="slidenum">
              <a:rPr lang="es-MX" smtClean="0"/>
              <a:t>‹Nº›</a:t>
            </a:fld>
            <a:endParaRPr lang="es-MX"/>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13" Type="http://schemas.microsoft.com/office/2007/relationships/diagramDrawing" Target="../diagrams/drawing5.xml"/><Relationship Id="rId3" Type="http://schemas.microsoft.com/office/2007/relationships/hdphoto" Target="../media/hdphoto2.wdp"/><Relationship Id="rId7" Type="http://schemas.openxmlformats.org/officeDocument/2006/relationships/diagramColors" Target="../diagrams/colors4.xml"/><Relationship Id="rId12" Type="http://schemas.openxmlformats.org/officeDocument/2006/relationships/diagramColors" Target="../diagrams/colors5.xml"/><Relationship Id="rId2" Type="http://schemas.openxmlformats.org/officeDocument/2006/relationships/image" Target="../media/image6.jpeg"/><Relationship Id="rId1" Type="http://schemas.openxmlformats.org/officeDocument/2006/relationships/slideLayout" Target="../slideLayouts/slideLayout6.xml"/><Relationship Id="rId6" Type="http://schemas.openxmlformats.org/officeDocument/2006/relationships/diagramQuickStyle" Target="../diagrams/quickStyle4.xml"/><Relationship Id="rId11" Type="http://schemas.openxmlformats.org/officeDocument/2006/relationships/diagramQuickStyle" Target="../diagrams/quickStyle5.xml"/><Relationship Id="rId5" Type="http://schemas.openxmlformats.org/officeDocument/2006/relationships/diagramLayout" Target="../diagrams/layout4.xml"/><Relationship Id="rId10" Type="http://schemas.openxmlformats.org/officeDocument/2006/relationships/diagramLayout" Target="../diagrams/layout5.xml"/><Relationship Id="rId4" Type="http://schemas.openxmlformats.org/officeDocument/2006/relationships/diagramData" Target="../diagrams/data4.xml"/><Relationship Id="rId9" Type="http://schemas.openxmlformats.org/officeDocument/2006/relationships/diagramData" Target="../diagrams/data5.xml"/></Relationships>
</file>

<file path=ppt/slides/_rels/slide11.xml.rels><?xml version="1.0" encoding="UTF-8" standalone="yes"?>
<Relationships xmlns="http://schemas.openxmlformats.org/package/2006/relationships"><Relationship Id="rId8" Type="http://schemas.microsoft.com/office/2007/relationships/diagramDrawing" Target="../diagrams/drawing6.xml"/><Relationship Id="rId3" Type="http://schemas.microsoft.com/office/2007/relationships/hdphoto" Target="../media/hdphoto2.wdp"/><Relationship Id="rId7" Type="http://schemas.openxmlformats.org/officeDocument/2006/relationships/diagramColors" Target="../diagrams/colors6.xml"/><Relationship Id="rId2" Type="http://schemas.openxmlformats.org/officeDocument/2006/relationships/image" Target="../media/image6.jpeg"/><Relationship Id="rId1" Type="http://schemas.openxmlformats.org/officeDocument/2006/relationships/slideLayout" Target="../slideLayouts/slideLayout6.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9.jpeg"/><Relationship Id="rId1" Type="http://schemas.openxmlformats.org/officeDocument/2006/relationships/slideLayout" Target="../slideLayouts/slideLayout6.xml"/><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image" Target="../media/image13.emf"/></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jpeg"/></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jpeg"/></Relationships>
</file>

<file path=ppt/slides/_rels/slide22.xml.rels><?xml version="1.0" encoding="UTF-8" standalone="yes"?>
<Relationships xmlns="http://schemas.openxmlformats.org/package/2006/relationships"><Relationship Id="rId8" Type="http://schemas.microsoft.com/office/2007/relationships/diagramDrawing" Target="../diagrams/drawing7.xml"/><Relationship Id="rId13" Type="http://schemas.microsoft.com/office/2007/relationships/diagramDrawing" Target="../diagrams/drawing8.xml"/><Relationship Id="rId3" Type="http://schemas.microsoft.com/office/2007/relationships/hdphoto" Target="../media/hdphoto2.wdp"/><Relationship Id="rId7" Type="http://schemas.openxmlformats.org/officeDocument/2006/relationships/diagramColors" Target="../diagrams/colors7.xml"/><Relationship Id="rId12" Type="http://schemas.openxmlformats.org/officeDocument/2006/relationships/diagramColors" Target="../diagrams/colors8.xml"/><Relationship Id="rId2" Type="http://schemas.openxmlformats.org/officeDocument/2006/relationships/image" Target="../media/image6.jpeg"/><Relationship Id="rId1" Type="http://schemas.openxmlformats.org/officeDocument/2006/relationships/slideLayout" Target="../slideLayouts/slideLayout6.xml"/><Relationship Id="rId6" Type="http://schemas.openxmlformats.org/officeDocument/2006/relationships/diagramQuickStyle" Target="../diagrams/quickStyle7.xml"/><Relationship Id="rId11" Type="http://schemas.openxmlformats.org/officeDocument/2006/relationships/diagramQuickStyle" Target="../diagrams/quickStyle8.xml"/><Relationship Id="rId5" Type="http://schemas.openxmlformats.org/officeDocument/2006/relationships/diagramLayout" Target="../diagrams/layout7.xml"/><Relationship Id="rId10" Type="http://schemas.openxmlformats.org/officeDocument/2006/relationships/diagramLayout" Target="../diagrams/layout8.xml"/><Relationship Id="rId4" Type="http://schemas.openxmlformats.org/officeDocument/2006/relationships/diagramData" Target="../diagrams/data7.xml"/><Relationship Id="rId9" Type="http://schemas.openxmlformats.org/officeDocument/2006/relationships/diagramData" Target="../diagrams/data8.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4.emf"/><Relationship Id="rId5" Type="http://schemas.openxmlformats.org/officeDocument/2006/relationships/package" Target="../embeddings/Microsoft_Word_Document1.docx"/><Relationship Id="rId4" Type="http://schemas.microsoft.com/office/2007/relationships/hdphoto" Target="../media/hdphoto2.wdp"/></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15.emf"/><Relationship Id="rId5" Type="http://schemas.openxmlformats.org/officeDocument/2006/relationships/package" Target="../embeddings/Microsoft_Word_Document2.docx"/><Relationship Id="rId4" Type="http://schemas.microsoft.com/office/2007/relationships/hdphoto" Target="../media/hdphoto2.wdp"/></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jpeg"/></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chart" Target="../charts/chart4.xml"/></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chart" Target="../charts/chart5.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chart" Target="../charts/chart6.xml"/><Relationship Id="rId4" Type="http://schemas.microsoft.com/office/2007/relationships/hdphoto" Target="../media/hdphoto2.wdp"/></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6.jpe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microsoft.com/office/2007/relationships/hdphoto" Target="../media/hdphoto4.wdp"/><Relationship Id="rId5" Type="http://schemas.openxmlformats.org/officeDocument/2006/relationships/diagramQuickStyle" Target="../diagrams/quickStyle1.xml"/><Relationship Id="rId10" Type="http://schemas.openxmlformats.org/officeDocument/2006/relationships/image" Target="../media/image8.png"/><Relationship Id="rId4" Type="http://schemas.openxmlformats.org/officeDocument/2006/relationships/diagramLayout" Target="../diagrams/layout1.xml"/><Relationship Id="rId9" Type="http://schemas.microsoft.com/office/2007/relationships/hdphoto" Target="../media/hdphoto3.wdp"/><Relationship Id="rId14" Type="http://schemas.microsoft.com/office/2007/relationships/hdphoto" Target="../media/hdphoto2.wdp"/></Relationships>
</file>

<file path=ppt/slides/_rels/slide30.xml.rels><?xml version="1.0" encoding="UTF-8" standalone="yes"?>
<Relationships xmlns="http://schemas.openxmlformats.org/package/2006/relationships"><Relationship Id="rId8" Type="http://schemas.microsoft.com/office/2007/relationships/diagramDrawing" Target="../diagrams/drawing9.xml"/><Relationship Id="rId3" Type="http://schemas.microsoft.com/office/2007/relationships/hdphoto" Target="../media/hdphoto2.wdp"/><Relationship Id="rId7" Type="http://schemas.openxmlformats.org/officeDocument/2006/relationships/diagramColors" Target="../diagrams/colors9.xml"/><Relationship Id="rId2" Type="http://schemas.openxmlformats.org/officeDocument/2006/relationships/image" Target="../media/image6.jpeg"/><Relationship Id="rId1" Type="http://schemas.openxmlformats.org/officeDocument/2006/relationships/slideLayout" Target="../slideLayouts/slideLayout6.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16.emf"/><Relationship Id="rId5" Type="http://schemas.openxmlformats.org/officeDocument/2006/relationships/package" Target="../embeddings/Microsoft_Word_Document3.docx"/><Relationship Id="rId4" Type="http://schemas.microsoft.com/office/2007/relationships/hdphoto" Target="../media/hdphoto2.wdp"/></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jpe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jpe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jpe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diagramLayout" Target="../diagrams/layout2.xml"/><Relationship Id="rId7" Type="http://schemas.openxmlformats.org/officeDocument/2006/relationships/image" Target="../media/image6.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diagramLayout" Target="../diagrams/layout3.xml"/><Relationship Id="rId7" Type="http://schemas.openxmlformats.org/officeDocument/2006/relationships/image" Target="../media/image6.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hart" Target="../charts/chart1.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Arquitectura Objetivo MPLA</a:t>
            </a:r>
            <a:endParaRPr lang="es-MX" dirty="0"/>
          </a:p>
        </p:txBody>
      </p:sp>
      <p:pic>
        <p:nvPicPr>
          <p:cNvPr id="5" name="Imagen 4"/>
          <p:cNvPicPr/>
          <p:nvPr/>
        </p:nvPicPr>
        <p:blipFill>
          <a:blip r:embed="rId2" cstate="print"/>
          <a:srcRect l="3380"/>
          <a:stretch>
            <a:fillRect/>
          </a:stretch>
        </p:blipFill>
        <p:spPr bwMode="auto">
          <a:xfrm>
            <a:off x="10648315" y="0"/>
            <a:ext cx="1543685" cy="540385"/>
          </a:xfrm>
          <a:prstGeom prst="rect">
            <a:avLst/>
          </a:prstGeom>
          <a:noFill/>
          <a:ln w="9525">
            <a:noFill/>
            <a:miter lim="800000"/>
            <a:headEnd/>
            <a:tailEnd/>
          </a:ln>
        </p:spPr>
      </p:pic>
      <p:pic>
        <p:nvPicPr>
          <p:cNvPr id="6" name="Imagen 3"/>
          <p:cNvPicPr/>
          <p:nvPr/>
        </p:nvPicPr>
        <p:blipFill>
          <a:blip r:embed="rId3" cstate="print"/>
          <a:srcRect/>
          <a:stretch>
            <a:fillRect/>
          </a:stretch>
        </p:blipFill>
        <p:spPr bwMode="auto">
          <a:xfrm>
            <a:off x="6837410" y="3841316"/>
            <a:ext cx="3810905" cy="1485427"/>
          </a:xfrm>
          <a:prstGeom prst="rect">
            <a:avLst/>
          </a:prstGeom>
          <a:noFill/>
          <a:ln w="9525">
            <a:noFill/>
            <a:miter lim="800000"/>
            <a:headEnd/>
            <a:tailEnd/>
          </a:ln>
        </p:spPr>
      </p:pic>
      <p:pic>
        <p:nvPicPr>
          <p:cNvPr id="7" name="6 Imagen"/>
          <p:cNvPicPr>
            <a:picLocks noChangeAspect="1"/>
          </p:cNvPicPr>
          <p:nvPr/>
        </p:nvPicPr>
        <p:blipFill rotWithShape="1">
          <a:blip r:embed="rId4">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789362" y="3375090"/>
            <a:ext cx="4059895" cy="2684623"/>
          </a:xfrm>
          <a:prstGeom prst="rect">
            <a:avLst/>
          </a:prstGeom>
        </p:spPr>
      </p:pic>
    </p:spTree>
    <p:extLst>
      <p:ext uri="{BB962C8B-B14F-4D97-AF65-F5344CB8AC3E}">
        <p14:creationId xmlns:p14="http://schemas.microsoft.com/office/powerpoint/2010/main" val="35583582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a:spLocks noGrp="1"/>
          </p:cNvSpPr>
          <p:nvPr>
            <p:ph type="title"/>
          </p:nvPr>
        </p:nvSpPr>
        <p:spPr>
          <a:xfrm>
            <a:off x="615687" y="-876300"/>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Ejecuciones pendientes</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10" name="9 Imagen"/>
          <p:cNvPicPr>
            <a:picLocks noChangeAspect="1"/>
          </p:cNvPicPr>
          <p:nvPr/>
        </p:nvPicPr>
        <p:blipFill rotWithShape="1">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7" name="3 Marcador de contenido"/>
          <p:cNvGraphicFramePr>
            <a:graphicFrameLocks/>
          </p:cNvGraphicFramePr>
          <p:nvPr>
            <p:extLst>
              <p:ext uri="{D42A27DB-BD31-4B8C-83A1-F6EECF244321}">
                <p14:modId xmlns:p14="http://schemas.microsoft.com/office/powerpoint/2010/main" val="2589615595"/>
              </p:ext>
            </p:extLst>
          </p:nvPr>
        </p:nvGraphicFramePr>
        <p:xfrm>
          <a:off x="6181858" y="1447800"/>
          <a:ext cx="5400541" cy="4572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2" name="1 Diagrama"/>
          <p:cNvGraphicFramePr/>
          <p:nvPr>
            <p:extLst>
              <p:ext uri="{D42A27DB-BD31-4B8C-83A1-F6EECF244321}">
                <p14:modId xmlns:p14="http://schemas.microsoft.com/office/powerpoint/2010/main" val="2607768372"/>
              </p:ext>
            </p:extLst>
          </p:nvPr>
        </p:nvGraphicFramePr>
        <p:xfrm>
          <a:off x="1207752" y="2112135"/>
          <a:ext cx="3711977" cy="367846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3" name="2 CuadroTexto"/>
          <p:cNvSpPr txBox="1"/>
          <p:nvPr/>
        </p:nvSpPr>
        <p:spPr>
          <a:xfrm>
            <a:off x="1197735" y="1300766"/>
            <a:ext cx="3160994" cy="461665"/>
          </a:xfrm>
          <a:prstGeom prst="rect">
            <a:avLst/>
          </a:prstGeom>
          <a:noFill/>
        </p:spPr>
        <p:txBody>
          <a:bodyPr wrap="none" rtlCol="0">
            <a:spAutoFit/>
          </a:bodyPr>
          <a:lstStyle/>
          <a:p>
            <a:r>
              <a:rPr lang="es-CO" sz="2400" dirty="0" smtClean="0">
                <a:solidFill>
                  <a:srgbClr val="000000"/>
                </a:solidFill>
                <a:effectLst>
                  <a:outerShdw blurRad="38100" dist="38100" dir="2700000" algn="tl">
                    <a:srgbClr val="000000">
                      <a:alpha val="43137"/>
                    </a:srgbClr>
                  </a:outerShdw>
                </a:effectLst>
                <a:latin typeface="Calibri" panose="020F0502020204030204" pitchFamily="34" charset="0"/>
              </a:rPr>
              <a:t>Criterios de priorización</a:t>
            </a:r>
            <a:endParaRPr lang="es-CO" sz="2400" dirty="0">
              <a:solidFill>
                <a:srgbClr val="000000"/>
              </a:solidFill>
              <a:effectLst>
                <a:outerShdw blurRad="38100" dist="38100" dir="2700000" algn="tl">
                  <a:srgbClr val="000000">
                    <a:alpha val="43137"/>
                  </a:srgbClr>
                </a:outerShdw>
              </a:effectLst>
              <a:latin typeface="Calibri" panose="020F0502020204030204" pitchFamily="34" charset="0"/>
            </a:endParaRPr>
          </a:p>
        </p:txBody>
      </p:sp>
    </p:spTree>
    <p:extLst>
      <p:ext uri="{BB962C8B-B14F-4D97-AF65-F5344CB8AC3E}">
        <p14:creationId xmlns:p14="http://schemas.microsoft.com/office/powerpoint/2010/main" val="3059556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a:spLocks noGrp="1"/>
          </p:cNvSpPr>
          <p:nvPr>
            <p:ph type="title"/>
          </p:nvPr>
        </p:nvSpPr>
        <p:spPr>
          <a:xfrm>
            <a:off x="615687" y="-876300"/>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Recomendaciones</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10" name="9 Imagen"/>
          <p:cNvPicPr>
            <a:picLocks noChangeAspect="1"/>
          </p:cNvPicPr>
          <p:nvPr/>
        </p:nvPicPr>
        <p:blipFill rotWithShape="1">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4" name="3 Diagrama"/>
          <p:cNvGraphicFramePr/>
          <p:nvPr>
            <p:extLst>
              <p:ext uri="{D42A27DB-BD31-4B8C-83A1-F6EECF244321}">
                <p14:modId xmlns:p14="http://schemas.microsoft.com/office/powerpoint/2010/main" val="2624094068"/>
              </p:ext>
            </p:extLst>
          </p:nvPr>
        </p:nvGraphicFramePr>
        <p:xfrm>
          <a:off x="1813058" y="1712891"/>
          <a:ext cx="8425645" cy="40648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417233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4311" y="99647"/>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Agenda</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sp>
        <p:nvSpPr>
          <p:cNvPr id="5" name="Marcador de contenido 2"/>
          <p:cNvSpPr>
            <a:spLocks noGrp="1"/>
          </p:cNvSpPr>
          <p:nvPr>
            <p:ph sz="quarter" idx="1"/>
          </p:nvPr>
        </p:nvSpPr>
        <p:spPr>
          <a:xfrm>
            <a:off x="2867633" y="2332893"/>
            <a:ext cx="10018713" cy="3810000"/>
          </a:xfrm>
        </p:spPr>
        <p:txBody>
          <a:bodyPr>
            <a:normAutofit fontScale="92500" lnSpcReduction="20000"/>
          </a:bodyPr>
          <a:lstStyle/>
          <a:p>
            <a:r>
              <a:rPr lang="es-MX" sz="2900" dirty="0">
                <a:latin typeface="Calibri" pitchFamily="34" charset="0"/>
              </a:rPr>
              <a:t>Marco </a:t>
            </a:r>
            <a:r>
              <a:rPr lang="es-MX" sz="2900" dirty="0" smtClean="0">
                <a:latin typeface="Calibri" pitchFamily="34" charset="0"/>
              </a:rPr>
              <a:t>metodológico</a:t>
            </a:r>
          </a:p>
          <a:p>
            <a:r>
              <a:rPr lang="es-MX" sz="2900" dirty="0" smtClean="0">
                <a:latin typeface="Calibri" pitchFamily="34" charset="0"/>
              </a:rPr>
              <a:t>Cumplimiento </a:t>
            </a:r>
            <a:r>
              <a:rPr lang="es-MX" sz="2900" dirty="0" err="1" smtClean="0">
                <a:latin typeface="Calibri" pitchFamily="34" charset="0"/>
              </a:rPr>
              <a:t>Roadmap</a:t>
            </a:r>
            <a:endParaRPr lang="es-MX" sz="2900" dirty="0" smtClean="0">
              <a:latin typeface="Calibri" pitchFamily="34" charset="0"/>
            </a:endParaRPr>
          </a:p>
          <a:p>
            <a:r>
              <a:rPr lang="es-MX" sz="2900" dirty="0" smtClean="0">
                <a:latin typeface="Calibri" pitchFamily="34" charset="0"/>
              </a:rPr>
              <a:t>Recomendaciones </a:t>
            </a:r>
            <a:r>
              <a:rPr lang="es-MX" sz="2900" dirty="0" err="1" smtClean="0">
                <a:latin typeface="Calibri" pitchFamily="34" charset="0"/>
              </a:rPr>
              <a:t>Roadmap</a:t>
            </a:r>
            <a:r>
              <a:rPr lang="es-MX" sz="2900" dirty="0" smtClean="0">
                <a:latin typeface="Calibri" pitchFamily="34" charset="0"/>
              </a:rPr>
              <a:t> sin ejecutar</a:t>
            </a:r>
          </a:p>
          <a:p>
            <a:r>
              <a:rPr lang="es-MX" sz="2900" b="1" dirty="0" smtClean="0">
                <a:latin typeface="Calibri" pitchFamily="34" charset="0"/>
              </a:rPr>
              <a:t>Cambios en el producto</a:t>
            </a:r>
          </a:p>
          <a:p>
            <a:r>
              <a:rPr lang="es-MX" sz="2900" dirty="0" smtClean="0">
                <a:latin typeface="Calibri" pitchFamily="34" charset="0"/>
              </a:rPr>
              <a:t>Planeación de los ciclos de ejecución</a:t>
            </a:r>
          </a:p>
          <a:p>
            <a:r>
              <a:rPr lang="es-MX" sz="2900" dirty="0" smtClean="0">
                <a:latin typeface="Calibri" pitchFamily="34" charset="0"/>
              </a:rPr>
              <a:t>Estrategia de estimación basada en </a:t>
            </a:r>
            <a:r>
              <a:rPr lang="es-MX" sz="2900" dirty="0" err="1" smtClean="0">
                <a:latin typeface="Calibri" pitchFamily="34" charset="0"/>
              </a:rPr>
              <a:t>proxies</a:t>
            </a:r>
            <a:endParaRPr lang="es-MX" sz="2900" dirty="0">
              <a:latin typeface="Calibri" pitchFamily="34" charset="0"/>
            </a:endParaRPr>
          </a:p>
          <a:p>
            <a:r>
              <a:rPr lang="es-MX" sz="2900" dirty="0" smtClean="0">
                <a:latin typeface="Calibri" pitchFamily="34" charset="0"/>
              </a:rPr>
              <a:t>Gestión de defectos</a:t>
            </a:r>
          </a:p>
          <a:p>
            <a:r>
              <a:rPr lang="es-MX" sz="2900" dirty="0" smtClean="0">
                <a:latin typeface="Calibri" pitchFamily="34" charset="0"/>
              </a:rPr>
              <a:t>Gestión de Riesgos</a:t>
            </a:r>
          </a:p>
          <a:p>
            <a:r>
              <a:rPr lang="es-MX" sz="2900" dirty="0" smtClean="0">
                <a:latin typeface="Calibri" pitchFamily="34" charset="0"/>
              </a:rPr>
              <a:t>Plan de mejoramiento</a:t>
            </a:r>
            <a:endParaRPr lang="es-MX" sz="2700" dirty="0" smtClean="0">
              <a:latin typeface="Calibri" pitchFamily="34" charset="0"/>
            </a:endParaRPr>
          </a:p>
          <a:p>
            <a:endParaRPr lang="es-MX" dirty="0" smtClean="0"/>
          </a:p>
          <a:p>
            <a:endParaRPr lang="es-MX" dirty="0" smtClean="0"/>
          </a:p>
          <a:p>
            <a:endParaRPr lang="es-MX" dirty="0"/>
          </a:p>
        </p:txBody>
      </p:sp>
      <p:pic>
        <p:nvPicPr>
          <p:cNvPr id="8" name="Imagen 3"/>
          <p:cNvPicPr/>
          <p:nvPr/>
        </p:nvPicPr>
        <p:blipFill>
          <a:blip r:embed="rId3" cstate="print"/>
          <a:srcRect/>
          <a:stretch>
            <a:fillRect/>
          </a:stretch>
        </p:blipFill>
        <p:spPr bwMode="auto">
          <a:xfrm>
            <a:off x="10106160" y="5743666"/>
            <a:ext cx="1791335" cy="676910"/>
          </a:xfrm>
          <a:prstGeom prst="rect">
            <a:avLst/>
          </a:prstGeom>
          <a:noFill/>
          <a:ln w="9525">
            <a:noFill/>
            <a:miter lim="800000"/>
            <a:headEnd/>
            <a:tailEnd/>
          </a:ln>
        </p:spPr>
      </p:pic>
      <p:pic>
        <p:nvPicPr>
          <p:cNvPr id="9" name="8 Imagen"/>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723142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17714"/>
            <a:ext cx="1915886" cy="1071470"/>
          </a:xfrm>
          <a:prstGeom prst="rect">
            <a:avLst/>
          </a:prstGeom>
        </p:spPr>
      </p:pic>
      <p:sp>
        <p:nvSpPr>
          <p:cNvPr id="6" name="1 Título"/>
          <p:cNvSpPr txBox="1">
            <a:spLocks/>
          </p:cNvSpPr>
          <p:nvPr/>
        </p:nvSpPr>
        <p:spPr>
          <a:xfrm>
            <a:off x="615687" y="-876300"/>
            <a:ext cx="10018713" cy="1752599"/>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s-CO" b="1" dirty="0" smtClean="0">
                <a:solidFill>
                  <a:srgbClr val="C00000"/>
                </a:solidFill>
                <a:effectLst>
                  <a:outerShdw blurRad="38100" dist="38100" dir="2700000" algn="tl">
                    <a:srgbClr val="000000">
                      <a:alpha val="43137"/>
                    </a:srgbClr>
                  </a:outerShdw>
                </a:effectLst>
                <a:latin typeface="Calibri" pitchFamily="34" charset="0"/>
              </a:rPr>
              <a:t>Cambios en el producto</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2783" y="1512887"/>
            <a:ext cx="9669045" cy="4694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24795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8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1824" y="1617663"/>
            <a:ext cx="9920003" cy="4731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73187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8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5916" y="1535922"/>
            <a:ext cx="10244719" cy="4597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48006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8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3330" y="1535922"/>
            <a:ext cx="9582150" cy="493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29654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4311" y="99647"/>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Agenda</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sp>
        <p:nvSpPr>
          <p:cNvPr id="5" name="Marcador de contenido 2"/>
          <p:cNvSpPr>
            <a:spLocks noGrp="1"/>
          </p:cNvSpPr>
          <p:nvPr>
            <p:ph sz="quarter" idx="1"/>
          </p:nvPr>
        </p:nvSpPr>
        <p:spPr>
          <a:xfrm>
            <a:off x="2867633" y="2332893"/>
            <a:ext cx="10018713" cy="3810000"/>
          </a:xfrm>
        </p:spPr>
        <p:txBody>
          <a:bodyPr>
            <a:normAutofit fontScale="92500" lnSpcReduction="20000"/>
          </a:bodyPr>
          <a:lstStyle/>
          <a:p>
            <a:r>
              <a:rPr lang="es-MX" sz="2900" dirty="0">
                <a:latin typeface="Calibri" pitchFamily="34" charset="0"/>
              </a:rPr>
              <a:t>Marco </a:t>
            </a:r>
            <a:r>
              <a:rPr lang="es-MX" sz="2900" dirty="0" smtClean="0">
                <a:latin typeface="Calibri" pitchFamily="34" charset="0"/>
              </a:rPr>
              <a:t>metodológico</a:t>
            </a:r>
          </a:p>
          <a:p>
            <a:r>
              <a:rPr lang="es-MX" sz="2900" dirty="0" smtClean="0">
                <a:latin typeface="Calibri" pitchFamily="34" charset="0"/>
              </a:rPr>
              <a:t>Cumplimiento </a:t>
            </a:r>
            <a:r>
              <a:rPr lang="es-MX" sz="2900" dirty="0" err="1" smtClean="0">
                <a:latin typeface="Calibri" pitchFamily="34" charset="0"/>
              </a:rPr>
              <a:t>Roadmap</a:t>
            </a:r>
            <a:endParaRPr lang="es-MX" sz="2900" dirty="0" smtClean="0">
              <a:latin typeface="Calibri" pitchFamily="34" charset="0"/>
            </a:endParaRPr>
          </a:p>
          <a:p>
            <a:r>
              <a:rPr lang="es-MX" sz="2900" dirty="0" smtClean="0">
                <a:latin typeface="Calibri" pitchFamily="34" charset="0"/>
              </a:rPr>
              <a:t>Recomendaciones </a:t>
            </a:r>
            <a:r>
              <a:rPr lang="es-MX" sz="2900" dirty="0" err="1" smtClean="0">
                <a:latin typeface="Calibri" pitchFamily="34" charset="0"/>
              </a:rPr>
              <a:t>Roadmap</a:t>
            </a:r>
            <a:r>
              <a:rPr lang="es-MX" sz="2900" dirty="0" smtClean="0">
                <a:latin typeface="Calibri" pitchFamily="34" charset="0"/>
              </a:rPr>
              <a:t> sin ejecutar</a:t>
            </a:r>
          </a:p>
          <a:p>
            <a:r>
              <a:rPr lang="es-MX" sz="2900" dirty="0" smtClean="0">
                <a:latin typeface="Calibri" pitchFamily="34" charset="0"/>
              </a:rPr>
              <a:t>Cambios en el producto</a:t>
            </a:r>
          </a:p>
          <a:p>
            <a:r>
              <a:rPr lang="es-MX" sz="2900" b="1" dirty="0" smtClean="0">
                <a:latin typeface="Calibri" pitchFamily="34" charset="0"/>
              </a:rPr>
              <a:t>Planeación de los ciclos de ejecución</a:t>
            </a:r>
          </a:p>
          <a:p>
            <a:r>
              <a:rPr lang="es-MX" sz="2900" dirty="0" smtClean="0">
                <a:latin typeface="Calibri" pitchFamily="34" charset="0"/>
              </a:rPr>
              <a:t>Estrategia de estimación basada en </a:t>
            </a:r>
            <a:r>
              <a:rPr lang="es-MX" sz="2900" dirty="0" err="1" smtClean="0">
                <a:latin typeface="Calibri" pitchFamily="34" charset="0"/>
              </a:rPr>
              <a:t>proxies</a:t>
            </a:r>
            <a:endParaRPr lang="es-MX" sz="2900" dirty="0">
              <a:latin typeface="Calibri" pitchFamily="34" charset="0"/>
            </a:endParaRPr>
          </a:p>
          <a:p>
            <a:r>
              <a:rPr lang="es-MX" sz="2900" dirty="0" smtClean="0">
                <a:latin typeface="Calibri" pitchFamily="34" charset="0"/>
              </a:rPr>
              <a:t>Gestión de defectos</a:t>
            </a:r>
          </a:p>
          <a:p>
            <a:r>
              <a:rPr lang="es-MX" sz="2900" dirty="0" smtClean="0">
                <a:latin typeface="Calibri" pitchFamily="34" charset="0"/>
              </a:rPr>
              <a:t>Gestión de Riesgos</a:t>
            </a:r>
          </a:p>
          <a:p>
            <a:r>
              <a:rPr lang="es-MX" sz="2900" dirty="0" smtClean="0">
                <a:latin typeface="Calibri" pitchFamily="34" charset="0"/>
              </a:rPr>
              <a:t>Plan de mejoramiento</a:t>
            </a:r>
            <a:endParaRPr lang="es-MX" sz="2700" dirty="0" smtClean="0">
              <a:latin typeface="Calibri" pitchFamily="34" charset="0"/>
            </a:endParaRPr>
          </a:p>
          <a:p>
            <a:endParaRPr lang="es-MX" dirty="0" smtClean="0"/>
          </a:p>
          <a:p>
            <a:endParaRPr lang="es-MX" dirty="0" smtClean="0"/>
          </a:p>
          <a:p>
            <a:endParaRPr lang="es-MX" dirty="0"/>
          </a:p>
        </p:txBody>
      </p:sp>
      <p:pic>
        <p:nvPicPr>
          <p:cNvPr id="8" name="Imagen 3"/>
          <p:cNvPicPr/>
          <p:nvPr/>
        </p:nvPicPr>
        <p:blipFill>
          <a:blip r:embed="rId3" cstate="print"/>
          <a:srcRect/>
          <a:stretch>
            <a:fillRect/>
          </a:stretch>
        </p:blipFill>
        <p:spPr bwMode="auto">
          <a:xfrm>
            <a:off x="10106160" y="5743666"/>
            <a:ext cx="1791335" cy="676910"/>
          </a:xfrm>
          <a:prstGeom prst="rect">
            <a:avLst/>
          </a:prstGeom>
          <a:noFill/>
          <a:ln w="9525">
            <a:noFill/>
            <a:miter lim="800000"/>
            <a:headEnd/>
            <a:tailEnd/>
          </a:ln>
        </p:spPr>
      </p:pic>
      <p:pic>
        <p:nvPicPr>
          <p:cNvPr id="9" name="8 Imagen"/>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8445806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3114" y="-607266"/>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Planeación ciclos</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7" name="6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5" name="4 Tabla"/>
          <p:cNvGraphicFramePr>
            <a:graphicFrameLocks noGrp="1"/>
          </p:cNvGraphicFramePr>
          <p:nvPr>
            <p:extLst>
              <p:ext uri="{D42A27DB-BD31-4B8C-83A1-F6EECF244321}">
                <p14:modId xmlns:p14="http://schemas.microsoft.com/office/powerpoint/2010/main" val="629414740"/>
              </p:ext>
            </p:extLst>
          </p:nvPr>
        </p:nvGraphicFramePr>
        <p:xfrm>
          <a:off x="1219200" y="1867438"/>
          <a:ext cx="10363200" cy="3604737"/>
        </p:xfrm>
        <a:graphic>
          <a:graphicData uri="http://schemas.openxmlformats.org/drawingml/2006/table">
            <a:tbl>
              <a:tblPr firstRow="1" firstCol="1" bandRow="1"/>
              <a:tblGrid>
                <a:gridCol w="2590800"/>
                <a:gridCol w="2590800"/>
                <a:gridCol w="2590800"/>
                <a:gridCol w="2590800"/>
              </a:tblGrid>
              <a:tr h="390557">
                <a:tc>
                  <a:txBody>
                    <a:bodyPr/>
                    <a:lstStyle/>
                    <a:p>
                      <a:pPr marL="0" marR="0">
                        <a:lnSpc>
                          <a:spcPct val="115000"/>
                        </a:lnSpc>
                        <a:spcBef>
                          <a:spcPts val="0"/>
                        </a:spcBef>
                        <a:spcAft>
                          <a:spcPts val="1000"/>
                        </a:spcAft>
                      </a:pPr>
                      <a:endParaRPr lang="es-CO" sz="2000" dirty="0">
                        <a:effectLst/>
                        <a:latin typeface="Calibri" panose="020F0502020204030204" pitchFamily="34" charset="0"/>
                        <a:ea typeface="Calibri"/>
                        <a:cs typeface="Times New Roman"/>
                      </a:endParaRPr>
                    </a:p>
                  </a:txBody>
                  <a:tcPr marL="44450" marR="44450" marT="0"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rtl="0" eaLnBrk="1" latinLnBrk="0" hangingPunct="1">
                        <a:lnSpc>
                          <a:spcPct val="115000"/>
                        </a:lnSpc>
                        <a:spcBef>
                          <a:spcPts val="0"/>
                        </a:spcBef>
                        <a:spcAft>
                          <a:spcPts val="1000"/>
                        </a:spcAft>
                      </a:pPr>
                      <a:r>
                        <a:rPr kumimoji="0" lang="es-CO" sz="2000" b="1" kern="1200" dirty="0" smtClean="0">
                          <a:solidFill>
                            <a:srgbClr val="FFFFFF"/>
                          </a:solidFill>
                          <a:effectLst/>
                          <a:latin typeface="Calibri" panose="020F0502020204030204" pitchFamily="34" charset="0"/>
                          <a:ea typeface="Times New Roman"/>
                          <a:cs typeface="Times New Roman"/>
                        </a:rPr>
                        <a:t>Ciclo </a:t>
                      </a:r>
                      <a:r>
                        <a:rPr kumimoji="0" lang="es-CO" sz="2000" b="1" kern="1200" dirty="0" smtClean="0">
                          <a:solidFill>
                            <a:srgbClr val="FFFFFF"/>
                          </a:solidFill>
                          <a:effectLst/>
                          <a:latin typeface="Calibri" panose="020F0502020204030204" pitchFamily="34" charset="0"/>
                          <a:ea typeface="Times New Roman"/>
                          <a:cs typeface="Times New Roman"/>
                        </a:rPr>
                        <a:t>I (Julio 29 – Septiembre 1)</a:t>
                      </a:r>
                      <a:endParaRPr kumimoji="0" lang="es-CO" sz="2000" b="1" kern="1200" dirty="0">
                        <a:solidFill>
                          <a:srgbClr val="FFFFFF"/>
                        </a:solidFill>
                        <a:effectLst/>
                        <a:latin typeface="Calibri" panose="020F0502020204030204" pitchFamily="34" charset="0"/>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l" rtl="0" eaLnBrk="1" latinLnBrk="0" hangingPunct="1">
                        <a:lnSpc>
                          <a:spcPct val="115000"/>
                        </a:lnSpc>
                        <a:spcBef>
                          <a:spcPts val="0"/>
                        </a:spcBef>
                        <a:spcAft>
                          <a:spcPts val="1000"/>
                        </a:spcAft>
                      </a:pPr>
                      <a:r>
                        <a:rPr kumimoji="0" lang="es-CO" sz="2000" b="1" kern="1200" dirty="0" smtClean="0">
                          <a:solidFill>
                            <a:srgbClr val="FFFFFF"/>
                          </a:solidFill>
                          <a:effectLst/>
                          <a:latin typeface="Calibri" panose="020F0502020204030204" pitchFamily="34" charset="0"/>
                          <a:ea typeface="Times New Roman"/>
                          <a:cs typeface="Times New Roman"/>
                        </a:rPr>
                        <a:t>Ciclo II </a:t>
                      </a:r>
                      <a:r>
                        <a:rPr kumimoji="0" lang="es-CO" sz="2000" b="1" kern="1200" dirty="0" smtClean="0">
                          <a:solidFill>
                            <a:srgbClr val="FFFFFF"/>
                          </a:solidFill>
                          <a:effectLst/>
                          <a:latin typeface="Calibri" panose="020F0502020204030204" pitchFamily="34" charset="0"/>
                          <a:ea typeface="Times New Roman"/>
                          <a:cs typeface="Times New Roman"/>
                        </a:rPr>
                        <a:t>(Septiembre 2 – Octubre 13)</a:t>
                      </a:r>
                      <a:endParaRPr kumimoji="0" lang="es-CO" sz="2000" b="1" kern="1200" dirty="0">
                        <a:solidFill>
                          <a:srgbClr val="FFFFFF"/>
                        </a:solidFill>
                        <a:effectLst/>
                        <a:latin typeface="Calibri" panose="020F0502020204030204" pitchFamily="34" charset="0"/>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l" rtl="0" eaLnBrk="1" latinLnBrk="0" hangingPunct="1">
                        <a:lnSpc>
                          <a:spcPct val="115000"/>
                        </a:lnSpc>
                        <a:spcBef>
                          <a:spcPts val="0"/>
                        </a:spcBef>
                        <a:spcAft>
                          <a:spcPts val="1000"/>
                        </a:spcAft>
                      </a:pPr>
                      <a:r>
                        <a:rPr kumimoji="0" lang="es-CO" sz="2000" b="1" kern="1200" dirty="0" smtClean="0">
                          <a:solidFill>
                            <a:srgbClr val="FFFFFF"/>
                          </a:solidFill>
                          <a:effectLst/>
                          <a:latin typeface="Calibri" panose="020F0502020204030204" pitchFamily="34" charset="0"/>
                          <a:ea typeface="Times New Roman"/>
                          <a:cs typeface="Times New Roman"/>
                        </a:rPr>
                        <a:t>Ciclo </a:t>
                      </a:r>
                      <a:r>
                        <a:rPr kumimoji="0" lang="es-CO" sz="2000" b="1" kern="1200" dirty="0" smtClean="0">
                          <a:solidFill>
                            <a:srgbClr val="FFFFFF"/>
                          </a:solidFill>
                          <a:effectLst/>
                          <a:latin typeface="Calibri" panose="020F0502020204030204" pitchFamily="34" charset="0"/>
                          <a:ea typeface="Times New Roman"/>
                          <a:cs typeface="Times New Roman"/>
                        </a:rPr>
                        <a:t>III(Octubre 14 – Noviembre 17)</a:t>
                      </a:r>
                      <a:endParaRPr kumimoji="0" lang="es-CO" sz="2000" b="1" kern="1200" dirty="0">
                        <a:solidFill>
                          <a:srgbClr val="FFFFFF"/>
                        </a:solidFill>
                        <a:effectLst/>
                        <a:latin typeface="Calibri" panose="020F0502020204030204" pitchFamily="34" charset="0"/>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r>
              <a:tr h="390557">
                <a:tc>
                  <a:txBody>
                    <a:bodyPr/>
                    <a:lstStyle/>
                    <a:p>
                      <a:pPr marL="0" marR="0">
                        <a:lnSpc>
                          <a:spcPct val="115000"/>
                        </a:lnSpc>
                        <a:spcBef>
                          <a:spcPts val="0"/>
                        </a:spcBef>
                        <a:spcAft>
                          <a:spcPts val="1000"/>
                        </a:spcAft>
                      </a:pPr>
                      <a:r>
                        <a:rPr lang="es-MX" sz="2000" b="1" dirty="0">
                          <a:solidFill>
                            <a:srgbClr val="FFFFFF"/>
                          </a:solidFill>
                          <a:effectLst/>
                          <a:latin typeface="Calibri" panose="020F0502020204030204" pitchFamily="34" charset="0"/>
                          <a:ea typeface="Times New Roman"/>
                          <a:cs typeface="Times New Roman"/>
                        </a:rPr>
                        <a:t>PI1 – Órdenes de compra</a:t>
                      </a: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1000"/>
                        </a:spcAft>
                      </a:pPr>
                      <a:r>
                        <a:rPr kumimoji="0" lang="es-CO" sz="2000" kern="1200" dirty="0" smtClean="0">
                          <a:solidFill>
                            <a:schemeClr val="tx1"/>
                          </a:solidFill>
                          <a:effectLst/>
                          <a:latin typeface="Calibri" panose="020F0502020204030204" pitchFamily="34" charset="0"/>
                          <a:ea typeface="+mn-ea"/>
                          <a:cs typeface="+mn-cs"/>
                        </a:rPr>
                        <a:t>100%</a:t>
                      </a: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1000"/>
                        </a:spcAft>
                      </a:pP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1000"/>
                        </a:spcAft>
                      </a:pP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90557">
                <a:tc>
                  <a:txBody>
                    <a:bodyPr/>
                    <a:lstStyle/>
                    <a:p>
                      <a:pPr marL="0" marR="0">
                        <a:lnSpc>
                          <a:spcPct val="115000"/>
                        </a:lnSpc>
                        <a:spcBef>
                          <a:spcPts val="0"/>
                        </a:spcBef>
                        <a:spcAft>
                          <a:spcPts val="1000"/>
                        </a:spcAft>
                      </a:pPr>
                      <a:r>
                        <a:rPr lang="es-MX" sz="2000" b="1" dirty="0">
                          <a:solidFill>
                            <a:srgbClr val="FFFFFF"/>
                          </a:solidFill>
                          <a:effectLst/>
                          <a:latin typeface="Calibri" panose="020F0502020204030204" pitchFamily="34" charset="0"/>
                          <a:ea typeface="Times New Roman"/>
                          <a:cs typeface="Times New Roman"/>
                        </a:rPr>
                        <a:t>PI2 – Subastas</a:t>
                      </a: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1000"/>
                        </a:spcAft>
                      </a:pPr>
                      <a:r>
                        <a:rPr lang="es-CO" sz="2000" dirty="0" smtClean="0">
                          <a:effectLst/>
                          <a:latin typeface="Calibri" panose="020F0502020204030204" pitchFamily="34" charset="0"/>
                          <a:ea typeface="Calibri"/>
                          <a:cs typeface="Times New Roman"/>
                        </a:rPr>
                        <a:t>100%</a:t>
                      </a: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1000"/>
                        </a:spcAft>
                      </a:pP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1000"/>
                        </a:spcAft>
                      </a:pP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90557">
                <a:tc>
                  <a:txBody>
                    <a:bodyPr/>
                    <a:lstStyle/>
                    <a:p>
                      <a:pPr marL="0" marR="0">
                        <a:lnSpc>
                          <a:spcPct val="115000"/>
                        </a:lnSpc>
                        <a:spcBef>
                          <a:spcPts val="0"/>
                        </a:spcBef>
                        <a:spcAft>
                          <a:spcPts val="1000"/>
                        </a:spcAft>
                      </a:pPr>
                      <a:r>
                        <a:rPr lang="es-MX" sz="2000" b="1" dirty="0">
                          <a:solidFill>
                            <a:srgbClr val="FFFFFF"/>
                          </a:solidFill>
                          <a:effectLst/>
                          <a:latin typeface="Calibri" panose="020F0502020204030204" pitchFamily="34" charset="0"/>
                          <a:ea typeface="Times New Roman"/>
                          <a:cs typeface="Times New Roman"/>
                        </a:rPr>
                        <a:t>PI3 – Cotizaciones</a:t>
                      </a: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1000"/>
                        </a:spcAft>
                      </a:pPr>
                      <a:r>
                        <a:rPr kumimoji="0" lang="es-CO" sz="2000" kern="1200" dirty="0" smtClean="0">
                          <a:solidFill>
                            <a:schemeClr val="tx1"/>
                          </a:solidFill>
                          <a:effectLst/>
                          <a:latin typeface="Calibri" panose="020F0502020204030204" pitchFamily="34" charset="0"/>
                          <a:ea typeface="+mn-ea"/>
                          <a:cs typeface="+mn-cs"/>
                        </a:rPr>
                        <a:t>34.31%</a:t>
                      </a: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1000"/>
                        </a:spcAft>
                      </a:pPr>
                      <a:r>
                        <a:rPr kumimoji="0" lang="es-CO" sz="2000" kern="1200" dirty="0" smtClean="0">
                          <a:solidFill>
                            <a:schemeClr val="tx1"/>
                          </a:solidFill>
                          <a:effectLst/>
                          <a:latin typeface="Calibri" panose="020F0502020204030204" pitchFamily="34" charset="0"/>
                          <a:ea typeface="+mn-ea"/>
                          <a:cs typeface="+mn-cs"/>
                        </a:rPr>
                        <a:t>65.69%</a:t>
                      </a: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1000"/>
                        </a:spcAft>
                      </a:pP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90557">
                <a:tc>
                  <a:txBody>
                    <a:bodyPr/>
                    <a:lstStyle/>
                    <a:p>
                      <a:pPr marL="0" marR="0">
                        <a:lnSpc>
                          <a:spcPct val="115000"/>
                        </a:lnSpc>
                        <a:spcBef>
                          <a:spcPts val="0"/>
                        </a:spcBef>
                        <a:spcAft>
                          <a:spcPts val="1000"/>
                        </a:spcAft>
                      </a:pPr>
                      <a:r>
                        <a:rPr lang="es-MX" sz="2000" b="1">
                          <a:solidFill>
                            <a:srgbClr val="FFFFFF"/>
                          </a:solidFill>
                          <a:effectLst/>
                          <a:latin typeface="Calibri" panose="020F0502020204030204" pitchFamily="34" charset="0"/>
                          <a:ea typeface="Times New Roman"/>
                          <a:cs typeface="Times New Roman"/>
                        </a:rPr>
                        <a:t>PI4 – Bolsa</a:t>
                      </a:r>
                      <a:endParaRPr lang="es-CO" sz="2000">
                        <a:effectLst/>
                        <a:latin typeface="Calibri" panose="020F0502020204030204" pitchFamily="34" charset="0"/>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1000"/>
                        </a:spcAft>
                      </a:pPr>
                      <a:endParaRPr lang="es-CO" sz="2000">
                        <a:effectLst/>
                        <a:latin typeface="Calibri" panose="020F0502020204030204" pitchFamily="34" charset="0"/>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1000"/>
                        </a:spcAft>
                      </a:pPr>
                      <a:r>
                        <a:rPr kumimoji="0" lang="es-CO" sz="2000" kern="1200" dirty="0" smtClean="0">
                          <a:solidFill>
                            <a:schemeClr val="tx1"/>
                          </a:solidFill>
                          <a:effectLst/>
                          <a:latin typeface="Calibri" panose="020F0502020204030204" pitchFamily="34" charset="0"/>
                          <a:ea typeface="+mn-ea"/>
                          <a:cs typeface="+mn-cs"/>
                        </a:rPr>
                        <a:t>62.56%</a:t>
                      </a:r>
                      <a:endParaRPr lang="es-CO" sz="2000" dirty="0">
                        <a:effectLst/>
                        <a:latin typeface="Calibri" panose="020F0502020204030204" pitchFamily="34" charset="0"/>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kumimoji="0" lang="es-CO" sz="20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34.44%</a:t>
                      </a:r>
                      <a:endParaRPr kumimoji="0" lang="es-CO" sz="2000" b="0" i="0" u="none" strike="noStrike" kern="1200" cap="none" spc="0" normalizeH="0" baseline="0" noProof="0" dirty="0" smtClean="0">
                        <a:ln>
                          <a:noFill/>
                        </a:ln>
                        <a:solidFill>
                          <a:prstClr val="black"/>
                        </a:solidFill>
                        <a:effectLst/>
                        <a:uLnTx/>
                        <a:uFillTx/>
                        <a:latin typeface="Calibri" panose="020F0502020204030204" pitchFamily="34" charset="0"/>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781114">
                <a:tc>
                  <a:txBody>
                    <a:bodyPr/>
                    <a:lstStyle/>
                    <a:p>
                      <a:pPr marL="0" marR="0">
                        <a:lnSpc>
                          <a:spcPct val="115000"/>
                        </a:lnSpc>
                        <a:spcBef>
                          <a:spcPts val="0"/>
                        </a:spcBef>
                        <a:spcAft>
                          <a:spcPts val="1000"/>
                        </a:spcAft>
                      </a:pPr>
                      <a:r>
                        <a:rPr lang="es-MX" sz="2000" b="1" dirty="0">
                          <a:solidFill>
                            <a:srgbClr val="FFFFFF"/>
                          </a:solidFill>
                          <a:effectLst/>
                          <a:latin typeface="Calibri" panose="020F0502020204030204" pitchFamily="34" charset="0"/>
                          <a:ea typeface="Times New Roman"/>
                          <a:cs typeface="Times New Roman"/>
                        </a:rPr>
                        <a:t>PI5 – Retroalimentación de clientes y productos</a:t>
                      </a:r>
                      <a:endParaRPr lang="es-CO" sz="2000" dirty="0">
                        <a:effectLst/>
                        <a:latin typeface="Calibri" panose="020F0502020204030204" pitchFamily="34" charset="0"/>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1000"/>
                        </a:spcAft>
                      </a:pPr>
                      <a:endParaRPr lang="es-CO" sz="2000" dirty="0">
                        <a:effectLst/>
                        <a:latin typeface="Calibri" panose="020F0502020204030204" pitchFamily="34" charset="0"/>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1000"/>
                        </a:spcAft>
                      </a:pPr>
                      <a:endParaRPr lang="es-CO" sz="2000" dirty="0">
                        <a:effectLst/>
                        <a:latin typeface="Calibri" panose="020F0502020204030204" pitchFamily="34" charset="0"/>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1000"/>
                        </a:spcAft>
                      </a:pPr>
                      <a:r>
                        <a:rPr lang="es-CO" sz="2000" dirty="0" smtClean="0">
                          <a:effectLst/>
                          <a:latin typeface="Calibri" panose="020F0502020204030204" pitchFamily="34" charset="0"/>
                          <a:ea typeface="Calibri"/>
                          <a:cs typeface="Times New Roman"/>
                        </a:rPr>
                        <a:t>100%</a:t>
                      </a:r>
                      <a:endParaRPr lang="es-CO" sz="2000" dirty="0">
                        <a:effectLst/>
                        <a:latin typeface="Calibri" panose="020F0502020204030204" pitchFamily="34" charset="0"/>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7946174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3114" y="-607266"/>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Estimación por proyecto</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7" name="6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9" name="8 Gráfico"/>
          <p:cNvGraphicFramePr/>
          <p:nvPr>
            <p:extLst>
              <p:ext uri="{D42A27DB-BD31-4B8C-83A1-F6EECF244321}">
                <p14:modId xmlns:p14="http://schemas.microsoft.com/office/powerpoint/2010/main" val="3600169078"/>
              </p:ext>
            </p:extLst>
          </p:nvPr>
        </p:nvGraphicFramePr>
        <p:xfrm>
          <a:off x="1286250" y="1403797"/>
          <a:ext cx="9197153" cy="354169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9 Tabla"/>
          <p:cNvGraphicFramePr>
            <a:graphicFrameLocks noGrp="1"/>
          </p:cNvGraphicFramePr>
          <p:nvPr>
            <p:extLst>
              <p:ext uri="{D42A27DB-BD31-4B8C-83A1-F6EECF244321}">
                <p14:modId xmlns:p14="http://schemas.microsoft.com/office/powerpoint/2010/main" val="174566363"/>
              </p:ext>
            </p:extLst>
          </p:nvPr>
        </p:nvGraphicFramePr>
        <p:xfrm>
          <a:off x="1197734" y="5118875"/>
          <a:ext cx="9195517" cy="985710"/>
        </p:xfrm>
        <a:graphic>
          <a:graphicData uri="http://schemas.openxmlformats.org/drawingml/2006/table">
            <a:tbl>
              <a:tblPr firstRow="1" firstCol="1" bandRow="1"/>
              <a:tblGrid>
                <a:gridCol w="1085071"/>
                <a:gridCol w="2381638"/>
                <a:gridCol w="1156796"/>
                <a:gridCol w="1594503"/>
                <a:gridCol w="1085071"/>
                <a:gridCol w="1892438"/>
              </a:tblGrid>
              <a:tr h="328570">
                <a:tc>
                  <a:txBody>
                    <a:bodyPr/>
                    <a:lstStyle/>
                    <a:p>
                      <a:pPr marL="0" marR="0">
                        <a:lnSpc>
                          <a:spcPct val="115000"/>
                        </a:lnSpc>
                        <a:spcBef>
                          <a:spcPts val="0"/>
                        </a:spcBef>
                        <a:spcAft>
                          <a:spcPts val="0"/>
                        </a:spcAft>
                      </a:pPr>
                      <a:r>
                        <a:rPr lang="es-CO" sz="1100" dirty="0">
                          <a:solidFill>
                            <a:srgbClr val="FFFFFF"/>
                          </a:solidFill>
                          <a:effectLst/>
                          <a:latin typeface="Calibri"/>
                          <a:ea typeface="Times New Roman"/>
                          <a:cs typeface="Times New Roman"/>
                        </a:rPr>
                        <a:t> </a:t>
                      </a:r>
                      <a:endParaRPr lang="es-CO" sz="11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nSpc>
                          <a:spcPct val="115000"/>
                        </a:lnSpc>
                        <a:spcBef>
                          <a:spcPts val="0"/>
                        </a:spcBef>
                        <a:spcAft>
                          <a:spcPts val="0"/>
                        </a:spcAft>
                      </a:pPr>
                      <a:r>
                        <a:rPr lang="es-CO" sz="1100" b="1">
                          <a:solidFill>
                            <a:srgbClr val="FFFFFF"/>
                          </a:solidFill>
                          <a:effectLst/>
                          <a:latin typeface="Calibri"/>
                          <a:ea typeface="Times New Roman"/>
                          <a:cs typeface="Times New Roman"/>
                        </a:rPr>
                        <a:t>PI1 Órdenes de compra</a:t>
                      </a:r>
                      <a:endParaRPr lang="es-CO" sz="1100">
                        <a:effectLst/>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nSpc>
                          <a:spcPct val="115000"/>
                        </a:lnSpc>
                        <a:spcBef>
                          <a:spcPts val="0"/>
                        </a:spcBef>
                        <a:spcAft>
                          <a:spcPts val="0"/>
                        </a:spcAft>
                      </a:pPr>
                      <a:r>
                        <a:rPr lang="es-CO" sz="1100" b="1">
                          <a:solidFill>
                            <a:srgbClr val="FFFFFF"/>
                          </a:solidFill>
                          <a:effectLst/>
                          <a:latin typeface="Calibri"/>
                          <a:ea typeface="Times New Roman"/>
                          <a:cs typeface="Times New Roman"/>
                        </a:rPr>
                        <a:t>PI2 Subastas</a:t>
                      </a:r>
                      <a:endParaRPr lang="es-CO" sz="1100">
                        <a:effectLst/>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nSpc>
                          <a:spcPct val="115000"/>
                        </a:lnSpc>
                        <a:spcBef>
                          <a:spcPts val="0"/>
                        </a:spcBef>
                        <a:spcAft>
                          <a:spcPts val="0"/>
                        </a:spcAft>
                      </a:pPr>
                      <a:r>
                        <a:rPr lang="es-CO" sz="1100" b="1">
                          <a:solidFill>
                            <a:srgbClr val="FFFFFF"/>
                          </a:solidFill>
                          <a:effectLst/>
                          <a:latin typeface="Calibri"/>
                          <a:ea typeface="Times New Roman"/>
                          <a:cs typeface="Times New Roman"/>
                        </a:rPr>
                        <a:t>PI3 Cotizaciones</a:t>
                      </a:r>
                      <a:endParaRPr lang="es-CO" sz="1100">
                        <a:effectLst/>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nSpc>
                          <a:spcPct val="115000"/>
                        </a:lnSpc>
                        <a:spcBef>
                          <a:spcPts val="0"/>
                        </a:spcBef>
                        <a:spcAft>
                          <a:spcPts val="0"/>
                        </a:spcAft>
                      </a:pPr>
                      <a:r>
                        <a:rPr lang="es-CO" sz="1100" b="1">
                          <a:solidFill>
                            <a:srgbClr val="FFFFFF"/>
                          </a:solidFill>
                          <a:effectLst/>
                          <a:latin typeface="Calibri"/>
                          <a:ea typeface="Times New Roman"/>
                          <a:cs typeface="Times New Roman"/>
                        </a:rPr>
                        <a:t>PI4 Bolsa</a:t>
                      </a:r>
                      <a:endParaRPr lang="es-CO" sz="1100">
                        <a:effectLst/>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nSpc>
                          <a:spcPct val="115000"/>
                        </a:lnSpc>
                        <a:spcBef>
                          <a:spcPts val="0"/>
                        </a:spcBef>
                        <a:spcAft>
                          <a:spcPts val="0"/>
                        </a:spcAft>
                      </a:pPr>
                      <a:r>
                        <a:rPr lang="es-CO" sz="1100" b="1">
                          <a:solidFill>
                            <a:srgbClr val="FFFFFF"/>
                          </a:solidFill>
                          <a:effectLst/>
                          <a:latin typeface="Calibri"/>
                          <a:ea typeface="Times New Roman"/>
                          <a:cs typeface="Times New Roman"/>
                        </a:rPr>
                        <a:t>PI5 Retroalimentación</a:t>
                      </a:r>
                      <a:endParaRPr lang="es-CO" sz="1100">
                        <a:effectLst/>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r>
              <a:tr h="328570">
                <a:tc>
                  <a:txBody>
                    <a:bodyPr/>
                    <a:lstStyle/>
                    <a:p>
                      <a:pPr marL="0" marR="0">
                        <a:lnSpc>
                          <a:spcPct val="115000"/>
                        </a:lnSpc>
                        <a:spcBef>
                          <a:spcPts val="0"/>
                        </a:spcBef>
                        <a:spcAft>
                          <a:spcPts val="0"/>
                        </a:spcAft>
                      </a:pPr>
                      <a:r>
                        <a:rPr lang="es-CO" sz="1100" b="1">
                          <a:solidFill>
                            <a:srgbClr val="FFFFFF"/>
                          </a:solidFill>
                          <a:effectLst/>
                          <a:latin typeface="Calibri"/>
                          <a:ea typeface="Times New Roman"/>
                          <a:cs typeface="Times New Roman"/>
                        </a:rPr>
                        <a:t>Estimado (Hrs)</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0"/>
                        </a:spcAft>
                      </a:pPr>
                      <a:r>
                        <a:rPr lang="es-CO" sz="1100">
                          <a:solidFill>
                            <a:srgbClr val="000000"/>
                          </a:solidFill>
                          <a:effectLst/>
                          <a:latin typeface="Calibri"/>
                          <a:ea typeface="Times New Roman"/>
                          <a:cs typeface="Times New Roman"/>
                        </a:rPr>
                        <a:t>33.13</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CO" sz="1100">
                          <a:solidFill>
                            <a:srgbClr val="000000"/>
                          </a:solidFill>
                          <a:effectLst/>
                          <a:latin typeface="Calibri"/>
                          <a:ea typeface="Times New Roman"/>
                          <a:cs typeface="Times New Roman"/>
                        </a:rPr>
                        <a:t>57.2</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CO" sz="1100">
                          <a:solidFill>
                            <a:srgbClr val="000000"/>
                          </a:solidFill>
                          <a:effectLst/>
                          <a:latin typeface="Calibri"/>
                          <a:ea typeface="Times New Roman"/>
                          <a:cs typeface="Times New Roman"/>
                        </a:rPr>
                        <a:t>109.6</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CO" sz="1100">
                          <a:solidFill>
                            <a:srgbClr val="000000"/>
                          </a:solidFill>
                          <a:effectLst/>
                          <a:latin typeface="Calibri"/>
                          <a:ea typeface="Times New Roman"/>
                          <a:cs typeface="Times New Roman"/>
                        </a:rPr>
                        <a:t>151.14</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CO" sz="1100">
                          <a:solidFill>
                            <a:srgbClr val="000000"/>
                          </a:solidFill>
                          <a:effectLst/>
                          <a:latin typeface="Calibri"/>
                          <a:ea typeface="Times New Roman"/>
                          <a:cs typeface="Times New Roman"/>
                        </a:rPr>
                        <a:t>85.82</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8570">
                <a:tc>
                  <a:txBody>
                    <a:bodyPr/>
                    <a:lstStyle/>
                    <a:p>
                      <a:pPr marL="0" marR="0">
                        <a:lnSpc>
                          <a:spcPct val="115000"/>
                        </a:lnSpc>
                        <a:spcBef>
                          <a:spcPts val="0"/>
                        </a:spcBef>
                        <a:spcAft>
                          <a:spcPts val="0"/>
                        </a:spcAft>
                      </a:pPr>
                      <a:r>
                        <a:rPr lang="es-CO" sz="1100" b="1">
                          <a:solidFill>
                            <a:srgbClr val="FFFFFF"/>
                          </a:solidFill>
                          <a:effectLst/>
                          <a:latin typeface="Calibri"/>
                          <a:ea typeface="Times New Roman"/>
                          <a:cs typeface="Times New Roman"/>
                        </a:rPr>
                        <a:t>Real (Hrs)</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0"/>
                        </a:spcAft>
                      </a:pPr>
                      <a:r>
                        <a:rPr lang="es-CO" sz="1100">
                          <a:solidFill>
                            <a:srgbClr val="000000"/>
                          </a:solidFill>
                          <a:effectLst/>
                          <a:latin typeface="Calibri"/>
                          <a:ea typeface="Times New Roman"/>
                          <a:cs typeface="Times New Roman"/>
                        </a:rPr>
                        <a:t>57.24</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CO" sz="1100">
                          <a:solidFill>
                            <a:srgbClr val="000000"/>
                          </a:solidFill>
                          <a:effectLst/>
                          <a:latin typeface="Calibri"/>
                          <a:ea typeface="Times New Roman"/>
                          <a:cs typeface="Times New Roman"/>
                        </a:rPr>
                        <a:t>19.15</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CO" sz="1100">
                          <a:solidFill>
                            <a:srgbClr val="000000"/>
                          </a:solidFill>
                          <a:effectLst/>
                          <a:latin typeface="Calibri"/>
                          <a:ea typeface="Times New Roman"/>
                          <a:cs typeface="Times New Roman"/>
                        </a:rPr>
                        <a:t>76.02</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CO" sz="1100">
                          <a:solidFill>
                            <a:srgbClr val="000000"/>
                          </a:solidFill>
                          <a:effectLst/>
                          <a:latin typeface="Calibri"/>
                          <a:ea typeface="Times New Roman"/>
                          <a:cs typeface="Times New Roman"/>
                        </a:rPr>
                        <a:t>123.07</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CO" sz="1100" dirty="0">
                          <a:solidFill>
                            <a:srgbClr val="000000"/>
                          </a:solidFill>
                          <a:effectLst/>
                          <a:latin typeface="Calibri"/>
                          <a:ea typeface="Times New Roman"/>
                          <a:cs typeface="Times New Roman"/>
                        </a:rPr>
                        <a:t>73.28</a:t>
                      </a:r>
                      <a:endParaRPr lang="es-CO" sz="11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32481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4311" y="99647"/>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Agenda</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sp>
        <p:nvSpPr>
          <p:cNvPr id="5" name="Marcador de contenido 2"/>
          <p:cNvSpPr>
            <a:spLocks noGrp="1"/>
          </p:cNvSpPr>
          <p:nvPr>
            <p:ph sz="quarter" idx="1"/>
          </p:nvPr>
        </p:nvSpPr>
        <p:spPr>
          <a:xfrm>
            <a:off x="2867633" y="2332893"/>
            <a:ext cx="10018713" cy="3810000"/>
          </a:xfrm>
        </p:spPr>
        <p:txBody>
          <a:bodyPr>
            <a:normAutofit fontScale="92500" lnSpcReduction="20000"/>
          </a:bodyPr>
          <a:lstStyle/>
          <a:p>
            <a:r>
              <a:rPr lang="es-MX" sz="2900" b="1" dirty="0">
                <a:latin typeface="Calibri" pitchFamily="34" charset="0"/>
              </a:rPr>
              <a:t>Marco </a:t>
            </a:r>
            <a:r>
              <a:rPr lang="es-MX" sz="2900" b="1" dirty="0" smtClean="0">
                <a:latin typeface="Calibri" pitchFamily="34" charset="0"/>
              </a:rPr>
              <a:t>metodológico</a:t>
            </a:r>
          </a:p>
          <a:p>
            <a:r>
              <a:rPr lang="es-MX" sz="2900" dirty="0" smtClean="0">
                <a:latin typeface="Calibri" pitchFamily="34" charset="0"/>
              </a:rPr>
              <a:t>Cumplimiento </a:t>
            </a:r>
            <a:r>
              <a:rPr lang="es-MX" sz="2900" dirty="0" err="1" smtClean="0">
                <a:latin typeface="Calibri" pitchFamily="34" charset="0"/>
              </a:rPr>
              <a:t>Roadmap</a:t>
            </a:r>
            <a:endParaRPr lang="es-MX" sz="2900" dirty="0" smtClean="0">
              <a:latin typeface="Calibri" pitchFamily="34" charset="0"/>
            </a:endParaRPr>
          </a:p>
          <a:p>
            <a:r>
              <a:rPr lang="es-MX" sz="2900" dirty="0" smtClean="0">
                <a:latin typeface="Calibri" pitchFamily="34" charset="0"/>
              </a:rPr>
              <a:t>Recomendaciones </a:t>
            </a:r>
            <a:r>
              <a:rPr lang="es-MX" sz="2900" dirty="0" err="1" smtClean="0">
                <a:latin typeface="Calibri" pitchFamily="34" charset="0"/>
              </a:rPr>
              <a:t>Roadmap</a:t>
            </a:r>
            <a:r>
              <a:rPr lang="es-MX" sz="2900" dirty="0" smtClean="0">
                <a:latin typeface="Calibri" pitchFamily="34" charset="0"/>
              </a:rPr>
              <a:t> sin ejecutar</a:t>
            </a:r>
          </a:p>
          <a:p>
            <a:r>
              <a:rPr lang="es-MX" sz="2900" dirty="0" smtClean="0">
                <a:latin typeface="Calibri" pitchFamily="34" charset="0"/>
              </a:rPr>
              <a:t>Cambios en el producto</a:t>
            </a:r>
          </a:p>
          <a:p>
            <a:r>
              <a:rPr lang="es-MX" sz="2900" dirty="0" smtClean="0">
                <a:latin typeface="Calibri" pitchFamily="34" charset="0"/>
              </a:rPr>
              <a:t>Planeación de los ciclos de ejecución</a:t>
            </a:r>
          </a:p>
          <a:p>
            <a:r>
              <a:rPr lang="es-MX" sz="2900" dirty="0" smtClean="0">
                <a:latin typeface="Calibri" pitchFamily="34" charset="0"/>
              </a:rPr>
              <a:t>Estrategia de estimación basada en </a:t>
            </a:r>
            <a:r>
              <a:rPr lang="es-MX" sz="2900" dirty="0" err="1" smtClean="0">
                <a:latin typeface="Calibri" pitchFamily="34" charset="0"/>
              </a:rPr>
              <a:t>proxies</a:t>
            </a:r>
            <a:endParaRPr lang="es-MX" sz="2900" dirty="0">
              <a:latin typeface="Calibri" pitchFamily="34" charset="0"/>
            </a:endParaRPr>
          </a:p>
          <a:p>
            <a:r>
              <a:rPr lang="es-MX" sz="2900" dirty="0" smtClean="0">
                <a:latin typeface="Calibri" pitchFamily="34" charset="0"/>
              </a:rPr>
              <a:t>Gestión de defectos</a:t>
            </a:r>
          </a:p>
          <a:p>
            <a:r>
              <a:rPr lang="es-MX" sz="2900" dirty="0" smtClean="0">
                <a:latin typeface="Calibri" pitchFamily="34" charset="0"/>
              </a:rPr>
              <a:t>Gestión de Riesgos</a:t>
            </a:r>
          </a:p>
          <a:p>
            <a:r>
              <a:rPr lang="es-MX" sz="2900" dirty="0" smtClean="0">
                <a:latin typeface="Calibri" pitchFamily="34" charset="0"/>
              </a:rPr>
              <a:t>Plan de mejoramiento</a:t>
            </a:r>
            <a:endParaRPr lang="es-MX" sz="2700" dirty="0" smtClean="0">
              <a:latin typeface="Calibri" pitchFamily="34" charset="0"/>
            </a:endParaRPr>
          </a:p>
          <a:p>
            <a:endParaRPr lang="es-MX" dirty="0" smtClean="0"/>
          </a:p>
          <a:p>
            <a:endParaRPr lang="es-MX" dirty="0" smtClean="0"/>
          </a:p>
          <a:p>
            <a:endParaRPr lang="es-MX" dirty="0"/>
          </a:p>
        </p:txBody>
      </p:sp>
      <p:pic>
        <p:nvPicPr>
          <p:cNvPr id="8" name="Imagen 3"/>
          <p:cNvPicPr/>
          <p:nvPr/>
        </p:nvPicPr>
        <p:blipFill>
          <a:blip r:embed="rId3" cstate="print"/>
          <a:srcRect/>
          <a:stretch>
            <a:fillRect/>
          </a:stretch>
        </p:blipFill>
        <p:spPr bwMode="auto">
          <a:xfrm>
            <a:off x="10106160" y="5743666"/>
            <a:ext cx="1791335" cy="676910"/>
          </a:xfrm>
          <a:prstGeom prst="rect">
            <a:avLst/>
          </a:prstGeom>
          <a:noFill/>
          <a:ln w="9525">
            <a:noFill/>
            <a:miter lim="800000"/>
            <a:headEnd/>
            <a:tailEnd/>
          </a:ln>
        </p:spPr>
      </p:pic>
      <p:pic>
        <p:nvPicPr>
          <p:cNvPr id="9" name="8 Imagen"/>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36396130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3114" y="-607266"/>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Estimación por ciclo</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7" name="6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6" name="5 Gráfico"/>
          <p:cNvGraphicFramePr/>
          <p:nvPr>
            <p:extLst>
              <p:ext uri="{D42A27DB-BD31-4B8C-83A1-F6EECF244321}">
                <p14:modId xmlns:p14="http://schemas.microsoft.com/office/powerpoint/2010/main" val="2480146685"/>
              </p:ext>
            </p:extLst>
          </p:nvPr>
        </p:nvGraphicFramePr>
        <p:xfrm>
          <a:off x="2814771" y="1146220"/>
          <a:ext cx="5620891" cy="346280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3 Tabla"/>
          <p:cNvGraphicFramePr>
            <a:graphicFrameLocks noGrp="1"/>
          </p:cNvGraphicFramePr>
          <p:nvPr>
            <p:extLst>
              <p:ext uri="{D42A27DB-BD31-4B8C-83A1-F6EECF244321}">
                <p14:modId xmlns:p14="http://schemas.microsoft.com/office/powerpoint/2010/main" val="674449414"/>
              </p:ext>
            </p:extLst>
          </p:nvPr>
        </p:nvGraphicFramePr>
        <p:xfrm>
          <a:off x="2537136" y="4919727"/>
          <a:ext cx="6430652" cy="989808"/>
        </p:xfrm>
        <a:graphic>
          <a:graphicData uri="http://schemas.openxmlformats.org/drawingml/2006/table">
            <a:tbl>
              <a:tblPr firstRow="1" firstCol="1" bandRow="1"/>
              <a:tblGrid>
                <a:gridCol w="3243620"/>
                <a:gridCol w="1062344"/>
                <a:gridCol w="1062344"/>
                <a:gridCol w="1062344"/>
              </a:tblGrid>
              <a:tr h="247452">
                <a:tc>
                  <a:txBody>
                    <a:bodyPr/>
                    <a:lstStyle/>
                    <a:p>
                      <a:pPr marL="0" marR="0">
                        <a:lnSpc>
                          <a:spcPct val="115000"/>
                        </a:lnSpc>
                        <a:spcBef>
                          <a:spcPts val="0"/>
                        </a:spcBef>
                        <a:spcAft>
                          <a:spcPts val="0"/>
                        </a:spcAft>
                      </a:pPr>
                      <a:r>
                        <a:rPr lang="es-CO" sz="1100">
                          <a:solidFill>
                            <a:srgbClr val="FFFFFF"/>
                          </a:solidFill>
                          <a:effectLst/>
                          <a:latin typeface="Calibri"/>
                          <a:ea typeface="Times New Roman"/>
                          <a:cs typeface="Times New Roman"/>
                        </a:rPr>
                        <a:t> </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0"/>
                        </a:spcAft>
                      </a:pPr>
                      <a:r>
                        <a:rPr lang="es-CO" sz="1100" b="1">
                          <a:solidFill>
                            <a:srgbClr val="FFFFFF"/>
                          </a:solidFill>
                          <a:effectLst/>
                          <a:latin typeface="Calibri"/>
                          <a:ea typeface="Times New Roman"/>
                          <a:cs typeface="Times New Roman"/>
                        </a:rPr>
                        <a:t>Ciclo 1</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0"/>
                        </a:spcAft>
                      </a:pPr>
                      <a:r>
                        <a:rPr lang="es-CO" sz="1100" b="1">
                          <a:solidFill>
                            <a:srgbClr val="FFFFFF"/>
                          </a:solidFill>
                          <a:effectLst/>
                          <a:latin typeface="Calibri"/>
                          <a:ea typeface="Times New Roman"/>
                          <a:cs typeface="Times New Roman"/>
                        </a:rPr>
                        <a:t>Ciclo 2</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0"/>
                        </a:spcAft>
                      </a:pPr>
                      <a:r>
                        <a:rPr lang="es-CO" sz="1100" b="1">
                          <a:solidFill>
                            <a:srgbClr val="FFFFFF"/>
                          </a:solidFill>
                          <a:effectLst/>
                          <a:latin typeface="Calibri"/>
                          <a:ea typeface="Times New Roman"/>
                          <a:cs typeface="Times New Roman"/>
                        </a:rPr>
                        <a:t>Ciclo 3</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r>
              <a:tr h="247452">
                <a:tc>
                  <a:txBody>
                    <a:bodyPr/>
                    <a:lstStyle/>
                    <a:p>
                      <a:pPr marL="0" marR="0">
                        <a:lnSpc>
                          <a:spcPct val="115000"/>
                        </a:lnSpc>
                        <a:spcBef>
                          <a:spcPts val="0"/>
                        </a:spcBef>
                        <a:spcAft>
                          <a:spcPts val="0"/>
                        </a:spcAft>
                      </a:pPr>
                      <a:r>
                        <a:rPr lang="es-CO" sz="1100" b="1">
                          <a:solidFill>
                            <a:srgbClr val="FFFFFF"/>
                          </a:solidFill>
                          <a:effectLst/>
                          <a:latin typeface="Calibri"/>
                          <a:ea typeface="Times New Roman"/>
                          <a:cs typeface="Times New Roman"/>
                        </a:rPr>
                        <a:t>Estimado (Hrs)</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0"/>
                        </a:spcAft>
                      </a:pPr>
                      <a:r>
                        <a:rPr lang="es-CO" sz="1100">
                          <a:solidFill>
                            <a:srgbClr val="000000"/>
                          </a:solidFill>
                          <a:effectLst/>
                          <a:latin typeface="Calibri"/>
                          <a:ea typeface="Times New Roman"/>
                          <a:cs typeface="Times New Roman"/>
                        </a:rPr>
                        <a:t>125.0</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CO" sz="1100">
                          <a:solidFill>
                            <a:srgbClr val="000000"/>
                          </a:solidFill>
                          <a:effectLst/>
                          <a:latin typeface="Calibri"/>
                          <a:ea typeface="Times New Roman"/>
                          <a:cs typeface="Times New Roman"/>
                        </a:rPr>
                        <a:t>150.8</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CO" sz="1100">
                          <a:solidFill>
                            <a:srgbClr val="000000"/>
                          </a:solidFill>
                          <a:effectLst/>
                          <a:latin typeface="Calibri"/>
                          <a:ea typeface="Times New Roman"/>
                          <a:cs typeface="Times New Roman"/>
                        </a:rPr>
                        <a:t>161.1</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452">
                <a:tc>
                  <a:txBody>
                    <a:bodyPr/>
                    <a:lstStyle/>
                    <a:p>
                      <a:pPr marL="0" marR="0">
                        <a:lnSpc>
                          <a:spcPct val="115000"/>
                        </a:lnSpc>
                        <a:spcBef>
                          <a:spcPts val="0"/>
                        </a:spcBef>
                        <a:spcAft>
                          <a:spcPts val="0"/>
                        </a:spcAft>
                      </a:pPr>
                      <a:r>
                        <a:rPr lang="es-CO" sz="1100" b="1">
                          <a:solidFill>
                            <a:srgbClr val="FFFFFF"/>
                          </a:solidFill>
                          <a:effectLst/>
                          <a:latin typeface="Calibri"/>
                          <a:ea typeface="Times New Roman"/>
                          <a:cs typeface="Times New Roman"/>
                        </a:rPr>
                        <a:t>Real (Hrs)</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0"/>
                        </a:spcAft>
                      </a:pPr>
                      <a:r>
                        <a:rPr lang="es-CO" sz="1100">
                          <a:solidFill>
                            <a:srgbClr val="000000"/>
                          </a:solidFill>
                          <a:effectLst/>
                          <a:latin typeface="Calibri"/>
                          <a:ea typeface="Times New Roman"/>
                          <a:cs typeface="Times New Roman"/>
                        </a:rPr>
                        <a:t>92.2</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CO" sz="1100">
                          <a:solidFill>
                            <a:srgbClr val="000000"/>
                          </a:solidFill>
                          <a:effectLst/>
                          <a:latin typeface="Calibri"/>
                          <a:ea typeface="Times New Roman"/>
                          <a:cs typeface="Times New Roman"/>
                        </a:rPr>
                        <a:t>115.0</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CO" sz="1100">
                          <a:solidFill>
                            <a:srgbClr val="000000"/>
                          </a:solidFill>
                          <a:effectLst/>
                          <a:latin typeface="Calibri"/>
                          <a:ea typeface="Times New Roman"/>
                          <a:cs typeface="Times New Roman"/>
                        </a:rPr>
                        <a:t>141.9</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452">
                <a:tc>
                  <a:txBody>
                    <a:bodyPr/>
                    <a:lstStyle/>
                    <a:p>
                      <a:pPr marL="0" marR="0">
                        <a:lnSpc>
                          <a:spcPct val="115000"/>
                        </a:lnSpc>
                        <a:spcBef>
                          <a:spcPts val="0"/>
                        </a:spcBef>
                        <a:spcAft>
                          <a:spcPts val="0"/>
                        </a:spcAft>
                      </a:pPr>
                      <a:r>
                        <a:rPr lang="es-CO" sz="1100" b="1">
                          <a:solidFill>
                            <a:srgbClr val="FFFFFF"/>
                          </a:solidFill>
                          <a:effectLst/>
                          <a:latin typeface="Calibri"/>
                          <a:ea typeface="Times New Roman"/>
                          <a:cs typeface="Times New Roman"/>
                        </a:rPr>
                        <a:t>Desviación</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0"/>
                        </a:spcAft>
                      </a:pPr>
                      <a:r>
                        <a:rPr lang="es-CO" sz="1100">
                          <a:solidFill>
                            <a:srgbClr val="000000"/>
                          </a:solidFill>
                          <a:effectLst/>
                          <a:latin typeface="Calibri"/>
                          <a:ea typeface="Times New Roman"/>
                          <a:cs typeface="Times New Roman"/>
                        </a:rPr>
                        <a:t>-26.30%</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CO" sz="1100">
                          <a:solidFill>
                            <a:srgbClr val="000000"/>
                          </a:solidFill>
                          <a:effectLst/>
                          <a:latin typeface="Calibri"/>
                          <a:ea typeface="Times New Roman"/>
                          <a:cs typeface="Times New Roman"/>
                        </a:rPr>
                        <a:t>-23.74%</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CO" sz="1100" dirty="0">
                          <a:solidFill>
                            <a:srgbClr val="000000"/>
                          </a:solidFill>
                          <a:effectLst/>
                          <a:latin typeface="Calibri"/>
                          <a:ea typeface="Times New Roman"/>
                          <a:cs typeface="Times New Roman"/>
                        </a:rPr>
                        <a:t>-11.90%</a:t>
                      </a:r>
                      <a:endParaRPr lang="es-CO" sz="11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218943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4311" y="99647"/>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Agenda</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sp>
        <p:nvSpPr>
          <p:cNvPr id="5" name="Marcador de contenido 2"/>
          <p:cNvSpPr>
            <a:spLocks noGrp="1"/>
          </p:cNvSpPr>
          <p:nvPr>
            <p:ph sz="quarter" idx="1"/>
          </p:nvPr>
        </p:nvSpPr>
        <p:spPr>
          <a:xfrm>
            <a:off x="2867633" y="2332893"/>
            <a:ext cx="10018713" cy="3810000"/>
          </a:xfrm>
        </p:spPr>
        <p:txBody>
          <a:bodyPr>
            <a:normAutofit fontScale="92500" lnSpcReduction="20000"/>
          </a:bodyPr>
          <a:lstStyle/>
          <a:p>
            <a:r>
              <a:rPr lang="es-MX" sz="2900" dirty="0">
                <a:latin typeface="Calibri" pitchFamily="34" charset="0"/>
              </a:rPr>
              <a:t>Marco </a:t>
            </a:r>
            <a:r>
              <a:rPr lang="es-MX" sz="2900" dirty="0" smtClean="0">
                <a:latin typeface="Calibri" pitchFamily="34" charset="0"/>
              </a:rPr>
              <a:t>metodológico</a:t>
            </a:r>
          </a:p>
          <a:p>
            <a:r>
              <a:rPr lang="es-MX" sz="2900" dirty="0" smtClean="0">
                <a:latin typeface="Calibri" pitchFamily="34" charset="0"/>
              </a:rPr>
              <a:t>Cumplimiento </a:t>
            </a:r>
            <a:r>
              <a:rPr lang="es-MX" sz="2900" dirty="0" err="1" smtClean="0">
                <a:latin typeface="Calibri" pitchFamily="34" charset="0"/>
              </a:rPr>
              <a:t>Roadmap</a:t>
            </a:r>
            <a:endParaRPr lang="es-MX" sz="2900" dirty="0" smtClean="0">
              <a:latin typeface="Calibri" pitchFamily="34" charset="0"/>
            </a:endParaRPr>
          </a:p>
          <a:p>
            <a:r>
              <a:rPr lang="es-MX" sz="2900" dirty="0" smtClean="0">
                <a:latin typeface="Calibri" pitchFamily="34" charset="0"/>
              </a:rPr>
              <a:t>Recomendaciones </a:t>
            </a:r>
            <a:r>
              <a:rPr lang="es-MX" sz="2900" dirty="0" err="1" smtClean="0">
                <a:latin typeface="Calibri" pitchFamily="34" charset="0"/>
              </a:rPr>
              <a:t>Roadmap</a:t>
            </a:r>
            <a:r>
              <a:rPr lang="es-MX" sz="2900" dirty="0" smtClean="0">
                <a:latin typeface="Calibri" pitchFamily="34" charset="0"/>
              </a:rPr>
              <a:t> sin ejecutar</a:t>
            </a:r>
          </a:p>
          <a:p>
            <a:r>
              <a:rPr lang="es-MX" sz="2900" dirty="0" smtClean="0">
                <a:latin typeface="Calibri" pitchFamily="34" charset="0"/>
              </a:rPr>
              <a:t>Cambios en el producto</a:t>
            </a:r>
          </a:p>
          <a:p>
            <a:r>
              <a:rPr lang="es-MX" sz="2900" dirty="0" smtClean="0">
                <a:latin typeface="Calibri" pitchFamily="34" charset="0"/>
              </a:rPr>
              <a:t>Planeación de los ciclos de ejecución</a:t>
            </a:r>
          </a:p>
          <a:p>
            <a:r>
              <a:rPr lang="es-MX" sz="2900" b="1" dirty="0" smtClean="0">
                <a:latin typeface="Calibri" pitchFamily="34" charset="0"/>
              </a:rPr>
              <a:t>Estrategia de estimación basada en </a:t>
            </a:r>
            <a:r>
              <a:rPr lang="es-MX" sz="2900" b="1" dirty="0" err="1" smtClean="0">
                <a:latin typeface="Calibri" pitchFamily="34" charset="0"/>
              </a:rPr>
              <a:t>proxies</a:t>
            </a:r>
            <a:endParaRPr lang="es-MX" sz="2900" b="1" dirty="0">
              <a:latin typeface="Calibri" pitchFamily="34" charset="0"/>
            </a:endParaRPr>
          </a:p>
          <a:p>
            <a:r>
              <a:rPr lang="es-MX" sz="2900" dirty="0" smtClean="0">
                <a:latin typeface="Calibri" pitchFamily="34" charset="0"/>
              </a:rPr>
              <a:t>Gestión de defectos</a:t>
            </a:r>
          </a:p>
          <a:p>
            <a:r>
              <a:rPr lang="es-MX" sz="2900" dirty="0" smtClean="0">
                <a:latin typeface="Calibri" pitchFamily="34" charset="0"/>
              </a:rPr>
              <a:t>Gestión de Riesgos</a:t>
            </a:r>
          </a:p>
          <a:p>
            <a:r>
              <a:rPr lang="es-MX" sz="2900" dirty="0" smtClean="0">
                <a:latin typeface="Calibri" pitchFamily="34" charset="0"/>
              </a:rPr>
              <a:t>Plan de mejoramiento</a:t>
            </a:r>
            <a:endParaRPr lang="es-MX" sz="2700" dirty="0" smtClean="0">
              <a:latin typeface="Calibri" pitchFamily="34" charset="0"/>
            </a:endParaRPr>
          </a:p>
          <a:p>
            <a:endParaRPr lang="es-MX" dirty="0" smtClean="0"/>
          </a:p>
          <a:p>
            <a:endParaRPr lang="es-MX" dirty="0" smtClean="0"/>
          </a:p>
          <a:p>
            <a:endParaRPr lang="es-MX" dirty="0"/>
          </a:p>
        </p:txBody>
      </p:sp>
      <p:pic>
        <p:nvPicPr>
          <p:cNvPr id="8" name="Imagen 3"/>
          <p:cNvPicPr/>
          <p:nvPr/>
        </p:nvPicPr>
        <p:blipFill>
          <a:blip r:embed="rId3" cstate="print"/>
          <a:srcRect/>
          <a:stretch>
            <a:fillRect/>
          </a:stretch>
        </p:blipFill>
        <p:spPr bwMode="auto">
          <a:xfrm>
            <a:off x="10106160" y="5743666"/>
            <a:ext cx="1791335" cy="676910"/>
          </a:xfrm>
          <a:prstGeom prst="rect">
            <a:avLst/>
          </a:prstGeom>
          <a:noFill/>
          <a:ln w="9525">
            <a:noFill/>
            <a:miter lim="800000"/>
            <a:headEnd/>
            <a:tailEnd/>
          </a:ln>
        </p:spPr>
      </p:pic>
      <p:pic>
        <p:nvPicPr>
          <p:cNvPr id="9" name="8 Imagen"/>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24045326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3114" y="-607266"/>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Estructura proxy de estimación</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7" name="6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8" name="7 Diagrama"/>
          <p:cNvGraphicFramePr/>
          <p:nvPr>
            <p:extLst>
              <p:ext uri="{D42A27DB-BD31-4B8C-83A1-F6EECF244321}">
                <p14:modId xmlns:p14="http://schemas.microsoft.com/office/powerpoint/2010/main" val="2225865030"/>
              </p:ext>
            </p:extLst>
          </p:nvPr>
        </p:nvGraphicFramePr>
        <p:xfrm>
          <a:off x="795629" y="1893195"/>
          <a:ext cx="6339268" cy="39618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9" name="8 Diagrama"/>
          <p:cNvGraphicFramePr/>
          <p:nvPr>
            <p:extLst>
              <p:ext uri="{D42A27DB-BD31-4B8C-83A1-F6EECF244321}">
                <p14:modId xmlns:p14="http://schemas.microsoft.com/office/powerpoint/2010/main" val="3987800274"/>
              </p:ext>
            </p:extLst>
          </p:nvPr>
        </p:nvGraphicFramePr>
        <p:xfrm>
          <a:off x="7681123" y="2743200"/>
          <a:ext cx="4278648" cy="312467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0" name="9 Rectángulo"/>
          <p:cNvSpPr/>
          <p:nvPr/>
        </p:nvSpPr>
        <p:spPr>
          <a:xfrm>
            <a:off x="8495151" y="2323391"/>
            <a:ext cx="1795683" cy="461665"/>
          </a:xfrm>
          <a:prstGeom prst="rect">
            <a:avLst/>
          </a:prstGeom>
          <a:noFill/>
        </p:spPr>
        <p:txBody>
          <a:bodyPr wrap="none" lIns="91440" tIns="45720" rIns="91440" bIns="45720">
            <a:spAutoFit/>
          </a:bodyPr>
          <a:lstStyle/>
          <a:p>
            <a:pPr algn="ctr"/>
            <a:r>
              <a:rPr lang="es-ES" sz="2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anose="020F0502020204030204" pitchFamily="34" charset="0"/>
              </a:rPr>
              <a:t>Complejidad</a:t>
            </a:r>
            <a:endParaRPr lang="es-ES" sz="2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anose="020F0502020204030204" pitchFamily="34" charset="0"/>
            </a:endParaRPr>
          </a:p>
        </p:txBody>
      </p:sp>
    </p:spTree>
    <p:extLst>
      <p:ext uri="{BB962C8B-B14F-4D97-AF65-F5344CB8AC3E}">
        <p14:creationId xmlns:p14="http://schemas.microsoft.com/office/powerpoint/2010/main" val="18307091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3115" y="-426962"/>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Modificaciones al proxy</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7" name="6 Imagen"/>
          <p:cNvPicPr>
            <a:picLocks noChangeAspect="1"/>
          </p:cNvPicPr>
          <p:nvPr/>
        </p:nvPicPr>
        <p:blipFill rotWithShape="1">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5" name="4 Objeto"/>
          <p:cNvGraphicFramePr>
            <a:graphicFrameLocks noChangeAspect="1"/>
          </p:cNvGraphicFramePr>
          <p:nvPr>
            <p:extLst>
              <p:ext uri="{D42A27DB-BD31-4B8C-83A1-F6EECF244321}">
                <p14:modId xmlns:p14="http://schemas.microsoft.com/office/powerpoint/2010/main" val="754411458"/>
              </p:ext>
            </p:extLst>
          </p:nvPr>
        </p:nvGraphicFramePr>
        <p:xfrm>
          <a:off x="2227263" y="1536700"/>
          <a:ext cx="7405687" cy="5073650"/>
        </p:xfrm>
        <a:graphic>
          <a:graphicData uri="http://schemas.openxmlformats.org/presentationml/2006/ole">
            <mc:AlternateContent xmlns:mc="http://schemas.openxmlformats.org/markup-compatibility/2006">
              <mc:Choice xmlns:v="urn:schemas-microsoft-com:vml" Requires="v">
                <p:oleObj spid="_x0000_s11319" name="Documento" r:id="rId5" imgW="6117495" imgH="4793771" progId="Word.Document.12">
                  <p:embed/>
                </p:oleObj>
              </mc:Choice>
              <mc:Fallback>
                <p:oleObj name="Documento" r:id="rId5" imgW="6117495" imgH="4793771" progId="Word.Document.12">
                  <p:embed/>
                  <p:pic>
                    <p:nvPicPr>
                      <p:cNvPr id="0" name=""/>
                      <p:cNvPicPr/>
                      <p:nvPr/>
                    </p:nvPicPr>
                    <p:blipFill>
                      <a:blip r:embed="rId6"/>
                      <a:stretch>
                        <a:fillRect/>
                      </a:stretch>
                    </p:blipFill>
                    <p:spPr>
                      <a:xfrm>
                        <a:off x="2227263" y="1536700"/>
                        <a:ext cx="7405687" cy="5073650"/>
                      </a:xfrm>
                      <a:prstGeom prst="rect">
                        <a:avLst/>
                      </a:prstGeom>
                    </p:spPr>
                  </p:pic>
                </p:oleObj>
              </mc:Fallback>
            </mc:AlternateContent>
          </a:graphicData>
        </a:graphic>
      </p:graphicFrame>
    </p:spTree>
    <p:extLst>
      <p:ext uri="{BB962C8B-B14F-4D97-AF65-F5344CB8AC3E}">
        <p14:creationId xmlns:p14="http://schemas.microsoft.com/office/powerpoint/2010/main" val="9525237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3115" y="-426962"/>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Proxy final</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7" name="6 Imagen"/>
          <p:cNvPicPr>
            <a:picLocks noChangeAspect="1"/>
          </p:cNvPicPr>
          <p:nvPr/>
        </p:nvPicPr>
        <p:blipFill rotWithShape="1">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4" name="3 Objeto"/>
          <p:cNvGraphicFramePr>
            <a:graphicFrameLocks noChangeAspect="1"/>
          </p:cNvGraphicFramePr>
          <p:nvPr>
            <p:extLst>
              <p:ext uri="{D42A27DB-BD31-4B8C-83A1-F6EECF244321}">
                <p14:modId xmlns:p14="http://schemas.microsoft.com/office/powerpoint/2010/main" val="4167478821"/>
              </p:ext>
            </p:extLst>
          </p:nvPr>
        </p:nvGraphicFramePr>
        <p:xfrm>
          <a:off x="1871225" y="1787524"/>
          <a:ext cx="8496267" cy="4581907"/>
        </p:xfrm>
        <a:graphic>
          <a:graphicData uri="http://schemas.openxmlformats.org/presentationml/2006/ole">
            <mc:AlternateContent xmlns:mc="http://schemas.openxmlformats.org/markup-compatibility/2006">
              <mc:Choice xmlns:v="urn:schemas-microsoft-com:vml" Requires="v">
                <p:oleObj spid="_x0000_s12339" name="Documento" r:id="rId5" imgW="6081840" imgH="3279835" progId="Word.Document.12">
                  <p:embed/>
                </p:oleObj>
              </mc:Choice>
              <mc:Fallback>
                <p:oleObj name="Documento" r:id="rId5" imgW="6081840" imgH="3279835" progId="Word.Document.12">
                  <p:embed/>
                  <p:pic>
                    <p:nvPicPr>
                      <p:cNvPr id="0" name=""/>
                      <p:cNvPicPr/>
                      <p:nvPr/>
                    </p:nvPicPr>
                    <p:blipFill>
                      <a:blip r:embed="rId6"/>
                      <a:stretch>
                        <a:fillRect/>
                      </a:stretch>
                    </p:blipFill>
                    <p:spPr>
                      <a:xfrm>
                        <a:off x="1871225" y="1787524"/>
                        <a:ext cx="8496267" cy="4581907"/>
                      </a:xfrm>
                      <a:prstGeom prst="rect">
                        <a:avLst/>
                      </a:prstGeom>
                    </p:spPr>
                  </p:pic>
                </p:oleObj>
              </mc:Fallback>
            </mc:AlternateContent>
          </a:graphicData>
        </a:graphic>
      </p:graphicFrame>
    </p:spTree>
    <p:extLst>
      <p:ext uri="{BB962C8B-B14F-4D97-AF65-F5344CB8AC3E}">
        <p14:creationId xmlns:p14="http://schemas.microsoft.com/office/powerpoint/2010/main" val="14277811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4311" y="99647"/>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Agenda</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sp>
        <p:nvSpPr>
          <p:cNvPr id="5" name="Marcador de contenido 2"/>
          <p:cNvSpPr>
            <a:spLocks noGrp="1"/>
          </p:cNvSpPr>
          <p:nvPr>
            <p:ph sz="quarter" idx="1"/>
          </p:nvPr>
        </p:nvSpPr>
        <p:spPr>
          <a:xfrm>
            <a:off x="2867633" y="2332893"/>
            <a:ext cx="10018713" cy="3810000"/>
          </a:xfrm>
        </p:spPr>
        <p:txBody>
          <a:bodyPr>
            <a:normAutofit fontScale="92500" lnSpcReduction="20000"/>
          </a:bodyPr>
          <a:lstStyle/>
          <a:p>
            <a:r>
              <a:rPr lang="es-MX" sz="2900" dirty="0">
                <a:latin typeface="Calibri" pitchFamily="34" charset="0"/>
              </a:rPr>
              <a:t>Marco </a:t>
            </a:r>
            <a:r>
              <a:rPr lang="es-MX" sz="2900" dirty="0" smtClean="0">
                <a:latin typeface="Calibri" pitchFamily="34" charset="0"/>
              </a:rPr>
              <a:t>metodológico</a:t>
            </a:r>
          </a:p>
          <a:p>
            <a:r>
              <a:rPr lang="es-MX" sz="2900" dirty="0" smtClean="0">
                <a:latin typeface="Calibri" pitchFamily="34" charset="0"/>
              </a:rPr>
              <a:t>Cumplimiento </a:t>
            </a:r>
            <a:r>
              <a:rPr lang="es-MX" sz="2900" dirty="0" err="1" smtClean="0">
                <a:latin typeface="Calibri" pitchFamily="34" charset="0"/>
              </a:rPr>
              <a:t>Roadmap</a:t>
            </a:r>
            <a:endParaRPr lang="es-MX" sz="2900" dirty="0" smtClean="0">
              <a:latin typeface="Calibri" pitchFamily="34" charset="0"/>
            </a:endParaRPr>
          </a:p>
          <a:p>
            <a:r>
              <a:rPr lang="es-MX" sz="2900" dirty="0" smtClean="0">
                <a:latin typeface="Calibri" pitchFamily="34" charset="0"/>
              </a:rPr>
              <a:t>Recomendaciones </a:t>
            </a:r>
            <a:r>
              <a:rPr lang="es-MX" sz="2900" dirty="0" err="1" smtClean="0">
                <a:latin typeface="Calibri" pitchFamily="34" charset="0"/>
              </a:rPr>
              <a:t>Roadmap</a:t>
            </a:r>
            <a:r>
              <a:rPr lang="es-MX" sz="2900" dirty="0" smtClean="0">
                <a:latin typeface="Calibri" pitchFamily="34" charset="0"/>
              </a:rPr>
              <a:t> sin ejecutar</a:t>
            </a:r>
          </a:p>
          <a:p>
            <a:r>
              <a:rPr lang="es-MX" sz="2900" dirty="0" smtClean="0">
                <a:latin typeface="Calibri" pitchFamily="34" charset="0"/>
              </a:rPr>
              <a:t>Cambios en el producto</a:t>
            </a:r>
          </a:p>
          <a:p>
            <a:r>
              <a:rPr lang="es-MX" sz="2900" dirty="0" smtClean="0">
                <a:latin typeface="Calibri" pitchFamily="34" charset="0"/>
              </a:rPr>
              <a:t>Planeación de los ciclos de ejecución</a:t>
            </a:r>
          </a:p>
          <a:p>
            <a:r>
              <a:rPr lang="es-MX" sz="2900" dirty="0" smtClean="0">
                <a:latin typeface="Calibri" pitchFamily="34" charset="0"/>
              </a:rPr>
              <a:t>Estrategia de estimación basada en </a:t>
            </a:r>
            <a:r>
              <a:rPr lang="es-MX" sz="2900" dirty="0" err="1" smtClean="0">
                <a:latin typeface="Calibri" pitchFamily="34" charset="0"/>
              </a:rPr>
              <a:t>proxies</a:t>
            </a:r>
            <a:endParaRPr lang="es-MX" sz="2900" dirty="0">
              <a:latin typeface="Calibri" pitchFamily="34" charset="0"/>
            </a:endParaRPr>
          </a:p>
          <a:p>
            <a:r>
              <a:rPr lang="es-MX" sz="2900" b="1" dirty="0" smtClean="0">
                <a:latin typeface="Calibri" pitchFamily="34" charset="0"/>
              </a:rPr>
              <a:t>Gestión de defectos</a:t>
            </a:r>
          </a:p>
          <a:p>
            <a:r>
              <a:rPr lang="es-MX" sz="2900" dirty="0" smtClean="0">
                <a:latin typeface="Calibri" pitchFamily="34" charset="0"/>
              </a:rPr>
              <a:t>Gestión de Riesgos</a:t>
            </a:r>
          </a:p>
          <a:p>
            <a:r>
              <a:rPr lang="es-MX" sz="2900" dirty="0" smtClean="0">
                <a:latin typeface="Calibri" pitchFamily="34" charset="0"/>
              </a:rPr>
              <a:t>Plan de mejoramiento</a:t>
            </a:r>
            <a:endParaRPr lang="es-MX" sz="2700" dirty="0" smtClean="0">
              <a:latin typeface="Calibri" pitchFamily="34" charset="0"/>
            </a:endParaRPr>
          </a:p>
          <a:p>
            <a:endParaRPr lang="es-MX" dirty="0" smtClean="0"/>
          </a:p>
          <a:p>
            <a:endParaRPr lang="es-MX" dirty="0" smtClean="0"/>
          </a:p>
          <a:p>
            <a:endParaRPr lang="es-MX" dirty="0"/>
          </a:p>
        </p:txBody>
      </p:sp>
      <p:pic>
        <p:nvPicPr>
          <p:cNvPr id="8" name="Imagen 3"/>
          <p:cNvPicPr/>
          <p:nvPr/>
        </p:nvPicPr>
        <p:blipFill>
          <a:blip r:embed="rId3" cstate="print"/>
          <a:srcRect/>
          <a:stretch>
            <a:fillRect/>
          </a:stretch>
        </p:blipFill>
        <p:spPr bwMode="auto">
          <a:xfrm>
            <a:off x="10106160" y="5743666"/>
            <a:ext cx="1791335" cy="676910"/>
          </a:xfrm>
          <a:prstGeom prst="rect">
            <a:avLst/>
          </a:prstGeom>
          <a:noFill/>
          <a:ln w="9525">
            <a:noFill/>
            <a:miter lim="800000"/>
            <a:headEnd/>
            <a:tailEnd/>
          </a:ln>
        </p:spPr>
      </p:pic>
      <p:pic>
        <p:nvPicPr>
          <p:cNvPr id="9" name="8 Imagen"/>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10579611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3115" y="-426962"/>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Gestión de defectos</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7" name="6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10" name="9 Gráfico"/>
          <p:cNvGraphicFramePr/>
          <p:nvPr>
            <p:extLst>
              <p:ext uri="{D42A27DB-BD31-4B8C-83A1-F6EECF244321}">
                <p14:modId xmlns:p14="http://schemas.microsoft.com/office/powerpoint/2010/main" val="126595430"/>
              </p:ext>
            </p:extLst>
          </p:nvPr>
        </p:nvGraphicFramePr>
        <p:xfrm>
          <a:off x="3103808" y="2105025"/>
          <a:ext cx="5192467" cy="398668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492900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8" name="7 Gráfico"/>
          <p:cNvGraphicFramePr/>
          <p:nvPr>
            <p:extLst>
              <p:ext uri="{D42A27DB-BD31-4B8C-83A1-F6EECF244321}">
                <p14:modId xmlns:p14="http://schemas.microsoft.com/office/powerpoint/2010/main" val="3893772792"/>
              </p:ext>
            </p:extLst>
          </p:nvPr>
        </p:nvGraphicFramePr>
        <p:xfrm>
          <a:off x="2441377" y="1176975"/>
          <a:ext cx="6812924" cy="386366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877545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a:picLocks noChangeAspect="1"/>
          </p:cNvPicPr>
          <p:nvPr/>
        </p:nvPicPr>
        <p:blipFill rotWithShape="1">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5" name="4 Gráfico"/>
          <p:cNvGraphicFramePr/>
          <p:nvPr>
            <p:extLst>
              <p:ext uri="{D42A27DB-BD31-4B8C-83A1-F6EECF244321}">
                <p14:modId xmlns:p14="http://schemas.microsoft.com/office/powerpoint/2010/main" val="3265288606"/>
              </p:ext>
            </p:extLst>
          </p:nvPr>
        </p:nvGraphicFramePr>
        <p:xfrm>
          <a:off x="2654710" y="902478"/>
          <a:ext cx="6533535" cy="416113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0966638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4311" y="99647"/>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Agenda</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sp>
        <p:nvSpPr>
          <p:cNvPr id="5" name="Marcador de contenido 2"/>
          <p:cNvSpPr>
            <a:spLocks noGrp="1"/>
          </p:cNvSpPr>
          <p:nvPr>
            <p:ph sz="quarter" idx="1"/>
          </p:nvPr>
        </p:nvSpPr>
        <p:spPr>
          <a:xfrm>
            <a:off x="2867633" y="2332893"/>
            <a:ext cx="10018713" cy="3810000"/>
          </a:xfrm>
        </p:spPr>
        <p:txBody>
          <a:bodyPr>
            <a:normAutofit fontScale="92500" lnSpcReduction="20000"/>
          </a:bodyPr>
          <a:lstStyle/>
          <a:p>
            <a:r>
              <a:rPr lang="es-MX" sz="2900" dirty="0">
                <a:latin typeface="Calibri" pitchFamily="34" charset="0"/>
              </a:rPr>
              <a:t>Marco </a:t>
            </a:r>
            <a:r>
              <a:rPr lang="es-MX" sz="2900" dirty="0" smtClean="0">
                <a:latin typeface="Calibri" pitchFamily="34" charset="0"/>
              </a:rPr>
              <a:t>metodológico</a:t>
            </a:r>
          </a:p>
          <a:p>
            <a:r>
              <a:rPr lang="es-MX" sz="2900" dirty="0" smtClean="0">
                <a:latin typeface="Calibri" pitchFamily="34" charset="0"/>
              </a:rPr>
              <a:t>Cumplimiento </a:t>
            </a:r>
            <a:r>
              <a:rPr lang="es-MX" sz="2900" dirty="0" err="1" smtClean="0">
                <a:latin typeface="Calibri" pitchFamily="34" charset="0"/>
              </a:rPr>
              <a:t>Roadmap</a:t>
            </a:r>
            <a:endParaRPr lang="es-MX" sz="2900" dirty="0" smtClean="0">
              <a:latin typeface="Calibri" pitchFamily="34" charset="0"/>
            </a:endParaRPr>
          </a:p>
          <a:p>
            <a:r>
              <a:rPr lang="es-MX" sz="2900" dirty="0" smtClean="0">
                <a:latin typeface="Calibri" pitchFamily="34" charset="0"/>
              </a:rPr>
              <a:t>Recomendaciones </a:t>
            </a:r>
            <a:r>
              <a:rPr lang="es-MX" sz="2900" dirty="0" err="1" smtClean="0">
                <a:latin typeface="Calibri" pitchFamily="34" charset="0"/>
              </a:rPr>
              <a:t>Roadmap</a:t>
            </a:r>
            <a:r>
              <a:rPr lang="es-MX" sz="2900" dirty="0" smtClean="0">
                <a:latin typeface="Calibri" pitchFamily="34" charset="0"/>
              </a:rPr>
              <a:t> sin ejecutar</a:t>
            </a:r>
          </a:p>
          <a:p>
            <a:r>
              <a:rPr lang="es-MX" sz="2900" dirty="0" smtClean="0">
                <a:latin typeface="Calibri" pitchFamily="34" charset="0"/>
              </a:rPr>
              <a:t>Cambios en el producto</a:t>
            </a:r>
          </a:p>
          <a:p>
            <a:r>
              <a:rPr lang="es-MX" sz="2900" dirty="0" smtClean="0">
                <a:latin typeface="Calibri" pitchFamily="34" charset="0"/>
              </a:rPr>
              <a:t>Planeación de los ciclos de ejecución</a:t>
            </a:r>
          </a:p>
          <a:p>
            <a:r>
              <a:rPr lang="es-MX" sz="2900" dirty="0" smtClean="0">
                <a:latin typeface="Calibri" pitchFamily="34" charset="0"/>
              </a:rPr>
              <a:t>Estrategia de estimación basada en </a:t>
            </a:r>
            <a:r>
              <a:rPr lang="es-MX" sz="2900" dirty="0" err="1" smtClean="0">
                <a:latin typeface="Calibri" pitchFamily="34" charset="0"/>
              </a:rPr>
              <a:t>proxies</a:t>
            </a:r>
            <a:endParaRPr lang="es-MX" sz="2900" dirty="0">
              <a:latin typeface="Calibri" pitchFamily="34" charset="0"/>
            </a:endParaRPr>
          </a:p>
          <a:p>
            <a:r>
              <a:rPr lang="es-MX" sz="2900" dirty="0" smtClean="0">
                <a:latin typeface="Calibri" pitchFamily="34" charset="0"/>
              </a:rPr>
              <a:t>Gestión de defectos</a:t>
            </a:r>
          </a:p>
          <a:p>
            <a:r>
              <a:rPr lang="es-MX" sz="2900" b="1" dirty="0" smtClean="0">
                <a:latin typeface="Calibri" pitchFamily="34" charset="0"/>
              </a:rPr>
              <a:t>Gestión de Riesgos</a:t>
            </a:r>
          </a:p>
          <a:p>
            <a:r>
              <a:rPr lang="es-MX" sz="2900" dirty="0" smtClean="0">
                <a:latin typeface="Calibri" pitchFamily="34" charset="0"/>
              </a:rPr>
              <a:t>Plan de mejoramiento</a:t>
            </a:r>
            <a:endParaRPr lang="es-MX" sz="2700" dirty="0" smtClean="0">
              <a:latin typeface="Calibri" pitchFamily="34" charset="0"/>
            </a:endParaRPr>
          </a:p>
          <a:p>
            <a:endParaRPr lang="es-MX" dirty="0" smtClean="0"/>
          </a:p>
          <a:p>
            <a:endParaRPr lang="es-MX" dirty="0" smtClean="0"/>
          </a:p>
          <a:p>
            <a:endParaRPr lang="es-MX" dirty="0"/>
          </a:p>
        </p:txBody>
      </p:sp>
      <p:pic>
        <p:nvPicPr>
          <p:cNvPr id="8" name="Imagen 3"/>
          <p:cNvPicPr/>
          <p:nvPr/>
        </p:nvPicPr>
        <p:blipFill>
          <a:blip r:embed="rId3" cstate="print"/>
          <a:srcRect/>
          <a:stretch>
            <a:fillRect/>
          </a:stretch>
        </p:blipFill>
        <p:spPr bwMode="auto">
          <a:xfrm>
            <a:off x="10106160" y="5743666"/>
            <a:ext cx="1791335" cy="676910"/>
          </a:xfrm>
          <a:prstGeom prst="rect">
            <a:avLst/>
          </a:prstGeom>
          <a:noFill/>
          <a:ln w="9525">
            <a:noFill/>
            <a:miter lim="800000"/>
            <a:headEnd/>
            <a:tailEnd/>
          </a:ln>
        </p:spPr>
      </p:pic>
      <p:pic>
        <p:nvPicPr>
          <p:cNvPr id="9" name="8 Imagen"/>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2435680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Diagrama"/>
          <p:cNvGraphicFramePr/>
          <p:nvPr>
            <p:extLst>
              <p:ext uri="{D42A27DB-BD31-4B8C-83A1-F6EECF244321}">
                <p14:modId xmlns:p14="http://schemas.microsoft.com/office/powerpoint/2010/main" val="1510621719"/>
              </p:ext>
            </p:extLst>
          </p:nvPr>
        </p:nvGraphicFramePr>
        <p:xfrm>
          <a:off x="1662250" y="143034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2 Título"/>
          <p:cNvSpPr>
            <a:spLocks noGrp="1"/>
          </p:cNvSpPr>
          <p:nvPr>
            <p:ph type="title"/>
          </p:nvPr>
        </p:nvSpPr>
        <p:spPr>
          <a:xfrm>
            <a:off x="1449142" y="99648"/>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Marco metodológico</a:t>
            </a:r>
            <a:r>
              <a:rPr lang="es-CO" dirty="0" smtClean="0"/>
              <a:t/>
            </a:r>
            <a:br>
              <a:rPr lang="es-CO" dirty="0" smtClean="0"/>
            </a:br>
            <a:endParaRPr lang="es-CO" dirty="0"/>
          </a:p>
        </p:txBody>
      </p:sp>
      <p:pic>
        <p:nvPicPr>
          <p:cNvPr id="4" name="3 Imagen"/>
          <p:cNvPicPr>
            <a:picLocks noChangeAspect="1"/>
          </p:cNvPicPr>
          <p:nvPr/>
        </p:nvPicPr>
        <p:blipFill>
          <a:blip r:embed="rId8" cstate="print">
            <a:extLst>
              <a:ext uri="{BEBA8EAE-BF5A-486C-A8C5-ECC9F3942E4B}">
                <a14:imgProps xmlns:a14="http://schemas.microsoft.com/office/drawing/2010/main">
                  <a14:imgLayer r:embed="rId9">
                    <a14:imgEffect>
                      <a14:backgroundRemoval t="11453" b="88547" l="4607" r="97313"/>
                    </a14:imgEffect>
                  </a14:imgLayer>
                </a14:imgProps>
              </a:ext>
              <a:ext uri="{28A0092B-C50C-407E-A947-70E740481C1C}">
                <a14:useLocalDpi xmlns:a14="http://schemas.microsoft.com/office/drawing/2010/main" val="0"/>
              </a:ext>
            </a:extLst>
          </a:blip>
          <a:stretch>
            <a:fillRect/>
          </a:stretch>
        </p:blipFill>
        <p:spPr>
          <a:xfrm>
            <a:off x="9857922" y="2610941"/>
            <a:ext cx="1762801" cy="1213029"/>
          </a:xfrm>
          <a:prstGeom prst="rect">
            <a:avLst/>
          </a:prstGeom>
        </p:spPr>
      </p:pic>
      <p:pic>
        <p:nvPicPr>
          <p:cNvPr id="5" name="4 Imagen"/>
          <p:cNvPicPr>
            <a:picLocks noChangeAspect="1"/>
          </p:cNvPicPr>
          <p:nvPr/>
        </p:nvPicPr>
        <p:blipFill>
          <a:blip r:embed="rId10">
            <a:extLst>
              <a:ext uri="{BEBA8EAE-BF5A-486C-A8C5-ECC9F3942E4B}">
                <a14:imgProps xmlns:a14="http://schemas.microsoft.com/office/drawing/2010/main">
                  <a14:imgLayer r:embed="rId11">
                    <a14:imgEffect>
                      <a14:backgroundRemoval t="4000" b="93333" l="9778" r="89778"/>
                    </a14:imgEffect>
                    <a14:imgEffect>
                      <a14:artisticMarker/>
                    </a14:imgEffect>
                  </a14:imgLayer>
                </a14:imgProps>
              </a:ext>
              <a:ext uri="{28A0092B-C50C-407E-A947-70E740481C1C}">
                <a14:useLocalDpi xmlns:a14="http://schemas.microsoft.com/office/drawing/2010/main" val="0"/>
              </a:ext>
            </a:extLst>
          </a:blip>
          <a:stretch>
            <a:fillRect/>
          </a:stretch>
        </p:blipFill>
        <p:spPr>
          <a:xfrm>
            <a:off x="364467" y="4617997"/>
            <a:ext cx="1626029" cy="1626029"/>
          </a:xfrm>
          <a:prstGeom prst="rect">
            <a:avLst/>
          </a:prstGeom>
        </p:spPr>
      </p:pic>
      <p:sp>
        <p:nvSpPr>
          <p:cNvPr id="6" name="5 Rectángulo"/>
          <p:cNvSpPr/>
          <p:nvPr/>
        </p:nvSpPr>
        <p:spPr>
          <a:xfrm>
            <a:off x="988980" y="2863166"/>
            <a:ext cx="3476465" cy="461665"/>
          </a:xfrm>
          <a:prstGeom prst="rect">
            <a:avLst/>
          </a:prstGeom>
          <a:noFill/>
        </p:spPr>
        <p:txBody>
          <a:bodyPr wrap="square" lIns="91440" tIns="45720" rIns="91440" bIns="45720">
            <a:spAutoFit/>
          </a:bodyPr>
          <a:lstStyle/>
          <a:p>
            <a:pPr algn="ctr"/>
            <a:r>
              <a:rPr lang="es-ES"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pitchFamily="34" charset="0"/>
              </a:rPr>
              <a:t>Líder del equipo</a:t>
            </a:r>
            <a:endParaRPr lang="es-E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pitchFamily="34" charset="0"/>
            </a:endParaRPr>
          </a:p>
        </p:txBody>
      </p:sp>
      <p:sp>
        <p:nvSpPr>
          <p:cNvPr id="7" name="6 Rectángulo"/>
          <p:cNvSpPr/>
          <p:nvPr/>
        </p:nvSpPr>
        <p:spPr>
          <a:xfrm>
            <a:off x="5220188" y="1774631"/>
            <a:ext cx="3476465" cy="830997"/>
          </a:xfrm>
          <a:prstGeom prst="rect">
            <a:avLst/>
          </a:prstGeom>
          <a:noFill/>
        </p:spPr>
        <p:txBody>
          <a:bodyPr wrap="square" lIns="91440" tIns="45720" rIns="91440" bIns="45720">
            <a:spAutoFit/>
          </a:bodyPr>
          <a:lstStyle/>
          <a:p>
            <a:pPr algn="ctr"/>
            <a:r>
              <a:rPr lang="es-ES"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pitchFamily="34" charset="0"/>
              </a:rPr>
              <a:t>Líderes de implementación</a:t>
            </a:r>
            <a:endParaRPr lang="es-E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pitchFamily="34" charset="0"/>
            </a:endParaRPr>
          </a:p>
        </p:txBody>
      </p:sp>
      <p:sp>
        <p:nvSpPr>
          <p:cNvPr id="8" name="7 Rectángulo"/>
          <p:cNvSpPr/>
          <p:nvPr/>
        </p:nvSpPr>
        <p:spPr>
          <a:xfrm>
            <a:off x="4195816" y="4992987"/>
            <a:ext cx="3476465" cy="461665"/>
          </a:xfrm>
          <a:prstGeom prst="rect">
            <a:avLst/>
          </a:prstGeom>
          <a:noFill/>
        </p:spPr>
        <p:txBody>
          <a:bodyPr wrap="square" lIns="91440" tIns="45720" rIns="91440" bIns="45720">
            <a:spAutoFit/>
          </a:bodyPr>
          <a:lstStyle/>
          <a:p>
            <a:pPr algn="ctr"/>
            <a:r>
              <a:rPr lang="es-ES"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pitchFamily="34" charset="0"/>
              </a:rPr>
              <a:t>Líder de Planeación</a:t>
            </a:r>
            <a:endParaRPr lang="es-E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pitchFamily="34" charset="0"/>
            </a:endParaRPr>
          </a:p>
        </p:txBody>
      </p:sp>
      <p:sp>
        <p:nvSpPr>
          <p:cNvPr id="9" name="8 Rectángulo"/>
          <p:cNvSpPr/>
          <p:nvPr/>
        </p:nvSpPr>
        <p:spPr>
          <a:xfrm>
            <a:off x="7525363" y="4387165"/>
            <a:ext cx="3476465" cy="461665"/>
          </a:xfrm>
          <a:prstGeom prst="rect">
            <a:avLst/>
          </a:prstGeom>
          <a:noFill/>
        </p:spPr>
        <p:txBody>
          <a:bodyPr wrap="square" lIns="91440" tIns="45720" rIns="91440" bIns="45720">
            <a:spAutoFit/>
          </a:bodyPr>
          <a:lstStyle/>
          <a:p>
            <a:pPr algn="ctr"/>
            <a:r>
              <a:rPr lang="es-ES"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pitchFamily="34" charset="0"/>
              </a:rPr>
              <a:t>Líder de calidad</a:t>
            </a:r>
            <a:endParaRPr lang="es-E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pitchFamily="34" charset="0"/>
            </a:endParaRPr>
          </a:p>
        </p:txBody>
      </p:sp>
      <p:sp>
        <p:nvSpPr>
          <p:cNvPr id="10" name="9 Rectángulo"/>
          <p:cNvSpPr/>
          <p:nvPr/>
        </p:nvSpPr>
        <p:spPr>
          <a:xfrm>
            <a:off x="2696741" y="2117557"/>
            <a:ext cx="3476465" cy="461665"/>
          </a:xfrm>
          <a:prstGeom prst="rect">
            <a:avLst/>
          </a:prstGeom>
          <a:noFill/>
        </p:spPr>
        <p:txBody>
          <a:bodyPr wrap="square" lIns="91440" tIns="45720" rIns="91440" bIns="45720">
            <a:spAutoFit/>
          </a:bodyPr>
          <a:lstStyle/>
          <a:p>
            <a:pPr algn="ctr"/>
            <a:r>
              <a:rPr lang="es-ES"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pitchFamily="34" charset="0"/>
              </a:rPr>
              <a:t>Líder de soporte</a:t>
            </a:r>
            <a:endParaRPr lang="es-E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pitchFamily="34" charset="0"/>
            </a:endParaRPr>
          </a:p>
        </p:txBody>
      </p:sp>
      <p:pic>
        <p:nvPicPr>
          <p:cNvPr id="16" name="Imagen 3"/>
          <p:cNvPicPr/>
          <p:nvPr/>
        </p:nvPicPr>
        <p:blipFill>
          <a:blip r:embed="rId12" cstate="print"/>
          <a:srcRect/>
          <a:stretch>
            <a:fillRect/>
          </a:stretch>
        </p:blipFill>
        <p:spPr bwMode="auto">
          <a:xfrm>
            <a:off x="10106160" y="5743666"/>
            <a:ext cx="1791335" cy="676910"/>
          </a:xfrm>
          <a:prstGeom prst="rect">
            <a:avLst/>
          </a:prstGeom>
          <a:noFill/>
          <a:ln w="9525">
            <a:noFill/>
            <a:miter lim="800000"/>
            <a:headEnd/>
            <a:tailEnd/>
          </a:ln>
        </p:spPr>
      </p:pic>
      <p:pic>
        <p:nvPicPr>
          <p:cNvPr id="17" name="16 Imagen"/>
          <p:cNvPicPr>
            <a:picLocks noChangeAspect="1"/>
          </p:cNvPicPr>
          <p:nvPr/>
        </p:nvPicPr>
        <p:blipFill rotWithShape="1">
          <a:blip r:embed="rId13" cstate="print">
            <a:extLst>
              <a:ext uri="{BEBA8EAE-BF5A-486C-A8C5-ECC9F3942E4B}">
                <a14:imgProps xmlns:a14="http://schemas.microsoft.com/office/drawing/2010/main">
                  <a14:imgLayer r:embed="rId14">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37835833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3115" y="-426962"/>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Gestión de riesgos</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7" name="6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4" name="3 Diagrama"/>
          <p:cNvGraphicFramePr/>
          <p:nvPr>
            <p:extLst>
              <p:ext uri="{D42A27DB-BD31-4B8C-83A1-F6EECF244321}">
                <p14:modId xmlns:p14="http://schemas.microsoft.com/office/powerpoint/2010/main" val="4228883640"/>
              </p:ext>
            </p:extLst>
          </p:nvPr>
        </p:nvGraphicFramePr>
        <p:xfrm>
          <a:off x="2046748" y="1535921"/>
          <a:ext cx="8763820" cy="49976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996878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3115" y="-426962"/>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Riesgos ciclo III</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7" name="6 Imagen"/>
          <p:cNvPicPr>
            <a:picLocks noChangeAspect="1"/>
          </p:cNvPicPr>
          <p:nvPr/>
        </p:nvPicPr>
        <p:blipFill rotWithShape="1">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6" name="5 Objeto"/>
          <p:cNvGraphicFramePr>
            <a:graphicFrameLocks noChangeAspect="1"/>
          </p:cNvGraphicFramePr>
          <p:nvPr>
            <p:extLst>
              <p:ext uri="{D42A27DB-BD31-4B8C-83A1-F6EECF244321}">
                <p14:modId xmlns:p14="http://schemas.microsoft.com/office/powerpoint/2010/main" val="4119984713"/>
              </p:ext>
            </p:extLst>
          </p:nvPr>
        </p:nvGraphicFramePr>
        <p:xfrm>
          <a:off x="769397" y="2129401"/>
          <a:ext cx="10232431" cy="3548728"/>
        </p:xfrm>
        <a:graphic>
          <a:graphicData uri="http://schemas.openxmlformats.org/presentationml/2006/ole">
            <mc:AlternateContent xmlns:mc="http://schemas.openxmlformats.org/markup-compatibility/2006">
              <mc:Choice xmlns:v="urn:schemas-microsoft-com:vml" Requires="v">
                <p:oleObj spid="_x0000_s14356" name="Documento" r:id="rId5" imgW="6123978" imgH="2124614" progId="Word.Document.12">
                  <p:embed/>
                </p:oleObj>
              </mc:Choice>
              <mc:Fallback>
                <p:oleObj name="Documento" r:id="rId5" imgW="6123978" imgH="2124614" progId="Word.Document.12">
                  <p:embed/>
                  <p:pic>
                    <p:nvPicPr>
                      <p:cNvPr id="0" name=""/>
                      <p:cNvPicPr/>
                      <p:nvPr/>
                    </p:nvPicPr>
                    <p:blipFill>
                      <a:blip r:embed="rId6"/>
                      <a:stretch>
                        <a:fillRect/>
                      </a:stretch>
                    </p:blipFill>
                    <p:spPr>
                      <a:xfrm>
                        <a:off x="769397" y="2129401"/>
                        <a:ext cx="10232431" cy="3548728"/>
                      </a:xfrm>
                      <a:prstGeom prst="rect">
                        <a:avLst/>
                      </a:prstGeom>
                    </p:spPr>
                  </p:pic>
                </p:oleObj>
              </mc:Fallback>
            </mc:AlternateContent>
          </a:graphicData>
        </a:graphic>
      </p:graphicFrame>
    </p:spTree>
    <p:extLst>
      <p:ext uri="{BB962C8B-B14F-4D97-AF65-F5344CB8AC3E}">
        <p14:creationId xmlns:p14="http://schemas.microsoft.com/office/powerpoint/2010/main" val="33985554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4311" y="99647"/>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Agenda</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sp>
        <p:nvSpPr>
          <p:cNvPr id="5" name="Marcador de contenido 2"/>
          <p:cNvSpPr>
            <a:spLocks noGrp="1"/>
          </p:cNvSpPr>
          <p:nvPr>
            <p:ph sz="quarter" idx="1"/>
          </p:nvPr>
        </p:nvSpPr>
        <p:spPr>
          <a:xfrm>
            <a:off x="2867633" y="2332893"/>
            <a:ext cx="10018713" cy="3810000"/>
          </a:xfrm>
        </p:spPr>
        <p:txBody>
          <a:bodyPr>
            <a:normAutofit fontScale="92500" lnSpcReduction="20000"/>
          </a:bodyPr>
          <a:lstStyle/>
          <a:p>
            <a:r>
              <a:rPr lang="es-MX" sz="2900" dirty="0">
                <a:latin typeface="Calibri" pitchFamily="34" charset="0"/>
              </a:rPr>
              <a:t>Marco </a:t>
            </a:r>
            <a:r>
              <a:rPr lang="es-MX" sz="2900" dirty="0" smtClean="0">
                <a:latin typeface="Calibri" pitchFamily="34" charset="0"/>
              </a:rPr>
              <a:t>metodológico</a:t>
            </a:r>
          </a:p>
          <a:p>
            <a:r>
              <a:rPr lang="es-MX" sz="2900" dirty="0" smtClean="0">
                <a:latin typeface="Calibri" pitchFamily="34" charset="0"/>
              </a:rPr>
              <a:t>Cumplimiento </a:t>
            </a:r>
            <a:r>
              <a:rPr lang="es-MX" sz="2900" dirty="0" err="1" smtClean="0">
                <a:latin typeface="Calibri" pitchFamily="34" charset="0"/>
              </a:rPr>
              <a:t>Roadmap</a:t>
            </a:r>
            <a:endParaRPr lang="es-MX" sz="2900" dirty="0" smtClean="0">
              <a:latin typeface="Calibri" pitchFamily="34" charset="0"/>
            </a:endParaRPr>
          </a:p>
          <a:p>
            <a:r>
              <a:rPr lang="es-MX" sz="2900" dirty="0" smtClean="0">
                <a:latin typeface="Calibri" pitchFamily="34" charset="0"/>
              </a:rPr>
              <a:t>Recomendaciones </a:t>
            </a:r>
            <a:r>
              <a:rPr lang="es-MX" sz="2900" dirty="0" err="1" smtClean="0">
                <a:latin typeface="Calibri" pitchFamily="34" charset="0"/>
              </a:rPr>
              <a:t>Roadmap</a:t>
            </a:r>
            <a:r>
              <a:rPr lang="es-MX" sz="2900" dirty="0" smtClean="0">
                <a:latin typeface="Calibri" pitchFamily="34" charset="0"/>
              </a:rPr>
              <a:t> sin ejecutar</a:t>
            </a:r>
          </a:p>
          <a:p>
            <a:r>
              <a:rPr lang="es-MX" sz="2900" dirty="0" smtClean="0">
                <a:latin typeface="Calibri" pitchFamily="34" charset="0"/>
              </a:rPr>
              <a:t>Cambios en el producto</a:t>
            </a:r>
          </a:p>
          <a:p>
            <a:r>
              <a:rPr lang="es-MX" sz="2900" dirty="0" smtClean="0">
                <a:latin typeface="Calibri" pitchFamily="34" charset="0"/>
              </a:rPr>
              <a:t>Planeación de los ciclos de ejecución</a:t>
            </a:r>
          </a:p>
          <a:p>
            <a:r>
              <a:rPr lang="es-MX" sz="2900" dirty="0" smtClean="0">
                <a:latin typeface="Calibri" pitchFamily="34" charset="0"/>
              </a:rPr>
              <a:t>Estrategia de estimación basada en </a:t>
            </a:r>
            <a:r>
              <a:rPr lang="es-MX" sz="2900" dirty="0" err="1" smtClean="0">
                <a:latin typeface="Calibri" pitchFamily="34" charset="0"/>
              </a:rPr>
              <a:t>proxies</a:t>
            </a:r>
            <a:endParaRPr lang="es-MX" sz="2900" dirty="0">
              <a:latin typeface="Calibri" pitchFamily="34" charset="0"/>
            </a:endParaRPr>
          </a:p>
          <a:p>
            <a:r>
              <a:rPr lang="es-MX" sz="2900" dirty="0" smtClean="0">
                <a:latin typeface="Calibri" pitchFamily="34" charset="0"/>
              </a:rPr>
              <a:t>Gestión de defectos</a:t>
            </a:r>
          </a:p>
          <a:p>
            <a:r>
              <a:rPr lang="es-MX" sz="2900" dirty="0" smtClean="0">
                <a:latin typeface="Calibri" pitchFamily="34" charset="0"/>
              </a:rPr>
              <a:t>Gestión de Riesgos</a:t>
            </a:r>
          </a:p>
          <a:p>
            <a:r>
              <a:rPr lang="es-MX" sz="2900" b="1" dirty="0" smtClean="0">
                <a:latin typeface="Calibri" pitchFamily="34" charset="0"/>
              </a:rPr>
              <a:t>Plan de mejoramiento</a:t>
            </a:r>
            <a:endParaRPr lang="es-MX" sz="2700" b="1" dirty="0" smtClean="0">
              <a:latin typeface="Calibri" pitchFamily="34" charset="0"/>
            </a:endParaRPr>
          </a:p>
          <a:p>
            <a:endParaRPr lang="es-MX" dirty="0" smtClean="0"/>
          </a:p>
          <a:p>
            <a:endParaRPr lang="es-MX" dirty="0" smtClean="0"/>
          </a:p>
          <a:p>
            <a:endParaRPr lang="es-MX" dirty="0"/>
          </a:p>
        </p:txBody>
      </p:sp>
      <p:pic>
        <p:nvPicPr>
          <p:cNvPr id="8" name="Imagen 3"/>
          <p:cNvPicPr/>
          <p:nvPr/>
        </p:nvPicPr>
        <p:blipFill>
          <a:blip r:embed="rId3" cstate="print"/>
          <a:srcRect/>
          <a:stretch>
            <a:fillRect/>
          </a:stretch>
        </p:blipFill>
        <p:spPr bwMode="auto">
          <a:xfrm>
            <a:off x="10106160" y="5743666"/>
            <a:ext cx="1791335" cy="676910"/>
          </a:xfrm>
          <a:prstGeom prst="rect">
            <a:avLst/>
          </a:prstGeom>
          <a:noFill/>
          <a:ln w="9525">
            <a:noFill/>
            <a:miter lim="800000"/>
            <a:headEnd/>
            <a:tailEnd/>
          </a:ln>
        </p:spPr>
      </p:pic>
      <p:pic>
        <p:nvPicPr>
          <p:cNvPr id="9" name="8 Imagen"/>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23167352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4311" y="269034"/>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Plan de mejoramiento</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sp>
        <p:nvSpPr>
          <p:cNvPr id="5" name="Marcador de contenido 2"/>
          <p:cNvSpPr>
            <a:spLocks noGrp="1"/>
          </p:cNvSpPr>
          <p:nvPr>
            <p:ph sz="quarter" idx="1"/>
          </p:nvPr>
        </p:nvSpPr>
        <p:spPr>
          <a:xfrm>
            <a:off x="1260059" y="2096919"/>
            <a:ext cx="10018713" cy="3810000"/>
          </a:xfrm>
        </p:spPr>
        <p:txBody>
          <a:bodyPr>
            <a:normAutofit fontScale="92500"/>
          </a:bodyPr>
          <a:lstStyle/>
          <a:p>
            <a:pPr marL="342900" marR="0" lvl="0" indent="-342900" algn="just">
              <a:lnSpc>
                <a:spcPct val="115000"/>
              </a:lnSpc>
              <a:spcBef>
                <a:spcPts val="0"/>
              </a:spcBef>
              <a:spcAft>
                <a:spcPts val="0"/>
              </a:spcAft>
              <a:buFont typeface="Symbol"/>
              <a:buChar char=""/>
            </a:pPr>
            <a:r>
              <a:rPr lang="es-CO" sz="3000" dirty="0">
                <a:latin typeface="Calibri"/>
                <a:ea typeface="Calibri"/>
                <a:cs typeface="Times New Roman"/>
              </a:rPr>
              <a:t>Mejora en la planeación, realizando mejor descomposición de las tareas de forma tal que no sean muy grandes y </a:t>
            </a:r>
            <a:r>
              <a:rPr lang="es-CO" sz="3000" dirty="0" smtClean="0">
                <a:latin typeface="Calibri"/>
                <a:ea typeface="Calibri"/>
                <a:cs typeface="Times New Roman"/>
              </a:rPr>
              <a:t>permitan identificar </a:t>
            </a:r>
            <a:r>
              <a:rPr lang="es-CO" sz="3000" dirty="0">
                <a:latin typeface="Calibri"/>
                <a:ea typeface="Calibri"/>
                <a:cs typeface="Times New Roman"/>
              </a:rPr>
              <a:t>con mayor exactitud el avance del proyecto.</a:t>
            </a:r>
          </a:p>
          <a:p>
            <a:pPr marL="342900" marR="0" lvl="0" indent="-342900" algn="just">
              <a:lnSpc>
                <a:spcPct val="115000"/>
              </a:lnSpc>
              <a:spcBef>
                <a:spcPts val="0"/>
              </a:spcBef>
              <a:spcAft>
                <a:spcPts val="0"/>
              </a:spcAft>
              <a:buFont typeface="Symbol"/>
              <a:buChar char=""/>
            </a:pPr>
            <a:r>
              <a:rPr lang="es-CO" sz="3000" dirty="0">
                <a:latin typeface="Calibri"/>
                <a:ea typeface="Calibri"/>
                <a:cs typeface="Times New Roman"/>
              </a:rPr>
              <a:t>Mejora en el seguimiento de las tareas llevadas a cabo por medio de herramientas como JIRA. </a:t>
            </a:r>
          </a:p>
          <a:p>
            <a:pPr marL="342900" marR="0" lvl="0" indent="-342900" algn="just">
              <a:lnSpc>
                <a:spcPct val="115000"/>
              </a:lnSpc>
              <a:spcBef>
                <a:spcPts val="0"/>
              </a:spcBef>
              <a:spcAft>
                <a:spcPts val="0"/>
              </a:spcAft>
              <a:buFont typeface="Symbol"/>
              <a:buChar char=""/>
            </a:pPr>
            <a:r>
              <a:rPr lang="es-CO" sz="3000" dirty="0">
                <a:latin typeface="Calibri"/>
                <a:ea typeface="Calibri"/>
                <a:cs typeface="Times New Roman"/>
              </a:rPr>
              <a:t>Mejora en el seguimiento de defectos por medio de herramientas como JIRA</a:t>
            </a:r>
            <a:r>
              <a:rPr lang="es-CO" sz="3000" dirty="0" smtClean="0">
                <a:latin typeface="Calibri"/>
                <a:ea typeface="Calibri"/>
                <a:cs typeface="Times New Roman"/>
              </a:rPr>
              <a:t>.</a:t>
            </a:r>
            <a:endParaRPr lang="es-CO" sz="3000" dirty="0">
              <a:latin typeface="Calibri"/>
              <a:ea typeface="Calibri"/>
              <a:cs typeface="Times New Roman"/>
            </a:endParaRPr>
          </a:p>
          <a:p>
            <a:endParaRPr lang="es-MX" dirty="0" smtClean="0"/>
          </a:p>
          <a:p>
            <a:endParaRPr lang="es-MX" dirty="0" smtClean="0"/>
          </a:p>
          <a:p>
            <a:endParaRPr lang="es-MX" dirty="0"/>
          </a:p>
        </p:txBody>
      </p:sp>
      <p:pic>
        <p:nvPicPr>
          <p:cNvPr id="8" name="Imagen 3"/>
          <p:cNvPicPr/>
          <p:nvPr/>
        </p:nvPicPr>
        <p:blipFill>
          <a:blip r:embed="rId3" cstate="print"/>
          <a:srcRect/>
          <a:stretch>
            <a:fillRect/>
          </a:stretch>
        </p:blipFill>
        <p:spPr bwMode="auto">
          <a:xfrm>
            <a:off x="10106160" y="5743666"/>
            <a:ext cx="1791335" cy="676910"/>
          </a:xfrm>
          <a:prstGeom prst="rect">
            <a:avLst/>
          </a:prstGeom>
          <a:noFill/>
          <a:ln w="9525">
            <a:noFill/>
            <a:miter lim="800000"/>
            <a:headEnd/>
            <a:tailEnd/>
          </a:ln>
        </p:spPr>
      </p:pic>
      <p:pic>
        <p:nvPicPr>
          <p:cNvPr id="9" name="8 Imagen"/>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27242391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4311" y="269034"/>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Lecciones aprendidas</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sp>
        <p:nvSpPr>
          <p:cNvPr id="5" name="Marcador de contenido 2"/>
          <p:cNvSpPr>
            <a:spLocks noGrp="1"/>
          </p:cNvSpPr>
          <p:nvPr>
            <p:ph sz="quarter" idx="1"/>
          </p:nvPr>
        </p:nvSpPr>
        <p:spPr>
          <a:xfrm>
            <a:off x="1260059" y="2096919"/>
            <a:ext cx="10018713" cy="3810000"/>
          </a:xfrm>
        </p:spPr>
        <p:txBody>
          <a:bodyPr>
            <a:normAutofit/>
          </a:bodyPr>
          <a:lstStyle/>
          <a:p>
            <a:pPr marL="342900" marR="0" lvl="0" indent="-342900" algn="just">
              <a:lnSpc>
                <a:spcPct val="115000"/>
              </a:lnSpc>
              <a:spcBef>
                <a:spcPts val="0"/>
              </a:spcBef>
              <a:spcAft>
                <a:spcPts val="0"/>
              </a:spcAft>
              <a:buFont typeface="Symbol"/>
              <a:buChar char=""/>
            </a:pPr>
            <a:r>
              <a:rPr lang="es-MX" sz="3200" dirty="0" smtClean="0">
                <a:latin typeface="Calibri"/>
                <a:ea typeface="Calibri"/>
                <a:cs typeface="Times New Roman"/>
              </a:rPr>
              <a:t>Herramienta </a:t>
            </a:r>
            <a:r>
              <a:rPr lang="es-MX" sz="3200" dirty="0">
                <a:latin typeface="Calibri"/>
                <a:ea typeface="Calibri"/>
                <a:cs typeface="Times New Roman"/>
              </a:rPr>
              <a:t>enfocada en el control de tareas </a:t>
            </a:r>
            <a:r>
              <a:rPr lang="es-MX" sz="3200" dirty="0" smtClean="0">
                <a:latin typeface="Calibri"/>
                <a:ea typeface="Calibri"/>
                <a:cs typeface="Times New Roman"/>
              </a:rPr>
              <a:t>JIRA</a:t>
            </a:r>
          </a:p>
          <a:p>
            <a:pPr marL="342900" marR="0" lvl="0" indent="-342900" algn="just">
              <a:lnSpc>
                <a:spcPct val="115000"/>
              </a:lnSpc>
              <a:spcBef>
                <a:spcPts val="0"/>
              </a:spcBef>
              <a:spcAft>
                <a:spcPts val="0"/>
              </a:spcAft>
              <a:buFont typeface="Symbol"/>
              <a:buChar char=""/>
            </a:pPr>
            <a:r>
              <a:rPr lang="es-MX" sz="3200" dirty="0" smtClean="0">
                <a:latin typeface="Calibri"/>
                <a:ea typeface="Calibri"/>
                <a:cs typeface="Times New Roman"/>
              </a:rPr>
              <a:t>Mejora en el proceso de estimación</a:t>
            </a:r>
          </a:p>
          <a:p>
            <a:pPr marL="342900" marR="0" lvl="0" indent="-342900" algn="just">
              <a:lnSpc>
                <a:spcPct val="115000"/>
              </a:lnSpc>
              <a:spcBef>
                <a:spcPts val="0"/>
              </a:spcBef>
              <a:spcAft>
                <a:spcPts val="0"/>
              </a:spcAft>
              <a:buFont typeface="Symbol"/>
              <a:buChar char=""/>
            </a:pPr>
            <a:r>
              <a:rPr lang="es-MX" sz="3200" dirty="0" smtClean="0">
                <a:latin typeface="Calibri"/>
                <a:ea typeface="Calibri"/>
                <a:cs typeface="Times New Roman"/>
              </a:rPr>
              <a:t>Conocimiento muy especializado </a:t>
            </a:r>
          </a:p>
          <a:p>
            <a:pPr marL="342900" marR="0" lvl="0" indent="-342900" algn="just">
              <a:lnSpc>
                <a:spcPct val="115000"/>
              </a:lnSpc>
              <a:spcBef>
                <a:spcPts val="0"/>
              </a:spcBef>
              <a:spcAft>
                <a:spcPts val="0"/>
              </a:spcAft>
              <a:buFont typeface="Symbol"/>
              <a:buChar char=""/>
            </a:pPr>
            <a:r>
              <a:rPr lang="es-MX" sz="3200" dirty="0" smtClean="0">
                <a:latin typeface="Calibri"/>
                <a:ea typeface="Calibri"/>
                <a:cs typeface="Times New Roman"/>
              </a:rPr>
              <a:t>Proceso de desarrollo sin controles de calidad</a:t>
            </a:r>
          </a:p>
          <a:p>
            <a:pPr marL="342900" marR="0" lvl="0" indent="-342900" algn="just">
              <a:lnSpc>
                <a:spcPct val="115000"/>
              </a:lnSpc>
              <a:spcBef>
                <a:spcPts val="0"/>
              </a:spcBef>
              <a:spcAft>
                <a:spcPts val="0"/>
              </a:spcAft>
              <a:buFont typeface="Symbol"/>
              <a:buChar char=""/>
            </a:pPr>
            <a:r>
              <a:rPr lang="es-MX" sz="3200" dirty="0" smtClean="0">
                <a:latin typeface="Calibri"/>
                <a:ea typeface="Calibri"/>
                <a:cs typeface="Times New Roman"/>
              </a:rPr>
              <a:t>Importancia de las pruebas unitarias</a:t>
            </a:r>
          </a:p>
          <a:p>
            <a:pPr marL="342900" marR="0" lvl="0" indent="-342900" algn="just">
              <a:lnSpc>
                <a:spcPct val="115000"/>
              </a:lnSpc>
              <a:spcBef>
                <a:spcPts val="0"/>
              </a:spcBef>
              <a:spcAft>
                <a:spcPts val="0"/>
              </a:spcAft>
              <a:buFont typeface="Symbol"/>
              <a:buChar char=""/>
            </a:pPr>
            <a:endParaRPr lang="es-MX" dirty="0" smtClean="0"/>
          </a:p>
          <a:p>
            <a:endParaRPr lang="es-MX" dirty="0" smtClean="0"/>
          </a:p>
          <a:p>
            <a:endParaRPr lang="es-MX" dirty="0"/>
          </a:p>
        </p:txBody>
      </p:sp>
      <p:pic>
        <p:nvPicPr>
          <p:cNvPr id="8" name="Imagen 3"/>
          <p:cNvPicPr/>
          <p:nvPr/>
        </p:nvPicPr>
        <p:blipFill>
          <a:blip r:embed="rId3" cstate="print"/>
          <a:srcRect/>
          <a:stretch>
            <a:fillRect/>
          </a:stretch>
        </p:blipFill>
        <p:spPr bwMode="auto">
          <a:xfrm>
            <a:off x="10106160" y="5743666"/>
            <a:ext cx="1791335" cy="676910"/>
          </a:xfrm>
          <a:prstGeom prst="rect">
            <a:avLst/>
          </a:prstGeom>
          <a:noFill/>
          <a:ln w="9525">
            <a:noFill/>
            <a:miter lim="800000"/>
            <a:headEnd/>
            <a:tailEnd/>
          </a:ln>
        </p:spPr>
      </p:pic>
      <p:pic>
        <p:nvPicPr>
          <p:cNvPr id="9" name="8 Imagen"/>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26375978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b="1" dirty="0" smtClean="0">
                <a:effectLst>
                  <a:outerShdw blurRad="38100" dist="38100" dir="2700000" algn="tl">
                    <a:srgbClr val="000000">
                      <a:alpha val="43137"/>
                    </a:srgbClr>
                  </a:outerShdw>
                </a:effectLst>
              </a:rPr>
              <a:t>PREGUNTAS</a:t>
            </a:r>
            <a:endParaRPr lang="es-MX" b="1" dirty="0">
              <a:effectLst>
                <a:outerShdw blurRad="38100" dist="38100" dir="2700000" algn="tl">
                  <a:srgbClr val="000000">
                    <a:alpha val="43137"/>
                  </a:srgbClr>
                </a:outerShdw>
              </a:effectLst>
            </a:endParaRPr>
          </a:p>
        </p:txBody>
      </p:sp>
      <p:pic>
        <p:nvPicPr>
          <p:cNvPr id="5" name="Imagen 4"/>
          <p:cNvPicPr/>
          <p:nvPr/>
        </p:nvPicPr>
        <p:blipFill>
          <a:blip r:embed="rId2" cstate="print"/>
          <a:srcRect l="3380"/>
          <a:stretch>
            <a:fillRect/>
          </a:stretch>
        </p:blipFill>
        <p:spPr bwMode="auto">
          <a:xfrm>
            <a:off x="10648315" y="0"/>
            <a:ext cx="1543685" cy="540385"/>
          </a:xfrm>
          <a:prstGeom prst="rect">
            <a:avLst/>
          </a:prstGeom>
          <a:noFill/>
          <a:ln w="9525">
            <a:noFill/>
            <a:miter lim="800000"/>
            <a:headEnd/>
            <a:tailEnd/>
          </a:ln>
        </p:spPr>
      </p:pic>
      <p:pic>
        <p:nvPicPr>
          <p:cNvPr id="6" name="Imagen 3"/>
          <p:cNvPicPr/>
          <p:nvPr/>
        </p:nvPicPr>
        <p:blipFill>
          <a:blip r:embed="rId3" cstate="print"/>
          <a:srcRect/>
          <a:stretch>
            <a:fillRect/>
          </a:stretch>
        </p:blipFill>
        <p:spPr bwMode="auto">
          <a:xfrm>
            <a:off x="6837410" y="3841316"/>
            <a:ext cx="3810905" cy="1485427"/>
          </a:xfrm>
          <a:prstGeom prst="rect">
            <a:avLst/>
          </a:prstGeom>
          <a:noFill/>
          <a:ln w="9525">
            <a:noFill/>
            <a:miter lim="800000"/>
            <a:headEnd/>
            <a:tailEnd/>
          </a:ln>
        </p:spPr>
      </p:pic>
      <p:pic>
        <p:nvPicPr>
          <p:cNvPr id="7" name="6 Imagen"/>
          <p:cNvPicPr>
            <a:picLocks noChangeAspect="1"/>
          </p:cNvPicPr>
          <p:nvPr/>
        </p:nvPicPr>
        <p:blipFill rotWithShape="1">
          <a:blip r:embed="rId4">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789362" y="3375090"/>
            <a:ext cx="4059895" cy="2684623"/>
          </a:xfrm>
          <a:prstGeom prst="rect">
            <a:avLst/>
          </a:prstGeom>
        </p:spPr>
      </p:pic>
    </p:spTree>
    <p:extLst>
      <p:ext uri="{BB962C8B-B14F-4D97-AF65-F5344CB8AC3E}">
        <p14:creationId xmlns:p14="http://schemas.microsoft.com/office/powerpoint/2010/main" val="19807782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4311" y="99647"/>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Agenda</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sp>
        <p:nvSpPr>
          <p:cNvPr id="5" name="Marcador de contenido 2"/>
          <p:cNvSpPr>
            <a:spLocks noGrp="1"/>
          </p:cNvSpPr>
          <p:nvPr>
            <p:ph sz="quarter" idx="1"/>
          </p:nvPr>
        </p:nvSpPr>
        <p:spPr>
          <a:xfrm>
            <a:off x="2867633" y="2332893"/>
            <a:ext cx="10018713" cy="3810000"/>
          </a:xfrm>
        </p:spPr>
        <p:txBody>
          <a:bodyPr>
            <a:normAutofit fontScale="92500" lnSpcReduction="20000"/>
          </a:bodyPr>
          <a:lstStyle/>
          <a:p>
            <a:r>
              <a:rPr lang="es-MX" sz="2900" dirty="0">
                <a:latin typeface="Calibri" pitchFamily="34" charset="0"/>
              </a:rPr>
              <a:t>Marco </a:t>
            </a:r>
            <a:r>
              <a:rPr lang="es-MX" sz="2900" dirty="0" smtClean="0">
                <a:latin typeface="Calibri" pitchFamily="34" charset="0"/>
              </a:rPr>
              <a:t>metodológico</a:t>
            </a:r>
          </a:p>
          <a:p>
            <a:r>
              <a:rPr lang="es-MX" sz="2900" b="1" dirty="0" smtClean="0">
                <a:latin typeface="Calibri" pitchFamily="34" charset="0"/>
              </a:rPr>
              <a:t>Cumplimiento </a:t>
            </a:r>
            <a:r>
              <a:rPr lang="es-MX" sz="2900" b="1" dirty="0" err="1" smtClean="0">
                <a:latin typeface="Calibri" pitchFamily="34" charset="0"/>
              </a:rPr>
              <a:t>Roadmap</a:t>
            </a:r>
            <a:endParaRPr lang="es-MX" sz="2900" b="1" dirty="0" smtClean="0">
              <a:latin typeface="Calibri" pitchFamily="34" charset="0"/>
            </a:endParaRPr>
          </a:p>
          <a:p>
            <a:r>
              <a:rPr lang="es-MX" sz="2900" dirty="0" smtClean="0">
                <a:latin typeface="Calibri" pitchFamily="34" charset="0"/>
              </a:rPr>
              <a:t>Recomendaciones </a:t>
            </a:r>
            <a:r>
              <a:rPr lang="es-MX" sz="2900" dirty="0" err="1" smtClean="0">
                <a:latin typeface="Calibri" pitchFamily="34" charset="0"/>
              </a:rPr>
              <a:t>Roadmap</a:t>
            </a:r>
            <a:r>
              <a:rPr lang="es-MX" sz="2900" dirty="0" smtClean="0">
                <a:latin typeface="Calibri" pitchFamily="34" charset="0"/>
              </a:rPr>
              <a:t> sin ejecutar</a:t>
            </a:r>
          </a:p>
          <a:p>
            <a:r>
              <a:rPr lang="es-MX" sz="2900" dirty="0" smtClean="0">
                <a:latin typeface="Calibri" pitchFamily="34" charset="0"/>
              </a:rPr>
              <a:t>Cambios en el producto</a:t>
            </a:r>
          </a:p>
          <a:p>
            <a:r>
              <a:rPr lang="es-MX" sz="2900" dirty="0" smtClean="0">
                <a:latin typeface="Calibri" pitchFamily="34" charset="0"/>
              </a:rPr>
              <a:t>Planeación de los ciclos de ejecución</a:t>
            </a:r>
          </a:p>
          <a:p>
            <a:r>
              <a:rPr lang="es-MX" sz="2900" dirty="0" smtClean="0">
                <a:latin typeface="Calibri" pitchFamily="34" charset="0"/>
              </a:rPr>
              <a:t>Estrategia de estimación basada en </a:t>
            </a:r>
            <a:r>
              <a:rPr lang="es-MX" sz="2900" dirty="0" err="1" smtClean="0">
                <a:latin typeface="Calibri" pitchFamily="34" charset="0"/>
              </a:rPr>
              <a:t>proxies</a:t>
            </a:r>
            <a:endParaRPr lang="es-MX" sz="2900" dirty="0">
              <a:latin typeface="Calibri" pitchFamily="34" charset="0"/>
            </a:endParaRPr>
          </a:p>
          <a:p>
            <a:r>
              <a:rPr lang="es-MX" sz="2900" dirty="0" smtClean="0">
                <a:latin typeface="Calibri" pitchFamily="34" charset="0"/>
              </a:rPr>
              <a:t>Gestión de defectos</a:t>
            </a:r>
          </a:p>
          <a:p>
            <a:r>
              <a:rPr lang="es-MX" sz="2900" dirty="0" smtClean="0">
                <a:latin typeface="Calibri" pitchFamily="34" charset="0"/>
              </a:rPr>
              <a:t>Gestión de Riesgos</a:t>
            </a:r>
          </a:p>
          <a:p>
            <a:r>
              <a:rPr lang="es-MX" sz="2900" dirty="0" smtClean="0">
                <a:latin typeface="Calibri" pitchFamily="34" charset="0"/>
              </a:rPr>
              <a:t>Plan de mejoramiento</a:t>
            </a:r>
            <a:endParaRPr lang="es-MX" sz="2700" dirty="0" smtClean="0">
              <a:latin typeface="Calibri" pitchFamily="34" charset="0"/>
            </a:endParaRPr>
          </a:p>
          <a:p>
            <a:endParaRPr lang="es-MX" dirty="0" smtClean="0"/>
          </a:p>
          <a:p>
            <a:endParaRPr lang="es-MX" dirty="0" smtClean="0"/>
          </a:p>
          <a:p>
            <a:endParaRPr lang="es-MX" dirty="0"/>
          </a:p>
        </p:txBody>
      </p:sp>
      <p:pic>
        <p:nvPicPr>
          <p:cNvPr id="8" name="Imagen 3"/>
          <p:cNvPicPr/>
          <p:nvPr/>
        </p:nvPicPr>
        <p:blipFill>
          <a:blip r:embed="rId3" cstate="print"/>
          <a:srcRect/>
          <a:stretch>
            <a:fillRect/>
          </a:stretch>
        </p:blipFill>
        <p:spPr bwMode="auto">
          <a:xfrm>
            <a:off x="10106160" y="5743666"/>
            <a:ext cx="1791335" cy="676910"/>
          </a:xfrm>
          <a:prstGeom prst="rect">
            <a:avLst/>
          </a:prstGeom>
          <a:noFill/>
          <a:ln w="9525">
            <a:noFill/>
            <a:miter lim="800000"/>
            <a:headEnd/>
            <a:tailEnd/>
          </a:ln>
        </p:spPr>
      </p:pic>
      <p:pic>
        <p:nvPicPr>
          <p:cNvPr id="9" name="8 Imagen"/>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2785761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b="1" dirty="0" err="1" smtClean="0">
                <a:solidFill>
                  <a:srgbClr val="C00000"/>
                </a:solidFill>
                <a:effectLst>
                  <a:outerShdw blurRad="38100" dist="38100" dir="2700000" algn="tl">
                    <a:srgbClr val="000000">
                      <a:alpha val="43137"/>
                    </a:srgbClr>
                  </a:outerShdw>
                </a:effectLst>
                <a:latin typeface="Calibri" pitchFamily="34" charset="0"/>
              </a:rPr>
              <a:t>Roadmap</a:t>
            </a:r>
            <a:r>
              <a:rPr lang="es-CO" b="1" dirty="0" smtClean="0">
                <a:solidFill>
                  <a:srgbClr val="C00000"/>
                </a:solidFill>
                <a:effectLst>
                  <a:outerShdw blurRad="38100" dist="38100" dir="2700000" algn="tl">
                    <a:srgbClr val="000000">
                      <a:alpha val="43137"/>
                    </a:srgbClr>
                  </a:outerShdw>
                </a:effectLst>
                <a:latin typeface="Calibri" pitchFamily="34" charset="0"/>
              </a:rPr>
              <a:t> I</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graphicFrame>
        <p:nvGraphicFramePr>
          <p:cNvPr id="4" name="3 Marcador de contenido"/>
          <p:cNvGraphicFramePr>
            <a:graphicFrameLocks noGrp="1"/>
          </p:cNvGraphicFramePr>
          <p:nvPr>
            <p:ph sz="quarter" idx="1"/>
            <p:extLst>
              <p:ext uri="{D42A27DB-BD31-4B8C-83A1-F6EECF244321}">
                <p14:modId xmlns:p14="http://schemas.microsoft.com/office/powerpoint/2010/main" val="2019304678"/>
              </p:ext>
            </p:extLst>
          </p:nvPr>
        </p:nvGraphicFramePr>
        <p:xfrm>
          <a:off x="1219200" y="1447800"/>
          <a:ext cx="10363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5 Imagen"/>
          <p:cNvPicPr>
            <a:picLocks noChangeAspect="1"/>
          </p:cNvPicPr>
          <p:nvPr/>
        </p:nvPicPr>
        <p:blipFill rotWithShape="1">
          <a:blip r:embed="rId7" cstate="print">
            <a:extLst>
              <a:ext uri="{BEBA8EAE-BF5A-486C-A8C5-ECC9F3942E4B}">
                <a14:imgProps xmlns:a14="http://schemas.microsoft.com/office/drawing/2010/main">
                  <a14:imgLayer r:embed="rId8">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
        <p:nvSpPr>
          <p:cNvPr id="3" name="2 Rectángulo"/>
          <p:cNvSpPr/>
          <p:nvPr/>
        </p:nvSpPr>
        <p:spPr>
          <a:xfrm>
            <a:off x="1866948" y="5040833"/>
            <a:ext cx="2353529" cy="646331"/>
          </a:xfrm>
          <a:prstGeom prst="rect">
            <a:avLst/>
          </a:prstGeom>
          <a:noFill/>
        </p:spPr>
        <p:txBody>
          <a:bodyPr wrap="none" lIns="91440" tIns="45720" rIns="91440" bIns="45720">
            <a:spAutoFit/>
          </a:bodyPr>
          <a:lstStyle/>
          <a:p>
            <a:pPr algn="ctr"/>
            <a:r>
              <a:rPr lang="es-ES" sz="36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Calibri" panose="020F0502020204030204" pitchFamily="34" charset="0"/>
              </a:rPr>
              <a:t>552 </a:t>
            </a:r>
            <a:r>
              <a:rPr lang="es-ES" sz="36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Calibri" pitchFamily="34" charset="0"/>
                <a:ea typeface="+mj-ea"/>
                <a:cs typeface="+mj-cs"/>
              </a:rPr>
              <a:t>HORAS</a:t>
            </a:r>
          </a:p>
        </p:txBody>
      </p:sp>
    </p:spTree>
    <p:extLst>
      <p:ext uri="{BB962C8B-B14F-4D97-AF65-F5344CB8AC3E}">
        <p14:creationId xmlns:p14="http://schemas.microsoft.com/office/powerpoint/2010/main" val="526006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b="1" dirty="0" err="1" smtClean="0">
                <a:solidFill>
                  <a:srgbClr val="C00000"/>
                </a:solidFill>
                <a:effectLst>
                  <a:outerShdw blurRad="38100" dist="38100" dir="2700000" algn="tl">
                    <a:srgbClr val="000000">
                      <a:alpha val="43137"/>
                    </a:srgbClr>
                  </a:outerShdw>
                </a:effectLst>
                <a:latin typeface="Calibri" pitchFamily="34" charset="0"/>
              </a:rPr>
              <a:t>Roadmap</a:t>
            </a:r>
            <a:r>
              <a:rPr lang="es-CO" b="1" dirty="0" smtClean="0">
                <a:solidFill>
                  <a:srgbClr val="C00000"/>
                </a:solidFill>
                <a:effectLst>
                  <a:outerShdw blurRad="38100" dist="38100" dir="2700000" algn="tl">
                    <a:srgbClr val="000000">
                      <a:alpha val="43137"/>
                    </a:srgbClr>
                  </a:outerShdw>
                </a:effectLst>
                <a:latin typeface="Calibri" pitchFamily="34" charset="0"/>
              </a:rPr>
              <a:t> II</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graphicFrame>
        <p:nvGraphicFramePr>
          <p:cNvPr id="4" name="3 Marcador de contenido"/>
          <p:cNvGraphicFramePr>
            <a:graphicFrameLocks noGrp="1"/>
          </p:cNvGraphicFramePr>
          <p:nvPr>
            <p:ph sz="quarter" idx="1"/>
            <p:extLst>
              <p:ext uri="{D42A27DB-BD31-4B8C-83A1-F6EECF244321}">
                <p14:modId xmlns:p14="http://schemas.microsoft.com/office/powerpoint/2010/main" val="2445797244"/>
              </p:ext>
            </p:extLst>
          </p:nvPr>
        </p:nvGraphicFramePr>
        <p:xfrm>
          <a:off x="1219200" y="1447800"/>
          <a:ext cx="10363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5 Imagen"/>
          <p:cNvPicPr>
            <a:picLocks noChangeAspect="1"/>
          </p:cNvPicPr>
          <p:nvPr/>
        </p:nvPicPr>
        <p:blipFill rotWithShape="1">
          <a:blip r:embed="rId7" cstate="print">
            <a:extLst>
              <a:ext uri="{BEBA8EAE-BF5A-486C-A8C5-ECC9F3942E4B}">
                <a14:imgProps xmlns:a14="http://schemas.microsoft.com/office/drawing/2010/main">
                  <a14:imgLayer r:embed="rId8">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
        <p:nvSpPr>
          <p:cNvPr id="3" name="2 Rectángulo"/>
          <p:cNvSpPr/>
          <p:nvPr/>
        </p:nvSpPr>
        <p:spPr>
          <a:xfrm>
            <a:off x="1571194" y="5040833"/>
            <a:ext cx="2945038" cy="646331"/>
          </a:xfrm>
          <a:prstGeom prst="rect">
            <a:avLst/>
          </a:prstGeom>
          <a:noFill/>
        </p:spPr>
        <p:txBody>
          <a:bodyPr wrap="none" lIns="91440" tIns="45720" rIns="91440" bIns="45720">
            <a:spAutoFit/>
          </a:bodyPr>
          <a:lstStyle/>
          <a:p>
            <a:pPr algn="ctr"/>
            <a:r>
              <a:rPr lang="es-ES" sz="36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Calibri" panose="020F0502020204030204" pitchFamily="34" charset="0"/>
              </a:rPr>
              <a:t>668.49 </a:t>
            </a:r>
            <a:r>
              <a:rPr lang="es-ES" sz="36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Calibri" pitchFamily="34" charset="0"/>
                <a:ea typeface="+mj-ea"/>
                <a:cs typeface="+mj-cs"/>
              </a:rPr>
              <a:t>HORAS</a:t>
            </a:r>
            <a:endParaRPr lang="es-ES" sz="36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Calibri" pitchFamily="34" charset="0"/>
              <a:ea typeface="+mj-ea"/>
              <a:cs typeface="+mj-cs"/>
            </a:endParaRPr>
          </a:p>
        </p:txBody>
      </p:sp>
    </p:spTree>
    <p:extLst>
      <p:ext uri="{BB962C8B-B14F-4D97-AF65-F5344CB8AC3E}">
        <p14:creationId xmlns:p14="http://schemas.microsoft.com/office/powerpoint/2010/main" val="30763931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Restricciones</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6" name="5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pSp>
        <p:nvGrpSpPr>
          <p:cNvPr id="13" name="12 Grupo"/>
          <p:cNvGrpSpPr/>
          <p:nvPr/>
        </p:nvGrpSpPr>
        <p:grpSpPr>
          <a:xfrm>
            <a:off x="3507002" y="1535922"/>
            <a:ext cx="5853448" cy="3226160"/>
            <a:chOff x="2711003" y="1873874"/>
            <a:chExt cx="5853448" cy="3226160"/>
          </a:xfrm>
          <a:solidFill>
            <a:schemeClr val="accent1"/>
          </a:solidFill>
          <a:effectLst>
            <a:outerShdw blurRad="50800" dist="38100" dir="2700000" algn="tl" rotWithShape="0">
              <a:prstClr val="black">
                <a:alpha val="40000"/>
              </a:prstClr>
            </a:outerShdw>
          </a:effectLst>
        </p:grpSpPr>
        <p:sp>
          <p:nvSpPr>
            <p:cNvPr id="8" name="7 Rectángulo"/>
            <p:cNvSpPr/>
            <p:nvPr/>
          </p:nvSpPr>
          <p:spPr>
            <a:xfrm>
              <a:off x="2711003" y="1873875"/>
              <a:ext cx="2824512" cy="1532494"/>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s-CO" b="1" dirty="0" smtClean="0">
                  <a:latin typeface="Calibri" panose="020F0502020204030204" pitchFamily="34" charset="0"/>
                </a:rPr>
                <a:t>PORTAL (1 integrante)</a:t>
              </a:r>
              <a:endParaRPr lang="es-CO" b="1" dirty="0">
                <a:latin typeface="Calibri" panose="020F0502020204030204" pitchFamily="34" charset="0"/>
              </a:endParaRPr>
            </a:p>
          </p:txBody>
        </p:sp>
        <p:sp>
          <p:nvSpPr>
            <p:cNvPr id="9" name="8 Rectángulo"/>
            <p:cNvSpPr/>
            <p:nvPr/>
          </p:nvSpPr>
          <p:spPr>
            <a:xfrm>
              <a:off x="5739939" y="1873874"/>
              <a:ext cx="2824512" cy="1532494"/>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s-CO" b="1" dirty="0" smtClean="0">
                  <a:latin typeface="Calibri" panose="020F0502020204030204" pitchFamily="34" charset="0"/>
                </a:rPr>
                <a:t>BPEL ENGINE (1 integrante)</a:t>
              </a:r>
              <a:endParaRPr lang="es-CO" b="1" dirty="0">
                <a:latin typeface="Calibri" panose="020F0502020204030204" pitchFamily="34" charset="0"/>
              </a:endParaRPr>
            </a:p>
          </p:txBody>
        </p:sp>
        <p:sp>
          <p:nvSpPr>
            <p:cNvPr id="10" name="9 Rectángulo"/>
            <p:cNvSpPr/>
            <p:nvPr/>
          </p:nvSpPr>
          <p:spPr>
            <a:xfrm>
              <a:off x="2711003" y="3567540"/>
              <a:ext cx="2824512" cy="1532494"/>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s-CO" b="1" dirty="0" smtClean="0">
                  <a:latin typeface="Calibri" panose="020F0502020204030204" pitchFamily="34" charset="0"/>
                </a:rPr>
                <a:t>APLICACIONES LEGADO</a:t>
              </a:r>
            </a:p>
            <a:p>
              <a:pPr algn="ctr"/>
              <a:r>
                <a:rPr lang="es-CO" b="1" dirty="0" smtClean="0">
                  <a:latin typeface="Calibri" panose="020F0502020204030204" pitchFamily="34" charset="0"/>
                </a:rPr>
                <a:t>(2 integrantes)</a:t>
              </a:r>
              <a:endParaRPr lang="es-CO" b="1" dirty="0">
                <a:latin typeface="Calibri" panose="020F0502020204030204" pitchFamily="34" charset="0"/>
              </a:endParaRPr>
            </a:p>
          </p:txBody>
        </p:sp>
        <p:sp>
          <p:nvSpPr>
            <p:cNvPr id="11" name="10 Rectángulo"/>
            <p:cNvSpPr/>
            <p:nvPr/>
          </p:nvSpPr>
          <p:spPr>
            <a:xfrm>
              <a:off x="5739939" y="3567539"/>
              <a:ext cx="2824512" cy="1532494"/>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s-CO" b="1" dirty="0" smtClean="0">
                  <a:latin typeface="Calibri" panose="020F0502020204030204" pitchFamily="34" charset="0"/>
                </a:rPr>
                <a:t>BUS DE SERVICIOS</a:t>
              </a:r>
              <a:endParaRPr lang="es-CO" b="1" dirty="0">
                <a:latin typeface="Calibri" panose="020F0502020204030204" pitchFamily="34" charset="0"/>
              </a:endParaRPr>
            </a:p>
            <a:p>
              <a:pPr algn="ctr"/>
              <a:r>
                <a:rPr lang="es-CO" b="1" dirty="0" smtClean="0">
                  <a:latin typeface="Calibri" panose="020F0502020204030204" pitchFamily="34" charset="0"/>
                </a:rPr>
                <a:t>(1 integrante)</a:t>
              </a:r>
              <a:endParaRPr lang="es-CO" b="1" dirty="0">
                <a:latin typeface="Calibri" panose="020F0502020204030204" pitchFamily="34" charset="0"/>
              </a:endParaRPr>
            </a:p>
          </p:txBody>
        </p:sp>
      </p:grpSp>
      <p:sp>
        <p:nvSpPr>
          <p:cNvPr id="16" name="15 Rectángulo"/>
          <p:cNvSpPr/>
          <p:nvPr/>
        </p:nvSpPr>
        <p:spPr>
          <a:xfrm>
            <a:off x="1297824" y="5460833"/>
            <a:ext cx="2109872" cy="707886"/>
          </a:xfrm>
          <a:prstGeom prst="rect">
            <a:avLst/>
          </a:prstGeom>
        </p:spPr>
        <p:txBody>
          <a:bodyPr wrap="none">
            <a:spAutoFit/>
          </a:bodyPr>
          <a:lstStyle/>
          <a:p>
            <a:pPr lvl="0" algn="ctr"/>
            <a:r>
              <a:rPr lang="es-CO" sz="40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Calibri" panose="020F0502020204030204" pitchFamily="34" charset="0"/>
              </a:rPr>
              <a:t>29-Jul-13</a:t>
            </a:r>
            <a:endParaRPr lang="es-CO" sz="4000" b="1" dirty="0">
              <a:ln w="1905"/>
              <a:gradFill>
                <a:gsLst>
                  <a:gs pos="0">
                    <a:srgbClr val="C0CBCB">
                      <a:shade val="20000"/>
                      <a:satMod val="200000"/>
                    </a:srgbClr>
                  </a:gs>
                  <a:gs pos="78000">
                    <a:srgbClr val="C0CBCB">
                      <a:tint val="90000"/>
                      <a:shade val="89000"/>
                      <a:satMod val="220000"/>
                    </a:srgbClr>
                  </a:gs>
                  <a:gs pos="100000">
                    <a:srgbClr val="C0CBCB">
                      <a:tint val="12000"/>
                      <a:satMod val="255000"/>
                    </a:srgbClr>
                  </a:gs>
                </a:gsLst>
                <a:lin ang="5400000"/>
              </a:gradFill>
              <a:effectLst>
                <a:innerShdw blurRad="69850" dist="43180" dir="5400000">
                  <a:srgbClr val="000000">
                    <a:alpha val="65000"/>
                  </a:srgbClr>
                </a:innerShdw>
              </a:effectLst>
              <a:latin typeface="Calibri" panose="020F0502020204030204" pitchFamily="34" charset="0"/>
            </a:endParaRPr>
          </a:p>
        </p:txBody>
      </p:sp>
      <p:sp>
        <p:nvSpPr>
          <p:cNvPr id="18" name="17 Rectángulo"/>
          <p:cNvSpPr/>
          <p:nvPr/>
        </p:nvSpPr>
        <p:spPr>
          <a:xfrm>
            <a:off x="9219320" y="5476003"/>
            <a:ext cx="2392130" cy="707886"/>
          </a:xfrm>
          <a:prstGeom prst="rect">
            <a:avLst/>
          </a:prstGeom>
        </p:spPr>
        <p:txBody>
          <a:bodyPr wrap="none">
            <a:spAutoFit/>
          </a:bodyPr>
          <a:lstStyle/>
          <a:p>
            <a:pPr lvl="0" algn="ctr"/>
            <a:r>
              <a:rPr lang="es-CO" sz="40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Calibri" panose="020F0502020204030204" pitchFamily="34" charset="0"/>
              </a:rPr>
              <a:t>17-Nov-13</a:t>
            </a:r>
            <a:endParaRPr lang="es-CO" sz="4000" b="1" dirty="0">
              <a:ln w="1905"/>
              <a:gradFill>
                <a:gsLst>
                  <a:gs pos="0">
                    <a:srgbClr val="C0CBCB">
                      <a:shade val="20000"/>
                      <a:satMod val="200000"/>
                    </a:srgbClr>
                  </a:gs>
                  <a:gs pos="78000">
                    <a:srgbClr val="C0CBCB">
                      <a:tint val="90000"/>
                      <a:shade val="89000"/>
                      <a:satMod val="220000"/>
                    </a:srgbClr>
                  </a:gs>
                  <a:gs pos="100000">
                    <a:srgbClr val="C0CBCB">
                      <a:tint val="12000"/>
                      <a:satMod val="255000"/>
                    </a:srgbClr>
                  </a:gs>
                </a:gsLst>
                <a:lin ang="5400000"/>
              </a:gradFill>
              <a:effectLst>
                <a:innerShdw blurRad="69850" dist="43180" dir="5400000">
                  <a:srgbClr val="000000">
                    <a:alpha val="65000"/>
                  </a:srgbClr>
                </a:innerShdw>
              </a:effectLst>
              <a:latin typeface="Calibri" panose="020F0502020204030204" pitchFamily="34" charset="0"/>
            </a:endParaRPr>
          </a:p>
        </p:txBody>
      </p:sp>
      <p:sp>
        <p:nvSpPr>
          <p:cNvPr id="19" name="18 Rectángulo"/>
          <p:cNvSpPr/>
          <p:nvPr/>
        </p:nvSpPr>
        <p:spPr>
          <a:xfrm>
            <a:off x="5095807" y="5515785"/>
            <a:ext cx="2133918" cy="954107"/>
          </a:xfrm>
          <a:prstGeom prst="rect">
            <a:avLst/>
          </a:prstGeom>
        </p:spPr>
        <p:txBody>
          <a:bodyPr wrap="none">
            <a:spAutoFit/>
          </a:bodyPr>
          <a:lstStyle/>
          <a:p>
            <a:pPr lvl="0" algn="ctr"/>
            <a:r>
              <a:rPr lang="es-CO"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alibri" panose="020F0502020204030204" pitchFamily="34" charset="0"/>
              </a:rPr>
              <a:t>16 semanas</a:t>
            </a:r>
          </a:p>
          <a:p>
            <a:pPr lvl="0" algn="ctr"/>
            <a:r>
              <a:rPr lang="es-CO"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alibri" panose="020F0502020204030204" pitchFamily="34" charset="0"/>
              </a:rPr>
              <a:t>400 Horas</a:t>
            </a:r>
            <a:endParaRPr lang="es-CO"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alibri" panose="020F0502020204030204" pitchFamily="34" charset="0"/>
            </a:endParaRPr>
          </a:p>
        </p:txBody>
      </p:sp>
      <p:sp>
        <p:nvSpPr>
          <p:cNvPr id="22" name="21 Flecha derecha"/>
          <p:cNvSpPr/>
          <p:nvPr/>
        </p:nvSpPr>
        <p:spPr>
          <a:xfrm>
            <a:off x="1609859" y="5048518"/>
            <a:ext cx="9156879" cy="412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3796926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Cumplimiento sobre </a:t>
            </a:r>
            <a:r>
              <a:rPr lang="es-CO" b="1" dirty="0" err="1" smtClean="0">
                <a:solidFill>
                  <a:srgbClr val="C00000"/>
                </a:solidFill>
                <a:effectLst>
                  <a:outerShdw blurRad="38100" dist="38100" dir="2700000" algn="tl">
                    <a:srgbClr val="000000">
                      <a:alpha val="43137"/>
                    </a:srgbClr>
                  </a:outerShdw>
                </a:effectLst>
                <a:latin typeface="Calibri" pitchFamily="34" charset="0"/>
              </a:rPr>
              <a:t>roadmap</a:t>
            </a:r>
            <a:r>
              <a:rPr lang="es-CO" b="1" dirty="0" smtClean="0">
                <a:solidFill>
                  <a:srgbClr val="C00000"/>
                </a:solidFill>
                <a:effectLst>
                  <a:outerShdw blurRad="38100" dist="38100" dir="2700000" algn="tl">
                    <a:srgbClr val="000000">
                      <a:alpha val="43137"/>
                    </a:srgbClr>
                  </a:outerShdw>
                </a:effectLst>
                <a:latin typeface="Calibri" pitchFamily="34" charset="0"/>
              </a:rPr>
              <a:t> II</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6" name="5 Imagen"/>
          <p:cNvPicPr>
            <a:picLocks noChangeAspect="1"/>
          </p:cNvPicPr>
          <p:nvPr/>
        </p:nvPicPr>
        <p:blipFill rotWithShape="1">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14" name="13 Gráfico"/>
          <p:cNvGraphicFramePr/>
          <p:nvPr>
            <p:extLst>
              <p:ext uri="{D42A27DB-BD31-4B8C-83A1-F6EECF244321}">
                <p14:modId xmlns:p14="http://schemas.microsoft.com/office/powerpoint/2010/main" val="4184810139"/>
              </p:ext>
            </p:extLst>
          </p:nvPr>
        </p:nvGraphicFramePr>
        <p:xfrm>
          <a:off x="1917316" y="1803042"/>
          <a:ext cx="8126569" cy="445609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8406741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4311" y="99647"/>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Agenda</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sp>
        <p:nvSpPr>
          <p:cNvPr id="5" name="Marcador de contenido 2"/>
          <p:cNvSpPr>
            <a:spLocks noGrp="1"/>
          </p:cNvSpPr>
          <p:nvPr>
            <p:ph sz="quarter" idx="1"/>
          </p:nvPr>
        </p:nvSpPr>
        <p:spPr>
          <a:xfrm>
            <a:off x="2867633" y="2332893"/>
            <a:ext cx="10018713" cy="3810000"/>
          </a:xfrm>
        </p:spPr>
        <p:txBody>
          <a:bodyPr>
            <a:normAutofit fontScale="92500" lnSpcReduction="20000"/>
          </a:bodyPr>
          <a:lstStyle/>
          <a:p>
            <a:r>
              <a:rPr lang="es-MX" sz="2900" dirty="0">
                <a:latin typeface="Calibri" pitchFamily="34" charset="0"/>
              </a:rPr>
              <a:t>Marco </a:t>
            </a:r>
            <a:r>
              <a:rPr lang="es-MX" sz="2900" dirty="0" smtClean="0">
                <a:latin typeface="Calibri" pitchFamily="34" charset="0"/>
              </a:rPr>
              <a:t>metodológico</a:t>
            </a:r>
          </a:p>
          <a:p>
            <a:r>
              <a:rPr lang="es-MX" sz="2900" dirty="0" smtClean="0">
                <a:latin typeface="Calibri" pitchFamily="34" charset="0"/>
              </a:rPr>
              <a:t>Cumplimiento </a:t>
            </a:r>
            <a:r>
              <a:rPr lang="es-MX" sz="2900" dirty="0" err="1" smtClean="0">
                <a:latin typeface="Calibri" pitchFamily="34" charset="0"/>
              </a:rPr>
              <a:t>Roadmap</a:t>
            </a:r>
            <a:endParaRPr lang="es-MX" sz="2900" dirty="0" smtClean="0">
              <a:latin typeface="Calibri" pitchFamily="34" charset="0"/>
            </a:endParaRPr>
          </a:p>
          <a:p>
            <a:r>
              <a:rPr lang="es-MX" sz="2900" b="1" dirty="0" smtClean="0">
                <a:latin typeface="Calibri" pitchFamily="34" charset="0"/>
              </a:rPr>
              <a:t>Recomendaciones </a:t>
            </a:r>
            <a:r>
              <a:rPr lang="es-MX" sz="2900" b="1" dirty="0" err="1" smtClean="0">
                <a:latin typeface="Calibri" pitchFamily="34" charset="0"/>
              </a:rPr>
              <a:t>Roadmap</a:t>
            </a:r>
            <a:r>
              <a:rPr lang="es-MX" sz="2900" b="1" dirty="0" smtClean="0">
                <a:latin typeface="Calibri" pitchFamily="34" charset="0"/>
              </a:rPr>
              <a:t> sin ejecutar</a:t>
            </a:r>
          </a:p>
          <a:p>
            <a:r>
              <a:rPr lang="es-MX" sz="2900" dirty="0" smtClean="0">
                <a:latin typeface="Calibri" pitchFamily="34" charset="0"/>
              </a:rPr>
              <a:t>Cambios en el producto</a:t>
            </a:r>
          </a:p>
          <a:p>
            <a:r>
              <a:rPr lang="es-MX" sz="2900" dirty="0" smtClean="0">
                <a:latin typeface="Calibri" pitchFamily="34" charset="0"/>
              </a:rPr>
              <a:t>Planeación de los ciclos de ejecución</a:t>
            </a:r>
          </a:p>
          <a:p>
            <a:r>
              <a:rPr lang="es-MX" sz="2900" dirty="0" smtClean="0">
                <a:latin typeface="Calibri" pitchFamily="34" charset="0"/>
              </a:rPr>
              <a:t>Estrategia de estimación basada en </a:t>
            </a:r>
            <a:r>
              <a:rPr lang="es-MX" sz="2900" dirty="0" err="1" smtClean="0">
                <a:latin typeface="Calibri" pitchFamily="34" charset="0"/>
              </a:rPr>
              <a:t>proxies</a:t>
            </a:r>
            <a:endParaRPr lang="es-MX" sz="2900" dirty="0">
              <a:latin typeface="Calibri" pitchFamily="34" charset="0"/>
            </a:endParaRPr>
          </a:p>
          <a:p>
            <a:r>
              <a:rPr lang="es-MX" sz="2900" dirty="0" smtClean="0">
                <a:latin typeface="Calibri" pitchFamily="34" charset="0"/>
              </a:rPr>
              <a:t>Gestión de defectos</a:t>
            </a:r>
          </a:p>
          <a:p>
            <a:r>
              <a:rPr lang="es-MX" sz="2900" dirty="0" smtClean="0">
                <a:latin typeface="Calibri" pitchFamily="34" charset="0"/>
              </a:rPr>
              <a:t>Gestión de Riesgos</a:t>
            </a:r>
          </a:p>
          <a:p>
            <a:r>
              <a:rPr lang="es-MX" sz="2900" dirty="0" smtClean="0">
                <a:latin typeface="Calibri" pitchFamily="34" charset="0"/>
              </a:rPr>
              <a:t>Plan de mejoramiento</a:t>
            </a:r>
            <a:endParaRPr lang="es-MX" sz="2700" dirty="0" smtClean="0">
              <a:latin typeface="Calibri" pitchFamily="34" charset="0"/>
            </a:endParaRPr>
          </a:p>
          <a:p>
            <a:endParaRPr lang="es-MX" dirty="0" smtClean="0"/>
          </a:p>
          <a:p>
            <a:endParaRPr lang="es-MX" dirty="0" smtClean="0"/>
          </a:p>
          <a:p>
            <a:endParaRPr lang="es-MX" dirty="0"/>
          </a:p>
        </p:txBody>
      </p:sp>
      <p:pic>
        <p:nvPicPr>
          <p:cNvPr id="8" name="Imagen 3"/>
          <p:cNvPicPr/>
          <p:nvPr/>
        </p:nvPicPr>
        <p:blipFill>
          <a:blip r:embed="rId3" cstate="print"/>
          <a:srcRect/>
          <a:stretch>
            <a:fillRect/>
          </a:stretch>
        </p:blipFill>
        <p:spPr bwMode="auto">
          <a:xfrm>
            <a:off x="10106160" y="5743666"/>
            <a:ext cx="1791335" cy="676910"/>
          </a:xfrm>
          <a:prstGeom prst="rect">
            <a:avLst/>
          </a:prstGeom>
          <a:noFill/>
          <a:ln w="9525">
            <a:noFill/>
            <a:miter lim="800000"/>
            <a:headEnd/>
            <a:tailEnd/>
          </a:ln>
        </p:spPr>
      </p:pic>
      <p:pic>
        <p:nvPicPr>
          <p:cNvPr id="9" name="8 Imagen"/>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39867645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dad">
  <a:themeElements>
    <a:clrScheme name="Personalizado 2">
      <a:dk1>
        <a:sysClr val="windowText" lastClr="000000"/>
      </a:dk1>
      <a:lt1>
        <a:sysClr val="window" lastClr="FFFFFF"/>
      </a:lt1>
      <a:dk2>
        <a:srgbClr val="696464"/>
      </a:dk2>
      <a:lt2>
        <a:srgbClr val="E9E5DC"/>
      </a:lt2>
      <a:accent1>
        <a:srgbClr val="C00000"/>
      </a:accent1>
      <a:accent2>
        <a:srgbClr val="C00000"/>
      </a:accent2>
      <a:accent3>
        <a:srgbClr val="A5A1A1"/>
      </a:accent3>
      <a:accent4>
        <a:srgbClr val="A5A1A1"/>
      </a:accent4>
      <a:accent5>
        <a:srgbClr val="918485"/>
      </a:accent5>
      <a:accent6>
        <a:srgbClr val="C0CBCB"/>
      </a:accent6>
      <a:hlink>
        <a:srgbClr val="002060"/>
      </a:hlink>
      <a:folHlink>
        <a:srgbClr val="96A9A9"/>
      </a:folHlink>
    </a:clrScheme>
    <a:fontScheme name="Equidad">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2389</TotalTime>
  <Words>1238</Words>
  <Application>Microsoft Office PowerPoint</Application>
  <PresentationFormat>Personalizado</PresentationFormat>
  <Paragraphs>281</Paragraphs>
  <Slides>35</Slides>
  <Notes>14</Notes>
  <HiddenSlides>0</HiddenSlides>
  <MMClips>0</MMClips>
  <ScaleCrop>false</ScaleCrop>
  <HeadingPairs>
    <vt:vector size="6" baseType="variant">
      <vt:variant>
        <vt:lpstr>Tema</vt:lpstr>
      </vt:variant>
      <vt:variant>
        <vt:i4>1</vt:i4>
      </vt:variant>
      <vt:variant>
        <vt:lpstr>Servidores OLE incrustados</vt:lpstr>
      </vt:variant>
      <vt:variant>
        <vt:i4>2</vt:i4>
      </vt:variant>
      <vt:variant>
        <vt:lpstr>Títulos de diapositiva</vt:lpstr>
      </vt:variant>
      <vt:variant>
        <vt:i4>35</vt:i4>
      </vt:variant>
    </vt:vector>
  </HeadingPairs>
  <TitlesOfParts>
    <vt:vector size="38" baseType="lpstr">
      <vt:lpstr>Equidad</vt:lpstr>
      <vt:lpstr>Documento</vt:lpstr>
      <vt:lpstr>Microsoft Word Document</vt:lpstr>
      <vt:lpstr>Arquitectura Objetivo MPLA</vt:lpstr>
      <vt:lpstr>Agenda</vt:lpstr>
      <vt:lpstr>Marco metodológico </vt:lpstr>
      <vt:lpstr>Agenda</vt:lpstr>
      <vt:lpstr>Roadmap I</vt:lpstr>
      <vt:lpstr>Roadmap II</vt:lpstr>
      <vt:lpstr>Restricciones</vt:lpstr>
      <vt:lpstr>Cumplimiento sobre roadmap II</vt:lpstr>
      <vt:lpstr>Agenda</vt:lpstr>
      <vt:lpstr>Ejecuciones pendientes</vt:lpstr>
      <vt:lpstr>Recomendaciones</vt:lpstr>
      <vt:lpstr>Agenda</vt:lpstr>
      <vt:lpstr>Presentación de PowerPoint</vt:lpstr>
      <vt:lpstr>Presentación de PowerPoint</vt:lpstr>
      <vt:lpstr>Presentación de PowerPoint</vt:lpstr>
      <vt:lpstr>Presentación de PowerPoint</vt:lpstr>
      <vt:lpstr>Agenda</vt:lpstr>
      <vt:lpstr>Planeación ciclos</vt:lpstr>
      <vt:lpstr>Estimación por proyecto</vt:lpstr>
      <vt:lpstr>Estimación por ciclo</vt:lpstr>
      <vt:lpstr>Agenda</vt:lpstr>
      <vt:lpstr>Estructura proxy de estimación</vt:lpstr>
      <vt:lpstr>Modificaciones al proxy</vt:lpstr>
      <vt:lpstr>Proxy final</vt:lpstr>
      <vt:lpstr>Agenda</vt:lpstr>
      <vt:lpstr>Gestión de defectos</vt:lpstr>
      <vt:lpstr>Presentación de PowerPoint</vt:lpstr>
      <vt:lpstr>Presentación de PowerPoint</vt:lpstr>
      <vt:lpstr>Agenda</vt:lpstr>
      <vt:lpstr>Gestión de riesgos</vt:lpstr>
      <vt:lpstr>Riesgos ciclo III</vt:lpstr>
      <vt:lpstr>Agenda</vt:lpstr>
      <vt:lpstr>Plan de mejoramiento</vt:lpstr>
      <vt:lpstr>Lecciones aprendidas</vt:lpstr>
      <vt:lpstr>PREGUNTAS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Julian Aguirre</dc:creator>
  <cp:lastModifiedBy>maria</cp:lastModifiedBy>
  <cp:revision>383</cp:revision>
  <dcterms:created xsi:type="dcterms:W3CDTF">2013-05-07T01:08:27Z</dcterms:created>
  <dcterms:modified xsi:type="dcterms:W3CDTF">2013-11-25T03:57:38Z</dcterms:modified>
</cp:coreProperties>
</file>