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3"/>
  </p:notesMasterIdLst>
  <p:sldIdLst>
    <p:sldId id="256" r:id="rId2"/>
    <p:sldId id="274" r:id="rId3"/>
    <p:sldId id="267" r:id="rId4"/>
    <p:sldId id="311" r:id="rId5"/>
    <p:sldId id="310" r:id="rId6"/>
    <p:sldId id="312" r:id="rId7"/>
    <p:sldId id="313" r:id="rId8"/>
    <p:sldId id="314" r:id="rId9"/>
    <p:sldId id="315" r:id="rId10"/>
    <p:sldId id="281" r:id="rId11"/>
    <p:sldId id="307" r:id="rId12"/>
    <p:sldId id="292" r:id="rId13"/>
    <p:sldId id="283" r:id="rId14"/>
    <p:sldId id="284" r:id="rId15"/>
    <p:sldId id="285" r:id="rId16"/>
    <p:sldId id="286" r:id="rId17"/>
    <p:sldId id="287" r:id="rId18"/>
    <p:sldId id="288" r:id="rId19"/>
    <p:sldId id="308" r:id="rId20"/>
    <p:sldId id="291" r:id="rId21"/>
    <p:sldId id="302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a\Desktop\Libro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CO" dirty="0">
                <a:latin typeface="Calibri" panose="020F0502020204030204" pitchFamily="34" charset="0"/>
              </a:rPr>
              <a:t>Ejecución Proyectos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</c:spPr>
          </c:dPt>
          <c:dPt>
            <c:idx val="2"/>
            <c:bubble3D val="0"/>
            <c:spPr>
              <a:solidFill>
                <a:srgbClr val="C00000"/>
              </a:solidFill>
            </c:spPr>
          </c:dPt>
          <c:dLbls>
            <c:txPr>
              <a:bodyPr/>
              <a:lstStyle/>
              <a:p>
                <a:pPr>
                  <a:defRPr sz="1400" b="1">
                    <a:latin typeface="Calibri" panose="020F0502020204030204" pitchFamily="34" charset="0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Hoja1!$B$1:$B$5</c:f>
              <c:strCache>
                <c:ptCount val="5"/>
                <c:pt idx="0">
                  <c:v>PC1 Automatización de procesos transaccionales</c:v>
                </c:pt>
                <c:pt idx="1">
                  <c:v>PC2 Automatización de campañas</c:v>
                </c:pt>
                <c:pt idx="2">
                  <c:v>PC3 Automatización proceso retroalimentación de clientes o productos</c:v>
                </c:pt>
                <c:pt idx="3">
                  <c:v>PC4 Monitor de transacciones</c:v>
                </c:pt>
                <c:pt idx="4">
                  <c:v>PC5 Evaluación de acuerdos de servicio</c:v>
                </c:pt>
              </c:strCache>
            </c:strRef>
          </c:cat>
          <c:val>
            <c:numRef>
              <c:f>Hoja1!$D$1:$D$5</c:f>
              <c:numCache>
                <c:formatCode>General</c:formatCode>
                <c:ptCount val="5"/>
                <c:pt idx="0">
                  <c:v>46.208619425870239</c:v>
                </c:pt>
                <c:pt idx="1">
                  <c:v>13.421292764289667</c:v>
                </c:pt>
                <c:pt idx="2">
                  <c:v>14.827446932639232</c:v>
                </c:pt>
                <c:pt idx="3">
                  <c:v>20.06013552932729</c:v>
                </c:pt>
                <c:pt idx="4">
                  <c:v>5.4825053478735661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1200">
                <a:latin typeface="Calibri" panose="020F0502020204030204" pitchFamily="34" charset="0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200">
                <a:latin typeface="Calibri" panose="020F0502020204030204" pitchFamily="34" charset="0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200">
                <a:latin typeface="Calibri" panose="020F0502020204030204" pitchFamily="34" charset="0"/>
              </a:defRPr>
            </a:pPr>
            <a:endParaRPr lang="es-CO"/>
          </a:p>
        </c:txPr>
      </c:legendEntry>
      <c:legendEntry>
        <c:idx val="3"/>
        <c:txPr>
          <a:bodyPr/>
          <a:lstStyle/>
          <a:p>
            <a:pPr>
              <a:defRPr sz="1200">
                <a:latin typeface="Calibri" panose="020F0502020204030204" pitchFamily="34" charset="0"/>
              </a:defRPr>
            </a:pPr>
            <a:endParaRPr lang="es-CO"/>
          </a:p>
        </c:txPr>
      </c:legendEntry>
      <c:legendEntry>
        <c:idx val="4"/>
        <c:txPr>
          <a:bodyPr/>
          <a:lstStyle/>
          <a:p>
            <a:pPr>
              <a:defRPr sz="1200">
                <a:latin typeface="Calibri" panose="020F0502020204030204" pitchFamily="34" charset="0"/>
              </a:defRPr>
            </a:pPr>
            <a:endParaRPr lang="es-CO"/>
          </a:p>
        </c:txPr>
      </c:legendEntry>
      <c:layout>
        <c:manualLayout>
          <c:xMode val="edge"/>
          <c:yMode val="edge"/>
          <c:x val="0.64740219866404647"/>
          <c:y val="0.21861382006148314"/>
          <c:w val="0.33901545838179398"/>
          <c:h val="0.781386179938516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 custT="1"/>
      <dgm:spPr/>
      <dgm:t>
        <a:bodyPr/>
        <a:lstStyle/>
        <a:p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173404-3200-4D89-8602-3D079F2196B5}" type="doc">
      <dgm:prSet loTypeId="urn:microsoft.com/office/officeart/2009/3/layout/DescendingProcess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980DC417-4553-4D8F-81D8-0AECAE4AA72A}">
      <dgm:prSet phldrT="[Texto]" custT="1"/>
      <dgm:spPr/>
      <dgm:t>
        <a:bodyPr/>
        <a:lstStyle/>
        <a:p>
          <a:r>
            <a:rPr lang="es-ES" sz="1800" b="1" dirty="0" smtClean="0">
              <a:latin typeface="Calibri" pitchFamily="34" charset="0"/>
            </a:rPr>
            <a:t>PC1: </a:t>
          </a:r>
          <a:r>
            <a:rPr lang="es-CO" sz="1800" dirty="0" smtClean="0"/>
            <a:t>Automatización de procesos Transaccionales</a:t>
          </a:r>
          <a:endParaRPr lang="es-CO" sz="1800" b="1" dirty="0">
            <a:latin typeface="Calibri" pitchFamily="34" charset="0"/>
          </a:endParaRPr>
        </a:p>
      </dgm:t>
    </dgm:pt>
    <dgm:pt modelId="{03E1EE82-ABBE-4F22-878D-448ACF1347CD}" type="parTrans" cxnId="{FDBDA4EA-D0B4-48CD-96BE-16DE1721971C}">
      <dgm:prSet/>
      <dgm:spPr/>
      <dgm:t>
        <a:bodyPr/>
        <a:lstStyle/>
        <a:p>
          <a:endParaRPr lang="es-CO"/>
        </a:p>
      </dgm:t>
    </dgm:pt>
    <dgm:pt modelId="{64DB8AC4-F2F4-4964-BF1E-149839778CA0}" type="sibTrans" cxnId="{FDBDA4EA-D0B4-48CD-96BE-16DE1721971C}">
      <dgm:prSet/>
      <dgm:spPr/>
      <dgm:t>
        <a:bodyPr/>
        <a:lstStyle/>
        <a:p>
          <a:endParaRPr lang="es-CO"/>
        </a:p>
      </dgm:t>
    </dgm:pt>
    <dgm:pt modelId="{4E0363C5-AF3B-4DD8-A91A-A0A230C6F90B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PC2: </a:t>
          </a:r>
          <a:r>
            <a:rPr lang="es-CO" sz="1800" dirty="0" smtClean="0"/>
            <a:t>Automatización de campañas</a:t>
          </a:r>
          <a:endParaRPr lang="es-CO" sz="1800" b="1" dirty="0">
            <a:latin typeface="Calibri" pitchFamily="34" charset="0"/>
          </a:endParaRPr>
        </a:p>
      </dgm:t>
    </dgm:pt>
    <dgm:pt modelId="{D0E1EEA1-FB7B-4D7E-983C-A9C136120147}" type="parTrans" cxnId="{79425FB7-0F58-46E2-B6A0-C6D8B374F160}">
      <dgm:prSet/>
      <dgm:spPr/>
      <dgm:t>
        <a:bodyPr/>
        <a:lstStyle/>
        <a:p>
          <a:endParaRPr lang="es-CO"/>
        </a:p>
      </dgm:t>
    </dgm:pt>
    <dgm:pt modelId="{C109CF3E-974E-43B0-998A-3276E3B9ADB8}" type="sibTrans" cxnId="{79425FB7-0F58-46E2-B6A0-C6D8B374F160}">
      <dgm:prSet/>
      <dgm:spPr/>
      <dgm:t>
        <a:bodyPr/>
        <a:lstStyle/>
        <a:p>
          <a:endParaRPr lang="es-CO"/>
        </a:p>
      </dgm:t>
    </dgm:pt>
    <dgm:pt modelId="{02160872-CBC5-4416-86FD-B8EC4FE5B72D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PC4: </a:t>
          </a:r>
          <a:r>
            <a:rPr lang="es-CO" sz="1800" dirty="0" smtClean="0"/>
            <a:t>Monitor de Transacciones</a:t>
          </a:r>
          <a:endParaRPr lang="es-CO" sz="1800" b="1" dirty="0">
            <a:latin typeface="Calibri" pitchFamily="34" charset="0"/>
          </a:endParaRPr>
        </a:p>
      </dgm:t>
    </dgm:pt>
    <dgm:pt modelId="{9CD2C4CC-2B66-4B70-9C6C-10914353F96A}" type="parTrans" cxnId="{A50736A8-8D4A-41A5-8986-113CB39CDE30}">
      <dgm:prSet/>
      <dgm:spPr/>
      <dgm:t>
        <a:bodyPr/>
        <a:lstStyle/>
        <a:p>
          <a:endParaRPr lang="es-CO"/>
        </a:p>
      </dgm:t>
    </dgm:pt>
    <dgm:pt modelId="{B6B78B19-DDA7-4160-ABC7-5A66566015A6}" type="sibTrans" cxnId="{A50736A8-8D4A-41A5-8986-113CB39CDE30}">
      <dgm:prSet/>
      <dgm:spPr/>
      <dgm:t>
        <a:bodyPr/>
        <a:lstStyle/>
        <a:p>
          <a:endParaRPr lang="es-CO"/>
        </a:p>
      </dgm:t>
    </dgm:pt>
    <dgm:pt modelId="{FD7A2856-001B-4985-B4C2-DCE62151BC75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PC3: </a:t>
          </a:r>
          <a:r>
            <a:rPr lang="es-CO" sz="1800" dirty="0" smtClean="0"/>
            <a:t>Automatización proceso retroalimentación de clientes o productos</a:t>
          </a:r>
          <a:endParaRPr lang="es-CO" sz="1800" b="1" dirty="0">
            <a:latin typeface="Calibri" pitchFamily="34" charset="0"/>
          </a:endParaRPr>
        </a:p>
      </dgm:t>
    </dgm:pt>
    <dgm:pt modelId="{F58AA628-404A-425C-B3EE-D634A01806C9}" type="parTrans" cxnId="{EEEAC661-E7EA-4D0D-8306-997E87C23362}">
      <dgm:prSet/>
      <dgm:spPr/>
      <dgm:t>
        <a:bodyPr/>
        <a:lstStyle/>
        <a:p>
          <a:endParaRPr lang="es-CO"/>
        </a:p>
      </dgm:t>
    </dgm:pt>
    <dgm:pt modelId="{1EE9F09D-647B-426C-8EC5-967E521E105A}" type="sibTrans" cxnId="{EEEAC661-E7EA-4D0D-8306-997E87C23362}">
      <dgm:prSet/>
      <dgm:spPr/>
      <dgm:t>
        <a:bodyPr/>
        <a:lstStyle/>
        <a:p>
          <a:endParaRPr lang="es-CO"/>
        </a:p>
      </dgm:t>
    </dgm:pt>
    <dgm:pt modelId="{96AF174E-CD43-495D-8EA8-8BB123D92C35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PC5: </a:t>
          </a:r>
          <a:r>
            <a:rPr lang="es-CO" sz="1800" dirty="0" smtClean="0"/>
            <a:t>Evaluación de acuerdos de servicio</a:t>
          </a:r>
          <a:endParaRPr lang="es-CO" sz="1800" b="1" dirty="0">
            <a:latin typeface="Calibri" pitchFamily="34" charset="0"/>
          </a:endParaRPr>
        </a:p>
      </dgm:t>
    </dgm:pt>
    <dgm:pt modelId="{78B3FEC1-ED9F-462D-878D-B3FB5FBD8453}" type="parTrans" cxnId="{1DB9687D-11F4-4C4A-A149-EE448EA3E756}">
      <dgm:prSet/>
      <dgm:spPr/>
      <dgm:t>
        <a:bodyPr/>
        <a:lstStyle/>
        <a:p>
          <a:endParaRPr lang="es-CO"/>
        </a:p>
      </dgm:t>
    </dgm:pt>
    <dgm:pt modelId="{DD1D8DAB-AB0D-4EFC-A9D0-FBB042677DE8}" type="sibTrans" cxnId="{1DB9687D-11F4-4C4A-A149-EE448EA3E756}">
      <dgm:prSet/>
      <dgm:spPr/>
      <dgm:t>
        <a:bodyPr/>
        <a:lstStyle/>
        <a:p>
          <a:endParaRPr lang="es-CO"/>
        </a:p>
      </dgm:t>
    </dgm:pt>
    <dgm:pt modelId="{C385152A-B932-43F1-84F6-2E9B73629F7D}" type="pres">
      <dgm:prSet presAssocID="{2B173404-3200-4D89-8602-3D079F2196B5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s-CO"/>
        </a:p>
      </dgm:t>
    </dgm:pt>
    <dgm:pt modelId="{1E6F18E5-0FEC-41A6-A361-94AB29C14AD2}" type="pres">
      <dgm:prSet presAssocID="{2B173404-3200-4D89-8602-3D079F2196B5}" presName="arrowNode" presStyleLbl="node1" presStyleIdx="0" presStyleCnt="1"/>
      <dgm:spPr/>
    </dgm:pt>
    <dgm:pt modelId="{C613ABFE-C11F-4B35-9735-308523A6AFBD}" type="pres">
      <dgm:prSet presAssocID="{980DC417-4553-4D8F-81D8-0AECAE4AA72A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6682D3-43A5-44D8-BF08-486B1F582C8B}" type="pres">
      <dgm:prSet presAssocID="{4E0363C5-AF3B-4DD8-A91A-A0A230C6F90B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E56EEE-C02E-4177-8AAC-90596D2E58E6}" type="pres">
      <dgm:prSet presAssocID="{C109CF3E-974E-43B0-998A-3276E3B9ADB8}" presName="dotNode2" presStyleCnt="0"/>
      <dgm:spPr/>
    </dgm:pt>
    <dgm:pt modelId="{7D9BC0F7-9FAC-4912-9C23-FFA6A9200A99}" type="pres">
      <dgm:prSet presAssocID="{C109CF3E-974E-43B0-998A-3276E3B9ADB8}" presName="dotRepeatNode" presStyleLbl="fgShp" presStyleIdx="0" presStyleCnt="3"/>
      <dgm:spPr/>
      <dgm:t>
        <a:bodyPr/>
        <a:lstStyle/>
        <a:p>
          <a:endParaRPr lang="es-CO"/>
        </a:p>
      </dgm:t>
    </dgm:pt>
    <dgm:pt modelId="{52A55971-72C6-4983-847A-3BB40D571587}" type="pres">
      <dgm:prSet presAssocID="{02160872-CBC5-4416-86FD-B8EC4FE5B72D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906AC7D-5F0B-4D0A-A7FB-C6383C5B3EA1}" type="pres">
      <dgm:prSet presAssocID="{B6B78B19-DDA7-4160-ABC7-5A66566015A6}" presName="dotNode3" presStyleCnt="0"/>
      <dgm:spPr/>
    </dgm:pt>
    <dgm:pt modelId="{E1083188-80C8-411D-ABEF-E4B17AE88DC3}" type="pres">
      <dgm:prSet presAssocID="{B6B78B19-DDA7-4160-ABC7-5A66566015A6}" presName="dotRepeatNode" presStyleLbl="fgShp" presStyleIdx="1" presStyleCnt="3"/>
      <dgm:spPr/>
      <dgm:t>
        <a:bodyPr/>
        <a:lstStyle/>
        <a:p>
          <a:endParaRPr lang="es-CO"/>
        </a:p>
      </dgm:t>
    </dgm:pt>
    <dgm:pt modelId="{82CB3576-4D20-44E1-A2E5-4C6B97B6D595}" type="pres">
      <dgm:prSet presAssocID="{FD7A2856-001B-4985-B4C2-DCE62151BC75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437B796-A49A-4EA4-A1F1-8E972DA2341F}" type="pres">
      <dgm:prSet presAssocID="{1EE9F09D-647B-426C-8EC5-967E521E105A}" presName="dotNode4" presStyleCnt="0"/>
      <dgm:spPr/>
    </dgm:pt>
    <dgm:pt modelId="{25FBB1B1-A265-480E-9229-3CCE1398251C}" type="pres">
      <dgm:prSet presAssocID="{1EE9F09D-647B-426C-8EC5-967E521E105A}" presName="dotRepeatNode" presStyleLbl="fgShp" presStyleIdx="2" presStyleCnt="3"/>
      <dgm:spPr/>
      <dgm:t>
        <a:bodyPr/>
        <a:lstStyle/>
        <a:p>
          <a:endParaRPr lang="es-CO"/>
        </a:p>
      </dgm:t>
    </dgm:pt>
    <dgm:pt modelId="{EDA1D897-998C-410D-8A08-E562FF05D510}" type="pres">
      <dgm:prSet presAssocID="{96AF174E-CD43-495D-8EA8-8BB123D92C35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EAFFEB5-98FE-4661-BBD6-82B42C2BE228}" type="presOf" srcId="{1EE9F09D-647B-426C-8EC5-967E521E105A}" destId="{25FBB1B1-A265-480E-9229-3CCE1398251C}" srcOrd="0" destOrd="0" presId="urn:microsoft.com/office/officeart/2009/3/layout/DescendingProcess"/>
    <dgm:cxn modelId="{80A1E925-6D8A-4F6B-884B-4CF975C2C4F1}" type="presOf" srcId="{C109CF3E-974E-43B0-998A-3276E3B9ADB8}" destId="{7D9BC0F7-9FAC-4912-9C23-FFA6A9200A99}" srcOrd="0" destOrd="0" presId="urn:microsoft.com/office/officeart/2009/3/layout/DescendingProcess"/>
    <dgm:cxn modelId="{BBF199F7-3C2E-42A6-949F-473BA190D942}" type="presOf" srcId="{2B173404-3200-4D89-8602-3D079F2196B5}" destId="{C385152A-B932-43F1-84F6-2E9B73629F7D}" srcOrd="0" destOrd="0" presId="urn:microsoft.com/office/officeart/2009/3/layout/DescendingProcess"/>
    <dgm:cxn modelId="{7896184C-3057-4DBC-8597-EE642596D681}" type="presOf" srcId="{4E0363C5-AF3B-4DD8-A91A-A0A230C6F90B}" destId="{9C6682D3-43A5-44D8-BF08-486B1F582C8B}" srcOrd="0" destOrd="0" presId="urn:microsoft.com/office/officeart/2009/3/layout/DescendingProcess"/>
    <dgm:cxn modelId="{FF21D166-B34D-4B72-8D11-11BC64A3AE09}" type="presOf" srcId="{B6B78B19-DDA7-4160-ABC7-5A66566015A6}" destId="{E1083188-80C8-411D-ABEF-E4B17AE88DC3}" srcOrd="0" destOrd="0" presId="urn:microsoft.com/office/officeart/2009/3/layout/DescendingProcess"/>
    <dgm:cxn modelId="{FDBDA4EA-D0B4-48CD-96BE-16DE1721971C}" srcId="{2B173404-3200-4D89-8602-3D079F2196B5}" destId="{980DC417-4553-4D8F-81D8-0AECAE4AA72A}" srcOrd="0" destOrd="0" parTransId="{03E1EE82-ABBE-4F22-878D-448ACF1347CD}" sibTransId="{64DB8AC4-F2F4-4964-BF1E-149839778CA0}"/>
    <dgm:cxn modelId="{A50736A8-8D4A-41A5-8986-113CB39CDE30}" srcId="{2B173404-3200-4D89-8602-3D079F2196B5}" destId="{02160872-CBC5-4416-86FD-B8EC4FE5B72D}" srcOrd="2" destOrd="0" parTransId="{9CD2C4CC-2B66-4B70-9C6C-10914353F96A}" sibTransId="{B6B78B19-DDA7-4160-ABC7-5A66566015A6}"/>
    <dgm:cxn modelId="{8D59BC59-08C0-42DB-9649-B46579D8C76E}" type="presOf" srcId="{FD7A2856-001B-4985-B4C2-DCE62151BC75}" destId="{82CB3576-4D20-44E1-A2E5-4C6B97B6D595}" srcOrd="0" destOrd="0" presId="urn:microsoft.com/office/officeart/2009/3/layout/DescendingProcess"/>
    <dgm:cxn modelId="{79425FB7-0F58-46E2-B6A0-C6D8B374F160}" srcId="{2B173404-3200-4D89-8602-3D079F2196B5}" destId="{4E0363C5-AF3B-4DD8-A91A-A0A230C6F90B}" srcOrd="1" destOrd="0" parTransId="{D0E1EEA1-FB7B-4D7E-983C-A9C136120147}" sibTransId="{C109CF3E-974E-43B0-998A-3276E3B9ADB8}"/>
    <dgm:cxn modelId="{EEEAC661-E7EA-4D0D-8306-997E87C23362}" srcId="{2B173404-3200-4D89-8602-3D079F2196B5}" destId="{FD7A2856-001B-4985-B4C2-DCE62151BC75}" srcOrd="3" destOrd="0" parTransId="{F58AA628-404A-425C-B3EE-D634A01806C9}" sibTransId="{1EE9F09D-647B-426C-8EC5-967E521E105A}"/>
    <dgm:cxn modelId="{2FF86730-BFFD-4C3E-BD2D-6E00B78EA41E}" type="presOf" srcId="{96AF174E-CD43-495D-8EA8-8BB123D92C35}" destId="{EDA1D897-998C-410D-8A08-E562FF05D510}" srcOrd="0" destOrd="0" presId="urn:microsoft.com/office/officeart/2009/3/layout/DescendingProcess"/>
    <dgm:cxn modelId="{81B626C4-A77B-41D4-B52C-69AA82A29339}" type="presOf" srcId="{02160872-CBC5-4416-86FD-B8EC4FE5B72D}" destId="{52A55971-72C6-4983-847A-3BB40D571587}" srcOrd="0" destOrd="0" presId="urn:microsoft.com/office/officeart/2009/3/layout/DescendingProcess"/>
    <dgm:cxn modelId="{6D2D2DD8-B538-46DD-9E87-3811D676F2EB}" type="presOf" srcId="{980DC417-4553-4D8F-81D8-0AECAE4AA72A}" destId="{C613ABFE-C11F-4B35-9735-308523A6AFBD}" srcOrd="0" destOrd="0" presId="urn:microsoft.com/office/officeart/2009/3/layout/DescendingProcess"/>
    <dgm:cxn modelId="{1DB9687D-11F4-4C4A-A149-EE448EA3E756}" srcId="{2B173404-3200-4D89-8602-3D079F2196B5}" destId="{96AF174E-CD43-495D-8EA8-8BB123D92C35}" srcOrd="4" destOrd="0" parTransId="{78B3FEC1-ED9F-462D-878D-B3FB5FBD8453}" sibTransId="{DD1D8DAB-AB0D-4EFC-A9D0-FBB042677DE8}"/>
    <dgm:cxn modelId="{A7FB57B1-9F8D-4A1A-8341-2B4D8557930A}" type="presParOf" srcId="{C385152A-B932-43F1-84F6-2E9B73629F7D}" destId="{1E6F18E5-0FEC-41A6-A361-94AB29C14AD2}" srcOrd="0" destOrd="0" presId="urn:microsoft.com/office/officeart/2009/3/layout/DescendingProcess"/>
    <dgm:cxn modelId="{BBE9D5DF-63CA-4E8E-8163-00C286AAAE9A}" type="presParOf" srcId="{C385152A-B932-43F1-84F6-2E9B73629F7D}" destId="{C613ABFE-C11F-4B35-9735-308523A6AFBD}" srcOrd="1" destOrd="0" presId="urn:microsoft.com/office/officeart/2009/3/layout/DescendingProcess"/>
    <dgm:cxn modelId="{370CE042-A9B0-459A-9E48-13584FB7EAA0}" type="presParOf" srcId="{C385152A-B932-43F1-84F6-2E9B73629F7D}" destId="{9C6682D3-43A5-44D8-BF08-486B1F582C8B}" srcOrd="2" destOrd="0" presId="urn:microsoft.com/office/officeart/2009/3/layout/DescendingProcess"/>
    <dgm:cxn modelId="{8FAAF0DB-557C-4FF4-AC3E-0B1874E8E1D2}" type="presParOf" srcId="{C385152A-B932-43F1-84F6-2E9B73629F7D}" destId="{86E56EEE-C02E-4177-8AAC-90596D2E58E6}" srcOrd="3" destOrd="0" presId="urn:microsoft.com/office/officeart/2009/3/layout/DescendingProcess"/>
    <dgm:cxn modelId="{B1C70A4C-439F-45FF-87D1-849EDDB93001}" type="presParOf" srcId="{86E56EEE-C02E-4177-8AAC-90596D2E58E6}" destId="{7D9BC0F7-9FAC-4912-9C23-FFA6A9200A99}" srcOrd="0" destOrd="0" presId="urn:microsoft.com/office/officeart/2009/3/layout/DescendingProcess"/>
    <dgm:cxn modelId="{D637A728-EDE3-4138-8A01-7BC2A7672C2A}" type="presParOf" srcId="{C385152A-B932-43F1-84F6-2E9B73629F7D}" destId="{52A55971-72C6-4983-847A-3BB40D571587}" srcOrd="4" destOrd="0" presId="urn:microsoft.com/office/officeart/2009/3/layout/DescendingProcess"/>
    <dgm:cxn modelId="{E5A2442D-65AC-4093-B6F9-12734EB8D220}" type="presParOf" srcId="{C385152A-B932-43F1-84F6-2E9B73629F7D}" destId="{1906AC7D-5F0B-4D0A-A7FB-C6383C5B3EA1}" srcOrd="5" destOrd="0" presId="urn:microsoft.com/office/officeart/2009/3/layout/DescendingProcess"/>
    <dgm:cxn modelId="{DA7E6441-AE23-441D-9611-54AD9A5BD1FC}" type="presParOf" srcId="{1906AC7D-5F0B-4D0A-A7FB-C6383C5B3EA1}" destId="{E1083188-80C8-411D-ABEF-E4B17AE88DC3}" srcOrd="0" destOrd="0" presId="urn:microsoft.com/office/officeart/2009/3/layout/DescendingProcess"/>
    <dgm:cxn modelId="{59F055FA-057E-4CC6-9BEB-E4EDF3D870B2}" type="presParOf" srcId="{C385152A-B932-43F1-84F6-2E9B73629F7D}" destId="{82CB3576-4D20-44E1-A2E5-4C6B97B6D595}" srcOrd="6" destOrd="0" presId="urn:microsoft.com/office/officeart/2009/3/layout/DescendingProcess"/>
    <dgm:cxn modelId="{9995BBCA-4192-47D9-A2BF-231B410BD15A}" type="presParOf" srcId="{C385152A-B932-43F1-84F6-2E9B73629F7D}" destId="{8437B796-A49A-4EA4-A1F1-8E972DA2341F}" srcOrd="7" destOrd="0" presId="urn:microsoft.com/office/officeart/2009/3/layout/DescendingProcess"/>
    <dgm:cxn modelId="{0D66F8E4-7F42-490E-B933-6B0305DD39D5}" type="presParOf" srcId="{8437B796-A49A-4EA4-A1F1-8E972DA2341F}" destId="{25FBB1B1-A265-480E-9229-3CCE1398251C}" srcOrd="0" destOrd="0" presId="urn:microsoft.com/office/officeart/2009/3/layout/DescendingProcess"/>
    <dgm:cxn modelId="{4834272E-130F-4467-BADE-D2C7592BF0B8}" type="presParOf" srcId="{C385152A-B932-43F1-84F6-2E9B73629F7D}" destId="{EDA1D897-998C-410D-8A08-E562FF05D510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73404-3200-4D89-8602-3D079F2196B5}" type="doc">
      <dgm:prSet loTypeId="urn:microsoft.com/office/officeart/2009/3/layout/DescendingProcess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980DC417-4553-4D8F-81D8-0AECAE4AA72A}">
      <dgm:prSet phldrT="[Texto]" custT="1"/>
      <dgm:spPr/>
      <dgm:t>
        <a:bodyPr/>
        <a:lstStyle/>
        <a:p>
          <a:r>
            <a:rPr lang="es-ES" sz="1800" b="1" dirty="0" smtClean="0">
              <a:latin typeface="Calibri" pitchFamily="34" charset="0"/>
            </a:rPr>
            <a:t>PC1: </a:t>
          </a:r>
          <a:r>
            <a:rPr lang="es-CO" sz="1800" dirty="0" smtClean="0"/>
            <a:t>Automatización de procesos Transaccionales</a:t>
          </a:r>
          <a:endParaRPr lang="es-CO" sz="1800" b="1" dirty="0">
            <a:latin typeface="Calibri" pitchFamily="34" charset="0"/>
          </a:endParaRPr>
        </a:p>
      </dgm:t>
    </dgm:pt>
    <dgm:pt modelId="{03E1EE82-ABBE-4F22-878D-448ACF1347CD}" type="parTrans" cxnId="{FDBDA4EA-D0B4-48CD-96BE-16DE1721971C}">
      <dgm:prSet/>
      <dgm:spPr/>
      <dgm:t>
        <a:bodyPr/>
        <a:lstStyle/>
        <a:p>
          <a:endParaRPr lang="es-CO"/>
        </a:p>
      </dgm:t>
    </dgm:pt>
    <dgm:pt modelId="{64DB8AC4-F2F4-4964-BF1E-149839778CA0}" type="sibTrans" cxnId="{FDBDA4EA-D0B4-48CD-96BE-16DE1721971C}">
      <dgm:prSet/>
      <dgm:spPr/>
      <dgm:t>
        <a:bodyPr/>
        <a:lstStyle/>
        <a:p>
          <a:endParaRPr lang="es-CO"/>
        </a:p>
      </dgm:t>
    </dgm:pt>
    <dgm:pt modelId="{4E0363C5-AF3B-4DD8-A91A-A0A230C6F90B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PC2: </a:t>
          </a:r>
          <a:r>
            <a:rPr lang="es-CO" sz="1800" dirty="0" smtClean="0"/>
            <a:t>Automatización de campañas</a:t>
          </a:r>
          <a:endParaRPr lang="es-CO" sz="1800" b="1" dirty="0">
            <a:latin typeface="Calibri" pitchFamily="34" charset="0"/>
          </a:endParaRPr>
        </a:p>
      </dgm:t>
    </dgm:pt>
    <dgm:pt modelId="{D0E1EEA1-FB7B-4D7E-983C-A9C136120147}" type="parTrans" cxnId="{79425FB7-0F58-46E2-B6A0-C6D8B374F160}">
      <dgm:prSet/>
      <dgm:spPr/>
      <dgm:t>
        <a:bodyPr/>
        <a:lstStyle/>
        <a:p>
          <a:endParaRPr lang="es-CO"/>
        </a:p>
      </dgm:t>
    </dgm:pt>
    <dgm:pt modelId="{C109CF3E-974E-43B0-998A-3276E3B9ADB8}" type="sibTrans" cxnId="{79425FB7-0F58-46E2-B6A0-C6D8B374F160}">
      <dgm:prSet/>
      <dgm:spPr/>
      <dgm:t>
        <a:bodyPr/>
        <a:lstStyle/>
        <a:p>
          <a:endParaRPr lang="es-CO"/>
        </a:p>
      </dgm:t>
    </dgm:pt>
    <dgm:pt modelId="{6F8B1131-C7E7-45C6-BCBD-A32B5BB9E882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PC3: </a:t>
          </a:r>
          <a:r>
            <a:rPr lang="es-CO" sz="1800" dirty="0" smtClean="0"/>
            <a:t>Automatización proceso retroalimentación de clientes o productos</a:t>
          </a:r>
          <a:endParaRPr lang="es-CO" sz="1800" b="1" dirty="0">
            <a:latin typeface="Calibri" pitchFamily="34" charset="0"/>
          </a:endParaRPr>
        </a:p>
      </dgm:t>
    </dgm:pt>
    <dgm:pt modelId="{29C3C712-CD51-464B-B9A3-E9329BC9E8EC}" type="parTrans" cxnId="{1268C05F-780D-413E-9AFC-1D3FAFD58770}">
      <dgm:prSet/>
      <dgm:spPr/>
      <dgm:t>
        <a:bodyPr/>
        <a:lstStyle/>
        <a:p>
          <a:endParaRPr lang="es-CO"/>
        </a:p>
      </dgm:t>
    </dgm:pt>
    <dgm:pt modelId="{DA1D0FA6-D3D8-45A6-91A4-BFB6BF0368FC}" type="sibTrans" cxnId="{1268C05F-780D-413E-9AFC-1D3FAFD58770}">
      <dgm:prSet/>
      <dgm:spPr/>
      <dgm:t>
        <a:bodyPr/>
        <a:lstStyle/>
        <a:p>
          <a:endParaRPr lang="es-CO"/>
        </a:p>
      </dgm:t>
    </dgm:pt>
    <dgm:pt modelId="{65BD6CBC-0ABD-480A-9BC4-D118317B6E9A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PC5: </a:t>
          </a:r>
          <a:r>
            <a:rPr lang="es-CO" sz="1800" dirty="0" smtClean="0"/>
            <a:t>Evaluación de acuerdos de servicio</a:t>
          </a:r>
          <a:endParaRPr lang="es-CO" sz="1800" b="1" dirty="0">
            <a:latin typeface="Calibri" pitchFamily="34" charset="0"/>
          </a:endParaRPr>
        </a:p>
      </dgm:t>
    </dgm:pt>
    <dgm:pt modelId="{73AA7F08-9311-46BD-9F38-F84A7F3FC265}" type="parTrans" cxnId="{D5CBE7F3-8CBB-4FB9-A2A7-8C817EC3A340}">
      <dgm:prSet/>
      <dgm:spPr/>
      <dgm:t>
        <a:bodyPr/>
        <a:lstStyle/>
        <a:p>
          <a:endParaRPr lang="es-CO"/>
        </a:p>
      </dgm:t>
    </dgm:pt>
    <dgm:pt modelId="{CA99A9FD-8227-460C-B39A-22F94310A66D}" type="sibTrans" cxnId="{D5CBE7F3-8CBB-4FB9-A2A7-8C817EC3A340}">
      <dgm:prSet/>
      <dgm:spPr/>
      <dgm:t>
        <a:bodyPr/>
        <a:lstStyle/>
        <a:p>
          <a:endParaRPr lang="es-CO"/>
        </a:p>
      </dgm:t>
    </dgm:pt>
    <dgm:pt modelId="{291FC35F-DB37-4C80-8742-CA6ECB7BF5BD}">
      <dgm:prSet phldrT="[Texto]" custT="1"/>
      <dgm:spPr/>
      <dgm:t>
        <a:bodyPr/>
        <a:lstStyle/>
        <a:p>
          <a:r>
            <a:rPr lang="es-CO" sz="1800" b="1" smtClean="0">
              <a:latin typeface="Calibri" pitchFamily="34" charset="0"/>
            </a:rPr>
            <a:t>PC4: </a:t>
          </a:r>
          <a:r>
            <a:rPr lang="es-CO" sz="1800" smtClean="0"/>
            <a:t>Monitor de Transacciones</a:t>
          </a:r>
          <a:endParaRPr lang="es-CO" sz="1800" b="1" dirty="0">
            <a:latin typeface="Calibri" pitchFamily="34" charset="0"/>
          </a:endParaRPr>
        </a:p>
      </dgm:t>
    </dgm:pt>
    <dgm:pt modelId="{F88B812C-69B3-4F05-9B47-E61B8A7FE317}" type="parTrans" cxnId="{BA96E17F-52D7-44B6-B5A2-5023EF952A74}">
      <dgm:prSet/>
      <dgm:spPr/>
      <dgm:t>
        <a:bodyPr/>
        <a:lstStyle/>
        <a:p>
          <a:endParaRPr lang="es-CO"/>
        </a:p>
      </dgm:t>
    </dgm:pt>
    <dgm:pt modelId="{1420A7A8-D13E-466A-87C5-41DAB7B1FF8B}" type="sibTrans" cxnId="{BA96E17F-52D7-44B6-B5A2-5023EF952A74}">
      <dgm:prSet/>
      <dgm:spPr/>
      <dgm:t>
        <a:bodyPr/>
        <a:lstStyle/>
        <a:p>
          <a:endParaRPr lang="es-CO"/>
        </a:p>
      </dgm:t>
    </dgm:pt>
    <dgm:pt modelId="{C385152A-B932-43F1-84F6-2E9B73629F7D}" type="pres">
      <dgm:prSet presAssocID="{2B173404-3200-4D89-8602-3D079F2196B5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s-CO"/>
        </a:p>
      </dgm:t>
    </dgm:pt>
    <dgm:pt modelId="{1E6F18E5-0FEC-41A6-A361-94AB29C14AD2}" type="pres">
      <dgm:prSet presAssocID="{2B173404-3200-4D89-8602-3D079F2196B5}" presName="arrowNode" presStyleLbl="node1" presStyleIdx="0" presStyleCnt="1"/>
      <dgm:spPr/>
    </dgm:pt>
    <dgm:pt modelId="{C613ABFE-C11F-4B35-9735-308523A6AFBD}" type="pres">
      <dgm:prSet presAssocID="{980DC417-4553-4D8F-81D8-0AECAE4AA72A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D79898-633F-4AB8-9B07-183F05080B28}" type="pres">
      <dgm:prSet presAssocID="{6F8B1131-C7E7-45C6-BCBD-A32B5BB9E882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BCDAE7B-1E20-49B2-AC97-10B704042C0B}" type="pres">
      <dgm:prSet presAssocID="{DA1D0FA6-D3D8-45A6-91A4-BFB6BF0368FC}" presName="dotNode2" presStyleCnt="0"/>
      <dgm:spPr/>
    </dgm:pt>
    <dgm:pt modelId="{9F24A66D-CFDD-424E-AB98-AB62C9C6A8AA}" type="pres">
      <dgm:prSet presAssocID="{DA1D0FA6-D3D8-45A6-91A4-BFB6BF0368FC}" presName="dotRepeatNode" presStyleLbl="fgShp" presStyleIdx="0" presStyleCnt="3"/>
      <dgm:spPr/>
      <dgm:t>
        <a:bodyPr/>
        <a:lstStyle/>
        <a:p>
          <a:endParaRPr lang="es-CO"/>
        </a:p>
      </dgm:t>
    </dgm:pt>
    <dgm:pt modelId="{98A69931-A83D-49B9-AC6A-A6EDBFE4D564}" type="pres">
      <dgm:prSet presAssocID="{65BD6CBC-0ABD-480A-9BC4-D118317B6E9A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B436862-3531-4ABF-BB39-515D135ABDF1}" type="pres">
      <dgm:prSet presAssocID="{CA99A9FD-8227-460C-B39A-22F94310A66D}" presName="dotNode3" presStyleCnt="0"/>
      <dgm:spPr/>
    </dgm:pt>
    <dgm:pt modelId="{94A76C4A-1CB3-441B-AB26-CA737621510C}" type="pres">
      <dgm:prSet presAssocID="{CA99A9FD-8227-460C-B39A-22F94310A66D}" presName="dotRepeatNode" presStyleLbl="fgShp" presStyleIdx="1" presStyleCnt="3"/>
      <dgm:spPr/>
      <dgm:t>
        <a:bodyPr/>
        <a:lstStyle/>
        <a:p>
          <a:endParaRPr lang="es-CO"/>
        </a:p>
      </dgm:t>
    </dgm:pt>
    <dgm:pt modelId="{1641EBF1-8EB3-40C6-90A8-72622AB7251E}" type="pres">
      <dgm:prSet presAssocID="{291FC35F-DB37-4C80-8742-CA6ECB7BF5BD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03CE77-025F-4B10-AAC6-054A43273CAB}" type="pres">
      <dgm:prSet presAssocID="{1420A7A8-D13E-466A-87C5-41DAB7B1FF8B}" presName="dotNode4" presStyleCnt="0"/>
      <dgm:spPr/>
    </dgm:pt>
    <dgm:pt modelId="{25EB0D1A-8E54-4A2A-AA15-E4DF4EE52A2F}" type="pres">
      <dgm:prSet presAssocID="{1420A7A8-D13E-466A-87C5-41DAB7B1FF8B}" presName="dotRepeatNode" presStyleLbl="fgShp" presStyleIdx="2" presStyleCnt="3"/>
      <dgm:spPr/>
      <dgm:t>
        <a:bodyPr/>
        <a:lstStyle/>
        <a:p>
          <a:endParaRPr lang="es-CO"/>
        </a:p>
      </dgm:t>
    </dgm:pt>
    <dgm:pt modelId="{6A571C54-827F-4AD5-88E0-0355B5EA9846}" type="pres">
      <dgm:prSet presAssocID="{4E0363C5-AF3B-4DD8-A91A-A0A230C6F90B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C90B174-A7C7-4597-912C-509089ECDCE7}" type="presOf" srcId="{CA99A9FD-8227-460C-B39A-22F94310A66D}" destId="{94A76C4A-1CB3-441B-AB26-CA737621510C}" srcOrd="0" destOrd="0" presId="urn:microsoft.com/office/officeart/2009/3/layout/DescendingProcess"/>
    <dgm:cxn modelId="{B0E48F5A-BB58-4529-BCA2-B46490CC470C}" type="presOf" srcId="{980DC417-4553-4D8F-81D8-0AECAE4AA72A}" destId="{C613ABFE-C11F-4B35-9735-308523A6AFBD}" srcOrd="0" destOrd="0" presId="urn:microsoft.com/office/officeart/2009/3/layout/DescendingProcess"/>
    <dgm:cxn modelId="{BA96E17F-52D7-44B6-B5A2-5023EF952A74}" srcId="{2B173404-3200-4D89-8602-3D079F2196B5}" destId="{291FC35F-DB37-4C80-8742-CA6ECB7BF5BD}" srcOrd="3" destOrd="0" parTransId="{F88B812C-69B3-4F05-9B47-E61B8A7FE317}" sibTransId="{1420A7A8-D13E-466A-87C5-41DAB7B1FF8B}"/>
    <dgm:cxn modelId="{D7F8D196-C79B-4F4F-AF9C-2BD685883FCE}" type="presOf" srcId="{65BD6CBC-0ABD-480A-9BC4-D118317B6E9A}" destId="{98A69931-A83D-49B9-AC6A-A6EDBFE4D564}" srcOrd="0" destOrd="0" presId="urn:microsoft.com/office/officeart/2009/3/layout/DescendingProcess"/>
    <dgm:cxn modelId="{464842AB-BDD7-484F-B729-4EBC147753A4}" type="presOf" srcId="{1420A7A8-D13E-466A-87C5-41DAB7B1FF8B}" destId="{25EB0D1A-8E54-4A2A-AA15-E4DF4EE52A2F}" srcOrd="0" destOrd="0" presId="urn:microsoft.com/office/officeart/2009/3/layout/DescendingProcess"/>
    <dgm:cxn modelId="{FDBDA4EA-D0B4-48CD-96BE-16DE1721971C}" srcId="{2B173404-3200-4D89-8602-3D079F2196B5}" destId="{980DC417-4553-4D8F-81D8-0AECAE4AA72A}" srcOrd="0" destOrd="0" parTransId="{03E1EE82-ABBE-4F22-878D-448ACF1347CD}" sibTransId="{64DB8AC4-F2F4-4964-BF1E-149839778CA0}"/>
    <dgm:cxn modelId="{1268C05F-780D-413E-9AFC-1D3FAFD58770}" srcId="{2B173404-3200-4D89-8602-3D079F2196B5}" destId="{6F8B1131-C7E7-45C6-BCBD-A32B5BB9E882}" srcOrd="1" destOrd="0" parTransId="{29C3C712-CD51-464B-B9A3-E9329BC9E8EC}" sibTransId="{DA1D0FA6-D3D8-45A6-91A4-BFB6BF0368FC}"/>
    <dgm:cxn modelId="{4CDE2B6C-D2E3-4EAC-8CCF-D3CD624E7652}" type="presOf" srcId="{4E0363C5-AF3B-4DD8-A91A-A0A230C6F90B}" destId="{6A571C54-827F-4AD5-88E0-0355B5EA9846}" srcOrd="0" destOrd="0" presId="urn:microsoft.com/office/officeart/2009/3/layout/DescendingProcess"/>
    <dgm:cxn modelId="{93EF9D70-2EA5-4F5B-8060-A4B55546BDCE}" type="presOf" srcId="{6F8B1131-C7E7-45C6-BCBD-A32B5BB9E882}" destId="{7DD79898-633F-4AB8-9B07-183F05080B28}" srcOrd="0" destOrd="0" presId="urn:microsoft.com/office/officeart/2009/3/layout/DescendingProcess"/>
    <dgm:cxn modelId="{1F229F0D-53DD-44A2-A57E-CAB40C9BC44E}" type="presOf" srcId="{2B173404-3200-4D89-8602-3D079F2196B5}" destId="{C385152A-B932-43F1-84F6-2E9B73629F7D}" srcOrd="0" destOrd="0" presId="urn:microsoft.com/office/officeart/2009/3/layout/DescendingProcess"/>
    <dgm:cxn modelId="{71868531-BBC8-4FC8-A392-3DAABAC55866}" type="presOf" srcId="{291FC35F-DB37-4C80-8742-CA6ECB7BF5BD}" destId="{1641EBF1-8EB3-40C6-90A8-72622AB7251E}" srcOrd="0" destOrd="0" presId="urn:microsoft.com/office/officeart/2009/3/layout/DescendingProcess"/>
    <dgm:cxn modelId="{D5CBE7F3-8CBB-4FB9-A2A7-8C817EC3A340}" srcId="{2B173404-3200-4D89-8602-3D079F2196B5}" destId="{65BD6CBC-0ABD-480A-9BC4-D118317B6E9A}" srcOrd="2" destOrd="0" parTransId="{73AA7F08-9311-46BD-9F38-F84A7F3FC265}" sibTransId="{CA99A9FD-8227-460C-B39A-22F94310A66D}"/>
    <dgm:cxn modelId="{79425FB7-0F58-46E2-B6A0-C6D8B374F160}" srcId="{2B173404-3200-4D89-8602-3D079F2196B5}" destId="{4E0363C5-AF3B-4DD8-A91A-A0A230C6F90B}" srcOrd="4" destOrd="0" parTransId="{D0E1EEA1-FB7B-4D7E-983C-A9C136120147}" sibTransId="{C109CF3E-974E-43B0-998A-3276E3B9ADB8}"/>
    <dgm:cxn modelId="{168D9862-07CD-45A1-BEC1-946456B223A9}" type="presOf" srcId="{DA1D0FA6-D3D8-45A6-91A4-BFB6BF0368FC}" destId="{9F24A66D-CFDD-424E-AB98-AB62C9C6A8AA}" srcOrd="0" destOrd="0" presId="urn:microsoft.com/office/officeart/2009/3/layout/DescendingProcess"/>
    <dgm:cxn modelId="{1C8D59CB-57F0-4B4F-A6B8-E1EE5E17DCC0}" type="presParOf" srcId="{C385152A-B932-43F1-84F6-2E9B73629F7D}" destId="{1E6F18E5-0FEC-41A6-A361-94AB29C14AD2}" srcOrd="0" destOrd="0" presId="urn:microsoft.com/office/officeart/2009/3/layout/DescendingProcess"/>
    <dgm:cxn modelId="{290F0A12-3872-438D-B779-F8C9ED4F40BC}" type="presParOf" srcId="{C385152A-B932-43F1-84F6-2E9B73629F7D}" destId="{C613ABFE-C11F-4B35-9735-308523A6AFBD}" srcOrd="1" destOrd="0" presId="urn:microsoft.com/office/officeart/2009/3/layout/DescendingProcess"/>
    <dgm:cxn modelId="{8AD326FF-B7B4-4605-B269-24A467EC0B74}" type="presParOf" srcId="{C385152A-B932-43F1-84F6-2E9B73629F7D}" destId="{7DD79898-633F-4AB8-9B07-183F05080B28}" srcOrd="2" destOrd="0" presId="urn:microsoft.com/office/officeart/2009/3/layout/DescendingProcess"/>
    <dgm:cxn modelId="{E7B6E04D-26B3-4B81-92BC-68EBDD2CE1AF}" type="presParOf" srcId="{C385152A-B932-43F1-84F6-2E9B73629F7D}" destId="{BBCDAE7B-1E20-49B2-AC97-10B704042C0B}" srcOrd="3" destOrd="0" presId="urn:microsoft.com/office/officeart/2009/3/layout/DescendingProcess"/>
    <dgm:cxn modelId="{4A9A090C-DEA4-4EC1-89E5-EE2CBC1C2002}" type="presParOf" srcId="{BBCDAE7B-1E20-49B2-AC97-10B704042C0B}" destId="{9F24A66D-CFDD-424E-AB98-AB62C9C6A8AA}" srcOrd="0" destOrd="0" presId="urn:microsoft.com/office/officeart/2009/3/layout/DescendingProcess"/>
    <dgm:cxn modelId="{394DD5CB-F7CA-459C-ABFD-9326E4A12C20}" type="presParOf" srcId="{C385152A-B932-43F1-84F6-2E9B73629F7D}" destId="{98A69931-A83D-49B9-AC6A-A6EDBFE4D564}" srcOrd="4" destOrd="0" presId="urn:microsoft.com/office/officeart/2009/3/layout/DescendingProcess"/>
    <dgm:cxn modelId="{9E4BE2B0-DB54-4DE5-AFBE-C4281C988F94}" type="presParOf" srcId="{C385152A-B932-43F1-84F6-2E9B73629F7D}" destId="{8B436862-3531-4ABF-BB39-515D135ABDF1}" srcOrd="5" destOrd="0" presId="urn:microsoft.com/office/officeart/2009/3/layout/DescendingProcess"/>
    <dgm:cxn modelId="{6C7D950D-0AF8-4C5D-843D-B5E742274268}" type="presParOf" srcId="{8B436862-3531-4ABF-BB39-515D135ABDF1}" destId="{94A76C4A-1CB3-441B-AB26-CA737621510C}" srcOrd="0" destOrd="0" presId="urn:microsoft.com/office/officeart/2009/3/layout/DescendingProcess"/>
    <dgm:cxn modelId="{2A05C5D4-7D72-40C5-99E7-5711502D85F3}" type="presParOf" srcId="{C385152A-B932-43F1-84F6-2E9B73629F7D}" destId="{1641EBF1-8EB3-40C6-90A8-72622AB7251E}" srcOrd="6" destOrd="0" presId="urn:microsoft.com/office/officeart/2009/3/layout/DescendingProcess"/>
    <dgm:cxn modelId="{B132A7F0-87AF-4E07-8F15-37622118D5B1}" type="presParOf" srcId="{C385152A-B932-43F1-84F6-2E9B73629F7D}" destId="{DD03CE77-025F-4B10-AAC6-054A43273CAB}" srcOrd="7" destOrd="0" presId="urn:microsoft.com/office/officeart/2009/3/layout/DescendingProcess"/>
    <dgm:cxn modelId="{F7D736A6-3E8E-4352-81DF-235C7CE89962}" type="presParOf" srcId="{DD03CE77-025F-4B10-AAC6-054A43273CAB}" destId="{25EB0D1A-8E54-4A2A-AA15-E4DF4EE52A2F}" srcOrd="0" destOrd="0" presId="urn:microsoft.com/office/officeart/2009/3/layout/DescendingProcess"/>
    <dgm:cxn modelId="{B802E999-7EC6-4D5E-87F2-83A6FA77906B}" type="presParOf" srcId="{C385152A-B932-43F1-84F6-2E9B73629F7D}" destId="{6A571C54-827F-4AD5-88E0-0355B5EA9846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  <dgm:t>
        <a:bodyPr/>
        <a:lstStyle/>
        <a:p>
          <a:endParaRPr lang="es-CO"/>
        </a:p>
      </dgm:t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  <dgm:t>
        <a:bodyPr/>
        <a:lstStyle/>
        <a:p>
          <a:endParaRPr lang="es-CO"/>
        </a:p>
      </dgm:t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A9DB3C9-751C-40BA-85B8-E9310BDE0C26}" type="pres">
      <dgm:prSet presAssocID="{1EFACF1C-20A6-42B6-A572-8E0E18D4DFCE}" presName="spaceBetweenRectangles" presStyleCnt="0"/>
      <dgm:spPr/>
      <dgm:t>
        <a:bodyPr/>
        <a:lstStyle/>
        <a:p>
          <a:endParaRPr lang="es-CO"/>
        </a:p>
      </dgm:t>
    </dgm:pt>
    <dgm:pt modelId="{30149B91-8AE7-4C54-8CF0-46CA5BCBEAFA}" type="pres">
      <dgm:prSet presAssocID="{3FB3E875-98EA-4787-B691-74BE8B7CF86C}" presName="parentLin" presStyleCnt="0"/>
      <dgm:spPr/>
      <dgm:t>
        <a:bodyPr/>
        <a:lstStyle/>
        <a:p>
          <a:endParaRPr lang="es-CO"/>
        </a:p>
      </dgm:t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  <dgm:t>
        <a:bodyPr/>
        <a:lstStyle/>
        <a:p>
          <a:endParaRPr lang="es-CO"/>
        </a:p>
      </dgm:t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008ECF-03C7-4BD4-93C0-FC9D85C8F4E8}" type="pres">
      <dgm:prSet presAssocID="{4EA97B6F-84BF-4C2F-8166-30533A30E7BD}" presName="spaceBetweenRectangles" presStyleCnt="0"/>
      <dgm:spPr/>
      <dgm:t>
        <a:bodyPr/>
        <a:lstStyle/>
        <a:p>
          <a:endParaRPr lang="es-CO"/>
        </a:p>
      </dgm:t>
    </dgm:pt>
    <dgm:pt modelId="{5492C99C-F6F7-410E-8A82-94C492D6EAF1}" type="pres">
      <dgm:prSet presAssocID="{2CB34885-F274-4575-BB3A-ED6942D5BC71}" presName="parentLin" presStyleCnt="0"/>
      <dgm:spPr/>
      <dgm:t>
        <a:bodyPr/>
        <a:lstStyle/>
        <a:p>
          <a:endParaRPr lang="es-CO"/>
        </a:p>
      </dgm:t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  <dgm:t>
        <a:bodyPr/>
        <a:lstStyle/>
        <a:p>
          <a:endParaRPr lang="es-CO"/>
        </a:p>
      </dgm:t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493846-B364-47EA-AFD8-B3DF1C2C4B1E}" type="pres">
      <dgm:prSet presAssocID="{8FC0323F-04D0-4AA1-ACB4-5089714A0B1E}" presName="spaceBetweenRectangles" presStyleCnt="0"/>
      <dgm:spPr/>
      <dgm:t>
        <a:bodyPr/>
        <a:lstStyle/>
        <a:p>
          <a:endParaRPr lang="es-CO"/>
        </a:p>
      </dgm:t>
    </dgm:pt>
    <dgm:pt modelId="{96721EA6-26B4-4F22-AAE3-95D079A03EC3}" type="pres">
      <dgm:prSet presAssocID="{EA49A1E8-43B4-4C29-A030-CE2998EDED46}" presName="parentLin" presStyleCnt="0"/>
      <dgm:spPr/>
      <dgm:t>
        <a:bodyPr/>
        <a:lstStyle/>
        <a:p>
          <a:endParaRPr lang="es-CO"/>
        </a:p>
      </dgm:t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  <dgm:t>
        <a:bodyPr/>
        <a:lstStyle/>
        <a:p>
          <a:endParaRPr lang="es-CO"/>
        </a:p>
      </dgm:t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18C74D-784F-4A2C-80DB-29083507059F}" type="pres">
      <dgm:prSet presAssocID="{BA3A7124-5248-4A1A-B8C1-C06E564557E5}" presName="spaceBetweenRectangles" presStyleCnt="0"/>
      <dgm:spPr/>
      <dgm:t>
        <a:bodyPr/>
        <a:lstStyle/>
        <a:p>
          <a:endParaRPr lang="es-CO"/>
        </a:p>
      </dgm:t>
    </dgm:pt>
    <dgm:pt modelId="{B9302FC1-EB9A-4900-AF08-343024B2E881}" type="pres">
      <dgm:prSet presAssocID="{76FCBD18-6138-4EC3-8B59-C436E51C68EF}" presName="parentLin" presStyleCnt="0"/>
      <dgm:spPr/>
      <dgm:t>
        <a:bodyPr/>
        <a:lstStyle/>
        <a:p>
          <a:endParaRPr lang="es-CO"/>
        </a:p>
      </dgm:t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  <dgm:t>
        <a:bodyPr/>
        <a:lstStyle/>
        <a:p>
          <a:endParaRPr lang="es-CO"/>
        </a:p>
      </dgm:t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41DB96-8ED0-48D0-8312-68FCAFF07F8B}" type="pres">
      <dgm:prSet presAssocID="{5D57262C-969D-4C92-B17C-254504E2836B}" presName="spaceBetweenRectangles" presStyleCnt="0"/>
      <dgm:spPr/>
      <dgm:t>
        <a:bodyPr/>
        <a:lstStyle/>
        <a:p>
          <a:endParaRPr lang="es-CO"/>
        </a:p>
      </dgm:t>
    </dgm:pt>
    <dgm:pt modelId="{2510770F-8B9E-4712-A29A-AE1AC1E9B577}" type="pres">
      <dgm:prSet presAssocID="{0B62A7FA-463B-4540-A0C1-5D015F5C64F8}" presName="parentLin" presStyleCnt="0"/>
      <dgm:spPr/>
      <dgm:t>
        <a:bodyPr/>
        <a:lstStyle/>
        <a:p>
          <a:endParaRPr lang="es-CO"/>
        </a:p>
      </dgm:t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  <dgm:t>
        <a:bodyPr/>
        <a:lstStyle/>
        <a:p>
          <a:endParaRPr lang="es-CO"/>
        </a:p>
      </dgm:t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378AE09-26CC-4506-A9C9-4744706DB95E}" type="pres">
      <dgm:prSet presAssocID="{CE55D52D-C0B3-49F3-AB77-E518E5A9FFD9}" presName="spaceBetweenRectangles" presStyleCnt="0"/>
      <dgm:spPr/>
      <dgm:t>
        <a:bodyPr/>
        <a:lstStyle/>
        <a:p>
          <a:endParaRPr lang="es-CO"/>
        </a:p>
      </dgm:t>
    </dgm:pt>
    <dgm:pt modelId="{66ED2D7C-7EDD-487B-A997-91F5840F71B2}" type="pres">
      <dgm:prSet presAssocID="{E61ADA3C-4C22-4C10-B8FC-757F38DE52A8}" presName="parentLin" presStyleCnt="0"/>
      <dgm:spPr/>
      <dgm:t>
        <a:bodyPr/>
        <a:lstStyle/>
        <a:p>
          <a:endParaRPr lang="es-CO"/>
        </a:p>
      </dgm:t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  <dgm:t>
        <a:bodyPr/>
        <a:lstStyle/>
        <a:p>
          <a:endParaRPr lang="es-CO"/>
        </a:p>
      </dgm:t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569B853-4DD4-4BBF-A764-59A5BDAC9E1D}" type="presOf" srcId="{76FCBD18-6138-4EC3-8B59-C436E51C68EF}" destId="{AD0EC609-B612-4ABE-A41A-4DEDB7BA8875}" srcOrd="0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3C1DEB23-6BC5-46FB-931B-B086E6414432}" type="presOf" srcId="{E721073D-E966-4543-8A79-CD3EA5089D64}" destId="{AE5B1A00-C2A8-4301-BE66-3B445877CB98}" srcOrd="0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203907AD-2BE0-47D3-B654-8D2B336FB95B}" type="presOf" srcId="{2CB34885-F274-4575-BB3A-ED6942D5BC71}" destId="{835C4722-8584-4D6D-BD50-8F93B76390C0}" srcOrd="1" destOrd="0" presId="urn:microsoft.com/office/officeart/2005/8/layout/list1"/>
    <dgm:cxn modelId="{A6109A30-02EC-46A6-AB23-28E53FFD2825}" type="presOf" srcId="{76FCBD18-6138-4EC3-8B59-C436E51C68EF}" destId="{DAA915C5-62CE-4737-80C5-DCA0E0067CCA}" srcOrd="1" destOrd="0" presId="urn:microsoft.com/office/officeart/2005/8/layout/list1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7BA0C7B5-72F4-4F69-948F-606F9E616112}" type="presOf" srcId="{EA49A1E8-43B4-4C29-A030-CE2998EDED46}" destId="{D00FFEE7-174D-46A7-AB90-3878887DC6E7}" srcOrd="1" destOrd="0" presId="urn:microsoft.com/office/officeart/2005/8/layout/list1"/>
    <dgm:cxn modelId="{D7577EBF-3CB1-4559-A3F0-E3E8983D251F}" type="presOf" srcId="{0B62A7FA-463B-4540-A0C1-5D015F5C64F8}" destId="{F90EB9A8-F9E0-493F-8254-4EC19B850E62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F8EEF79E-EBBE-415C-B6CE-BD746D5EE628}" type="presOf" srcId="{83E6E081-ECAF-4BC1-BB09-D5FFE6DF5754}" destId="{4D2FF85C-8DE1-4A3B-A3AD-31E2F2B01967}" srcOrd="1" destOrd="0" presId="urn:microsoft.com/office/officeart/2005/8/layout/list1"/>
    <dgm:cxn modelId="{7246C6B0-9D8B-4058-BBEF-2E64578D05F7}" type="presOf" srcId="{E61ADA3C-4C22-4C10-B8FC-757F38DE52A8}" destId="{83436172-BFF2-4FB4-B1E7-9CCE779E0CD5}" srcOrd="0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011E38B2-14D2-48EB-8BCF-BB2208EA8C31}" type="presOf" srcId="{E61ADA3C-4C22-4C10-B8FC-757F38DE52A8}" destId="{F8A22EE0-D616-4EC2-B8F8-D5D793D6F654}" srcOrd="1" destOrd="0" presId="urn:microsoft.com/office/officeart/2005/8/layout/list1"/>
    <dgm:cxn modelId="{D8BF0C33-C573-4CE4-AE48-65BA2DEF6261}" type="presOf" srcId="{2CB34885-F274-4575-BB3A-ED6942D5BC71}" destId="{0C40B7AC-378A-4E33-84F6-0CC97D9EABCD}" srcOrd="0" destOrd="0" presId="urn:microsoft.com/office/officeart/2005/8/layout/list1"/>
    <dgm:cxn modelId="{7D872D21-2C3B-419F-972F-B797F9F764DA}" type="presOf" srcId="{3FB3E875-98EA-4787-B691-74BE8B7CF86C}" destId="{9FC82B1D-9E74-45A7-BC0A-C13531C10F71}" srcOrd="0" destOrd="0" presId="urn:microsoft.com/office/officeart/2005/8/layout/list1"/>
    <dgm:cxn modelId="{A65742EC-B258-47F0-AE6A-AAA5B21A7DE2}" type="presOf" srcId="{3FB3E875-98EA-4787-B691-74BE8B7CF86C}" destId="{763EE1E1-BEC5-4157-80AE-AD36AC09F505}" srcOrd="1" destOrd="0" presId="urn:microsoft.com/office/officeart/2005/8/layout/list1"/>
    <dgm:cxn modelId="{E73A0FAB-610F-41B0-9B16-E49FA071DD85}" type="presOf" srcId="{0B62A7FA-463B-4540-A0C1-5D015F5C64F8}" destId="{492D5CC4-9425-45F0-B19C-6AECFA6E337F}" srcOrd="0" destOrd="0" presId="urn:microsoft.com/office/officeart/2005/8/layout/list1"/>
    <dgm:cxn modelId="{AEB18D31-0E2D-4C5E-AE58-269C66B232D3}" type="presOf" srcId="{83E6E081-ECAF-4BC1-BB09-D5FFE6DF5754}" destId="{0A936616-6663-4068-B192-CAC6B33779EA}" srcOrd="0" destOrd="0" presId="urn:microsoft.com/office/officeart/2005/8/layout/list1"/>
    <dgm:cxn modelId="{B1FF985E-8EE4-41D7-ABBA-82A4D7F9FFA3}" type="presOf" srcId="{EA49A1E8-43B4-4C29-A030-CE2998EDED46}" destId="{A45B422B-5E8A-47FE-A2CA-37BDC0CF5B7A}" srcOrd="0" destOrd="0" presId="urn:microsoft.com/office/officeart/2005/8/layout/list1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62713DC6-E469-416E-8DF4-0CBF4191549E}" type="presParOf" srcId="{AE5B1A00-C2A8-4301-BE66-3B445877CB98}" destId="{A09FA37D-D273-4C30-95C6-FDD8A5C7DBCE}" srcOrd="0" destOrd="0" presId="urn:microsoft.com/office/officeart/2005/8/layout/list1"/>
    <dgm:cxn modelId="{DBFD6FF1-89CB-4F93-B287-AFBD108B3996}" type="presParOf" srcId="{A09FA37D-D273-4C30-95C6-FDD8A5C7DBCE}" destId="{0A936616-6663-4068-B192-CAC6B33779EA}" srcOrd="0" destOrd="0" presId="urn:microsoft.com/office/officeart/2005/8/layout/list1"/>
    <dgm:cxn modelId="{A017AFC4-473E-4DFE-9493-0C54A52BD27F}" type="presParOf" srcId="{A09FA37D-D273-4C30-95C6-FDD8A5C7DBCE}" destId="{4D2FF85C-8DE1-4A3B-A3AD-31E2F2B01967}" srcOrd="1" destOrd="0" presId="urn:microsoft.com/office/officeart/2005/8/layout/list1"/>
    <dgm:cxn modelId="{99A71862-17BC-4474-8FA9-D5ECF09EDF1B}" type="presParOf" srcId="{AE5B1A00-C2A8-4301-BE66-3B445877CB98}" destId="{F79DB702-B5D2-4E48-B536-3C22A0A65765}" srcOrd="1" destOrd="0" presId="urn:microsoft.com/office/officeart/2005/8/layout/list1"/>
    <dgm:cxn modelId="{057487FA-D078-4572-9F59-CF8DE3D8B235}" type="presParOf" srcId="{AE5B1A00-C2A8-4301-BE66-3B445877CB98}" destId="{08657ECF-32BD-4118-827D-ABDD07145D23}" srcOrd="2" destOrd="0" presId="urn:microsoft.com/office/officeart/2005/8/layout/list1"/>
    <dgm:cxn modelId="{C6F8EB78-ED7C-455F-8CFA-6D65F00487C8}" type="presParOf" srcId="{AE5B1A00-C2A8-4301-BE66-3B445877CB98}" destId="{0A9DB3C9-751C-40BA-85B8-E9310BDE0C26}" srcOrd="3" destOrd="0" presId="urn:microsoft.com/office/officeart/2005/8/layout/list1"/>
    <dgm:cxn modelId="{A6CA084A-0209-4983-B1B4-269B58DF09FC}" type="presParOf" srcId="{AE5B1A00-C2A8-4301-BE66-3B445877CB98}" destId="{30149B91-8AE7-4C54-8CF0-46CA5BCBEAFA}" srcOrd="4" destOrd="0" presId="urn:microsoft.com/office/officeart/2005/8/layout/list1"/>
    <dgm:cxn modelId="{3D3D2AFC-7496-43D8-A755-5A6D4B3524FB}" type="presParOf" srcId="{30149B91-8AE7-4C54-8CF0-46CA5BCBEAFA}" destId="{9FC82B1D-9E74-45A7-BC0A-C13531C10F71}" srcOrd="0" destOrd="0" presId="urn:microsoft.com/office/officeart/2005/8/layout/list1"/>
    <dgm:cxn modelId="{643F6768-3558-42E7-A83D-3D7EC53E3740}" type="presParOf" srcId="{30149B91-8AE7-4C54-8CF0-46CA5BCBEAFA}" destId="{763EE1E1-BEC5-4157-80AE-AD36AC09F505}" srcOrd="1" destOrd="0" presId="urn:microsoft.com/office/officeart/2005/8/layout/list1"/>
    <dgm:cxn modelId="{661EF44A-9C4A-4C76-A17C-D4585D4CBC2C}" type="presParOf" srcId="{AE5B1A00-C2A8-4301-BE66-3B445877CB98}" destId="{3BF5ED52-567D-4A70-95F5-FA9AE67E2EA9}" srcOrd="5" destOrd="0" presId="urn:microsoft.com/office/officeart/2005/8/layout/list1"/>
    <dgm:cxn modelId="{2E9AC038-186E-4906-8E12-BEBD67A541D6}" type="presParOf" srcId="{AE5B1A00-C2A8-4301-BE66-3B445877CB98}" destId="{759E7ABB-BAD6-44FA-9F03-2A62CA9C6F20}" srcOrd="6" destOrd="0" presId="urn:microsoft.com/office/officeart/2005/8/layout/list1"/>
    <dgm:cxn modelId="{100A7BA6-4DA8-4881-A880-BC978BF18DF7}" type="presParOf" srcId="{AE5B1A00-C2A8-4301-BE66-3B445877CB98}" destId="{BF008ECF-03C7-4BD4-93C0-FC9D85C8F4E8}" srcOrd="7" destOrd="0" presId="urn:microsoft.com/office/officeart/2005/8/layout/list1"/>
    <dgm:cxn modelId="{CA86FDF3-F5F8-4975-BA6A-3E212C1CCB43}" type="presParOf" srcId="{AE5B1A00-C2A8-4301-BE66-3B445877CB98}" destId="{5492C99C-F6F7-410E-8A82-94C492D6EAF1}" srcOrd="8" destOrd="0" presId="urn:microsoft.com/office/officeart/2005/8/layout/list1"/>
    <dgm:cxn modelId="{FD5C52CE-C3B2-4DFB-A42B-BC919B1A7FB5}" type="presParOf" srcId="{5492C99C-F6F7-410E-8A82-94C492D6EAF1}" destId="{0C40B7AC-378A-4E33-84F6-0CC97D9EABCD}" srcOrd="0" destOrd="0" presId="urn:microsoft.com/office/officeart/2005/8/layout/list1"/>
    <dgm:cxn modelId="{A860073E-04EF-4C5F-A448-F2B6AF7A6165}" type="presParOf" srcId="{5492C99C-F6F7-410E-8A82-94C492D6EAF1}" destId="{835C4722-8584-4D6D-BD50-8F93B76390C0}" srcOrd="1" destOrd="0" presId="urn:microsoft.com/office/officeart/2005/8/layout/list1"/>
    <dgm:cxn modelId="{AD997AED-8446-4760-A4B6-8150609EA5B4}" type="presParOf" srcId="{AE5B1A00-C2A8-4301-BE66-3B445877CB98}" destId="{90561DEA-9F4A-4227-8134-41991DC8FB16}" srcOrd="9" destOrd="0" presId="urn:microsoft.com/office/officeart/2005/8/layout/list1"/>
    <dgm:cxn modelId="{C647023A-7ADB-46AE-8A29-58D641B8C5EF}" type="presParOf" srcId="{AE5B1A00-C2A8-4301-BE66-3B445877CB98}" destId="{DFCDB830-5FC4-42C3-B6BC-4B8A05DF873A}" srcOrd="10" destOrd="0" presId="urn:microsoft.com/office/officeart/2005/8/layout/list1"/>
    <dgm:cxn modelId="{B7E62C0A-2D9E-451B-AFBE-88815A565F0F}" type="presParOf" srcId="{AE5B1A00-C2A8-4301-BE66-3B445877CB98}" destId="{E0493846-B364-47EA-AFD8-B3DF1C2C4B1E}" srcOrd="11" destOrd="0" presId="urn:microsoft.com/office/officeart/2005/8/layout/list1"/>
    <dgm:cxn modelId="{5BADD062-B03B-4E1F-B642-01A1E4571312}" type="presParOf" srcId="{AE5B1A00-C2A8-4301-BE66-3B445877CB98}" destId="{96721EA6-26B4-4F22-AAE3-95D079A03EC3}" srcOrd="12" destOrd="0" presId="urn:microsoft.com/office/officeart/2005/8/layout/list1"/>
    <dgm:cxn modelId="{7503C303-C4EE-47EF-9BE0-442EA32DE115}" type="presParOf" srcId="{96721EA6-26B4-4F22-AAE3-95D079A03EC3}" destId="{A45B422B-5E8A-47FE-A2CA-37BDC0CF5B7A}" srcOrd="0" destOrd="0" presId="urn:microsoft.com/office/officeart/2005/8/layout/list1"/>
    <dgm:cxn modelId="{BB231DA2-2A6E-4153-864F-61455B5A5379}" type="presParOf" srcId="{96721EA6-26B4-4F22-AAE3-95D079A03EC3}" destId="{D00FFEE7-174D-46A7-AB90-3878887DC6E7}" srcOrd="1" destOrd="0" presId="urn:microsoft.com/office/officeart/2005/8/layout/list1"/>
    <dgm:cxn modelId="{140D3BC3-9950-4FFE-B91B-B1B271BBB1A2}" type="presParOf" srcId="{AE5B1A00-C2A8-4301-BE66-3B445877CB98}" destId="{8E5EB672-580E-4DF2-B5D4-ED06A07ED4B7}" srcOrd="13" destOrd="0" presId="urn:microsoft.com/office/officeart/2005/8/layout/list1"/>
    <dgm:cxn modelId="{7A1378B0-52BC-46CE-892C-3BAC1C8375E4}" type="presParOf" srcId="{AE5B1A00-C2A8-4301-BE66-3B445877CB98}" destId="{D019BDAB-2385-4646-AD65-F416B565E5B0}" srcOrd="14" destOrd="0" presId="urn:microsoft.com/office/officeart/2005/8/layout/list1"/>
    <dgm:cxn modelId="{CCC59C35-CCF4-48BF-A02A-D31E900196AB}" type="presParOf" srcId="{AE5B1A00-C2A8-4301-BE66-3B445877CB98}" destId="{4918C74D-784F-4A2C-80DB-29083507059F}" srcOrd="15" destOrd="0" presId="urn:microsoft.com/office/officeart/2005/8/layout/list1"/>
    <dgm:cxn modelId="{3F2A0F03-CD1A-4C52-BBAE-3369B555920A}" type="presParOf" srcId="{AE5B1A00-C2A8-4301-BE66-3B445877CB98}" destId="{B9302FC1-EB9A-4900-AF08-343024B2E881}" srcOrd="16" destOrd="0" presId="urn:microsoft.com/office/officeart/2005/8/layout/list1"/>
    <dgm:cxn modelId="{A9A7FBCE-8225-4572-9BF1-448CAF898D1F}" type="presParOf" srcId="{B9302FC1-EB9A-4900-AF08-343024B2E881}" destId="{AD0EC609-B612-4ABE-A41A-4DEDB7BA8875}" srcOrd="0" destOrd="0" presId="urn:microsoft.com/office/officeart/2005/8/layout/list1"/>
    <dgm:cxn modelId="{5D1A12A5-8314-446F-B147-06E25F87C19B}" type="presParOf" srcId="{B9302FC1-EB9A-4900-AF08-343024B2E881}" destId="{DAA915C5-62CE-4737-80C5-DCA0E0067CCA}" srcOrd="1" destOrd="0" presId="urn:microsoft.com/office/officeart/2005/8/layout/list1"/>
    <dgm:cxn modelId="{304C44A0-8089-4AAF-9D98-A97770515F53}" type="presParOf" srcId="{AE5B1A00-C2A8-4301-BE66-3B445877CB98}" destId="{6CEF3480-B9D4-4B31-80B8-F6A00A846870}" srcOrd="17" destOrd="0" presId="urn:microsoft.com/office/officeart/2005/8/layout/list1"/>
    <dgm:cxn modelId="{A9DDF295-530F-4EE6-8F1C-EF4258A9A35E}" type="presParOf" srcId="{AE5B1A00-C2A8-4301-BE66-3B445877CB98}" destId="{17A8F7D8-9E2B-41A5-A6D6-A052C1A2F211}" srcOrd="18" destOrd="0" presId="urn:microsoft.com/office/officeart/2005/8/layout/list1"/>
    <dgm:cxn modelId="{6A5C8812-68EB-47C2-A039-9B4A56F84F33}" type="presParOf" srcId="{AE5B1A00-C2A8-4301-BE66-3B445877CB98}" destId="{1241DB96-8ED0-48D0-8312-68FCAFF07F8B}" srcOrd="19" destOrd="0" presId="urn:microsoft.com/office/officeart/2005/8/layout/list1"/>
    <dgm:cxn modelId="{92C75F01-906B-4B7F-AF28-D3EFCBABA7E8}" type="presParOf" srcId="{AE5B1A00-C2A8-4301-BE66-3B445877CB98}" destId="{2510770F-8B9E-4712-A29A-AE1AC1E9B577}" srcOrd="20" destOrd="0" presId="urn:microsoft.com/office/officeart/2005/8/layout/list1"/>
    <dgm:cxn modelId="{5838D668-6EC1-4F56-B2F3-0B6B7FE0F77A}" type="presParOf" srcId="{2510770F-8B9E-4712-A29A-AE1AC1E9B577}" destId="{492D5CC4-9425-45F0-B19C-6AECFA6E337F}" srcOrd="0" destOrd="0" presId="urn:microsoft.com/office/officeart/2005/8/layout/list1"/>
    <dgm:cxn modelId="{85B36050-FFE5-43AB-A9B7-2BC54CFE13BE}" type="presParOf" srcId="{2510770F-8B9E-4712-A29A-AE1AC1E9B577}" destId="{F90EB9A8-F9E0-493F-8254-4EC19B850E62}" srcOrd="1" destOrd="0" presId="urn:microsoft.com/office/officeart/2005/8/layout/list1"/>
    <dgm:cxn modelId="{C8AC92EB-5CB3-4934-9716-1BB9709FF976}" type="presParOf" srcId="{AE5B1A00-C2A8-4301-BE66-3B445877CB98}" destId="{39974441-1E7C-4E29-A8DB-0FF3AFB960CB}" srcOrd="21" destOrd="0" presId="urn:microsoft.com/office/officeart/2005/8/layout/list1"/>
    <dgm:cxn modelId="{5433A27F-005E-438F-9D2E-9768D9948209}" type="presParOf" srcId="{AE5B1A00-C2A8-4301-BE66-3B445877CB98}" destId="{6C879FAD-3C6C-4517-B33D-CDE860A0D14F}" srcOrd="22" destOrd="0" presId="urn:microsoft.com/office/officeart/2005/8/layout/list1"/>
    <dgm:cxn modelId="{4490D5ED-BF9B-4D03-854E-4D4005F62C60}" type="presParOf" srcId="{AE5B1A00-C2A8-4301-BE66-3B445877CB98}" destId="{4378AE09-26CC-4506-A9C9-4744706DB95E}" srcOrd="23" destOrd="0" presId="urn:microsoft.com/office/officeart/2005/8/layout/list1"/>
    <dgm:cxn modelId="{9855474C-3F9A-4B78-8281-CB223B493EAA}" type="presParOf" srcId="{AE5B1A00-C2A8-4301-BE66-3B445877CB98}" destId="{66ED2D7C-7EDD-487B-A997-91F5840F71B2}" srcOrd="24" destOrd="0" presId="urn:microsoft.com/office/officeart/2005/8/layout/list1"/>
    <dgm:cxn modelId="{86662040-6B6B-4992-8838-7800E787D141}" type="presParOf" srcId="{66ED2D7C-7EDD-487B-A997-91F5840F71B2}" destId="{83436172-BFF2-4FB4-B1E7-9CCE779E0CD5}" srcOrd="0" destOrd="0" presId="urn:microsoft.com/office/officeart/2005/8/layout/list1"/>
    <dgm:cxn modelId="{F686600A-3599-40E6-8AB3-1F415572A252}" type="presParOf" srcId="{66ED2D7C-7EDD-487B-A997-91F5840F71B2}" destId="{F8A22EE0-D616-4EC2-B8F8-D5D793D6F654}" srcOrd="1" destOrd="0" presId="urn:microsoft.com/office/officeart/2005/8/layout/list1"/>
    <dgm:cxn modelId="{001A68E5-9DB5-4D9C-A14B-AE784EB00620}" type="presParOf" srcId="{AE5B1A00-C2A8-4301-BE66-3B445877CB98}" destId="{2BD8E2D5-6709-4D1F-BCAE-203E8528F8D9}" srcOrd="25" destOrd="0" presId="urn:microsoft.com/office/officeart/2005/8/layout/list1"/>
    <dgm:cxn modelId="{EF259408-372C-4D4B-972A-8717C9AA3F19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9/3/layout/SubStepProcess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A9072A1E-8422-4ABA-9092-8F0FF83EEEDB}" type="pres">
      <dgm:prSet presAssocID="{CF143741-D1EF-4B8F-84B9-4BE4D842BDB4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O"/>
        </a:p>
      </dgm:t>
    </dgm:pt>
    <dgm:pt modelId="{6F4682A5-B8F7-4411-9B73-DACB1C355921}" type="pres">
      <dgm:prSet presAssocID="{FC05253B-2647-4DE6-8EC9-2FE0F44DB3D8}" presName="parTx1" presStyleLbl="node1" presStyleIdx="0" presStyleCnt="2"/>
      <dgm:spPr/>
      <dgm:t>
        <a:bodyPr/>
        <a:lstStyle/>
        <a:p>
          <a:endParaRPr lang="es-CO"/>
        </a:p>
      </dgm:t>
    </dgm:pt>
    <dgm:pt modelId="{41B76D58-E3DD-480B-AC9F-ED92B89A8944}" type="pres">
      <dgm:prSet presAssocID="{FC05253B-2647-4DE6-8EC9-2FE0F44DB3D8}" presName="spPre1" presStyleCnt="0"/>
      <dgm:spPr/>
      <dgm:t>
        <a:bodyPr/>
        <a:lstStyle/>
        <a:p>
          <a:endParaRPr lang="es-CO"/>
        </a:p>
      </dgm:t>
    </dgm:pt>
    <dgm:pt modelId="{B1DE086B-4711-46DA-B267-4E47274548CC}" type="pres">
      <dgm:prSet presAssocID="{FC05253B-2647-4DE6-8EC9-2FE0F44DB3D8}" presName="chLin1" presStyleCnt="0"/>
      <dgm:spPr/>
      <dgm:t>
        <a:bodyPr/>
        <a:lstStyle/>
        <a:p>
          <a:endParaRPr lang="es-CO"/>
        </a:p>
      </dgm:t>
    </dgm:pt>
    <dgm:pt modelId="{8C3DBE77-D28F-4132-88F8-243576FC6A82}" type="pres">
      <dgm:prSet presAssocID="{864EC61C-23F1-4467-8C7C-7956678B6C20}" presName="Name11" presStyleLbl="parChTrans1D1" presStyleIdx="0" presStyleCnt="8"/>
      <dgm:spPr/>
      <dgm:t>
        <a:bodyPr/>
        <a:lstStyle/>
        <a:p>
          <a:endParaRPr lang="es-CO"/>
        </a:p>
      </dgm:t>
    </dgm:pt>
    <dgm:pt modelId="{6E915F3A-9932-4C82-84E9-44E2E07E5E57}" type="pres">
      <dgm:prSet presAssocID="{864EC61C-23F1-4467-8C7C-7956678B6C20}" presName="Name31" presStyleLbl="parChTrans1D1" presStyleIdx="1" presStyleCnt="8"/>
      <dgm:spPr/>
      <dgm:t>
        <a:bodyPr/>
        <a:lstStyle/>
        <a:p>
          <a:endParaRPr lang="es-CO"/>
        </a:p>
      </dgm:t>
    </dgm:pt>
    <dgm:pt modelId="{48E37D3E-9DE1-4A48-A5BE-5F1CFCC646F2}" type="pres">
      <dgm:prSet presAssocID="{729D14DA-2EE9-4DC8-8298-E6BABB83FBCF}" presName="txAndLines1" presStyleCnt="0"/>
      <dgm:spPr/>
      <dgm:t>
        <a:bodyPr/>
        <a:lstStyle/>
        <a:p>
          <a:endParaRPr lang="es-CO"/>
        </a:p>
      </dgm:t>
    </dgm:pt>
    <dgm:pt modelId="{25636DF4-C2F1-4FA6-9542-B01F029DCD91}" type="pres">
      <dgm:prSet presAssocID="{729D14DA-2EE9-4DC8-8298-E6BABB83FBCF}" presName="anchor1" presStyleCnt="0"/>
      <dgm:spPr/>
      <dgm:t>
        <a:bodyPr/>
        <a:lstStyle/>
        <a:p>
          <a:endParaRPr lang="es-CO"/>
        </a:p>
      </dgm:t>
    </dgm:pt>
    <dgm:pt modelId="{B7256A2B-60C9-4C91-B641-1789A992BE6B}" type="pres">
      <dgm:prSet presAssocID="{729D14DA-2EE9-4DC8-8298-E6BABB83FBCF}" presName="backup1" presStyleCnt="0"/>
      <dgm:spPr/>
      <dgm:t>
        <a:bodyPr/>
        <a:lstStyle/>
        <a:p>
          <a:endParaRPr lang="es-CO"/>
        </a:p>
      </dgm:t>
    </dgm:pt>
    <dgm:pt modelId="{016929F5-5673-4D8A-B1B0-346AFB07A549}" type="pres">
      <dgm:prSet presAssocID="{729D14DA-2EE9-4DC8-8298-E6BABB83FBCF}" presName="preLine1" presStyleLbl="parChTrans1D1" presStyleIdx="2" presStyleCnt="8"/>
      <dgm:spPr/>
      <dgm:t>
        <a:bodyPr/>
        <a:lstStyle/>
        <a:p>
          <a:endParaRPr lang="es-CO"/>
        </a:p>
      </dgm:t>
    </dgm:pt>
    <dgm:pt modelId="{EA358223-F369-434C-8501-B84AF4F8CC4C}" type="pres">
      <dgm:prSet presAssocID="{729D14DA-2EE9-4DC8-8298-E6BABB83FBC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93E89C-029D-461F-901A-483ABE123AC0}" type="pres">
      <dgm:prSet presAssocID="{729D14DA-2EE9-4DC8-8298-E6BABB83FBCF}" presName="postLine1" presStyleLbl="parChTrans1D1" presStyleIdx="3" presStyleCnt="8"/>
      <dgm:spPr/>
      <dgm:t>
        <a:bodyPr/>
        <a:lstStyle/>
        <a:p>
          <a:endParaRPr lang="es-CO"/>
        </a:p>
      </dgm:t>
    </dgm:pt>
    <dgm:pt modelId="{FD6D15E5-8CF2-4F55-B4A4-D6320A9B2B0B}" type="pres">
      <dgm:prSet presAssocID="{ABB023C5-EE86-4693-B931-C3424C3F619D}" presName="Name11" presStyleLbl="parChTrans1D1" presStyleIdx="4" presStyleCnt="8"/>
      <dgm:spPr/>
      <dgm:t>
        <a:bodyPr/>
        <a:lstStyle/>
        <a:p>
          <a:endParaRPr lang="es-CO"/>
        </a:p>
      </dgm:t>
    </dgm:pt>
    <dgm:pt modelId="{0FACE124-BDC0-4A31-9062-748FE925239C}" type="pres">
      <dgm:prSet presAssocID="{ABB023C5-EE86-4693-B931-C3424C3F619D}" presName="Name31" presStyleLbl="parChTrans1D1" presStyleIdx="5" presStyleCnt="8"/>
      <dgm:spPr/>
      <dgm:t>
        <a:bodyPr/>
        <a:lstStyle/>
        <a:p>
          <a:endParaRPr lang="es-CO"/>
        </a:p>
      </dgm:t>
    </dgm:pt>
    <dgm:pt modelId="{CC3DF856-1A6A-4AF4-B656-80335786E0BC}" type="pres">
      <dgm:prSet presAssocID="{E6C264B0-03B5-4925-B134-D77C54F0E3BF}" presName="txAndLines1" presStyleCnt="0"/>
      <dgm:spPr/>
      <dgm:t>
        <a:bodyPr/>
        <a:lstStyle/>
        <a:p>
          <a:endParaRPr lang="es-CO"/>
        </a:p>
      </dgm:t>
    </dgm:pt>
    <dgm:pt modelId="{6D807AF2-6023-429F-A2C1-9C499309AE86}" type="pres">
      <dgm:prSet presAssocID="{E6C264B0-03B5-4925-B134-D77C54F0E3BF}" presName="anchor1" presStyleCnt="0"/>
      <dgm:spPr/>
      <dgm:t>
        <a:bodyPr/>
        <a:lstStyle/>
        <a:p>
          <a:endParaRPr lang="es-CO"/>
        </a:p>
      </dgm:t>
    </dgm:pt>
    <dgm:pt modelId="{28BB5397-A646-4133-B85B-87409507AE04}" type="pres">
      <dgm:prSet presAssocID="{E6C264B0-03B5-4925-B134-D77C54F0E3BF}" presName="backup1" presStyleCnt="0"/>
      <dgm:spPr/>
      <dgm:t>
        <a:bodyPr/>
        <a:lstStyle/>
        <a:p>
          <a:endParaRPr lang="es-CO"/>
        </a:p>
      </dgm:t>
    </dgm:pt>
    <dgm:pt modelId="{65332780-4B04-46D9-8F8D-1680C6D1BE42}" type="pres">
      <dgm:prSet presAssocID="{E6C264B0-03B5-4925-B134-D77C54F0E3BF}" presName="preLine1" presStyleLbl="parChTrans1D1" presStyleIdx="6" presStyleCnt="8"/>
      <dgm:spPr/>
      <dgm:t>
        <a:bodyPr/>
        <a:lstStyle/>
        <a:p>
          <a:endParaRPr lang="es-CO"/>
        </a:p>
      </dgm:t>
    </dgm:pt>
    <dgm:pt modelId="{D62892A0-567F-4EA5-AF0F-2AABDE5C3F6A}" type="pres">
      <dgm:prSet presAssocID="{E6C264B0-03B5-4925-B134-D77C54F0E3B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6BB70E5-197E-49F2-9DE8-3283294BA52D}" type="pres">
      <dgm:prSet presAssocID="{E6C264B0-03B5-4925-B134-D77C54F0E3BF}" presName="postLine1" presStyleLbl="parChTrans1D1" presStyleIdx="7" presStyleCnt="8"/>
      <dgm:spPr/>
      <dgm:t>
        <a:bodyPr/>
        <a:lstStyle/>
        <a:p>
          <a:endParaRPr lang="es-CO"/>
        </a:p>
      </dgm:t>
    </dgm:pt>
    <dgm:pt modelId="{00E36C33-E834-4F38-9888-FBCE9A18111C}" type="pres">
      <dgm:prSet presAssocID="{FC05253B-2647-4DE6-8EC9-2FE0F44DB3D8}" presName="spPost1" presStyleCnt="0"/>
      <dgm:spPr/>
      <dgm:t>
        <a:bodyPr/>
        <a:lstStyle/>
        <a:p>
          <a:endParaRPr lang="es-CO"/>
        </a:p>
      </dgm:t>
    </dgm:pt>
    <dgm:pt modelId="{67AA979E-5978-49B4-B087-5317CE24E042}" type="pres">
      <dgm:prSet presAssocID="{B99F95D8-BE06-44AE-B377-4CB91A382BE2}" presName="parTx2" presStyleLbl="node1" presStyleIdx="1" presStyleCnt="2"/>
      <dgm:spPr/>
      <dgm:t>
        <a:bodyPr/>
        <a:lstStyle/>
        <a:p>
          <a:endParaRPr lang="es-CO"/>
        </a:p>
      </dgm:t>
    </dgm:pt>
  </dgm:ptLst>
  <dgm:cxnLst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59BE5E77-C5F1-46F7-9F4C-2BBB7F82B7C6}" type="presOf" srcId="{CF143741-D1EF-4B8F-84B9-4BE4D842BDB4}" destId="{A9072A1E-8422-4ABA-9092-8F0FF83EEEDB}" srcOrd="0" destOrd="0" presId="urn:microsoft.com/office/officeart/2009/3/layout/SubStepProcess"/>
    <dgm:cxn modelId="{3C9A8C50-37E9-4938-9A63-97D01E3ADE09}" type="presOf" srcId="{FC05253B-2647-4DE6-8EC9-2FE0F44DB3D8}" destId="{6F4682A5-B8F7-4411-9B73-DACB1C355921}" srcOrd="0" destOrd="0" presId="urn:microsoft.com/office/officeart/2009/3/layout/SubStepProcess"/>
    <dgm:cxn modelId="{D3E397F9-D3FF-4EAD-9CF6-DAC6DE4BAF75}" type="presOf" srcId="{729D14DA-2EE9-4DC8-8298-E6BABB83FBCF}" destId="{EA358223-F369-434C-8501-B84AF4F8CC4C}" srcOrd="0" destOrd="0" presId="urn:microsoft.com/office/officeart/2009/3/layout/SubStepProcess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80BEE645-67C7-4A54-AA71-60866C0D8E9E}" type="presOf" srcId="{E6C264B0-03B5-4925-B134-D77C54F0E3BF}" destId="{D62892A0-567F-4EA5-AF0F-2AABDE5C3F6A}" srcOrd="0" destOrd="0" presId="urn:microsoft.com/office/officeart/2009/3/layout/SubStepProcess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80C598BB-E6B2-4168-99BA-B6726FB58746}" type="presOf" srcId="{B99F95D8-BE06-44AE-B377-4CB91A382BE2}" destId="{67AA979E-5978-49B4-B087-5317CE24E042}" srcOrd="0" destOrd="0" presId="urn:microsoft.com/office/officeart/2009/3/layout/SubStepProcess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F0EC1905-4C30-4A56-9839-C822B948F6DD}" type="presParOf" srcId="{A9072A1E-8422-4ABA-9092-8F0FF83EEEDB}" destId="{6F4682A5-B8F7-4411-9B73-DACB1C355921}" srcOrd="0" destOrd="0" presId="urn:microsoft.com/office/officeart/2009/3/layout/SubStepProcess"/>
    <dgm:cxn modelId="{FDC6021E-75C6-4C22-B5EB-9550083DB65E}" type="presParOf" srcId="{A9072A1E-8422-4ABA-9092-8F0FF83EEEDB}" destId="{41B76D58-E3DD-480B-AC9F-ED92B89A8944}" srcOrd="1" destOrd="0" presId="urn:microsoft.com/office/officeart/2009/3/layout/SubStepProcess"/>
    <dgm:cxn modelId="{1DF68B66-EF09-4254-9A98-50EF76F8FF0E}" type="presParOf" srcId="{A9072A1E-8422-4ABA-9092-8F0FF83EEEDB}" destId="{B1DE086B-4711-46DA-B267-4E47274548CC}" srcOrd="2" destOrd="0" presId="urn:microsoft.com/office/officeart/2009/3/layout/SubStepProcess"/>
    <dgm:cxn modelId="{1FDA8DDC-70BA-4407-BF3E-F84FFCA07A79}" type="presParOf" srcId="{B1DE086B-4711-46DA-B267-4E47274548CC}" destId="{8C3DBE77-D28F-4132-88F8-243576FC6A82}" srcOrd="0" destOrd="0" presId="urn:microsoft.com/office/officeart/2009/3/layout/SubStepProcess"/>
    <dgm:cxn modelId="{BD838800-92B2-4BCC-84FC-C84F69AE6EA9}" type="presParOf" srcId="{B1DE086B-4711-46DA-B267-4E47274548CC}" destId="{6E915F3A-9932-4C82-84E9-44E2E07E5E57}" srcOrd="1" destOrd="0" presId="urn:microsoft.com/office/officeart/2009/3/layout/SubStepProcess"/>
    <dgm:cxn modelId="{921D60C6-F285-4B07-8261-3201FE38022E}" type="presParOf" srcId="{B1DE086B-4711-46DA-B267-4E47274548CC}" destId="{48E37D3E-9DE1-4A48-A5BE-5F1CFCC646F2}" srcOrd="2" destOrd="0" presId="urn:microsoft.com/office/officeart/2009/3/layout/SubStepProcess"/>
    <dgm:cxn modelId="{23D16542-A25C-4BE2-8237-DBAD3F473DFF}" type="presParOf" srcId="{48E37D3E-9DE1-4A48-A5BE-5F1CFCC646F2}" destId="{25636DF4-C2F1-4FA6-9542-B01F029DCD91}" srcOrd="0" destOrd="0" presId="urn:microsoft.com/office/officeart/2009/3/layout/SubStepProcess"/>
    <dgm:cxn modelId="{2FECEDC9-98DF-4D8A-AC72-0096EB5EDE50}" type="presParOf" srcId="{48E37D3E-9DE1-4A48-A5BE-5F1CFCC646F2}" destId="{B7256A2B-60C9-4C91-B641-1789A992BE6B}" srcOrd="1" destOrd="0" presId="urn:microsoft.com/office/officeart/2009/3/layout/SubStepProcess"/>
    <dgm:cxn modelId="{1A862B1D-2CE4-4246-843C-476FA5745A23}" type="presParOf" srcId="{48E37D3E-9DE1-4A48-A5BE-5F1CFCC646F2}" destId="{016929F5-5673-4D8A-B1B0-346AFB07A549}" srcOrd="2" destOrd="0" presId="urn:microsoft.com/office/officeart/2009/3/layout/SubStepProcess"/>
    <dgm:cxn modelId="{DEB70761-139A-4474-81F1-9A0536BEE471}" type="presParOf" srcId="{48E37D3E-9DE1-4A48-A5BE-5F1CFCC646F2}" destId="{EA358223-F369-434C-8501-B84AF4F8CC4C}" srcOrd="3" destOrd="0" presId="urn:microsoft.com/office/officeart/2009/3/layout/SubStepProcess"/>
    <dgm:cxn modelId="{91E3342C-8D9F-41E2-B5A7-2567AADCD84B}" type="presParOf" srcId="{48E37D3E-9DE1-4A48-A5BE-5F1CFCC646F2}" destId="{0993E89C-029D-461F-901A-483ABE123AC0}" srcOrd="4" destOrd="0" presId="urn:microsoft.com/office/officeart/2009/3/layout/SubStepProcess"/>
    <dgm:cxn modelId="{10917D4E-920A-4EC8-A45F-874621D1E0B1}" type="presParOf" srcId="{B1DE086B-4711-46DA-B267-4E47274548CC}" destId="{FD6D15E5-8CF2-4F55-B4A4-D6320A9B2B0B}" srcOrd="3" destOrd="0" presId="urn:microsoft.com/office/officeart/2009/3/layout/SubStepProcess"/>
    <dgm:cxn modelId="{AC98D505-B51B-4960-8E79-4B223516DC7B}" type="presParOf" srcId="{B1DE086B-4711-46DA-B267-4E47274548CC}" destId="{0FACE124-BDC0-4A31-9062-748FE925239C}" srcOrd="4" destOrd="0" presId="urn:microsoft.com/office/officeart/2009/3/layout/SubStepProcess"/>
    <dgm:cxn modelId="{3BAA9FD4-F22A-426F-BD59-D190FE3F09CB}" type="presParOf" srcId="{B1DE086B-4711-46DA-B267-4E47274548CC}" destId="{CC3DF856-1A6A-4AF4-B656-80335786E0BC}" srcOrd="5" destOrd="0" presId="urn:microsoft.com/office/officeart/2009/3/layout/SubStepProcess"/>
    <dgm:cxn modelId="{42F2BDB8-07B7-40A8-A7A5-25C95F460D81}" type="presParOf" srcId="{CC3DF856-1A6A-4AF4-B656-80335786E0BC}" destId="{6D807AF2-6023-429F-A2C1-9C499309AE86}" srcOrd="0" destOrd="0" presId="urn:microsoft.com/office/officeart/2009/3/layout/SubStepProcess"/>
    <dgm:cxn modelId="{A366FB82-219F-4E19-B99F-3CE565CC9177}" type="presParOf" srcId="{CC3DF856-1A6A-4AF4-B656-80335786E0BC}" destId="{28BB5397-A646-4133-B85B-87409507AE04}" srcOrd="1" destOrd="0" presId="urn:microsoft.com/office/officeart/2009/3/layout/SubStepProcess"/>
    <dgm:cxn modelId="{BD7D0D2F-CDDE-45A6-9077-030B04B1E41A}" type="presParOf" srcId="{CC3DF856-1A6A-4AF4-B656-80335786E0BC}" destId="{65332780-4B04-46D9-8F8D-1680C6D1BE42}" srcOrd="2" destOrd="0" presId="urn:microsoft.com/office/officeart/2009/3/layout/SubStepProcess"/>
    <dgm:cxn modelId="{8F3B47AB-A052-4DCF-A154-40DAF5D0296A}" type="presParOf" srcId="{CC3DF856-1A6A-4AF4-B656-80335786E0BC}" destId="{D62892A0-567F-4EA5-AF0F-2AABDE5C3F6A}" srcOrd="3" destOrd="0" presId="urn:microsoft.com/office/officeart/2009/3/layout/SubStepProcess"/>
    <dgm:cxn modelId="{0780D420-4E6D-43B3-B1B9-7F829CB41170}" type="presParOf" srcId="{CC3DF856-1A6A-4AF4-B656-80335786E0BC}" destId="{C6BB70E5-197E-49F2-9DE8-3283294BA52D}" srcOrd="4" destOrd="0" presId="urn:microsoft.com/office/officeart/2009/3/layout/SubStepProcess"/>
    <dgm:cxn modelId="{2670DC07-2D72-42CC-AB80-21DCCCF087C2}" type="presParOf" srcId="{A9072A1E-8422-4ABA-9092-8F0FF83EEEDB}" destId="{00E36C33-E834-4F38-9888-FBCE9A18111C}" srcOrd="3" destOrd="0" presId="urn:microsoft.com/office/officeart/2009/3/layout/SubStepProcess"/>
    <dgm:cxn modelId="{1E32B1E7-E41B-44E8-ADA9-047B13D3E78D}" type="presParOf" srcId="{A9072A1E-8422-4ABA-9092-8F0FF83EEEDB}" destId="{67AA979E-5978-49B4-B087-5317CE24E042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dirty="0">
            <a:latin typeface="Calibri" pitchFamily="34" charset="0"/>
          </a:endParaRPr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Se requirieron muchos cambios antes de recibir la aprobación del cliente aún cuando el proyecto se había “completado”</a:t>
          </a:r>
          <a:endParaRPr lang="es-CO" sz="2400" dirty="0">
            <a:latin typeface="Calibri" pitchFamily="34" charset="0"/>
          </a:endParaRPr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dirty="0">
            <a:latin typeface="Calibri" pitchFamily="34" charset="0"/>
          </a:endParaRPr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 custT="1"/>
      <dgm:spPr/>
      <dgm:t>
        <a:bodyPr/>
        <a:lstStyle/>
        <a:p>
          <a:pPr algn="just"/>
          <a:r>
            <a:rPr lang="es-CO" sz="2400" dirty="0" smtClean="0">
              <a:latin typeface="Calibri" pitchFamily="34" charset="0"/>
            </a:rPr>
            <a:t>La integración de un sistema complejo falla pues sus partes no fueron diseñadas adecuadamente.</a:t>
          </a:r>
          <a:endParaRPr lang="es-CO" sz="2400" dirty="0">
            <a:latin typeface="Calibri" pitchFamily="34" charset="0"/>
          </a:endParaRPr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 custScaleY="21603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346CE9A1-48A0-4B17-B55C-FE46C1274128}" type="presOf" srcId="{6C6C69B2-552A-4570-9CC8-D835512F57A6}" destId="{0B9978B4-C064-4BBD-96FD-DEAA51A88282}" srcOrd="0" destOrd="0" presId="urn:microsoft.com/office/officeart/2008/layout/LinedList"/>
    <dgm:cxn modelId="{7CDF6085-1880-457B-AF83-057663F1A271}" type="presOf" srcId="{E668F321-9E06-4795-9778-40BD37C936D6}" destId="{40B08250-9FD8-4D6A-ABB0-D3CF0ADC69FA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EB2F0BEB-80E1-427F-82C5-C6127506432F}" type="presOf" srcId="{F2FB1239-BF21-47DA-B226-D4FAA456CF40}" destId="{D0F40364-50C0-47B1-A8C2-A4C4CDB26002}" srcOrd="0" destOrd="0" presId="urn:microsoft.com/office/officeart/2008/layout/LinedList"/>
    <dgm:cxn modelId="{3EA80EB4-8E5F-493A-9095-FA88E0A2FE0D}" type="presOf" srcId="{751D85E0-453E-49F5-B5ED-A55C9211E86A}" destId="{18E4FC94-F811-45F3-856B-97FF3CFB20DF}" srcOrd="0" destOrd="0" presId="urn:microsoft.com/office/officeart/2008/layout/LinedList"/>
    <dgm:cxn modelId="{FA58AC2D-99A3-4464-8681-89B233A27B1D}" type="presOf" srcId="{3045BF75-62F6-4C34-AAD7-4E7C5863EC77}" destId="{5F4F0852-FA09-43AA-BE7E-63763EF64986}" srcOrd="0" destOrd="0" presId="urn:microsoft.com/office/officeart/2008/layout/LinedList"/>
    <dgm:cxn modelId="{27AA033A-FF62-4DB0-B9D4-806EA343B0A2}" type="presOf" srcId="{9674C109-8E91-47EE-8295-C03D8FAE5BDE}" destId="{569F1CF2-77EB-4F50-86CD-7B65FAFA4F03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CD54532E-C4C9-43AD-87B3-BE20E9258A02}" type="presParOf" srcId="{18E4FC94-F811-45F3-856B-97FF3CFB20DF}" destId="{550D8F94-AD4C-4CB8-AF48-AC8EA3E28689}" srcOrd="0" destOrd="0" presId="urn:microsoft.com/office/officeart/2008/layout/LinedList"/>
    <dgm:cxn modelId="{030B7778-5FE1-4D13-B5D2-67292B730963}" type="presParOf" srcId="{18E4FC94-F811-45F3-856B-97FF3CFB20DF}" destId="{A2FE52B0-FBB6-4628-BC51-5116AC5762BF}" srcOrd="1" destOrd="0" presId="urn:microsoft.com/office/officeart/2008/layout/LinedList"/>
    <dgm:cxn modelId="{21C14D20-4774-4FE2-9671-6787D5137B5C}" type="presParOf" srcId="{A2FE52B0-FBB6-4628-BC51-5116AC5762BF}" destId="{D0F40364-50C0-47B1-A8C2-A4C4CDB26002}" srcOrd="0" destOrd="0" presId="urn:microsoft.com/office/officeart/2008/layout/LinedList"/>
    <dgm:cxn modelId="{B7AE2766-7027-4688-8440-FD6BF1788E49}" type="presParOf" srcId="{A2FE52B0-FBB6-4628-BC51-5116AC5762BF}" destId="{54EB680A-3B98-46D3-87BB-4D87E750EA70}" srcOrd="1" destOrd="0" presId="urn:microsoft.com/office/officeart/2008/layout/LinedList"/>
    <dgm:cxn modelId="{1BD6666D-31C7-4698-8A27-79B81DA6DC83}" type="presParOf" srcId="{54EB680A-3B98-46D3-87BB-4D87E750EA70}" destId="{AA7438A7-A6AF-4E21-A6AB-BF00CC79402E}" srcOrd="0" destOrd="0" presId="urn:microsoft.com/office/officeart/2008/layout/LinedList"/>
    <dgm:cxn modelId="{103A0E00-F86F-4017-AF7A-399747DEC0CE}" type="presParOf" srcId="{54EB680A-3B98-46D3-87BB-4D87E750EA70}" destId="{FF229CCE-F3B9-40F6-B340-F0061D08078A}" srcOrd="1" destOrd="0" presId="urn:microsoft.com/office/officeart/2008/layout/LinedList"/>
    <dgm:cxn modelId="{BBE14731-BCE1-4375-B194-58DC61E842F3}" type="presParOf" srcId="{FF229CCE-F3B9-40F6-B340-F0061D08078A}" destId="{1E5C0E07-EF6C-472E-BE2F-60527275E9F8}" srcOrd="0" destOrd="0" presId="urn:microsoft.com/office/officeart/2008/layout/LinedList"/>
    <dgm:cxn modelId="{C17F7F49-C975-4F9A-A244-AAF5A0CE584A}" type="presParOf" srcId="{FF229CCE-F3B9-40F6-B340-F0061D08078A}" destId="{0B9978B4-C064-4BBD-96FD-DEAA51A88282}" srcOrd="1" destOrd="0" presId="urn:microsoft.com/office/officeart/2008/layout/LinedList"/>
    <dgm:cxn modelId="{7C8C06A3-050A-4238-A2C2-20E83ABBC020}" type="presParOf" srcId="{FF229CCE-F3B9-40F6-B340-F0061D08078A}" destId="{4D0E22C5-CF4B-4B02-99D5-52030DC4B03D}" srcOrd="2" destOrd="0" presId="urn:microsoft.com/office/officeart/2008/layout/LinedList"/>
    <dgm:cxn modelId="{2E71E341-9461-47DC-BC80-73AB24A9FE84}" type="presParOf" srcId="{54EB680A-3B98-46D3-87BB-4D87E750EA70}" destId="{280076F7-8D64-44B1-86E3-7FDD590A0E16}" srcOrd="2" destOrd="0" presId="urn:microsoft.com/office/officeart/2008/layout/LinedList"/>
    <dgm:cxn modelId="{B6A8F26A-97E2-44D1-A7A6-3CED0C0764DB}" type="presParOf" srcId="{54EB680A-3B98-46D3-87BB-4D87E750EA70}" destId="{4BFA12F9-9D12-405D-8E63-CAD650F750FE}" srcOrd="3" destOrd="0" presId="urn:microsoft.com/office/officeart/2008/layout/LinedList"/>
    <dgm:cxn modelId="{69639FB4-303D-4D40-8A8F-72308944ED9B}" type="presParOf" srcId="{54EB680A-3B98-46D3-87BB-4D87E750EA70}" destId="{2E003B28-BD5E-4603-B95D-7340E8E5F414}" srcOrd="4" destOrd="0" presId="urn:microsoft.com/office/officeart/2008/layout/LinedList"/>
    <dgm:cxn modelId="{5C9C49B1-B0EF-4CC8-88A6-480AA73107F1}" type="presParOf" srcId="{2E003B28-BD5E-4603-B95D-7340E8E5F414}" destId="{20BA4A9A-1AC1-4404-8D39-60958CED1C40}" srcOrd="0" destOrd="0" presId="urn:microsoft.com/office/officeart/2008/layout/LinedList"/>
    <dgm:cxn modelId="{6D564073-BF78-4C39-B7DE-BC28A189BDF7}" type="presParOf" srcId="{2E003B28-BD5E-4603-B95D-7340E8E5F414}" destId="{5F4F0852-FA09-43AA-BE7E-63763EF64986}" srcOrd="1" destOrd="0" presId="urn:microsoft.com/office/officeart/2008/layout/LinedList"/>
    <dgm:cxn modelId="{54C8082F-7B0C-46AB-AAD5-70CAF00548AD}" type="presParOf" srcId="{2E003B28-BD5E-4603-B95D-7340E8E5F414}" destId="{E5F033C4-207E-4E62-8EA1-74612028187B}" srcOrd="2" destOrd="0" presId="urn:microsoft.com/office/officeart/2008/layout/LinedList"/>
    <dgm:cxn modelId="{A950E065-0C59-4B98-A7FF-01DFAACC5D75}" type="presParOf" srcId="{54EB680A-3B98-46D3-87BB-4D87E750EA70}" destId="{A693DB3D-B400-4C38-B5FF-0F78B66CE70C}" srcOrd="5" destOrd="0" presId="urn:microsoft.com/office/officeart/2008/layout/LinedList"/>
    <dgm:cxn modelId="{F959DBC4-E27A-4A7A-888C-5D56905000AC}" type="presParOf" srcId="{54EB680A-3B98-46D3-87BB-4D87E750EA70}" destId="{0B9BC4E3-3A4F-4032-9ECC-C8200C66F900}" srcOrd="6" destOrd="0" presId="urn:microsoft.com/office/officeart/2008/layout/LinedList"/>
    <dgm:cxn modelId="{A52ED698-2290-4A41-B4A9-F53578412C6D}" type="presParOf" srcId="{54EB680A-3B98-46D3-87BB-4D87E750EA70}" destId="{059165AE-BD03-47D6-A5EC-65B4B410B1D7}" srcOrd="7" destOrd="0" presId="urn:microsoft.com/office/officeart/2008/layout/LinedList"/>
    <dgm:cxn modelId="{4BFD024A-6A19-4211-A226-39625B3E91BE}" type="presParOf" srcId="{059165AE-BD03-47D6-A5EC-65B4B410B1D7}" destId="{FE3022A7-D9D3-4BA2-8A21-08A05F8A5D47}" srcOrd="0" destOrd="0" presId="urn:microsoft.com/office/officeart/2008/layout/LinedList"/>
    <dgm:cxn modelId="{993C63B1-0DAF-4FB7-B5CC-9E989C6A10D2}" type="presParOf" srcId="{059165AE-BD03-47D6-A5EC-65B4B410B1D7}" destId="{40B08250-9FD8-4D6A-ABB0-D3CF0ADC69FA}" srcOrd="1" destOrd="0" presId="urn:microsoft.com/office/officeart/2008/layout/LinedList"/>
    <dgm:cxn modelId="{7C228E65-6EDC-41A6-97AA-966685912C51}" type="presParOf" srcId="{059165AE-BD03-47D6-A5EC-65B4B410B1D7}" destId="{A5B709FA-BD2A-4EEF-879F-10F46411C1FF}" srcOrd="2" destOrd="0" presId="urn:microsoft.com/office/officeart/2008/layout/LinedList"/>
    <dgm:cxn modelId="{15AAA2C0-5383-47D2-93C2-23A6CB19B661}" type="presParOf" srcId="{54EB680A-3B98-46D3-87BB-4D87E750EA70}" destId="{3CBBE6F8-7980-4757-A332-9C1CACD54C41}" srcOrd="8" destOrd="0" presId="urn:microsoft.com/office/officeart/2008/layout/LinedList"/>
    <dgm:cxn modelId="{16C9C0B5-83A2-46E3-84CA-1FA7DE2B1C9B}" type="presParOf" srcId="{54EB680A-3B98-46D3-87BB-4D87E750EA70}" destId="{7F28B214-9184-4B62-A5DD-3F9D444DD933}" srcOrd="9" destOrd="0" presId="urn:microsoft.com/office/officeart/2008/layout/LinedList"/>
    <dgm:cxn modelId="{285F16DB-A7C0-4F9B-BD6C-74A1E8FAD3B4}" type="presParOf" srcId="{54EB680A-3B98-46D3-87BB-4D87E750EA70}" destId="{6888CCDE-7072-44DA-BF63-DDCD44C71820}" srcOrd="10" destOrd="0" presId="urn:microsoft.com/office/officeart/2008/layout/LinedList"/>
    <dgm:cxn modelId="{8C0B2768-BDED-4289-B674-38684D90DE08}" type="presParOf" srcId="{6888CCDE-7072-44DA-BF63-DDCD44C71820}" destId="{D2075AD8-E9FE-4F33-930C-187E54CF5578}" srcOrd="0" destOrd="0" presId="urn:microsoft.com/office/officeart/2008/layout/LinedList"/>
    <dgm:cxn modelId="{C733038A-8F4C-4D6E-B5D3-9CB9A3083CBF}" type="presParOf" srcId="{6888CCDE-7072-44DA-BF63-DDCD44C71820}" destId="{569F1CF2-77EB-4F50-86CD-7B65FAFA4F03}" srcOrd="1" destOrd="0" presId="urn:microsoft.com/office/officeart/2008/layout/LinedList"/>
    <dgm:cxn modelId="{8235FD84-EEC0-4019-A363-B25DA06874B7}" type="presParOf" srcId="{6888CCDE-7072-44DA-BF63-DDCD44C71820}" destId="{DE207318-E591-42C7-9999-B59855C6C42A}" srcOrd="2" destOrd="0" presId="urn:microsoft.com/office/officeart/2008/layout/LinedList"/>
    <dgm:cxn modelId="{7255CF89-6292-49D4-85AF-2BACA522729E}" type="presParOf" srcId="{54EB680A-3B98-46D3-87BB-4D87E750EA70}" destId="{E7ADB50D-6924-419F-8B7E-E00FCC7D3750}" srcOrd="11" destOrd="0" presId="urn:microsoft.com/office/officeart/2008/layout/LinedList"/>
    <dgm:cxn modelId="{EC426A2F-4557-41C9-9249-E0804E2F8DBA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1315391"/>
            <a:satOff val="498"/>
            <a:lumOff val="2892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630781"/>
            <a:satOff val="996"/>
            <a:lumOff val="5784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3946172"/>
            <a:satOff val="1494"/>
            <a:lumOff val="8676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261562"/>
            <a:satOff val="1992"/>
            <a:lumOff val="1156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6576953"/>
            <a:satOff val="2490"/>
            <a:lumOff val="14461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7892344"/>
            <a:satOff val="2988"/>
            <a:lumOff val="17353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9207734"/>
            <a:satOff val="3486"/>
            <a:lumOff val="20245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0523124"/>
            <a:satOff val="3984"/>
            <a:lumOff val="23137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18E5-0FEC-41A6-A361-94AB29C14AD2}">
      <dsp:nvSpPr>
        <dsp:cNvPr id="0" name=""/>
        <dsp:cNvSpPr/>
      </dsp:nvSpPr>
      <dsp:spPr>
        <a:xfrm rot="4396374">
          <a:off x="2931583" y="909792"/>
          <a:ext cx="3946821" cy="2752415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9BC0F7-9FAC-4912-9C23-FFA6A9200A99}">
      <dsp:nvSpPr>
        <dsp:cNvPr id="0" name=""/>
        <dsp:cNvSpPr/>
      </dsp:nvSpPr>
      <dsp:spPr>
        <a:xfrm>
          <a:off x="4410075" y="1269187"/>
          <a:ext cx="99669" cy="99669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083188-80C8-411D-ABEF-E4B17AE88DC3}">
      <dsp:nvSpPr>
        <dsp:cNvPr id="0" name=""/>
        <dsp:cNvSpPr/>
      </dsp:nvSpPr>
      <dsp:spPr>
        <a:xfrm>
          <a:off x="5092537" y="1819656"/>
          <a:ext cx="99669" cy="99669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FBB1B1-A265-480E-9229-3CCE1398251C}">
      <dsp:nvSpPr>
        <dsp:cNvPr id="0" name=""/>
        <dsp:cNvSpPr/>
      </dsp:nvSpPr>
      <dsp:spPr>
        <a:xfrm>
          <a:off x="5604007" y="2463393"/>
          <a:ext cx="99669" cy="99669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13ABFE-C11F-4B35-9735-308523A6AFBD}">
      <dsp:nvSpPr>
        <dsp:cNvPr id="0" name=""/>
        <dsp:cNvSpPr/>
      </dsp:nvSpPr>
      <dsp:spPr>
        <a:xfrm>
          <a:off x="2667000" y="0"/>
          <a:ext cx="1860804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Calibri" pitchFamily="34" charset="0"/>
            </a:rPr>
            <a:t>PC1: </a:t>
          </a:r>
          <a:r>
            <a:rPr lang="es-CO" sz="1800" kern="1200" dirty="0" smtClean="0"/>
            <a:t>Automatización de procesos Transaccionales</a:t>
          </a:r>
          <a:endParaRPr lang="es-CO" sz="1800" b="1" kern="1200" dirty="0">
            <a:latin typeface="Calibri" pitchFamily="34" charset="0"/>
          </a:endParaRPr>
        </a:p>
      </dsp:txBody>
      <dsp:txXfrm>
        <a:off x="2667000" y="0"/>
        <a:ext cx="1860804" cy="731520"/>
      </dsp:txXfrm>
    </dsp:sp>
    <dsp:sp modelId="{9C6682D3-43A5-44D8-BF08-486B1F582C8B}">
      <dsp:nvSpPr>
        <dsp:cNvPr id="0" name=""/>
        <dsp:cNvSpPr/>
      </dsp:nvSpPr>
      <dsp:spPr>
        <a:xfrm>
          <a:off x="4980432" y="953262"/>
          <a:ext cx="2715768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PC2: </a:t>
          </a:r>
          <a:r>
            <a:rPr lang="es-CO" sz="1800" kern="1200" dirty="0" smtClean="0"/>
            <a:t>Automatización de campañas</a:t>
          </a:r>
          <a:endParaRPr lang="es-CO" sz="1800" b="1" kern="1200" dirty="0">
            <a:latin typeface="Calibri" pitchFamily="34" charset="0"/>
          </a:endParaRPr>
        </a:p>
      </dsp:txBody>
      <dsp:txXfrm>
        <a:off x="4980432" y="953262"/>
        <a:ext cx="2715768" cy="731520"/>
      </dsp:txXfrm>
    </dsp:sp>
    <dsp:sp modelId="{52A55971-72C6-4983-847A-3BB40D571587}">
      <dsp:nvSpPr>
        <dsp:cNvPr id="0" name=""/>
        <dsp:cNvSpPr/>
      </dsp:nvSpPr>
      <dsp:spPr>
        <a:xfrm>
          <a:off x="2667000" y="1503730"/>
          <a:ext cx="2162556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PC4: </a:t>
          </a:r>
          <a:r>
            <a:rPr lang="es-CO" sz="1800" kern="1200" dirty="0" smtClean="0"/>
            <a:t>Monitor de Transacciones</a:t>
          </a:r>
          <a:endParaRPr lang="es-CO" sz="1800" b="1" kern="1200" dirty="0">
            <a:latin typeface="Calibri" pitchFamily="34" charset="0"/>
          </a:endParaRPr>
        </a:p>
      </dsp:txBody>
      <dsp:txXfrm>
        <a:off x="2667000" y="1503730"/>
        <a:ext cx="2162556" cy="731520"/>
      </dsp:txXfrm>
    </dsp:sp>
    <dsp:sp modelId="{82CB3576-4D20-44E1-A2E5-4C6B97B6D595}">
      <dsp:nvSpPr>
        <dsp:cNvPr id="0" name=""/>
        <dsp:cNvSpPr/>
      </dsp:nvSpPr>
      <dsp:spPr>
        <a:xfrm>
          <a:off x="6036564" y="2147468"/>
          <a:ext cx="1659635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PC3: </a:t>
          </a:r>
          <a:r>
            <a:rPr lang="es-CO" sz="1800" kern="1200" dirty="0" smtClean="0"/>
            <a:t>Automatización proceso retroalimentación de clientes o productos</a:t>
          </a:r>
          <a:endParaRPr lang="es-CO" sz="1800" b="1" kern="1200" dirty="0">
            <a:latin typeface="Calibri" pitchFamily="34" charset="0"/>
          </a:endParaRPr>
        </a:p>
      </dsp:txBody>
      <dsp:txXfrm>
        <a:off x="6036564" y="2147468"/>
        <a:ext cx="1659635" cy="731520"/>
      </dsp:txXfrm>
    </dsp:sp>
    <dsp:sp modelId="{EDA1D897-998C-410D-8A08-E562FF05D510}">
      <dsp:nvSpPr>
        <dsp:cNvPr id="0" name=""/>
        <dsp:cNvSpPr/>
      </dsp:nvSpPr>
      <dsp:spPr>
        <a:xfrm>
          <a:off x="5181600" y="3840480"/>
          <a:ext cx="2514600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PC5: </a:t>
          </a:r>
          <a:r>
            <a:rPr lang="es-CO" sz="1800" kern="1200" dirty="0" smtClean="0"/>
            <a:t>Evaluación de acuerdos de servicio</a:t>
          </a:r>
          <a:endParaRPr lang="es-CO" sz="1800" b="1" kern="1200" dirty="0">
            <a:latin typeface="Calibri" pitchFamily="34" charset="0"/>
          </a:endParaRPr>
        </a:p>
      </dsp:txBody>
      <dsp:txXfrm>
        <a:off x="5181600" y="3840480"/>
        <a:ext cx="2514600" cy="73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18E5-0FEC-41A6-A361-94AB29C14AD2}">
      <dsp:nvSpPr>
        <dsp:cNvPr id="0" name=""/>
        <dsp:cNvSpPr/>
      </dsp:nvSpPr>
      <dsp:spPr>
        <a:xfrm rot="4396374">
          <a:off x="2931583" y="909792"/>
          <a:ext cx="3946821" cy="2752415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24A66D-CFDD-424E-AB98-AB62C9C6A8AA}">
      <dsp:nvSpPr>
        <dsp:cNvPr id="0" name=""/>
        <dsp:cNvSpPr/>
      </dsp:nvSpPr>
      <dsp:spPr>
        <a:xfrm>
          <a:off x="4410075" y="1269187"/>
          <a:ext cx="99669" cy="99669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A76C4A-1CB3-441B-AB26-CA737621510C}">
      <dsp:nvSpPr>
        <dsp:cNvPr id="0" name=""/>
        <dsp:cNvSpPr/>
      </dsp:nvSpPr>
      <dsp:spPr>
        <a:xfrm>
          <a:off x="5092537" y="1819656"/>
          <a:ext cx="99669" cy="99669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EB0D1A-8E54-4A2A-AA15-E4DF4EE52A2F}">
      <dsp:nvSpPr>
        <dsp:cNvPr id="0" name=""/>
        <dsp:cNvSpPr/>
      </dsp:nvSpPr>
      <dsp:spPr>
        <a:xfrm>
          <a:off x="5604007" y="2463393"/>
          <a:ext cx="99669" cy="99669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13ABFE-C11F-4B35-9735-308523A6AFBD}">
      <dsp:nvSpPr>
        <dsp:cNvPr id="0" name=""/>
        <dsp:cNvSpPr/>
      </dsp:nvSpPr>
      <dsp:spPr>
        <a:xfrm>
          <a:off x="2667000" y="0"/>
          <a:ext cx="1860804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Calibri" pitchFamily="34" charset="0"/>
            </a:rPr>
            <a:t>PC1: </a:t>
          </a:r>
          <a:r>
            <a:rPr lang="es-CO" sz="1800" kern="1200" dirty="0" smtClean="0"/>
            <a:t>Automatización de procesos Transaccionales</a:t>
          </a:r>
          <a:endParaRPr lang="es-CO" sz="1800" b="1" kern="1200" dirty="0">
            <a:latin typeface="Calibri" pitchFamily="34" charset="0"/>
          </a:endParaRPr>
        </a:p>
      </dsp:txBody>
      <dsp:txXfrm>
        <a:off x="2667000" y="0"/>
        <a:ext cx="1860804" cy="731520"/>
      </dsp:txXfrm>
    </dsp:sp>
    <dsp:sp modelId="{7DD79898-633F-4AB8-9B07-183F05080B28}">
      <dsp:nvSpPr>
        <dsp:cNvPr id="0" name=""/>
        <dsp:cNvSpPr/>
      </dsp:nvSpPr>
      <dsp:spPr>
        <a:xfrm>
          <a:off x="4980432" y="953262"/>
          <a:ext cx="2715768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PC3: </a:t>
          </a:r>
          <a:r>
            <a:rPr lang="es-CO" sz="1800" kern="1200" dirty="0" smtClean="0"/>
            <a:t>Automatización proceso retroalimentación de clientes o productos</a:t>
          </a:r>
          <a:endParaRPr lang="es-CO" sz="1800" b="1" kern="1200" dirty="0">
            <a:latin typeface="Calibri" pitchFamily="34" charset="0"/>
          </a:endParaRPr>
        </a:p>
      </dsp:txBody>
      <dsp:txXfrm>
        <a:off x="4980432" y="953262"/>
        <a:ext cx="2715768" cy="731520"/>
      </dsp:txXfrm>
    </dsp:sp>
    <dsp:sp modelId="{98A69931-A83D-49B9-AC6A-A6EDBFE4D564}">
      <dsp:nvSpPr>
        <dsp:cNvPr id="0" name=""/>
        <dsp:cNvSpPr/>
      </dsp:nvSpPr>
      <dsp:spPr>
        <a:xfrm>
          <a:off x="2667000" y="1503730"/>
          <a:ext cx="2162556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PC5: </a:t>
          </a:r>
          <a:r>
            <a:rPr lang="es-CO" sz="1800" kern="1200" dirty="0" smtClean="0"/>
            <a:t>Evaluación de acuerdos de servicio</a:t>
          </a:r>
          <a:endParaRPr lang="es-CO" sz="1800" b="1" kern="1200" dirty="0">
            <a:latin typeface="Calibri" pitchFamily="34" charset="0"/>
          </a:endParaRPr>
        </a:p>
      </dsp:txBody>
      <dsp:txXfrm>
        <a:off x="2667000" y="1503730"/>
        <a:ext cx="2162556" cy="731520"/>
      </dsp:txXfrm>
    </dsp:sp>
    <dsp:sp modelId="{1641EBF1-8EB3-40C6-90A8-72622AB7251E}">
      <dsp:nvSpPr>
        <dsp:cNvPr id="0" name=""/>
        <dsp:cNvSpPr/>
      </dsp:nvSpPr>
      <dsp:spPr>
        <a:xfrm>
          <a:off x="6036564" y="2147468"/>
          <a:ext cx="1659635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smtClean="0">
              <a:latin typeface="Calibri" pitchFamily="34" charset="0"/>
            </a:rPr>
            <a:t>PC4: </a:t>
          </a:r>
          <a:r>
            <a:rPr lang="es-CO" sz="1800" kern="1200" smtClean="0"/>
            <a:t>Monitor de Transacciones</a:t>
          </a:r>
          <a:endParaRPr lang="es-CO" sz="1800" b="1" kern="1200" dirty="0">
            <a:latin typeface="Calibri" pitchFamily="34" charset="0"/>
          </a:endParaRPr>
        </a:p>
      </dsp:txBody>
      <dsp:txXfrm>
        <a:off x="6036564" y="2147468"/>
        <a:ext cx="1659635" cy="731520"/>
      </dsp:txXfrm>
    </dsp:sp>
    <dsp:sp modelId="{6A571C54-827F-4AD5-88E0-0355B5EA9846}">
      <dsp:nvSpPr>
        <dsp:cNvPr id="0" name=""/>
        <dsp:cNvSpPr/>
      </dsp:nvSpPr>
      <dsp:spPr>
        <a:xfrm>
          <a:off x="5181600" y="3840480"/>
          <a:ext cx="2514600" cy="7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PC2: </a:t>
          </a:r>
          <a:r>
            <a:rPr lang="es-CO" sz="1800" kern="1200" dirty="0" smtClean="0"/>
            <a:t>Automatización de campañas</a:t>
          </a:r>
          <a:endParaRPr lang="es-CO" sz="1800" b="1" kern="1200" dirty="0">
            <a:latin typeface="Calibri" pitchFamily="34" charset="0"/>
          </a:endParaRPr>
        </a:p>
      </dsp:txBody>
      <dsp:txXfrm>
        <a:off x="5181600" y="3840480"/>
        <a:ext cx="2514600" cy="731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7ECF-32BD-4118-827D-ABDD07145D23}">
      <dsp:nvSpPr>
        <dsp:cNvPr id="0" name=""/>
        <dsp:cNvSpPr/>
      </dsp:nvSpPr>
      <dsp:spPr>
        <a:xfrm>
          <a:off x="0" y="0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F85C-8DE1-4A3B-A3AD-31E2F2B01967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kern="1200" dirty="0"/>
        </a:p>
      </dsp:txBody>
      <dsp:txXfrm>
        <a:off x="430898" y="80811"/>
        <a:ext cx="5640604" cy="452844"/>
      </dsp:txXfrm>
    </dsp:sp>
    <dsp:sp modelId="{759E7ABB-BAD6-44FA-9F03-2A62CA9C6F20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E1E1-BEC5-4157-80AE-AD36AC09F50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Confiabilidad</a:t>
          </a:r>
          <a:endParaRPr lang="es-CO" sz="1700" kern="1200" dirty="0"/>
        </a:p>
      </dsp:txBody>
      <dsp:txXfrm>
        <a:off x="430898" y="851931"/>
        <a:ext cx="5640604" cy="452844"/>
      </dsp:txXfrm>
    </dsp:sp>
    <dsp:sp modelId="{DFCDB830-5FC4-42C3-B6BC-4B8A05DF873A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4722-8584-4D6D-BD50-8F93B76390C0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Manejo de errores</a:t>
          </a:r>
          <a:endParaRPr lang="es-CO" sz="1700" kern="1200" dirty="0"/>
        </a:p>
      </dsp:txBody>
      <dsp:txXfrm>
        <a:off x="430898" y="1623051"/>
        <a:ext cx="5640604" cy="452844"/>
      </dsp:txXfrm>
    </dsp:sp>
    <dsp:sp modelId="{D019BDAB-2385-4646-AD65-F416B565E5B0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FEE7-174D-46A7-AB90-3878887DC6E7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Multiplataforma</a:t>
          </a:r>
          <a:endParaRPr lang="es-CO" sz="1700" kern="1200" dirty="0"/>
        </a:p>
      </dsp:txBody>
      <dsp:txXfrm>
        <a:off x="430898" y="2394171"/>
        <a:ext cx="5640604" cy="452844"/>
      </dsp:txXfrm>
    </dsp:sp>
    <dsp:sp modelId="{17A8F7D8-9E2B-41A5-A6D6-A052C1A2F211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15C5-62CE-4737-80C5-DCA0E0067CCA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Interoperabilidad</a:t>
          </a:r>
          <a:endParaRPr lang="es-CO" sz="1700" kern="1200" dirty="0"/>
        </a:p>
      </dsp:txBody>
      <dsp:txXfrm>
        <a:off x="430898" y="3165291"/>
        <a:ext cx="5640604" cy="452844"/>
      </dsp:txXfrm>
    </dsp:sp>
    <dsp:sp modelId="{6C879FAD-3C6C-4517-B33D-CDE860A0D14F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B9A8-F9E0-493F-8254-4EC19B850E62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Integración</a:t>
          </a:r>
          <a:endParaRPr lang="es-CO" sz="1700" kern="1200" dirty="0"/>
        </a:p>
      </dsp:txBody>
      <dsp:txXfrm>
        <a:off x="430898" y="3936411"/>
        <a:ext cx="5640604" cy="452844"/>
      </dsp:txXfrm>
    </dsp:sp>
    <dsp:sp modelId="{5E882933-21CA-4A64-9324-C5D40137F8C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22EE0-D616-4EC2-B8F8-D5D793D6F654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Usabilidad</a:t>
          </a:r>
          <a:endParaRPr lang="es-CO" sz="1700" kern="1200" dirty="0"/>
        </a:p>
      </dsp:txBody>
      <dsp:txXfrm>
        <a:off x="430898" y="4707531"/>
        <a:ext cx="564060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82A5-B8F7-4411-9B73-DACB1C355921}">
      <dsp:nvSpPr>
        <dsp:cNvPr id="0" name=""/>
        <dsp:cNvSpPr/>
      </dsp:nvSpPr>
      <dsp:spPr>
        <a:xfrm>
          <a:off x="3419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333546" y="1912335"/>
        <a:ext cx="1593995" cy="1593995"/>
      </dsp:txXfrm>
    </dsp:sp>
    <dsp:sp modelId="{8C3DBE77-D28F-4132-88F8-243576FC6A82}">
      <dsp:nvSpPr>
        <dsp:cNvPr id="0" name=""/>
        <dsp:cNvSpPr/>
      </dsp:nvSpPr>
      <dsp:spPr>
        <a:xfrm rot="19041445">
          <a:off x="2227265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15F3A-9932-4C82-84E9-44E2E07E5E57}">
      <dsp:nvSpPr>
        <dsp:cNvPr id="0" name=""/>
        <dsp:cNvSpPr/>
      </dsp:nvSpPr>
      <dsp:spPr>
        <a:xfrm rot="13358555">
          <a:off x="5164327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929F5-5673-4D8A-B1B0-346AFB07A549}">
      <dsp:nvSpPr>
        <dsp:cNvPr id="0" name=""/>
        <dsp:cNvSpPr/>
      </dsp:nvSpPr>
      <dsp:spPr>
        <a:xfrm>
          <a:off x="2866316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8223-F369-434C-8501-B84AF4F8CC4C}">
      <dsp:nvSpPr>
        <dsp:cNvPr id="0" name=""/>
        <dsp:cNvSpPr/>
      </dsp:nvSpPr>
      <dsp:spPr>
        <a:xfrm>
          <a:off x="3129807" y="1588302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3129807" y="1588302"/>
        <a:ext cx="1868385" cy="1121031"/>
      </dsp:txXfrm>
    </dsp:sp>
    <dsp:sp modelId="{0993E89C-029D-461F-901A-483ABE123AC0}">
      <dsp:nvSpPr>
        <dsp:cNvPr id="0" name=""/>
        <dsp:cNvSpPr/>
      </dsp:nvSpPr>
      <dsp:spPr>
        <a:xfrm>
          <a:off x="4998192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D15E5-8CF2-4F55-B4A4-D6320A9B2B0B}">
      <dsp:nvSpPr>
        <dsp:cNvPr id="0" name=""/>
        <dsp:cNvSpPr/>
      </dsp:nvSpPr>
      <dsp:spPr>
        <a:xfrm rot="2558555">
          <a:off x="2227265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E124-BDC0-4A31-9062-748FE925239C}">
      <dsp:nvSpPr>
        <dsp:cNvPr id="0" name=""/>
        <dsp:cNvSpPr/>
      </dsp:nvSpPr>
      <dsp:spPr>
        <a:xfrm rot="8241445">
          <a:off x="5164327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32780-4B04-46D9-8F8D-1680C6D1BE42}">
      <dsp:nvSpPr>
        <dsp:cNvPr id="0" name=""/>
        <dsp:cNvSpPr/>
      </dsp:nvSpPr>
      <dsp:spPr>
        <a:xfrm>
          <a:off x="2866316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892A0-567F-4EA5-AF0F-2AABDE5C3F6A}">
      <dsp:nvSpPr>
        <dsp:cNvPr id="0" name=""/>
        <dsp:cNvSpPr/>
      </dsp:nvSpPr>
      <dsp:spPr>
        <a:xfrm>
          <a:off x="3129807" y="2709333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129807" y="2709333"/>
        <a:ext cx="1868385" cy="1121031"/>
      </dsp:txXfrm>
    </dsp:sp>
    <dsp:sp modelId="{C6BB70E5-197E-49F2-9DE8-3283294BA52D}">
      <dsp:nvSpPr>
        <dsp:cNvPr id="0" name=""/>
        <dsp:cNvSpPr/>
      </dsp:nvSpPr>
      <dsp:spPr>
        <a:xfrm>
          <a:off x="4998192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A979E-5978-49B4-B087-5317CE24E042}">
      <dsp:nvSpPr>
        <dsp:cNvPr id="0" name=""/>
        <dsp:cNvSpPr/>
      </dsp:nvSpPr>
      <dsp:spPr>
        <a:xfrm>
          <a:off x="5870330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6200457" y="1912335"/>
        <a:ext cx="1593995" cy="1593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24/11/2013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43909-7C32-4AE2-B433-9BC7CDD912C3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7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8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hdphoto" Target="../media/hdphoto2.wdp"/><Relationship Id="rId5" Type="http://schemas.openxmlformats.org/officeDocument/2006/relationships/diagramColors" Target="../diagrams/colors5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3.wdp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113615488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5687" y="-87630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Atributos de calidad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" name="Imagen 3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b="1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05" y="-522504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latin typeface="Calibri" pitchFamily="34" charset="0"/>
              </a:rPr>
              <a:t>Proyectos</a:t>
            </a:r>
            <a:endParaRPr lang="es-CO" b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17714"/>
            <a:ext cx="1915886" cy="107147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233713"/>
            <a:ext cx="10609942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-458025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Priorización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1" y="1262738"/>
            <a:ext cx="6371772" cy="50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72588" y="-57413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2266" y="5863769"/>
            <a:ext cx="1559106" cy="55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4" t="15335" r="1484" b="14494"/>
          <a:stretch/>
        </p:blipFill>
        <p:spPr>
          <a:xfrm>
            <a:off x="1472588" y="1219201"/>
            <a:ext cx="8563427" cy="492297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472588" y="5903422"/>
            <a:ext cx="61539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Para un total de 552 horas/hombre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3114" y="-607266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costos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2" y="1304937"/>
            <a:ext cx="819407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5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Mapa de ruta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" name="Imagen 1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6042" b="51933"/>
          <a:stretch>
            <a:fillRect/>
          </a:stretch>
        </p:blipFill>
        <p:spPr bwMode="auto">
          <a:xfrm>
            <a:off x="1545902" y="2526758"/>
            <a:ext cx="9984181" cy="22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Horizonte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4007560607"/>
              </p:ext>
            </p:extLst>
          </p:nvPr>
        </p:nvGraphicFramePr>
        <p:xfrm>
          <a:off x="1808843" y="10019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9936843" y="-288611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Alcance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14386" b="61290"/>
          <a:stretch/>
        </p:blipFill>
        <p:spPr bwMode="auto">
          <a:xfrm>
            <a:off x="1545902" y="2526758"/>
            <a:ext cx="8712523" cy="127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9498704" y="1853415"/>
            <a:ext cx="130837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474 </a:t>
            </a:r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horas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389699" y="4158734"/>
            <a:ext cx="1824538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$ 142.200.000.00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b="1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92500" lnSpcReduction="20000"/>
          </a:bodyPr>
          <a:lstStyle/>
          <a:p>
            <a:r>
              <a:rPr lang="es-MX" sz="2900" b="1" dirty="0">
                <a:latin typeface="Calibri" pitchFamily="34" charset="0"/>
              </a:rPr>
              <a:t>Marco </a:t>
            </a:r>
            <a:r>
              <a:rPr lang="es-MX" sz="2900" b="1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Cumplimiento </a:t>
            </a:r>
            <a:r>
              <a:rPr lang="es-MX" sz="2900" dirty="0" err="1" smtClean="0">
                <a:latin typeface="Calibri" pitchFamily="34" charset="0"/>
              </a:rPr>
              <a:t>Roadmap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Recomendaciones </a:t>
            </a:r>
            <a:r>
              <a:rPr lang="es-MX" sz="2900" dirty="0" err="1" smtClean="0">
                <a:latin typeface="Calibri" pitchFamily="34" charset="0"/>
              </a:rPr>
              <a:t>Roadmap</a:t>
            </a:r>
            <a:r>
              <a:rPr lang="es-MX" sz="2900" dirty="0" smtClean="0">
                <a:latin typeface="Calibri" pitchFamily="34" charset="0"/>
              </a:rPr>
              <a:t> sin ejecutar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smtClean="0">
                <a:latin typeface="Calibri" pitchFamily="34" charset="0"/>
              </a:rPr>
              <a:t>Planeación de los ciclos de ejecución</a:t>
            </a:r>
          </a:p>
          <a:p>
            <a:r>
              <a:rPr lang="es-MX" sz="2900" dirty="0" smtClean="0">
                <a:latin typeface="Calibri" pitchFamily="34" charset="0"/>
              </a:rPr>
              <a:t>Estrategia de estimación basada en </a:t>
            </a:r>
            <a:r>
              <a:rPr lang="es-MX" sz="2900" dirty="0" err="1" smtClean="0">
                <a:latin typeface="Calibri" pitchFamily="34" charset="0"/>
              </a:rPr>
              <a:t>proxies</a:t>
            </a:r>
            <a:endParaRPr lang="es-MX" sz="2900" dirty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Gestión de defectos</a:t>
            </a:r>
          </a:p>
          <a:p>
            <a:r>
              <a:rPr lang="es-MX" sz="2900" dirty="0" smtClean="0">
                <a:latin typeface="Calibri" pitchFamily="34" charset="0"/>
              </a:rPr>
              <a:t>Gestión de Riesgos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  <a:endParaRPr lang="es-MX" sz="2700" dirty="0" smtClean="0">
              <a:latin typeface="Calibri" pitchFamily="34" charset="0"/>
            </a:endParaRP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-53701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Riesgos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7646574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Calibri" pitchFamily="34" charset="0"/>
              </a:rPr>
              <a:t>PROBABILIDAD</a:t>
            </a:r>
            <a:endParaRPr lang="es-CO" b="1" dirty="0"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57643" y="3343181"/>
            <a:ext cx="2198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009938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510621719"/>
              </p:ext>
            </p:extLst>
          </p:nvPr>
        </p:nvGraphicFramePr>
        <p:xfrm>
          <a:off x="1662250" y="1430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22" y="2610941"/>
            <a:ext cx="1762801" cy="12130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7" y="4617997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988980" y="2863166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20188" y="1774631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195816" y="499298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25363" y="4387165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696741" y="211755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6" name="Imagen 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92500" lnSpcReduction="2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b="1" dirty="0" smtClean="0">
                <a:latin typeface="Calibri" pitchFamily="34" charset="0"/>
              </a:rPr>
              <a:t>Cumplimiento </a:t>
            </a:r>
            <a:r>
              <a:rPr lang="es-MX" sz="2900" b="1" dirty="0" err="1" smtClean="0">
                <a:latin typeface="Calibri" pitchFamily="34" charset="0"/>
              </a:rPr>
              <a:t>Roadmap</a:t>
            </a:r>
            <a:endParaRPr lang="es-MX" sz="2900" b="1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Recomendaciones </a:t>
            </a:r>
            <a:r>
              <a:rPr lang="es-MX" sz="2900" dirty="0" err="1" smtClean="0">
                <a:latin typeface="Calibri" pitchFamily="34" charset="0"/>
              </a:rPr>
              <a:t>Roadmap</a:t>
            </a:r>
            <a:r>
              <a:rPr lang="es-MX" sz="2900" dirty="0" smtClean="0">
                <a:latin typeface="Calibri" pitchFamily="34" charset="0"/>
              </a:rPr>
              <a:t> sin ejecutar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smtClean="0">
                <a:latin typeface="Calibri" pitchFamily="34" charset="0"/>
              </a:rPr>
              <a:t>Planeación de los ciclos de ejecución</a:t>
            </a:r>
          </a:p>
          <a:p>
            <a:r>
              <a:rPr lang="es-MX" sz="2900" dirty="0" smtClean="0">
                <a:latin typeface="Calibri" pitchFamily="34" charset="0"/>
              </a:rPr>
              <a:t>Estrategia de estimación basada en </a:t>
            </a:r>
            <a:r>
              <a:rPr lang="es-MX" sz="2900" dirty="0" err="1" smtClean="0">
                <a:latin typeface="Calibri" pitchFamily="34" charset="0"/>
              </a:rPr>
              <a:t>proxies</a:t>
            </a:r>
            <a:endParaRPr lang="es-MX" sz="2900" dirty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Gestión de defectos</a:t>
            </a:r>
          </a:p>
          <a:p>
            <a:r>
              <a:rPr lang="es-MX" sz="2900" dirty="0" smtClean="0">
                <a:latin typeface="Calibri" pitchFamily="34" charset="0"/>
              </a:rPr>
              <a:t>Gestión de Riesgos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  <a:endParaRPr lang="es-MX" sz="2700" dirty="0" smtClean="0">
              <a:latin typeface="Calibri" pitchFamily="34" charset="0"/>
            </a:endParaRP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Roadmap</a:t>
            </a:r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8567195"/>
              </p:ext>
            </p:extLst>
          </p:nvPr>
        </p:nvGraphicFramePr>
        <p:xfrm>
          <a:off x="1219200" y="144780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1866948" y="5040833"/>
            <a:ext cx="23535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libri" panose="020F0502020204030204" pitchFamily="34" charset="0"/>
              </a:rPr>
              <a:t>552 </a:t>
            </a:r>
            <a:r>
              <a:rPr lang="es-E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libri" pitchFamily="34" charset="0"/>
                <a:ea typeface="+mj-ea"/>
                <a:cs typeface="+mj-cs"/>
              </a:rPr>
              <a:t>HORAS</a:t>
            </a:r>
          </a:p>
        </p:txBody>
      </p:sp>
    </p:spTree>
    <p:extLst>
      <p:ext uri="{BB962C8B-B14F-4D97-AF65-F5344CB8AC3E}">
        <p14:creationId xmlns:p14="http://schemas.microsoft.com/office/powerpoint/2010/main" val="5260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Roadmap</a:t>
            </a:r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II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10102780"/>
              </p:ext>
            </p:extLst>
          </p:nvPr>
        </p:nvGraphicFramePr>
        <p:xfrm>
          <a:off x="1219200" y="144780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1571194" y="5040833"/>
            <a:ext cx="29450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libri" panose="020F0502020204030204" pitchFamily="34" charset="0"/>
              </a:rPr>
              <a:t>668.49 </a:t>
            </a:r>
            <a:r>
              <a:rPr lang="es-E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libri" pitchFamily="34" charset="0"/>
                <a:ea typeface="+mj-ea"/>
                <a:cs typeface="+mj-cs"/>
              </a:rPr>
              <a:t>HORAS</a:t>
            </a:r>
            <a:endParaRPr lang="es-E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63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Restricciones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pSp>
        <p:nvGrpSpPr>
          <p:cNvPr id="13" name="12 Grupo"/>
          <p:cNvGrpSpPr/>
          <p:nvPr/>
        </p:nvGrpSpPr>
        <p:grpSpPr>
          <a:xfrm>
            <a:off x="3507002" y="1535922"/>
            <a:ext cx="5853448" cy="3226160"/>
            <a:chOff x="2711003" y="1873874"/>
            <a:chExt cx="5853448" cy="3226160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7 Rectángulo"/>
            <p:cNvSpPr/>
            <p:nvPr/>
          </p:nvSpPr>
          <p:spPr>
            <a:xfrm>
              <a:off x="2711003" y="1873875"/>
              <a:ext cx="2824512" cy="153249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latin typeface="Calibri" panose="020F0502020204030204" pitchFamily="34" charset="0"/>
                </a:rPr>
                <a:t>PORTAL (1 integrante)</a:t>
              </a:r>
              <a:endParaRPr lang="es-CO" b="1" dirty="0">
                <a:latin typeface="Calibri" panose="020F0502020204030204" pitchFamily="34" charset="0"/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739939" y="1873874"/>
              <a:ext cx="2824512" cy="153249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latin typeface="Calibri" panose="020F0502020204030204" pitchFamily="34" charset="0"/>
                </a:rPr>
                <a:t>BPEL ENGINE (1 integrante)</a:t>
              </a:r>
              <a:endParaRPr lang="es-CO" b="1" dirty="0">
                <a:latin typeface="Calibri" panose="020F0502020204030204" pitchFamily="34" charset="0"/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711003" y="3567540"/>
              <a:ext cx="2824512" cy="153249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latin typeface="Calibri" panose="020F0502020204030204" pitchFamily="34" charset="0"/>
                </a:rPr>
                <a:t>APLICACIONES LEGADO</a:t>
              </a:r>
            </a:p>
            <a:p>
              <a:pPr algn="ctr"/>
              <a:r>
                <a:rPr lang="es-CO" b="1" dirty="0" smtClean="0">
                  <a:latin typeface="Calibri" panose="020F0502020204030204" pitchFamily="34" charset="0"/>
                </a:rPr>
                <a:t>(2 integrantes)</a:t>
              </a:r>
              <a:endParaRPr lang="es-CO" b="1" dirty="0">
                <a:latin typeface="Calibri" panose="020F0502020204030204" pitchFamily="34" charset="0"/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739939" y="3567539"/>
              <a:ext cx="2824512" cy="153249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latin typeface="Calibri" panose="020F0502020204030204" pitchFamily="34" charset="0"/>
                </a:rPr>
                <a:t>BUS DE SERVICIOS</a:t>
              </a:r>
              <a:endParaRPr lang="es-CO" b="1" dirty="0">
                <a:latin typeface="Calibri" panose="020F0502020204030204" pitchFamily="34" charset="0"/>
              </a:endParaRPr>
            </a:p>
            <a:p>
              <a:pPr algn="ctr"/>
              <a:r>
                <a:rPr lang="es-CO" b="1" dirty="0" smtClean="0">
                  <a:latin typeface="Calibri" panose="020F0502020204030204" pitchFamily="34" charset="0"/>
                </a:rPr>
                <a:t>(1 integrante)</a:t>
              </a:r>
              <a:endParaRPr lang="es-CO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6" name="15 Rectángulo"/>
          <p:cNvSpPr/>
          <p:nvPr/>
        </p:nvSpPr>
        <p:spPr>
          <a:xfrm>
            <a:off x="1297824" y="5460833"/>
            <a:ext cx="21098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CO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29-Jul-13</a:t>
            </a:r>
            <a:endParaRPr lang="es-CO" sz="4000" b="1" dirty="0">
              <a:ln w="1905"/>
              <a:gradFill>
                <a:gsLst>
                  <a:gs pos="0">
                    <a:srgbClr val="C0CBCB">
                      <a:shade val="20000"/>
                      <a:satMod val="200000"/>
                    </a:srgbClr>
                  </a:gs>
                  <a:gs pos="78000">
                    <a:srgbClr val="C0CBCB">
                      <a:tint val="90000"/>
                      <a:shade val="89000"/>
                      <a:satMod val="220000"/>
                    </a:srgbClr>
                  </a:gs>
                  <a:gs pos="100000">
                    <a:srgbClr val="C0CBCB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9219320" y="5476003"/>
            <a:ext cx="2392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CO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17-Nov-13</a:t>
            </a:r>
            <a:endParaRPr lang="es-CO" sz="4000" b="1" dirty="0">
              <a:ln w="1905"/>
              <a:gradFill>
                <a:gsLst>
                  <a:gs pos="0">
                    <a:srgbClr val="C0CBCB">
                      <a:shade val="20000"/>
                      <a:satMod val="200000"/>
                    </a:srgbClr>
                  </a:gs>
                  <a:gs pos="78000">
                    <a:srgbClr val="C0CBCB">
                      <a:tint val="90000"/>
                      <a:shade val="89000"/>
                      <a:satMod val="220000"/>
                    </a:srgbClr>
                  </a:gs>
                  <a:gs pos="100000">
                    <a:srgbClr val="C0CBCB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095807" y="5515785"/>
            <a:ext cx="21339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CO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16 semanas</a:t>
            </a:r>
          </a:p>
          <a:p>
            <a:pPr lvl="0" algn="ctr"/>
            <a:r>
              <a:rPr lang="es-CO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400 Horas</a:t>
            </a:r>
            <a:endParaRPr lang="es-CO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anose="020F0502020204030204" pitchFamily="34" charset="0"/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1609859" y="5048518"/>
            <a:ext cx="9156879" cy="41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6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Cumplimiento sobre </a:t>
            </a:r>
            <a:r>
              <a:rPr lang="es-CO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roadmap</a:t>
            </a:r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II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14" name="13 Gráfico"/>
          <p:cNvGraphicFramePr/>
          <p:nvPr>
            <p:extLst>
              <p:ext uri="{D42A27DB-BD31-4B8C-83A1-F6EECF244321}">
                <p14:modId xmlns:p14="http://schemas.microsoft.com/office/powerpoint/2010/main" val="4184810139"/>
              </p:ext>
            </p:extLst>
          </p:nvPr>
        </p:nvGraphicFramePr>
        <p:xfrm>
          <a:off x="1917316" y="1803042"/>
          <a:ext cx="8126569" cy="4456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406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92500" lnSpcReduction="2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Cumplimiento </a:t>
            </a:r>
            <a:r>
              <a:rPr lang="es-MX" sz="2900" dirty="0" err="1" smtClean="0">
                <a:latin typeface="Calibri" pitchFamily="34" charset="0"/>
              </a:rPr>
              <a:t>Roadmap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b="1" dirty="0" smtClean="0">
                <a:latin typeface="Calibri" pitchFamily="34" charset="0"/>
              </a:rPr>
              <a:t>Recomendaciones </a:t>
            </a:r>
            <a:r>
              <a:rPr lang="es-MX" sz="2900" b="1" dirty="0" err="1" smtClean="0">
                <a:latin typeface="Calibri" pitchFamily="34" charset="0"/>
              </a:rPr>
              <a:t>Roadmap</a:t>
            </a:r>
            <a:r>
              <a:rPr lang="es-MX" sz="2900" b="1" dirty="0" smtClean="0">
                <a:latin typeface="Calibri" pitchFamily="34" charset="0"/>
              </a:rPr>
              <a:t> sin ejecutar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smtClean="0">
                <a:latin typeface="Calibri" pitchFamily="34" charset="0"/>
              </a:rPr>
              <a:t>Planeación de los ciclos de ejecución</a:t>
            </a:r>
          </a:p>
          <a:p>
            <a:r>
              <a:rPr lang="es-MX" sz="2900" dirty="0" smtClean="0">
                <a:latin typeface="Calibri" pitchFamily="34" charset="0"/>
              </a:rPr>
              <a:t>Estrategia de estimación basada en </a:t>
            </a:r>
            <a:r>
              <a:rPr lang="es-MX" sz="2900" dirty="0" err="1" smtClean="0">
                <a:latin typeface="Calibri" pitchFamily="34" charset="0"/>
              </a:rPr>
              <a:t>proxies</a:t>
            </a:r>
            <a:endParaRPr lang="es-MX" sz="2900" dirty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Gestión de defectos</a:t>
            </a:r>
          </a:p>
          <a:p>
            <a:r>
              <a:rPr lang="es-MX" sz="2900" dirty="0" smtClean="0">
                <a:latin typeface="Calibri" pitchFamily="34" charset="0"/>
              </a:rPr>
              <a:t>Gestión de Riesgos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  <a:endParaRPr lang="es-MX" sz="2700" dirty="0" smtClean="0">
              <a:latin typeface="Calibri" pitchFamily="34" charset="0"/>
            </a:endParaRP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C00000"/>
      </a:accent2>
      <a:accent3>
        <a:srgbClr val="A5A1A1"/>
      </a:accent3>
      <a:accent4>
        <a:srgbClr val="A5A1A1"/>
      </a:accent4>
      <a:accent5>
        <a:srgbClr val="918485"/>
      </a:accent5>
      <a:accent6>
        <a:srgbClr val="C0CBCB"/>
      </a:accent6>
      <a:hlink>
        <a:srgbClr val="00206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433</Words>
  <Application>Microsoft Office PowerPoint</Application>
  <PresentationFormat>Personalizado</PresentationFormat>
  <Paragraphs>134</Paragraphs>
  <Slides>21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Equidad</vt:lpstr>
      <vt:lpstr>Arquitectura Objetivo MPLA</vt:lpstr>
      <vt:lpstr>Agenda</vt:lpstr>
      <vt:lpstr>Marco metodológico </vt:lpstr>
      <vt:lpstr>Agenda</vt:lpstr>
      <vt:lpstr>Roadmap I</vt:lpstr>
      <vt:lpstr>Roadmap II</vt:lpstr>
      <vt:lpstr>Restricciones</vt:lpstr>
      <vt:lpstr>Cumplimiento sobre roadmap II</vt:lpstr>
      <vt:lpstr>Agenda</vt:lpstr>
      <vt:lpstr>Atributos de calidad</vt:lpstr>
      <vt:lpstr>Agenda</vt:lpstr>
      <vt:lpstr>Proyectos</vt:lpstr>
      <vt:lpstr>Priorización</vt:lpstr>
      <vt:lpstr>Estimación de tiempo</vt:lpstr>
      <vt:lpstr>Estimación de costos</vt:lpstr>
      <vt:lpstr>Mapa de ruta</vt:lpstr>
      <vt:lpstr>Horizonte de tiempo</vt:lpstr>
      <vt:lpstr>Alcance</vt:lpstr>
      <vt:lpstr>Agenda</vt:lpstr>
      <vt:lpstr>Riesgos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maria</cp:lastModifiedBy>
  <cp:revision>264</cp:revision>
  <dcterms:created xsi:type="dcterms:W3CDTF">2013-05-07T01:08:27Z</dcterms:created>
  <dcterms:modified xsi:type="dcterms:W3CDTF">2013-11-24T16:31:02Z</dcterms:modified>
</cp:coreProperties>
</file>