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64FC-3C05-482A-B2C3-A991BF501683}" type="datetimeFigureOut">
              <a:rPr lang="es-CO" smtClean="0"/>
              <a:t>02/07/2013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02337-93B6-43D1-A633-DCAFC5ABE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32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02/07/2013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Rectángulo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02/07/2013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02/07/2013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02/07/2013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02/07/2013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02/07/2013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02/07/2013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Rectángulo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A43909-7C32-4AE2-B433-9BC7CDD912C3}" type="datetimeFigureOut">
              <a:rPr lang="es-MX" smtClean="0"/>
              <a:t>02/07/2013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8 Imagen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4292" y="277900"/>
            <a:ext cx="1915886" cy="1266888"/>
          </a:xfrm>
          <a:prstGeom prst="rect">
            <a:avLst/>
          </a:prstGeom>
        </p:spPr>
      </p:pic>
      <p:pic>
        <p:nvPicPr>
          <p:cNvPr id="2" name="Picture 2" descr="C:\Users\juanjapon\Desktop\fejunesjuma\TECTURAARQUI WARESOFT\Modelo Nivel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42" y="702736"/>
            <a:ext cx="6686551" cy="589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Flecha derecha"/>
          <p:cNvSpPr/>
          <p:nvPr/>
        </p:nvSpPr>
        <p:spPr>
          <a:xfrm>
            <a:off x="489857" y="2890157"/>
            <a:ext cx="1208314" cy="420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41505" y="230738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Confidencialidad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41505" y="2520825"/>
            <a:ext cx="104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Integridad</a:t>
            </a:r>
            <a:endParaRPr lang="es-ES" dirty="0"/>
          </a:p>
        </p:txBody>
      </p:sp>
      <p:sp>
        <p:nvSpPr>
          <p:cNvPr id="6" name="5 Flecha derecha"/>
          <p:cNvSpPr/>
          <p:nvPr/>
        </p:nvSpPr>
        <p:spPr>
          <a:xfrm>
            <a:off x="8629650" y="2920276"/>
            <a:ext cx="1028700" cy="418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9721085" y="2428492"/>
            <a:ext cx="1857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-100% de los datos encriptados del vehículo al servidor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9783820" y="3371416"/>
            <a:ext cx="1731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-100% de los datos viajan con firma digital para asegurar que no son modificados 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4400550" y="911343"/>
            <a:ext cx="3984170" cy="2664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4400549" y="3649020"/>
            <a:ext cx="3984171" cy="285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3208565" y="2597290"/>
            <a:ext cx="1074716" cy="91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Personalizado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C00000"/>
      </a:accent2>
      <a:accent3>
        <a:srgbClr val="A5A1A1"/>
      </a:accent3>
      <a:accent4>
        <a:srgbClr val="A5A1A1"/>
      </a:accent4>
      <a:accent5>
        <a:srgbClr val="918485"/>
      </a:accent5>
      <a:accent6>
        <a:srgbClr val="C0CBCB"/>
      </a:accent6>
      <a:hlink>
        <a:srgbClr val="00206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</TotalTime>
  <Words>29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Equidad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Aguirre</dc:creator>
  <cp:lastModifiedBy>juanjapon</cp:lastModifiedBy>
  <cp:revision>213</cp:revision>
  <dcterms:created xsi:type="dcterms:W3CDTF">2013-05-07T01:08:27Z</dcterms:created>
  <dcterms:modified xsi:type="dcterms:W3CDTF">2013-07-02T20:12:50Z</dcterms:modified>
</cp:coreProperties>
</file>