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6"/>
  </p:notesMasterIdLst>
  <p:sldIdLst>
    <p:sldId id="256" r:id="rId2"/>
    <p:sldId id="274" r:id="rId3"/>
    <p:sldId id="322" r:id="rId4"/>
    <p:sldId id="267" r:id="rId5"/>
    <p:sldId id="356" r:id="rId6"/>
    <p:sldId id="352" r:id="rId7"/>
    <p:sldId id="351" r:id="rId8"/>
    <p:sldId id="357" r:id="rId9"/>
    <p:sldId id="257" r:id="rId10"/>
    <p:sldId id="330" r:id="rId11"/>
    <p:sldId id="331" r:id="rId12"/>
    <p:sldId id="358" r:id="rId13"/>
    <p:sldId id="332" r:id="rId14"/>
    <p:sldId id="333" r:id="rId15"/>
    <p:sldId id="334" r:id="rId16"/>
    <p:sldId id="359" r:id="rId17"/>
    <p:sldId id="343" r:id="rId18"/>
    <p:sldId id="344" r:id="rId19"/>
    <p:sldId id="346" r:id="rId20"/>
    <p:sldId id="345" r:id="rId21"/>
    <p:sldId id="348" r:id="rId22"/>
    <p:sldId id="349" r:id="rId23"/>
    <p:sldId id="360" r:id="rId24"/>
    <p:sldId id="336" r:id="rId25"/>
    <p:sldId id="337" r:id="rId26"/>
    <p:sldId id="338" r:id="rId27"/>
    <p:sldId id="339" r:id="rId28"/>
    <p:sldId id="361" r:id="rId29"/>
    <p:sldId id="326" r:id="rId30"/>
    <p:sldId id="327" r:id="rId31"/>
    <p:sldId id="328" r:id="rId32"/>
    <p:sldId id="362" r:id="rId33"/>
    <p:sldId id="354" r:id="rId34"/>
    <p:sldId id="302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16FFA-E35D-4730-A9A0-DF02A5DA68E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86511D1-5FB6-43BF-8A2B-44631679D420}">
      <dgm:prSet phldrT="[Text]" custT="1"/>
      <dgm:spPr/>
      <dgm:t>
        <a:bodyPr/>
        <a:lstStyle/>
        <a:p>
          <a:r>
            <a:rPr lang="es-CO" sz="2800" dirty="0" smtClean="0"/>
            <a:t>Diseño</a:t>
          </a:r>
          <a:endParaRPr lang="es-CO" sz="3200" dirty="0"/>
        </a:p>
      </dgm:t>
    </dgm:pt>
    <dgm:pt modelId="{ABF5D928-6569-4470-AACB-8C3B390BD236}" type="parTrans" cxnId="{461B4877-46D4-45A5-AD01-9461F337A1EA}">
      <dgm:prSet/>
      <dgm:spPr/>
      <dgm:t>
        <a:bodyPr/>
        <a:lstStyle/>
        <a:p>
          <a:endParaRPr lang="es-CO"/>
        </a:p>
      </dgm:t>
    </dgm:pt>
    <dgm:pt modelId="{C264ED68-B471-49F5-82D4-A02D4D4424C0}" type="sibTrans" cxnId="{461B4877-46D4-45A5-AD01-9461F337A1EA}">
      <dgm:prSet/>
      <dgm:spPr/>
      <dgm:t>
        <a:bodyPr/>
        <a:lstStyle/>
        <a:p>
          <a:endParaRPr lang="es-CO"/>
        </a:p>
      </dgm:t>
    </dgm:pt>
    <dgm:pt modelId="{D2C983A2-FBC3-4EE3-87DA-0AB4FDC98242}">
      <dgm:prSet phldrT="[Text]" custT="1"/>
      <dgm:spPr/>
      <dgm:t>
        <a:bodyPr/>
        <a:lstStyle/>
        <a:p>
          <a:r>
            <a:rPr lang="es-CO" sz="2800" dirty="0" smtClean="0"/>
            <a:t>Planeación</a:t>
          </a:r>
          <a:endParaRPr lang="es-CO" sz="2800" dirty="0"/>
        </a:p>
      </dgm:t>
    </dgm:pt>
    <dgm:pt modelId="{11BE42CA-EA78-40F7-BCA9-F13331C20999}" type="parTrans" cxnId="{C51F271A-562F-4C68-B53D-8F8C4DF472A2}">
      <dgm:prSet/>
      <dgm:spPr/>
      <dgm:t>
        <a:bodyPr/>
        <a:lstStyle/>
        <a:p>
          <a:endParaRPr lang="es-CO"/>
        </a:p>
      </dgm:t>
    </dgm:pt>
    <dgm:pt modelId="{0925EFFD-0C35-4248-922D-071F6965A2BD}" type="sibTrans" cxnId="{C51F271A-562F-4C68-B53D-8F8C4DF472A2}">
      <dgm:prSet/>
      <dgm:spPr/>
      <dgm:t>
        <a:bodyPr/>
        <a:lstStyle/>
        <a:p>
          <a:endParaRPr lang="es-CO"/>
        </a:p>
      </dgm:t>
    </dgm:pt>
    <dgm:pt modelId="{28ECA1CD-7286-474C-930E-A9304FA8244A}">
      <dgm:prSet phldrT="[Text]" custT="1"/>
      <dgm:spPr/>
      <dgm:t>
        <a:bodyPr/>
        <a:lstStyle/>
        <a:p>
          <a:r>
            <a:rPr lang="es-CO" sz="2800" dirty="0" smtClean="0"/>
            <a:t>Implementación</a:t>
          </a:r>
          <a:endParaRPr lang="es-CO" sz="2800" dirty="0"/>
        </a:p>
      </dgm:t>
    </dgm:pt>
    <dgm:pt modelId="{73BF4962-F558-42B1-B9FC-A309B0897E34}" type="parTrans" cxnId="{89E12312-CF22-41C0-8669-70F97695841F}">
      <dgm:prSet/>
      <dgm:spPr/>
      <dgm:t>
        <a:bodyPr/>
        <a:lstStyle/>
        <a:p>
          <a:endParaRPr lang="es-CO"/>
        </a:p>
      </dgm:t>
    </dgm:pt>
    <dgm:pt modelId="{35786E32-03FC-4E82-AAC8-5B9A17D63748}" type="sibTrans" cxnId="{89E12312-CF22-41C0-8669-70F97695841F}">
      <dgm:prSet/>
      <dgm:spPr/>
      <dgm:t>
        <a:bodyPr/>
        <a:lstStyle/>
        <a:p>
          <a:endParaRPr lang="es-CO"/>
        </a:p>
      </dgm:t>
    </dgm:pt>
    <dgm:pt modelId="{15E6A2AF-1AC7-4A45-8EB7-8B8450B13025}">
      <dgm:prSet phldrT="[Text]" custT="1"/>
      <dgm:spPr/>
      <dgm:t>
        <a:bodyPr/>
        <a:lstStyle/>
        <a:p>
          <a:r>
            <a:rPr lang="es-CO" sz="2800" dirty="0" smtClean="0"/>
            <a:t>Pruebas integración</a:t>
          </a:r>
          <a:endParaRPr lang="es-CO" sz="2800" dirty="0"/>
        </a:p>
      </dgm:t>
    </dgm:pt>
    <dgm:pt modelId="{EDD1A25B-6CB5-4E3A-819B-778D780938BC}" type="parTrans" cxnId="{48593D43-5747-4DC9-A750-C1991906F050}">
      <dgm:prSet/>
      <dgm:spPr/>
      <dgm:t>
        <a:bodyPr/>
        <a:lstStyle/>
        <a:p>
          <a:endParaRPr lang="es-CO"/>
        </a:p>
      </dgm:t>
    </dgm:pt>
    <dgm:pt modelId="{1AC0F533-B958-4ED9-A4D7-9109D0350375}" type="sibTrans" cxnId="{48593D43-5747-4DC9-A750-C1991906F050}">
      <dgm:prSet/>
      <dgm:spPr/>
      <dgm:t>
        <a:bodyPr/>
        <a:lstStyle/>
        <a:p>
          <a:endParaRPr lang="es-CO"/>
        </a:p>
      </dgm:t>
    </dgm:pt>
    <dgm:pt modelId="{AC85BA0A-93D5-40C8-8958-257EC4604FD6}">
      <dgm:prSet phldrT="[Text]" custT="1"/>
      <dgm:spPr/>
      <dgm:t>
        <a:bodyPr/>
        <a:lstStyle/>
        <a:p>
          <a:r>
            <a:rPr lang="es-CO" sz="2800" dirty="0" err="1" smtClean="0"/>
            <a:t>Postmortem</a:t>
          </a:r>
          <a:endParaRPr lang="es-CO" sz="2800" dirty="0"/>
        </a:p>
      </dgm:t>
    </dgm:pt>
    <dgm:pt modelId="{690269D7-3AD6-47FC-81D3-67F1F3C47C12}" type="parTrans" cxnId="{CCE3860D-AA07-45F3-AF3B-DFF40722C048}">
      <dgm:prSet/>
      <dgm:spPr/>
      <dgm:t>
        <a:bodyPr/>
        <a:lstStyle/>
        <a:p>
          <a:endParaRPr lang="es-CO"/>
        </a:p>
      </dgm:t>
    </dgm:pt>
    <dgm:pt modelId="{1489FDF1-7832-4049-B788-744C92ED6042}" type="sibTrans" cxnId="{CCE3860D-AA07-45F3-AF3B-DFF40722C048}">
      <dgm:prSet/>
      <dgm:spPr/>
      <dgm:t>
        <a:bodyPr/>
        <a:lstStyle/>
        <a:p>
          <a:endParaRPr lang="es-CO"/>
        </a:p>
      </dgm:t>
    </dgm:pt>
    <dgm:pt modelId="{A4486B04-31A9-4F4B-9CB0-650ED2D4B788}" type="pres">
      <dgm:prSet presAssocID="{E2F16FFA-E35D-4730-A9A0-DF02A5DA68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334DCB6-9A5E-4B57-8DCF-C13ED47EE714}" type="pres">
      <dgm:prSet presAssocID="{E2F16FFA-E35D-4730-A9A0-DF02A5DA68EC}" presName="cycle" presStyleCnt="0"/>
      <dgm:spPr/>
    </dgm:pt>
    <dgm:pt modelId="{A152843A-AED5-4675-BC6E-2723EFEC738A}" type="pres">
      <dgm:prSet presAssocID="{B86511D1-5FB6-43BF-8A2B-44631679D420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0BBD3F-421C-4B14-956B-EA51BF8F59E2}" type="pres">
      <dgm:prSet presAssocID="{C264ED68-B471-49F5-82D4-A02D4D4424C0}" presName="sibTransFirstNode" presStyleLbl="bgShp" presStyleIdx="0" presStyleCnt="1"/>
      <dgm:spPr/>
      <dgm:t>
        <a:bodyPr/>
        <a:lstStyle/>
        <a:p>
          <a:endParaRPr lang="es-CO"/>
        </a:p>
      </dgm:t>
    </dgm:pt>
    <dgm:pt modelId="{E376C050-903A-4599-922B-B8F86CB9358C}" type="pres">
      <dgm:prSet presAssocID="{D2C983A2-FBC3-4EE3-87DA-0AB4FDC98242}" presName="nodeFollowingNodes" presStyleLbl="node1" presStyleIdx="1" presStyleCnt="5" custRadScaleRad="98943" custRadScaleInc="538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EFC378-E2EB-4CD4-97F6-FA422E091D6B}" type="pres">
      <dgm:prSet presAssocID="{28ECA1CD-7286-474C-930E-A9304FA8244A}" presName="nodeFollowingNodes" presStyleLbl="node1" presStyleIdx="2" presStyleCnt="5" custScaleX="114226" custRadScaleRad="97987" custRadScaleInc="-169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537451-9E69-463C-BD6E-0D05451C823F}" type="pres">
      <dgm:prSet presAssocID="{15E6A2AF-1AC7-4A45-8EB7-8B8450B13025}" presName="nodeFollowingNodes" presStyleLbl="node1" presStyleIdx="3" presStyleCnt="5" custRadScaleRad="96806" custRadScaleInc="157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8EA26A-C8E2-4588-9414-9B22D16E0D99}" type="pres">
      <dgm:prSet presAssocID="{AC85BA0A-93D5-40C8-8958-257EC4604FD6}" presName="nodeFollowingNodes" presStyleLbl="node1" presStyleIdx="4" presStyleCnt="5" custRadScaleRad="98251" custRadScaleInc="-577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9E12312-CF22-41C0-8669-70F97695841F}" srcId="{E2F16FFA-E35D-4730-A9A0-DF02A5DA68EC}" destId="{28ECA1CD-7286-474C-930E-A9304FA8244A}" srcOrd="2" destOrd="0" parTransId="{73BF4962-F558-42B1-B9FC-A309B0897E34}" sibTransId="{35786E32-03FC-4E82-AAC8-5B9A17D63748}"/>
    <dgm:cxn modelId="{B32D6EE1-96ED-4349-AF90-DD9E9EDF5B02}" type="presOf" srcId="{15E6A2AF-1AC7-4A45-8EB7-8B8450B13025}" destId="{5B537451-9E69-463C-BD6E-0D05451C823F}" srcOrd="0" destOrd="0" presId="urn:microsoft.com/office/officeart/2005/8/layout/cycle3"/>
    <dgm:cxn modelId="{48593D43-5747-4DC9-A750-C1991906F050}" srcId="{E2F16FFA-E35D-4730-A9A0-DF02A5DA68EC}" destId="{15E6A2AF-1AC7-4A45-8EB7-8B8450B13025}" srcOrd="3" destOrd="0" parTransId="{EDD1A25B-6CB5-4E3A-819B-778D780938BC}" sibTransId="{1AC0F533-B958-4ED9-A4D7-9109D0350375}"/>
    <dgm:cxn modelId="{461B4877-46D4-45A5-AD01-9461F337A1EA}" srcId="{E2F16FFA-E35D-4730-A9A0-DF02A5DA68EC}" destId="{B86511D1-5FB6-43BF-8A2B-44631679D420}" srcOrd="0" destOrd="0" parTransId="{ABF5D928-6569-4470-AACB-8C3B390BD236}" sibTransId="{C264ED68-B471-49F5-82D4-A02D4D4424C0}"/>
    <dgm:cxn modelId="{E4735633-9EFC-4D2E-B3BF-87FDAF09CE22}" type="presOf" srcId="{28ECA1CD-7286-474C-930E-A9304FA8244A}" destId="{77EFC378-E2EB-4CD4-97F6-FA422E091D6B}" srcOrd="0" destOrd="0" presId="urn:microsoft.com/office/officeart/2005/8/layout/cycle3"/>
    <dgm:cxn modelId="{5EA86F55-7E19-4472-BD57-A93D1712E335}" type="presOf" srcId="{AC85BA0A-93D5-40C8-8958-257EC4604FD6}" destId="{1E8EA26A-C8E2-4588-9414-9B22D16E0D99}" srcOrd="0" destOrd="0" presId="urn:microsoft.com/office/officeart/2005/8/layout/cycle3"/>
    <dgm:cxn modelId="{E0212EBB-FCC8-440F-8939-D32D7A09119A}" type="presOf" srcId="{D2C983A2-FBC3-4EE3-87DA-0AB4FDC98242}" destId="{E376C050-903A-4599-922B-B8F86CB9358C}" srcOrd="0" destOrd="0" presId="urn:microsoft.com/office/officeart/2005/8/layout/cycle3"/>
    <dgm:cxn modelId="{1A6AF441-DD80-40A1-9632-D41CEB5333E2}" type="presOf" srcId="{B86511D1-5FB6-43BF-8A2B-44631679D420}" destId="{A152843A-AED5-4675-BC6E-2723EFEC738A}" srcOrd="0" destOrd="0" presId="urn:microsoft.com/office/officeart/2005/8/layout/cycle3"/>
    <dgm:cxn modelId="{CCE3860D-AA07-45F3-AF3B-DFF40722C048}" srcId="{E2F16FFA-E35D-4730-A9A0-DF02A5DA68EC}" destId="{AC85BA0A-93D5-40C8-8958-257EC4604FD6}" srcOrd="4" destOrd="0" parTransId="{690269D7-3AD6-47FC-81D3-67F1F3C47C12}" sibTransId="{1489FDF1-7832-4049-B788-744C92ED6042}"/>
    <dgm:cxn modelId="{C51F271A-562F-4C68-B53D-8F8C4DF472A2}" srcId="{E2F16FFA-E35D-4730-A9A0-DF02A5DA68EC}" destId="{D2C983A2-FBC3-4EE3-87DA-0AB4FDC98242}" srcOrd="1" destOrd="0" parTransId="{11BE42CA-EA78-40F7-BCA9-F13331C20999}" sibTransId="{0925EFFD-0C35-4248-922D-071F6965A2BD}"/>
    <dgm:cxn modelId="{5899ED1F-50C9-4BA9-B4CB-AE4CD466EE31}" type="presOf" srcId="{E2F16FFA-E35D-4730-A9A0-DF02A5DA68EC}" destId="{A4486B04-31A9-4F4B-9CB0-650ED2D4B788}" srcOrd="0" destOrd="0" presId="urn:microsoft.com/office/officeart/2005/8/layout/cycle3"/>
    <dgm:cxn modelId="{AD6F9AA0-1F2B-4FFB-A897-51C15D119734}" type="presOf" srcId="{C264ED68-B471-49F5-82D4-A02D4D4424C0}" destId="{530BBD3F-421C-4B14-956B-EA51BF8F59E2}" srcOrd="0" destOrd="0" presId="urn:microsoft.com/office/officeart/2005/8/layout/cycle3"/>
    <dgm:cxn modelId="{39CED38B-8A04-424C-8E30-19664798B23F}" type="presParOf" srcId="{A4486B04-31A9-4F4B-9CB0-650ED2D4B788}" destId="{B334DCB6-9A5E-4B57-8DCF-C13ED47EE714}" srcOrd="0" destOrd="0" presId="urn:microsoft.com/office/officeart/2005/8/layout/cycle3"/>
    <dgm:cxn modelId="{98A3B8D3-562C-4C57-B9B0-732C11956B8D}" type="presParOf" srcId="{B334DCB6-9A5E-4B57-8DCF-C13ED47EE714}" destId="{A152843A-AED5-4675-BC6E-2723EFEC738A}" srcOrd="0" destOrd="0" presId="urn:microsoft.com/office/officeart/2005/8/layout/cycle3"/>
    <dgm:cxn modelId="{EE206BAE-CBF7-4B7D-9ABB-94F42D534056}" type="presParOf" srcId="{B334DCB6-9A5E-4B57-8DCF-C13ED47EE714}" destId="{530BBD3F-421C-4B14-956B-EA51BF8F59E2}" srcOrd="1" destOrd="0" presId="urn:microsoft.com/office/officeart/2005/8/layout/cycle3"/>
    <dgm:cxn modelId="{2513B062-725D-42A2-82FA-13FF3B55E669}" type="presParOf" srcId="{B334DCB6-9A5E-4B57-8DCF-C13ED47EE714}" destId="{E376C050-903A-4599-922B-B8F86CB9358C}" srcOrd="2" destOrd="0" presId="urn:microsoft.com/office/officeart/2005/8/layout/cycle3"/>
    <dgm:cxn modelId="{EAB87638-FBF8-4107-9F9A-E0E3D9E42F51}" type="presParOf" srcId="{B334DCB6-9A5E-4B57-8DCF-C13ED47EE714}" destId="{77EFC378-E2EB-4CD4-97F6-FA422E091D6B}" srcOrd="3" destOrd="0" presId="urn:microsoft.com/office/officeart/2005/8/layout/cycle3"/>
    <dgm:cxn modelId="{FBA05C35-672B-4267-BA6F-A1B4DCB7E2B4}" type="presParOf" srcId="{B334DCB6-9A5E-4B57-8DCF-C13ED47EE714}" destId="{5B537451-9E69-463C-BD6E-0D05451C823F}" srcOrd="4" destOrd="0" presId="urn:microsoft.com/office/officeart/2005/8/layout/cycle3"/>
    <dgm:cxn modelId="{2B8530B0-C496-4FD3-A5CB-CCE0FF21737A}" type="presParOf" srcId="{B334DCB6-9A5E-4B57-8DCF-C13ED47EE714}" destId="{1E8EA26A-C8E2-4588-9414-9B22D16E0D9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3E4FE-D1DD-4E83-A378-AC97A5F7C22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084E486-9810-47F9-95BB-9FBEEEB7967A}">
      <dgm:prSet phldrT="[Texto]" custT="1"/>
      <dgm:spPr/>
      <dgm:t>
        <a:bodyPr/>
        <a:lstStyle/>
        <a:p>
          <a:r>
            <a:rPr lang="es-ES" sz="2500" dirty="0" smtClean="0"/>
            <a:t>Automatización de procesos </a:t>
          </a:r>
          <a:r>
            <a:rPr lang="es-ES" sz="2400" dirty="0" smtClean="0"/>
            <a:t>transaccionales</a:t>
          </a:r>
          <a:endParaRPr lang="es-ES" sz="2500" dirty="0"/>
        </a:p>
      </dgm:t>
    </dgm:pt>
    <dgm:pt modelId="{27BD40C5-F444-4279-8AB2-92B2098A3A24}" type="parTrans" cxnId="{FC55727C-93B9-4756-A8BE-A6B16FA7B625}">
      <dgm:prSet/>
      <dgm:spPr/>
      <dgm:t>
        <a:bodyPr/>
        <a:lstStyle/>
        <a:p>
          <a:endParaRPr lang="es-ES"/>
        </a:p>
      </dgm:t>
    </dgm:pt>
    <dgm:pt modelId="{555CD0F7-9606-465D-8323-7096E4634E09}" type="sibTrans" cxnId="{FC55727C-93B9-4756-A8BE-A6B16FA7B625}">
      <dgm:prSet/>
      <dgm:spPr/>
      <dgm:t>
        <a:bodyPr/>
        <a:lstStyle/>
        <a:p>
          <a:endParaRPr lang="es-ES"/>
        </a:p>
      </dgm:t>
    </dgm:pt>
    <dgm:pt modelId="{EB97CB10-44B6-49C4-BFEE-6810B22F3DFC}">
      <dgm:prSet phldrT="[Texto]" custT="1"/>
      <dgm:spPr/>
      <dgm:t>
        <a:bodyPr/>
        <a:lstStyle/>
        <a:p>
          <a:r>
            <a:rPr lang="es-ES" sz="2400" dirty="0" smtClean="0"/>
            <a:t>Proceso de retro alimentación de clientes y productos</a:t>
          </a:r>
          <a:endParaRPr lang="es-ES" sz="2400" dirty="0"/>
        </a:p>
      </dgm:t>
    </dgm:pt>
    <dgm:pt modelId="{5C535BA9-0C55-4B07-B467-DD68F494DE89}" type="parTrans" cxnId="{D31D5281-B880-4F0C-851E-75123431ABCA}">
      <dgm:prSet/>
      <dgm:spPr/>
      <dgm:t>
        <a:bodyPr/>
        <a:lstStyle/>
        <a:p>
          <a:endParaRPr lang="es-ES"/>
        </a:p>
      </dgm:t>
    </dgm:pt>
    <dgm:pt modelId="{1C1E8ECC-C88A-469B-98B1-4D2F931A5C99}" type="sibTrans" cxnId="{D31D5281-B880-4F0C-851E-75123431ABCA}">
      <dgm:prSet/>
      <dgm:spPr/>
      <dgm:t>
        <a:bodyPr/>
        <a:lstStyle/>
        <a:p>
          <a:endParaRPr lang="es-ES"/>
        </a:p>
      </dgm:t>
    </dgm:pt>
    <dgm:pt modelId="{44F0BD8C-904A-49BD-A863-D4157DC5180D}" type="pres">
      <dgm:prSet presAssocID="{4403E4FE-D1DD-4E83-A378-AC97A5F7C220}" presName="arrowDiagram" presStyleCnt="0">
        <dgm:presLayoutVars>
          <dgm:chMax val="5"/>
          <dgm:dir/>
          <dgm:resizeHandles val="exact"/>
        </dgm:presLayoutVars>
      </dgm:prSet>
      <dgm:spPr/>
    </dgm:pt>
    <dgm:pt modelId="{EC488BEB-95EE-43D4-8D77-B625D8DED874}" type="pres">
      <dgm:prSet presAssocID="{4403E4FE-D1DD-4E83-A378-AC97A5F7C220}" presName="arrow" presStyleLbl="bgShp" presStyleIdx="0" presStyleCnt="1"/>
      <dgm:spPr/>
    </dgm:pt>
    <dgm:pt modelId="{05E847D2-6F17-4748-A226-6131655BE4AE}" type="pres">
      <dgm:prSet presAssocID="{4403E4FE-D1DD-4E83-A378-AC97A5F7C220}" presName="arrowDiagram2" presStyleCnt="0"/>
      <dgm:spPr/>
    </dgm:pt>
    <dgm:pt modelId="{67D88B9B-42B0-4D74-9D79-0DB351B91485}" type="pres">
      <dgm:prSet presAssocID="{B084E486-9810-47F9-95BB-9FBEEEB7967A}" presName="bullet2a" presStyleLbl="node1" presStyleIdx="0" presStyleCnt="2"/>
      <dgm:spPr/>
    </dgm:pt>
    <dgm:pt modelId="{01133C06-42E0-42A8-BCDE-244E336E2DB3}" type="pres">
      <dgm:prSet presAssocID="{B084E486-9810-47F9-95BB-9FBEEEB7967A}" presName="textBox2a" presStyleLbl="revTx" presStyleIdx="0" presStyleCnt="2" custScaleX="130475" custScaleY="6186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839998-FB2E-43E7-96F5-E6FEED8E5B23}" type="pres">
      <dgm:prSet presAssocID="{EB97CB10-44B6-49C4-BFEE-6810B22F3DFC}" presName="bullet2b" presStyleLbl="node1" presStyleIdx="1" presStyleCnt="2"/>
      <dgm:spPr/>
    </dgm:pt>
    <dgm:pt modelId="{98CCDBC4-EB12-4F51-A275-F053B2F53AF7}" type="pres">
      <dgm:prSet presAssocID="{EB97CB10-44B6-49C4-BFEE-6810B22F3DFC}" presName="textBox2b" presStyleLbl="revTx" presStyleIdx="1" presStyleCnt="2" custScaleX="134195" custScaleY="57170" custLinFactNeighborX="10595" custLinFactNeighborY="-1149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24E4370-9C41-4BEF-B491-9ABE4584DF2F}" type="presOf" srcId="{4403E4FE-D1DD-4E83-A378-AC97A5F7C220}" destId="{44F0BD8C-904A-49BD-A863-D4157DC5180D}" srcOrd="0" destOrd="0" presId="urn:microsoft.com/office/officeart/2005/8/layout/arrow2"/>
    <dgm:cxn modelId="{24CACFD2-72C6-4418-B4A2-7E540B6B6152}" type="presOf" srcId="{B084E486-9810-47F9-95BB-9FBEEEB7967A}" destId="{01133C06-42E0-42A8-BCDE-244E336E2DB3}" srcOrd="0" destOrd="0" presId="urn:microsoft.com/office/officeart/2005/8/layout/arrow2"/>
    <dgm:cxn modelId="{FC55727C-93B9-4756-A8BE-A6B16FA7B625}" srcId="{4403E4FE-D1DD-4E83-A378-AC97A5F7C220}" destId="{B084E486-9810-47F9-95BB-9FBEEEB7967A}" srcOrd="0" destOrd="0" parTransId="{27BD40C5-F444-4279-8AB2-92B2098A3A24}" sibTransId="{555CD0F7-9606-465D-8323-7096E4634E09}"/>
    <dgm:cxn modelId="{74B11690-CAA7-4856-9FC2-F2BF0C31ADFD}" type="presOf" srcId="{EB97CB10-44B6-49C4-BFEE-6810B22F3DFC}" destId="{98CCDBC4-EB12-4F51-A275-F053B2F53AF7}" srcOrd="0" destOrd="0" presId="urn:microsoft.com/office/officeart/2005/8/layout/arrow2"/>
    <dgm:cxn modelId="{D31D5281-B880-4F0C-851E-75123431ABCA}" srcId="{4403E4FE-D1DD-4E83-A378-AC97A5F7C220}" destId="{EB97CB10-44B6-49C4-BFEE-6810B22F3DFC}" srcOrd="1" destOrd="0" parTransId="{5C535BA9-0C55-4B07-B467-DD68F494DE89}" sibTransId="{1C1E8ECC-C88A-469B-98B1-4D2F931A5C99}"/>
    <dgm:cxn modelId="{A2C58155-4C91-4CD0-B70F-E31C1469B36F}" type="presParOf" srcId="{44F0BD8C-904A-49BD-A863-D4157DC5180D}" destId="{EC488BEB-95EE-43D4-8D77-B625D8DED874}" srcOrd="0" destOrd="0" presId="urn:microsoft.com/office/officeart/2005/8/layout/arrow2"/>
    <dgm:cxn modelId="{35F0B3CA-D6FB-40C7-985D-AEB3D286882C}" type="presParOf" srcId="{44F0BD8C-904A-49BD-A863-D4157DC5180D}" destId="{05E847D2-6F17-4748-A226-6131655BE4AE}" srcOrd="1" destOrd="0" presId="urn:microsoft.com/office/officeart/2005/8/layout/arrow2"/>
    <dgm:cxn modelId="{31D9132E-BC40-43DE-B4AB-E950484D40DE}" type="presParOf" srcId="{05E847D2-6F17-4748-A226-6131655BE4AE}" destId="{67D88B9B-42B0-4D74-9D79-0DB351B91485}" srcOrd="0" destOrd="0" presId="urn:microsoft.com/office/officeart/2005/8/layout/arrow2"/>
    <dgm:cxn modelId="{41CD74EE-CDD0-49DB-9469-A9B6245166C1}" type="presParOf" srcId="{05E847D2-6F17-4748-A226-6131655BE4AE}" destId="{01133C06-42E0-42A8-BCDE-244E336E2DB3}" srcOrd="1" destOrd="0" presId="urn:microsoft.com/office/officeart/2005/8/layout/arrow2"/>
    <dgm:cxn modelId="{80BB2438-B71C-4173-A641-F9DD57D4CCF3}" type="presParOf" srcId="{05E847D2-6F17-4748-A226-6131655BE4AE}" destId="{68839998-FB2E-43E7-96F5-E6FEED8E5B23}" srcOrd="2" destOrd="0" presId="urn:microsoft.com/office/officeart/2005/8/layout/arrow2"/>
    <dgm:cxn modelId="{D6F8C4B7-91BD-44A8-A5BE-D7B74DA27FCC}" type="presParOf" srcId="{05E847D2-6F17-4748-A226-6131655BE4AE}" destId="{98CCDBC4-EB12-4F51-A275-F053B2F53AF7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C299F-1E2D-4766-B344-21FE94B6CD2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67D679B-1B56-4B3F-B5DF-ECF67A5C448A}">
      <dgm:prSet phldrT="[Text]" custT="1"/>
      <dgm:spPr/>
      <dgm:t>
        <a:bodyPr/>
        <a:lstStyle/>
        <a:p>
          <a:r>
            <a:rPr lang="es-CO" sz="2800" dirty="0" smtClean="0"/>
            <a:t>Proceso ordenes de compra</a:t>
          </a:r>
          <a:endParaRPr lang="es-CO" sz="2800" dirty="0"/>
        </a:p>
      </dgm:t>
    </dgm:pt>
    <dgm:pt modelId="{4AA0C146-B60B-471B-8461-9F6C84ED4304}" type="parTrans" cxnId="{3CAC0A0B-FBE1-4A66-B595-E7B0209505AA}">
      <dgm:prSet/>
      <dgm:spPr/>
      <dgm:t>
        <a:bodyPr/>
        <a:lstStyle/>
        <a:p>
          <a:endParaRPr lang="es-CO"/>
        </a:p>
      </dgm:t>
    </dgm:pt>
    <dgm:pt modelId="{E195F961-D94C-4D2C-9B31-BDBE14A48A34}" type="sibTrans" cxnId="{3CAC0A0B-FBE1-4A66-B595-E7B0209505AA}">
      <dgm:prSet/>
      <dgm:spPr/>
      <dgm:t>
        <a:bodyPr/>
        <a:lstStyle/>
        <a:p>
          <a:endParaRPr lang="es-CO"/>
        </a:p>
      </dgm:t>
    </dgm:pt>
    <dgm:pt modelId="{32F9F205-6164-4727-AEAA-908232C39494}">
      <dgm:prSet phldrT="[Text]" custT="1"/>
      <dgm:spPr/>
      <dgm:t>
        <a:bodyPr/>
        <a:lstStyle/>
        <a:p>
          <a:r>
            <a:rPr lang="es-CO" sz="2800" dirty="0" smtClean="0"/>
            <a:t>Proceso de subastas</a:t>
          </a:r>
          <a:endParaRPr lang="es-CO" sz="2800" dirty="0"/>
        </a:p>
      </dgm:t>
    </dgm:pt>
    <dgm:pt modelId="{6B03F881-554C-4DDD-B303-DC83DB64EB75}" type="parTrans" cxnId="{32BD52E3-E184-4D1E-A2BB-68032349DD9C}">
      <dgm:prSet/>
      <dgm:spPr/>
      <dgm:t>
        <a:bodyPr/>
        <a:lstStyle/>
        <a:p>
          <a:endParaRPr lang="es-CO"/>
        </a:p>
      </dgm:t>
    </dgm:pt>
    <dgm:pt modelId="{C0BD59AF-C102-462A-8B00-8CA3DF645E41}" type="sibTrans" cxnId="{32BD52E3-E184-4D1E-A2BB-68032349DD9C}">
      <dgm:prSet/>
      <dgm:spPr/>
      <dgm:t>
        <a:bodyPr/>
        <a:lstStyle/>
        <a:p>
          <a:endParaRPr lang="es-CO"/>
        </a:p>
      </dgm:t>
    </dgm:pt>
    <dgm:pt modelId="{BE39D6D3-956A-48B9-BE40-847B5F511157}">
      <dgm:prSet phldrT="[Text]" custT="1"/>
      <dgm:spPr/>
      <dgm:t>
        <a:bodyPr/>
        <a:lstStyle/>
        <a:p>
          <a:r>
            <a:rPr lang="es-CO" sz="2800" dirty="0" smtClean="0"/>
            <a:t>Proceso de cotizaciones</a:t>
          </a:r>
          <a:endParaRPr lang="es-CO" sz="2800" dirty="0"/>
        </a:p>
      </dgm:t>
    </dgm:pt>
    <dgm:pt modelId="{1A297252-73C3-4B32-9281-DB032125D7B3}" type="parTrans" cxnId="{D2E91EAD-7316-45CF-8CA2-926005C967F7}">
      <dgm:prSet/>
      <dgm:spPr/>
      <dgm:t>
        <a:bodyPr/>
        <a:lstStyle/>
        <a:p>
          <a:endParaRPr lang="es-CO"/>
        </a:p>
      </dgm:t>
    </dgm:pt>
    <dgm:pt modelId="{19317C93-C053-4544-9EF7-15AD3251670E}" type="sibTrans" cxnId="{D2E91EAD-7316-45CF-8CA2-926005C967F7}">
      <dgm:prSet/>
      <dgm:spPr/>
      <dgm:t>
        <a:bodyPr/>
        <a:lstStyle/>
        <a:p>
          <a:endParaRPr lang="es-CO"/>
        </a:p>
      </dgm:t>
    </dgm:pt>
    <dgm:pt modelId="{24F3F8B7-F22E-4BB8-8E3C-0B0E8F2E2A10}">
      <dgm:prSet phldrT="[Text]" custT="1"/>
      <dgm:spPr/>
      <dgm:t>
        <a:bodyPr/>
        <a:lstStyle/>
        <a:p>
          <a:r>
            <a:rPr lang="es-CO" sz="2800" dirty="0" smtClean="0"/>
            <a:t>Proceso de bolsa</a:t>
          </a:r>
          <a:endParaRPr lang="es-CO" sz="2800" dirty="0"/>
        </a:p>
      </dgm:t>
    </dgm:pt>
    <dgm:pt modelId="{F0B5925B-6F27-4526-8D61-D8DFEE08B614}" type="parTrans" cxnId="{8AAAE1E2-7F84-4639-9D12-F46337A7F915}">
      <dgm:prSet/>
      <dgm:spPr/>
      <dgm:t>
        <a:bodyPr/>
        <a:lstStyle/>
        <a:p>
          <a:endParaRPr lang="es-CO"/>
        </a:p>
      </dgm:t>
    </dgm:pt>
    <dgm:pt modelId="{51D83051-B008-4957-9351-5BAAB1B408C6}" type="sibTrans" cxnId="{8AAAE1E2-7F84-4639-9D12-F46337A7F915}">
      <dgm:prSet/>
      <dgm:spPr/>
      <dgm:t>
        <a:bodyPr/>
        <a:lstStyle/>
        <a:p>
          <a:endParaRPr lang="es-CO"/>
        </a:p>
      </dgm:t>
    </dgm:pt>
    <dgm:pt modelId="{2842FDF4-F30F-476F-9625-59F24C175538}">
      <dgm:prSet phldrT="[Text]" custT="1"/>
      <dgm:spPr/>
      <dgm:t>
        <a:bodyPr/>
        <a:lstStyle/>
        <a:p>
          <a:r>
            <a:rPr lang="es-CO" sz="2200" dirty="0" smtClean="0"/>
            <a:t>Proceso Retroalimentación</a:t>
          </a:r>
          <a:endParaRPr lang="es-CO" sz="2200" dirty="0"/>
        </a:p>
      </dgm:t>
    </dgm:pt>
    <dgm:pt modelId="{14CA04CF-F85D-49D4-B9E6-A7EC23D5828F}" type="parTrans" cxnId="{ED70AA34-CCD8-445E-98CE-6EED9825BC8B}">
      <dgm:prSet/>
      <dgm:spPr/>
      <dgm:t>
        <a:bodyPr/>
        <a:lstStyle/>
        <a:p>
          <a:endParaRPr lang="es-CO"/>
        </a:p>
      </dgm:t>
    </dgm:pt>
    <dgm:pt modelId="{812AD2D0-1547-46EA-8C52-F3361B804332}" type="sibTrans" cxnId="{ED70AA34-CCD8-445E-98CE-6EED9825BC8B}">
      <dgm:prSet/>
      <dgm:spPr/>
      <dgm:t>
        <a:bodyPr/>
        <a:lstStyle/>
        <a:p>
          <a:endParaRPr lang="es-CO"/>
        </a:p>
      </dgm:t>
    </dgm:pt>
    <dgm:pt modelId="{5CD1506F-4A17-44D9-A2E3-4F6AFAFF2F1C}" type="pres">
      <dgm:prSet presAssocID="{F31C299F-1E2D-4766-B344-21FE94B6CD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575B415-E2D0-493A-A903-AECC6B74B50D}" type="pres">
      <dgm:prSet presAssocID="{F31C299F-1E2D-4766-B344-21FE94B6CD27}" presName="arrow" presStyleLbl="bgShp" presStyleIdx="0" presStyleCnt="1"/>
      <dgm:spPr/>
    </dgm:pt>
    <dgm:pt modelId="{78381880-D149-4E0F-A468-8D771BAB74F0}" type="pres">
      <dgm:prSet presAssocID="{F31C299F-1E2D-4766-B344-21FE94B6CD27}" presName="points" presStyleCnt="0"/>
      <dgm:spPr/>
    </dgm:pt>
    <dgm:pt modelId="{54C187D5-2C2D-4C2F-A60E-3469E1EEFDD0}" type="pres">
      <dgm:prSet presAssocID="{B67D679B-1B56-4B3F-B5DF-ECF67A5C448A}" presName="compositeA" presStyleCnt="0"/>
      <dgm:spPr/>
    </dgm:pt>
    <dgm:pt modelId="{3E4F4330-D73D-42C7-930B-A81D01818FC6}" type="pres">
      <dgm:prSet presAssocID="{B67D679B-1B56-4B3F-B5DF-ECF67A5C448A}" presName="textA" presStyleLbl="revTx" presStyleIdx="0" presStyleCnt="5" custScaleX="3189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9BA5F0-BE50-47D1-9D21-AA3722A07EA0}" type="pres">
      <dgm:prSet presAssocID="{B67D679B-1B56-4B3F-B5DF-ECF67A5C448A}" presName="circleA" presStyleLbl="node1" presStyleIdx="0" presStyleCnt="5"/>
      <dgm:spPr/>
    </dgm:pt>
    <dgm:pt modelId="{3399B8C3-7366-4441-B35A-9C86A5510D38}" type="pres">
      <dgm:prSet presAssocID="{B67D679B-1B56-4B3F-B5DF-ECF67A5C448A}" presName="spaceA" presStyleCnt="0"/>
      <dgm:spPr/>
    </dgm:pt>
    <dgm:pt modelId="{884690C1-28E9-4A60-B570-5937D50A0B11}" type="pres">
      <dgm:prSet presAssocID="{E195F961-D94C-4D2C-9B31-BDBE14A48A34}" presName="space" presStyleCnt="0"/>
      <dgm:spPr/>
    </dgm:pt>
    <dgm:pt modelId="{326AB2FA-1382-4F7A-B64D-136CEAE66EE7}" type="pres">
      <dgm:prSet presAssocID="{32F9F205-6164-4727-AEAA-908232C39494}" presName="compositeB" presStyleCnt="0"/>
      <dgm:spPr/>
    </dgm:pt>
    <dgm:pt modelId="{79B09DDB-E8D9-47B0-86CB-5CCB0C38CFDC}" type="pres">
      <dgm:prSet presAssocID="{32F9F205-6164-4727-AEAA-908232C39494}" presName="textB" presStyleLbl="revTx" presStyleIdx="1" presStyleCnt="5" custScaleX="2890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E8FA65-9A27-4459-A1F2-9872A74F52A1}" type="pres">
      <dgm:prSet presAssocID="{32F9F205-6164-4727-AEAA-908232C39494}" presName="circleB" presStyleLbl="node1" presStyleIdx="1" presStyleCnt="5"/>
      <dgm:spPr/>
    </dgm:pt>
    <dgm:pt modelId="{18C1B948-B781-443A-B63F-D5EFC1467DEF}" type="pres">
      <dgm:prSet presAssocID="{32F9F205-6164-4727-AEAA-908232C39494}" presName="spaceB" presStyleCnt="0"/>
      <dgm:spPr/>
    </dgm:pt>
    <dgm:pt modelId="{4A2488C0-0138-469A-A7AD-1C56752AAB5A}" type="pres">
      <dgm:prSet presAssocID="{C0BD59AF-C102-462A-8B00-8CA3DF645E41}" presName="space" presStyleCnt="0"/>
      <dgm:spPr/>
    </dgm:pt>
    <dgm:pt modelId="{1DAEFD91-BC73-4930-B159-40868FBB22F0}" type="pres">
      <dgm:prSet presAssocID="{BE39D6D3-956A-48B9-BE40-847B5F511157}" presName="compositeA" presStyleCnt="0"/>
      <dgm:spPr/>
    </dgm:pt>
    <dgm:pt modelId="{14E80C3C-60D2-42E1-A287-AEAAA14531C7}" type="pres">
      <dgm:prSet presAssocID="{BE39D6D3-956A-48B9-BE40-847B5F511157}" presName="textA" presStyleLbl="revTx" presStyleIdx="2" presStyleCnt="5" custScaleX="29061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0D58F11-7CE5-485D-9160-9E20CFFE0EA6}" type="pres">
      <dgm:prSet presAssocID="{BE39D6D3-956A-48B9-BE40-847B5F511157}" presName="circleA" presStyleLbl="node1" presStyleIdx="2" presStyleCnt="5"/>
      <dgm:spPr/>
    </dgm:pt>
    <dgm:pt modelId="{095E410B-F833-47F8-B148-FE4C53C66123}" type="pres">
      <dgm:prSet presAssocID="{BE39D6D3-956A-48B9-BE40-847B5F511157}" presName="spaceA" presStyleCnt="0"/>
      <dgm:spPr/>
    </dgm:pt>
    <dgm:pt modelId="{B32905AB-4B86-447C-ABE1-0E9DF394F118}" type="pres">
      <dgm:prSet presAssocID="{19317C93-C053-4544-9EF7-15AD3251670E}" presName="space" presStyleCnt="0"/>
      <dgm:spPr/>
    </dgm:pt>
    <dgm:pt modelId="{BE6AEA76-D332-440C-A7E7-46ACC23F8690}" type="pres">
      <dgm:prSet presAssocID="{24F3F8B7-F22E-4BB8-8E3C-0B0E8F2E2A10}" presName="compositeB" presStyleCnt="0"/>
      <dgm:spPr/>
    </dgm:pt>
    <dgm:pt modelId="{10A0BCF5-25F8-4126-932A-404A698FA072}" type="pres">
      <dgm:prSet presAssocID="{24F3F8B7-F22E-4BB8-8E3C-0B0E8F2E2A10}" presName="textB" presStyleLbl="revTx" presStyleIdx="3" presStyleCnt="5" custScaleX="2290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AEB806-B4B3-4A7E-822A-C737886057A7}" type="pres">
      <dgm:prSet presAssocID="{24F3F8B7-F22E-4BB8-8E3C-0B0E8F2E2A10}" presName="circleB" presStyleLbl="node1" presStyleIdx="3" presStyleCnt="5"/>
      <dgm:spPr/>
    </dgm:pt>
    <dgm:pt modelId="{E0446BC2-7C91-4977-9C10-D984A36A6717}" type="pres">
      <dgm:prSet presAssocID="{24F3F8B7-F22E-4BB8-8E3C-0B0E8F2E2A10}" presName="spaceB" presStyleCnt="0"/>
      <dgm:spPr/>
    </dgm:pt>
    <dgm:pt modelId="{4D5C8D4C-4DF0-40AD-9E05-00353FB96727}" type="pres">
      <dgm:prSet presAssocID="{51D83051-B008-4957-9351-5BAAB1B408C6}" presName="space" presStyleCnt="0"/>
      <dgm:spPr/>
    </dgm:pt>
    <dgm:pt modelId="{972B4BDE-574C-4824-93BD-9D5CB9F1C5CA}" type="pres">
      <dgm:prSet presAssocID="{2842FDF4-F30F-476F-9625-59F24C175538}" presName="compositeA" presStyleCnt="0"/>
      <dgm:spPr/>
    </dgm:pt>
    <dgm:pt modelId="{430B2036-5D48-4784-BB8C-B778D6F8F044}" type="pres">
      <dgm:prSet presAssocID="{2842FDF4-F30F-476F-9625-59F24C175538}" presName="textA" presStyleLbl="revTx" presStyleIdx="4" presStyleCnt="5" custScaleX="33179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B3F24E-4E40-4ED6-9C41-203D90C16515}" type="pres">
      <dgm:prSet presAssocID="{2842FDF4-F30F-476F-9625-59F24C175538}" presName="circleA" presStyleLbl="node1" presStyleIdx="4" presStyleCnt="5"/>
      <dgm:spPr/>
    </dgm:pt>
    <dgm:pt modelId="{0F254B61-DBCB-4652-8960-8B6B9B98AC75}" type="pres">
      <dgm:prSet presAssocID="{2842FDF4-F30F-476F-9625-59F24C175538}" presName="spaceA" presStyleCnt="0"/>
      <dgm:spPr/>
    </dgm:pt>
  </dgm:ptLst>
  <dgm:cxnLst>
    <dgm:cxn modelId="{B9F91B9F-9673-43E0-8409-29F7CC204FD0}" type="presOf" srcId="{32F9F205-6164-4727-AEAA-908232C39494}" destId="{79B09DDB-E8D9-47B0-86CB-5CCB0C38CFDC}" srcOrd="0" destOrd="0" presId="urn:microsoft.com/office/officeart/2005/8/layout/hProcess11"/>
    <dgm:cxn modelId="{2E9B5996-CBA3-49E0-9F70-1DDED124D268}" type="presOf" srcId="{24F3F8B7-F22E-4BB8-8E3C-0B0E8F2E2A10}" destId="{10A0BCF5-25F8-4126-932A-404A698FA072}" srcOrd="0" destOrd="0" presId="urn:microsoft.com/office/officeart/2005/8/layout/hProcess11"/>
    <dgm:cxn modelId="{AF4DFA35-95BA-403D-8183-40BF2872CD9D}" type="presOf" srcId="{B67D679B-1B56-4B3F-B5DF-ECF67A5C448A}" destId="{3E4F4330-D73D-42C7-930B-A81D01818FC6}" srcOrd="0" destOrd="0" presId="urn:microsoft.com/office/officeart/2005/8/layout/hProcess11"/>
    <dgm:cxn modelId="{D2E91EAD-7316-45CF-8CA2-926005C967F7}" srcId="{F31C299F-1E2D-4766-B344-21FE94B6CD27}" destId="{BE39D6D3-956A-48B9-BE40-847B5F511157}" srcOrd="2" destOrd="0" parTransId="{1A297252-73C3-4B32-9281-DB032125D7B3}" sibTransId="{19317C93-C053-4544-9EF7-15AD3251670E}"/>
    <dgm:cxn modelId="{08D9BDEF-D94C-4CEA-AEE8-B32999BA0BD4}" type="presOf" srcId="{BE39D6D3-956A-48B9-BE40-847B5F511157}" destId="{14E80C3C-60D2-42E1-A287-AEAAA14531C7}" srcOrd="0" destOrd="0" presId="urn:microsoft.com/office/officeart/2005/8/layout/hProcess11"/>
    <dgm:cxn modelId="{3CAC0A0B-FBE1-4A66-B595-E7B0209505AA}" srcId="{F31C299F-1E2D-4766-B344-21FE94B6CD27}" destId="{B67D679B-1B56-4B3F-B5DF-ECF67A5C448A}" srcOrd="0" destOrd="0" parTransId="{4AA0C146-B60B-471B-8461-9F6C84ED4304}" sibTransId="{E195F961-D94C-4D2C-9B31-BDBE14A48A34}"/>
    <dgm:cxn modelId="{ED70AA34-CCD8-445E-98CE-6EED9825BC8B}" srcId="{F31C299F-1E2D-4766-B344-21FE94B6CD27}" destId="{2842FDF4-F30F-476F-9625-59F24C175538}" srcOrd="4" destOrd="0" parTransId="{14CA04CF-F85D-49D4-B9E6-A7EC23D5828F}" sibTransId="{812AD2D0-1547-46EA-8C52-F3361B804332}"/>
    <dgm:cxn modelId="{5F8D4060-9A2E-4402-8128-CE86EDF476D8}" type="presOf" srcId="{F31C299F-1E2D-4766-B344-21FE94B6CD27}" destId="{5CD1506F-4A17-44D9-A2E3-4F6AFAFF2F1C}" srcOrd="0" destOrd="0" presId="urn:microsoft.com/office/officeart/2005/8/layout/hProcess11"/>
    <dgm:cxn modelId="{32BD52E3-E184-4D1E-A2BB-68032349DD9C}" srcId="{F31C299F-1E2D-4766-B344-21FE94B6CD27}" destId="{32F9F205-6164-4727-AEAA-908232C39494}" srcOrd="1" destOrd="0" parTransId="{6B03F881-554C-4DDD-B303-DC83DB64EB75}" sibTransId="{C0BD59AF-C102-462A-8B00-8CA3DF645E41}"/>
    <dgm:cxn modelId="{8AAAE1E2-7F84-4639-9D12-F46337A7F915}" srcId="{F31C299F-1E2D-4766-B344-21FE94B6CD27}" destId="{24F3F8B7-F22E-4BB8-8E3C-0B0E8F2E2A10}" srcOrd="3" destOrd="0" parTransId="{F0B5925B-6F27-4526-8D61-D8DFEE08B614}" sibTransId="{51D83051-B008-4957-9351-5BAAB1B408C6}"/>
    <dgm:cxn modelId="{D8EA36FE-D3FE-4DAF-B3EA-7C7F91A04D7B}" type="presOf" srcId="{2842FDF4-F30F-476F-9625-59F24C175538}" destId="{430B2036-5D48-4784-BB8C-B778D6F8F044}" srcOrd="0" destOrd="0" presId="urn:microsoft.com/office/officeart/2005/8/layout/hProcess11"/>
    <dgm:cxn modelId="{ADBB316F-958C-4E0A-9548-FEEE51E51013}" type="presParOf" srcId="{5CD1506F-4A17-44D9-A2E3-4F6AFAFF2F1C}" destId="{7575B415-E2D0-493A-A903-AECC6B74B50D}" srcOrd="0" destOrd="0" presId="urn:microsoft.com/office/officeart/2005/8/layout/hProcess11"/>
    <dgm:cxn modelId="{C868183D-6576-4029-B04A-9176D9E503C8}" type="presParOf" srcId="{5CD1506F-4A17-44D9-A2E3-4F6AFAFF2F1C}" destId="{78381880-D149-4E0F-A468-8D771BAB74F0}" srcOrd="1" destOrd="0" presId="urn:microsoft.com/office/officeart/2005/8/layout/hProcess11"/>
    <dgm:cxn modelId="{C545BEA4-3A0E-4C8D-BCBB-72CC92C6282C}" type="presParOf" srcId="{78381880-D149-4E0F-A468-8D771BAB74F0}" destId="{54C187D5-2C2D-4C2F-A60E-3469E1EEFDD0}" srcOrd="0" destOrd="0" presId="urn:microsoft.com/office/officeart/2005/8/layout/hProcess11"/>
    <dgm:cxn modelId="{E44098D7-4A75-477C-9830-5A42A4DD4043}" type="presParOf" srcId="{54C187D5-2C2D-4C2F-A60E-3469E1EEFDD0}" destId="{3E4F4330-D73D-42C7-930B-A81D01818FC6}" srcOrd="0" destOrd="0" presId="urn:microsoft.com/office/officeart/2005/8/layout/hProcess11"/>
    <dgm:cxn modelId="{2A951A48-BE04-4A71-86DD-5B708BDE58A3}" type="presParOf" srcId="{54C187D5-2C2D-4C2F-A60E-3469E1EEFDD0}" destId="{EC9BA5F0-BE50-47D1-9D21-AA3722A07EA0}" srcOrd="1" destOrd="0" presId="urn:microsoft.com/office/officeart/2005/8/layout/hProcess11"/>
    <dgm:cxn modelId="{2768943F-0D8A-4DED-8F5E-B4026097B044}" type="presParOf" srcId="{54C187D5-2C2D-4C2F-A60E-3469E1EEFDD0}" destId="{3399B8C3-7366-4441-B35A-9C86A5510D38}" srcOrd="2" destOrd="0" presId="urn:microsoft.com/office/officeart/2005/8/layout/hProcess11"/>
    <dgm:cxn modelId="{7FFFF3C6-FC84-4EF2-9DA8-8901A747D3B6}" type="presParOf" srcId="{78381880-D149-4E0F-A468-8D771BAB74F0}" destId="{884690C1-28E9-4A60-B570-5937D50A0B11}" srcOrd="1" destOrd="0" presId="urn:microsoft.com/office/officeart/2005/8/layout/hProcess11"/>
    <dgm:cxn modelId="{3403623D-7CA9-48A3-A441-323049E0ACFB}" type="presParOf" srcId="{78381880-D149-4E0F-A468-8D771BAB74F0}" destId="{326AB2FA-1382-4F7A-B64D-136CEAE66EE7}" srcOrd="2" destOrd="0" presId="urn:microsoft.com/office/officeart/2005/8/layout/hProcess11"/>
    <dgm:cxn modelId="{D50C379F-70FE-4D25-901C-1D048B2CCC83}" type="presParOf" srcId="{326AB2FA-1382-4F7A-B64D-136CEAE66EE7}" destId="{79B09DDB-E8D9-47B0-86CB-5CCB0C38CFDC}" srcOrd="0" destOrd="0" presId="urn:microsoft.com/office/officeart/2005/8/layout/hProcess11"/>
    <dgm:cxn modelId="{C0DBD09A-18B0-4DE1-A861-28EB31A53B4B}" type="presParOf" srcId="{326AB2FA-1382-4F7A-B64D-136CEAE66EE7}" destId="{EBE8FA65-9A27-4459-A1F2-9872A74F52A1}" srcOrd="1" destOrd="0" presId="urn:microsoft.com/office/officeart/2005/8/layout/hProcess11"/>
    <dgm:cxn modelId="{159F6FF1-D12E-4EB0-873A-F655E18C0B30}" type="presParOf" srcId="{326AB2FA-1382-4F7A-B64D-136CEAE66EE7}" destId="{18C1B948-B781-443A-B63F-D5EFC1467DEF}" srcOrd="2" destOrd="0" presId="urn:microsoft.com/office/officeart/2005/8/layout/hProcess11"/>
    <dgm:cxn modelId="{24FAA2F4-E860-44BE-B790-CA7531327F13}" type="presParOf" srcId="{78381880-D149-4E0F-A468-8D771BAB74F0}" destId="{4A2488C0-0138-469A-A7AD-1C56752AAB5A}" srcOrd="3" destOrd="0" presId="urn:microsoft.com/office/officeart/2005/8/layout/hProcess11"/>
    <dgm:cxn modelId="{ADC90434-7A4D-459A-8180-CED3564B011D}" type="presParOf" srcId="{78381880-D149-4E0F-A468-8D771BAB74F0}" destId="{1DAEFD91-BC73-4930-B159-40868FBB22F0}" srcOrd="4" destOrd="0" presId="urn:microsoft.com/office/officeart/2005/8/layout/hProcess11"/>
    <dgm:cxn modelId="{5917B33E-604B-43C8-9E62-42A15C70BA03}" type="presParOf" srcId="{1DAEFD91-BC73-4930-B159-40868FBB22F0}" destId="{14E80C3C-60D2-42E1-A287-AEAAA14531C7}" srcOrd="0" destOrd="0" presId="urn:microsoft.com/office/officeart/2005/8/layout/hProcess11"/>
    <dgm:cxn modelId="{BD080BE0-E3F2-4E72-8F48-B8F3977CEFE2}" type="presParOf" srcId="{1DAEFD91-BC73-4930-B159-40868FBB22F0}" destId="{80D58F11-7CE5-485D-9160-9E20CFFE0EA6}" srcOrd="1" destOrd="0" presId="urn:microsoft.com/office/officeart/2005/8/layout/hProcess11"/>
    <dgm:cxn modelId="{52812066-8E1E-408A-B7D4-CB75AB143BF3}" type="presParOf" srcId="{1DAEFD91-BC73-4930-B159-40868FBB22F0}" destId="{095E410B-F833-47F8-B148-FE4C53C66123}" srcOrd="2" destOrd="0" presId="urn:microsoft.com/office/officeart/2005/8/layout/hProcess11"/>
    <dgm:cxn modelId="{4E3C1E96-4DC2-4C9A-BF7D-42625D76994C}" type="presParOf" srcId="{78381880-D149-4E0F-A468-8D771BAB74F0}" destId="{B32905AB-4B86-447C-ABE1-0E9DF394F118}" srcOrd="5" destOrd="0" presId="urn:microsoft.com/office/officeart/2005/8/layout/hProcess11"/>
    <dgm:cxn modelId="{B4E054D0-6263-4E9E-9233-11E606E96AF1}" type="presParOf" srcId="{78381880-D149-4E0F-A468-8D771BAB74F0}" destId="{BE6AEA76-D332-440C-A7E7-46ACC23F8690}" srcOrd="6" destOrd="0" presId="urn:microsoft.com/office/officeart/2005/8/layout/hProcess11"/>
    <dgm:cxn modelId="{43D1578A-9DED-4739-A7A6-5AD16D2F2A50}" type="presParOf" srcId="{BE6AEA76-D332-440C-A7E7-46ACC23F8690}" destId="{10A0BCF5-25F8-4126-932A-404A698FA072}" srcOrd="0" destOrd="0" presId="urn:microsoft.com/office/officeart/2005/8/layout/hProcess11"/>
    <dgm:cxn modelId="{007478A4-2D56-45F0-B4C9-F90019C40A5D}" type="presParOf" srcId="{BE6AEA76-D332-440C-A7E7-46ACC23F8690}" destId="{B2AEB806-B4B3-4A7E-822A-C737886057A7}" srcOrd="1" destOrd="0" presId="urn:microsoft.com/office/officeart/2005/8/layout/hProcess11"/>
    <dgm:cxn modelId="{1EF5D8FF-52EC-486B-B7D9-5481B4F3A8F3}" type="presParOf" srcId="{BE6AEA76-D332-440C-A7E7-46ACC23F8690}" destId="{E0446BC2-7C91-4977-9C10-D984A36A6717}" srcOrd="2" destOrd="0" presId="urn:microsoft.com/office/officeart/2005/8/layout/hProcess11"/>
    <dgm:cxn modelId="{EC212BC1-8003-43E4-AD85-1FC6194B18A0}" type="presParOf" srcId="{78381880-D149-4E0F-A468-8D771BAB74F0}" destId="{4D5C8D4C-4DF0-40AD-9E05-00353FB96727}" srcOrd="7" destOrd="0" presId="urn:microsoft.com/office/officeart/2005/8/layout/hProcess11"/>
    <dgm:cxn modelId="{5957B817-71FC-4256-A300-99E9016B3268}" type="presParOf" srcId="{78381880-D149-4E0F-A468-8D771BAB74F0}" destId="{972B4BDE-574C-4824-93BD-9D5CB9F1C5CA}" srcOrd="8" destOrd="0" presId="urn:microsoft.com/office/officeart/2005/8/layout/hProcess11"/>
    <dgm:cxn modelId="{CF8D1C08-7545-4B2B-A634-DB5AE75DD2CE}" type="presParOf" srcId="{972B4BDE-574C-4824-93BD-9D5CB9F1C5CA}" destId="{430B2036-5D48-4784-BB8C-B778D6F8F044}" srcOrd="0" destOrd="0" presId="urn:microsoft.com/office/officeart/2005/8/layout/hProcess11"/>
    <dgm:cxn modelId="{3476E799-2DB4-4188-9FC0-D1AE5C2971AA}" type="presParOf" srcId="{972B4BDE-574C-4824-93BD-9D5CB9F1C5CA}" destId="{52B3F24E-4E40-4ED6-9C41-203D90C16515}" srcOrd="1" destOrd="0" presId="urn:microsoft.com/office/officeart/2005/8/layout/hProcess11"/>
    <dgm:cxn modelId="{20318125-55E6-4B54-A5B9-357A8F7BA47F}" type="presParOf" srcId="{972B4BDE-574C-4824-93BD-9D5CB9F1C5CA}" destId="{0F254B61-DBCB-4652-8960-8B6B9B98A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65AE1-D1D9-954D-8077-5D86BA5A699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07BEA-D166-1E4D-983D-E24809CC7A99}">
      <dgm:prSet phldrT="[Text]"/>
      <dgm:spPr/>
      <dgm:t>
        <a:bodyPr/>
        <a:lstStyle/>
        <a:p>
          <a:r>
            <a:rPr lang="en-US" dirty="0" err="1" smtClean="0"/>
            <a:t>Planeación</a:t>
          </a:r>
          <a:endParaRPr lang="en-US" dirty="0"/>
        </a:p>
      </dgm:t>
    </dgm:pt>
    <dgm:pt modelId="{A2EB189B-26C1-9640-B55B-37F2F784E064}" type="parTrans" cxnId="{80D2CF83-0829-3D4C-96BB-299A1F39AC46}">
      <dgm:prSet/>
      <dgm:spPr/>
      <dgm:t>
        <a:bodyPr/>
        <a:lstStyle/>
        <a:p>
          <a:endParaRPr lang="en-US"/>
        </a:p>
      </dgm:t>
    </dgm:pt>
    <dgm:pt modelId="{C959D366-7FAA-4440-888D-3C79DBCFB30B}" type="sibTrans" cxnId="{80D2CF83-0829-3D4C-96BB-299A1F39AC46}">
      <dgm:prSet/>
      <dgm:spPr/>
      <dgm:t>
        <a:bodyPr/>
        <a:lstStyle/>
        <a:p>
          <a:endParaRPr lang="en-US"/>
        </a:p>
      </dgm:t>
    </dgm:pt>
    <dgm:pt modelId="{284959D8-C59B-5F4B-BC49-B4C7CED836F1}">
      <dgm:prSet phldrT="[Text]"/>
      <dgm:spPr/>
      <dgm:t>
        <a:bodyPr/>
        <a:lstStyle/>
        <a:p>
          <a:r>
            <a:rPr lang="en-US" dirty="0" err="1" smtClean="0"/>
            <a:t>Diseño</a:t>
          </a:r>
          <a:endParaRPr lang="en-US" dirty="0"/>
        </a:p>
      </dgm:t>
    </dgm:pt>
    <dgm:pt modelId="{78DB80BB-74E9-5047-ABBB-A7DF0DEF707C}" type="parTrans" cxnId="{5628507F-3ABA-DA41-B405-1BF1380EA7F5}">
      <dgm:prSet/>
      <dgm:spPr/>
      <dgm:t>
        <a:bodyPr/>
        <a:lstStyle/>
        <a:p>
          <a:endParaRPr lang="en-US"/>
        </a:p>
      </dgm:t>
    </dgm:pt>
    <dgm:pt modelId="{DE60A7BC-A4F5-5F4E-9DF9-93CA056B1532}" type="sibTrans" cxnId="{5628507F-3ABA-DA41-B405-1BF1380EA7F5}">
      <dgm:prSet/>
      <dgm:spPr/>
      <dgm:t>
        <a:bodyPr/>
        <a:lstStyle/>
        <a:p>
          <a:endParaRPr lang="en-US"/>
        </a:p>
      </dgm:t>
    </dgm:pt>
    <dgm:pt modelId="{B5CA0EF8-C1B6-AC4F-AEE2-58120021F3B4}">
      <dgm:prSet phldrT="[Text]"/>
      <dgm:spPr/>
      <dgm:t>
        <a:bodyPr/>
        <a:lstStyle/>
        <a:p>
          <a:r>
            <a:rPr lang="en-US" dirty="0" err="1" smtClean="0"/>
            <a:t>Implementación</a:t>
          </a:r>
          <a:endParaRPr lang="en-US" dirty="0"/>
        </a:p>
      </dgm:t>
    </dgm:pt>
    <dgm:pt modelId="{48D7A5B0-316E-FA4A-8BF9-61799766C878}" type="parTrans" cxnId="{CA7CB16A-022B-3F4D-BC83-179C1E9FB08F}">
      <dgm:prSet/>
      <dgm:spPr/>
      <dgm:t>
        <a:bodyPr/>
        <a:lstStyle/>
        <a:p>
          <a:endParaRPr lang="en-US"/>
        </a:p>
      </dgm:t>
    </dgm:pt>
    <dgm:pt modelId="{4F6C3C4F-FF75-0F4E-8AF6-43656660476B}" type="sibTrans" cxnId="{CA7CB16A-022B-3F4D-BC83-179C1E9FB08F}">
      <dgm:prSet/>
      <dgm:spPr/>
      <dgm:t>
        <a:bodyPr/>
        <a:lstStyle/>
        <a:p>
          <a:endParaRPr lang="en-US"/>
        </a:p>
      </dgm:t>
    </dgm:pt>
    <dgm:pt modelId="{D3259E64-61E4-0B42-BEB0-A395DB9FFF5D}">
      <dgm:prSet phldrT="[Text]"/>
      <dgm:spPr/>
      <dgm:t>
        <a:bodyPr/>
        <a:lstStyle/>
        <a:p>
          <a:r>
            <a:rPr lang="en-US" dirty="0" err="1" smtClean="0"/>
            <a:t>Tareas</a:t>
          </a:r>
          <a:r>
            <a:rPr lang="en-US" dirty="0" smtClean="0"/>
            <a:t> </a:t>
          </a:r>
          <a:r>
            <a:rPr lang="en-US" dirty="0" err="1" smtClean="0"/>
            <a:t>aprendizaje</a:t>
          </a:r>
          <a:endParaRPr lang="en-US" dirty="0"/>
        </a:p>
      </dgm:t>
    </dgm:pt>
    <dgm:pt modelId="{A4CCBC02-12A0-3140-9FF1-DF907BD66E5F}" type="parTrans" cxnId="{FD606FD9-9B3B-9F4A-8324-04C78FF895DE}">
      <dgm:prSet/>
      <dgm:spPr/>
      <dgm:t>
        <a:bodyPr/>
        <a:lstStyle/>
        <a:p>
          <a:endParaRPr lang="en-US"/>
        </a:p>
      </dgm:t>
    </dgm:pt>
    <dgm:pt modelId="{A919C4DD-4B6C-3949-AFC6-8C746B7637D1}" type="sibTrans" cxnId="{FD606FD9-9B3B-9F4A-8324-04C78FF895DE}">
      <dgm:prSet/>
      <dgm:spPr/>
      <dgm:t>
        <a:bodyPr/>
        <a:lstStyle/>
        <a:p>
          <a:endParaRPr lang="en-US"/>
        </a:p>
      </dgm:t>
    </dgm:pt>
    <dgm:pt modelId="{4070540C-1CA9-314E-82DB-9E7DC9164BD4}">
      <dgm:prSet phldrT="[Text]"/>
      <dgm:spPr/>
      <dgm:t>
        <a:bodyPr/>
        <a:lstStyle/>
        <a:p>
          <a:r>
            <a:rPr lang="en-US" dirty="0" err="1" smtClean="0"/>
            <a:t>Seguimiento</a:t>
          </a:r>
          <a:r>
            <a:rPr lang="en-US" dirty="0" smtClean="0"/>
            <a:t> </a:t>
          </a:r>
          <a:r>
            <a:rPr lang="en-US" dirty="0" err="1" smtClean="0"/>
            <a:t>planeación</a:t>
          </a:r>
          <a:r>
            <a:rPr lang="en-US" dirty="0" smtClean="0"/>
            <a:t> </a:t>
          </a:r>
          <a:r>
            <a:rPr lang="en-US" dirty="0" err="1" smtClean="0"/>
            <a:t>semanal</a:t>
          </a:r>
          <a:endParaRPr lang="en-US" dirty="0"/>
        </a:p>
      </dgm:t>
    </dgm:pt>
    <dgm:pt modelId="{194DA151-4F82-8845-B87F-83E42759EF8F}" type="parTrans" cxnId="{E7634621-EB97-2841-AF66-DEC6F86D5158}">
      <dgm:prSet/>
      <dgm:spPr/>
      <dgm:t>
        <a:bodyPr/>
        <a:lstStyle/>
        <a:p>
          <a:endParaRPr lang="en-US"/>
        </a:p>
      </dgm:t>
    </dgm:pt>
    <dgm:pt modelId="{B3B445EB-1235-774F-90AD-47DB2D3977F9}" type="sibTrans" cxnId="{E7634621-EB97-2841-AF66-DEC6F86D5158}">
      <dgm:prSet/>
      <dgm:spPr/>
      <dgm:t>
        <a:bodyPr/>
        <a:lstStyle/>
        <a:p>
          <a:endParaRPr lang="en-US"/>
        </a:p>
      </dgm:t>
    </dgm:pt>
    <dgm:pt modelId="{1D49F288-7355-FE4E-9ACD-1D5CBB19919C}">
      <dgm:prSet phldrT="[Text]"/>
      <dgm:spPr/>
      <dgm:t>
        <a:bodyPr/>
        <a:lstStyle/>
        <a:p>
          <a:r>
            <a:rPr lang="en-US" dirty="0" err="1" smtClean="0"/>
            <a:t>Tareas</a:t>
          </a:r>
          <a:r>
            <a:rPr lang="en-US" dirty="0" smtClean="0"/>
            <a:t> de </a:t>
          </a:r>
          <a:r>
            <a:rPr lang="en-US" dirty="0" err="1" smtClean="0"/>
            <a:t>seguimiento</a:t>
          </a:r>
          <a:r>
            <a:rPr lang="en-US" dirty="0" smtClean="0"/>
            <a:t>, postmortem y </a:t>
          </a:r>
          <a:r>
            <a:rPr lang="en-US" dirty="0" err="1" smtClean="0"/>
            <a:t>planeación</a:t>
          </a:r>
          <a:endParaRPr lang="en-US" dirty="0"/>
        </a:p>
      </dgm:t>
    </dgm:pt>
    <dgm:pt modelId="{2DC05858-ED04-9F43-A622-3E236BFD4F88}" type="parTrans" cxnId="{50B74F21-A1A4-244B-B430-94A97A1DFFF5}">
      <dgm:prSet/>
      <dgm:spPr/>
      <dgm:t>
        <a:bodyPr/>
        <a:lstStyle/>
        <a:p>
          <a:endParaRPr lang="en-US"/>
        </a:p>
      </dgm:t>
    </dgm:pt>
    <dgm:pt modelId="{2B878902-D737-7740-81E4-B4DF6EB6C103}" type="sibTrans" cxnId="{50B74F21-A1A4-244B-B430-94A97A1DFFF5}">
      <dgm:prSet/>
      <dgm:spPr/>
      <dgm:t>
        <a:bodyPr/>
        <a:lstStyle/>
        <a:p>
          <a:endParaRPr lang="en-US"/>
        </a:p>
      </dgm:t>
    </dgm:pt>
    <dgm:pt modelId="{BD29F86F-0E51-0748-8BC9-738921142185}">
      <dgm:prSet phldrT="[Text]"/>
      <dgm:spPr/>
      <dgm:t>
        <a:bodyPr/>
        <a:lstStyle/>
        <a:p>
          <a:r>
            <a:rPr lang="en-US" dirty="0" err="1" smtClean="0"/>
            <a:t>Pruebas</a:t>
          </a:r>
          <a:r>
            <a:rPr lang="en-US" dirty="0" smtClean="0"/>
            <a:t> de </a:t>
          </a:r>
          <a:r>
            <a:rPr lang="en-US" dirty="0" err="1" smtClean="0"/>
            <a:t>concepto</a:t>
          </a:r>
          <a:endParaRPr lang="en-US" dirty="0"/>
        </a:p>
      </dgm:t>
    </dgm:pt>
    <dgm:pt modelId="{DB3E5355-B2B6-994C-84A3-0F9C1EF691C4}" type="parTrans" cxnId="{4DD2E0B6-C923-8040-9315-F3981CDF688D}">
      <dgm:prSet/>
      <dgm:spPr/>
      <dgm:t>
        <a:bodyPr/>
        <a:lstStyle/>
        <a:p>
          <a:endParaRPr lang="en-US"/>
        </a:p>
      </dgm:t>
    </dgm:pt>
    <dgm:pt modelId="{F285BF49-4A36-BD49-9014-F2F283333510}" type="sibTrans" cxnId="{4DD2E0B6-C923-8040-9315-F3981CDF688D}">
      <dgm:prSet/>
      <dgm:spPr/>
      <dgm:t>
        <a:bodyPr/>
        <a:lstStyle/>
        <a:p>
          <a:endParaRPr lang="en-US"/>
        </a:p>
      </dgm:t>
    </dgm:pt>
    <dgm:pt modelId="{68320C8D-AF2D-6241-9962-C6D7DAE4BE9C}">
      <dgm:prSet phldrT="[Text]"/>
      <dgm:spPr/>
      <dgm:t>
        <a:bodyPr/>
        <a:lstStyle/>
        <a:p>
          <a:r>
            <a:rPr lang="en-US" dirty="0" err="1" smtClean="0"/>
            <a:t>Formato</a:t>
          </a:r>
          <a:r>
            <a:rPr lang="en-US" dirty="0" smtClean="0"/>
            <a:t> de </a:t>
          </a:r>
          <a:r>
            <a:rPr lang="en-US" dirty="0" err="1" smtClean="0"/>
            <a:t>diseño</a:t>
          </a:r>
          <a:endParaRPr lang="en-US" dirty="0"/>
        </a:p>
      </dgm:t>
    </dgm:pt>
    <dgm:pt modelId="{1226DAC0-1BEB-6444-A769-79FB047B0BB2}" type="parTrans" cxnId="{7F461E16-70F2-9247-B15E-1BF9EBFC75CC}">
      <dgm:prSet/>
      <dgm:spPr/>
      <dgm:t>
        <a:bodyPr/>
        <a:lstStyle/>
        <a:p>
          <a:endParaRPr lang="en-US"/>
        </a:p>
      </dgm:t>
    </dgm:pt>
    <dgm:pt modelId="{A0F4417F-7129-3B4A-B0C6-4309327E020F}" type="sibTrans" cxnId="{7F461E16-70F2-9247-B15E-1BF9EBFC75CC}">
      <dgm:prSet/>
      <dgm:spPr/>
      <dgm:t>
        <a:bodyPr/>
        <a:lstStyle/>
        <a:p>
          <a:endParaRPr lang="en-US"/>
        </a:p>
      </dgm:t>
    </dgm:pt>
    <dgm:pt modelId="{8B731F2E-E758-6348-B60A-7B0DD9F93DED}">
      <dgm:prSet/>
      <dgm:spPr/>
      <dgm:t>
        <a:bodyPr/>
        <a:lstStyle/>
        <a:p>
          <a:r>
            <a:rPr lang="en-US" dirty="0" err="1" smtClean="0"/>
            <a:t>Estándares</a:t>
          </a:r>
          <a:r>
            <a:rPr lang="en-US" dirty="0" smtClean="0"/>
            <a:t> de </a:t>
          </a:r>
          <a:r>
            <a:rPr lang="en-US" dirty="0" err="1" smtClean="0"/>
            <a:t>codificación</a:t>
          </a:r>
          <a:endParaRPr lang="en-US" dirty="0"/>
        </a:p>
      </dgm:t>
    </dgm:pt>
    <dgm:pt modelId="{5C4914AE-C4E0-0A4C-AB2E-76582D24A7D3}" type="parTrans" cxnId="{B7C9D0E4-897E-234D-B870-8202DC41E8E0}">
      <dgm:prSet/>
      <dgm:spPr/>
      <dgm:t>
        <a:bodyPr/>
        <a:lstStyle/>
        <a:p>
          <a:endParaRPr lang="en-US"/>
        </a:p>
      </dgm:t>
    </dgm:pt>
    <dgm:pt modelId="{2B66DBDC-484E-7E47-A4FA-7B5B8CF11555}" type="sibTrans" cxnId="{B7C9D0E4-897E-234D-B870-8202DC41E8E0}">
      <dgm:prSet/>
      <dgm:spPr/>
      <dgm:t>
        <a:bodyPr/>
        <a:lstStyle/>
        <a:p>
          <a:endParaRPr lang="en-US"/>
        </a:p>
      </dgm:t>
    </dgm:pt>
    <dgm:pt modelId="{E3A5E054-48F1-4140-8248-DFABAF549DB1}" type="pres">
      <dgm:prSet presAssocID="{49865AE1-D1D9-954D-8077-5D86BA5A69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F429E56-D052-3249-B129-48B2CE5A77AE}" type="pres">
      <dgm:prSet presAssocID="{50F07BEA-D166-1E4D-983D-E24809CC7A99}" presName="composite" presStyleCnt="0"/>
      <dgm:spPr/>
    </dgm:pt>
    <dgm:pt modelId="{C42BF25F-0922-5A4F-A160-BDF408A70744}" type="pres">
      <dgm:prSet presAssocID="{50F07BEA-D166-1E4D-983D-E24809CC7A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6A97E-F3CB-E843-9CDD-E6B5900922FC}" type="pres">
      <dgm:prSet presAssocID="{50F07BEA-D166-1E4D-983D-E24809CC7A99}" presName="parSh" presStyleLbl="node1" presStyleIdx="0" presStyleCnt="3"/>
      <dgm:spPr/>
      <dgm:t>
        <a:bodyPr/>
        <a:lstStyle/>
        <a:p>
          <a:endParaRPr lang="en-US"/>
        </a:p>
      </dgm:t>
    </dgm:pt>
    <dgm:pt modelId="{AAC24E05-BBC2-A44C-8BA2-551F152207CA}" type="pres">
      <dgm:prSet presAssocID="{50F07BEA-D166-1E4D-983D-E24809CC7A9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D5FF0-CEE1-1C4A-80F0-8E58A79F76D5}" type="pres">
      <dgm:prSet presAssocID="{C959D366-7FAA-4440-888D-3C79DBCFB30B}" presName="sibTrans" presStyleLbl="sibTrans2D1" presStyleIdx="0" presStyleCnt="2"/>
      <dgm:spPr/>
      <dgm:t>
        <a:bodyPr/>
        <a:lstStyle/>
        <a:p>
          <a:endParaRPr lang="es-CO"/>
        </a:p>
      </dgm:t>
    </dgm:pt>
    <dgm:pt modelId="{B0CA9C8C-B932-9C4E-9E43-DC626EE81D0A}" type="pres">
      <dgm:prSet presAssocID="{C959D366-7FAA-4440-888D-3C79DBCFB30B}" presName="connTx" presStyleLbl="sibTrans2D1" presStyleIdx="0" presStyleCnt="2"/>
      <dgm:spPr/>
      <dgm:t>
        <a:bodyPr/>
        <a:lstStyle/>
        <a:p>
          <a:endParaRPr lang="es-CO"/>
        </a:p>
      </dgm:t>
    </dgm:pt>
    <dgm:pt modelId="{D33CEE35-9047-A54C-9292-BCF3580C74CE}" type="pres">
      <dgm:prSet presAssocID="{284959D8-C59B-5F4B-BC49-B4C7CED836F1}" presName="composite" presStyleCnt="0"/>
      <dgm:spPr/>
    </dgm:pt>
    <dgm:pt modelId="{9A883681-75B7-9048-8900-DD008E689478}" type="pres">
      <dgm:prSet presAssocID="{284959D8-C59B-5F4B-BC49-B4C7CED836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50E70-2004-7544-86E1-CAFACD977A35}" type="pres">
      <dgm:prSet presAssocID="{284959D8-C59B-5F4B-BC49-B4C7CED836F1}" presName="parSh" presStyleLbl="node1" presStyleIdx="1" presStyleCnt="3"/>
      <dgm:spPr/>
      <dgm:t>
        <a:bodyPr/>
        <a:lstStyle/>
        <a:p>
          <a:endParaRPr lang="en-US"/>
        </a:p>
      </dgm:t>
    </dgm:pt>
    <dgm:pt modelId="{EB1BC751-74BB-4F47-8C47-0522C806A17D}" type="pres">
      <dgm:prSet presAssocID="{284959D8-C59B-5F4B-BC49-B4C7CED836F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2C8AF-50CF-6648-94CA-AD394C591D19}" type="pres">
      <dgm:prSet presAssocID="{DE60A7BC-A4F5-5F4E-9DF9-93CA056B1532}" presName="sibTrans" presStyleLbl="sibTrans2D1" presStyleIdx="1" presStyleCnt="2"/>
      <dgm:spPr/>
      <dgm:t>
        <a:bodyPr/>
        <a:lstStyle/>
        <a:p>
          <a:endParaRPr lang="es-CO"/>
        </a:p>
      </dgm:t>
    </dgm:pt>
    <dgm:pt modelId="{E8A8416E-7F69-4841-8C67-B96D368BCB83}" type="pres">
      <dgm:prSet presAssocID="{DE60A7BC-A4F5-5F4E-9DF9-93CA056B1532}" presName="connTx" presStyleLbl="sibTrans2D1" presStyleIdx="1" presStyleCnt="2"/>
      <dgm:spPr/>
      <dgm:t>
        <a:bodyPr/>
        <a:lstStyle/>
        <a:p>
          <a:endParaRPr lang="es-CO"/>
        </a:p>
      </dgm:t>
    </dgm:pt>
    <dgm:pt modelId="{5AFD9C29-2EC3-2B47-A56F-90B0CF54BCF3}" type="pres">
      <dgm:prSet presAssocID="{B5CA0EF8-C1B6-AC4F-AEE2-58120021F3B4}" presName="composite" presStyleCnt="0"/>
      <dgm:spPr/>
    </dgm:pt>
    <dgm:pt modelId="{4BF946C0-4A5C-534E-A607-54C425ABDAD9}" type="pres">
      <dgm:prSet presAssocID="{B5CA0EF8-C1B6-AC4F-AEE2-58120021F3B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59ED8-DE25-E84B-A4F8-062BCA2DCF51}" type="pres">
      <dgm:prSet presAssocID="{B5CA0EF8-C1B6-AC4F-AEE2-58120021F3B4}" presName="parSh" presStyleLbl="node1" presStyleIdx="2" presStyleCnt="3"/>
      <dgm:spPr/>
      <dgm:t>
        <a:bodyPr/>
        <a:lstStyle/>
        <a:p>
          <a:endParaRPr lang="en-US"/>
        </a:p>
      </dgm:t>
    </dgm:pt>
    <dgm:pt modelId="{D6D29694-99E7-B24E-82BA-390B060B5629}" type="pres">
      <dgm:prSet presAssocID="{B5CA0EF8-C1B6-AC4F-AEE2-58120021F3B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F8E7A-666B-1846-88AE-1CB9FF75A955}" type="presOf" srcId="{49865AE1-D1D9-954D-8077-5D86BA5A6992}" destId="{E3A5E054-48F1-4140-8248-DFABAF549DB1}" srcOrd="0" destOrd="0" presId="urn:microsoft.com/office/officeart/2005/8/layout/process3"/>
    <dgm:cxn modelId="{016C0FFB-C6CC-B84B-82B9-36263510F7CE}" type="presOf" srcId="{68320C8D-AF2D-6241-9962-C6D7DAE4BE9C}" destId="{EB1BC751-74BB-4F47-8C47-0522C806A17D}" srcOrd="0" destOrd="1" presId="urn:microsoft.com/office/officeart/2005/8/layout/process3"/>
    <dgm:cxn modelId="{7F461E16-70F2-9247-B15E-1BF9EBFC75CC}" srcId="{284959D8-C59B-5F4B-BC49-B4C7CED836F1}" destId="{68320C8D-AF2D-6241-9962-C6D7DAE4BE9C}" srcOrd="1" destOrd="0" parTransId="{1226DAC0-1BEB-6444-A769-79FB047B0BB2}" sibTransId="{A0F4417F-7129-3B4A-B0C6-4309327E020F}"/>
    <dgm:cxn modelId="{47128724-876C-2F4D-870E-C291361E0662}" type="presOf" srcId="{50F07BEA-D166-1E4D-983D-E24809CC7A99}" destId="{8EB6A97E-F3CB-E843-9CDD-E6B5900922FC}" srcOrd="1" destOrd="0" presId="urn:microsoft.com/office/officeart/2005/8/layout/process3"/>
    <dgm:cxn modelId="{4DD2E0B6-C923-8040-9315-F3981CDF688D}" srcId="{284959D8-C59B-5F4B-BC49-B4C7CED836F1}" destId="{BD29F86F-0E51-0748-8BC9-738921142185}" srcOrd="0" destOrd="0" parTransId="{DB3E5355-B2B6-994C-84A3-0F9C1EF691C4}" sibTransId="{F285BF49-4A36-BD49-9014-F2F283333510}"/>
    <dgm:cxn modelId="{AE6641AA-32D4-9545-A7CC-64872EC707EA}" type="presOf" srcId="{DE60A7BC-A4F5-5F4E-9DF9-93CA056B1532}" destId="{6B52C8AF-50CF-6648-94CA-AD394C591D19}" srcOrd="0" destOrd="0" presId="urn:microsoft.com/office/officeart/2005/8/layout/process3"/>
    <dgm:cxn modelId="{106841EA-5D90-6645-8C65-BF3C46BF907F}" type="presOf" srcId="{50F07BEA-D166-1E4D-983D-E24809CC7A99}" destId="{C42BF25F-0922-5A4F-A160-BDF408A70744}" srcOrd="0" destOrd="0" presId="urn:microsoft.com/office/officeart/2005/8/layout/process3"/>
    <dgm:cxn modelId="{80D2CF83-0829-3D4C-96BB-299A1F39AC46}" srcId="{49865AE1-D1D9-954D-8077-5D86BA5A6992}" destId="{50F07BEA-D166-1E4D-983D-E24809CC7A99}" srcOrd="0" destOrd="0" parTransId="{A2EB189B-26C1-9640-B55B-37F2F784E064}" sibTransId="{C959D366-7FAA-4440-888D-3C79DBCFB30B}"/>
    <dgm:cxn modelId="{CA7CB16A-022B-3F4D-BC83-179C1E9FB08F}" srcId="{49865AE1-D1D9-954D-8077-5D86BA5A6992}" destId="{B5CA0EF8-C1B6-AC4F-AEE2-58120021F3B4}" srcOrd="2" destOrd="0" parTransId="{48D7A5B0-316E-FA4A-8BF9-61799766C878}" sibTransId="{4F6C3C4F-FF75-0F4E-8AF6-43656660476B}"/>
    <dgm:cxn modelId="{9640CAC3-77F6-AC41-8EB9-345CE421FC36}" type="presOf" srcId="{C959D366-7FAA-4440-888D-3C79DBCFB30B}" destId="{B0CA9C8C-B932-9C4E-9E43-DC626EE81D0A}" srcOrd="1" destOrd="0" presId="urn:microsoft.com/office/officeart/2005/8/layout/process3"/>
    <dgm:cxn modelId="{60FA289F-EDA6-724B-AB40-FF93EE503F4D}" type="presOf" srcId="{284959D8-C59B-5F4B-BC49-B4C7CED836F1}" destId="{9A883681-75B7-9048-8900-DD008E689478}" srcOrd="0" destOrd="0" presId="urn:microsoft.com/office/officeart/2005/8/layout/process3"/>
    <dgm:cxn modelId="{50B74F21-A1A4-244B-B430-94A97A1DFFF5}" srcId="{50F07BEA-D166-1E4D-983D-E24809CC7A99}" destId="{1D49F288-7355-FE4E-9ACD-1D5CBB19919C}" srcOrd="2" destOrd="0" parTransId="{2DC05858-ED04-9F43-A622-3E236BFD4F88}" sibTransId="{2B878902-D737-7740-81E4-B4DF6EB6C103}"/>
    <dgm:cxn modelId="{B7C9D0E4-897E-234D-B870-8202DC41E8E0}" srcId="{B5CA0EF8-C1B6-AC4F-AEE2-58120021F3B4}" destId="{8B731F2E-E758-6348-B60A-7B0DD9F93DED}" srcOrd="0" destOrd="0" parTransId="{5C4914AE-C4E0-0A4C-AB2E-76582D24A7D3}" sibTransId="{2B66DBDC-484E-7E47-A4FA-7B5B8CF11555}"/>
    <dgm:cxn modelId="{D50230AB-768F-D84F-B9A2-D9206A5183A3}" type="presOf" srcId="{DE60A7BC-A4F5-5F4E-9DF9-93CA056B1532}" destId="{E8A8416E-7F69-4841-8C67-B96D368BCB83}" srcOrd="1" destOrd="0" presId="urn:microsoft.com/office/officeart/2005/8/layout/process3"/>
    <dgm:cxn modelId="{5F17B3B4-00AD-B141-AF28-937EBDCF9BD4}" type="presOf" srcId="{284959D8-C59B-5F4B-BC49-B4C7CED836F1}" destId="{0EB50E70-2004-7544-86E1-CAFACD977A35}" srcOrd="1" destOrd="0" presId="urn:microsoft.com/office/officeart/2005/8/layout/process3"/>
    <dgm:cxn modelId="{1F1A2CA3-3CDB-7547-9784-91AB4BBCBC29}" type="presOf" srcId="{4070540C-1CA9-314E-82DB-9E7DC9164BD4}" destId="{AAC24E05-BBC2-A44C-8BA2-551F152207CA}" srcOrd="0" destOrd="1" presId="urn:microsoft.com/office/officeart/2005/8/layout/process3"/>
    <dgm:cxn modelId="{1B1FE1AF-C916-794B-8BEB-27FCB3CE556B}" type="presOf" srcId="{B5CA0EF8-C1B6-AC4F-AEE2-58120021F3B4}" destId="{F5A59ED8-DE25-E84B-A4F8-062BCA2DCF51}" srcOrd="1" destOrd="0" presId="urn:microsoft.com/office/officeart/2005/8/layout/process3"/>
    <dgm:cxn modelId="{06FE1B35-1D56-F441-AAED-28E9D245E3D4}" type="presOf" srcId="{D3259E64-61E4-0B42-BEB0-A395DB9FFF5D}" destId="{AAC24E05-BBC2-A44C-8BA2-551F152207CA}" srcOrd="0" destOrd="0" presId="urn:microsoft.com/office/officeart/2005/8/layout/process3"/>
    <dgm:cxn modelId="{7D5C091A-F32A-5649-AE6D-8EE435C5FB40}" type="presOf" srcId="{8B731F2E-E758-6348-B60A-7B0DD9F93DED}" destId="{D6D29694-99E7-B24E-82BA-390B060B5629}" srcOrd="0" destOrd="0" presId="urn:microsoft.com/office/officeart/2005/8/layout/process3"/>
    <dgm:cxn modelId="{C82D8624-5201-054B-A650-9355F0786C7D}" type="presOf" srcId="{BD29F86F-0E51-0748-8BC9-738921142185}" destId="{EB1BC751-74BB-4F47-8C47-0522C806A17D}" srcOrd="0" destOrd="0" presId="urn:microsoft.com/office/officeart/2005/8/layout/process3"/>
    <dgm:cxn modelId="{84184589-5E71-9F4C-889A-AC99124F72DF}" type="presOf" srcId="{1D49F288-7355-FE4E-9ACD-1D5CBB19919C}" destId="{AAC24E05-BBC2-A44C-8BA2-551F152207CA}" srcOrd="0" destOrd="2" presId="urn:microsoft.com/office/officeart/2005/8/layout/process3"/>
    <dgm:cxn modelId="{FD606FD9-9B3B-9F4A-8324-04C78FF895DE}" srcId="{50F07BEA-D166-1E4D-983D-E24809CC7A99}" destId="{D3259E64-61E4-0B42-BEB0-A395DB9FFF5D}" srcOrd="0" destOrd="0" parTransId="{A4CCBC02-12A0-3140-9FF1-DF907BD66E5F}" sibTransId="{A919C4DD-4B6C-3949-AFC6-8C746B7637D1}"/>
    <dgm:cxn modelId="{E7634621-EB97-2841-AF66-DEC6F86D5158}" srcId="{50F07BEA-D166-1E4D-983D-E24809CC7A99}" destId="{4070540C-1CA9-314E-82DB-9E7DC9164BD4}" srcOrd="1" destOrd="0" parTransId="{194DA151-4F82-8845-B87F-83E42759EF8F}" sibTransId="{B3B445EB-1235-774F-90AD-47DB2D3977F9}"/>
    <dgm:cxn modelId="{05597803-B0E6-4A4D-AB53-71027BFD2561}" type="presOf" srcId="{B5CA0EF8-C1B6-AC4F-AEE2-58120021F3B4}" destId="{4BF946C0-4A5C-534E-A607-54C425ABDAD9}" srcOrd="0" destOrd="0" presId="urn:microsoft.com/office/officeart/2005/8/layout/process3"/>
    <dgm:cxn modelId="{5628507F-3ABA-DA41-B405-1BF1380EA7F5}" srcId="{49865AE1-D1D9-954D-8077-5D86BA5A6992}" destId="{284959D8-C59B-5F4B-BC49-B4C7CED836F1}" srcOrd="1" destOrd="0" parTransId="{78DB80BB-74E9-5047-ABBB-A7DF0DEF707C}" sibTransId="{DE60A7BC-A4F5-5F4E-9DF9-93CA056B1532}"/>
    <dgm:cxn modelId="{E87ABB96-77A1-324B-A714-124F561C98E8}" type="presOf" srcId="{C959D366-7FAA-4440-888D-3C79DBCFB30B}" destId="{6FDD5FF0-CEE1-1C4A-80F0-8E58A79F76D5}" srcOrd="0" destOrd="0" presId="urn:microsoft.com/office/officeart/2005/8/layout/process3"/>
    <dgm:cxn modelId="{BDEE97D8-9483-6E45-B714-5A26831F2E0C}" type="presParOf" srcId="{E3A5E054-48F1-4140-8248-DFABAF549DB1}" destId="{AF429E56-D052-3249-B129-48B2CE5A77AE}" srcOrd="0" destOrd="0" presId="urn:microsoft.com/office/officeart/2005/8/layout/process3"/>
    <dgm:cxn modelId="{B2D99FAC-73A2-CC43-9176-36EC92C1B737}" type="presParOf" srcId="{AF429E56-D052-3249-B129-48B2CE5A77AE}" destId="{C42BF25F-0922-5A4F-A160-BDF408A70744}" srcOrd="0" destOrd="0" presId="urn:microsoft.com/office/officeart/2005/8/layout/process3"/>
    <dgm:cxn modelId="{7230DD7C-4093-7345-8471-00FA29CB155E}" type="presParOf" srcId="{AF429E56-D052-3249-B129-48B2CE5A77AE}" destId="{8EB6A97E-F3CB-E843-9CDD-E6B5900922FC}" srcOrd="1" destOrd="0" presId="urn:microsoft.com/office/officeart/2005/8/layout/process3"/>
    <dgm:cxn modelId="{EEFB3D47-9EA1-DF4E-B908-EB6F60950DC3}" type="presParOf" srcId="{AF429E56-D052-3249-B129-48B2CE5A77AE}" destId="{AAC24E05-BBC2-A44C-8BA2-551F152207CA}" srcOrd="2" destOrd="0" presId="urn:microsoft.com/office/officeart/2005/8/layout/process3"/>
    <dgm:cxn modelId="{85FFFDE0-AFD5-0C4C-8BEC-612EB7E25DCF}" type="presParOf" srcId="{E3A5E054-48F1-4140-8248-DFABAF549DB1}" destId="{6FDD5FF0-CEE1-1C4A-80F0-8E58A79F76D5}" srcOrd="1" destOrd="0" presId="urn:microsoft.com/office/officeart/2005/8/layout/process3"/>
    <dgm:cxn modelId="{44469C51-EC6B-BC47-9444-68F2A63DD422}" type="presParOf" srcId="{6FDD5FF0-CEE1-1C4A-80F0-8E58A79F76D5}" destId="{B0CA9C8C-B932-9C4E-9E43-DC626EE81D0A}" srcOrd="0" destOrd="0" presId="urn:microsoft.com/office/officeart/2005/8/layout/process3"/>
    <dgm:cxn modelId="{A520DCE1-5B2D-834A-A538-F7D481665A79}" type="presParOf" srcId="{E3A5E054-48F1-4140-8248-DFABAF549DB1}" destId="{D33CEE35-9047-A54C-9292-BCF3580C74CE}" srcOrd="2" destOrd="0" presId="urn:microsoft.com/office/officeart/2005/8/layout/process3"/>
    <dgm:cxn modelId="{E6EF150D-841F-9243-8AC1-52AD999DDB9A}" type="presParOf" srcId="{D33CEE35-9047-A54C-9292-BCF3580C74CE}" destId="{9A883681-75B7-9048-8900-DD008E689478}" srcOrd="0" destOrd="0" presId="urn:microsoft.com/office/officeart/2005/8/layout/process3"/>
    <dgm:cxn modelId="{471C3DC3-1047-E74E-8008-211C9004DE31}" type="presParOf" srcId="{D33CEE35-9047-A54C-9292-BCF3580C74CE}" destId="{0EB50E70-2004-7544-86E1-CAFACD977A35}" srcOrd="1" destOrd="0" presId="urn:microsoft.com/office/officeart/2005/8/layout/process3"/>
    <dgm:cxn modelId="{1C7B7D02-2CA7-D84B-8D1A-F12E4A706D43}" type="presParOf" srcId="{D33CEE35-9047-A54C-9292-BCF3580C74CE}" destId="{EB1BC751-74BB-4F47-8C47-0522C806A17D}" srcOrd="2" destOrd="0" presId="urn:microsoft.com/office/officeart/2005/8/layout/process3"/>
    <dgm:cxn modelId="{CB154052-124B-A14B-B792-05F3630384F4}" type="presParOf" srcId="{E3A5E054-48F1-4140-8248-DFABAF549DB1}" destId="{6B52C8AF-50CF-6648-94CA-AD394C591D19}" srcOrd="3" destOrd="0" presId="urn:microsoft.com/office/officeart/2005/8/layout/process3"/>
    <dgm:cxn modelId="{8C9885A7-8CA5-724F-9FB5-1943E7A5D736}" type="presParOf" srcId="{6B52C8AF-50CF-6648-94CA-AD394C591D19}" destId="{E8A8416E-7F69-4841-8C67-B96D368BCB83}" srcOrd="0" destOrd="0" presId="urn:microsoft.com/office/officeart/2005/8/layout/process3"/>
    <dgm:cxn modelId="{7123734F-B2D2-D743-9B87-41928AC2F20A}" type="presParOf" srcId="{E3A5E054-48F1-4140-8248-DFABAF549DB1}" destId="{5AFD9C29-2EC3-2B47-A56F-90B0CF54BCF3}" srcOrd="4" destOrd="0" presId="urn:microsoft.com/office/officeart/2005/8/layout/process3"/>
    <dgm:cxn modelId="{B57B4E5A-9088-9E4B-A35F-8F9996DBA3E5}" type="presParOf" srcId="{5AFD9C29-2EC3-2B47-A56F-90B0CF54BCF3}" destId="{4BF946C0-4A5C-534E-A607-54C425ABDAD9}" srcOrd="0" destOrd="0" presId="urn:microsoft.com/office/officeart/2005/8/layout/process3"/>
    <dgm:cxn modelId="{4FF155D7-F407-AD4B-B9F2-0A16FB80A02F}" type="presParOf" srcId="{5AFD9C29-2EC3-2B47-A56F-90B0CF54BCF3}" destId="{F5A59ED8-DE25-E84B-A4F8-062BCA2DCF51}" srcOrd="1" destOrd="0" presId="urn:microsoft.com/office/officeart/2005/8/layout/process3"/>
    <dgm:cxn modelId="{6D95063E-8185-FA4B-B145-AEB592566EB9}" type="presParOf" srcId="{5AFD9C29-2EC3-2B47-A56F-90B0CF54BCF3}" destId="{D6D29694-99E7-B24E-82BA-390B060B562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865AE1-D1D9-954D-8077-5D86BA5A699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07BEA-D166-1E4D-983D-E24809CC7A99}">
      <dgm:prSet phldrT="[Text]"/>
      <dgm:spPr/>
      <dgm:t>
        <a:bodyPr/>
        <a:lstStyle/>
        <a:p>
          <a:r>
            <a:rPr lang="en-US" dirty="0" err="1" smtClean="0"/>
            <a:t>Revisión</a:t>
          </a:r>
          <a:endParaRPr lang="en-US" dirty="0"/>
        </a:p>
      </dgm:t>
    </dgm:pt>
    <dgm:pt modelId="{A2EB189B-26C1-9640-B55B-37F2F784E064}" type="parTrans" cxnId="{80D2CF83-0829-3D4C-96BB-299A1F39AC46}">
      <dgm:prSet/>
      <dgm:spPr/>
      <dgm:t>
        <a:bodyPr/>
        <a:lstStyle/>
        <a:p>
          <a:endParaRPr lang="en-US"/>
        </a:p>
      </dgm:t>
    </dgm:pt>
    <dgm:pt modelId="{C959D366-7FAA-4440-888D-3C79DBCFB30B}" type="sibTrans" cxnId="{80D2CF83-0829-3D4C-96BB-299A1F39AC46}">
      <dgm:prSet/>
      <dgm:spPr/>
      <dgm:t>
        <a:bodyPr/>
        <a:lstStyle/>
        <a:p>
          <a:endParaRPr lang="en-US"/>
        </a:p>
      </dgm:t>
    </dgm:pt>
    <dgm:pt modelId="{ECD5D1EF-18BB-1C4E-85DD-D03BC884592C}">
      <dgm:prSet phldrT="[Text]"/>
      <dgm:spPr/>
      <dgm:t>
        <a:bodyPr/>
        <a:lstStyle/>
        <a:p>
          <a:r>
            <a:rPr lang="en-US" dirty="0" err="1" smtClean="0"/>
            <a:t>Pruebas</a:t>
          </a:r>
          <a:endParaRPr lang="en-US" dirty="0"/>
        </a:p>
      </dgm:t>
    </dgm:pt>
    <dgm:pt modelId="{83F062AC-2280-C24A-A8D5-47B28C988F57}" type="parTrans" cxnId="{B6A56625-9C78-BD44-9C9A-10CED2B9EBC4}">
      <dgm:prSet/>
      <dgm:spPr/>
      <dgm:t>
        <a:bodyPr/>
        <a:lstStyle/>
        <a:p>
          <a:endParaRPr lang="en-US"/>
        </a:p>
      </dgm:t>
    </dgm:pt>
    <dgm:pt modelId="{7606453A-00B4-0B42-B1D6-96961C35C586}" type="sibTrans" cxnId="{B6A56625-9C78-BD44-9C9A-10CED2B9EBC4}">
      <dgm:prSet/>
      <dgm:spPr/>
      <dgm:t>
        <a:bodyPr/>
        <a:lstStyle/>
        <a:p>
          <a:endParaRPr lang="en-US"/>
        </a:p>
      </dgm:t>
    </dgm:pt>
    <dgm:pt modelId="{6B3CCE57-7324-FF4F-90B6-EE8280D5432E}">
      <dgm:prSet phldrT="[Text]"/>
      <dgm:spPr/>
      <dgm:t>
        <a:bodyPr/>
        <a:lstStyle/>
        <a:p>
          <a:r>
            <a:rPr lang="en-US" dirty="0" err="1" smtClean="0"/>
            <a:t>Pruebas</a:t>
          </a:r>
          <a:r>
            <a:rPr lang="en-US" dirty="0" smtClean="0"/>
            <a:t> </a:t>
          </a:r>
          <a:r>
            <a:rPr lang="en-US" dirty="0" err="1" smtClean="0"/>
            <a:t>int</a:t>
          </a:r>
          <a:endParaRPr lang="en-US" dirty="0"/>
        </a:p>
      </dgm:t>
    </dgm:pt>
    <dgm:pt modelId="{87088A25-C177-FF41-AC70-73188555768B}" type="parTrans" cxnId="{4C69DCA5-36B7-274B-8384-764D0C94D93B}">
      <dgm:prSet/>
      <dgm:spPr/>
      <dgm:t>
        <a:bodyPr/>
        <a:lstStyle/>
        <a:p>
          <a:endParaRPr lang="en-US"/>
        </a:p>
      </dgm:t>
    </dgm:pt>
    <dgm:pt modelId="{87964DC5-7BB2-B540-B7CF-E015069E600F}" type="sibTrans" cxnId="{4C69DCA5-36B7-274B-8384-764D0C94D93B}">
      <dgm:prSet/>
      <dgm:spPr/>
      <dgm:t>
        <a:bodyPr/>
        <a:lstStyle/>
        <a:p>
          <a:endParaRPr lang="en-US"/>
        </a:p>
      </dgm:t>
    </dgm:pt>
    <dgm:pt modelId="{A7365719-F387-4C44-920B-59CFA579593F}">
      <dgm:prSet phldrT="[Text]"/>
      <dgm:spPr/>
      <dgm:t>
        <a:bodyPr/>
        <a:lstStyle/>
        <a:p>
          <a:r>
            <a:rPr lang="en-US" dirty="0" err="1" smtClean="0"/>
            <a:t>Revisión</a:t>
          </a:r>
          <a:r>
            <a:rPr lang="en-US" dirty="0" smtClean="0"/>
            <a:t> de </a:t>
          </a:r>
          <a:r>
            <a:rPr lang="en-US" dirty="0" err="1" smtClean="0"/>
            <a:t>implementación</a:t>
          </a:r>
          <a:r>
            <a:rPr lang="en-US" dirty="0" smtClean="0"/>
            <a:t> </a:t>
          </a:r>
          <a:r>
            <a:rPr lang="en-US" dirty="0" err="1" smtClean="0"/>
            <a:t>líder</a:t>
          </a:r>
          <a:r>
            <a:rPr lang="en-US" dirty="0" smtClean="0"/>
            <a:t> de </a:t>
          </a:r>
          <a:r>
            <a:rPr lang="en-US" dirty="0" err="1" smtClean="0"/>
            <a:t>calidad</a:t>
          </a:r>
          <a:endParaRPr lang="en-US" dirty="0"/>
        </a:p>
      </dgm:t>
    </dgm:pt>
    <dgm:pt modelId="{BCA2C022-7279-B947-8458-198CE017D451}" type="parTrans" cxnId="{E48F733F-4610-384F-955F-27F3560E0DDD}">
      <dgm:prSet/>
      <dgm:spPr/>
      <dgm:t>
        <a:bodyPr/>
        <a:lstStyle/>
        <a:p>
          <a:endParaRPr lang="en-US"/>
        </a:p>
      </dgm:t>
    </dgm:pt>
    <dgm:pt modelId="{7DAEDD44-BB1B-FC42-97A6-57BA4491096C}" type="sibTrans" cxnId="{E48F733F-4610-384F-955F-27F3560E0DDD}">
      <dgm:prSet/>
      <dgm:spPr/>
      <dgm:t>
        <a:bodyPr/>
        <a:lstStyle/>
        <a:p>
          <a:endParaRPr lang="en-US"/>
        </a:p>
      </dgm:t>
    </dgm:pt>
    <dgm:pt modelId="{E0A159DA-AD5D-8047-B194-6AE1E38DB9BC}">
      <dgm:prSet/>
      <dgm:spPr/>
      <dgm:t>
        <a:bodyPr/>
        <a:lstStyle/>
        <a:p>
          <a:r>
            <a:rPr lang="en-US" dirty="0" err="1" smtClean="0"/>
            <a:t>Seguimiento</a:t>
          </a:r>
          <a:r>
            <a:rPr lang="en-US" dirty="0" smtClean="0"/>
            <a:t> </a:t>
          </a:r>
          <a:r>
            <a:rPr lang="en-US" dirty="0" err="1" smtClean="0"/>
            <a:t>ejecución</a:t>
          </a:r>
          <a:r>
            <a:rPr lang="en-US" dirty="0" smtClean="0"/>
            <a:t> </a:t>
          </a:r>
          <a:r>
            <a:rPr lang="en-US" dirty="0" err="1" smtClean="0"/>
            <a:t>pruebas</a:t>
          </a:r>
          <a:r>
            <a:rPr lang="en-US" dirty="0" smtClean="0"/>
            <a:t> </a:t>
          </a:r>
          <a:r>
            <a:rPr lang="en-US" dirty="0" err="1" smtClean="0"/>
            <a:t>líder</a:t>
          </a:r>
          <a:r>
            <a:rPr lang="en-US" dirty="0" smtClean="0"/>
            <a:t> de </a:t>
          </a:r>
          <a:r>
            <a:rPr lang="en-US" dirty="0" err="1" smtClean="0"/>
            <a:t>calidad</a:t>
          </a:r>
          <a:r>
            <a:rPr lang="en-US" dirty="0" smtClean="0"/>
            <a:t>.</a:t>
          </a:r>
          <a:endParaRPr lang="en-US" dirty="0"/>
        </a:p>
      </dgm:t>
    </dgm:pt>
    <dgm:pt modelId="{C61AADC6-7ADC-804B-99C6-4C770FF04BE8}" type="parTrans" cxnId="{05093CE4-98C1-B74B-96C9-885E203B7FE0}">
      <dgm:prSet/>
      <dgm:spPr/>
      <dgm:t>
        <a:bodyPr/>
        <a:lstStyle/>
        <a:p>
          <a:endParaRPr lang="en-US"/>
        </a:p>
      </dgm:t>
    </dgm:pt>
    <dgm:pt modelId="{948A596A-5084-6B48-A195-5641D786C426}" type="sibTrans" cxnId="{05093CE4-98C1-B74B-96C9-885E203B7FE0}">
      <dgm:prSet/>
      <dgm:spPr/>
      <dgm:t>
        <a:bodyPr/>
        <a:lstStyle/>
        <a:p>
          <a:endParaRPr lang="en-US"/>
        </a:p>
      </dgm:t>
    </dgm:pt>
    <dgm:pt modelId="{FD385A47-902D-CB46-B2AC-13A68915B2A9}">
      <dgm:prSet/>
      <dgm:spPr/>
      <dgm:t>
        <a:bodyPr/>
        <a:lstStyle/>
        <a:p>
          <a:endParaRPr lang="en-US" dirty="0"/>
        </a:p>
      </dgm:t>
    </dgm:pt>
    <dgm:pt modelId="{D92471DF-6FB6-9A42-B9FA-DE43DA1C5DF9}" type="parTrans" cxnId="{4DA79BEE-5F65-7844-8A30-B281EBFC7B75}">
      <dgm:prSet/>
      <dgm:spPr/>
      <dgm:t>
        <a:bodyPr/>
        <a:lstStyle/>
        <a:p>
          <a:endParaRPr lang="en-US"/>
        </a:p>
      </dgm:t>
    </dgm:pt>
    <dgm:pt modelId="{BC1F6418-4073-EF47-BFE6-8C5C624BC79D}" type="sibTrans" cxnId="{4DA79BEE-5F65-7844-8A30-B281EBFC7B75}">
      <dgm:prSet/>
      <dgm:spPr/>
      <dgm:t>
        <a:bodyPr/>
        <a:lstStyle/>
        <a:p>
          <a:endParaRPr lang="en-US"/>
        </a:p>
      </dgm:t>
    </dgm:pt>
    <dgm:pt modelId="{5F9C4847-92DF-4A4B-878A-7A0FB8FA1532}">
      <dgm:prSet/>
      <dgm:spPr/>
      <dgm:t>
        <a:bodyPr/>
        <a:lstStyle/>
        <a:p>
          <a:r>
            <a:rPr lang="en-US" dirty="0" err="1" smtClean="0"/>
            <a:t>Guiones</a:t>
          </a:r>
          <a:r>
            <a:rPr lang="en-US" dirty="0" smtClean="0"/>
            <a:t> de </a:t>
          </a:r>
          <a:r>
            <a:rPr lang="en-US" dirty="0" err="1" smtClean="0"/>
            <a:t>prueba</a:t>
          </a:r>
          <a:endParaRPr lang="en-US" dirty="0"/>
        </a:p>
      </dgm:t>
    </dgm:pt>
    <dgm:pt modelId="{21A26129-FAC0-2B41-A9FF-0FC2CB652402}" type="parTrans" cxnId="{7510651B-36CB-BD48-AD00-254499F357F0}">
      <dgm:prSet/>
      <dgm:spPr/>
      <dgm:t>
        <a:bodyPr/>
        <a:lstStyle/>
        <a:p>
          <a:endParaRPr lang="en-US"/>
        </a:p>
      </dgm:t>
    </dgm:pt>
    <dgm:pt modelId="{F87F3DF2-8082-3B4E-9D04-D28CA297E5CC}" type="sibTrans" cxnId="{7510651B-36CB-BD48-AD00-254499F357F0}">
      <dgm:prSet/>
      <dgm:spPr/>
      <dgm:t>
        <a:bodyPr/>
        <a:lstStyle/>
        <a:p>
          <a:endParaRPr lang="en-US"/>
        </a:p>
      </dgm:t>
    </dgm:pt>
    <dgm:pt modelId="{1CE19357-8B90-DE46-844A-EE0FD1C0CC18}">
      <dgm:prSet phldrT="[Text]"/>
      <dgm:spPr/>
      <dgm:t>
        <a:bodyPr/>
        <a:lstStyle/>
        <a:p>
          <a:r>
            <a:rPr lang="en-US" dirty="0" err="1" smtClean="0"/>
            <a:t>Requisitos</a:t>
          </a:r>
          <a:r>
            <a:rPr lang="en-US" dirty="0" smtClean="0"/>
            <a:t> de </a:t>
          </a:r>
          <a:r>
            <a:rPr lang="en-US" dirty="0" err="1" smtClean="0"/>
            <a:t>ejecución-Líder</a:t>
          </a:r>
          <a:r>
            <a:rPr lang="en-US" dirty="0" smtClean="0"/>
            <a:t> de </a:t>
          </a:r>
          <a:r>
            <a:rPr lang="en-US" dirty="0" err="1" smtClean="0"/>
            <a:t>calidad</a:t>
          </a:r>
          <a:endParaRPr lang="en-US" dirty="0"/>
        </a:p>
      </dgm:t>
    </dgm:pt>
    <dgm:pt modelId="{E6166607-F127-824F-8E42-D29A30F4B855}" type="parTrans" cxnId="{03EF1919-E705-A247-B049-1D75423090D7}">
      <dgm:prSet/>
      <dgm:spPr/>
      <dgm:t>
        <a:bodyPr/>
        <a:lstStyle/>
        <a:p>
          <a:endParaRPr lang="en-US"/>
        </a:p>
      </dgm:t>
    </dgm:pt>
    <dgm:pt modelId="{71C3AB4B-BDD8-3F45-AD26-7360B3E0A0B2}" type="sibTrans" cxnId="{03EF1919-E705-A247-B049-1D75423090D7}">
      <dgm:prSet/>
      <dgm:spPr/>
      <dgm:t>
        <a:bodyPr/>
        <a:lstStyle/>
        <a:p>
          <a:endParaRPr lang="en-US"/>
        </a:p>
      </dgm:t>
    </dgm:pt>
    <dgm:pt modelId="{E3A5E054-48F1-4140-8248-DFABAF549DB1}" type="pres">
      <dgm:prSet presAssocID="{49865AE1-D1D9-954D-8077-5D86BA5A69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F429E56-D052-3249-B129-48B2CE5A77AE}" type="pres">
      <dgm:prSet presAssocID="{50F07BEA-D166-1E4D-983D-E24809CC7A99}" presName="composite" presStyleCnt="0"/>
      <dgm:spPr/>
    </dgm:pt>
    <dgm:pt modelId="{C42BF25F-0922-5A4F-A160-BDF408A70744}" type="pres">
      <dgm:prSet presAssocID="{50F07BEA-D166-1E4D-983D-E24809CC7A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6A97E-F3CB-E843-9CDD-E6B5900922FC}" type="pres">
      <dgm:prSet presAssocID="{50F07BEA-D166-1E4D-983D-E24809CC7A99}" presName="parSh" presStyleLbl="node1" presStyleIdx="0" presStyleCnt="3"/>
      <dgm:spPr/>
      <dgm:t>
        <a:bodyPr/>
        <a:lstStyle/>
        <a:p>
          <a:endParaRPr lang="en-US"/>
        </a:p>
      </dgm:t>
    </dgm:pt>
    <dgm:pt modelId="{AAC24E05-BBC2-A44C-8BA2-551F152207CA}" type="pres">
      <dgm:prSet presAssocID="{50F07BEA-D166-1E4D-983D-E24809CC7A9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D5FF0-CEE1-1C4A-80F0-8E58A79F76D5}" type="pres">
      <dgm:prSet presAssocID="{C959D366-7FAA-4440-888D-3C79DBCFB30B}" presName="sibTrans" presStyleLbl="sibTrans2D1" presStyleIdx="0" presStyleCnt="2"/>
      <dgm:spPr/>
      <dgm:t>
        <a:bodyPr/>
        <a:lstStyle/>
        <a:p>
          <a:endParaRPr lang="es-CO"/>
        </a:p>
      </dgm:t>
    </dgm:pt>
    <dgm:pt modelId="{B0CA9C8C-B932-9C4E-9E43-DC626EE81D0A}" type="pres">
      <dgm:prSet presAssocID="{C959D366-7FAA-4440-888D-3C79DBCFB30B}" presName="connTx" presStyleLbl="sibTrans2D1" presStyleIdx="0" presStyleCnt="2"/>
      <dgm:spPr/>
      <dgm:t>
        <a:bodyPr/>
        <a:lstStyle/>
        <a:p>
          <a:endParaRPr lang="es-CO"/>
        </a:p>
      </dgm:t>
    </dgm:pt>
    <dgm:pt modelId="{CEA401A9-2491-3446-98E2-7EF4109B7DAD}" type="pres">
      <dgm:prSet presAssocID="{ECD5D1EF-18BB-1C4E-85DD-D03BC884592C}" presName="composite" presStyleCnt="0"/>
      <dgm:spPr/>
    </dgm:pt>
    <dgm:pt modelId="{D64A8E35-BC3B-DA49-BF0D-D5E85EA2BFB5}" type="pres">
      <dgm:prSet presAssocID="{ECD5D1EF-18BB-1C4E-85DD-D03BC884592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5702AC7-1C9F-2449-8C7F-3823B0CFA49A}" type="pres">
      <dgm:prSet presAssocID="{ECD5D1EF-18BB-1C4E-85DD-D03BC884592C}" presName="parSh" presStyleLbl="node1" presStyleIdx="1" presStyleCnt="3"/>
      <dgm:spPr/>
      <dgm:t>
        <a:bodyPr/>
        <a:lstStyle/>
        <a:p>
          <a:endParaRPr lang="es-CO"/>
        </a:p>
      </dgm:t>
    </dgm:pt>
    <dgm:pt modelId="{42F4383C-72C2-524C-AF34-1EE802995B51}" type="pres">
      <dgm:prSet presAssocID="{ECD5D1EF-18BB-1C4E-85DD-D03BC884592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C7D77-36D8-784C-A966-06BE6A6D8CE3}" type="pres">
      <dgm:prSet presAssocID="{7606453A-00B4-0B42-B1D6-96961C35C586}" presName="sibTrans" presStyleLbl="sibTrans2D1" presStyleIdx="1" presStyleCnt="2"/>
      <dgm:spPr/>
      <dgm:t>
        <a:bodyPr/>
        <a:lstStyle/>
        <a:p>
          <a:endParaRPr lang="es-CO"/>
        </a:p>
      </dgm:t>
    </dgm:pt>
    <dgm:pt modelId="{8E8EFF52-7A37-9E41-930E-1199B5B547AE}" type="pres">
      <dgm:prSet presAssocID="{7606453A-00B4-0B42-B1D6-96961C35C586}" presName="connTx" presStyleLbl="sibTrans2D1" presStyleIdx="1" presStyleCnt="2"/>
      <dgm:spPr/>
      <dgm:t>
        <a:bodyPr/>
        <a:lstStyle/>
        <a:p>
          <a:endParaRPr lang="es-CO"/>
        </a:p>
      </dgm:t>
    </dgm:pt>
    <dgm:pt modelId="{2BB718DD-8235-084F-AD89-8B4C4E947C60}" type="pres">
      <dgm:prSet presAssocID="{6B3CCE57-7324-FF4F-90B6-EE8280D5432E}" presName="composite" presStyleCnt="0"/>
      <dgm:spPr/>
    </dgm:pt>
    <dgm:pt modelId="{5A4CCF10-6AB0-0348-ACBE-8C9BE1D88AAF}" type="pres">
      <dgm:prSet presAssocID="{6B3CCE57-7324-FF4F-90B6-EE8280D5432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BF0F1B-29A6-E541-ADB6-013908BE7239}" type="pres">
      <dgm:prSet presAssocID="{6B3CCE57-7324-FF4F-90B6-EE8280D5432E}" presName="parSh" presStyleLbl="node1" presStyleIdx="2" presStyleCnt="3"/>
      <dgm:spPr/>
      <dgm:t>
        <a:bodyPr/>
        <a:lstStyle/>
        <a:p>
          <a:endParaRPr lang="es-CO"/>
        </a:p>
      </dgm:t>
    </dgm:pt>
    <dgm:pt modelId="{838B562B-C946-F94D-B58B-7C52335B19CB}" type="pres">
      <dgm:prSet presAssocID="{6B3CCE57-7324-FF4F-90B6-EE8280D5432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510651B-36CB-BD48-AD00-254499F357F0}" srcId="{ECD5D1EF-18BB-1C4E-85DD-D03BC884592C}" destId="{5F9C4847-92DF-4A4B-878A-7A0FB8FA1532}" srcOrd="1" destOrd="0" parTransId="{21A26129-FAC0-2B41-A9FF-0FC2CB652402}" sibTransId="{F87F3DF2-8082-3B4E-9D04-D28CA297E5CC}"/>
    <dgm:cxn modelId="{753D6BB7-2E88-1144-BCD7-8FD51469A04E}" type="presOf" srcId="{49865AE1-D1D9-954D-8077-5D86BA5A6992}" destId="{E3A5E054-48F1-4140-8248-DFABAF549DB1}" srcOrd="0" destOrd="0" presId="urn:microsoft.com/office/officeart/2005/8/layout/process3"/>
    <dgm:cxn modelId="{5410744B-0E60-DD4C-87AC-7F997BE1DE6B}" type="presOf" srcId="{6B3CCE57-7324-FF4F-90B6-EE8280D5432E}" destId="{12BF0F1B-29A6-E541-ADB6-013908BE7239}" srcOrd="1" destOrd="0" presId="urn:microsoft.com/office/officeart/2005/8/layout/process3"/>
    <dgm:cxn modelId="{1DD76664-EB7C-A54E-AB5C-B671747FEAEB}" type="presOf" srcId="{C959D366-7FAA-4440-888D-3C79DBCFB30B}" destId="{B0CA9C8C-B932-9C4E-9E43-DC626EE81D0A}" srcOrd="1" destOrd="0" presId="urn:microsoft.com/office/officeart/2005/8/layout/process3"/>
    <dgm:cxn modelId="{4AA66124-7819-C34F-978B-87CC57B77A86}" type="presOf" srcId="{50F07BEA-D166-1E4D-983D-E24809CC7A99}" destId="{C42BF25F-0922-5A4F-A160-BDF408A70744}" srcOrd="0" destOrd="0" presId="urn:microsoft.com/office/officeart/2005/8/layout/process3"/>
    <dgm:cxn modelId="{63F52207-9293-4545-901C-0988FA62AD19}" type="presOf" srcId="{50F07BEA-D166-1E4D-983D-E24809CC7A99}" destId="{8EB6A97E-F3CB-E843-9CDD-E6B5900922FC}" srcOrd="1" destOrd="0" presId="urn:microsoft.com/office/officeart/2005/8/layout/process3"/>
    <dgm:cxn modelId="{4C69DCA5-36B7-274B-8384-764D0C94D93B}" srcId="{49865AE1-D1D9-954D-8077-5D86BA5A6992}" destId="{6B3CCE57-7324-FF4F-90B6-EE8280D5432E}" srcOrd="2" destOrd="0" parTransId="{87088A25-C177-FF41-AC70-73188555768B}" sibTransId="{87964DC5-7BB2-B540-B7CF-E015069E600F}"/>
    <dgm:cxn modelId="{80D2CF83-0829-3D4C-96BB-299A1F39AC46}" srcId="{49865AE1-D1D9-954D-8077-5D86BA5A6992}" destId="{50F07BEA-D166-1E4D-983D-E24809CC7A99}" srcOrd="0" destOrd="0" parTransId="{A2EB189B-26C1-9640-B55B-37F2F784E064}" sibTransId="{C959D366-7FAA-4440-888D-3C79DBCFB30B}"/>
    <dgm:cxn modelId="{4184CC88-105B-324C-827D-7F74509B0A4E}" type="presOf" srcId="{7606453A-00B4-0B42-B1D6-96961C35C586}" destId="{8E8EFF52-7A37-9E41-930E-1199B5B547AE}" srcOrd="1" destOrd="0" presId="urn:microsoft.com/office/officeart/2005/8/layout/process3"/>
    <dgm:cxn modelId="{A3C61EBA-78C5-1048-BD4D-3C00C19D4FE4}" type="presOf" srcId="{C959D366-7FAA-4440-888D-3C79DBCFB30B}" destId="{6FDD5FF0-CEE1-1C4A-80F0-8E58A79F76D5}" srcOrd="0" destOrd="0" presId="urn:microsoft.com/office/officeart/2005/8/layout/process3"/>
    <dgm:cxn modelId="{D9D002EB-DF64-3044-B8CD-84F92D0C21BC}" type="presOf" srcId="{6B3CCE57-7324-FF4F-90B6-EE8280D5432E}" destId="{5A4CCF10-6AB0-0348-ACBE-8C9BE1D88AAF}" srcOrd="0" destOrd="0" presId="urn:microsoft.com/office/officeart/2005/8/layout/process3"/>
    <dgm:cxn modelId="{0A3FC68A-37B7-9F40-AFF7-958B4648D88D}" type="presOf" srcId="{A7365719-F387-4C44-920B-59CFA579593F}" destId="{AAC24E05-BBC2-A44C-8BA2-551F152207CA}" srcOrd="0" destOrd="0" presId="urn:microsoft.com/office/officeart/2005/8/layout/process3"/>
    <dgm:cxn modelId="{E48F733F-4610-384F-955F-27F3560E0DDD}" srcId="{50F07BEA-D166-1E4D-983D-E24809CC7A99}" destId="{A7365719-F387-4C44-920B-59CFA579593F}" srcOrd="0" destOrd="0" parTransId="{BCA2C022-7279-B947-8458-198CE017D451}" sibTransId="{7DAEDD44-BB1B-FC42-97A6-57BA4491096C}"/>
    <dgm:cxn modelId="{700BD0A5-6B56-6142-A01B-166FA958C5A1}" type="presOf" srcId="{FD385A47-902D-CB46-B2AC-13A68915B2A9}" destId="{42F4383C-72C2-524C-AF34-1EE802995B51}" srcOrd="0" destOrd="2" presId="urn:microsoft.com/office/officeart/2005/8/layout/process3"/>
    <dgm:cxn modelId="{7CD7E00E-49AC-5849-BABB-EAF6895E837F}" type="presOf" srcId="{7606453A-00B4-0B42-B1D6-96961C35C586}" destId="{37AC7D77-36D8-784C-A966-06BE6A6D8CE3}" srcOrd="0" destOrd="0" presId="urn:microsoft.com/office/officeart/2005/8/layout/process3"/>
    <dgm:cxn modelId="{05093CE4-98C1-B74B-96C9-885E203B7FE0}" srcId="{ECD5D1EF-18BB-1C4E-85DD-D03BC884592C}" destId="{E0A159DA-AD5D-8047-B194-6AE1E38DB9BC}" srcOrd="0" destOrd="0" parTransId="{C61AADC6-7ADC-804B-99C6-4C770FF04BE8}" sibTransId="{948A596A-5084-6B48-A195-5641D786C426}"/>
    <dgm:cxn modelId="{84583B81-DBD6-854E-B758-555B2424125B}" type="presOf" srcId="{ECD5D1EF-18BB-1C4E-85DD-D03BC884592C}" destId="{D64A8E35-BC3B-DA49-BF0D-D5E85EA2BFB5}" srcOrd="0" destOrd="0" presId="urn:microsoft.com/office/officeart/2005/8/layout/process3"/>
    <dgm:cxn modelId="{C06B1307-C564-E94E-85A2-F39529A63F01}" type="presOf" srcId="{5F9C4847-92DF-4A4B-878A-7A0FB8FA1532}" destId="{42F4383C-72C2-524C-AF34-1EE802995B51}" srcOrd="0" destOrd="1" presId="urn:microsoft.com/office/officeart/2005/8/layout/process3"/>
    <dgm:cxn modelId="{ED58261E-9447-4544-9493-0403C81D64DB}" type="presOf" srcId="{ECD5D1EF-18BB-1C4E-85DD-D03BC884592C}" destId="{D5702AC7-1C9F-2449-8C7F-3823B0CFA49A}" srcOrd="1" destOrd="0" presId="urn:microsoft.com/office/officeart/2005/8/layout/process3"/>
    <dgm:cxn modelId="{B6A56625-9C78-BD44-9C9A-10CED2B9EBC4}" srcId="{49865AE1-D1D9-954D-8077-5D86BA5A6992}" destId="{ECD5D1EF-18BB-1C4E-85DD-D03BC884592C}" srcOrd="1" destOrd="0" parTransId="{83F062AC-2280-C24A-A8D5-47B28C988F57}" sibTransId="{7606453A-00B4-0B42-B1D6-96961C35C586}"/>
    <dgm:cxn modelId="{C29A4DE4-E339-414B-BF7A-22CF558D4982}" type="presOf" srcId="{E0A159DA-AD5D-8047-B194-6AE1E38DB9BC}" destId="{42F4383C-72C2-524C-AF34-1EE802995B51}" srcOrd="0" destOrd="0" presId="urn:microsoft.com/office/officeart/2005/8/layout/process3"/>
    <dgm:cxn modelId="{4DA79BEE-5F65-7844-8A30-B281EBFC7B75}" srcId="{ECD5D1EF-18BB-1C4E-85DD-D03BC884592C}" destId="{FD385A47-902D-CB46-B2AC-13A68915B2A9}" srcOrd="2" destOrd="0" parTransId="{D92471DF-6FB6-9A42-B9FA-DE43DA1C5DF9}" sibTransId="{BC1F6418-4073-EF47-BFE6-8C5C624BC79D}"/>
    <dgm:cxn modelId="{23487BC2-A72C-6142-8F4B-8E9C3235994E}" type="presOf" srcId="{1CE19357-8B90-DE46-844A-EE0FD1C0CC18}" destId="{838B562B-C946-F94D-B58B-7C52335B19CB}" srcOrd="0" destOrd="0" presId="urn:microsoft.com/office/officeart/2005/8/layout/process3"/>
    <dgm:cxn modelId="{03EF1919-E705-A247-B049-1D75423090D7}" srcId="{6B3CCE57-7324-FF4F-90B6-EE8280D5432E}" destId="{1CE19357-8B90-DE46-844A-EE0FD1C0CC18}" srcOrd="0" destOrd="0" parTransId="{E6166607-F127-824F-8E42-D29A30F4B855}" sibTransId="{71C3AB4B-BDD8-3F45-AD26-7360B3E0A0B2}"/>
    <dgm:cxn modelId="{6BC99224-AFC1-C042-A859-0A60A81E5FC3}" type="presParOf" srcId="{E3A5E054-48F1-4140-8248-DFABAF549DB1}" destId="{AF429E56-D052-3249-B129-48B2CE5A77AE}" srcOrd="0" destOrd="0" presId="urn:microsoft.com/office/officeart/2005/8/layout/process3"/>
    <dgm:cxn modelId="{1033EE8C-1A44-6440-BCF1-A504F85CFBE0}" type="presParOf" srcId="{AF429E56-D052-3249-B129-48B2CE5A77AE}" destId="{C42BF25F-0922-5A4F-A160-BDF408A70744}" srcOrd="0" destOrd="0" presId="urn:microsoft.com/office/officeart/2005/8/layout/process3"/>
    <dgm:cxn modelId="{264F5866-3A52-954F-BBD7-B650A8942405}" type="presParOf" srcId="{AF429E56-D052-3249-B129-48B2CE5A77AE}" destId="{8EB6A97E-F3CB-E843-9CDD-E6B5900922FC}" srcOrd="1" destOrd="0" presId="urn:microsoft.com/office/officeart/2005/8/layout/process3"/>
    <dgm:cxn modelId="{C90E832E-66AB-274C-AA06-3E0FB39CFC21}" type="presParOf" srcId="{AF429E56-D052-3249-B129-48B2CE5A77AE}" destId="{AAC24E05-BBC2-A44C-8BA2-551F152207CA}" srcOrd="2" destOrd="0" presId="urn:microsoft.com/office/officeart/2005/8/layout/process3"/>
    <dgm:cxn modelId="{5F0404E3-5D50-524C-B2E9-432874248D9F}" type="presParOf" srcId="{E3A5E054-48F1-4140-8248-DFABAF549DB1}" destId="{6FDD5FF0-CEE1-1C4A-80F0-8E58A79F76D5}" srcOrd="1" destOrd="0" presId="urn:microsoft.com/office/officeart/2005/8/layout/process3"/>
    <dgm:cxn modelId="{52C87813-9648-0849-A521-5FAE8FF89DC0}" type="presParOf" srcId="{6FDD5FF0-CEE1-1C4A-80F0-8E58A79F76D5}" destId="{B0CA9C8C-B932-9C4E-9E43-DC626EE81D0A}" srcOrd="0" destOrd="0" presId="urn:microsoft.com/office/officeart/2005/8/layout/process3"/>
    <dgm:cxn modelId="{61428A0B-769D-B244-8303-6275D96825EB}" type="presParOf" srcId="{E3A5E054-48F1-4140-8248-DFABAF549DB1}" destId="{CEA401A9-2491-3446-98E2-7EF4109B7DAD}" srcOrd="2" destOrd="0" presId="urn:microsoft.com/office/officeart/2005/8/layout/process3"/>
    <dgm:cxn modelId="{A1CF7166-E4AC-5E4F-9845-2EA4B18F368C}" type="presParOf" srcId="{CEA401A9-2491-3446-98E2-7EF4109B7DAD}" destId="{D64A8E35-BC3B-DA49-BF0D-D5E85EA2BFB5}" srcOrd="0" destOrd="0" presId="urn:microsoft.com/office/officeart/2005/8/layout/process3"/>
    <dgm:cxn modelId="{FC7499DD-8696-4E49-92AE-B729D59E36B6}" type="presParOf" srcId="{CEA401A9-2491-3446-98E2-7EF4109B7DAD}" destId="{D5702AC7-1C9F-2449-8C7F-3823B0CFA49A}" srcOrd="1" destOrd="0" presId="urn:microsoft.com/office/officeart/2005/8/layout/process3"/>
    <dgm:cxn modelId="{AE68DADC-612A-F44C-BBAE-3B0CEBEFE905}" type="presParOf" srcId="{CEA401A9-2491-3446-98E2-7EF4109B7DAD}" destId="{42F4383C-72C2-524C-AF34-1EE802995B51}" srcOrd="2" destOrd="0" presId="urn:microsoft.com/office/officeart/2005/8/layout/process3"/>
    <dgm:cxn modelId="{85BAE515-3097-8A42-8066-33A7D4F4F5EF}" type="presParOf" srcId="{E3A5E054-48F1-4140-8248-DFABAF549DB1}" destId="{37AC7D77-36D8-784C-A966-06BE6A6D8CE3}" srcOrd="3" destOrd="0" presId="urn:microsoft.com/office/officeart/2005/8/layout/process3"/>
    <dgm:cxn modelId="{6EE224A0-3FFE-8147-A3E3-D1160E653D64}" type="presParOf" srcId="{37AC7D77-36D8-784C-A966-06BE6A6D8CE3}" destId="{8E8EFF52-7A37-9E41-930E-1199B5B547AE}" srcOrd="0" destOrd="0" presId="urn:microsoft.com/office/officeart/2005/8/layout/process3"/>
    <dgm:cxn modelId="{DF979670-C100-4644-805A-59534E976D84}" type="presParOf" srcId="{E3A5E054-48F1-4140-8248-DFABAF549DB1}" destId="{2BB718DD-8235-084F-AD89-8B4C4E947C60}" srcOrd="4" destOrd="0" presId="urn:microsoft.com/office/officeart/2005/8/layout/process3"/>
    <dgm:cxn modelId="{1EE82418-845C-5345-94F6-28C5DFF2F29C}" type="presParOf" srcId="{2BB718DD-8235-084F-AD89-8B4C4E947C60}" destId="{5A4CCF10-6AB0-0348-ACBE-8C9BE1D88AAF}" srcOrd="0" destOrd="0" presId="urn:microsoft.com/office/officeart/2005/8/layout/process3"/>
    <dgm:cxn modelId="{E00E4E88-D067-F747-BDFA-D63AECA76103}" type="presParOf" srcId="{2BB718DD-8235-084F-AD89-8B4C4E947C60}" destId="{12BF0F1B-29A6-E541-ADB6-013908BE7239}" srcOrd="1" destOrd="0" presId="urn:microsoft.com/office/officeart/2005/8/layout/process3"/>
    <dgm:cxn modelId="{D02E2D73-5727-5C43-AD6B-E24BF6676F2E}" type="presParOf" srcId="{2BB718DD-8235-084F-AD89-8B4C4E947C60}" destId="{838B562B-C946-F94D-B58B-7C52335B19C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865AE1-D1D9-954D-8077-5D86BA5A699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07BEA-D166-1E4D-983D-E24809CC7A99}">
      <dgm:prSet phldrT="[Text]"/>
      <dgm:spPr/>
      <dgm:t>
        <a:bodyPr/>
        <a:lstStyle/>
        <a:p>
          <a:r>
            <a:rPr lang="en-US" dirty="0" err="1" smtClean="0"/>
            <a:t>Seguimiento</a:t>
          </a:r>
          <a:r>
            <a:rPr lang="en-US" dirty="0" smtClean="0"/>
            <a:t> y Control</a:t>
          </a:r>
          <a:endParaRPr lang="en-US" dirty="0"/>
        </a:p>
      </dgm:t>
    </dgm:pt>
    <dgm:pt modelId="{A2EB189B-26C1-9640-B55B-37F2F784E064}" type="parTrans" cxnId="{80D2CF83-0829-3D4C-96BB-299A1F39AC46}">
      <dgm:prSet/>
      <dgm:spPr/>
      <dgm:t>
        <a:bodyPr/>
        <a:lstStyle/>
        <a:p>
          <a:endParaRPr lang="en-US"/>
        </a:p>
      </dgm:t>
    </dgm:pt>
    <dgm:pt modelId="{C959D366-7FAA-4440-888D-3C79DBCFB30B}" type="sibTrans" cxnId="{80D2CF83-0829-3D4C-96BB-299A1F39AC46}">
      <dgm:prSet/>
      <dgm:spPr/>
      <dgm:t>
        <a:bodyPr/>
        <a:lstStyle/>
        <a:p>
          <a:endParaRPr lang="en-US"/>
        </a:p>
      </dgm:t>
    </dgm:pt>
    <dgm:pt modelId="{92B03B8E-17F3-9A4E-9699-07E3FE065316}">
      <dgm:prSet phldrT="[Text]"/>
      <dgm:spPr/>
      <dgm:t>
        <a:bodyPr/>
        <a:lstStyle/>
        <a:p>
          <a:r>
            <a:rPr lang="en-US" dirty="0" err="1" smtClean="0"/>
            <a:t>Reuniones</a:t>
          </a:r>
          <a:r>
            <a:rPr lang="en-US" dirty="0" smtClean="0"/>
            <a:t> </a:t>
          </a:r>
          <a:r>
            <a:rPr lang="en-US" dirty="0" err="1" smtClean="0"/>
            <a:t>reporte</a:t>
          </a:r>
          <a:r>
            <a:rPr lang="en-US" dirty="0" smtClean="0"/>
            <a:t> de </a:t>
          </a:r>
          <a:r>
            <a:rPr lang="en-US" dirty="0" err="1" smtClean="0"/>
            <a:t>actividades</a:t>
          </a:r>
          <a:endParaRPr lang="en-US" dirty="0"/>
        </a:p>
      </dgm:t>
    </dgm:pt>
    <dgm:pt modelId="{C83C292F-0894-B44C-BC1D-1BB57980D9AA}" type="parTrans" cxnId="{D551CE90-E260-2C49-BF58-16471CD60339}">
      <dgm:prSet/>
      <dgm:spPr/>
      <dgm:t>
        <a:bodyPr/>
        <a:lstStyle/>
        <a:p>
          <a:endParaRPr lang="en-US"/>
        </a:p>
      </dgm:t>
    </dgm:pt>
    <dgm:pt modelId="{159B094B-2EC2-664F-9018-2CBE6365088A}" type="sibTrans" cxnId="{D551CE90-E260-2C49-BF58-16471CD60339}">
      <dgm:prSet/>
      <dgm:spPr/>
      <dgm:t>
        <a:bodyPr/>
        <a:lstStyle/>
        <a:p>
          <a:endParaRPr lang="en-US"/>
        </a:p>
      </dgm:t>
    </dgm:pt>
    <dgm:pt modelId="{A2881597-4DB8-BB49-88B0-5F90262AB91E}">
      <dgm:prSet phldrT="[Text]"/>
      <dgm:spPr/>
      <dgm:t>
        <a:bodyPr/>
        <a:lstStyle/>
        <a:p>
          <a:r>
            <a:rPr lang="en-US" dirty="0" err="1" smtClean="0"/>
            <a:t>Mejoras</a:t>
          </a:r>
          <a:r>
            <a:rPr lang="en-US" dirty="0" smtClean="0"/>
            <a:t> en el </a:t>
          </a:r>
          <a:r>
            <a:rPr lang="en-US" dirty="0" err="1" smtClean="0"/>
            <a:t>registro</a:t>
          </a:r>
          <a:endParaRPr lang="en-US" dirty="0"/>
        </a:p>
      </dgm:t>
    </dgm:pt>
    <dgm:pt modelId="{94F943C6-EBD0-3141-99D7-5FB2F5A9E63B}" type="parTrans" cxnId="{3227FB1C-E83B-BE43-BBBC-86EC9F9BF921}">
      <dgm:prSet/>
      <dgm:spPr/>
      <dgm:t>
        <a:bodyPr/>
        <a:lstStyle/>
        <a:p>
          <a:endParaRPr lang="en-US"/>
        </a:p>
      </dgm:t>
    </dgm:pt>
    <dgm:pt modelId="{3FE4F7FE-03FB-1F4A-A998-FEF97EBBA0B2}" type="sibTrans" cxnId="{3227FB1C-E83B-BE43-BBBC-86EC9F9BF921}">
      <dgm:prSet/>
      <dgm:spPr/>
      <dgm:t>
        <a:bodyPr/>
        <a:lstStyle/>
        <a:p>
          <a:endParaRPr lang="en-US"/>
        </a:p>
      </dgm:t>
    </dgm:pt>
    <dgm:pt modelId="{BD0B6676-830C-8444-BE87-78CC5A5F2BF5}">
      <dgm:prSet phldrT="[Text]"/>
      <dgm:spPr/>
      <dgm:t>
        <a:bodyPr/>
        <a:lstStyle/>
        <a:p>
          <a:r>
            <a:rPr lang="en-US" dirty="0" err="1" smtClean="0"/>
            <a:t>Informe</a:t>
          </a:r>
          <a:r>
            <a:rPr lang="en-US" dirty="0" smtClean="0"/>
            <a:t> </a:t>
          </a:r>
          <a:r>
            <a:rPr lang="en-US" dirty="0" err="1" smtClean="0"/>
            <a:t>semanal</a:t>
          </a:r>
          <a:r>
            <a:rPr lang="en-US" dirty="0" smtClean="0"/>
            <a:t> de los </a:t>
          </a:r>
          <a:r>
            <a:rPr lang="en-US" dirty="0" err="1" smtClean="0"/>
            <a:t>líderes</a:t>
          </a:r>
          <a:r>
            <a:rPr lang="en-US" dirty="0" smtClean="0"/>
            <a:t> </a:t>
          </a:r>
          <a:r>
            <a:rPr lang="en-US" dirty="0" err="1" smtClean="0"/>
            <a:t>indicando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los </a:t>
          </a:r>
          <a:r>
            <a:rPr lang="en-US" dirty="0" err="1" smtClean="0"/>
            <a:t>formatos</a:t>
          </a:r>
          <a:r>
            <a:rPr lang="en-US" dirty="0" smtClean="0"/>
            <a:t> se </a:t>
          </a:r>
          <a:r>
            <a:rPr lang="en-US" dirty="0" err="1" smtClean="0"/>
            <a:t>diligenciaron</a:t>
          </a:r>
          <a:r>
            <a:rPr lang="en-US" dirty="0" smtClean="0"/>
            <a:t> </a:t>
          </a:r>
          <a:r>
            <a:rPr lang="en-US" dirty="0" err="1" smtClean="0"/>
            <a:t>adecuadamente</a:t>
          </a:r>
          <a:endParaRPr lang="en-US" dirty="0"/>
        </a:p>
      </dgm:t>
    </dgm:pt>
    <dgm:pt modelId="{1227A0B7-8A81-F24B-AD4B-E8351011CBB2}" type="parTrans" cxnId="{3227D0A2-4841-5149-920A-217129A552C9}">
      <dgm:prSet/>
      <dgm:spPr/>
      <dgm:t>
        <a:bodyPr/>
        <a:lstStyle/>
        <a:p>
          <a:endParaRPr lang="en-US"/>
        </a:p>
      </dgm:t>
    </dgm:pt>
    <dgm:pt modelId="{B8346F35-45C7-E640-AE90-DEF5AA99EC2D}" type="sibTrans" cxnId="{3227D0A2-4841-5149-920A-217129A552C9}">
      <dgm:prSet/>
      <dgm:spPr/>
      <dgm:t>
        <a:bodyPr/>
        <a:lstStyle/>
        <a:p>
          <a:endParaRPr lang="en-US"/>
        </a:p>
      </dgm:t>
    </dgm:pt>
    <dgm:pt modelId="{E3A5E054-48F1-4140-8248-DFABAF549DB1}" type="pres">
      <dgm:prSet presAssocID="{49865AE1-D1D9-954D-8077-5D86BA5A69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F429E56-D052-3249-B129-48B2CE5A77AE}" type="pres">
      <dgm:prSet presAssocID="{50F07BEA-D166-1E4D-983D-E24809CC7A99}" presName="composite" presStyleCnt="0"/>
      <dgm:spPr/>
    </dgm:pt>
    <dgm:pt modelId="{C42BF25F-0922-5A4F-A160-BDF408A70744}" type="pres">
      <dgm:prSet presAssocID="{50F07BEA-D166-1E4D-983D-E24809CC7A99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6A97E-F3CB-E843-9CDD-E6B5900922FC}" type="pres">
      <dgm:prSet presAssocID="{50F07BEA-D166-1E4D-983D-E24809CC7A99}" presName="parSh" presStyleLbl="node1" presStyleIdx="0" presStyleCnt="1"/>
      <dgm:spPr/>
      <dgm:t>
        <a:bodyPr/>
        <a:lstStyle/>
        <a:p>
          <a:endParaRPr lang="en-US"/>
        </a:p>
      </dgm:t>
    </dgm:pt>
    <dgm:pt modelId="{AAC24E05-BBC2-A44C-8BA2-551F152207CA}" type="pres">
      <dgm:prSet presAssocID="{50F07BEA-D166-1E4D-983D-E24809CC7A99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D642A-6B3A-7A40-AB2F-1BBFECABA67D}" type="presOf" srcId="{BD0B6676-830C-8444-BE87-78CC5A5F2BF5}" destId="{AAC24E05-BBC2-A44C-8BA2-551F152207CA}" srcOrd="0" destOrd="2" presId="urn:microsoft.com/office/officeart/2005/8/layout/process3"/>
    <dgm:cxn modelId="{80D2CF83-0829-3D4C-96BB-299A1F39AC46}" srcId="{49865AE1-D1D9-954D-8077-5D86BA5A6992}" destId="{50F07BEA-D166-1E4D-983D-E24809CC7A99}" srcOrd="0" destOrd="0" parTransId="{A2EB189B-26C1-9640-B55B-37F2F784E064}" sibTransId="{C959D366-7FAA-4440-888D-3C79DBCFB30B}"/>
    <dgm:cxn modelId="{5A81E62D-75BC-944F-9F0B-4C1A3B965AF1}" type="presOf" srcId="{50F07BEA-D166-1E4D-983D-E24809CC7A99}" destId="{8EB6A97E-F3CB-E843-9CDD-E6B5900922FC}" srcOrd="1" destOrd="0" presId="urn:microsoft.com/office/officeart/2005/8/layout/process3"/>
    <dgm:cxn modelId="{D551CE90-E260-2C49-BF58-16471CD60339}" srcId="{50F07BEA-D166-1E4D-983D-E24809CC7A99}" destId="{92B03B8E-17F3-9A4E-9699-07E3FE065316}" srcOrd="0" destOrd="0" parTransId="{C83C292F-0894-B44C-BC1D-1BB57980D9AA}" sibTransId="{159B094B-2EC2-664F-9018-2CBE6365088A}"/>
    <dgm:cxn modelId="{730BF297-1E40-8A41-B0B5-75FAA6B0DCAD}" type="presOf" srcId="{A2881597-4DB8-BB49-88B0-5F90262AB91E}" destId="{AAC24E05-BBC2-A44C-8BA2-551F152207CA}" srcOrd="0" destOrd="1" presId="urn:microsoft.com/office/officeart/2005/8/layout/process3"/>
    <dgm:cxn modelId="{372BC4B4-52CC-254F-8616-0EA1D895AF08}" type="presOf" srcId="{50F07BEA-D166-1E4D-983D-E24809CC7A99}" destId="{C42BF25F-0922-5A4F-A160-BDF408A70744}" srcOrd="0" destOrd="0" presId="urn:microsoft.com/office/officeart/2005/8/layout/process3"/>
    <dgm:cxn modelId="{3AF40DFA-B27B-844E-8CE8-D23EDEE20176}" type="presOf" srcId="{92B03B8E-17F3-9A4E-9699-07E3FE065316}" destId="{AAC24E05-BBC2-A44C-8BA2-551F152207CA}" srcOrd="0" destOrd="0" presId="urn:microsoft.com/office/officeart/2005/8/layout/process3"/>
    <dgm:cxn modelId="{18623383-7041-C541-97DA-A7A96C0DA4A1}" type="presOf" srcId="{49865AE1-D1D9-954D-8077-5D86BA5A6992}" destId="{E3A5E054-48F1-4140-8248-DFABAF549DB1}" srcOrd="0" destOrd="0" presId="urn:microsoft.com/office/officeart/2005/8/layout/process3"/>
    <dgm:cxn modelId="{3227FB1C-E83B-BE43-BBBC-86EC9F9BF921}" srcId="{50F07BEA-D166-1E4D-983D-E24809CC7A99}" destId="{A2881597-4DB8-BB49-88B0-5F90262AB91E}" srcOrd="1" destOrd="0" parTransId="{94F943C6-EBD0-3141-99D7-5FB2F5A9E63B}" sibTransId="{3FE4F7FE-03FB-1F4A-A998-FEF97EBBA0B2}"/>
    <dgm:cxn modelId="{3227D0A2-4841-5149-920A-217129A552C9}" srcId="{50F07BEA-D166-1E4D-983D-E24809CC7A99}" destId="{BD0B6676-830C-8444-BE87-78CC5A5F2BF5}" srcOrd="2" destOrd="0" parTransId="{1227A0B7-8A81-F24B-AD4B-E8351011CBB2}" sibTransId="{B8346F35-45C7-E640-AE90-DEF5AA99EC2D}"/>
    <dgm:cxn modelId="{B46950CB-C562-5B4A-B963-0BE1CA5A0B51}" type="presParOf" srcId="{E3A5E054-48F1-4140-8248-DFABAF549DB1}" destId="{AF429E56-D052-3249-B129-48B2CE5A77AE}" srcOrd="0" destOrd="0" presId="urn:microsoft.com/office/officeart/2005/8/layout/process3"/>
    <dgm:cxn modelId="{55B26A0F-0BE2-544E-9F09-B91BE700180F}" type="presParOf" srcId="{AF429E56-D052-3249-B129-48B2CE5A77AE}" destId="{C42BF25F-0922-5A4F-A160-BDF408A70744}" srcOrd="0" destOrd="0" presId="urn:microsoft.com/office/officeart/2005/8/layout/process3"/>
    <dgm:cxn modelId="{6876ADAE-1EA2-0E49-AC30-CAAD17F584DC}" type="presParOf" srcId="{AF429E56-D052-3249-B129-48B2CE5A77AE}" destId="{8EB6A97E-F3CB-E843-9CDD-E6B5900922FC}" srcOrd="1" destOrd="0" presId="urn:microsoft.com/office/officeart/2005/8/layout/process3"/>
    <dgm:cxn modelId="{564D34F1-B78F-B240-8D06-64EAC9A1E0A0}" type="presParOf" srcId="{AF429E56-D052-3249-B129-48B2CE5A77AE}" destId="{AAC24E05-BBC2-A44C-8BA2-551F152207C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AB2E1C-A768-422D-8862-4BAB0F5A302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90E9F-B087-42BD-874A-384F53709A46}">
      <dgm:prSet phldrT="[Texto]" custT="1"/>
      <dgm:spPr/>
      <dgm:t>
        <a:bodyPr/>
        <a:lstStyle/>
        <a:p>
          <a:r>
            <a:rPr lang="es-ES" sz="2000" dirty="0" smtClean="0"/>
            <a:t>Semana 1 28.3 Horas</a:t>
          </a:r>
          <a:endParaRPr lang="es-ES" sz="2000" dirty="0"/>
        </a:p>
      </dgm:t>
    </dgm:pt>
    <dgm:pt modelId="{50F8BFEB-5229-48B4-8D77-BA14FC0FAAE7}" type="parTrans" cxnId="{9C8430F6-DD08-4F67-9404-5EEF9B93A230}">
      <dgm:prSet/>
      <dgm:spPr/>
      <dgm:t>
        <a:bodyPr/>
        <a:lstStyle/>
        <a:p>
          <a:endParaRPr lang="es-ES"/>
        </a:p>
      </dgm:t>
    </dgm:pt>
    <dgm:pt modelId="{6DCCE9E3-9098-4C19-857F-9F34C2FC680B}" type="sibTrans" cxnId="{9C8430F6-DD08-4F67-9404-5EEF9B93A230}">
      <dgm:prSet/>
      <dgm:spPr/>
      <dgm:t>
        <a:bodyPr/>
        <a:lstStyle/>
        <a:p>
          <a:endParaRPr lang="es-ES"/>
        </a:p>
      </dgm:t>
    </dgm:pt>
    <dgm:pt modelId="{301FD167-44AF-4872-ACF8-7BF541253F3E}">
      <dgm:prSet phldrT="[Texto]" custT="1"/>
      <dgm:spPr/>
      <dgm:t>
        <a:bodyPr/>
        <a:lstStyle/>
        <a:p>
          <a:r>
            <a:rPr lang="es-ES" sz="2000" dirty="0" smtClean="0"/>
            <a:t>Semana 2 26.7 Horas</a:t>
          </a:r>
          <a:endParaRPr lang="es-ES" sz="2000" dirty="0"/>
        </a:p>
      </dgm:t>
    </dgm:pt>
    <dgm:pt modelId="{6B87FE1A-73D5-4057-85A4-50E06E7D95E1}" type="parTrans" cxnId="{7CA3A8A8-FAB8-4BA1-BB95-CB1F4A6A7E8C}">
      <dgm:prSet/>
      <dgm:spPr/>
      <dgm:t>
        <a:bodyPr/>
        <a:lstStyle/>
        <a:p>
          <a:endParaRPr lang="es-MX"/>
        </a:p>
      </dgm:t>
    </dgm:pt>
    <dgm:pt modelId="{06D723C5-9C88-4333-8936-27BD36D14D6B}" type="sibTrans" cxnId="{7CA3A8A8-FAB8-4BA1-BB95-CB1F4A6A7E8C}">
      <dgm:prSet/>
      <dgm:spPr/>
      <dgm:t>
        <a:bodyPr/>
        <a:lstStyle/>
        <a:p>
          <a:endParaRPr lang="es-MX"/>
        </a:p>
      </dgm:t>
    </dgm:pt>
    <dgm:pt modelId="{73FB6846-E4DC-44F6-AA7D-1F50280B08A0}">
      <dgm:prSet phldrT="[Texto]" custT="1"/>
      <dgm:spPr/>
      <dgm:t>
        <a:bodyPr/>
        <a:lstStyle/>
        <a:p>
          <a:r>
            <a:rPr lang="es-ES" sz="2000" dirty="0" smtClean="0"/>
            <a:t>Semana 3 31.9 Horas</a:t>
          </a:r>
          <a:endParaRPr lang="es-ES" sz="2000" dirty="0"/>
        </a:p>
      </dgm:t>
    </dgm:pt>
    <dgm:pt modelId="{8D0D9E40-D59F-4FF2-8368-C53206FE6785}" type="parTrans" cxnId="{D4366B8E-11B3-4CDE-A79D-F5912D84D16F}">
      <dgm:prSet/>
      <dgm:spPr/>
      <dgm:t>
        <a:bodyPr/>
        <a:lstStyle/>
        <a:p>
          <a:endParaRPr lang="es-MX"/>
        </a:p>
      </dgm:t>
    </dgm:pt>
    <dgm:pt modelId="{C3531480-5B51-454A-A8AF-3C7510F433E4}" type="sibTrans" cxnId="{D4366B8E-11B3-4CDE-A79D-F5912D84D16F}">
      <dgm:prSet/>
      <dgm:spPr/>
      <dgm:t>
        <a:bodyPr/>
        <a:lstStyle/>
        <a:p>
          <a:endParaRPr lang="es-MX"/>
        </a:p>
      </dgm:t>
    </dgm:pt>
    <dgm:pt modelId="{9D495C73-C13B-4F72-835D-9F62220D365C}">
      <dgm:prSet phldrT="[Texto]" custT="1"/>
      <dgm:spPr/>
      <dgm:t>
        <a:bodyPr/>
        <a:lstStyle/>
        <a:p>
          <a:r>
            <a:rPr lang="es-ES" sz="2000" dirty="0" smtClean="0"/>
            <a:t>Semana 4 32.6 Horas</a:t>
          </a:r>
          <a:endParaRPr lang="es-ES" sz="2000" dirty="0"/>
        </a:p>
      </dgm:t>
    </dgm:pt>
    <dgm:pt modelId="{04332EFB-D774-4C9A-8431-83CF000286F9}" type="parTrans" cxnId="{A034775F-850D-422C-827B-A0DFA7A930A2}">
      <dgm:prSet/>
      <dgm:spPr/>
      <dgm:t>
        <a:bodyPr/>
        <a:lstStyle/>
        <a:p>
          <a:endParaRPr lang="es-MX"/>
        </a:p>
      </dgm:t>
    </dgm:pt>
    <dgm:pt modelId="{58D4725F-5999-4FF0-A120-AAF9F20143C0}" type="sibTrans" cxnId="{A034775F-850D-422C-827B-A0DFA7A930A2}">
      <dgm:prSet/>
      <dgm:spPr/>
      <dgm:t>
        <a:bodyPr/>
        <a:lstStyle/>
        <a:p>
          <a:endParaRPr lang="es-MX"/>
        </a:p>
      </dgm:t>
    </dgm:pt>
    <dgm:pt modelId="{EEC7E894-60C7-4BF4-A1F0-9C9AE9B4EDBC}">
      <dgm:prSet phldrT="[Texto]" custT="1"/>
      <dgm:spPr/>
      <dgm:t>
        <a:bodyPr/>
        <a:lstStyle/>
        <a:p>
          <a:r>
            <a:rPr lang="es-ES" sz="2000" dirty="0" smtClean="0"/>
            <a:t>Semana 5 31.3 Horas</a:t>
          </a:r>
          <a:endParaRPr lang="es-ES" sz="2000" dirty="0"/>
        </a:p>
      </dgm:t>
    </dgm:pt>
    <dgm:pt modelId="{C06A1C7F-3AE9-434C-8755-4DB75CCA3DB3}" type="parTrans" cxnId="{A38ED452-C247-42F1-937D-E71BC8FA5A0D}">
      <dgm:prSet/>
      <dgm:spPr/>
      <dgm:t>
        <a:bodyPr/>
        <a:lstStyle/>
        <a:p>
          <a:endParaRPr lang="es-MX"/>
        </a:p>
      </dgm:t>
    </dgm:pt>
    <dgm:pt modelId="{BFF48EDE-F702-4C09-888E-C9B4D892E840}" type="sibTrans" cxnId="{A38ED452-C247-42F1-937D-E71BC8FA5A0D}">
      <dgm:prSet/>
      <dgm:spPr/>
      <dgm:t>
        <a:bodyPr/>
        <a:lstStyle/>
        <a:p>
          <a:endParaRPr lang="es-MX"/>
        </a:p>
      </dgm:t>
    </dgm:pt>
    <dgm:pt modelId="{4C64164F-8ADC-495C-A817-3D7CC33542BB}">
      <dgm:prSet phldrT="[Texto]" custT="1"/>
      <dgm:spPr/>
      <dgm:t>
        <a:bodyPr/>
        <a:lstStyle/>
        <a:p>
          <a:r>
            <a:rPr lang="es-ES" sz="2000" dirty="0" smtClean="0"/>
            <a:t>Semana 6 29.8 Horas</a:t>
          </a:r>
          <a:endParaRPr lang="es-ES" sz="2000" dirty="0"/>
        </a:p>
      </dgm:t>
    </dgm:pt>
    <dgm:pt modelId="{E876312D-42D9-4A64-820E-CCCF581C4457}" type="parTrans" cxnId="{428D358B-34E2-4704-B75E-1C9E193CB147}">
      <dgm:prSet/>
      <dgm:spPr/>
      <dgm:t>
        <a:bodyPr/>
        <a:lstStyle/>
        <a:p>
          <a:endParaRPr lang="es-MX"/>
        </a:p>
      </dgm:t>
    </dgm:pt>
    <dgm:pt modelId="{F770480E-66A5-48B2-A358-64B3FD113E99}" type="sibTrans" cxnId="{428D358B-34E2-4704-B75E-1C9E193CB147}">
      <dgm:prSet/>
      <dgm:spPr/>
      <dgm:t>
        <a:bodyPr/>
        <a:lstStyle/>
        <a:p>
          <a:endParaRPr lang="es-MX"/>
        </a:p>
      </dgm:t>
    </dgm:pt>
    <dgm:pt modelId="{ACA6318E-5B1F-4D6A-87ED-DFE6A426097B}" type="pres">
      <dgm:prSet presAssocID="{FEAB2E1C-A768-422D-8862-4BAB0F5A302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5DEABC5-301D-4A4D-B3DB-FA811CAE2CD3}" type="pres">
      <dgm:prSet presAssocID="{FEAB2E1C-A768-422D-8862-4BAB0F5A3021}" presName="arrow" presStyleLbl="bgShp" presStyleIdx="0" presStyleCnt="1"/>
      <dgm:spPr/>
    </dgm:pt>
    <dgm:pt modelId="{5B492360-8C6D-4C8F-9983-29FFADE1CA49}" type="pres">
      <dgm:prSet presAssocID="{FEAB2E1C-A768-422D-8862-4BAB0F5A3021}" presName="linearProcess" presStyleCnt="0"/>
      <dgm:spPr/>
    </dgm:pt>
    <dgm:pt modelId="{7034CC78-5D8F-4FCC-971C-1B7A6905BD74}" type="pres">
      <dgm:prSet presAssocID="{1AD90E9F-B087-42BD-874A-384F53709A46}" presName="textNode" presStyleLbl="node1" presStyleIdx="0" presStyleCnt="6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AC4055-0F16-4C33-A8B9-21B6605CBAB3}" type="pres">
      <dgm:prSet presAssocID="{6DCCE9E3-9098-4C19-857F-9F34C2FC680B}" presName="sibTrans" presStyleCnt="0"/>
      <dgm:spPr/>
    </dgm:pt>
    <dgm:pt modelId="{F9B45D1A-B858-427E-AD07-6F0C6E4E8239}" type="pres">
      <dgm:prSet presAssocID="{301FD167-44AF-4872-ACF8-7BF541253F3E}" presName="textNode" presStyleLbl="node1" presStyleIdx="1" presStyleCnt="6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A38BD29-5CED-4F3D-8245-52D2C98F7C03}" type="pres">
      <dgm:prSet presAssocID="{06D723C5-9C88-4333-8936-27BD36D14D6B}" presName="sibTrans" presStyleCnt="0"/>
      <dgm:spPr/>
    </dgm:pt>
    <dgm:pt modelId="{6110CAAA-1839-490E-BA25-1A541A549225}" type="pres">
      <dgm:prSet presAssocID="{73FB6846-E4DC-44F6-AA7D-1F50280B08A0}" presName="textNode" presStyleLbl="node1" presStyleIdx="2" presStyleCnt="6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EB041C-E3BA-4340-871B-61828B79951D}" type="pres">
      <dgm:prSet presAssocID="{C3531480-5B51-454A-A8AF-3C7510F433E4}" presName="sibTrans" presStyleCnt="0"/>
      <dgm:spPr/>
    </dgm:pt>
    <dgm:pt modelId="{7578B946-610E-4198-975B-94DBD7668572}" type="pres">
      <dgm:prSet presAssocID="{9D495C73-C13B-4F72-835D-9F62220D365C}" presName="textNode" presStyleLbl="node1" presStyleIdx="3" presStyleCnt="6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41148C2-BED4-462A-9F4B-D5A463A73747}" type="pres">
      <dgm:prSet presAssocID="{58D4725F-5999-4FF0-A120-AAF9F20143C0}" presName="sibTrans" presStyleCnt="0"/>
      <dgm:spPr/>
    </dgm:pt>
    <dgm:pt modelId="{BD3B0EB0-AAF4-4AFF-813F-D78F0F968FAC}" type="pres">
      <dgm:prSet presAssocID="{EEC7E894-60C7-4BF4-A1F0-9C9AE9B4EDBC}" presName="textNode" presStyleLbl="node1" presStyleIdx="4" presStyleCnt="6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79A0C69-9D52-4FE8-9C3D-849FD79A8D63}" type="pres">
      <dgm:prSet presAssocID="{BFF48EDE-F702-4C09-888E-C9B4D892E840}" presName="sibTrans" presStyleCnt="0"/>
      <dgm:spPr/>
    </dgm:pt>
    <dgm:pt modelId="{C2B584FF-757C-46F1-80CE-1D55458FE206}" type="pres">
      <dgm:prSet presAssocID="{4C64164F-8ADC-495C-A817-3D7CC33542BB}" presName="textNode" presStyleLbl="node1" presStyleIdx="5" presStyleCnt="6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C4886C5-AAA3-4DEF-81D4-926573C7CF10}" type="presOf" srcId="{1AD90E9F-B087-42BD-874A-384F53709A46}" destId="{7034CC78-5D8F-4FCC-971C-1B7A6905BD74}" srcOrd="0" destOrd="0" presId="urn:microsoft.com/office/officeart/2005/8/layout/hProcess9"/>
    <dgm:cxn modelId="{7CA3A8A8-FAB8-4BA1-BB95-CB1F4A6A7E8C}" srcId="{FEAB2E1C-A768-422D-8862-4BAB0F5A3021}" destId="{301FD167-44AF-4872-ACF8-7BF541253F3E}" srcOrd="1" destOrd="0" parTransId="{6B87FE1A-73D5-4057-85A4-50E06E7D95E1}" sibTransId="{06D723C5-9C88-4333-8936-27BD36D14D6B}"/>
    <dgm:cxn modelId="{A84FDEC6-C366-4DF1-AC7E-2D0386FB79C5}" type="presOf" srcId="{73FB6846-E4DC-44F6-AA7D-1F50280B08A0}" destId="{6110CAAA-1839-490E-BA25-1A541A549225}" srcOrd="0" destOrd="0" presId="urn:microsoft.com/office/officeart/2005/8/layout/hProcess9"/>
    <dgm:cxn modelId="{56F69717-F5F5-46B9-BBED-623600324FCF}" type="presOf" srcId="{EEC7E894-60C7-4BF4-A1F0-9C9AE9B4EDBC}" destId="{BD3B0EB0-AAF4-4AFF-813F-D78F0F968FAC}" srcOrd="0" destOrd="0" presId="urn:microsoft.com/office/officeart/2005/8/layout/hProcess9"/>
    <dgm:cxn modelId="{FD2775BB-582C-4383-AC2C-69E39B6C76E4}" type="presOf" srcId="{4C64164F-8ADC-495C-A817-3D7CC33542BB}" destId="{C2B584FF-757C-46F1-80CE-1D55458FE206}" srcOrd="0" destOrd="0" presId="urn:microsoft.com/office/officeart/2005/8/layout/hProcess9"/>
    <dgm:cxn modelId="{428D358B-34E2-4704-B75E-1C9E193CB147}" srcId="{FEAB2E1C-A768-422D-8862-4BAB0F5A3021}" destId="{4C64164F-8ADC-495C-A817-3D7CC33542BB}" srcOrd="5" destOrd="0" parTransId="{E876312D-42D9-4A64-820E-CCCF581C4457}" sibTransId="{F770480E-66A5-48B2-A358-64B3FD113E99}"/>
    <dgm:cxn modelId="{88AD61BD-08EB-4CDB-881D-93E834C04CB7}" type="presOf" srcId="{9D495C73-C13B-4F72-835D-9F62220D365C}" destId="{7578B946-610E-4198-975B-94DBD7668572}" srcOrd="0" destOrd="0" presId="urn:microsoft.com/office/officeart/2005/8/layout/hProcess9"/>
    <dgm:cxn modelId="{9C8430F6-DD08-4F67-9404-5EEF9B93A230}" srcId="{FEAB2E1C-A768-422D-8862-4BAB0F5A3021}" destId="{1AD90E9F-B087-42BD-874A-384F53709A46}" srcOrd="0" destOrd="0" parTransId="{50F8BFEB-5229-48B4-8D77-BA14FC0FAAE7}" sibTransId="{6DCCE9E3-9098-4C19-857F-9F34C2FC680B}"/>
    <dgm:cxn modelId="{A034775F-850D-422C-827B-A0DFA7A930A2}" srcId="{FEAB2E1C-A768-422D-8862-4BAB0F5A3021}" destId="{9D495C73-C13B-4F72-835D-9F62220D365C}" srcOrd="3" destOrd="0" parTransId="{04332EFB-D774-4C9A-8431-83CF000286F9}" sibTransId="{58D4725F-5999-4FF0-A120-AAF9F20143C0}"/>
    <dgm:cxn modelId="{D9CA7D38-165E-4EEA-A199-387FF1453B35}" type="presOf" srcId="{FEAB2E1C-A768-422D-8862-4BAB0F5A3021}" destId="{ACA6318E-5B1F-4D6A-87ED-DFE6A426097B}" srcOrd="0" destOrd="0" presId="urn:microsoft.com/office/officeart/2005/8/layout/hProcess9"/>
    <dgm:cxn modelId="{D4366B8E-11B3-4CDE-A79D-F5912D84D16F}" srcId="{FEAB2E1C-A768-422D-8862-4BAB0F5A3021}" destId="{73FB6846-E4DC-44F6-AA7D-1F50280B08A0}" srcOrd="2" destOrd="0" parTransId="{8D0D9E40-D59F-4FF2-8368-C53206FE6785}" sibTransId="{C3531480-5B51-454A-A8AF-3C7510F433E4}"/>
    <dgm:cxn modelId="{C835A4A5-0594-4AC0-A512-726014290518}" type="presOf" srcId="{301FD167-44AF-4872-ACF8-7BF541253F3E}" destId="{F9B45D1A-B858-427E-AD07-6F0C6E4E8239}" srcOrd="0" destOrd="0" presId="urn:microsoft.com/office/officeart/2005/8/layout/hProcess9"/>
    <dgm:cxn modelId="{A38ED452-C247-42F1-937D-E71BC8FA5A0D}" srcId="{FEAB2E1C-A768-422D-8862-4BAB0F5A3021}" destId="{EEC7E894-60C7-4BF4-A1F0-9C9AE9B4EDBC}" srcOrd="4" destOrd="0" parTransId="{C06A1C7F-3AE9-434C-8755-4DB75CCA3DB3}" sibTransId="{BFF48EDE-F702-4C09-888E-C9B4D892E840}"/>
    <dgm:cxn modelId="{D20248C6-7EA5-4F22-939B-011A6325763B}" type="presParOf" srcId="{ACA6318E-5B1F-4D6A-87ED-DFE6A426097B}" destId="{A5DEABC5-301D-4A4D-B3DB-FA811CAE2CD3}" srcOrd="0" destOrd="0" presId="urn:microsoft.com/office/officeart/2005/8/layout/hProcess9"/>
    <dgm:cxn modelId="{05B48CAB-4481-41C5-871C-7B0C25914C89}" type="presParOf" srcId="{ACA6318E-5B1F-4D6A-87ED-DFE6A426097B}" destId="{5B492360-8C6D-4C8F-9983-29FFADE1CA49}" srcOrd="1" destOrd="0" presId="urn:microsoft.com/office/officeart/2005/8/layout/hProcess9"/>
    <dgm:cxn modelId="{9EC4A394-84F1-4A59-A103-0531E3393A66}" type="presParOf" srcId="{5B492360-8C6D-4C8F-9983-29FFADE1CA49}" destId="{7034CC78-5D8F-4FCC-971C-1B7A6905BD74}" srcOrd="0" destOrd="0" presId="urn:microsoft.com/office/officeart/2005/8/layout/hProcess9"/>
    <dgm:cxn modelId="{2C2F3210-8487-4207-9B61-80A93D4BF699}" type="presParOf" srcId="{5B492360-8C6D-4C8F-9983-29FFADE1CA49}" destId="{6FAC4055-0F16-4C33-A8B9-21B6605CBAB3}" srcOrd="1" destOrd="0" presId="urn:microsoft.com/office/officeart/2005/8/layout/hProcess9"/>
    <dgm:cxn modelId="{A913577A-3390-44E8-A379-470A92258071}" type="presParOf" srcId="{5B492360-8C6D-4C8F-9983-29FFADE1CA49}" destId="{F9B45D1A-B858-427E-AD07-6F0C6E4E8239}" srcOrd="2" destOrd="0" presId="urn:microsoft.com/office/officeart/2005/8/layout/hProcess9"/>
    <dgm:cxn modelId="{5B25D36F-372F-4A2C-A31C-4D218A2B782A}" type="presParOf" srcId="{5B492360-8C6D-4C8F-9983-29FFADE1CA49}" destId="{5A38BD29-5CED-4F3D-8245-52D2C98F7C03}" srcOrd="3" destOrd="0" presId="urn:microsoft.com/office/officeart/2005/8/layout/hProcess9"/>
    <dgm:cxn modelId="{E1F35E64-BCBE-4747-8CE2-0A97185A7BF4}" type="presParOf" srcId="{5B492360-8C6D-4C8F-9983-29FFADE1CA49}" destId="{6110CAAA-1839-490E-BA25-1A541A549225}" srcOrd="4" destOrd="0" presId="urn:microsoft.com/office/officeart/2005/8/layout/hProcess9"/>
    <dgm:cxn modelId="{02E9E13D-45E7-4367-9CE6-47E35B4068F5}" type="presParOf" srcId="{5B492360-8C6D-4C8F-9983-29FFADE1CA49}" destId="{08EB041C-E3BA-4340-871B-61828B79951D}" srcOrd="5" destOrd="0" presId="urn:microsoft.com/office/officeart/2005/8/layout/hProcess9"/>
    <dgm:cxn modelId="{3B58F98A-E8A2-407B-9365-BC48E9A542E3}" type="presParOf" srcId="{5B492360-8C6D-4C8F-9983-29FFADE1CA49}" destId="{7578B946-610E-4198-975B-94DBD7668572}" srcOrd="6" destOrd="0" presId="urn:microsoft.com/office/officeart/2005/8/layout/hProcess9"/>
    <dgm:cxn modelId="{4EC52E5A-4A0B-48CA-8618-BA318CDDEF4F}" type="presParOf" srcId="{5B492360-8C6D-4C8F-9983-29FFADE1CA49}" destId="{241148C2-BED4-462A-9F4B-D5A463A73747}" srcOrd="7" destOrd="0" presId="urn:microsoft.com/office/officeart/2005/8/layout/hProcess9"/>
    <dgm:cxn modelId="{9C02064C-3546-4560-9911-D3332297AB7E}" type="presParOf" srcId="{5B492360-8C6D-4C8F-9983-29FFADE1CA49}" destId="{BD3B0EB0-AAF4-4AFF-813F-D78F0F968FAC}" srcOrd="8" destOrd="0" presId="urn:microsoft.com/office/officeart/2005/8/layout/hProcess9"/>
    <dgm:cxn modelId="{A60A85FC-CED5-4EF3-832A-E097966F88CE}" type="presParOf" srcId="{5B492360-8C6D-4C8F-9983-29FFADE1CA49}" destId="{C79A0C69-9D52-4FE8-9C3D-849FD79A8D63}" srcOrd="9" destOrd="0" presId="urn:microsoft.com/office/officeart/2005/8/layout/hProcess9"/>
    <dgm:cxn modelId="{FF5F5F11-FA33-420C-B84C-19A00DE0205B}" type="presParOf" srcId="{5B492360-8C6D-4C8F-9983-29FFADE1CA49}" destId="{C2B584FF-757C-46F1-80CE-1D55458FE20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BBD3F-421C-4B14-956B-EA51BF8F59E2}">
      <dsp:nvSpPr>
        <dsp:cNvPr id="0" name=""/>
        <dsp:cNvSpPr/>
      </dsp:nvSpPr>
      <dsp:spPr>
        <a:xfrm>
          <a:off x="1363260" y="-34197"/>
          <a:ext cx="5426878" cy="5426878"/>
        </a:xfrm>
        <a:prstGeom prst="circularArrow">
          <a:avLst>
            <a:gd name="adj1" fmla="val 5544"/>
            <a:gd name="adj2" fmla="val 330680"/>
            <a:gd name="adj3" fmla="val 13769782"/>
            <a:gd name="adj4" fmla="val 173897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43A-AED5-4675-BC6E-2723EFEC738A}">
      <dsp:nvSpPr>
        <dsp:cNvPr id="0" name=""/>
        <dsp:cNvSpPr/>
      </dsp:nvSpPr>
      <dsp:spPr>
        <a:xfrm>
          <a:off x="2802731" y="271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Diseño</a:t>
          </a:r>
          <a:endParaRPr lang="es-CO" sz="3200" kern="1200" dirty="0"/>
        </a:p>
      </dsp:txBody>
      <dsp:txXfrm>
        <a:off x="2864921" y="62461"/>
        <a:ext cx="2423557" cy="1149588"/>
      </dsp:txXfrm>
    </dsp:sp>
    <dsp:sp modelId="{E376C050-903A-4599-922B-B8F86CB9358C}">
      <dsp:nvSpPr>
        <dsp:cNvPr id="0" name=""/>
        <dsp:cNvSpPr/>
      </dsp:nvSpPr>
      <dsp:spPr>
        <a:xfrm>
          <a:off x="5016840" y="1730744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Planeación</a:t>
          </a:r>
          <a:endParaRPr lang="es-CO" sz="2800" kern="1200" dirty="0"/>
        </a:p>
      </dsp:txBody>
      <dsp:txXfrm>
        <a:off x="5079030" y="1792934"/>
        <a:ext cx="2423557" cy="1149588"/>
      </dsp:txXfrm>
    </dsp:sp>
    <dsp:sp modelId="{77EFC378-E2EB-4CD4-97F6-FA422E091D6B}">
      <dsp:nvSpPr>
        <dsp:cNvPr id="0" name=""/>
        <dsp:cNvSpPr/>
      </dsp:nvSpPr>
      <dsp:spPr>
        <a:xfrm>
          <a:off x="4257668" y="3884590"/>
          <a:ext cx="291040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Implementación</a:t>
          </a:r>
          <a:endParaRPr lang="es-CO" sz="2800" kern="1200" dirty="0"/>
        </a:p>
      </dsp:txBody>
      <dsp:txXfrm>
        <a:off x="4319858" y="3946780"/>
        <a:ext cx="2786027" cy="1149588"/>
      </dsp:txXfrm>
    </dsp:sp>
    <dsp:sp modelId="{5B537451-9E69-463C-BD6E-0D05451C823F}">
      <dsp:nvSpPr>
        <dsp:cNvPr id="0" name=""/>
        <dsp:cNvSpPr/>
      </dsp:nvSpPr>
      <dsp:spPr>
        <a:xfrm>
          <a:off x="1205981" y="3885940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Pruebas integración</a:t>
          </a:r>
          <a:endParaRPr lang="es-CO" sz="2800" kern="1200" dirty="0"/>
        </a:p>
      </dsp:txBody>
      <dsp:txXfrm>
        <a:off x="1268171" y="3948130"/>
        <a:ext cx="2423557" cy="1149588"/>
      </dsp:txXfrm>
    </dsp:sp>
    <dsp:sp modelId="{1E8EA26A-C8E2-4588-9414-9B22D16E0D99}">
      <dsp:nvSpPr>
        <dsp:cNvPr id="0" name=""/>
        <dsp:cNvSpPr/>
      </dsp:nvSpPr>
      <dsp:spPr>
        <a:xfrm>
          <a:off x="601740" y="1743880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err="1" smtClean="0"/>
            <a:t>Postmortem</a:t>
          </a:r>
          <a:endParaRPr lang="es-CO" sz="2800" kern="1200" dirty="0"/>
        </a:p>
      </dsp:txBody>
      <dsp:txXfrm>
        <a:off x="663930" y="1806070"/>
        <a:ext cx="2423557" cy="1149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88BEB-95EE-43D4-8D77-B625D8DED874}">
      <dsp:nvSpPr>
        <dsp:cNvPr id="0" name=""/>
        <dsp:cNvSpPr/>
      </dsp:nvSpPr>
      <dsp:spPr>
        <a:xfrm>
          <a:off x="0" y="318956"/>
          <a:ext cx="7242629" cy="452664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88B9B-42B0-4D74-9D79-0DB351B91485}">
      <dsp:nvSpPr>
        <dsp:cNvPr id="0" name=""/>
        <dsp:cNvSpPr/>
      </dsp:nvSpPr>
      <dsp:spPr>
        <a:xfrm>
          <a:off x="1683911" y="2785976"/>
          <a:ext cx="253492" cy="253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33C06-42E0-42A8-BCDE-244E336E2DB3}">
      <dsp:nvSpPr>
        <dsp:cNvPr id="0" name=""/>
        <dsp:cNvSpPr/>
      </dsp:nvSpPr>
      <dsp:spPr>
        <a:xfrm>
          <a:off x="1451988" y="3281322"/>
          <a:ext cx="3071191" cy="1195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2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Automatización de procesos </a:t>
          </a:r>
          <a:r>
            <a:rPr lang="es-ES" sz="2400" kern="1200" dirty="0" smtClean="0"/>
            <a:t>transaccionales</a:t>
          </a:r>
          <a:endParaRPr lang="es-ES" sz="2500" kern="1200" dirty="0"/>
        </a:p>
      </dsp:txBody>
      <dsp:txXfrm>
        <a:off x="1451988" y="3281322"/>
        <a:ext cx="3071191" cy="1195677"/>
      </dsp:txXfrm>
    </dsp:sp>
    <dsp:sp modelId="{68839998-FB2E-43E7-96F5-E6FEED8E5B23}">
      <dsp:nvSpPr>
        <dsp:cNvPr id="0" name=""/>
        <dsp:cNvSpPr/>
      </dsp:nvSpPr>
      <dsp:spPr>
        <a:xfrm>
          <a:off x="4019659" y="1631682"/>
          <a:ext cx="434557" cy="434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DBC4-EB12-4F51-A275-F053B2F53AF7}">
      <dsp:nvSpPr>
        <dsp:cNvPr id="0" name=""/>
        <dsp:cNvSpPr/>
      </dsp:nvSpPr>
      <dsp:spPr>
        <a:xfrm>
          <a:off x="4083874" y="2146288"/>
          <a:ext cx="3158754" cy="171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26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Proceso de retro alimentación de clientes y productos</a:t>
          </a:r>
          <a:endParaRPr lang="es-ES" sz="2400" kern="1200" dirty="0"/>
        </a:p>
      </dsp:txBody>
      <dsp:txXfrm>
        <a:off x="4083874" y="2146288"/>
        <a:ext cx="3158754" cy="1713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5B415-E2D0-493A-A903-AECC6B74B50D}">
      <dsp:nvSpPr>
        <dsp:cNvPr id="0" name=""/>
        <dsp:cNvSpPr/>
      </dsp:nvSpPr>
      <dsp:spPr>
        <a:xfrm>
          <a:off x="0" y="1802535"/>
          <a:ext cx="11217778" cy="24033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F4330-D73D-42C7-930B-A81D01818FC6}">
      <dsp:nvSpPr>
        <dsp:cNvPr id="0" name=""/>
        <dsp:cNvSpPr/>
      </dsp:nvSpPr>
      <dsp:spPr>
        <a:xfrm>
          <a:off x="6482" y="0"/>
          <a:ext cx="2173901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ordenes de compra</a:t>
          </a:r>
          <a:endParaRPr lang="es-CO" sz="2800" kern="1200" dirty="0"/>
        </a:p>
      </dsp:txBody>
      <dsp:txXfrm>
        <a:off x="6482" y="0"/>
        <a:ext cx="2173901" cy="2403380"/>
      </dsp:txXfrm>
    </dsp:sp>
    <dsp:sp modelId="{EC9BA5F0-BE50-47D1-9D21-AA3722A07EA0}">
      <dsp:nvSpPr>
        <dsp:cNvPr id="0" name=""/>
        <dsp:cNvSpPr/>
      </dsp:nvSpPr>
      <dsp:spPr>
        <a:xfrm>
          <a:off x="793010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09DDB-E8D9-47B0-86CB-5CCB0C38CFDC}">
      <dsp:nvSpPr>
        <dsp:cNvPr id="0" name=""/>
        <dsp:cNvSpPr/>
      </dsp:nvSpPr>
      <dsp:spPr>
        <a:xfrm>
          <a:off x="2214460" y="3605071"/>
          <a:ext cx="1969817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de subastas</a:t>
          </a:r>
          <a:endParaRPr lang="es-CO" sz="2800" kern="1200" dirty="0"/>
        </a:p>
      </dsp:txBody>
      <dsp:txXfrm>
        <a:off x="2214460" y="3605071"/>
        <a:ext cx="1969817" cy="2403380"/>
      </dsp:txXfrm>
    </dsp:sp>
    <dsp:sp modelId="{EBE8FA65-9A27-4459-A1F2-9872A74F52A1}">
      <dsp:nvSpPr>
        <dsp:cNvPr id="0" name=""/>
        <dsp:cNvSpPr/>
      </dsp:nvSpPr>
      <dsp:spPr>
        <a:xfrm>
          <a:off x="2898946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80C3C-60D2-42E1-A287-AEAAA14531C7}">
      <dsp:nvSpPr>
        <dsp:cNvPr id="0" name=""/>
        <dsp:cNvSpPr/>
      </dsp:nvSpPr>
      <dsp:spPr>
        <a:xfrm>
          <a:off x="4218354" y="0"/>
          <a:ext cx="1980646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de cotizaciones</a:t>
          </a:r>
          <a:endParaRPr lang="es-CO" sz="2800" kern="1200" dirty="0"/>
        </a:p>
      </dsp:txBody>
      <dsp:txXfrm>
        <a:off x="4218354" y="0"/>
        <a:ext cx="1980646" cy="2403380"/>
      </dsp:txXfrm>
    </dsp:sp>
    <dsp:sp modelId="{80D58F11-7CE5-485D-9160-9E20CFFE0EA6}">
      <dsp:nvSpPr>
        <dsp:cNvPr id="0" name=""/>
        <dsp:cNvSpPr/>
      </dsp:nvSpPr>
      <dsp:spPr>
        <a:xfrm>
          <a:off x="4908254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0BCF5-25F8-4126-932A-404A698FA072}">
      <dsp:nvSpPr>
        <dsp:cNvPr id="0" name=""/>
        <dsp:cNvSpPr/>
      </dsp:nvSpPr>
      <dsp:spPr>
        <a:xfrm>
          <a:off x="6233077" y="3605071"/>
          <a:ext cx="1561104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de bolsa</a:t>
          </a:r>
          <a:endParaRPr lang="es-CO" sz="2800" kern="1200" dirty="0"/>
        </a:p>
      </dsp:txBody>
      <dsp:txXfrm>
        <a:off x="6233077" y="3605071"/>
        <a:ext cx="1561104" cy="2403380"/>
      </dsp:txXfrm>
    </dsp:sp>
    <dsp:sp modelId="{B2AEB806-B4B3-4A7E-822A-C737886057A7}">
      <dsp:nvSpPr>
        <dsp:cNvPr id="0" name=""/>
        <dsp:cNvSpPr/>
      </dsp:nvSpPr>
      <dsp:spPr>
        <a:xfrm>
          <a:off x="6713206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2036-5D48-4784-BB8C-B778D6F8F044}">
      <dsp:nvSpPr>
        <dsp:cNvPr id="0" name=""/>
        <dsp:cNvSpPr/>
      </dsp:nvSpPr>
      <dsp:spPr>
        <a:xfrm>
          <a:off x="7828258" y="0"/>
          <a:ext cx="2261259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/>
            <a:t>Proceso Retroalimentación</a:t>
          </a:r>
          <a:endParaRPr lang="es-CO" sz="2200" kern="1200" dirty="0"/>
        </a:p>
      </dsp:txBody>
      <dsp:txXfrm>
        <a:off x="7828258" y="0"/>
        <a:ext cx="2261259" cy="2403380"/>
      </dsp:txXfrm>
    </dsp:sp>
    <dsp:sp modelId="{52B3F24E-4E40-4ED6-9C41-203D90C16515}">
      <dsp:nvSpPr>
        <dsp:cNvPr id="0" name=""/>
        <dsp:cNvSpPr/>
      </dsp:nvSpPr>
      <dsp:spPr>
        <a:xfrm>
          <a:off x="8658465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A97E-F3CB-E843-9CDD-E6B5900922FC}">
      <dsp:nvSpPr>
        <dsp:cNvPr id="0" name=""/>
        <dsp:cNvSpPr/>
      </dsp:nvSpPr>
      <dsp:spPr>
        <a:xfrm>
          <a:off x="4042" y="981333"/>
          <a:ext cx="183808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Planeación</a:t>
          </a:r>
          <a:endParaRPr lang="en-US" sz="2000" kern="1200" dirty="0"/>
        </a:p>
      </dsp:txBody>
      <dsp:txXfrm>
        <a:off x="4042" y="981333"/>
        <a:ext cx="1838086" cy="576000"/>
      </dsp:txXfrm>
    </dsp:sp>
    <dsp:sp modelId="{AAC24E05-BBC2-A44C-8BA2-551F152207CA}">
      <dsp:nvSpPr>
        <dsp:cNvPr id="0" name=""/>
        <dsp:cNvSpPr/>
      </dsp:nvSpPr>
      <dsp:spPr>
        <a:xfrm>
          <a:off x="380518" y="1557333"/>
          <a:ext cx="1838086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Tareas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aprendizaje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Seguimiento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planeación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semanal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Tareas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seguimiento</a:t>
          </a:r>
          <a:r>
            <a:rPr lang="en-US" sz="2000" kern="1200" dirty="0" smtClean="0"/>
            <a:t>, postmortem y </a:t>
          </a:r>
          <a:r>
            <a:rPr lang="en-US" sz="2000" kern="1200" dirty="0" err="1" smtClean="0"/>
            <a:t>planeación</a:t>
          </a:r>
          <a:endParaRPr lang="en-US" sz="2000" kern="1200" dirty="0"/>
        </a:p>
      </dsp:txBody>
      <dsp:txXfrm>
        <a:off x="434354" y="1611169"/>
        <a:ext cx="1730414" cy="2772328"/>
      </dsp:txXfrm>
    </dsp:sp>
    <dsp:sp modelId="{6FDD5FF0-CEE1-1C4A-80F0-8E58A79F76D5}">
      <dsp:nvSpPr>
        <dsp:cNvPr id="0" name=""/>
        <dsp:cNvSpPr/>
      </dsp:nvSpPr>
      <dsp:spPr>
        <a:xfrm>
          <a:off x="2120776" y="10405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120776" y="1132044"/>
        <a:ext cx="453443" cy="274578"/>
      </dsp:txXfrm>
    </dsp:sp>
    <dsp:sp modelId="{0EB50E70-2004-7544-86E1-CAFACD977A35}">
      <dsp:nvSpPr>
        <dsp:cNvPr id="0" name=""/>
        <dsp:cNvSpPr/>
      </dsp:nvSpPr>
      <dsp:spPr>
        <a:xfrm>
          <a:off x="2956718" y="981333"/>
          <a:ext cx="183808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Diseño</a:t>
          </a:r>
          <a:endParaRPr lang="en-US" sz="2000" kern="1200" dirty="0"/>
        </a:p>
      </dsp:txBody>
      <dsp:txXfrm>
        <a:off x="2956718" y="981333"/>
        <a:ext cx="1838086" cy="576000"/>
      </dsp:txXfrm>
    </dsp:sp>
    <dsp:sp modelId="{EB1BC751-74BB-4F47-8C47-0522C806A17D}">
      <dsp:nvSpPr>
        <dsp:cNvPr id="0" name=""/>
        <dsp:cNvSpPr/>
      </dsp:nvSpPr>
      <dsp:spPr>
        <a:xfrm>
          <a:off x="3333194" y="1557333"/>
          <a:ext cx="1838086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Pruebas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concepto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Formato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diseño</a:t>
          </a:r>
          <a:endParaRPr lang="en-US" sz="2000" kern="1200" dirty="0"/>
        </a:p>
      </dsp:txBody>
      <dsp:txXfrm>
        <a:off x="3387030" y="1611169"/>
        <a:ext cx="1730414" cy="2772328"/>
      </dsp:txXfrm>
    </dsp:sp>
    <dsp:sp modelId="{6B52C8AF-50CF-6648-94CA-AD394C591D19}">
      <dsp:nvSpPr>
        <dsp:cNvPr id="0" name=""/>
        <dsp:cNvSpPr/>
      </dsp:nvSpPr>
      <dsp:spPr>
        <a:xfrm>
          <a:off x="5073452" y="10405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073452" y="1132044"/>
        <a:ext cx="453443" cy="274578"/>
      </dsp:txXfrm>
    </dsp:sp>
    <dsp:sp modelId="{F5A59ED8-DE25-E84B-A4F8-062BCA2DCF51}">
      <dsp:nvSpPr>
        <dsp:cNvPr id="0" name=""/>
        <dsp:cNvSpPr/>
      </dsp:nvSpPr>
      <dsp:spPr>
        <a:xfrm>
          <a:off x="5909394" y="981333"/>
          <a:ext cx="183808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Implementación</a:t>
          </a:r>
          <a:endParaRPr lang="en-US" sz="2000" kern="1200" dirty="0"/>
        </a:p>
      </dsp:txBody>
      <dsp:txXfrm>
        <a:off x="5909394" y="981333"/>
        <a:ext cx="1838086" cy="576000"/>
      </dsp:txXfrm>
    </dsp:sp>
    <dsp:sp modelId="{D6D29694-99E7-B24E-82BA-390B060B5629}">
      <dsp:nvSpPr>
        <dsp:cNvPr id="0" name=""/>
        <dsp:cNvSpPr/>
      </dsp:nvSpPr>
      <dsp:spPr>
        <a:xfrm>
          <a:off x="6285870" y="1557333"/>
          <a:ext cx="1838086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Estándares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codificación</a:t>
          </a:r>
          <a:endParaRPr lang="en-US" sz="2000" kern="1200" dirty="0"/>
        </a:p>
      </dsp:txBody>
      <dsp:txXfrm>
        <a:off x="6339706" y="1611169"/>
        <a:ext cx="1730414" cy="2772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A97E-F3CB-E843-9CDD-E6B5900922FC}">
      <dsp:nvSpPr>
        <dsp:cNvPr id="0" name=""/>
        <dsp:cNvSpPr/>
      </dsp:nvSpPr>
      <dsp:spPr>
        <a:xfrm>
          <a:off x="4514" y="1307133"/>
          <a:ext cx="2052530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Revisión</a:t>
          </a:r>
          <a:endParaRPr lang="en-US" sz="1900" kern="1200" dirty="0"/>
        </a:p>
      </dsp:txBody>
      <dsp:txXfrm>
        <a:off x="4514" y="1307133"/>
        <a:ext cx="2052530" cy="547200"/>
      </dsp:txXfrm>
    </dsp:sp>
    <dsp:sp modelId="{AAC24E05-BBC2-A44C-8BA2-551F152207CA}">
      <dsp:nvSpPr>
        <dsp:cNvPr id="0" name=""/>
        <dsp:cNvSpPr/>
      </dsp:nvSpPr>
      <dsp:spPr>
        <a:xfrm>
          <a:off x="424911" y="1854333"/>
          <a:ext cx="2052530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Revisión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implementación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líder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calidad</a:t>
          </a:r>
          <a:endParaRPr lang="en-US" sz="1900" kern="1200" dirty="0"/>
        </a:p>
      </dsp:txBody>
      <dsp:txXfrm>
        <a:off x="485028" y="1914450"/>
        <a:ext cx="1932296" cy="2136966"/>
      </dsp:txXfrm>
    </dsp:sp>
    <dsp:sp modelId="{6FDD5FF0-CEE1-1C4A-80F0-8E58A79F76D5}">
      <dsp:nvSpPr>
        <dsp:cNvPr id="0" name=""/>
        <dsp:cNvSpPr/>
      </dsp:nvSpPr>
      <dsp:spPr>
        <a:xfrm>
          <a:off x="2368200" y="1325223"/>
          <a:ext cx="659651" cy="51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68200" y="1427427"/>
        <a:ext cx="506345" cy="306612"/>
      </dsp:txXfrm>
    </dsp:sp>
    <dsp:sp modelId="{D5702AC7-1C9F-2449-8C7F-3823B0CFA49A}">
      <dsp:nvSpPr>
        <dsp:cNvPr id="0" name=""/>
        <dsp:cNvSpPr/>
      </dsp:nvSpPr>
      <dsp:spPr>
        <a:xfrm>
          <a:off x="3301669" y="1307133"/>
          <a:ext cx="2052530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Pruebas</a:t>
          </a:r>
          <a:endParaRPr lang="en-US" sz="1900" kern="1200" dirty="0"/>
        </a:p>
      </dsp:txBody>
      <dsp:txXfrm>
        <a:off x="3301669" y="1307133"/>
        <a:ext cx="2052530" cy="547200"/>
      </dsp:txXfrm>
    </dsp:sp>
    <dsp:sp modelId="{42F4383C-72C2-524C-AF34-1EE802995B51}">
      <dsp:nvSpPr>
        <dsp:cNvPr id="0" name=""/>
        <dsp:cNvSpPr/>
      </dsp:nvSpPr>
      <dsp:spPr>
        <a:xfrm>
          <a:off x="3722067" y="1854333"/>
          <a:ext cx="2052530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Seguimiento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ejecución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pruebas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líder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calidad</a:t>
          </a:r>
          <a:r>
            <a:rPr lang="en-US" sz="1900" kern="1200" dirty="0" smtClean="0"/>
            <a:t>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Guiones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prueba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3782184" y="1914450"/>
        <a:ext cx="1932296" cy="2136966"/>
      </dsp:txXfrm>
    </dsp:sp>
    <dsp:sp modelId="{37AC7D77-36D8-784C-A966-06BE6A6D8CE3}">
      <dsp:nvSpPr>
        <dsp:cNvPr id="0" name=""/>
        <dsp:cNvSpPr/>
      </dsp:nvSpPr>
      <dsp:spPr>
        <a:xfrm>
          <a:off x="5665356" y="1325223"/>
          <a:ext cx="659651" cy="51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65356" y="1427427"/>
        <a:ext cx="506345" cy="306612"/>
      </dsp:txXfrm>
    </dsp:sp>
    <dsp:sp modelId="{12BF0F1B-29A6-E541-ADB6-013908BE7239}">
      <dsp:nvSpPr>
        <dsp:cNvPr id="0" name=""/>
        <dsp:cNvSpPr/>
      </dsp:nvSpPr>
      <dsp:spPr>
        <a:xfrm>
          <a:off x="6598824" y="1307133"/>
          <a:ext cx="2052530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Pruebas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int</a:t>
          </a:r>
          <a:endParaRPr lang="en-US" sz="1900" kern="1200" dirty="0"/>
        </a:p>
      </dsp:txBody>
      <dsp:txXfrm>
        <a:off x="6598824" y="1307133"/>
        <a:ext cx="2052530" cy="547200"/>
      </dsp:txXfrm>
    </dsp:sp>
    <dsp:sp modelId="{838B562B-C946-F94D-B58B-7C52335B19CB}">
      <dsp:nvSpPr>
        <dsp:cNvPr id="0" name=""/>
        <dsp:cNvSpPr/>
      </dsp:nvSpPr>
      <dsp:spPr>
        <a:xfrm>
          <a:off x="7019222" y="1854333"/>
          <a:ext cx="2052530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Requisitos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ejecución-Líder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calidad</a:t>
          </a:r>
          <a:endParaRPr lang="en-US" sz="1900" kern="1200" dirty="0"/>
        </a:p>
      </dsp:txBody>
      <dsp:txXfrm>
        <a:off x="7079339" y="1914450"/>
        <a:ext cx="1932296" cy="21369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A97E-F3CB-E843-9CDD-E6B5900922FC}">
      <dsp:nvSpPr>
        <dsp:cNvPr id="0" name=""/>
        <dsp:cNvSpPr/>
      </dsp:nvSpPr>
      <dsp:spPr>
        <a:xfrm>
          <a:off x="0" y="71633"/>
          <a:ext cx="3330956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Seguimiento</a:t>
          </a:r>
          <a:r>
            <a:rPr lang="en-US" sz="2300" kern="1200" dirty="0" smtClean="0"/>
            <a:t> y Control</a:t>
          </a:r>
          <a:endParaRPr lang="en-US" sz="2300" kern="1200" dirty="0"/>
        </a:p>
      </dsp:txBody>
      <dsp:txXfrm>
        <a:off x="0" y="71633"/>
        <a:ext cx="3330956" cy="662400"/>
      </dsp:txXfrm>
    </dsp:sp>
    <dsp:sp modelId="{AAC24E05-BBC2-A44C-8BA2-551F152207CA}">
      <dsp:nvSpPr>
        <dsp:cNvPr id="0" name=""/>
        <dsp:cNvSpPr/>
      </dsp:nvSpPr>
      <dsp:spPr>
        <a:xfrm>
          <a:off x="682243" y="734033"/>
          <a:ext cx="3330956" cy="3063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Reuniones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reporte</a:t>
          </a:r>
          <a:r>
            <a:rPr lang="en-US" sz="2300" kern="1200" dirty="0" smtClean="0"/>
            <a:t> de </a:t>
          </a:r>
          <a:r>
            <a:rPr lang="en-US" sz="2300" kern="1200" dirty="0" err="1" smtClean="0"/>
            <a:t>actividades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Mejoras</a:t>
          </a:r>
          <a:r>
            <a:rPr lang="en-US" sz="2300" kern="1200" dirty="0" smtClean="0"/>
            <a:t> en el </a:t>
          </a:r>
          <a:r>
            <a:rPr lang="en-US" sz="2300" kern="1200" dirty="0" err="1" smtClean="0"/>
            <a:t>registro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Informe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semanal</a:t>
          </a:r>
          <a:r>
            <a:rPr lang="en-US" sz="2300" kern="1200" dirty="0" smtClean="0"/>
            <a:t> de los </a:t>
          </a:r>
          <a:r>
            <a:rPr lang="en-US" sz="2300" kern="1200" dirty="0" err="1" smtClean="0"/>
            <a:t>líderes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indicando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si</a:t>
          </a:r>
          <a:r>
            <a:rPr lang="en-US" sz="2300" kern="1200" dirty="0" smtClean="0"/>
            <a:t> los </a:t>
          </a:r>
          <a:r>
            <a:rPr lang="en-US" sz="2300" kern="1200" dirty="0" err="1" smtClean="0"/>
            <a:t>formatos</a:t>
          </a:r>
          <a:r>
            <a:rPr lang="en-US" sz="2300" kern="1200" dirty="0" smtClean="0"/>
            <a:t> se </a:t>
          </a:r>
          <a:r>
            <a:rPr lang="en-US" sz="2300" kern="1200" dirty="0" err="1" smtClean="0"/>
            <a:t>diligenciaron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adecuadamente</a:t>
          </a:r>
          <a:endParaRPr lang="en-US" sz="2300" kern="1200" dirty="0"/>
        </a:p>
      </dsp:txBody>
      <dsp:txXfrm>
        <a:off x="771973" y="823763"/>
        <a:ext cx="3151496" cy="2884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EABC5-301D-4A4D-B3DB-FA811CAE2CD3}">
      <dsp:nvSpPr>
        <dsp:cNvPr id="0" name=""/>
        <dsp:cNvSpPr/>
      </dsp:nvSpPr>
      <dsp:spPr>
        <a:xfrm>
          <a:off x="733518" y="0"/>
          <a:ext cx="8313211" cy="54487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4CC78-5D8F-4FCC-971C-1B7A6905BD74}">
      <dsp:nvSpPr>
        <dsp:cNvPr id="0" name=""/>
        <dsp:cNvSpPr/>
      </dsp:nvSpPr>
      <dsp:spPr>
        <a:xfrm>
          <a:off x="10650" y="1461396"/>
          <a:ext cx="1431221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1 28.3 Horas</a:t>
          </a:r>
          <a:endParaRPr lang="es-ES" sz="2000" kern="1200" dirty="0"/>
        </a:p>
      </dsp:txBody>
      <dsp:txXfrm>
        <a:off x="62246" y="1512992"/>
        <a:ext cx="1328029" cy="953763"/>
      </dsp:txXfrm>
    </dsp:sp>
    <dsp:sp modelId="{F9B45D1A-B858-427E-AD07-6F0C6E4E8239}">
      <dsp:nvSpPr>
        <dsp:cNvPr id="0" name=""/>
        <dsp:cNvSpPr/>
      </dsp:nvSpPr>
      <dsp:spPr>
        <a:xfrm>
          <a:off x="1680408" y="1461396"/>
          <a:ext cx="1431221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2 26.7 Horas</a:t>
          </a:r>
          <a:endParaRPr lang="es-ES" sz="2000" kern="1200" dirty="0"/>
        </a:p>
      </dsp:txBody>
      <dsp:txXfrm>
        <a:off x="1732004" y="1512992"/>
        <a:ext cx="1328029" cy="953763"/>
      </dsp:txXfrm>
    </dsp:sp>
    <dsp:sp modelId="{6110CAAA-1839-490E-BA25-1A541A549225}">
      <dsp:nvSpPr>
        <dsp:cNvPr id="0" name=""/>
        <dsp:cNvSpPr/>
      </dsp:nvSpPr>
      <dsp:spPr>
        <a:xfrm>
          <a:off x="3350166" y="1461396"/>
          <a:ext cx="1431221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3 31.9 Horas</a:t>
          </a:r>
          <a:endParaRPr lang="es-ES" sz="2000" kern="1200" dirty="0"/>
        </a:p>
      </dsp:txBody>
      <dsp:txXfrm>
        <a:off x="3401762" y="1512992"/>
        <a:ext cx="1328029" cy="953763"/>
      </dsp:txXfrm>
    </dsp:sp>
    <dsp:sp modelId="{7578B946-610E-4198-975B-94DBD7668572}">
      <dsp:nvSpPr>
        <dsp:cNvPr id="0" name=""/>
        <dsp:cNvSpPr/>
      </dsp:nvSpPr>
      <dsp:spPr>
        <a:xfrm>
          <a:off x="5019924" y="1461396"/>
          <a:ext cx="1431221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4 32.6 Horas</a:t>
          </a:r>
          <a:endParaRPr lang="es-ES" sz="2000" kern="1200" dirty="0"/>
        </a:p>
      </dsp:txBody>
      <dsp:txXfrm>
        <a:off x="5071520" y="1512992"/>
        <a:ext cx="1328029" cy="953763"/>
      </dsp:txXfrm>
    </dsp:sp>
    <dsp:sp modelId="{BD3B0EB0-AAF4-4AFF-813F-D78F0F968FAC}">
      <dsp:nvSpPr>
        <dsp:cNvPr id="0" name=""/>
        <dsp:cNvSpPr/>
      </dsp:nvSpPr>
      <dsp:spPr>
        <a:xfrm>
          <a:off x="6689682" y="1461396"/>
          <a:ext cx="1431221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5 31.3 Horas</a:t>
          </a:r>
          <a:endParaRPr lang="es-ES" sz="2000" kern="1200" dirty="0"/>
        </a:p>
      </dsp:txBody>
      <dsp:txXfrm>
        <a:off x="6741278" y="1512992"/>
        <a:ext cx="1328029" cy="953763"/>
      </dsp:txXfrm>
    </dsp:sp>
    <dsp:sp modelId="{C2B584FF-757C-46F1-80CE-1D55458FE206}">
      <dsp:nvSpPr>
        <dsp:cNvPr id="0" name=""/>
        <dsp:cNvSpPr/>
      </dsp:nvSpPr>
      <dsp:spPr>
        <a:xfrm>
          <a:off x="8349027" y="1461396"/>
          <a:ext cx="1431221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6 29.8 Horas</a:t>
          </a:r>
          <a:endParaRPr lang="es-ES" sz="2000" kern="1200" dirty="0"/>
        </a:p>
      </dsp:txBody>
      <dsp:txXfrm>
        <a:off x="8400623" y="1512992"/>
        <a:ext cx="1328029" cy="953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pPr/>
              <a:t>08/09/2013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40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pPr/>
              <a:t>08/09/2013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microsoft.com/office/2007/relationships/hdphoto" Target="../media/hdphoto2.wdp"/><Relationship Id="rId10" Type="http://schemas.microsoft.com/office/2007/relationships/diagramDrawing" Target="../diagrams/drawing6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microsoft.com/office/2007/relationships/hdphoto" Target="../media/hdphoto2.wdp"/><Relationship Id="rId9" Type="http://schemas.microsoft.com/office/2007/relationships/diagramDrawing" Target="../diagrams/drawing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Ciclo I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409" y="-850121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Cambios en el producto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123" name="Picture 3" descr="C:\Users\Felipe\Desktop\Arquitectura b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947738"/>
            <a:ext cx="88677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409" y="-850121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Cambios en el producto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146" name="Picture 2" descr="C:\Users\Felipe\Desktop\Arquitectura Lega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947738"/>
            <a:ext cx="88677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b="1" dirty="0" err="1" smtClean="0">
                <a:latin typeface="Calibri" pitchFamily="34" charset="0"/>
              </a:rPr>
              <a:t>Postmortem</a:t>
            </a:r>
            <a:endParaRPr lang="es-MX" sz="2900" b="1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56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4" name="Picture 3" descr="e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8" y="1485899"/>
            <a:ext cx="7940920" cy="4772999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Postmortem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6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80" y="864755"/>
            <a:ext cx="9791180" cy="5217366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Planeación y ejecución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52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Picture 2" descr="GRAFI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7" y="935565"/>
            <a:ext cx="9039701" cy="49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b="1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7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16" y="1276350"/>
            <a:ext cx="7468784" cy="490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Defectos en bus de servicios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36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1" y="1299242"/>
            <a:ext cx="7596188" cy="444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Defectos en procesos BPEL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58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Corrección de defectos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533561"/>
            <a:ext cx="7311823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b="1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20" y="1535923"/>
            <a:ext cx="7373761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Corrección de defectos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71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348901"/>
            <a:ext cx="7296150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Corrección de defectos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13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60" y="1218072"/>
            <a:ext cx="7279481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Corrección de defectos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24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b="1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7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LEGADO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t="773" b="60325"/>
          <a:stretch/>
        </p:blipFill>
        <p:spPr bwMode="auto">
          <a:xfrm>
            <a:off x="283498" y="2126673"/>
            <a:ext cx="11369746" cy="1664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111093" y="3912582"/>
            <a:ext cx="4090798" cy="11430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NO PRESENTA CAMBIOS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BUS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9528288" y="3158778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ANTERIOR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t="37872" b="30697"/>
          <a:stretch/>
        </p:blipFill>
        <p:spPr bwMode="auto">
          <a:xfrm>
            <a:off x="283498" y="1620982"/>
            <a:ext cx="11183977" cy="1322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3"/>
          <a:srcRect t="2907" b="2879"/>
          <a:stretch/>
        </p:blipFill>
        <p:spPr bwMode="auto">
          <a:xfrm>
            <a:off x="545306" y="3899333"/>
            <a:ext cx="10922169" cy="17155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562577" y="5743666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ACTUAL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2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282545" y="1389298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Revisión</a:t>
            </a:r>
            <a:endParaRPr lang="es-MX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398511" y="1389298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Pruebas</a:t>
            </a:r>
            <a:endParaRPr lang="es-MX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074146" y="3606963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Revisión</a:t>
            </a:r>
            <a:endParaRPr lang="es-MX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304473" y="3606963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Pruebas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211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BPEL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9528287" y="2482355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ANTERIOR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23037" y="5284437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ACTUAL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t="67500" b="16523"/>
          <a:stretch/>
        </p:blipFill>
        <p:spPr bwMode="auto">
          <a:xfrm>
            <a:off x="121217" y="1707356"/>
            <a:ext cx="11933623" cy="717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8" y="3649338"/>
            <a:ext cx="11641128" cy="1518408"/>
          </a:xfrm>
          <a:prstGeom prst="rect">
            <a:avLst/>
          </a:prstGeom>
        </p:spPr>
      </p:pic>
      <p:pic>
        <p:nvPicPr>
          <p:cNvPr id="12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95164" y="1456088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Revisión</a:t>
            </a:r>
            <a:endParaRPr lang="es-MX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911130" y="1456088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Pruebas</a:t>
            </a:r>
            <a:endParaRPr lang="es-MX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403596" y="3347981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Revisión</a:t>
            </a:r>
            <a:endParaRPr lang="es-MX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697774" y="3347981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Pruebas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0307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PORTAL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9500578" y="2898675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ANTERIOR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270978" y="5218520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ACTUAL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" name="Imagen 8"/>
          <p:cNvPicPr/>
          <p:nvPr/>
        </p:nvPicPr>
        <p:blipFill rotWithShape="1">
          <a:blip r:embed="rId2"/>
          <a:srcRect t="81927"/>
          <a:stretch/>
        </p:blipFill>
        <p:spPr bwMode="auto">
          <a:xfrm>
            <a:off x="172663" y="1745586"/>
            <a:ext cx="11918668" cy="810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3"/>
          <a:srcRect t="4574" b="3018"/>
          <a:stretch/>
        </p:blipFill>
        <p:spPr bwMode="auto">
          <a:xfrm>
            <a:off x="920807" y="4063456"/>
            <a:ext cx="11007957" cy="1077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795164" y="1456088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Revisión</a:t>
            </a:r>
            <a:endParaRPr lang="es-MX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911130" y="1456088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Pruebas</a:t>
            </a:r>
            <a:endParaRPr lang="es-MX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590153" y="3700042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Revisión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0706119" y="3700042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Pruebas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673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b="1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6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PIP</a:t>
            </a:r>
            <a:b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57284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2338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12973"/>
              </p:ext>
            </p:extLst>
          </p:nvPr>
        </p:nvGraphicFramePr>
        <p:xfrm>
          <a:off x="1952760" y="11811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1485900" y="99648"/>
            <a:ext cx="9981955" cy="1576751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 de trabajo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8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6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PIP</a:t>
            </a:r>
            <a:b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2853223"/>
              </p:ext>
            </p:extLst>
          </p:nvPr>
        </p:nvGraphicFramePr>
        <p:xfrm>
          <a:off x="1591732" y="736599"/>
          <a:ext cx="90762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3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PIP</a:t>
            </a:r>
            <a:b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4088895"/>
              </p:ext>
            </p:extLst>
          </p:nvPr>
        </p:nvGraphicFramePr>
        <p:xfrm>
          <a:off x="4301068" y="1710267"/>
          <a:ext cx="4013200" cy="386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73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b="1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6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0009" y="209861"/>
            <a:ext cx="1948437" cy="738559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Ciclos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2738701417"/>
              </p:ext>
            </p:extLst>
          </p:nvPr>
        </p:nvGraphicFramePr>
        <p:xfrm>
          <a:off x="592944" y="1034322"/>
          <a:ext cx="9780249" cy="544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002297" y="3823855"/>
            <a:ext cx="3957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PC3 Proyecto cotizaciones </a:t>
            </a:r>
            <a:r>
              <a:rPr lang="es-ES" dirty="0" smtClean="0"/>
              <a:t>(</a:t>
            </a:r>
            <a:r>
              <a:rPr lang="es-ES" dirty="0"/>
              <a:t>100</a:t>
            </a:r>
            <a:r>
              <a:rPr lang="es-ES" dirty="0" smtClean="0"/>
              <a:t>%)</a:t>
            </a:r>
            <a:endParaRPr lang="es-ES" b="1" dirty="0" smtClean="0"/>
          </a:p>
          <a:p>
            <a:r>
              <a:rPr lang="es-ES" dirty="0" smtClean="0"/>
              <a:t>Diseño detallado </a:t>
            </a:r>
          </a:p>
          <a:p>
            <a:r>
              <a:rPr lang="es-ES" dirty="0" smtClean="0"/>
              <a:t>Desarrollo </a:t>
            </a:r>
          </a:p>
          <a:p>
            <a:r>
              <a:rPr lang="es-ES" dirty="0" smtClean="0"/>
              <a:t>Revisión</a:t>
            </a:r>
          </a:p>
          <a:p>
            <a:r>
              <a:rPr lang="es-ES" dirty="0" smtClean="0"/>
              <a:t>Pruebas unitarias </a:t>
            </a:r>
            <a:endParaRPr lang="es-ES" dirty="0"/>
          </a:p>
          <a:p>
            <a:r>
              <a:rPr lang="es-ES" dirty="0" smtClean="0"/>
              <a:t>Pruebas integración</a:t>
            </a:r>
          </a:p>
        </p:txBody>
      </p:sp>
      <p:sp>
        <p:nvSpPr>
          <p:cNvPr id="12" name="9 CuadroTexto"/>
          <p:cNvSpPr txBox="1"/>
          <p:nvPr/>
        </p:nvSpPr>
        <p:spPr>
          <a:xfrm>
            <a:off x="6580682" y="3823855"/>
            <a:ext cx="3957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PC4 Proyecto bolsa 89.1 Horas </a:t>
            </a:r>
            <a:r>
              <a:rPr lang="es-ES" dirty="0" smtClean="0"/>
              <a:t>(60.6%)</a:t>
            </a:r>
            <a:endParaRPr lang="es-ES" b="1" dirty="0" smtClean="0"/>
          </a:p>
          <a:p>
            <a:r>
              <a:rPr lang="es-ES" dirty="0" smtClean="0"/>
              <a:t>Diseño detallado </a:t>
            </a:r>
          </a:p>
          <a:p>
            <a:r>
              <a:rPr lang="es-ES" dirty="0" smtClean="0"/>
              <a:t>Desarrollo </a:t>
            </a:r>
          </a:p>
          <a:p>
            <a:r>
              <a:rPr lang="es-ES" dirty="0" smtClean="0"/>
              <a:t>Revisión</a:t>
            </a:r>
          </a:p>
          <a:p>
            <a:r>
              <a:rPr lang="es-ES" dirty="0" smtClean="0"/>
              <a:t>Pruebas unitarias</a:t>
            </a:r>
          </a:p>
        </p:txBody>
      </p:sp>
      <p:sp>
        <p:nvSpPr>
          <p:cNvPr id="13" name="Cerrar llave 12"/>
          <p:cNvSpPr/>
          <p:nvPr/>
        </p:nvSpPr>
        <p:spPr>
          <a:xfrm rot="16200000">
            <a:off x="2937165" y="1482436"/>
            <a:ext cx="290947" cy="4613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errar llave 13"/>
          <p:cNvSpPr/>
          <p:nvPr/>
        </p:nvSpPr>
        <p:spPr>
          <a:xfrm rot="16200000">
            <a:off x="7924801" y="1482435"/>
            <a:ext cx="290947" cy="4613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85900" y="99648"/>
            <a:ext cx="9981955" cy="1576751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 de trabajo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1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15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5341" y="3474747"/>
            <a:ext cx="2196115" cy="95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456" y="1307322"/>
            <a:ext cx="1037574" cy="9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7899" y="2274152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latin typeface="Calibri" pitchFamily="34" charset="0"/>
              </a:rPr>
              <a:t>Líder del equipo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1684" y="4090909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latin typeface="Calibri" pitchFamily="34" charset="0"/>
              </a:rPr>
              <a:t>Líder de planeación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576" y="6148028"/>
            <a:ext cx="185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latin typeface="Calibri" pitchFamily="34" charset="0"/>
              </a:rPr>
              <a:t>Líder de calidad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7331" y="6148028"/>
            <a:ext cx="2540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latin typeface="Calibri" pitchFamily="34" charset="0"/>
              </a:rPr>
              <a:t>Líder de configuración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6257" y="4107934"/>
            <a:ext cx="217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latin typeface="Calibri" pitchFamily="34" charset="0"/>
              </a:rPr>
              <a:t>Líder de desarrollo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18" y="3124079"/>
            <a:ext cx="1037574" cy="9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00" y="3111416"/>
            <a:ext cx="1037574" cy="9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25" y="5181198"/>
            <a:ext cx="1037574" cy="9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53" y="5178791"/>
            <a:ext cx="1037574" cy="9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5820243" y="2674262"/>
            <a:ext cx="1" cy="6779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1"/>
          </p:cNvCxnSpPr>
          <p:nvPr/>
        </p:nvCxnSpPr>
        <p:spPr>
          <a:xfrm flipH="1">
            <a:off x="7175500" y="3607494"/>
            <a:ext cx="77371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</p:cNvCxnSpPr>
          <p:nvPr/>
        </p:nvCxnSpPr>
        <p:spPr>
          <a:xfrm>
            <a:off x="3522874" y="3594831"/>
            <a:ext cx="8389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28" idx="3"/>
          </p:cNvCxnSpPr>
          <p:nvPr/>
        </p:nvCxnSpPr>
        <p:spPr>
          <a:xfrm flipV="1">
            <a:off x="4880599" y="4508457"/>
            <a:ext cx="572342" cy="115615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Elbow Connector 1026"/>
          <p:cNvCxnSpPr>
            <a:stCxn id="29" idx="1"/>
          </p:cNvCxnSpPr>
          <p:nvPr/>
        </p:nvCxnSpPr>
        <p:spPr>
          <a:xfrm rot="10800000">
            <a:off x="6316227" y="4537778"/>
            <a:ext cx="538727" cy="112442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b="1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64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8718313" y="2146285"/>
            <a:ext cx="200815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400 horas</a:t>
            </a:r>
            <a:endParaRPr lang="es-CO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graphicFrame>
        <p:nvGraphicFramePr>
          <p:cNvPr id="12" name="11 Diagrama"/>
          <p:cNvGraphicFramePr/>
          <p:nvPr/>
        </p:nvGraphicFramePr>
        <p:xfrm>
          <a:off x="1224478" y="1163782"/>
          <a:ext cx="7242629" cy="5164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 de trabajo</a:t>
            </a:r>
            <a:r>
              <a:rPr lang="es-CO" smtClean="0"/>
              <a:t/>
            </a:r>
            <a:br>
              <a:rPr lang="es-CO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58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85900" y="99648"/>
            <a:ext cx="9981955" cy="1576751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 de trabajo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1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4309537"/>
              </p:ext>
            </p:extLst>
          </p:nvPr>
        </p:nvGraphicFramePr>
        <p:xfrm>
          <a:off x="679717" y="412125"/>
          <a:ext cx="11217778" cy="600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Down Arrow 3"/>
          <p:cNvSpPr/>
          <p:nvPr/>
        </p:nvSpPr>
        <p:spPr>
          <a:xfrm>
            <a:off x="8230074" y="1917517"/>
            <a:ext cx="450760" cy="917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Down Arrow 6"/>
          <p:cNvSpPr/>
          <p:nvPr/>
        </p:nvSpPr>
        <p:spPr>
          <a:xfrm rot="10800000">
            <a:off x="6272012" y="4156992"/>
            <a:ext cx="450760" cy="917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own Arrow 7"/>
          <p:cNvSpPr/>
          <p:nvPr/>
        </p:nvSpPr>
        <p:spPr>
          <a:xfrm rot="10800000">
            <a:off x="9459530" y="4135062"/>
            <a:ext cx="450760" cy="917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2 Rectángulo"/>
          <p:cNvSpPr/>
          <p:nvPr/>
        </p:nvSpPr>
        <p:spPr>
          <a:xfrm>
            <a:off x="5493315" y="5242376"/>
            <a:ext cx="200815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2800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Ciclo I</a:t>
            </a:r>
            <a:endParaRPr lang="es-CO" sz="28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0" name="2 Rectángulo"/>
          <p:cNvSpPr/>
          <p:nvPr/>
        </p:nvSpPr>
        <p:spPr>
          <a:xfrm>
            <a:off x="7451378" y="1364464"/>
            <a:ext cx="200815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Ciclo II</a:t>
            </a:r>
            <a:endParaRPr lang="es-CO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1" name="2 Rectángulo"/>
          <p:cNvSpPr/>
          <p:nvPr/>
        </p:nvSpPr>
        <p:spPr>
          <a:xfrm>
            <a:off x="8680834" y="5220446"/>
            <a:ext cx="200815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Ciclo III</a:t>
            </a:r>
            <a:endParaRPr lang="es-CO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b="1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64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409" y="-850121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Cambios en el producto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098" name="Picture 2" descr="C:\Users\Felipe\Desktop\Arquitectura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947738"/>
            <a:ext cx="88677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</TotalTime>
  <Words>455</Words>
  <Application>Microsoft Office PowerPoint</Application>
  <PresentationFormat>Panorámica</PresentationFormat>
  <Paragraphs>205</Paragraphs>
  <Slides>34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Franklin Gothic Book</vt:lpstr>
      <vt:lpstr>Perpetua</vt:lpstr>
      <vt:lpstr>Wingdings 2</vt:lpstr>
      <vt:lpstr>Equidad</vt:lpstr>
      <vt:lpstr>Ciclo I MPLA</vt:lpstr>
      <vt:lpstr>Presentación de PowerPoint</vt:lpstr>
      <vt:lpstr>Estrategia de trabajo </vt:lpstr>
      <vt:lpstr>Estrategia de trabajo </vt:lpstr>
      <vt:lpstr>Presentación de PowerPoint</vt:lpstr>
      <vt:lpstr>Alcance</vt:lpstr>
      <vt:lpstr>Estrategia de trabajo </vt:lpstr>
      <vt:lpstr>Presentación de PowerPoint</vt:lpstr>
      <vt:lpstr>Cambios en el producto</vt:lpstr>
      <vt:lpstr>Cambios en el producto</vt:lpstr>
      <vt:lpstr>Cambios en 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LEGADO</vt:lpstr>
      <vt:lpstr>BUS</vt:lpstr>
      <vt:lpstr>BPEL</vt:lpstr>
      <vt:lpstr>PORTAL</vt:lpstr>
      <vt:lpstr>Presentación de PowerPoint</vt:lpstr>
      <vt:lpstr>PIP </vt:lpstr>
      <vt:lpstr>PIP </vt:lpstr>
      <vt:lpstr>PIP </vt:lpstr>
      <vt:lpstr>Presentación de PowerPoint</vt:lpstr>
      <vt:lpstr>Ciclos</vt:lpstr>
      <vt:lpstr>PREGUNTAS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Julian Aguirre</cp:lastModifiedBy>
  <cp:revision>382</cp:revision>
  <dcterms:created xsi:type="dcterms:W3CDTF">2013-05-07T01:08:27Z</dcterms:created>
  <dcterms:modified xsi:type="dcterms:W3CDTF">2013-09-09T02:36:47Z</dcterms:modified>
</cp:coreProperties>
</file>