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70" r:id="rId2"/>
    <p:sldId id="269" r:id="rId3"/>
    <p:sldId id="259" r:id="rId4"/>
    <p:sldId id="261" r:id="rId5"/>
    <p:sldId id="258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8251F-DF27-4948-845A-5CEC1D321CB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DFA1F-EA78-407D-A8D7-8597B5C63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08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beLntWqe1PwtZ2sYxVdAefUNrVxyoT46/view?usp=sharing" TargetMode="External"/><Relationship Id="rId2" Type="http://schemas.openxmlformats.org/officeDocument/2006/relationships/hyperlink" Target="https://drive.google.com/file/d/1we5vLgYBI2tmVOUDA19-vot4yErEoX4Y/view?usp=sharing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3D0AE-0866-16FC-9676-742F510EA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ABC4-8C19-C057-C31B-D474CAEE1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9920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41A98-39BA-928F-559F-C614D0E83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Mohammed aftabuddin</a:t>
            </a:r>
          </a:p>
          <a:p>
            <a:r>
              <a:rPr lang="en-IN" dirty="0"/>
              <a:t>1604-20-737-058</a:t>
            </a:r>
          </a:p>
        </p:txBody>
      </p:sp>
    </p:spTree>
    <p:extLst>
      <p:ext uri="{BB962C8B-B14F-4D97-AF65-F5344CB8AC3E}">
        <p14:creationId xmlns:p14="http://schemas.microsoft.com/office/powerpoint/2010/main" val="662928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99F6A-F8F1-3AAF-8F16-0C5C823B9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BFF9-453A-B7B6-BEFD-9A42F70E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Work/Tasks Carried Out During Internship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5B465-A33A-DE63-D219-06CD9599DA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Showcase 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Expense Tracker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develop expense tracker web application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web interface.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F5B202-D2B6-B490-1B05-5E71C2030A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523038" y="2019092"/>
            <a:ext cx="4937125" cy="2092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384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0910A5-2BBC-6217-48FE-54997535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FBAF1-78AD-23FA-54DF-F696A9B88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and Technologies Gained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Html/CSS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Bootstrap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embedding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Material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work &amp;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13863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73FC-2FC8-B526-7ABD-A1E5DAF6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260DB-6AD6-A80E-2E35-0662C27BA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a very valuable experience showing me the workflow in web development and how to work in a small team and will probably help me in my career a lot.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Looking ahead, I'm enthusiastic about applying these skills in future projects. Thank you for the opportunity.</a:t>
            </a:r>
            <a:endParaRPr lang="en-IN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82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C437D8-CAB1-E93A-CCE2-80AE858A1C56}"/>
              </a:ext>
            </a:extLst>
          </p:cNvPr>
          <p:cNvSpPr txBox="1"/>
          <p:nvPr/>
        </p:nvSpPr>
        <p:spPr>
          <a:xfrm>
            <a:off x="2011680" y="2103120"/>
            <a:ext cx="8168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063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3B314-6028-362D-28CA-30AB44043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1167-02E7-0B35-24EB-53690D53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01D1-7784-2817-945F-C5A8EAF25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Copy of Internship Certificate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Overview of the company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Overview of Activities carried out during internship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Work/tasks carried during the internship.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Lessons Learned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27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AA29-E043-A629-6E1B-9290A698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20DDB-8E80-49A4-AC0A-31E9D632A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Mohammed Aftabuddin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: [1604-20-737-058]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Organization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Inventrom pvt ltd – Bolt IoT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https://www.boltiot.com/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Web App Developer Intern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Period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 months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8B84-2D5E-8984-EF6F-92817403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Certificate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21A61B6-BA24-CA8D-1672-D098633C1E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Offer Letter : </a:t>
            </a:r>
            <a:r>
              <a:rPr lang="en-IN" dirty="0">
                <a:hlinkClick r:id="rId2"/>
              </a:rPr>
              <a:t>Link </a:t>
            </a:r>
            <a:endParaRPr lang="en-IN" dirty="0"/>
          </a:p>
          <a:p>
            <a:r>
              <a:rPr lang="en-IN" dirty="0"/>
              <a:t>Internship Certificate : </a:t>
            </a:r>
            <a:r>
              <a:rPr lang="en-IN" dirty="0">
                <a:hlinkClick r:id="rId3"/>
              </a:rPr>
              <a:t>Link</a:t>
            </a:r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6525C90-0FE8-3B34-3391-85F3F38806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416800" y="543382"/>
            <a:ext cx="3738880" cy="53834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8570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499D-2209-491E-2E27-2B22012F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Inventrom Private Limited – Bolt IoT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C1CE6-9501-64F4-B53C-9E98499C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Bolt IoT is a pioneering company at the forefront of the Internet of Things (IoT) solutions.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Bolt IoT is committed to empowering individuals and organizations to harness the power of IoT for innovative and transformative solutions.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Services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Platform: Providing a robust and user-friendly platform for seamless IoT device integration and data management.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Development: Crafting cutting-edge web solutions to meet the evolving needs of the digital landscape.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54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0A25-F749-85DB-D0B5-B1093CA5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Activities carried out during internship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B11CE-6981-3640-9EF6-A93E7B48B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Web App Developer Intern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and maintaining web applications and webpages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user interfaces and ensuring responsive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with APIs and third-party tools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clean and maintainable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Collaborating with designers and other developers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00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D0C7-7C2F-561A-5AA7-483A9287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Work/Tasks Carried Out During Internship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3E41-5473-0142-83E9-AA5ED67108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Showcase 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Company Website Homepage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Redesign homepage for improved user experience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Clearer navigation, engaging call to action, mobile-friendly design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63FE00-C3AB-F444-5206-98018555FA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3038" y="2019092"/>
            <a:ext cx="4937125" cy="2092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1592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C9F11-3677-A3E6-FBFF-EB770B7A5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63E6-2252-3680-801A-D7BEF1A5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Work/Tasks Carried Out During Internship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3DF3-1C71-1C57-8B39-65D23AB801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Showcase 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Ecommerce webpage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Designed an intuitive user interface for an ecommerce webpage.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and concise product categorization.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1046B2-4762-ACAA-B0D6-F50EAED730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523038" y="2019092"/>
            <a:ext cx="4937125" cy="2092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6037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805CB-487D-CE4E-ADC3-013F01E84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49E1-C4E3-4EA0-9952-B8B8F992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Work/Tasks Carried Out During Internship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A5F66-BD17-18DE-CF74-7E9AC03914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Showcase 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Portfolio Website Template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customizable portfolio template for diverse needs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layout options, easy customization through CSS classes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C1B0F4-49AC-7E8C-7CA5-64AC48E095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523038" y="2019092"/>
            <a:ext cx="4937125" cy="2092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16659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CC013AA-E8D2-4D87-8D09-B08650F35DA0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270</TotalTime>
  <Words>438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Retrospect</vt:lpstr>
      <vt:lpstr>INTERNSHIP REPORT</vt:lpstr>
      <vt:lpstr>Overview</vt:lpstr>
      <vt:lpstr>INTRODUCTION</vt:lpstr>
      <vt:lpstr>Internship Certificate</vt:lpstr>
      <vt:lpstr>Inventrom Private Limited – Bolt IoT</vt:lpstr>
      <vt:lpstr>Overview of Activities carried out during internship</vt:lpstr>
      <vt:lpstr>Work/Tasks Carried Out During Internship</vt:lpstr>
      <vt:lpstr>Work/Tasks Carried Out During Internship</vt:lpstr>
      <vt:lpstr>Work/Tasks Carried Out During Internship</vt:lpstr>
      <vt:lpstr>Work/Tasks Carried Out During Internship</vt:lpstr>
      <vt:lpstr>Learning Outcomes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REPORT</dc:title>
  <dc:creator>Mohammed Aftab</dc:creator>
  <cp:lastModifiedBy>Mohammed Aftab</cp:lastModifiedBy>
  <cp:revision>2</cp:revision>
  <dcterms:created xsi:type="dcterms:W3CDTF">2024-02-01T12:55:42Z</dcterms:created>
  <dcterms:modified xsi:type="dcterms:W3CDTF">2024-02-01T17:26:10Z</dcterms:modified>
</cp:coreProperties>
</file>