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6" r:id="rId2"/>
    <p:sldId id="263" r:id="rId3"/>
    <p:sldId id="267" r:id="rId4"/>
    <p:sldId id="324" r:id="rId5"/>
    <p:sldId id="265" r:id="rId6"/>
    <p:sldId id="348" r:id="rId7"/>
    <p:sldId id="34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B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362"/>
    </p:cViewPr>
  </p:sorterViewPr>
  <p:notesViewPr>
    <p:cSldViewPr snapToGrid="0">
      <p:cViewPr varScale="1">
        <p:scale>
          <a:sx n="53" d="100"/>
          <a:sy n="53" d="100"/>
        </p:scale>
        <p:origin x="19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03E17-9E06-46BC-8180-9412B420F67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EACA-38FD-4279-ABFE-B276D2AD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1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17E00-FCD2-4039-A67B-A6AC0185B54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F4E96-B1D0-40F9-B430-205BFCCB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17256" y="2656114"/>
            <a:ext cx="5254173" cy="270808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72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3150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479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04821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748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801076" y="1072175"/>
            <a:ext cx="4167940" cy="4932782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06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ce o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03242" y="1117278"/>
            <a:ext cx="4778243" cy="243872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516913" y="3733537"/>
            <a:ext cx="4020458" cy="183994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63848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194558" y="1059220"/>
            <a:ext cx="2252757" cy="251129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8447315" y="3570514"/>
            <a:ext cx="2252757" cy="1923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6821715" y="3570514"/>
            <a:ext cx="1625600" cy="149497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447315" y="1480456"/>
            <a:ext cx="1872343" cy="20900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45220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1238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450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472296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085651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58941" y="1102359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5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127137" y="1079440"/>
            <a:ext cx="4439264" cy="45666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165385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054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cr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79883" y="132080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20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town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7491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989862" y="2656118"/>
            <a:ext cx="2538594" cy="245291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522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7406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1750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86094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20438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5625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pecia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70549" y="978312"/>
            <a:ext cx="2148875" cy="220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8632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yout Sideba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431236" y="1294723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31236" y="2885489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31236" y="4476255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132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0364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729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ente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2437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96228" y="171984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1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Blank La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71565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90160" y="2709817"/>
            <a:ext cx="2011680" cy="201168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3808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422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257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91773" y="1030521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25373" y="1030068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1773" y="3294743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25373" y="3294290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190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17539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551325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85111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1627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ight Sid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7027" y="204714"/>
            <a:ext cx="4285397" cy="233376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7027" y="2690882"/>
            <a:ext cx="1965277" cy="164910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79725" y="2690882"/>
            <a:ext cx="2142699" cy="31503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0708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enter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1739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14467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543666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5049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10003" y="1670117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7148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Abstrac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089249" y="988722"/>
            <a:ext cx="4882075" cy="282831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2158826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8373935" y="712951"/>
            <a:ext cx="3818065" cy="468636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602513" y="712952"/>
            <a:ext cx="2540001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2831091" y="712952"/>
            <a:ext cx="2540001" cy="16964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" y="712950"/>
            <a:ext cx="2599670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8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2831090" y="2627086"/>
            <a:ext cx="2540001" cy="159656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3474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89658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ig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232000" y="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63003" y="342720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631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Abstra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41029" y="578688"/>
            <a:ext cx="3585029" cy="4951254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20910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13294" y="3521499"/>
            <a:ext cx="2919622" cy="5103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02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117796" y="1670709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8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5496224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5921829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2232845" y="1935358"/>
            <a:ext cx="1464905" cy="256250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aseline="0">
                <a:latin typeface="Source Sans Pro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260609" y="2753345"/>
            <a:ext cx="3525238" cy="24266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4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64846" y="1519761"/>
            <a:ext cx="1899862" cy="331447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463166" y="1438481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588712" y="1491715"/>
            <a:ext cx="2722520" cy="20289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581898" y="3520626"/>
            <a:ext cx="1921988" cy="1384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5899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4934432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9"/>
          </p:nvPr>
        </p:nvSpPr>
        <p:spPr>
          <a:xfrm>
            <a:off x="1348958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9336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665070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932312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334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331922" y="1203794"/>
            <a:ext cx="4311730" cy="4301385"/>
          </a:xfrm>
          <a:custGeom>
            <a:avLst/>
            <a:gdLst>
              <a:gd name="connsiteX0" fmla="*/ 1103914 w 4311730"/>
              <a:gd name="connsiteY0" fmla="*/ 3347949 h 4301385"/>
              <a:gd name="connsiteX1" fmla="*/ 1158579 w 4311730"/>
              <a:gd name="connsiteY1" fmla="*/ 3360416 h 4301385"/>
              <a:gd name="connsiteX2" fmla="*/ 2647422 w 4311730"/>
              <a:gd name="connsiteY2" fmla="*/ 4031432 h 4301385"/>
              <a:gd name="connsiteX3" fmla="*/ 2718131 w 4311730"/>
              <a:gd name="connsiteY3" fmla="*/ 4218172 h 4301385"/>
              <a:gd name="connsiteX4" fmla="*/ 2531391 w 4311730"/>
              <a:gd name="connsiteY4" fmla="*/ 4288881 h 4301385"/>
              <a:gd name="connsiteX5" fmla="*/ 1042548 w 4311730"/>
              <a:gd name="connsiteY5" fmla="*/ 3617864 h 4301385"/>
              <a:gd name="connsiteX6" fmla="*/ 971839 w 4311730"/>
              <a:gd name="connsiteY6" fmla="*/ 3431125 h 4301385"/>
              <a:gd name="connsiteX7" fmla="*/ 1103914 w 4311730"/>
              <a:gd name="connsiteY7" fmla="*/ 3347949 h 4301385"/>
              <a:gd name="connsiteX8" fmla="*/ 851821 w 4311730"/>
              <a:gd name="connsiteY8" fmla="*/ 2848575 h 4301385"/>
              <a:gd name="connsiteX9" fmla="*/ 900509 w 4311730"/>
              <a:gd name="connsiteY9" fmla="*/ 2859678 h 4301385"/>
              <a:gd name="connsiteX10" fmla="*/ 3275747 w 4311730"/>
              <a:gd name="connsiteY10" fmla="*/ 3930189 h 4301385"/>
              <a:gd name="connsiteX11" fmla="*/ 3338725 w 4311730"/>
              <a:gd name="connsiteY11" fmla="*/ 4096514 h 4301385"/>
              <a:gd name="connsiteX12" fmla="*/ 3172401 w 4311730"/>
              <a:gd name="connsiteY12" fmla="*/ 4159492 h 4301385"/>
              <a:gd name="connsiteX13" fmla="*/ 797163 w 4311730"/>
              <a:gd name="connsiteY13" fmla="*/ 3088981 h 4301385"/>
              <a:gd name="connsiteX14" fmla="*/ 734185 w 4311730"/>
              <a:gd name="connsiteY14" fmla="*/ 2922657 h 4301385"/>
              <a:gd name="connsiteX15" fmla="*/ 851821 w 4311730"/>
              <a:gd name="connsiteY15" fmla="*/ 2848575 h 4301385"/>
              <a:gd name="connsiteX16" fmla="*/ 339746 w 4311730"/>
              <a:gd name="connsiteY16" fmla="*/ 2354122 h 4301385"/>
              <a:gd name="connsiteX17" fmla="*/ 339746 w 4311730"/>
              <a:gd name="connsiteY17" fmla="*/ 2354123 h 4301385"/>
              <a:gd name="connsiteX18" fmla="*/ 339746 w 4311730"/>
              <a:gd name="connsiteY18" fmla="*/ 2354123 h 4301385"/>
              <a:gd name="connsiteX19" fmla="*/ 458269 w 4311730"/>
              <a:gd name="connsiteY19" fmla="*/ 2279482 h 4301385"/>
              <a:gd name="connsiteX20" fmla="*/ 507324 w 4311730"/>
              <a:gd name="connsiteY20" fmla="*/ 2290670 h 4301385"/>
              <a:gd name="connsiteX21" fmla="*/ 3635217 w 4311730"/>
              <a:gd name="connsiteY21" fmla="*/ 3700399 h 4301385"/>
              <a:gd name="connsiteX22" fmla="*/ 3698670 w 4311730"/>
              <a:gd name="connsiteY22" fmla="*/ 3867978 h 4301385"/>
              <a:gd name="connsiteX23" fmla="*/ 3698669 w 4311730"/>
              <a:gd name="connsiteY23" fmla="*/ 3867977 h 4301385"/>
              <a:gd name="connsiteX24" fmla="*/ 3531091 w 4311730"/>
              <a:gd name="connsiteY24" fmla="*/ 3931431 h 4301385"/>
              <a:gd name="connsiteX25" fmla="*/ 403200 w 4311730"/>
              <a:gd name="connsiteY25" fmla="*/ 2521700 h 4301385"/>
              <a:gd name="connsiteX26" fmla="*/ 328559 w 4311730"/>
              <a:gd name="connsiteY26" fmla="*/ 2403177 h 4301385"/>
              <a:gd name="connsiteX27" fmla="*/ 339746 w 4311730"/>
              <a:gd name="connsiteY27" fmla="*/ 2354123 h 4301385"/>
              <a:gd name="connsiteX28" fmla="*/ 369089 w 4311730"/>
              <a:gd name="connsiteY28" fmla="*/ 2313250 h 4301385"/>
              <a:gd name="connsiteX29" fmla="*/ 458269 w 4311730"/>
              <a:gd name="connsiteY29" fmla="*/ 2279482 h 4301385"/>
              <a:gd name="connsiteX30" fmla="*/ 647889 w 4311730"/>
              <a:gd name="connsiteY30" fmla="*/ 2107223 h 4301385"/>
              <a:gd name="connsiteX31" fmla="*/ 647889 w 4311730"/>
              <a:gd name="connsiteY31" fmla="*/ 2107224 h 4301385"/>
              <a:gd name="connsiteX32" fmla="*/ 647889 w 4311730"/>
              <a:gd name="connsiteY32" fmla="*/ 2107224 h 4301385"/>
              <a:gd name="connsiteX33" fmla="*/ 766412 w 4311730"/>
              <a:gd name="connsiteY33" fmla="*/ 2032583 h 4301385"/>
              <a:gd name="connsiteX34" fmla="*/ 815467 w 4311730"/>
              <a:gd name="connsiteY34" fmla="*/ 2043771 h 4301385"/>
              <a:gd name="connsiteX35" fmla="*/ 3943360 w 4311730"/>
              <a:gd name="connsiteY35" fmla="*/ 3453500 h 4301385"/>
              <a:gd name="connsiteX36" fmla="*/ 4006813 w 4311730"/>
              <a:gd name="connsiteY36" fmla="*/ 3621079 h 4301385"/>
              <a:gd name="connsiteX37" fmla="*/ 4006812 w 4311730"/>
              <a:gd name="connsiteY37" fmla="*/ 3621078 h 4301385"/>
              <a:gd name="connsiteX38" fmla="*/ 3839234 w 4311730"/>
              <a:gd name="connsiteY38" fmla="*/ 3684532 h 4301385"/>
              <a:gd name="connsiteX39" fmla="*/ 711343 w 4311730"/>
              <a:gd name="connsiteY39" fmla="*/ 2274801 h 4301385"/>
              <a:gd name="connsiteX40" fmla="*/ 636702 w 4311730"/>
              <a:gd name="connsiteY40" fmla="*/ 2156278 h 4301385"/>
              <a:gd name="connsiteX41" fmla="*/ 647889 w 4311730"/>
              <a:gd name="connsiteY41" fmla="*/ 2107224 h 4301385"/>
              <a:gd name="connsiteX42" fmla="*/ 647889 w 4311730"/>
              <a:gd name="connsiteY42" fmla="*/ 2107224 h 4301385"/>
              <a:gd name="connsiteX43" fmla="*/ 677232 w 4311730"/>
              <a:gd name="connsiteY43" fmla="*/ 2066351 h 4301385"/>
              <a:gd name="connsiteX44" fmla="*/ 766412 w 4311730"/>
              <a:gd name="connsiteY44" fmla="*/ 2032583 h 4301385"/>
              <a:gd name="connsiteX45" fmla="*/ 11648 w 4311730"/>
              <a:gd name="connsiteY45" fmla="*/ 1431683 h 4301385"/>
              <a:gd name="connsiteX46" fmla="*/ 11648 w 4311730"/>
              <a:gd name="connsiteY46" fmla="*/ 1431684 h 4301385"/>
              <a:gd name="connsiteX47" fmla="*/ 11648 w 4311730"/>
              <a:gd name="connsiteY47" fmla="*/ 1431684 h 4301385"/>
              <a:gd name="connsiteX48" fmla="*/ 134688 w 4311730"/>
              <a:gd name="connsiteY48" fmla="*/ 1354198 h 4301385"/>
              <a:gd name="connsiteX49" fmla="*/ 185613 w 4311730"/>
              <a:gd name="connsiteY49" fmla="*/ 1365812 h 4301385"/>
              <a:gd name="connsiteX50" fmla="*/ 3797804 w 4311730"/>
              <a:gd name="connsiteY50" fmla="*/ 2993814 h 4301385"/>
              <a:gd name="connsiteX51" fmla="*/ 3863676 w 4311730"/>
              <a:gd name="connsiteY51" fmla="*/ 3167779 h 4301385"/>
              <a:gd name="connsiteX52" fmla="*/ 3863675 w 4311730"/>
              <a:gd name="connsiteY52" fmla="*/ 3167779 h 4301385"/>
              <a:gd name="connsiteX53" fmla="*/ 3689710 w 4311730"/>
              <a:gd name="connsiteY53" fmla="*/ 3233650 h 4301385"/>
              <a:gd name="connsiteX54" fmla="*/ 77520 w 4311730"/>
              <a:gd name="connsiteY54" fmla="*/ 1605648 h 4301385"/>
              <a:gd name="connsiteX55" fmla="*/ 35 w 4311730"/>
              <a:gd name="connsiteY55" fmla="*/ 1482608 h 4301385"/>
              <a:gd name="connsiteX56" fmla="*/ 11648 w 4311730"/>
              <a:gd name="connsiteY56" fmla="*/ 1431684 h 4301385"/>
              <a:gd name="connsiteX57" fmla="*/ 11648 w 4311730"/>
              <a:gd name="connsiteY57" fmla="*/ 1431684 h 4301385"/>
              <a:gd name="connsiteX58" fmla="*/ 42109 w 4311730"/>
              <a:gd name="connsiteY58" fmla="*/ 1389253 h 4301385"/>
              <a:gd name="connsiteX59" fmla="*/ 134688 w 4311730"/>
              <a:gd name="connsiteY59" fmla="*/ 1354198 h 4301385"/>
              <a:gd name="connsiteX60" fmla="*/ 448054 w 4311730"/>
              <a:gd name="connsiteY60" fmla="*/ 1234283 h 4301385"/>
              <a:gd name="connsiteX61" fmla="*/ 448054 w 4311730"/>
              <a:gd name="connsiteY61" fmla="*/ 1234284 h 4301385"/>
              <a:gd name="connsiteX62" fmla="*/ 448053 w 4311730"/>
              <a:gd name="connsiteY62" fmla="*/ 1234284 h 4301385"/>
              <a:gd name="connsiteX63" fmla="*/ 571093 w 4311730"/>
              <a:gd name="connsiteY63" fmla="*/ 1156798 h 4301385"/>
              <a:gd name="connsiteX64" fmla="*/ 622018 w 4311730"/>
              <a:gd name="connsiteY64" fmla="*/ 1168412 h 4301385"/>
              <a:gd name="connsiteX65" fmla="*/ 4234209 w 4311730"/>
              <a:gd name="connsiteY65" fmla="*/ 2796414 h 4301385"/>
              <a:gd name="connsiteX66" fmla="*/ 4300081 w 4311730"/>
              <a:gd name="connsiteY66" fmla="*/ 2970379 h 4301385"/>
              <a:gd name="connsiteX67" fmla="*/ 4300080 w 4311730"/>
              <a:gd name="connsiteY67" fmla="*/ 2970378 h 4301385"/>
              <a:gd name="connsiteX68" fmla="*/ 4126115 w 4311730"/>
              <a:gd name="connsiteY68" fmla="*/ 3036250 h 4301385"/>
              <a:gd name="connsiteX69" fmla="*/ 513925 w 4311730"/>
              <a:gd name="connsiteY69" fmla="*/ 1408248 h 4301385"/>
              <a:gd name="connsiteX70" fmla="*/ 436440 w 4311730"/>
              <a:gd name="connsiteY70" fmla="*/ 1285208 h 4301385"/>
              <a:gd name="connsiteX71" fmla="*/ 448054 w 4311730"/>
              <a:gd name="connsiteY71" fmla="*/ 1234284 h 4301385"/>
              <a:gd name="connsiteX72" fmla="*/ 478514 w 4311730"/>
              <a:gd name="connsiteY72" fmla="*/ 1191853 h 4301385"/>
              <a:gd name="connsiteX73" fmla="*/ 571093 w 4311730"/>
              <a:gd name="connsiteY73" fmla="*/ 1156798 h 4301385"/>
              <a:gd name="connsiteX74" fmla="*/ 742332 w 4311730"/>
              <a:gd name="connsiteY74" fmla="*/ 801205 h 4301385"/>
              <a:gd name="connsiteX75" fmla="*/ 799599 w 4311730"/>
              <a:gd name="connsiteY75" fmla="*/ 814265 h 4301385"/>
              <a:gd name="connsiteX76" fmla="*/ 3534484 w 4311730"/>
              <a:gd name="connsiteY76" fmla="*/ 2046868 h 4301385"/>
              <a:gd name="connsiteX77" fmla="*/ 3608560 w 4311730"/>
              <a:gd name="connsiteY77" fmla="*/ 2242499 h 4301385"/>
              <a:gd name="connsiteX78" fmla="*/ 3412928 w 4311730"/>
              <a:gd name="connsiteY78" fmla="*/ 2316575 h 4301385"/>
              <a:gd name="connsiteX79" fmla="*/ 678044 w 4311730"/>
              <a:gd name="connsiteY79" fmla="*/ 1083972 h 4301385"/>
              <a:gd name="connsiteX80" fmla="*/ 603968 w 4311730"/>
              <a:gd name="connsiteY80" fmla="*/ 888341 h 4301385"/>
              <a:gd name="connsiteX81" fmla="*/ 742332 w 4311730"/>
              <a:gd name="connsiteY81" fmla="*/ 801205 h 4301385"/>
              <a:gd name="connsiteX82" fmla="*/ 670421 w 4311730"/>
              <a:gd name="connsiteY82" fmla="*/ 483176 h 4301385"/>
              <a:gd name="connsiteX83" fmla="*/ 670421 w 4311730"/>
              <a:gd name="connsiteY83" fmla="*/ 483176 h 4301385"/>
              <a:gd name="connsiteX84" fmla="*/ 670421 w 4311730"/>
              <a:gd name="connsiteY84" fmla="*/ 483176 h 4301385"/>
              <a:gd name="connsiteX85" fmla="*/ 815074 w 4311730"/>
              <a:gd name="connsiteY85" fmla="*/ 392081 h 4301385"/>
              <a:gd name="connsiteX86" fmla="*/ 874944 w 4311730"/>
              <a:gd name="connsiteY86" fmla="*/ 405734 h 4301385"/>
              <a:gd name="connsiteX87" fmla="*/ 3790657 w 4311730"/>
              <a:gd name="connsiteY87" fmla="*/ 1719835 h 4301385"/>
              <a:gd name="connsiteX88" fmla="*/ 3868099 w 4311730"/>
              <a:gd name="connsiteY88" fmla="*/ 1924358 h 4301385"/>
              <a:gd name="connsiteX89" fmla="*/ 3868098 w 4311730"/>
              <a:gd name="connsiteY89" fmla="*/ 1924358 h 4301385"/>
              <a:gd name="connsiteX90" fmla="*/ 3663575 w 4311730"/>
              <a:gd name="connsiteY90" fmla="*/ 2001800 h 4301385"/>
              <a:gd name="connsiteX91" fmla="*/ 747864 w 4311730"/>
              <a:gd name="connsiteY91" fmla="*/ 687699 h 4301385"/>
              <a:gd name="connsiteX92" fmla="*/ 656768 w 4311730"/>
              <a:gd name="connsiteY92" fmla="*/ 543046 h 4301385"/>
              <a:gd name="connsiteX93" fmla="*/ 670421 w 4311730"/>
              <a:gd name="connsiteY93" fmla="*/ 483176 h 4301385"/>
              <a:gd name="connsiteX94" fmla="*/ 706233 w 4311730"/>
              <a:gd name="connsiteY94" fmla="*/ 433293 h 4301385"/>
              <a:gd name="connsiteX95" fmla="*/ 815074 w 4311730"/>
              <a:gd name="connsiteY95" fmla="*/ 392081 h 4301385"/>
              <a:gd name="connsiteX96" fmla="*/ 1388748 w 4311730"/>
              <a:gd name="connsiteY96" fmla="*/ 236482 h 4301385"/>
              <a:gd name="connsiteX97" fmla="*/ 1443412 w 4311730"/>
              <a:gd name="connsiteY97" fmla="*/ 248948 h 4301385"/>
              <a:gd name="connsiteX98" fmla="*/ 3406288 w 4311730"/>
              <a:gd name="connsiteY98" fmla="*/ 1133609 h 4301385"/>
              <a:gd name="connsiteX99" fmla="*/ 3476997 w 4311730"/>
              <a:gd name="connsiteY99" fmla="*/ 1320349 h 4301385"/>
              <a:gd name="connsiteX100" fmla="*/ 3290257 w 4311730"/>
              <a:gd name="connsiteY100" fmla="*/ 1391058 h 4301385"/>
              <a:gd name="connsiteX101" fmla="*/ 1327381 w 4311730"/>
              <a:gd name="connsiteY101" fmla="*/ 506397 h 4301385"/>
              <a:gd name="connsiteX102" fmla="*/ 1256672 w 4311730"/>
              <a:gd name="connsiteY102" fmla="*/ 319657 h 4301385"/>
              <a:gd name="connsiteX103" fmla="*/ 1388748 w 4311730"/>
              <a:gd name="connsiteY103" fmla="*/ 236482 h 4301385"/>
              <a:gd name="connsiteX104" fmla="*/ 1780474 w 4311730"/>
              <a:gd name="connsiteY104" fmla="*/ 38 h 4301385"/>
              <a:gd name="connsiteX105" fmla="*/ 1835138 w 4311730"/>
              <a:gd name="connsiteY105" fmla="*/ 12505 h 4301385"/>
              <a:gd name="connsiteX106" fmla="*/ 3323982 w 4311730"/>
              <a:gd name="connsiteY106" fmla="*/ 683521 h 4301385"/>
              <a:gd name="connsiteX107" fmla="*/ 3394690 w 4311730"/>
              <a:gd name="connsiteY107" fmla="*/ 870261 h 4301385"/>
              <a:gd name="connsiteX108" fmla="*/ 3207950 w 4311730"/>
              <a:gd name="connsiteY108" fmla="*/ 940970 h 4301385"/>
              <a:gd name="connsiteX109" fmla="*/ 1719107 w 4311730"/>
              <a:gd name="connsiteY109" fmla="*/ 269953 h 4301385"/>
              <a:gd name="connsiteX110" fmla="*/ 1648398 w 4311730"/>
              <a:gd name="connsiteY110" fmla="*/ 83214 h 4301385"/>
              <a:gd name="connsiteX111" fmla="*/ 1780474 w 4311730"/>
              <a:gd name="connsiteY111" fmla="*/ 38 h 430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311730" h="4301385">
                <a:moveTo>
                  <a:pt x="1103914" y="3347949"/>
                </a:moveTo>
                <a:cubicBezTo>
                  <a:pt x="1122251" y="3348376"/>
                  <a:pt x="1140806" y="3352405"/>
                  <a:pt x="1158579" y="3360416"/>
                </a:cubicBezTo>
                <a:lnTo>
                  <a:pt x="2647422" y="4031432"/>
                </a:lnTo>
                <a:cubicBezTo>
                  <a:pt x="2718515" y="4063473"/>
                  <a:pt x="2750172" y="4147080"/>
                  <a:pt x="2718131" y="4218172"/>
                </a:cubicBezTo>
                <a:cubicBezTo>
                  <a:pt x="2686090" y="4289264"/>
                  <a:pt x="2602483" y="4320922"/>
                  <a:pt x="2531391" y="4288881"/>
                </a:cubicBezTo>
                <a:lnTo>
                  <a:pt x="1042548" y="3617864"/>
                </a:lnTo>
                <a:cubicBezTo>
                  <a:pt x="971455" y="3585823"/>
                  <a:pt x="939798" y="3502217"/>
                  <a:pt x="971839" y="3431125"/>
                </a:cubicBezTo>
                <a:cubicBezTo>
                  <a:pt x="995870" y="3377805"/>
                  <a:pt x="1048906" y="3346668"/>
                  <a:pt x="1103914" y="3347949"/>
                </a:cubicBezTo>
                <a:close/>
                <a:moveTo>
                  <a:pt x="851821" y="2848575"/>
                </a:moveTo>
                <a:cubicBezTo>
                  <a:pt x="868153" y="2848955"/>
                  <a:pt x="884679" y="2852544"/>
                  <a:pt x="900509" y="2859678"/>
                </a:cubicBezTo>
                <a:lnTo>
                  <a:pt x="3275747" y="3930189"/>
                </a:lnTo>
                <a:cubicBezTo>
                  <a:pt x="3339067" y="3958727"/>
                  <a:pt x="3367263" y="4033194"/>
                  <a:pt x="3338725" y="4096514"/>
                </a:cubicBezTo>
                <a:cubicBezTo>
                  <a:pt x="3310187" y="4159834"/>
                  <a:pt x="3235721" y="4188030"/>
                  <a:pt x="3172401" y="4159492"/>
                </a:cubicBezTo>
                <a:lnTo>
                  <a:pt x="797163" y="3088981"/>
                </a:lnTo>
                <a:cubicBezTo>
                  <a:pt x="733843" y="3060443"/>
                  <a:pt x="705647" y="2985977"/>
                  <a:pt x="734185" y="2922657"/>
                </a:cubicBezTo>
                <a:cubicBezTo>
                  <a:pt x="755589" y="2875167"/>
                  <a:pt x="802827" y="2847434"/>
                  <a:pt x="851821" y="2848575"/>
                </a:cubicBezTo>
                <a:close/>
                <a:moveTo>
                  <a:pt x="339746" y="2354122"/>
                </a:moveTo>
                <a:lnTo>
                  <a:pt x="339746" y="2354123"/>
                </a:lnTo>
                <a:lnTo>
                  <a:pt x="339746" y="2354123"/>
                </a:lnTo>
                <a:close/>
                <a:moveTo>
                  <a:pt x="458269" y="2279482"/>
                </a:moveTo>
                <a:cubicBezTo>
                  <a:pt x="474723" y="2279866"/>
                  <a:pt x="491375" y="2283481"/>
                  <a:pt x="507324" y="2290670"/>
                </a:cubicBezTo>
                <a:lnTo>
                  <a:pt x="3635217" y="3700399"/>
                </a:lnTo>
                <a:cubicBezTo>
                  <a:pt x="3699014" y="3729153"/>
                  <a:pt x="3727423" y="3804180"/>
                  <a:pt x="3698670" y="3867978"/>
                </a:cubicBezTo>
                <a:lnTo>
                  <a:pt x="3698669" y="3867977"/>
                </a:lnTo>
                <a:cubicBezTo>
                  <a:pt x="3669916" y="3931775"/>
                  <a:pt x="3594888" y="3960184"/>
                  <a:pt x="3531091" y="3931431"/>
                </a:cubicBezTo>
                <a:lnTo>
                  <a:pt x="403200" y="2521700"/>
                </a:lnTo>
                <a:cubicBezTo>
                  <a:pt x="355351" y="2500135"/>
                  <a:pt x="327409" y="2452541"/>
                  <a:pt x="328559" y="2403177"/>
                </a:cubicBezTo>
                <a:lnTo>
                  <a:pt x="339746" y="2354123"/>
                </a:lnTo>
                <a:lnTo>
                  <a:pt x="369089" y="2313250"/>
                </a:lnTo>
                <a:cubicBezTo>
                  <a:pt x="393237" y="2290879"/>
                  <a:pt x="425360" y="2278716"/>
                  <a:pt x="458269" y="2279482"/>
                </a:cubicBezTo>
                <a:close/>
                <a:moveTo>
                  <a:pt x="647889" y="2107223"/>
                </a:moveTo>
                <a:lnTo>
                  <a:pt x="647889" y="2107224"/>
                </a:lnTo>
                <a:lnTo>
                  <a:pt x="647889" y="2107224"/>
                </a:lnTo>
                <a:close/>
                <a:moveTo>
                  <a:pt x="766412" y="2032583"/>
                </a:moveTo>
                <a:cubicBezTo>
                  <a:pt x="782866" y="2032967"/>
                  <a:pt x="799518" y="2036582"/>
                  <a:pt x="815467" y="2043771"/>
                </a:cubicBezTo>
                <a:lnTo>
                  <a:pt x="3943360" y="3453500"/>
                </a:lnTo>
                <a:cubicBezTo>
                  <a:pt x="4007157" y="3482254"/>
                  <a:pt x="4035566" y="3557281"/>
                  <a:pt x="4006813" y="3621079"/>
                </a:cubicBezTo>
                <a:lnTo>
                  <a:pt x="4006812" y="3621078"/>
                </a:lnTo>
                <a:cubicBezTo>
                  <a:pt x="3978059" y="3684876"/>
                  <a:pt x="3903031" y="3713285"/>
                  <a:pt x="3839234" y="3684532"/>
                </a:cubicBezTo>
                <a:lnTo>
                  <a:pt x="711343" y="2274801"/>
                </a:lnTo>
                <a:cubicBezTo>
                  <a:pt x="663495" y="2253236"/>
                  <a:pt x="635552" y="2205642"/>
                  <a:pt x="636702" y="2156278"/>
                </a:cubicBezTo>
                <a:lnTo>
                  <a:pt x="647889" y="2107224"/>
                </a:lnTo>
                <a:lnTo>
                  <a:pt x="647889" y="2107224"/>
                </a:lnTo>
                <a:lnTo>
                  <a:pt x="677232" y="2066351"/>
                </a:lnTo>
                <a:cubicBezTo>
                  <a:pt x="701380" y="2043980"/>
                  <a:pt x="733503" y="2031817"/>
                  <a:pt x="766412" y="2032583"/>
                </a:cubicBezTo>
                <a:close/>
                <a:moveTo>
                  <a:pt x="11648" y="1431683"/>
                </a:moveTo>
                <a:lnTo>
                  <a:pt x="11648" y="1431684"/>
                </a:lnTo>
                <a:lnTo>
                  <a:pt x="11648" y="1431684"/>
                </a:lnTo>
                <a:close/>
                <a:moveTo>
                  <a:pt x="134688" y="1354198"/>
                </a:moveTo>
                <a:cubicBezTo>
                  <a:pt x="151770" y="1354596"/>
                  <a:pt x="169056" y="1358350"/>
                  <a:pt x="185613" y="1365812"/>
                </a:cubicBezTo>
                <a:lnTo>
                  <a:pt x="3797804" y="2993814"/>
                </a:lnTo>
                <a:cubicBezTo>
                  <a:pt x="3864034" y="3023663"/>
                  <a:pt x="3893525" y="3101550"/>
                  <a:pt x="3863676" y="3167779"/>
                </a:cubicBezTo>
                <a:lnTo>
                  <a:pt x="3863675" y="3167779"/>
                </a:lnTo>
                <a:cubicBezTo>
                  <a:pt x="3833826" y="3234008"/>
                  <a:pt x="3755939" y="3263499"/>
                  <a:pt x="3689710" y="3233650"/>
                </a:cubicBezTo>
                <a:lnTo>
                  <a:pt x="77520" y="1605648"/>
                </a:lnTo>
                <a:cubicBezTo>
                  <a:pt x="27848" y="1583261"/>
                  <a:pt x="-1159" y="1533853"/>
                  <a:pt x="35" y="1482608"/>
                </a:cubicBezTo>
                <a:lnTo>
                  <a:pt x="11648" y="1431684"/>
                </a:lnTo>
                <a:lnTo>
                  <a:pt x="11648" y="1431684"/>
                </a:lnTo>
                <a:lnTo>
                  <a:pt x="42109" y="1389253"/>
                </a:lnTo>
                <a:cubicBezTo>
                  <a:pt x="67178" y="1366029"/>
                  <a:pt x="100525" y="1353403"/>
                  <a:pt x="134688" y="1354198"/>
                </a:cubicBezTo>
                <a:close/>
                <a:moveTo>
                  <a:pt x="448054" y="1234283"/>
                </a:moveTo>
                <a:lnTo>
                  <a:pt x="448054" y="1234284"/>
                </a:lnTo>
                <a:lnTo>
                  <a:pt x="448053" y="1234284"/>
                </a:lnTo>
                <a:close/>
                <a:moveTo>
                  <a:pt x="571093" y="1156798"/>
                </a:moveTo>
                <a:cubicBezTo>
                  <a:pt x="588175" y="1157196"/>
                  <a:pt x="605461" y="1160950"/>
                  <a:pt x="622018" y="1168412"/>
                </a:cubicBezTo>
                <a:lnTo>
                  <a:pt x="4234209" y="2796414"/>
                </a:lnTo>
                <a:cubicBezTo>
                  <a:pt x="4300439" y="2826263"/>
                  <a:pt x="4329930" y="2904150"/>
                  <a:pt x="4300081" y="2970379"/>
                </a:cubicBezTo>
                <a:lnTo>
                  <a:pt x="4300080" y="2970378"/>
                </a:lnTo>
                <a:cubicBezTo>
                  <a:pt x="4270231" y="3036608"/>
                  <a:pt x="4192344" y="3066099"/>
                  <a:pt x="4126115" y="3036250"/>
                </a:cubicBezTo>
                <a:lnTo>
                  <a:pt x="513925" y="1408248"/>
                </a:lnTo>
                <a:cubicBezTo>
                  <a:pt x="464253" y="1385861"/>
                  <a:pt x="435246" y="1336453"/>
                  <a:pt x="436440" y="1285208"/>
                </a:cubicBezTo>
                <a:lnTo>
                  <a:pt x="448054" y="1234284"/>
                </a:lnTo>
                <a:lnTo>
                  <a:pt x="478514" y="1191853"/>
                </a:lnTo>
                <a:cubicBezTo>
                  <a:pt x="503583" y="1168629"/>
                  <a:pt x="536930" y="1156003"/>
                  <a:pt x="571093" y="1156798"/>
                </a:cubicBezTo>
                <a:close/>
                <a:moveTo>
                  <a:pt x="742332" y="801205"/>
                </a:moveTo>
                <a:cubicBezTo>
                  <a:pt x="761542" y="801653"/>
                  <a:pt x="780980" y="805874"/>
                  <a:pt x="799599" y="814265"/>
                </a:cubicBezTo>
                <a:lnTo>
                  <a:pt x="3534484" y="2046868"/>
                </a:lnTo>
                <a:cubicBezTo>
                  <a:pt x="3608961" y="2080434"/>
                  <a:pt x="3642126" y="2168022"/>
                  <a:pt x="3608560" y="2242499"/>
                </a:cubicBezTo>
                <a:cubicBezTo>
                  <a:pt x="3574993" y="2316977"/>
                  <a:pt x="3487405" y="2350142"/>
                  <a:pt x="3412928" y="2316575"/>
                </a:cubicBezTo>
                <a:lnTo>
                  <a:pt x="678044" y="1083972"/>
                </a:lnTo>
                <a:cubicBezTo>
                  <a:pt x="603566" y="1050406"/>
                  <a:pt x="570402" y="962818"/>
                  <a:pt x="603968" y="888341"/>
                </a:cubicBezTo>
                <a:cubicBezTo>
                  <a:pt x="629143" y="832483"/>
                  <a:pt x="684705" y="799864"/>
                  <a:pt x="742332" y="801205"/>
                </a:cubicBezTo>
                <a:close/>
                <a:moveTo>
                  <a:pt x="670421" y="483176"/>
                </a:moveTo>
                <a:lnTo>
                  <a:pt x="670421" y="483176"/>
                </a:lnTo>
                <a:lnTo>
                  <a:pt x="670421" y="483176"/>
                </a:lnTo>
                <a:close/>
                <a:moveTo>
                  <a:pt x="815074" y="392081"/>
                </a:moveTo>
                <a:cubicBezTo>
                  <a:pt x="835156" y="392548"/>
                  <a:pt x="855478" y="396961"/>
                  <a:pt x="874944" y="405734"/>
                </a:cubicBezTo>
                <a:lnTo>
                  <a:pt x="3790657" y="1719835"/>
                </a:lnTo>
                <a:cubicBezTo>
                  <a:pt x="3868519" y="1754927"/>
                  <a:pt x="3903191" y="1846496"/>
                  <a:pt x="3868099" y="1924358"/>
                </a:cubicBezTo>
                <a:lnTo>
                  <a:pt x="3868098" y="1924358"/>
                </a:lnTo>
                <a:cubicBezTo>
                  <a:pt x="3833006" y="2002220"/>
                  <a:pt x="3741437" y="2036892"/>
                  <a:pt x="3663575" y="2001800"/>
                </a:cubicBezTo>
                <a:lnTo>
                  <a:pt x="747864" y="687699"/>
                </a:lnTo>
                <a:cubicBezTo>
                  <a:pt x="689467" y="661380"/>
                  <a:pt x="655365" y="603292"/>
                  <a:pt x="656768" y="543046"/>
                </a:cubicBezTo>
                <a:lnTo>
                  <a:pt x="670421" y="483176"/>
                </a:lnTo>
                <a:lnTo>
                  <a:pt x="706233" y="433293"/>
                </a:lnTo>
                <a:cubicBezTo>
                  <a:pt x="735705" y="405990"/>
                  <a:pt x="774909" y="391145"/>
                  <a:pt x="815074" y="392081"/>
                </a:cubicBezTo>
                <a:close/>
                <a:moveTo>
                  <a:pt x="1388748" y="236482"/>
                </a:moveTo>
                <a:cubicBezTo>
                  <a:pt x="1407084" y="236909"/>
                  <a:pt x="1425639" y="240938"/>
                  <a:pt x="1443412" y="248948"/>
                </a:cubicBezTo>
                <a:lnTo>
                  <a:pt x="3406288" y="1133609"/>
                </a:lnTo>
                <a:cubicBezTo>
                  <a:pt x="3477381" y="1165650"/>
                  <a:pt x="3509038" y="1249257"/>
                  <a:pt x="3476997" y="1320349"/>
                </a:cubicBezTo>
                <a:cubicBezTo>
                  <a:pt x="3444956" y="1391441"/>
                  <a:pt x="3361349" y="1423099"/>
                  <a:pt x="3290257" y="1391058"/>
                </a:cubicBezTo>
                <a:lnTo>
                  <a:pt x="1327381" y="506397"/>
                </a:lnTo>
                <a:cubicBezTo>
                  <a:pt x="1256289" y="474356"/>
                  <a:pt x="1224631" y="390749"/>
                  <a:pt x="1256672" y="319657"/>
                </a:cubicBezTo>
                <a:cubicBezTo>
                  <a:pt x="1280703" y="266338"/>
                  <a:pt x="1333740" y="235201"/>
                  <a:pt x="1388748" y="236482"/>
                </a:cubicBezTo>
                <a:close/>
                <a:moveTo>
                  <a:pt x="1780474" y="38"/>
                </a:moveTo>
                <a:cubicBezTo>
                  <a:pt x="1798810" y="465"/>
                  <a:pt x="1817365" y="4495"/>
                  <a:pt x="1835138" y="12505"/>
                </a:cubicBezTo>
                <a:lnTo>
                  <a:pt x="3323982" y="683521"/>
                </a:lnTo>
                <a:cubicBezTo>
                  <a:pt x="3395074" y="715562"/>
                  <a:pt x="3426731" y="799169"/>
                  <a:pt x="3394690" y="870261"/>
                </a:cubicBezTo>
                <a:cubicBezTo>
                  <a:pt x="3362649" y="941353"/>
                  <a:pt x="3279043" y="973011"/>
                  <a:pt x="3207950" y="940970"/>
                </a:cubicBezTo>
                <a:lnTo>
                  <a:pt x="1719107" y="269953"/>
                </a:lnTo>
                <a:cubicBezTo>
                  <a:pt x="1648015" y="237912"/>
                  <a:pt x="1616357" y="154306"/>
                  <a:pt x="1648398" y="83214"/>
                </a:cubicBezTo>
                <a:cubicBezTo>
                  <a:pt x="1672429" y="29894"/>
                  <a:pt x="1725465" y="-1243"/>
                  <a:pt x="1780474" y="38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63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95446" y="2075542"/>
            <a:ext cx="4450270" cy="2766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7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2512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8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hree 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70125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512594" y="1889760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55063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06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 Cen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432560" y="1577094"/>
            <a:ext cx="9433559" cy="22176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29373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9279654" y="6348357"/>
            <a:ext cx="1577804" cy="344213"/>
            <a:chOff x="5270589" y="6012181"/>
            <a:chExt cx="1577804" cy="34421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270589" y="6017840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663662" y="6012181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984678" y="6276302"/>
            <a:ext cx="431790" cy="410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1100" b="1" i="0" smtClean="0">
                <a:solidFill>
                  <a:schemeClr val="tx1"/>
                </a:solidFill>
                <a:latin typeface="+mj-lt"/>
                <a:ea typeface="Montserrat" charset="0"/>
                <a:cs typeface="Montserrat" charset="0"/>
              </a:rPr>
              <a:pPr algn="ctr"/>
              <a:t>‹#›</a:t>
            </a:fld>
            <a:endParaRPr lang="en-US" sz="1100" b="1" i="0" dirty="0">
              <a:solidFill>
                <a:schemeClr val="tx1"/>
              </a:solidFill>
              <a:latin typeface="+mj-lt"/>
              <a:ea typeface="Montserrat" charset="0"/>
              <a:cs typeface="Montserra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298447" y="6353246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tx1"/>
                </a:solidFill>
                <a:latin typeface="+mj-lt"/>
              </a:rPr>
              <a:t>SLIDE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41052" y="635324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tx1"/>
                </a:solidFill>
                <a:latin typeface="+mj-lt"/>
              </a:rPr>
              <a:t>BY</a:t>
            </a:r>
            <a:r>
              <a:rPr lang="en-US" sz="1100" spc="400" baseline="0" dirty="0">
                <a:solidFill>
                  <a:schemeClr val="tx1"/>
                </a:solidFill>
                <a:latin typeface="+mj-lt"/>
              </a:rPr>
              <a:t> MIKOKIT</a:t>
            </a:r>
            <a:endParaRPr lang="en-US" sz="1100" spc="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40768" y="6245523"/>
            <a:ext cx="2684956" cy="369333"/>
            <a:chOff x="4768792" y="6219521"/>
            <a:chExt cx="2684956" cy="369333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5418565" y="6219521"/>
              <a:ext cx="1339322" cy="369333"/>
              <a:chOff x="5567150" y="6153190"/>
              <a:chExt cx="1339322" cy="369333"/>
            </a:xfrm>
          </p:grpSpPr>
          <p:sp>
            <p:nvSpPr>
              <p:cNvPr id="7" name="TextBox 6"/>
              <p:cNvSpPr txBox="1"/>
              <p:nvPr userDrawn="1"/>
            </p:nvSpPr>
            <p:spPr>
              <a:xfrm>
                <a:off x="5567150" y="6153191"/>
                <a:ext cx="285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F</a:t>
                </a:r>
              </a:p>
            </p:txBody>
          </p:sp>
          <p:sp>
            <p:nvSpPr>
              <p:cNvPr id="8" name="TextBox 7"/>
              <p:cNvSpPr txBox="1"/>
              <p:nvPr userDrawn="1"/>
            </p:nvSpPr>
            <p:spPr>
              <a:xfrm>
                <a:off x="6063317" y="6153191"/>
                <a:ext cx="328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I</a:t>
                </a:r>
              </a:p>
            </p:txBody>
          </p:sp>
          <p:sp>
            <p:nvSpPr>
              <p:cNvPr id="9" name="TextBox 8"/>
              <p:cNvSpPr txBox="1"/>
              <p:nvPr userDrawn="1"/>
            </p:nvSpPr>
            <p:spPr>
              <a:xfrm>
                <a:off x="6539352" y="6153190"/>
                <a:ext cx="367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L</a:t>
                </a:r>
              </a:p>
            </p:txBody>
          </p:sp>
        </p:grpSp>
        <p:sp>
          <p:nvSpPr>
            <p:cNvPr id="18" name="TextBox 17"/>
            <p:cNvSpPr txBox="1"/>
            <p:nvPr userDrawn="1"/>
          </p:nvSpPr>
          <p:spPr>
            <a:xfrm>
              <a:off x="4768792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7028631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66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99" r:id="rId8"/>
    <p:sldLayoutId id="2147483700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5" r:id="rId24"/>
    <p:sldLayoutId id="2147483676" r:id="rId25"/>
    <p:sldLayoutId id="2147483677" r:id="rId26"/>
    <p:sldLayoutId id="2147483673" r:id="rId27"/>
    <p:sldLayoutId id="2147483674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eb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webp"/><Relationship Id="rId4" Type="http://schemas.openxmlformats.org/officeDocument/2006/relationships/image" Target="../media/image3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543A0B-5038-4FA7-8475-95A7C9C84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691" y="1385988"/>
            <a:ext cx="5666510" cy="31911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72691" y="1366987"/>
            <a:ext cx="5666510" cy="3210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21460" y="4270481"/>
            <a:ext cx="2153641" cy="582598"/>
            <a:chOff x="5088709" y="4315118"/>
            <a:chExt cx="2153641" cy="582598"/>
          </a:xfrm>
        </p:grpSpPr>
        <p:sp>
          <p:nvSpPr>
            <p:cNvPr id="7" name="Rectangle 6"/>
            <p:cNvSpPr/>
            <p:nvPr/>
          </p:nvSpPr>
          <p:spPr>
            <a:xfrm>
              <a:off x="5234404" y="4315118"/>
              <a:ext cx="1862253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5088709" y="4424074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id-ID" sz="1600" b="0" spc="600" dirty="0">
                  <a:solidFill>
                    <a:schemeClr val="bg1"/>
                  </a:solidFill>
                  <a:latin typeface="+mn-lt"/>
                </a:rPr>
                <a:t>WEBINAR</a:t>
              </a:r>
              <a:endParaRPr lang="en-US" sz="1600" b="0" spc="600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rot="2700000">
            <a:off x="5775960" y="973732"/>
            <a:ext cx="640080" cy="640080"/>
            <a:chOff x="2358572" y="1016001"/>
            <a:chExt cx="856342" cy="856342"/>
          </a:xfrm>
          <a:effectLst/>
        </p:grpSpPr>
        <p:cxnSp>
          <p:nvCxnSpPr>
            <p:cNvPr id="10" name="Straight Connector 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63537" y="5102943"/>
            <a:ext cx="68694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spc="400" dirty="0">
                <a:solidFill>
                  <a:schemeClr val="accent2"/>
                </a:solidFill>
                <a:latin typeface="Titillium" panose="00000500000000000000" pitchFamily="50" charset="0"/>
              </a:rPr>
              <a:t>EFFECTIVE CRUD</a:t>
            </a:r>
            <a:r>
              <a:rPr lang="en-US" sz="2800" spc="400" dirty="0">
                <a:latin typeface="Titillium" panose="00000500000000000000" pitchFamily="50" charset="0"/>
              </a:rPr>
              <a:t> </a:t>
            </a:r>
            <a:endParaRPr lang="id-ID" sz="2800" spc="400" dirty="0">
              <a:latin typeface="Titillium" panose="00000500000000000000" pitchFamily="50" charset="0"/>
            </a:endParaRPr>
          </a:p>
          <a:p>
            <a:pPr algn="ctr"/>
            <a:r>
              <a:rPr lang="id-ID" sz="2800" spc="400" dirty="0">
                <a:latin typeface="Titillium" panose="00000500000000000000" pitchFamily="50" charset="0"/>
              </a:rPr>
              <a:t>SIMPLY YOUR CODE OPTIMIZE YOUR TIME DEVELOPMENT</a:t>
            </a:r>
            <a:endParaRPr lang="en-US" sz="2800" spc="400" dirty="0"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922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A766C73-C81A-431C-85A2-250C54EDF1E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" t="613" r="77" b="37937"/>
          <a:stretch/>
        </p:blipFill>
        <p:spPr>
          <a:xfrm>
            <a:off x="2090912" y="2401828"/>
            <a:ext cx="2880000" cy="2880000"/>
          </a:xfrm>
        </p:spPr>
      </p:pic>
      <p:grpSp>
        <p:nvGrpSpPr>
          <p:cNvPr id="9" name="Group 8"/>
          <p:cNvGrpSpPr/>
          <p:nvPr/>
        </p:nvGrpSpPr>
        <p:grpSpPr>
          <a:xfrm>
            <a:off x="6325368" y="1946176"/>
            <a:ext cx="3232227" cy="307777"/>
            <a:chOff x="4472113" y="319593"/>
            <a:chExt cx="3232227" cy="30777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178364" y="360666"/>
              <a:ext cx="18197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050" spc="400" dirty="0">
                  <a:solidFill>
                    <a:schemeClr val="tx1"/>
                  </a:solidFill>
                  <a:latin typeface="+mj-lt"/>
                </a:rPr>
                <a:t>EFFECTIVE CRUD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6325368" y="2320751"/>
            <a:ext cx="323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>
                <a:latin typeface="Titillium" panose="00000500000000000000" pitchFamily="50" charset="0"/>
              </a:rPr>
              <a:t>Maftuh Ichsan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 rot="2700000">
            <a:off x="4170720" y="2517560"/>
            <a:ext cx="914400" cy="91440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4377000" y="3011745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3B44F52-5CE9-4A72-ACC3-D11179C939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60" y="2794005"/>
            <a:ext cx="981141" cy="981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6C5D30-8D9B-4F70-97AC-5717C67D3F42}"/>
              </a:ext>
            </a:extLst>
          </p:cNvPr>
          <p:cNvSpPr txBox="1"/>
          <p:nvPr/>
        </p:nvSpPr>
        <p:spPr>
          <a:xfrm>
            <a:off x="7063015" y="3131274"/>
            <a:ext cx="174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Maftuh Ichsan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990482A-076D-4CEA-830F-89805D3A26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60" y="3501460"/>
            <a:ext cx="981141" cy="9811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1B405F5-E01A-4C82-A4B7-DF5D4E29224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24" y="4367777"/>
            <a:ext cx="789659" cy="7913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577E428-80F5-4599-B9CC-998B44FC59C5}"/>
              </a:ext>
            </a:extLst>
          </p:cNvPr>
          <p:cNvSpPr txBox="1"/>
          <p:nvPr/>
        </p:nvSpPr>
        <p:spPr>
          <a:xfrm>
            <a:off x="7032229" y="3836765"/>
            <a:ext cx="25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Github.com/maftuh23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BC2D72-3098-402A-AA80-FF0B56C2EE6B}"/>
              </a:ext>
            </a:extLst>
          </p:cNvPr>
          <p:cNvSpPr txBox="1"/>
          <p:nvPr/>
        </p:nvSpPr>
        <p:spPr>
          <a:xfrm>
            <a:off x="7013083" y="4605344"/>
            <a:ext cx="25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0851-5684-3878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2A27A8-F376-4633-BAF4-49BFD38BEA07}"/>
              </a:ext>
            </a:extLst>
          </p:cNvPr>
          <p:cNvCxnSpPr/>
          <p:nvPr/>
        </p:nvCxnSpPr>
        <p:spPr>
          <a:xfrm>
            <a:off x="1448971" y="1139483"/>
            <a:ext cx="9692640" cy="0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F04046C-68AD-42AC-B06B-FCDA242C676C}"/>
              </a:ext>
            </a:extLst>
          </p:cNvPr>
          <p:cNvSpPr txBox="1"/>
          <p:nvPr/>
        </p:nvSpPr>
        <p:spPr>
          <a:xfrm>
            <a:off x="5483188" y="378140"/>
            <a:ext cx="1674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>
                <a:latin typeface="Titillium" panose="00000500000000000000" pitchFamily="50" charset="0"/>
              </a:rPr>
              <a:t>Profile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3A5B2CE-ECE2-4994-8F26-A64381FAFA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354" y="5281828"/>
            <a:ext cx="711265" cy="68174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659C5F4-C094-4D32-9A3C-B771FD92E890}"/>
              </a:ext>
            </a:extLst>
          </p:cNvPr>
          <p:cNvSpPr txBox="1"/>
          <p:nvPr/>
        </p:nvSpPr>
        <p:spPr>
          <a:xfrm>
            <a:off x="7063015" y="5379679"/>
            <a:ext cx="25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skyemaff.com</a:t>
            </a:r>
          </a:p>
        </p:txBody>
      </p:sp>
    </p:spTree>
    <p:extLst>
      <p:ext uri="{BB962C8B-B14F-4D97-AF65-F5344CB8AC3E}">
        <p14:creationId xmlns:p14="http://schemas.microsoft.com/office/powerpoint/2010/main" val="2563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3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10242" y="2412099"/>
            <a:ext cx="3756066" cy="822960"/>
            <a:chOff x="7223860" y="1309772"/>
            <a:chExt cx="3756066" cy="822960"/>
          </a:xfrm>
        </p:grpSpPr>
        <p:grpSp>
          <p:nvGrpSpPr>
            <p:cNvPr id="15" name="Group 1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2700000">
                <a:off x="6914591" y="1571858"/>
                <a:ext cx="307162" cy="351442"/>
                <a:chOff x="2479477" y="1067641"/>
                <a:chExt cx="719150" cy="822822"/>
              </a:xfrm>
              <a:effectLst/>
            </p:grpSpPr>
            <p:cxnSp>
              <p:nvCxnSpPr>
                <p:cNvPr id="12" name="Straight Connector 11"/>
                <p:cNvCxnSpPr>
                  <a:cxnSpLocks/>
                </p:cNvCxnSpPr>
                <p:nvPr/>
              </p:nvCxnSpPr>
              <p:spPr>
                <a:xfrm rot="18900000" flipH="1">
                  <a:off x="2585166" y="1067641"/>
                  <a:ext cx="613461" cy="57953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>
                  <a:cxnSpLocks/>
                </p:cNvCxnSpPr>
                <p:nvPr/>
              </p:nvCxnSpPr>
              <p:spPr>
                <a:xfrm rot="18900000" flipH="1" flipV="1">
                  <a:off x="2479477" y="1448704"/>
                  <a:ext cx="395323" cy="441759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 b="1" dirty="0">
                  <a:latin typeface="Titillium" panose="00000500000000000000" pitchFamily="50" charset="0"/>
                </a:rPr>
                <a:t>XAMPP/Laragon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B7A44B7-8844-4228-BDE9-DE1EDAB30BAB}"/>
              </a:ext>
            </a:extLst>
          </p:cNvPr>
          <p:cNvGrpSpPr/>
          <p:nvPr/>
        </p:nvGrpSpPr>
        <p:grpSpPr>
          <a:xfrm>
            <a:off x="7356621" y="2371377"/>
            <a:ext cx="3756066" cy="822960"/>
            <a:chOff x="7223860" y="1309772"/>
            <a:chExt cx="3756066" cy="82296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26FE65-DFDC-425F-A8C7-5B693D869B03}"/>
                </a:ext>
              </a:extLst>
            </p:cNvPr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4B21073-F8AE-4720-B0E5-28289E746475}"/>
                  </a:ext>
                </a:extLst>
              </p:cNvPr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390519B-211B-48B8-A8D8-E443DFEB54B2}"/>
                  </a:ext>
                </a:extLst>
              </p:cNvPr>
              <p:cNvGrpSpPr/>
              <p:nvPr/>
            </p:nvGrpSpPr>
            <p:grpSpPr>
              <a:xfrm rot="2700000">
                <a:off x="6914591" y="1571858"/>
                <a:ext cx="307162" cy="351442"/>
                <a:chOff x="2479477" y="1067641"/>
                <a:chExt cx="719150" cy="822822"/>
              </a:xfrm>
              <a:effectLst/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B85644DA-6BEC-4380-8A91-07531C67FE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H="1">
                  <a:off x="2585166" y="1067641"/>
                  <a:ext cx="613461" cy="57953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D8D93634-F348-42A0-B625-1F5E712430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H="1" flipV="1">
                  <a:off x="2479477" y="1448704"/>
                  <a:ext cx="395323" cy="441759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7C198B4-8730-4BD7-84FF-290907F54E5E}"/>
                </a:ext>
              </a:extLst>
            </p:cNvPr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 b="1" dirty="0">
                  <a:latin typeface="Titillium" panose="00000500000000000000" pitchFamily="50" charset="0"/>
                </a:rPr>
                <a:t>Code Editor</a:t>
              </a:r>
              <a:endParaRPr lang="en-US" sz="2400" b="1" dirty="0">
                <a:latin typeface="Titillium" panose="00000500000000000000" pitchFamily="50" charset="0"/>
              </a:endParaRPr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4E90F27-97D6-4DD4-A0FF-794AE67CACA3}"/>
              </a:ext>
            </a:extLst>
          </p:cNvPr>
          <p:cNvCxnSpPr/>
          <p:nvPr/>
        </p:nvCxnSpPr>
        <p:spPr>
          <a:xfrm>
            <a:off x="1448971" y="1139483"/>
            <a:ext cx="9692640" cy="0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BEDA2E7-8D46-446D-A9DE-C5D1568CB490}"/>
              </a:ext>
            </a:extLst>
          </p:cNvPr>
          <p:cNvSpPr txBox="1"/>
          <p:nvPr/>
        </p:nvSpPr>
        <p:spPr>
          <a:xfrm>
            <a:off x="4561818" y="323409"/>
            <a:ext cx="316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>
                <a:latin typeface="Titillium" panose="00000500000000000000" pitchFamily="50" charset="0"/>
              </a:rPr>
              <a:t>Required Tools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4B4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26BC786-8B95-49E6-91D7-F1E30DFD47AB}"/>
              </a:ext>
            </a:extLst>
          </p:cNvPr>
          <p:cNvSpPr/>
          <p:nvPr/>
        </p:nvSpPr>
        <p:spPr>
          <a:xfrm>
            <a:off x="1879596" y="2827907"/>
            <a:ext cx="8432800" cy="1202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1879597" y="1519091"/>
            <a:ext cx="8432799" cy="3762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2700000">
            <a:off x="5775955" y="1199051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C437C3E-84D9-4532-8498-B677C83B6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597" y="1523082"/>
            <a:ext cx="8432800" cy="1338055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810373" y="1017887"/>
            <a:ext cx="2571244" cy="582598"/>
            <a:chOff x="4810373" y="5005456"/>
            <a:chExt cx="2571244" cy="582598"/>
          </a:xfrm>
        </p:grpSpPr>
        <p:sp>
          <p:nvSpPr>
            <p:cNvPr id="16" name="Rectangle 15"/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19175" y="5114083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id-ID" sz="2000" b="0" spc="400" dirty="0">
                  <a:solidFill>
                    <a:schemeClr val="bg1"/>
                  </a:solidFill>
                  <a:latin typeface="+mn-lt"/>
                </a:rPr>
                <a:t>Before</a:t>
              </a:r>
              <a:endParaRPr lang="en-US" sz="2000" b="0" spc="400" dirty="0">
                <a:solidFill>
                  <a:schemeClr val="bg1"/>
                </a:solidFill>
                <a:latin typeface="+mn-lt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7860DCF-E214-4746-BA59-ECA479DEC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596" y="4030093"/>
            <a:ext cx="8432799" cy="125131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FFE7615-E359-4EBA-A5B4-DEC98C6F413C}"/>
              </a:ext>
            </a:extLst>
          </p:cNvPr>
          <p:cNvGrpSpPr/>
          <p:nvPr/>
        </p:nvGrpSpPr>
        <p:grpSpPr>
          <a:xfrm>
            <a:off x="4810374" y="3465487"/>
            <a:ext cx="2571244" cy="582598"/>
            <a:chOff x="4657973" y="6712830"/>
            <a:chExt cx="2571244" cy="58259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D6F127-A4FF-43F1-A1E7-19AF477A21C2}"/>
                </a:ext>
              </a:extLst>
            </p:cNvPr>
            <p:cNvSpPr/>
            <p:nvPr/>
          </p:nvSpPr>
          <p:spPr>
            <a:xfrm>
              <a:off x="4657973" y="6712830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622F21EE-E50D-4432-AD92-34ECBE59F9B3}"/>
                </a:ext>
              </a:extLst>
            </p:cNvPr>
            <p:cNvSpPr txBox="1">
              <a:spLocks/>
            </p:cNvSpPr>
            <p:nvPr/>
          </p:nvSpPr>
          <p:spPr>
            <a:xfrm>
              <a:off x="4866775" y="6821457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id-ID" sz="2000" b="0" spc="400" dirty="0">
                  <a:solidFill>
                    <a:schemeClr val="bg1"/>
                  </a:solidFill>
                  <a:latin typeface="+mn-lt"/>
                </a:rPr>
                <a:t>After</a:t>
              </a:r>
              <a:endParaRPr lang="en-US" sz="2000" b="0" spc="400" dirty="0">
                <a:solidFill>
                  <a:schemeClr val="bg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92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35A9C392-74BC-414F-8DC6-C70925FD0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24" y="0"/>
            <a:ext cx="12180568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648788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660778" y="1286808"/>
            <a:ext cx="4042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d-ID" sz="5400" b="1" dirty="0">
                <a:solidFill>
                  <a:schemeClr val="bg1"/>
                </a:solidFill>
                <a:latin typeface="+mj-lt"/>
              </a:rPr>
              <a:t>Reference :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 rot="2700000">
            <a:off x="4962614" y="2056656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" name="Straight Connector 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2700000">
            <a:off x="6169502" y="313152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5947550" y="1544024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6757218" y="2056631"/>
            <a:ext cx="914400" cy="9144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D83860-FDEA-4C5B-8753-B370EA6C534A}"/>
              </a:ext>
            </a:extLst>
          </p:cNvPr>
          <p:cNvSpPr txBox="1"/>
          <p:nvPr/>
        </p:nvSpPr>
        <p:spPr>
          <a:xfrm>
            <a:off x="866079" y="2392633"/>
            <a:ext cx="41993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d-ID" sz="3200" dirty="0">
                <a:solidFill>
                  <a:schemeClr val="bg2"/>
                </a:solidFill>
              </a:rPr>
              <a:t>W3schools</a:t>
            </a:r>
          </a:p>
          <a:p>
            <a:pPr marL="285750" indent="-285750">
              <a:buFontTx/>
              <a:buChar char="-"/>
            </a:pPr>
            <a:r>
              <a:rPr lang="id-ID" sz="3200" dirty="0">
                <a:solidFill>
                  <a:schemeClr val="bg2"/>
                </a:solidFill>
              </a:rPr>
              <a:t>Bootstrap</a:t>
            </a:r>
          </a:p>
          <a:p>
            <a:pPr marL="285750" indent="-285750">
              <a:buFontTx/>
              <a:buChar char="-"/>
            </a:pPr>
            <a:r>
              <a:rPr lang="id-ID" sz="3200" dirty="0">
                <a:solidFill>
                  <a:schemeClr val="bg2"/>
                </a:solidFill>
              </a:rPr>
              <a:t>PHP</a:t>
            </a:r>
          </a:p>
          <a:p>
            <a:pPr marL="285750" indent="-285750">
              <a:buFontTx/>
              <a:buChar char="-"/>
            </a:pPr>
            <a:r>
              <a:rPr lang="id-ID" sz="3200" dirty="0">
                <a:solidFill>
                  <a:schemeClr val="bg2"/>
                </a:solidFill>
              </a:rPr>
              <a:t>Mysql</a:t>
            </a:r>
          </a:p>
          <a:p>
            <a:pPr marL="285750" indent="-285750">
              <a:buFontTx/>
              <a:buChar char="-"/>
            </a:pPr>
            <a:r>
              <a:rPr lang="id-ID" sz="3200" dirty="0">
                <a:solidFill>
                  <a:schemeClr val="bg2"/>
                </a:solidFill>
              </a:rPr>
              <a:t>Stackoverflow</a:t>
            </a:r>
          </a:p>
        </p:txBody>
      </p:sp>
    </p:spTree>
    <p:extLst>
      <p:ext uri="{BB962C8B-B14F-4D97-AF65-F5344CB8AC3E}">
        <p14:creationId xmlns:p14="http://schemas.microsoft.com/office/powerpoint/2010/main" val="41800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10539" y="1334647"/>
            <a:ext cx="257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3600" b="1" dirty="0"/>
              <a:t>Let’s Coding</a:t>
            </a:r>
            <a:endParaRPr lang="en-US" sz="36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4592529" y="4835949"/>
            <a:ext cx="3232227" cy="307777"/>
            <a:chOff x="4472113" y="319593"/>
            <a:chExt cx="3232227" cy="307777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5717772" y="360666"/>
              <a:ext cx="7409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050" spc="400" dirty="0">
                  <a:latin typeface="+mj-lt"/>
                </a:rPr>
                <a:t>Enjoy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1A77953-2321-497A-BFB9-5602AF5597C9}"/>
              </a:ext>
            </a:extLst>
          </p:cNvPr>
          <p:cNvSpPr/>
          <p:nvPr/>
        </p:nvSpPr>
        <p:spPr>
          <a:xfrm>
            <a:off x="1510748" y="2325033"/>
            <a:ext cx="9395791" cy="22079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6000" dirty="0"/>
              <a:t>s.id/hmpti_1</a:t>
            </a:r>
          </a:p>
        </p:txBody>
      </p:sp>
    </p:spTree>
    <p:extLst>
      <p:ext uri="{BB962C8B-B14F-4D97-AF65-F5344CB8AC3E}">
        <p14:creationId xmlns:p14="http://schemas.microsoft.com/office/powerpoint/2010/main" val="331930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8CBD50B-48A0-407B-884D-2D32850AC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098E44-A837-4CD9-894D-68F1C94C18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002" y="1690688"/>
            <a:ext cx="2320143" cy="14886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F0E41F-8E9E-4D0C-8512-D958EEBE34D5}"/>
              </a:ext>
            </a:extLst>
          </p:cNvPr>
          <p:cNvSpPr txBox="1"/>
          <p:nvPr/>
        </p:nvSpPr>
        <p:spPr>
          <a:xfrm>
            <a:off x="3946888" y="4235783"/>
            <a:ext cx="66185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600" dirty="0">
                <a:solidFill>
                  <a:schemeClr val="bg1"/>
                </a:solidFill>
              </a:rPr>
              <a:t>THANK YOU!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F73A36-1186-4CF8-A2DB-EB8238E71F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806" y="6000016"/>
            <a:ext cx="981141" cy="9811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B09AB9-7272-4475-AC47-E4C840FA282F}"/>
              </a:ext>
            </a:extLst>
          </p:cNvPr>
          <p:cNvSpPr txBox="1"/>
          <p:nvPr/>
        </p:nvSpPr>
        <p:spPr>
          <a:xfrm>
            <a:off x="7886561" y="6337285"/>
            <a:ext cx="174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Maftuh Ichsan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B2CCF37-4FB1-4555-9ACE-8499077402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397" y="5978384"/>
            <a:ext cx="981141" cy="9811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87D79C-A1E4-4427-B7C5-B9F3C85627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30" y="5333516"/>
            <a:ext cx="789659" cy="7913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712C1F6-157B-4BF3-BD4C-28B40E11F99C}"/>
              </a:ext>
            </a:extLst>
          </p:cNvPr>
          <p:cNvSpPr txBox="1"/>
          <p:nvPr/>
        </p:nvSpPr>
        <p:spPr>
          <a:xfrm>
            <a:off x="4093366" y="6313689"/>
            <a:ext cx="25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Github.com/maftuh23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B18B5F-ABB2-4AFC-92D8-A936815E8FC3}"/>
              </a:ext>
            </a:extLst>
          </p:cNvPr>
          <p:cNvSpPr txBox="1"/>
          <p:nvPr/>
        </p:nvSpPr>
        <p:spPr>
          <a:xfrm>
            <a:off x="3640189" y="5571083"/>
            <a:ext cx="25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0851-5684-3878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36110EC-04A7-4878-B890-2E6AEEE8B30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41" y="5530416"/>
            <a:ext cx="711265" cy="6817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A4C2ADC-0936-49B5-8EC2-DD0C4DEA0483}"/>
              </a:ext>
            </a:extLst>
          </p:cNvPr>
          <p:cNvSpPr txBox="1"/>
          <p:nvPr/>
        </p:nvSpPr>
        <p:spPr>
          <a:xfrm>
            <a:off x="7017202" y="5628267"/>
            <a:ext cx="25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skyemaff.com</a:t>
            </a:r>
          </a:p>
        </p:txBody>
      </p:sp>
    </p:spTree>
    <p:extLst>
      <p:ext uri="{BB962C8B-B14F-4D97-AF65-F5344CB8AC3E}">
        <p14:creationId xmlns:p14="http://schemas.microsoft.com/office/powerpoint/2010/main" val="202270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odles Light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14B487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5552"/>
      </a:accent5>
      <a:accent6>
        <a:srgbClr val="9696D2"/>
      </a:accent6>
      <a:hlink>
        <a:srgbClr val="5B9BD5"/>
      </a:hlink>
      <a:folHlink>
        <a:srgbClr val="70AD47"/>
      </a:folHlink>
    </a:clrScheme>
    <a:fontScheme name="Titilium">
      <a:majorFont>
        <a:latin typeface="Titillium Bd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70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Lato Light</vt:lpstr>
      <vt:lpstr>Socialico</vt:lpstr>
      <vt:lpstr>Source Sans Pro</vt:lpstr>
      <vt:lpstr>Titillium</vt:lpstr>
      <vt:lpstr>Titillium Bd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cp:keywords/>
  <dc:description/>
  <cp:lastModifiedBy>Maftuh Ichsan</cp:lastModifiedBy>
  <cp:revision>181</cp:revision>
  <dcterms:created xsi:type="dcterms:W3CDTF">2016-11-12T04:56:49Z</dcterms:created>
  <dcterms:modified xsi:type="dcterms:W3CDTF">2021-05-29T13:00:54Z</dcterms:modified>
  <cp:category/>
</cp:coreProperties>
</file>