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6" r:id="rId2"/>
    <p:sldId id="263" r:id="rId3"/>
    <p:sldId id="267" r:id="rId4"/>
    <p:sldId id="324" r:id="rId5"/>
    <p:sldId id="265" r:id="rId6"/>
    <p:sldId id="348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webp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43A0B-5038-4FA7-8475-95A7C9C8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1" y="1385988"/>
            <a:ext cx="5666510" cy="31911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id-ID" sz="1600" b="0" spc="600" dirty="0">
                  <a:solidFill>
                    <a:schemeClr val="bg1"/>
                  </a:solidFill>
                  <a:latin typeface="+mn-lt"/>
                </a:rPr>
                <a:t>WEBINAR</a:t>
              </a:r>
              <a:endParaRPr lang="en-US" sz="1600" b="0" spc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5960" y="973732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EFFECTIVE CRUD</a:t>
            </a:r>
            <a:r>
              <a:rPr lang="en-US" sz="2800" spc="400" dirty="0">
                <a:latin typeface="Titillium" panose="00000500000000000000" pitchFamily="50" charset="0"/>
              </a:rPr>
              <a:t> </a:t>
            </a:r>
            <a:endParaRPr lang="id-ID" sz="2800" spc="400" dirty="0">
              <a:latin typeface="Titillium" panose="00000500000000000000" pitchFamily="50" charset="0"/>
            </a:endParaRPr>
          </a:p>
          <a:p>
            <a:pPr algn="ctr"/>
            <a:r>
              <a:rPr lang="id-ID" sz="2800" spc="400" dirty="0">
                <a:latin typeface="Titillium" panose="00000500000000000000" pitchFamily="50" charset="0"/>
              </a:rPr>
              <a:t>SIMPLY YOUR CODE OPTIMIZE YOUR TIME DEVELOPMENT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766C73-C81A-431C-85A2-250C54EDF1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613" r="77" b="37937"/>
          <a:stretch/>
        </p:blipFill>
        <p:spPr>
          <a:xfrm>
            <a:off x="2090912" y="2401828"/>
            <a:ext cx="2880000" cy="2880000"/>
          </a:xfrm>
        </p:spPr>
      </p:pic>
      <p:grpSp>
        <p:nvGrpSpPr>
          <p:cNvPr id="9" name="Group 8"/>
          <p:cNvGrpSpPr/>
          <p:nvPr/>
        </p:nvGrpSpPr>
        <p:grpSpPr>
          <a:xfrm>
            <a:off x="6325368" y="1946176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178364" y="360666"/>
              <a:ext cx="18197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050" spc="400" dirty="0">
                  <a:solidFill>
                    <a:schemeClr val="tx1"/>
                  </a:solidFill>
                  <a:latin typeface="+mj-lt"/>
                </a:rPr>
                <a:t>EFFECTIVE CRUD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6325368" y="2320751"/>
            <a:ext cx="323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Titillium" panose="00000500000000000000" pitchFamily="50" charset="0"/>
              </a:rPr>
              <a:t>Maftuh Ichsan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2700000">
            <a:off x="4170720" y="2517560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4377000" y="3011745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3B44F52-5CE9-4A72-ACC3-D11179C93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0" y="2794005"/>
            <a:ext cx="981141" cy="981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C5D30-8D9B-4F70-97AC-5717C67D3F42}"/>
              </a:ext>
            </a:extLst>
          </p:cNvPr>
          <p:cNvSpPr txBox="1"/>
          <p:nvPr/>
        </p:nvSpPr>
        <p:spPr>
          <a:xfrm>
            <a:off x="7063015" y="3131274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Maftuh Ichsan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90482A-076D-4CEA-830F-89805D3A26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0" y="3501460"/>
            <a:ext cx="981141" cy="9811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B405F5-E01A-4C82-A4B7-DF5D4E2922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24" y="4367777"/>
            <a:ext cx="789659" cy="7913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77E428-80F5-4599-B9CC-998B44FC59C5}"/>
              </a:ext>
            </a:extLst>
          </p:cNvPr>
          <p:cNvSpPr txBox="1"/>
          <p:nvPr/>
        </p:nvSpPr>
        <p:spPr>
          <a:xfrm>
            <a:off x="7032229" y="3836765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Github.com/maftuh23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C2D72-3098-402A-AA80-FF0B56C2EE6B}"/>
              </a:ext>
            </a:extLst>
          </p:cNvPr>
          <p:cNvSpPr txBox="1"/>
          <p:nvPr/>
        </p:nvSpPr>
        <p:spPr>
          <a:xfrm>
            <a:off x="7013083" y="4605344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0851-5684-3878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2A27A8-F376-4633-BAF4-49BFD38BEA07}"/>
              </a:ext>
            </a:extLst>
          </p:cNvPr>
          <p:cNvCxnSpPr/>
          <p:nvPr/>
        </p:nvCxnSpPr>
        <p:spPr>
          <a:xfrm>
            <a:off x="1448971" y="1139483"/>
            <a:ext cx="9692640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04046C-68AD-42AC-B06B-FCDA242C676C}"/>
              </a:ext>
            </a:extLst>
          </p:cNvPr>
          <p:cNvSpPr txBox="1"/>
          <p:nvPr/>
        </p:nvSpPr>
        <p:spPr>
          <a:xfrm>
            <a:off x="5483188" y="378140"/>
            <a:ext cx="167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Titillium" panose="00000500000000000000" pitchFamily="50" charset="0"/>
              </a:rPr>
              <a:t>Profile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3A5B2CE-ECE2-4994-8F26-A64381FAFA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54" y="5281828"/>
            <a:ext cx="711265" cy="6817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59C5F4-C094-4D32-9A3C-B771FD92E890}"/>
              </a:ext>
            </a:extLst>
          </p:cNvPr>
          <p:cNvSpPr txBox="1"/>
          <p:nvPr/>
        </p:nvSpPr>
        <p:spPr>
          <a:xfrm>
            <a:off x="7063015" y="5379679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skyemaff.com</a:t>
            </a:r>
          </a:p>
        </p:txBody>
      </p: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3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10242" y="2412099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914591" y="1571858"/>
                <a:ext cx="307162" cy="351442"/>
                <a:chOff x="2479477" y="1067641"/>
                <a:chExt cx="719150" cy="822822"/>
              </a:xfrm>
              <a:effectLst/>
            </p:grpSpPr>
            <p:cxnSp>
              <p:nvCxnSpPr>
                <p:cNvPr id="12" name="Straight Connector 11"/>
                <p:cNvCxnSpPr>
                  <a:cxnSpLocks/>
                </p:cNvCxnSpPr>
                <p:nvPr/>
              </p:nvCxnSpPr>
              <p:spPr>
                <a:xfrm rot="18900000" flipH="1">
                  <a:off x="2585166" y="1067641"/>
                  <a:ext cx="613461" cy="57953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cxnSpLocks/>
                </p:cNvCxnSpPr>
                <p:nvPr/>
              </p:nvCxnSpPr>
              <p:spPr>
                <a:xfrm rot="18900000" flipH="1" flipV="1">
                  <a:off x="2479477" y="1448704"/>
                  <a:ext cx="395323" cy="441759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dirty="0">
                  <a:latin typeface="Titillium" panose="00000500000000000000" pitchFamily="50" charset="0"/>
                </a:rPr>
                <a:t>XAMPP/Laragon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7A44B7-8844-4228-BDE9-DE1EDAB30BAB}"/>
              </a:ext>
            </a:extLst>
          </p:cNvPr>
          <p:cNvGrpSpPr/>
          <p:nvPr/>
        </p:nvGrpSpPr>
        <p:grpSpPr>
          <a:xfrm>
            <a:off x="7356621" y="2371377"/>
            <a:ext cx="3756066" cy="822960"/>
            <a:chOff x="7223860" y="1309772"/>
            <a:chExt cx="3756066" cy="8229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26FE65-DFDC-425F-A8C7-5B693D869B03}"/>
                </a:ext>
              </a:extLst>
            </p:cNvPr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4B21073-F8AE-4720-B0E5-28289E746475}"/>
                  </a:ext>
                </a:extLst>
              </p:cNvPr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390519B-211B-48B8-A8D8-E443DFEB54B2}"/>
                  </a:ext>
                </a:extLst>
              </p:cNvPr>
              <p:cNvGrpSpPr/>
              <p:nvPr/>
            </p:nvGrpSpPr>
            <p:grpSpPr>
              <a:xfrm rot="2700000">
                <a:off x="6914591" y="1571858"/>
                <a:ext cx="307162" cy="351442"/>
                <a:chOff x="2479477" y="1067641"/>
                <a:chExt cx="719150" cy="822822"/>
              </a:xfrm>
              <a:effectLst/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85644DA-6BEC-4380-8A91-07531C67F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2585166" y="1067641"/>
                  <a:ext cx="613461" cy="57953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8D93634-F348-42A0-B625-1F5E71243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 flipV="1">
                  <a:off x="2479477" y="1448704"/>
                  <a:ext cx="395323" cy="441759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C198B4-8730-4BD7-84FF-290907F54E5E}"/>
                </a:ext>
              </a:extLst>
            </p:cNvPr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dirty="0">
                  <a:latin typeface="Titillium" panose="00000500000000000000" pitchFamily="50" charset="0"/>
                </a:rPr>
                <a:t>Code Editor</a:t>
              </a:r>
              <a:endParaRPr lang="en-US" sz="2400" b="1" dirty="0">
                <a:latin typeface="Titillium" panose="00000500000000000000" pitchFamily="50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E90F27-97D6-4DD4-A0FF-794AE67CACA3}"/>
              </a:ext>
            </a:extLst>
          </p:cNvPr>
          <p:cNvCxnSpPr/>
          <p:nvPr/>
        </p:nvCxnSpPr>
        <p:spPr>
          <a:xfrm>
            <a:off x="1448971" y="1139483"/>
            <a:ext cx="9692640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BEDA2E7-8D46-446D-A9DE-C5D1568CB490}"/>
              </a:ext>
            </a:extLst>
          </p:cNvPr>
          <p:cNvSpPr txBox="1"/>
          <p:nvPr/>
        </p:nvSpPr>
        <p:spPr>
          <a:xfrm>
            <a:off x="4561818" y="323409"/>
            <a:ext cx="31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Titillium" panose="00000500000000000000" pitchFamily="50" charset="0"/>
              </a:rPr>
              <a:t>Required Tools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B4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6BC786-8B95-49E6-91D7-F1E30DFD47AB}"/>
              </a:ext>
            </a:extLst>
          </p:cNvPr>
          <p:cNvSpPr/>
          <p:nvPr/>
        </p:nvSpPr>
        <p:spPr>
          <a:xfrm>
            <a:off x="1879596" y="2827907"/>
            <a:ext cx="8432800" cy="120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C437C3E-84D9-4532-8498-B677C83B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7" y="1523082"/>
            <a:ext cx="8432800" cy="133805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810373" y="1017887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id-ID" sz="2000" b="0" spc="400" dirty="0">
                  <a:solidFill>
                    <a:schemeClr val="bg1"/>
                  </a:solidFill>
                  <a:latin typeface="+mn-lt"/>
                </a:rPr>
                <a:t>Before</a:t>
              </a:r>
              <a:endParaRPr lang="en-US" sz="2000" b="0" spc="400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860DCF-E214-4746-BA59-ECA479DE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6" y="4030093"/>
            <a:ext cx="8432799" cy="12513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FE7615-E359-4EBA-A5B4-DEC98C6F413C}"/>
              </a:ext>
            </a:extLst>
          </p:cNvPr>
          <p:cNvGrpSpPr/>
          <p:nvPr/>
        </p:nvGrpSpPr>
        <p:grpSpPr>
          <a:xfrm>
            <a:off x="4810374" y="3465487"/>
            <a:ext cx="2571244" cy="582598"/>
            <a:chOff x="4657973" y="6712830"/>
            <a:chExt cx="2571244" cy="5825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D6F127-A4FF-43F1-A1E7-19AF477A21C2}"/>
                </a:ext>
              </a:extLst>
            </p:cNvPr>
            <p:cNvSpPr/>
            <p:nvPr/>
          </p:nvSpPr>
          <p:spPr>
            <a:xfrm>
              <a:off x="4657973" y="6712830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622F21EE-E50D-4432-AD92-34ECBE59F9B3}"/>
                </a:ext>
              </a:extLst>
            </p:cNvPr>
            <p:cNvSpPr txBox="1">
              <a:spLocks/>
            </p:cNvSpPr>
            <p:nvPr/>
          </p:nvSpPr>
          <p:spPr>
            <a:xfrm>
              <a:off x="4866775" y="6821457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id-ID" sz="2000" b="0" spc="400" dirty="0">
                  <a:solidFill>
                    <a:schemeClr val="bg1"/>
                  </a:solidFill>
                  <a:latin typeface="+mn-lt"/>
                </a:rPr>
                <a:t>After</a:t>
              </a:r>
              <a:endParaRPr lang="en-US" sz="2000" b="0" spc="400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5A9C392-74BC-414F-8DC6-C70925FD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24" y="0"/>
            <a:ext cx="1218056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d-ID" sz="5400" b="1" dirty="0">
                <a:solidFill>
                  <a:schemeClr val="bg1"/>
                </a:solidFill>
                <a:latin typeface="+mj-lt"/>
              </a:rPr>
              <a:t>Reference :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D83860-FDEA-4C5B-8753-B370EA6C534A}"/>
              </a:ext>
            </a:extLst>
          </p:cNvPr>
          <p:cNvSpPr txBox="1"/>
          <p:nvPr/>
        </p:nvSpPr>
        <p:spPr>
          <a:xfrm>
            <a:off x="866079" y="2392633"/>
            <a:ext cx="419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W3schools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Bootstrap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Mysql</a:t>
            </a:r>
          </a:p>
          <a:p>
            <a:pPr marL="285750" indent="-285750">
              <a:buFontTx/>
              <a:buChar char="-"/>
            </a:pPr>
            <a:r>
              <a:rPr lang="id-ID" sz="3200" dirty="0">
                <a:solidFill>
                  <a:schemeClr val="bg2"/>
                </a:solidFill>
              </a:rPr>
              <a:t>Stackoverflow</a:t>
            </a:r>
          </a:p>
        </p:txBody>
      </p: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0539" y="1334647"/>
            <a:ext cx="257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/>
              <a:t>Let’s Coding</a:t>
            </a:r>
            <a:endParaRPr lang="en-US" sz="3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592529" y="4835949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717772" y="360666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050" spc="400" dirty="0">
                  <a:latin typeface="+mj-lt"/>
                </a:rPr>
                <a:t>Enjoy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A77953-2321-497A-BFB9-5602AF5597C9}"/>
              </a:ext>
            </a:extLst>
          </p:cNvPr>
          <p:cNvSpPr/>
          <p:nvPr/>
        </p:nvSpPr>
        <p:spPr>
          <a:xfrm>
            <a:off x="1510748" y="2325033"/>
            <a:ext cx="9395791" cy="22079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/>
              <a:t>s.id/hmpti_1</a:t>
            </a:r>
          </a:p>
        </p:txBody>
      </p: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CBD50B-48A0-407B-884D-2D32850A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098E44-A837-4CD9-894D-68F1C94C18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02" y="1690688"/>
            <a:ext cx="2320143" cy="1488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F0E41F-8E9E-4D0C-8512-D958EEBE34D5}"/>
              </a:ext>
            </a:extLst>
          </p:cNvPr>
          <p:cNvSpPr txBox="1"/>
          <p:nvPr/>
        </p:nvSpPr>
        <p:spPr>
          <a:xfrm>
            <a:off x="3946888" y="4235783"/>
            <a:ext cx="66185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600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73A36-1186-4CF8-A2DB-EB8238E71F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06" y="6000016"/>
            <a:ext cx="981141" cy="981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B09AB9-7272-4475-AC47-E4C840FA282F}"/>
              </a:ext>
            </a:extLst>
          </p:cNvPr>
          <p:cNvSpPr txBox="1"/>
          <p:nvPr/>
        </p:nvSpPr>
        <p:spPr>
          <a:xfrm>
            <a:off x="7886561" y="6337285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Maftuh Ichsan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2CCF37-4FB1-4555-9ACE-849907740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97" y="5978384"/>
            <a:ext cx="981141" cy="981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87D79C-A1E4-4427-B7C5-B9F3C85627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30" y="5333516"/>
            <a:ext cx="789659" cy="791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12C1F6-157B-4BF3-BD4C-28B40E11F99C}"/>
              </a:ext>
            </a:extLst>
          </p:cNvPr>
          <p:cNvSpPr txBox="1"/>
          <p:nvPr/>
        </p:nvSpPr>
        <p:spPr>
          <a:xfrm>
            <a:off x="4093366" y="6313689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Github.com/maftuh23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18B5F-ABB2-4AFC-92D8-A936815E8FC3}"/>
              </a:ext>
            </a:extLst>
          </p:cNvPr>
          <p:cNvSpPr txBox="1"/>
          <p:nvPr/>
        </p:nvSpPr>
        <p:spPr>
          <a:xfrm>
            <a:off x="3640189" y="5571083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0851-5684-3878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6110EC-04A7-4878-B890-2E6AEEE8B3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41" y="5530416"/>
            <a:ext cx="711265" cy="681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4C2ADC-0936-49B5-8EC2-DD0C4DEA0483}"/>
              </a:ext>
            </a:extLst>
          </p:cNvPr>
          <p:cNvSpPr txBox="1"/>
          <p:nvPr/>
        </p:nvSpPr>
        <p:spPr>
          <a:xfrm>
            <a:off x="7017202" y="5628267"/>
            <a:ext cx="2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skyemaff.com</a:t>
            </a:r>
          </a:p>
        </p:txBody>
      </p:sp>
    </p:spTree>
    <p:extLst>
      <p:ext uri="{BB962C8B-B14F-4D97-AF65-F5344CB8AC3E}">
        <p14:creationId xmlns:p14="http://schemas.microsoft.com/office/powerpoint/2010/main" val="20227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70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Maftuh Ichsan</cp:lastModifiedBy>
  <cp:revision>179</cp:revision>
  <dcterms:created xsi:type="dcterms:W3CDTF">2016-11-12T04:56:49Z</dcterms:created>
  <dcterms:modified xsi:type="dcterms:W3CDTF">2021-05-29T12:53:29Z</dcterms:modified>
  <cp:category/>
</cp:coreProperties>
</file>