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8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881D-EEE5-4FE2-A556-87C9F982B4CB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503C-99B5-497C-90C6-A06530B8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94" y="2653048"/>
            <a:ext cx="8244351" cy="6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92" y="1571223"/>
            <a:ext cx="6814118" cy="34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02" y="2228045"/>
            <a:ext cx="7967104" cy="14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5129"/>
              </p:ext>
            </p:extLst>
          </p:nvPr>
        </p:nvGraphicFramePr>
        <p:xfrm>
          <a:off x="3631533" y="1572852"/>
          <a:ext cx="4928934" cy="3712297"/>
        </p:xfrm>
        <a:graphic>
          <a:graphicData uri="http://schemas.openxmlformats.org/drawingml/2006/table">
            <a:tbl>
              <a:tblPr firstRow="1" firstCol="1" bandRow="1"/>
              <a:tblGrid>
                <a:gridCol w="4928934"/>
              </a:tblGrid>
              <a:tr h="529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Course</a:t>
                      </a:r>
                    </a:p>
                  </a:txBody>
                  <a:tcPr marL="107950" marR="107950" marT="112948" marB="1129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E4F"/>
                    </a:solidFill>
                  </a:tcPr>
                </a:tc>
              </a:tr>
              <a:tr h="832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- courseName: String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- students: ArrayList&lt;String&gt;</a:t>
                      </a:r>
                    </a:p>
                  </a:txBody>
                  <a:tcPr marL="107950" marR="107950" marT="112948" marB="1129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01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Course(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courseName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 String)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addStudent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nameStudent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 String): void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getStudents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(): String[]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getNumberOfStudents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int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getCourseName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(): String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dropStudent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(String </a:t>
                      </a:r>
                      <a:r>
                        <a:rPr lang="en-US" sz="1700" dirty="0" err="1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nameStudent</a:t>
                      </a: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): void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 clear(): void</a:t>
                      </a:r>
                    </a:p>
                  </a:txBody>
                  <a:tcPr marL="107950" marR="107950" marT="112948" marB="1129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53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Mincho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2020-02-28T08:07:09Z</dcterms:created>
  <dcterms:modified xsi:type="dcterms:W3CDTF">2020-02-28T08:39:38Z</dcterms:modified>
</cp:coreProperties>
</file>