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0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68" r:id="rId3"/>
    <p:sldId id="258" r:id="rId4"/>
    <p:sldId id="257" r:id="rId5"/>
    <p:sldId id="271" r:id="rId6"/>
    <p:sldId id="273" r:id="rId7"/>
    <p:sldId id="274" r:id="rId8"/>
    <p:sldId id="275" r:id="rId9"/>
    <p:sldId id="260" r:id="rId10"/>
    <p:sldId id="262" r:id="rId11"/>
    <p:sldId id="276" r:id="rId12"/>
    <p:sldId id="277" r:id="rId13"/>
    <p:sldId id="278" r:id="rId14"/>
    <p:sldId id="279" r:id="rId15"/>
    <p:sldId id="261" r:id="rId16"/>
    <p:sldId id="264" r:id="rId17"/>
    <p:sldId id="280" r:id="rId18"/>
    <p:sldId id="282" r:id="rId19"/>
    <p:sldId id="283" r:id="rId20"/>
    <p:sldId id="284" r:id="rId21"/>
    <p:sldId id="266" r:id="rId22"/>
    <p:sldId id="285" r:id="rId23"/>
    <p:sldId id="286" r:id="rId24"/>
    <p:sldId id="287" r:id="rId25"/>
    <p:sldId id="288" r:id="rId26"/>
    <p:sldId id="290" r:id="rId27"/>
    <p:sldId id="291" r:id="rId28"/>
    <p:sldId id="292" r:id="rId29"/>
    <p:sldId id="293" r:id="rId30"/>
    <p:sldId id="289" r:id="rId31"/>
    <p:sldId id="294" r:id="rId32"/>
    <p:sldId id="301" r:id="rId33"/>
    <p:sldId id="302" r:id="rId34"/>
    <p:sldId id="303" r:id="rId35"/>
    <p:sldId id="304" r:id="rId36"/>
    <p:sldId id="305" r:id="rId37"/>
    <p:sldId id="306" r:id="rId38"/>
    <p:sldId id="300" r:id="rId39"/>
    <p:sldId id="307" r:id="rId40"/>
    <p:sldId id="296" r:id="rId41"/>
    <p:sldId id="308" r:id="rId42"/>
    <p:sldId id="309" r:id="rId43"/>
    <p:sldId id="310" r:id="rId44"/>
    <p:sldId id="311" r:id="rId45"/>
    <p:sldId id="299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2D5559-3DDF-4C99-B689-F1F04B65A776}" v="1" dt="2024-06-05T19:53:28.0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729" autoAdjust="0"/>
  </p:normalViewPr>
  <p:slideViewPr>
    <p:cSldViewPr snapToGrid="0">
      <p:cViewPr varScale="1">
        <p:scale>
          <a:sx n="112" d="100"/>
          <a:sy n="112" d="100"/>
        </p:scale>
        <p:origin x="21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Fudge" userId="8d8f1f737978eadf" providerId="LiveId" clId="{C2BEB82A-ECC9-4A26-9D3A-43FF0DC3C16F}"/>
    <pc:docChg chg="undo custSel mod addSld modSld">
      <pc:chgData name="Michael Fudge" userId="8d8f1f737978eadf" providerId="LiveId" clId="{C2BEB82A-ECC9-4A26-9D3A-43FF0DC3C16F}" dt="2020-07-10T21:07:48.202" v="1833" actId="5793"/>
      <pc:docMkLst>
        <pc:docMk/>
      </pc:docMkLst>
      <pc:sldChg chg="modSp new mod">
        <pc:chgData name="Michael Fudge" userId="8d8f1f737978eadf" providerId="LiveId" clId="{C2BEB82A-ECC9-4A26-9D3A-43FF0DC3C16F}" dt="2020-07-10T20:48:31.229" v="791" actId="403"/>
        <pc:sldMkLst>
          <pc:docMk/>
          <pc:sldMk cId="3302085769" sldId="256"/>
        </pc:sldMkLst>
        <pc:spChg chg="mod">
          <ac:chgData name="Michael Fudge" userId="8d8f1f737978eadf" providerId="LiveId" clId="{C2BEB82A-ECC9-4A26-9D3A-43FF0DC3C16F}" dt="2020-07-10T20:37:35.516" v="11" actId="20577"/>
          <ac:spMkLst>
            <pc:docMk/>
            <pc:sldMk cId="3302085769" sldId="256"/>
            <ac:spMk id="2" creationId="{12FF6C81-4F81-481C-9E43-71763C75E015}"/>
          </ac:spMkLst>
        </pc:spChg>
        <pc:spChg chg="mod">
          <ac:chgData name="Michael Fudge" userId="8d8f1f737978eadf" providerId="LiveId" clId="{C2BEB82A-ECC9-4A26-9D3A-43FF0DC3C16F}" dt="2020-07-10T20:48:31.229" v="791" actId="403"/>
          <ac:spMkLst>
            <pc:docMk/>
            <pc:sldMk cId="3302085769" sldId="256"/>
            <ac:spMk id="3" creationId="{CA49DCD9-023F-4F96-AD5D-F916ECFD0404}"/>
          </ac:spMkLst>
        </pc:spChg>
      </pc:sldChg>
      <pc:sldChg chg="addSp delSp modSp new mod setBg modNotesTx">
        <pc:chgData name="Michael Fudge" userId="8d8f1f737978eadf" providerId="LiveId" clId="{C2BEB82A-ECC9-4A26-9D3A-43FF0DC3C16F}" dt="2020-07-10T20:56:32.340" v="1070" actId="20577"/>
        <pc:sldMkLst>
          <pc:docMk/>
          <pc:sldMk cId="3436746034" sldId="257"/>
        </pc:sldMkLst>
        <pc:spChg chg="mod">
          <ac:chgData name="Michael Fudge" userId="8d8f1f737978eadf" providerId="LiveId" clId="{C2BEB82A-ECC9-4A26-9D3A-43FF0DC3C16F}" dt="2020-07-10T20:56:32.340" v="1070" actId="20577"/>
          <ac:spMkLst>
            <pc:docMk/>
            <pc:sldMk cId="3436746034" sldId="257"/>
            <ac:spMk id="2" creationId="{5C84C77B-FF54-4813-94E1-23FF8F114C7E}"/>
          </ac:spMkLst>
        </pc:spChg>
        <pc:spChg chg="del mod">
          <ac:chgData name="Michael Fudge" userId="8d8f1f737978eadf" providerId="LiveId" clId="{C2BEB82A-ECC9-4A26-9D3A-43FF0DC3C16F}" dt="2020-07-10T20:44:36.317" v="408" actId="26606"/>
          <ac:spMkLst>
            <pc:docMk/>
            <pc:sldMk cId="3436746034" sldId="257"/>
            <ac:spMk id="3" creationId="{57978C48-2E97-4C22-A071-447717781045}"/>
          </ac:spMkLst>
        </pc:spChg>
        <pc:spChg chg="add">
          <ac:chgData name="Michael Fudge" userId="8d8f1f737978eadf" providerId="LiveId" clId="{C2BEB82A-ECC9-4A26-9D3A-43FF0DC3C16F}" dt="2020-07-10T20:44:36.317" v="408" actId="26606"/>
          <ac:spMkLst>
            <pc:docMk/>
            <pc:sldMk cId="3436746034" sldId="257"/>
            <ac:spMk id="9" creationId="{7DA1F35B-C8F7-4A5A-9339-7DA4D785B300}"/>
          </ac:spMkLst>
        </pc:spChg>
        <pc:spChg chg="add">
          <ac:chgData name="Michael Fudge" userId="8d8f1f737978eadf" providerId="LiveId" clId="{C2BEB82A-ECC9-4A26-9D3A-43FF0DC3C16F}" dt="2020-07-10T20:44:36.317" v="408" actId="26606"/>
          <ac:spMkLst>
            <pc:docMk/>
            <pc:sldMk cId="3436746034" sldId="257"/>
            <ac:spMk id="11" creationId="{B2D4AD41-40DA-4A81-92F5-B6E3BA1ED82A}"/>
          </ac:spMkLst>
        </pc:spChg>
        <pc:graphicFrameChg chg="add mod">
          <ac:chgData name="Michael Fudge" userId="8d8f1f737978eadf" providerId="LiveId" clId="{C2BEB82A-ECC9-4A26-9D3A-43FF0DC3C16F}" dt="2020-07-10T20:49:50.062" v="799" actId="14100"/>
          <ac:graphicFrameMkLst>
            <pc:docMk/>
            <pc:sldMk cId="3436746034" sldId="257"/>
            <ac:graphicFrameMk id="5" creationId="{80A84436-1DB7-43A8-9C13-824A51B927D4}"/>
          </ac:graphicFrameMkLst>
        </pc:graphicFrameChg>
      </pc:sldChg>
      <pc:sldChg chg="addSp delSp modSp new mod modNotesTx">
        <pc:chgData name="Michael Fudge" userId="8d8f1f737978eadf" providerId="LiveId" clId="{C2BEB82A-ECC9-4A26-9D3A-43FF0DC3C16F}" dt="2020-07-10T20:48:59.673" v="797" actId="20577"/>
        <pc:sldMkLst>
          <pc:docMk/>
          <pc:sldMk cId="1370411192" sldId="258"/>
        </pc:sldMkLst>
        <pc:spChg chg="mod">
          <ac:chgData name="Michael Fudge" userId="8d8f1f737978eadf" providerId="LiveId" clId="{C2BEB82A-ECC9-4A26-9D3A-43FF0DC3C16F}" dt="2020-07-10T20:40:14.361" v="131" actId="20577"/>
          <ac:spMkLst>
            <pc:docMk/>
            <pc:sldMk cId="1370411192" sldId="258"/>
            <ac:spMk id="2" creationId="{67249489-9C9F-4446-9970-F07AE467009A}"/>
          </ac:spMkLst>
        </pc:spChg>
        <pc:spChg chg="del">
          <ac:chgData name="Michael Fudge" userId="8d8f1f737978eadf" providerId="LiveId" clId="{C2BEB82A-ECC9-4A26-9D3A-43FF0DC3C16F}" dt="2020-07-10T20:40:50.467" v="132" actId="1032"/>
          <ac:spMkLst>
            <pc:docMk/>
            <pc:sldMk cId="1370411192" sldId="258"/>
            <ac:spMk id="3" creationId="{5DF933DC-770D-46E9-8988-BC062889C0FD}"/>
          </ac:spMkLst>
        </pc:spChg>
        <pc:graphicFrameChg chg="add mod modGraphic">
          <ac:chgData name="Michael Fudge" userId="8d8f1f737978eadf" providerId="LiveId" clId="{C2BEB82A-ECC9-4A26-9D3A-43FF0DC3C16F}" dt="2020-07-10T20:48:59.673" v="797" actId="20577"/>
          <ac:graphicFrameMkLst>
            <pc:docMk/>
            <pc:sldMk cId="1370411192" sldId="258"/>
            <ac:graphicFrameMk id="4" creationId="{EEF1873F-2CD4-49B6-BB38-73F37CC60A34}"/>
          </ac:graphicFrameMkLst>
        </pc:graphicFrameChg>
      </pc:sldChg>
      <pc:sldChg chg="modSp new mod">
        <pc:chgData name="Michael Fudge" userId="8d8f1f737978eadf" providerId="LiveId" clId="{C2BEB82A-ECC9-4A26-9D3A-43FF0DC3C16F}" dt="2020-07-10T20:47:56.545" v="681" actId="20577"/>
        <pc:sldMkLst>
          <pc:docMk/>
          <pc:sldMk cId="348306751" sldId="259"/>
        </pc:sldMkLst>
        <pc:spChg chg="mod">
          <ac:chgData name="Michael Fudge" userId="8d8f1f737978eadf" providerId="LiveId" clId="{C2BEB82A-ECC9-4A26-9D3A-43FF0DC3C16F}" dt="2020-07-10T20:47:49.893" v="662" actId="20577"/>
          <ac:spMkLst>
            <pc:docMk/>
            <pc:sldMk cId="348306751" sldId="259"/>
            <ac:spMk id="2" creationId="{A0EC69E1-79D5-4CCA-9AE3-8CCDB54E5D78}"/>
          </ac:spMkLst>
        </pc:spChg>
        <pc:spChg chg="mod">
          <ac:chgData name="Michael Fudge" userId="8d8f1f737978eadf" providerId="LiveId" clId="{C2BEB82A-ECC9-4A26-9D3A-43FF0DC3C16F}" dt="2020-07-10T20:47:56.545" v="681" actId="20577"/>
          <ac:spMkLst>
            <pc:docMk/>
            <pc:sldMk cId="348306751" sldId="259"/>
            <ac:spMk id="3" creationId="{23BFC44E-10DC-44C2-99E8-3D541093BB67}"/>
          </ac:spMkLst>
        </pc:spChg>
      </pc:sldChg>
      <pc:sldChg chg="addSp delSp modSp new mod modClrScheme chgLayout">
        <pc:chgData name="Michael Fudge" userId="8d8f1f737978eadf" providerId="LiveId" clId="{C2BEB82A-ECC9-4A26-9D3A-43FF0DC3C16F}" dt="2020-07-10T20:51:36.870" v="898" actId="20577"/>
        <pc:sldMkLst>
          <pc:docMk/>
          <pc:sldMk cId="4025852525" sldId="260"/>
        </pc:sldMkLst>
        <pc:spChg chg="mod ord">
          <ac:chgData name="Michael Fudge" userId="8d8f1f737978eadf" providerId="LiveId" clId="{C2BEB82A-ECC9-4A26-9D3A-43FF0DC3C16F}" dt="2020-07-10T20:51:20.719" v="891" actId="700"/>
          <ac:spMkLst>
            <pc:docMk/>
            <pc:sldMk cId="4025852525" sldId="260"/>
            <ac:spMk id="2" creationId="{2F27C2E7-D0B1-46C6-9CE7-126F141E50EF}"/>
          </ac:spMkLst>
        </pc:spChg>
        <pc:spChg chg="mod ord">
          <ac:chgData name="Michael Fudge" userId="8d8f1f737978eadf" providerId="LiveId" clId="{C2BEB82A-ECC9-4A26-9D3A-43FF0DC3C16F}" dt="2020-07-10T20:51:36.870" v="898" actId="20577"/>
          <ac:spMkLst>
            <pc:docMk/>
            <pc:sldMk cId="4025852525" sldId="260"/>
            <ac:spMk id="3" creationId="{5CFACD69-AC45-4008-9F4E-BF93EF15B7B6}"/>
          </ac:spMkLst>
        </pc:spChg>
        <pc:spChg chg="add del mod ord">
          <ac:chgData name="Michael Fudge" userId="8d8f1f737978eadf" providerId="LiveId" clId="{C2BEB82A-ECC9-4A26-9D3A-43FF0DC3C16F}" dt="2020-07-10T20:51:27.558" v="894" actId="478"/>
          <ac:spMkLst>
            <pc:docMk/>
            <pc:sldMk cId="4025852525" sldId="260"/>
            <ac:spMk id="4" creationId="{92C31C99-F736-4C6D-80C4-D4DBDD213734}"/>
          </ac:spMkLst>
        </pc:spChg>
        <pc:spChg chg="add del mod">
          <ac:chgData name="Michael Fudge" userId="8d8f1f737978eadf" providerId="LiveId" clId="{C2BEB82A-ECC9-4A26-9D3A-43FF0DC3C16F}" dt="2020-07-10T20:51:26.034" v="893"/>
          <ac:spMkLst>
            <pc:docMk/>
            <pc:sldMk cId="4025852525" sldId="260"/>
            <ac:spMk id="5" creationId="{F8468B9A-0F0B-4C32-B5A6-039AC24A63CF}"/>
          </ac:spMkLst>
        </pc:spChg>
        <pc:spChg chg="add del mod">
          <ac:chgData name="Michael Fudge" userId="8d8f1f737978eadf" providerId="LiveId" clId="{C2BEB82A-ECC9-4A26-9D3A-43FF0DC3C16F}" dt="2020-07-10T20:51:26.034" v="893"/>
          <ac:spMkLst>
            <pc:docMk/>
            <pc:sldMk cId="4025852525" sldId="260"/>
            <ac:spMk id="6" creationId="{A1163C3B-1D93-4F5F-A665-56AFE3F48CFA}"/>
          </ac:spMkLst>
        </pc:spChg>
        <pc:spChg chg="add del mod">
          <ac:chgData name="Michael Fudge" userId="8d8f1f737978eadf" providerId="LiveId" clId="{C2BEB82A-ECC9-4A26-9D3A-43FF0DC3C16F}" dt="2020-07-10T20:51:26.034" v="893"/>
          <ac:spMkLst>
            <pc:docMk/>
            <pc:sldMk cId="4025852525" sldId="260"/>
            <ac:spMk id="7" creationId="{4CAA2EE2-AB91-4637-92AC-191505F62EE1}"/>
          </ac:spMkLst>
        </pc:spChg>
        <pc:spChg chg="add del mod">
          <ac:chgData name="Michael Fudge" userId="8d8f1f737978eadf" providerId="LiveId" clId="{C2BEB82A-ECC9-4A26-9D3A-43FF0DC3C16F}" dt="2020-07-10T20:51:26.034" v="893"/>
          <ac:spMkLst>
            <pc:docMk/>
            <pc:sldMk cId="4025852525" sldId="260"/>
            <ac:spMk id="8" creationId="{77467FE3-41BC-4D3C-953A-9287F22E394F}"/>
          </ac:spMkLst>
        </pc:spChg>
        <pc:spChg chg="add del mod">
          <ac:chgData name="Michael Fudge" userId="8d8f1f737978eadf" providerId="LiveId" clId="{C2BEB82A-ECC9-4A26-9D3A-43FF0DC3C16F}" dt="2020-07-10T20:51:26.034" v="893"/>
          <ac:spMkLst>
            <pc:docMk/>
            <pc:sldMk cId="4025852525" sldId="260"/>
            <ac:spMk id="9" creationId="{6C275540-3441-4E6C-BDCA-FB2346E12B54}"/>
          </ac:spMkLst>
        </pc:spChg>
        <pc:spChg chg="add mod">
          <ac:chgData name="Michael Fudge" userId="8d8f1f737978eadf" providerId="LiveId" clId="{C2BEB82A-ECC9-4A26-9D3A-43FF0DC3C16F}" dt="2020-07-10T20:51:32.048" v="896" actId="1076"/>
          <ac:spMkLst>
            <pc:docMk/>
            <pc:sldMk cId="4025852525" sldId="260"/>
            <ac:spMk id="10" creationId="{BC57E5F7-451F-4806-80CA-23EFC1F1A858}"/>
          </ac:spMkLst>
        </pc:spChg>
        <pc:spChg chg="add mod">
          <ac:chgData name="Michael Fudge" userId="8d8f1f737978eadf" providerId="LiveId" clId="{C2BEB82A-ECC9-4A26-9D3A-43FF0DC3C16F}" dt="2020-07-10T20:51:32.048" v="896" actId="1076"/>
          <ac:spMkLst>
            <pc:docMk/>
            <pc:sldMk cId="4025852525" sldId="260"/>
            <ac:spMk id="11" creationId="{10FD9728-ECE6-4728-BBE9-362CE14CF51B}"/>
          </ac:spMkLst>
        </pc:spChg>
        <pc:spChg chg="add mod">
          <ac:chgData name="Michael Fudge" userId="8d8f1f737978eadf" providerId="LiveId" clId="{C2BEB82A-ECC9-4A26-9D3A-43FF0DC3C16F}" dt="2020-07-10T20:51:32.048" v="896" actId="1076"/>
          <ac:spMkLst>
            <pc:docMk/>
            <pc:sldMk cId="4025852525" sldId="260"/>
            <ac:spMk id="12" creationId="{76D9B773-957D-450A-8D72-461B477FD085}"/>
          </ac:spMkLst>
        </pc:spChg>
        <pc:spChg chg="add mod">
          <ac:chgData name="Michael Fudge" userId="8d8f1f737978eadf" providerId="LiveId" clId="{C2BEB82A-ECC9-4A26-9D3A-43FF0DC3C16F}" dt="2020-07-10T20:51:32.048" v="896" actId="1076"/>
          <ac:spMkLst>
            <pc:docMk/>
            <pc:sldMk cId="4025852525" sldId="260"/>
            <ac:spMk id="13" creationId="{F70F5F3E-A656-4DC5-ADFE-B127D2C092E7}"/>
          </ac:spMkLst>
        </pc:spChg>
        <pc:spChg chg="add mod">
          <ac:chgData name="Michael Fudge" userId="8d8f1f737978eadf" providerId="LiveId" clId="{C2BEB82A-ECC9-4A26-9D3A-43FF0DC3C16F}" dt="2020-07-10T20:51:32.048" v="896" actId="1076"/>
          <ac:spMkLst>
            <pc:docMk/>
            <pc:sldMk cId="4025852525" sldId="260"/>
            <ac:spMk id="14" creationId="{140826A4-609C-4D55-9614-1BE5BD888A98}"/>
          </ac:spMkLst>
        </pc:spChg>
      </pc:sldChg>
      <pc:sldChg chg="addSp delSp modSp new mod modClrScheme chgLayout">
        <pc:chgData name="Michael Fudge" userId="8d8f1f737978eadf" providerId="LiveId" clId="{C2BEB82A-ECC9-4A26-9D3A-43FF0DC3C16F}" dt="2020-07-10T20:53:02.051" v="981" actId="1076"/>
        <pc:sldMkLst>
          <pc:docMk/>
          <pc:sldMk cId="4111737936" sldId="261"/>
        </pc:sldMkLst>
        <pc:spChg chg="del mod ord">
          <ac:chgData name="Michael Fudge" userId="8d8f1f737978eadf" providerId="LiveId" clId="{C2BEB82A-ECC9-4A26-9D3A-43FF0DC3C16F}" dt="2020-07-10T20:52:09.464" v="900" actId="700"/>
          <ac:spMkLst>
            <pc:docMk/>
            <pc:sldMk cId="4111737936" sldId="261"/>
            <ac:spMk id="2" creationId="{50FDB960-BE28-4DEA-B07D-8743C13F45BB}"/>
          </ac:spMkLst>
        </pc:spChg>
        <pc:spChg chg="del mod ord">
          <ac:chgData name="Michael Fudge" userId="8d8f1f737978eadf" providerId="LiveId" clId="{C2BEB82A-ECC9-4A26-9D3A-43FF0DC3C16F}" dt="2020-07-10T20:52:09.464" v="900" actId="700"/>
          <ac:spMkLst>
            <pc:docMk/>
            <pc:sldMk cId="4111737936" sldId="261"/>
            <ac:spMk id="3" creationId="{7E171138-31F1-4BC8-8610-7E6D198CCA42}"/>
          </ac:spMkLst>
        </pc:spChg>
        <pc:spChg chg="del">
          <ac:chgData name="Michael Fudge" userId="8d8f1f737978eadf" providerId="LiveId" clId="{C2BEB82A-ECC9-4A26-9D3A-43FF0DC3C16F}" dt="2020-07-10T20:52:09.464" v="900" actId="700"/>
          <ac:spMkLst>
            <pc:docMk/>
            <pc:sldMk cId="4111737936" sldId="261"/>
            <ac:spMk id="4" creationId="{A5006248-F37E-4BDB-A569-4DD3D2AA233F}"/>
          </ac:spMkLst>
        </pc:spChg>
        <pc:spChg chg="add mod ord">
          <ac:chgData name="Michael Fudge" userId="8d8f1f737978eadf" providerId="LiveId" clId="{C2BEB82A-ECC9-4A26-9D3A-43FF0DC3C16F}" dt="2020-07-10T20:52:39.600" v="976" actId="20577"/>
          <ac:spMkLst>
            <pc:docMk/>
            <pc:sldMk cId="4111737936" sldId="261"/>
            <ac:spMk id="5" creationId="{4FC71271-0300-4488-AF63-BFA7A538D55F}"/>
          </ac:spMkLst>
        </pc:spChg>
        <pc:spChg chg="add del mod ord">
          <ac:chgData name="Michael Fudge" userId="8d8f1f737978eadf" providerId="LiveId" clId="{C2BEB82A-ECC9-4A26-9D3A-43FF0DC3C16F}" dt="2020-07-10T20:52:56.792" v="979" actId="478"/>
          <ac:spMkLst>
            <pc:docMk/>
            <pc:sldMk cId="4111737936" sldId="261"/>
            <ac:spMk id="6" creationId="{44363316-EC23-4958-B90B-8FA77A938C64}"/>
          </ac:spMkLst>
        </pc:spChg>
        <pc:spChg chg="add del mod">
          <ac:chgData name="Michael Fudge" userId="8d8f1f737978eadf" providerId="LiveId" clId="{C2BEB82A-ECC9-4A26-9D3A-43FF0DC3C16F}" dt="2020-07-10T20:52:54.359" v="978"/>
          <ac:spMkLst>
            <pc:docMk/>
            <pc:sldMk cId="4111737936" sldId="261"/>
            <ac:spMk id="7" creationId="{57CE4115-B813-4206-B0F4-B53D0CE7F67A}"/>
          </ac:spMkLst>
        </pc:spChg>
        <pc:spChg chg="add del mod">
          <ac:chgData name="Michael Fudge" userId="8d8f1f737978eadf" providerId="LiveId" clId="{C2BEB82A-ECC9-4A26-9D3A-43FF0DC3C16F}" dt="2020-07-10T20:52:54.359" v="978"/>
          <ac:spMkLst>
            <pc:docMk/>
            <pc:sldMk cId="4111737936" sldId="261"/>
            <ac:spMk id="8" creationId="{657C2F6C-C8C3-4220-BBFC-74AE9589386F}"/>
          </ac:spMkLst>
        </pc:spChg>
        <pc:spChg chg="add del mod">
          <ac:chgData name="Michael Fudge" userId="8d8f1f737978eadf" providerId="LiveId" clId="{C2BEB82A-ECC9-4A26-9D3A-43FF0DC3C16F}" dt="2020-07-10T20:52:54.359" v="978"/>
          <ac:spMkLst>
            <pc:docMk/>
            <pc:sldMk cId="4111737936" sldId="261"/>
            <ac:spMk id="9" creationId="{76FB331C-FE4D-4968-8BED-712B4541A700}"/>
          </ac:spMkLst>
        </pc:spChg>
        <pc:spChg chg="add del mod">
          <ac:chgData name="Michael Fudge" userId="8d8f1f737978eadf" providerId="LiveId" clId="{C2BEB82A-ECC9-4A26-9D3A-43FF0DC3C16F}" dt="2020-07-10T20:52:54.359" v="978"/>
          <ac:spMkLst>
            <pc:docMk/>
            <pc:sldMk cId="4111737936" sldId="261"/>
            <ac:spMk id="10" creationId="{0F04716A-643F-44D3-8664-56C698114C5B}"/>
          </ac:spMkLst>
        </pc:spChg>
        <pc:spChg chg="add del mod">
          <ac:chgData name="Michael Fudge" userId="8d8f1f737978eadf" providerId="LiveId" clId="{C2BEB82A-ECC9-4A26-9D3A-43FF0DC3C16F}" dt="2020-07-10T20:52:54.359" v="978"/>
          <ac:spMkLst>
            <pc:docMk/>
            <pc:sldMk cId="4111737936" sldId="261"/>
            <ac:spMk id="11" creationId="{2772A3D3-25E3-4D9E-8776-89DD3633BD88}"/>
          </ac:spMkLst>
        </pc:spChg>
        <pc:spChg chg="add del mod">
          <ac:chgData name="Michael Fudge" userId="8d8f1f737978eadf" providerId="LiveId" clId="{C2BEB82A-ECC9-4A26-9D3A-43FF0DC3C16F}" dt="2020-07-10T20:52:54.359" v="978"/>
          <ac:spMkLst>
            <pc:docMk/>
            <pc:sldMk cId="4111737936" sldId="261"/>
            <ac:spMk id="12" creationId="{0AAE72D5-E3CE-42FC-989B-CD4F417F2C23}"/>
          </ac:spMkLst>
        </pc:spChg>
        <pc:spChg chg="add del mod">
          <ac:chgData name="Michael Fudge" userId="8d8f1f737978eadf" providerId="LiveId" clId="{C2BEB82A-ECC9-4A26-9D3A-43FF0DC3C16F}" dt="2020-07-10T20:52:54.359" v="978"/>
          <ac:spMkLst>
            <pc:docMk/>
            <pc:sldMk cId="4111737936" sldId="261"/>
            <ac:spMk id="13" creationId="{4F4E13D5-174D-4B35-B004-AEEDB771BD22}"/>
          </ac:spMkLst>
        </pc:spChg>
        <pc:spChg chg="add del mod">
          <ac:chgData name="Michael Fudge" userId="8d8f1f737978eadf" providerId="LiveId" clId="{C2BEB82A-ECC9-4A26-9D3A-43FF0DC3C16F}" dt="2020-07-10T20:52:54.359" v="978"/>
          <ac:spMkLst>
            <pc:docMk/>
            <pc:sldMk cId="4111737936" sldId="261"/>
            <ac:spMk id="14" creationId="{3F8A44AE-FCA7-464B-9231-46BA41D50609}"/>
          </ac:spMkLst>
        </pc:spChg>
        <pc:spChg chg="add del mod">
          <ac:chgData name="Michael Fudge" userId="8d8f1f737978eadf" providerId="LiveId" clId="{C2BEB82A-ECC9-4A26-9D3A-43FF0DC3C16F}" dt="2020-07-10T20:52:54.359" v="978"/>
          <ac:spMkLst>
            <pc:docMk/>
            <pc:sldMk cId="4111737936" sldId="261"/>
            <ac:spMk id="15" creationId="{4B0C43DD-8CB2-46B1-B3DD-9E27BD8E3E06}"/>
          </ac:spMkLst>
        </pc:spChg>
        <pc:spChg chg="add del mod">
          <ac:chgData name="Michael Fudge" userId="8d8f1f737978eadf" providerId="LiveId" clId="{C2BEB82A-ECC9-4A26-9D3A-43FF0DC3C16F}" dt="2020-07-10T20:52:54.359" v="978"/>
          <ac:spMkLst>
            <pc:docMk/>
            <pc:sldMk cId="4111737936" sldId="261"/>
            <ac:spMk id="16" creationId="{6ED1D0B0-AF96-4914-B518-4166C662A3E4}"/>
          </ac:spMkLst>
        </pc:spChg>
        <pc:spChg chg="add del mod">
          <ac:chgData name="Michael Fudge" userId="8d8f1f737978eadf" providerId="LiveId" clId="{C2BEB82A-ECC9-4A26-9D3A-43FF0DC3C16F}" dt="2020-07-10T20:52:54.359" v="978"/>
          <ac:spMkLst>
            <pc:docMk/>
            <pc:sldMk cId="4111737936" sldId="261"/>
            <ac:spMk id="17" creationId="{B48A06C6-32D1-4DA0-955C-6C0A457C8C8C}"/>
          </ac:spMkLst>
        </pc:spChg>
        <pc:spChg chg="add del mod">
          <ac:chgData name="Michael Fudge" userId="8d8f1f737978eadf" providerId="LiveId" clId="{C2BEB82A-ECC9-4A26-9D3A-43FF0DC3C16F}" dt="2020-07-10T20:52:54.359" v="978"/>
          <ac:spMkLst>
            <pc:docMk/>
            <pc:sldMk cId="4111737936" sldId="261"/>
            <ac:spMk id="18" creationId="{367B968C-A4E7-4E95-8853-6A3BBEC1DB75}"/>
          </ac:spMkLst>
        </pc:spChg>
        <pc:spChg chg="add del mod">
          <ac:chgData name="Michael Fudge" userId="8d8f1f737978eadf" providerId="LiveId" clId="{C2BEB82A-ECC9-4A26-9D3A-43FF0DC3C16F}" dt="2020-07-10T20:52:54.359" v="978"/>
          <ac:spMkLst>
            <pc:docMk/>
            <pc:sldMk cId="4111737936" sldId="261"/>
            <ac:spMk id="19" creationId="{1543982A-58B7-4EFB-8A32-6CC07C4B284B}"/>
          </ac:spMkLst>
        </pc:spChg>
        <pc:spChg chg="add del mod">
          <ac:chgData name="Michael Fudge" userId="8d8f1f737978eadf" providerId="LiveId" clId="{C2BEB82A-ECC9-4A26-9D3A-43FF0DC3C16F}" dt="2020-07-10T20:52:54.359" v="978"/>
          <ac:spMkLst>
            <pc:docMk/>
            <pc:sldMk cId="4111737936" sldId="261"/>
            <ac:spMk id="20" creationId="{FF4C802B-1B5D-45B3-BB61-F52AAF336F7F}"/>
          </ac:spMkLst>
        </pc:spChg>
        <pc:spChg chg="add mod">
          <ac:chgData name="Michael Fudge" userId="8d8f1f737978eadf" providerId="LiveId" clId="{C2BEB82A-ECC9-4A26-9D3A-43FF0DC3C16F}" dt="2020-07-10T20:53:02.051" v="981" actId="1076"/>
          <ac:spMkLst>
            <pc:docMk/>
            <pc:sldMk cId="4111737936" sldId="261"/>
            <ac:spMk id="22" creationId="{CC530C17-6724-41AD-A886-BBDD802FF3A8}"/>
          </ac:spMkLst>
        </pc:spChg>
        <pc:spChg chg="add mod">
          <ac:chgData name="Michael Fudge" userId="8d8f1f737978eadf" providerId="LiveId" clId="{C2BEB82A-ECC9-4A26-9D3A-43FF0DC3C16F}" dt="2020-07-10T20:53:02.051" v="981" actId="1076"/>
          <ac:spMkLst>
            <pc:docMk/>
            <pc:sldMk cId="4111737936" sldId="261"/>
            <ac:spMk id="23" creationId="{94C0E1B3-7F2E-4F79-A58E-E807688D2DC3}"/>
          </ac:spMkLst>
        </pc:spChg>
        <pc:spChg chg="add mod">
          <ac:chgData name="Michael Fudge" userId="8d8f1f737978eadf" providerId="LiveId" clId="{C2BEB82A-ECC9-4A26-9D3A-43FF0DC3C16F}" dt="2020-07-10T20:53:02.051" v="981" actId="1076"/>
          <ac:spMkLst>
            <pc:docMk/>
            <pc:sldMk cId="4111737936" sldId="261"/>
            <ac:spMk id="24" creationId="{F7730229-614B-409E-BB88-39B6C734FCCF}"/>
          </ac:spMkLst>
        </pc:spChg>
        <pc:spChg chg="add mod">
          <ac:chgData name="Michael Fudge" userId="8d8f1f737978eadf" providerId="LiveId" clId="{C2BEB82A-ECC9-4A26-9D3A-43FF0DC3C16F}" dt="2020-07-10T20:53:02.051" v="981" actId="1076"/>
          <ac:spMkLst>
            <pc:docMk/>
            <pc:sldMk cId="4111737936" sldId="261"/>
            <ac:spMk id="25" creationId="{3203AD83-1B91-4830-BD9B-40296DC54D28}"/>
          </ac:spMkLst>
        </pc:spChg>
        <pc:spChg chg="add mod">
          <ac:chgData name="Michael Fudge" userId="8d8f1f737978eadf" providerId="LiveId" clId="{C2BEB82A-ECC9-4A26-9D3A-43FF0DC3C16F}" dt="2020-07-10T20:53:02.051" v="981" actId="1076"/>
          <ac:spMkLst>
            <pc:docMk/>
            <pc:sldMk cId="4111737936" sldId="261"/>
            <ac:spMk id="26" creationId="{ECABAB8D-70AE-49F4-8DE6-2EF0D2134F13}"/>
          </ac:spMkLst>
        </pc:spChg>
        <pc:spChg chg="add mod">
          <ac:chgData name="Michael Fudge" userId="8d8f1f737978eadf" providerId="LiveId" clId="{C2BEB82A-ECC9-4A26-9D3A-43FF0DC3C16F}" dt="2020-07-10T20:53:02.051" v="981" actId="1076"/>
          <ac:spMkLst>
            <pc:docMk/>
            <pc:sldMk cId="4111737936" sldId="261"/>
            <ac:spMk id="27" creationId="{8AF6801F-0260-40C4-8503-CDF2AE9691CB}"/>
          </ac:spMkLst>
        </pc:spChg>
        <pc:spChg chg="add mod">
          <ac:chgData name="Michael Fudge" userId="8d8f1f737978eadf" providerId="LiveId" clId="{C2BEB82A-ECC9-4A26-9D3A-43FF0DC3C16F}" dt="2020-07-10T20:53:02.051" v="981" actId="1076"/>
          <ac:spMkLst>
            <pc:docMk/>
            <pc:sldMk cId="4111737936" sldId="261"/>
            <ac:spMk id="28" creationId="{170E8D69-BC76-409B-9D68-88B594EA1D3C}"/>
          </ac:spMkLst>
        </pc:spChg>
        <pc:spChg chg="add mod">
          <ac:chgData name="Michael Fudge" userId="8d8f1f737978eadf" providerId="LiveId" clId="{C2BEB82A-ECC9-4A26-9D3A-43FF0DC3C16F}" dt="2020-07-10T20:53:02.051" v="981" actId="1076"/>
          <ac:spMkLst>
            <pc:docMk/>
            <pc:sldMk cId="4111737936" sldId="261"/>
            <ac:spMk id="29" creationId="{B7351727-30A7-4880-A935-6EE7BF2A7CA4}"/>
          </ac:spMkLst>
        </pc:spChg>
        <pc:spChg chg="add mod">
          <ac:chgData name="Michael Fudge" userId="8d8f1f737978eadf" providerId="LiveId" clId="{C2BEB82A-ECC9-4A26-9D3A-43FF0DC3C16F}" dt="2020-07-10T20:53:02.051" v="981" actId="1076"/>
          <ac:spMkLst>
            <pc:docMk/>
            <pc:sldMk cId="4111737936" sldId="261"/>
            <ac:spMk id="30" creationId="{10E64B36-BCF0-4D10-BA0F-5CA0260E37CD}"/>
          </ac:spMkLst>
        </pc:spChg>
        <pc:spChg chg="add mod">
          <ac:chgData name="Michael Fudge" userId="8d8f1f737978eadf" providerId="LiveId" clId="{C2BEB82A-ECC9-4A26-9D3A-43FF0DC3C16F}" dt="2020-07-10T20:53:02.051" v="981" actId="1076"/>
          <ac:spMkLst>
            <pc:docMk/>
            <pc:sldMk cId="4111737936" sldId="261"/>
            <ac:spMk id="31" creationId="{7AAEEE48-F8E0-4132-82CA-C1F2C01672CA}"/>
          </ac:spMkLst>
        </pc:spChg>
        <pc:spChg chg="add mod">
          <ac:chgData name="Michael Fudge" userId="8d8f1f737978eadf" providerId="LiveId" clId="{C2BEB82A-ECC9-4A26-9D3A-43FF0DC3C16F}" dt="2020-07-10T20:53:02.051" v="981" actId="1076"/>
          <ac:spMkLst>
            <pc:docMk/>
            <pc:sldMk cId="4111737936" sldId="261"/>
            <ac:spMk id="32" creationId="{BA794D9C-30C8-4721-8CE7-116EFEB26A1C}"/>
          </ac:spMkLst>
        </pc:spChg>
        <pc:spChg chg="add mod">
          <ac:chgData name="Michael Fudge" userId="8d8f1f737978eadf" providerId="LiveId" clId="{C2BEB82A-ECC9-4A26-9D3A-43FF0DC3C16F}" dt="2020-07-10T20:53:02.051" v="981" actId="1076"/>
          <ac:spMkLst>
            <pc:docMk/>
            <pc:sldMk cId="4111737936" sldId="261"/>
            <ac:spMk id="33" creationId="{3B4903AE-3792-4C43-B2CE-1B5AD46935D3}"/>
          </ac:spMkLst>
        </pc:spChg>
        <pc:spChg chg="add mod">
          <ac:chgData name="Michael Fudge" userId="8d8f1f737978eadf" providerId="LiveId" clId="{C2BEB82A-ECC9-4A26-9D3A-43FF0DC3C16F}" dt="2020-07-10T20:53:02.051" v="981" actId="1076"/>
          <ac:spMkLst>
            <pc:docMk/>
            <pc:sldMk cId="4111737936" sldId="261"/>
            <ac:spMk id="34" creationId="{3F0AB68E-CB47-42A9-B946-87F126954D01}"/>
          </ac:spMkLst>
        </pc:spChg>
        <pc:spChg chg="add mod">
          <ac:chgData name="Michael Fudge" userId="8d8f1f737978eadf" providerId="LiveId" clId="{C2BEB82A-ECC9-4A26-9D3A-43FF0DC3C16F}" dt="2020-07-10T20:53:02.051" v="981" actId="1076"/>
          <ac:spMkLst>
            <pc:docMk/>
            <pc:sldMk cId="4111737936" sldId="261"/>
            <ac:spMk id="35" creationId="{171310D6-B046-42A6-86E1-5391ACF3C6D6}"/>
          </ac:spMkLst>
        </pc:spChg>
        <pc:cxnChg chg="add del mod">
          <ac:chgData name="Michael Fudge" userId="8d8f1f737978eadf" providerId="LiveId" clId="{C2BEB82A-ECC9-4A26-9D3A-43FF0DC3C16F}" dt="2020-07-10T20:52:54.359" v="978"/>
          <ac:cxnSpMkLst>
            <pc:docMk/>
            <pc:sldMk cId="4111737936" sldId="261"/>
            <ac:cxnSpMk id="21" creationId="{B63EB70E-829A-4CA9-842C-FAEEC173C6D1}"/>
          </ac:cxnSpMkLst>
        </pc:cxnChg>
        <pc:cxnChg chg="add mod">
          <ac:chgData name="Michael Fudge" userId="8d8f1f737978eadf" providerId="LiveId" clId="{C2BEB82A-ECC9-4A26-9D3A-43FF0DC3C16F}" dt="2020-07-10T20:53:02.051" v="981" actId="1076"/>
          <ac:cxnSpMkLst>
            <pc:docMk/>
            <pc:sldMk cId="4111737936" sldId="261"/>
            <ac:cxnSpMk id="36" creationId="{BE53381F-225F-4774-9FF6-B9BB5F0142A2}"/>
          </ac:cxnSpMkLst>
        </pc:cxnChg>
      </pc:sldChg>
      <pc:sldChg chg="addSp delSp modSp new mod modClrScheme chgLayout">
        <pc:chgData name="Michael Fudge" userId="8d8f1f737978eadf" providerId="LiveId" clId="{C2BEB82A-ECC9-4A26-9D3A-43FF0DC3C16F}" dt="2020-07-10T20:54:12.400" v="1038"/>
        <pc:sldMkLst>
          <pc:docMk/>
          <pc:sldMk cId="2847387876" sldId="262"/>
        </pc:sldMkLst>
        <pc:spChg chg="del mod ord">
          <ac:chgData name="Michael Fudge" userId="8d8f1f737978eadf" providerId="LiveId" clId="{C2BEB82A-ECC9-4A26-9D3A-43FF0DC3C16F}" dt="2020-07-10T20:53:50.358" v="983" actId="700"/>
          <ac:spMkLst>
            <pc:docMk/>
            <pc:sldMk cId="2847387876" sldId="262"/>
            <ac:spMk id="2" creationId="{11113654-C779-4DA8-8264-8BF443CD0860}"/>
          </ac:spMkLst>
        </pc:spChg>
        <pc:spChg chg="del">
          <ac:chgData name="Michael Fudge" userId="8d8f1f737978eadf" providerId="LiveId" clId="{C2BEB82A-ECC9-4A26-9D3A-43FF0DC3C16F}" dt="2020-07-10T20:53:50.358" v="983" actId="700"/>
          <ac:spMkLst>
            <pc:docMk/>
            <pc:sldMk cId="2847387876" sldId="262"/>
            <ac:spMk id="3" creationId="{16FCF713-8B1C-48C8-8227-598C9ACE1C6A}"/>
          </ac:spMkLst>
        </pc:spChg>
        <pc:spChg chg="del">
          <ac:chgData name="Michael Fudge" userId="8d8f1f737978eadf" providerId="LiveId" clId="{C2BEB82A-ECC9-4A26-9D3A-43FF0DC3C16F}" dt="2020-07-10T20:53:50.358" v="983" actId="700"/>
          <ac:spMkLst>
            <pc:docMk/>
            <pc:sldMk cId="2847387876" sldId="262"/>
            <ac:spMk id="4" creationId="{5553CE16-91B0-4D82-B1E2-A71D6EAEB636}"/>
          </ac:spMkLst>
        </pc:spChg>
        <pc:spChg chg="add mod ord">
          <ac:chgData name="Michael Fudge" userId="8d8f1f737978eadf" providerId="LiveId" clId="{C2BEB82A-ECC9-4A26-9D3A-43FF0DC3C16F}" dt="2020-07-10T20:54:03.834" v="1037" actId="20577"/>
          <ac:spMkLst>
            <pc:docMk/>
            <pc:sldMk cId="2847387876" sldId="262"/>
            <ac:spMk id="5" creationId="{81EC3D38-93A7-4349-9C34-902265AAEBD0}"/>
          </ac:spMkLst>
        </pc:spChg>
        <pc:spChg chg="add mod">
          <ac:chgData name="Michael Fudge" userId="8d8f1f737978eadf" providerId="LiveId" clId="{C2BEB82A-ECC9-4A26-9D3A-43FF0DC3C16F}" dt="2020-07-10T20:54:12.400" v="1038"/>
          <ac:spMkLst>
            <pc:docMk/>
            <pc:sldMk cId="2847387876" sldId="262"/>
            <ac:spMk id="6" creationId="{9D4246D1-4D0F-49B9-AA6B-764E4655CFAF}"/>
          </ac:spMkLst>
        </pc:spChg>
        <pc:spChg chg="add mod">
          <ac:chgData name="Michael Fudge" userId="8d8f1f737978eadf" providerId="LiveId" clId="{C2BEB82A-ECC9-4A26-9D3A-43FF0DC3C16F}" dt="2020-07-10T20:54:12.400" v="1038"/>
          <ac:spMkLst>
            <pc:docMk/>
            <pc:sldMk cId="2847387876" sldId="262"/>
            <ac:spMk id="8" creationId="{0994F0B0-690A-4963-BA5D-EEF5FAAC3AFA}"/>
          </ac:spMkLst>
        </pc:spChg>
        <pc:spChg chg="add mod">
          <ac:chgData name="Michael Fudge" userId="8d8f1f737978eadf" providerId="LiveId" clId="{C2BEB82A-ECC9-4A26-9D3A-43FF0DC3C16F}" dt="2020-07-10T20:54:12.400" v="1038"/>
          <ac:spMkLst>
            <pc:docMk/>
            <pc:sldMk cId="2847387876" sldId="262"/>
            <ac:spMk id="9" creationId="{FB067EB4-F077-4641-9B8B-BDF7738517CC}"/>
          </ac:spMkLst>
        </pc:spChg>
        <pc:spChg chg="add mod">
          <ac:chgData name="Michael Fudge" userId="8d8f1f737978eadf" providerId="LiveId" clId="{C2BEB82A-ECC9-4A26-9D3A-43FF0DC3C16F}" dt="2020-07-10T20:54:12.400" v="1038"/>
          <ac:spMkLst>
            <pc:docMk/>
            <pc:sldMk cId="2847387876" sldId="262"/>
            <ac:spMk id="10" creationId="{CB22D6D6-921D-4F71-A4E7-7E57A1D91A18}"/>
          </ac:spMkLst>
        </pc:spChg>
        <pc:spChg chg="add mod">
          <ac:chgData name="Michael Fudge" userId="8d8f1f737978eadf" providerId="LiveId" clId="{C2BEB82A-ECC9-4A26-9D3A-43FF0DC3C16F}" dt="2020-07-10T20:54:12.400" v="1038"/>
          <ac:spMkLst>
            <pc:docMk/>
            <pc:sldMk cId="2847387876" sldId="262"/>
            <ac:spMk id="11" creationId="{08FA05D8-43D2-41EE-8AD9-F02C4BCE7B42}"/>
          </ac:spMkLst>
        </pc:spChg>
        <pc:spChg chg="add mod">
          <ac:chgData name="Michael Fudge" userId="8d8f1f737978eadf" providerId="LiveId" clId="{C2BEB82A-ECC9-4A26-9D3A-43FF0DC3C16F}" dt="2020-07-10T20:54:12.400" v="1038"/>
          <ac:spMkLst>
            <pc:docMk/>
            <pc:sldMk cId="2847387876" sldId="262"/>
            <ac:spMk id="12" creationId="{B0815778-52E4-42CE-8BB7-56710B9F809E}"/>
          </ac:spMkLst>
        </pc:spChg>
        <pc:spChg chg="add mod">
          <ac:chgData name="Michael Fudge" userId="8d8f1f737978eadf" providerId="LiveId" clId="{C2BEB82A-ECC9-4A26-9D3A-43FF0DC3C16F}" dt="2020-07-10T20:54:12.400" v="1038"/>
          <ac:spMkLst>
            <pc:docMk/>
            <pc:sldMk cId="2847387876" sldId="262"/>
            <ac:spMk id="13" creationId="{6CBE4BF5-3D11-486B-B93C-33CA20E302F9}"/>
          </ac:spMkLst>
        </pc:spChg>
        <pc:spChg chg="add mod">
          <ac:chgData name="Michael Fudge" userId="8d8f1f737978eadf" providerId="LiveId" clId="{C2BEB82A-ECC9-4A26-9D3A-43FF0DC3C16F}" dt="2020-07-10T20:54:12.400" v="1038"/>
          <ac:spMkLst>
            <pc:docMk/>
            <pc:sldMk cId="2847387876" sldId="262"/>
            <ac:spMk id="14" creationId="{FF53CC49-91DA-40D2-B066-AD6D5B3EC2F1}"/>
          </ac:spMkLst>
        </pc:spChg>
        <pc:spChg chg="add mod">
          <ac:chgData name="Michael Fudge" userId="8d8f1f737978eadf" providerId="LiveId" clId="{C2BEB82A-ECC9-4A26-9D3A-43FF0DC3C16F}" dt="2020-07-10T20:54:12.400" v="1038"/>
          <ac:spMkLst>
            <pc:docMk/>
            <pc:sldMk cId="2847387876" sldId="262"/>
            <ac:spMk id="15" creationId="{CC728ED7-32A0-4CD7-B32A-56DB490FF207}"/>
          </ac:spMkLst>
        </pc:spChg>
        <pc:spChg chg="add mod">
          <ac:chgData name="Michael Fudge" userId="8d8f1f737978eadf" providerId="LiveId" clId="{C2BEB82A-ECC9-4A26-9D3A-43FF0DC3C16F}" dt="2020-07-10T20:54:12.400" v="1038"/>
          <ac:spMkLst>
            <pc:docMk/>
            <pc:sldMk cId="2847387876" sldId="262"/>
            <ac:spMk id="16" creationId="{95073DDA-4781-42BD-AAFF-2E96F6F10D1F}"/>
          </ac:spMkLst>
        </pc:spChg>
        <pc:picChg chg="add mod">
          <ac:chgData name="Michael Fudge" userId="8d8f1f737978eadf" providerId="LiveId" clId="{C2BEB82A-ECC9-4A26-9D3A-43FF0DC3C16F}" dt="2020-07-10T20:54:12.400" v="1038"/>
          <ac:picMkLst>
            <pc:docMk/>
            <pc:sldMk cId="2847387876" sldId="262"/>
            <ac:picMk id="7" creationId="{9C4E080F-1B90-4F73-8F39-8BB63EFE3A88}"/>
          </ac:picMkLst>
        </pc:picChg>
      </pc:sldChg>
      <pc:sldChg chg="addSp modSp new mod">
        <pc:chgData name="Michael Fudge" userId="8d8f1f737978eadf" providerId="LiveId" clId="{C2BEB82A-ECC9-4A26-9D3A-43FF0DC3C16F}" dt="2020-07-10T20:57:40.377" v="1114" actId="14100"/>
        <pc:sldMkLst>
          <pc:docMk/>
          <pc:sldMk cId="2606811194" sldId="263"/>
        </pc:sldMkLst>
        <pc:spChg chg="mod">
          <ac:chgData name="Michael Fudge" userId="8d8f1f737978eadf" providerId="LiveId" clId="{C2BEB82A-ECC9-4A26-9D3A-43FF0DC3C16F}" dt="2020-07-10T20:57:01.905" v="1110" actId="20577"/>
          <ac:spMkLst>
            <pc:docMk/>
            <pc:sldMk cId="2606811194" sldId="263"/>
            <ac:spMk id="2" creationId="{FE1BA705-29B2-42D2-A56D-E9B42BB08252}"/>
          </ac:spMkLst>
        </pc:spChg>
        <pc:graphicFrameChg chg="add mod">
          <ac:chgData name="Michael Fudge" userId="8d8f1f737978eadf" providerId="LiveId" clId="{C2BEB82A-ECC9-4A26-9D3A-43FF0DC3C16F}" dt="2020-07-10T20:57:40.377" v="1114" actId="14100"/>
          <ac:graphicFrameMkLst>
            <pc:docMk/>
            <pc:sldMk cId="2606811194" sldId="263"/>
            <ac:graphicFrameMk id="5" creationId="{F59ED706-DE10-4BCB-9C31-C07EC8543A6E}"/>
          </ac:graphicFrameMkLst>
        </pc:graphicFrameChg>
      </pc:sldChg>
      <pc:sldChg chg="modSp new mod">
        <pc:chgData name="Michael Fudge" userId="8d8f1f737978eadf" providerId="LiveId" clId="{C2BEB82A-ECC9-4A26-9D3A-43FF0DC3C16F}" dt="2020-07-10T21:03:44.562" v="1522" actId="113"/>
        <pc:sldMkLst>
          <pc:docMk/>
          <pc:sldMk cId="10666855" sldId="264"/>
        </pc:sldMkLst>
        <pc:spChg chg="mod">
          <ac:chgData name="Michael Fudge" userId="8d8f1f737978eadf" providerId="LiveId" clId="{C2BEB82A-ECC9-4A26-9D3A-43FF0DC3C16F}" dt="2020-07-10T20:58:32.623" v="1144" actId="20577"/>
          <ac:spMkLst>
            <pc:docMk/>
            <pc:sldMk cId="10666855" sldId="264"/>
            <ac:spMk id="2" creationId="{D81B7C61-8B16-4E05-8906-9951A1704F10}"/>
          </ac:spMkLst>
        </pc:spChg>
        <pc:spChg chg="mod">
          <ac:chgData name="Michael Fudge" userId="8d8f1f737978eadf" providerId="LiveId" clId="{C2BEB82A-ECC9-4A26-9D3A-43FF0DC3C16F}" dt="2020-07-10T21:03:44.562" v="1522" actId="113"/>
          <ac:spMkLst>
            <pc:docMk/>
            <pc:sldMk cId="10666855" sldId="264"/>
            <ac:spMk id="3" creationId="{EC9F4669-67EE-4758-B09D-8A6E51F6312A}"/>
          </ac:spMkLst>
        </pc:spChg>
      </pc:sldChg>
      <pc:sldChg chg="modSp new mod">
        <pc:chgData name="Michael Fudge" userId="8d8f1f737978eadf" providerId="LiveId" clId="{C2BEB82A-ECC9-4A26-9D3A-43FF0DC3C16F}" dt="2020-07-10T21:04:03.145" v="1547" actId="20577"/>
        <pc:sldMkLst>
          <pc:docMk/>
          <pc:sldMk cId="2835228341" sldId="265"/>
        </pc:sldMkLst>
        <pc:spChg chg="mod">
          <ac:chgData name="Michael Fudge" userId="8d8f1f737978eadf" providerId="LiveId" clId="{C2BEB82A-ECC9-4A26-9D3A-43FF0DC3C16F}" dt="2020-07-10T21:04:03.145" v="1547" actId="20577"/>
          <ac:spMkLst>
            <pc:docMk/>
            <pc:sldMk cId="2835228341" sldId="265"/>
            <ac:spMk id="2" creationId="{89AEEEC9-D9A6-4E67-AAE6-63126136457F}"/>
          </ac:spMkLst>
        </pc:spChg>
      </pc:sldChg>
      <pc:sldChg chg="modSp new mod">
        <pc:chgData name="Michael Fudge" userId="8d8f1f737978eadf" providerId="LiveId" clId="{C2BEB82A-ECC9-4A26-9D3A-43FF0DC3C16F}" dt="2020-07-10T21:04:19.729" v="1573" actId="20577"/>
        <pc:sldMkLst>
          <pc:docMk/>
          <pc:sldMk cId="1714451198" sldId="266"/>
        </pc:sldMkLst>
        <pc:spChg chg="mod">
          <ac:chgData name="Michael Fudge" userId="8d8f1f737978eadf" providerId="LiveId" clId="{C2BEB82A-ECC9-4A26-9D3A-43FF0DC3C16F}" dt="2020-07-10T21:04:19.729" v="1573" actId="20577"/>
          <ac:spMkLst>
            <pc:docMk/>
            <pc:sldMk cId="1714451198" sldId="266"/>
            <ac:spMk id="2" creationId="{AF7C5AB2-A004-4000-8DBC-99A3EA92A5A8}"/>
          </ac:spMkLst>
        </pc:spChg>
      </pc:sldChg>
      <pc:sldChg chg="modSp new mod">
        <pc:chgData name="Michael Fudge" userId="8d8f1f737978eadf" providerId="LiveId" clId="{C2BEB82A-ECC9-4A26-9D3A-43FF0DC3C16F}" dt="2020-07-10T21:04:52.512" v="1621" actId="20577"/>
        <pc:sldMkLst>
          <pc:docMk/>
          <pc:sldMk cId="1608770706" sldId="267"/>
        </pc:sldMkLst>
        <pc:spChg chg="mod">
          <ac:chgData name="Michael Fudge" userId="8d8f1f737978eadf" providerId="LiveId" clId="{C2BEB82A-ECC9-4A26-9D3A-43FF0DC3C16F}" dt="2020-07-10T21:04:52.512" v="1621" actId="20577"/>
          <ac:spMkLst>
            <pc:docMk/>
            <pc:sldMk cId="1608770706" sldId="267"/>
            <ac:spMk id="2" creationId="{8A4511F0-D909-472B-AEB3-612FC5D0BBBC}"/>
          </ac:spMkLst>
        </pc:spChg>
      </pc:sldChg>
      <pc:sldChg chg="modSp new mod">
        <pc:chgData name="Michael Fudge" userId="8d8f1f737978eadf" providerId="LiveId" clId="{C2BEB82A-ECC9-4A26-9D3A-43FF0DC3C16F}" dt="2020-07-10T21:07:48.202" v="1833" actId="5793"/>
        <pc:sldMkLst>
          <pc:docMk/>
          <pc:sldMk cId="671165577" sldId="268"/>
        </pc:sldMkLst>
        <pc:spChg chg="mod">
          <ac:chgData name="Michael Fudge" userId="8d8f1f737978eadf" providerId="LiveId" clId="{C2BEB82A-ECC9-4A26-9D3A-43FF0DC3C16F}" dt="2020-07-10T21:05:55.634" v="1628" actId="20577"/>
          <ac:spMkLst>
            <pc:docMk/>
            <pc:sldMk cId="671165577" sldId="268"/>
            <ac:spMk id="2" creationId="{5AFBC50D-4808-4F7C-8282-E846C8828770}"/>
          </ac:spMkLst>
        </pc:spChg>
        <pc:spChg chg="mod">
          <ac:chgData name="Michael Fudge" userId="8d8f1f737978eadf" providerId="LiveId" clId="{C2BEB82A-ECC9-4A26-9D3A-43FF0DC3C16F}" dt="2020-07-10T21:07:48.202" v="1833" actId="5793"/>
          <ac:spMkLst>
            <pc:docMk/>
            <pc:sldMk cId="671165577" sldId="268"/>
            <ac:spMk id="3" creationId="{1ECB91DB-6034-4025-9762-F2144BB1DB51}"/>
          </ac:spMkLst>
        </pc:spChg>
      </pc:sldChg>
    </pc:docChg>
  </pc:docChgLst>
  <pc:docChgLst>
    <pc:chgData name="Michael A Fudge" userId="133895e8-240b-4811-850e-9cf94297d089" providerId="ADAL" clId="{7A2D5559-3DDF-4C99-B689-F1F04B65A776}"/>
    <pc:docChg chg="modMainMaster">
      <pc:chgData name="Michael A Fudge" userId="133895e8-240b-4811-850e-9cf94297d089" providerId="ADAL" clId="{7A2D5559-3DDF-4C99-B689-F1F04B65A776}" dt="2024-06-05T19:53:33.831" v="1" actId="1076"/>
      <pc:docMkLst>
        <pc:docMk/>
      </pc:docMkLst>
      <pc:sldMasterChg chg="addSp modSp mod">
        <pc:chgData name="Michael A Fudge" userId="133895e8-240b-4811-850e-9cf94297d089" providerId="ADAL" clId="{7A2D5559-3DDF-4C99-B689-F1F04B65A776}" dt="2024-06-05T19:53:33.831" v="1" actId="1076"/>
        <pc:sldMasterMkLst>
          <pc:docMk/>
          <pc:sldMasterMk cId="3638388675" sldId="2147483648"/>
        </pc:sldMasterMkLst>
        <pc:spChg chg="add mod">
          <ac:chgData name="Michael A Fudge" userId="133895e8-240b-4811-850e-9cf94297d089" providerId="ADAL" clId="{7A2D5559-3DDF-4C99-B689-F1F04B65A776}" dt="2024-06-05T19:53:33.831" v="1" actId="1076"/>
          <ac:spMkLst>
            <pc:docMk/>
            <pc:sldMasterMk cId="3638388675" sldId="2147483648"/>
            <ac:spMk id="7" creationId="{4B7772F9-A1DC-01D1-EDCC-4DDD552DAD4D}"/>
          </ac:spMkLst>
        </pc:spChg>
      </pc:sldMasterChg>
    </pc:docChg>
  </pc:docChgLst>
  <pc:docChgLst>
    <pc:chgData name="Michael A Fudge" userId="133895e8-240b-4811-850e-9cf94297d089" providerId="ADAL" clId="{CDEEF132-9487-4FFB-B8B5-61EE1590FD78}"/>
    <pc:docChg chg="addSld delSld">
      <pc:chgData name="Michael A Fudge" userId="133895e8-240b-4811-850e-9cf94297d089" providerId="ADAL" clId="{CDEEF132-9487-4FFB-B8B5-61EE1590FD78}" dt="2023-07-12T00:25:55.488" v="1" actId="47"/>
      <pc:docMkLst>
        <pc:docMk/>
      </pc:docMkLst>
      <pc:sldChg chg="new del">
        <pc:chgData name="Michael A Fudge" userId="133895e8-240b-4811-850e-9cf94297d089" providerId="ADAL" clId="{CDEEF132-9487-4FFB-B8B5-61EE1590FD78}" dt="2023-07-12T00:25:55.488" v="1" actId="47"/>
        <pc:sldMkLst>
          <pc:docMk/>
          <pc:sldMk cId="3090033593" sldId="312"/>
        </pc:sldMkLst>
      </pc:sldChg>
    </pc:docChg>
  </pc:docChgLst>
  <pc:docChgLst>
    <pc:chgData name="Michael A Fudge Jr" userId="133895e8-240b-4811-850e-9cf94297d089" providerId="ADAL" clId="{A410D8DE-61AB-4F63-A634-CDA6BFEDA42B}"/>
    <pc:docChg chg="undo custSel mod addSld delSld modSld sldOrd">
      <pc:chgData name="Michael A Fudge Jr" userId="133895e8-240b-4811-850e-9cf94297d089" providerId="ADAL" clId="{A410D8DE-61AB-4F63-A634-CDA6BFEDA42B}" dt="2020-07-23T16:23:59.935" v="6389" actId="403"/>
      <pc:docMkLst>
        <pc:docMk/>
      </pc:docMkLst>
      <pc:sldChg chg="addSp modSp mod setBg">
        <pc:chgData name="Michael A Fudge Jr" userId="133895e8-240b-4811-850e-9cf94297d089" providerId="ADAL" clId="{A410D8DE-61AB-4F63-A634-CDA6BFEDA42B}" dt="2020-07-23T16:23:59.935" v="6389" actId="403"/>
        <pc:sldMkLst>
          <pc:docMk/>
          <pc:sldMk cId="3302085769" sldId="256"/>
        </pc:sldMkLst>
        <pc:spChg chg="mod">
          <ac:chgData name="Michael A Fudge Jr" userId="133895e8-240b-4811-850e-9cf94297d089" providerId="ADAL" clId="{A410D8DE-61AB-4F63-A634-CDA6BFEDA42B}" dt="2020-07-22T14:46:06.998" v="230" actId="26606"/>
          <ac:spMkLst>
            <pc:docMk/>
            <pc:sldMk cId="3302085769" sldId="256"/>
            <ac:spMk id="2" creationId="{12FF6C81-4F81-481C-9E43-71763C75E015}"/>
          </ac:spMkLst>
        </pc:spChg>
        <pc:spChg chg="mod">
          <ac:chgData name="Michael A Fudge Jr" userId="133895e8-240b-4811-850e-9cf94297d089" providerId="ADAL" clId="{A410D8DE-61AB-4F63-A634-CDA6BFEDA42B}" dt="2020-07-23T16:23:59.935" v="6389" actId="403"/>
          <ac:spMkLst>
            <pc:docMk/>
            <pc:sldMk cId="3302085769" sldId="256"/>
            <ac:spMk id="3" creationId="{CA49DCD9-023F-4F96-AD5D-F916ECFD0404}"/>
          </ac:spMkLst>
        </pc:spChg>
        <pc:spChg chg="add">
          <ac:chgData name="Michael A Fudge Jr" userId="133895e8-240b-4811-850e-9cf94297d089" providerId="ADAL" clId="{A410D8DE-61AB-4F63-A634-CDA6BFEDA42B}" dt="2020-07-22T14:46:06.998" v="230" actId="26606"/>
          <ac:spMkLst>
            <pc:docMk/>
            <pc:sldMk cId="3302085769" sldId="256"/>
            <ac:spMk id="8" creationId="{0B3B9DBC-97CC-4A18-B4A6-66E240292269}"/>
          </ac:spMkLst>
        </pc:spChg>
        <pc:spChg chg="add">
          <ac:chgData name="Michael A Fudge Jr" userId="133895e8-240b-4811-850e-9cf94297d089" providerId="ADAL" clId="{A410D8DE-61AB-4F63-A634-CDA6BFEDA42B}" dt="2020-07-22T14:46:06.998" v="230" actId="26606"/>
          <ac:spMkLst>
            <pc:docMk/>
            <pc:sldMk cId="3302085769" sldId="256"/>
            <ac:spMk id="10" creationId="{F4492644-1D84-449E-94E4-5FC5C873D32E}"/>
          </ac:spMkLst>
        </pc:spChg>
        <pc:spChg chg="add">
          <ac:chgData name="Michael A Fudge Jr" userId="133895e8-240b-4811-850e-9cf94297d089" providerId="ADAL" clId="{A410D8DE-61AB-4F63-A634-CDA6BFEDA42B}" dt="2020-07-22T14:46:06.998" v="230" actId="26606"/>
          <ac:spMkLst>
            <pc:docMk/>
            <pc:sldMk cId="3302085769" sldId="256"/>
            <ac:spMk id="12" creationId="{94EE1A74-DEBF-434E-8B5E-7AB296ECBE08}"/>
          </ac:spMkLst>
        </pc:spChg>
        <pc:spChg chg="add">
          <ac:chgData name="Michael A Fudge Jr" userId="133895e8-240b-4811-850e-9cf94297d089" providerId="ADAL" clId="{A410D8DE-61AB-4F63-A634-CDA6BFEDA42B}" dt="2020-07-22T14:46:06.998" v="230" actId="26606"/>
          <ac:spMkLst>
            <pc:docMk/>
            <pc:sldMk cId="3302085769" sldId="256"/>
            <ac:spMk id="14" creationId="{8C7C4D4B-92D9-4FA4-A294-749E8574FF51}"/>
          </ac:spMkLst>
        </pc:spChg>
        <pc:spChg chg="add">
          <ac:chgData name="Michael A Fudge Jr" userId="133895e8-240b-4811-850e-9cf94297d089" providerId="ADAL" clId="{A410D8DE-61AB-4F63-A634-CDA6BFEDA42B}" dt="2020-07-22T14:46:06.998" v="230" actId="26606"/>
          <ac:spMkLst>
            <pc:docMk/>
            <pc:sldMk cId="3302085769" sldId="256"/>
            <ac:spMk id="16" creationId="{BADA3358-2A3F-41B0-A458-6FD1DB3AF9BB}"/>
          </ac:spMkLst>
        </pc:spChg>
        <pc:spChg chg="add">
          <ac:chgData name="Michael A Fudge Jr" userId="133895e8-240b-4811-850e-9cf94297d089" providerId="ADAL" clId="{A410D8DE-61AB-4F63-A634-CDA6BFEDA42B}" dt="2020-07-22T14:46:06.998" v="230" actId="26606"/>
          <ac:spMkLst>
            <pc:docMk/>
            <pc:sldMk cId="3302085769" sldId="256"/>
            <ac:spMk id="18" creationId="{E4737216-37B2-43AD-AB08-05BFCCEFC99E}"/>
          </ac:spMkLst>
        </pc:spChg>
      </pc:sldChg>
      <pc:sldChg chg="addSp delSp modSp mod modAnim">
        <pc:chgData name="Michael A Fudge Jr" userId="133895e8-240b-4811-850e-9cf94297d089" providerId="ADAL" clId="{A410D8DE-61AB-4F63-A634-CDA6BFEDA42B}" dt="2020-07-22T15:28:01.411" v="1349" actId="114"/>
        <pc:sldMkLst>
          <pc:docMk/>
          <pc:sldMk cId="3436746034" sldId="257"/>
        </pc:sldMkLst>
        <pc:spChg chg="del">
          <ac:chgData name="Michael A Fudge Jr" userId="133895e8-240b-4811-850e-9cf94297d089" providerId="ADAL" clId="{A410D8DE-61AB-4F63-A634-CDA6BFEDA42B}" dt="2020-07-22T14:46:39.626" v="232" actId="26606"/>
          <ac:spMkLst>
            <pc:docMk/>
            <pc:sldMk cId="3436746034" sldId="257"/>
            <ac:spMk id="9" creationId="{7DA1F35B-C8F7-4A5A-9339-7DA4D785B300}"/>
          </ac:spMkLst>
        </pc:spChg>
        <pc:spChg chg="del">
          <ac:chgData name="Michael A Fudge Jr" userId="133895e8-240b-4811-850e-9cf94297d089" providerId="ADAL" clId="{A410D8DE-61AB-4F63-A634-CDA6BFEDA42B}" dt="2020-07-22T14:46:39.626" v="232" actId="26606"/>
          <ac:spMkLst>
            <pc:docMk/>
            <pc:sldMk cId="3436746034" sldId="257"/>
            <ac:spMk id="11" creationId="{B2D4AD41-40DA-4A81-92F5-B6E3BA1ED82A}"/>
          </ac:spMkLst>
        </pc:spChg>
        <pc:spChg chg="add">
          <ac:chgData name="Michael A Fudge Jr" userId="133895e8-240b-4811-850e-9cf94297d089" providerId="ADAL" clId="{A410D8DE-61AB-4F63-A634-CDA6BFEDA42B}" dt="2020-07-22T14:46:39.626" v="232" actId="26606"/>
          <ac:spMkLst>
            <pc:docMk/>
            <pc:sldMk cId="3436746034" sldId="257"/>
            <ac:spMk id="16" creationId="{B670DBD5-770C-4383-9F54-5B86E86BD5BB}"/>
          </ac:spMkLst>
        </pc:spChg>
        <pc:graphicFrameChg chg="mod">
          <ac:chgData name="Michael A Fudge Jr" userId="133895e8-240b-4811-850e-9cf94297d089" providerId="ADAL" clId="{A410D8DE-61AB-4F63-A634-CDA6BFEDA42B}" dt="2020-07-22T15:28:01.411" v="1349" actId="114"/>
          <ac:graphicFrameMkLst>
            <pc:docMk/>
            <pc:sldMk cId="3436746034" sldId="257"/>
            <ac:graphicFrameMk id="5" creationId="{80A84436-1DB7-43A8-9C13-824A51B927D4}"/>
          </ac:graphicFrameMkLst>
        </pc:graphicFrameChg>
      </pc:sldChg>
      <pc:sldChg chg="modAnim">
        <pc:chgData name="Michael A Fudge Jr" userId="133895e8-240b-4811-850e-9cf94297d089" providerId="ADAL" clId="{A410D8DE-61AB-4F63-A634-CDA6BFEDA42B}" dt="2020-07-22T15:25:25.243" v="1294"/>
        <pc:sldMkLst>
          <pc:docMk/>
          <pc:sldMk cId="1370411192" sldId="258"/>
        </pc:sldMkLst>
      </pc:sldChg>
      <pc:sldChg chg="addSp delSp modSp del mod setBg">
        <pc:chgData name="Michael A Fudge Jr" userId="133895e8-240b-4811-850e-9cf94297d089" providerId="ADAL" clId="{A410D8DE-61AB-4F63-A634-CDA6BFEDA42B}" dt="2020-07-22T15:34:41.293" v="1402" actId="47"/>
        <pc:sldMkLst>
          <pc:docMk/>
          <pc:sldMk cId="348306751" sldId="259"/>
        </pc:sldMkLst>
        <pc:spChg chg="mod">
          <ac:chgData name="Michael A Fudge Jr" userId="133895e8-240b-4811-850e-9cf94297d089" providerId="ADAL" clId="{A410D8DE-61AB-4F63-A634-CDA6BFEDA42B}" dt="2020-07-22T14:48:08.983" v="244" actId="6549"/>
          <ac:spMkLst>
            <pc:docMk/>
            <pc:sldMk cId="348306751" sldId="259"/>
            <ac:spMk id="2" creationId="{A0EC69E1-79D5-4CCA-9AE3-8CCDB54E5D78}"/>
          </ac:spMkLst>
        </pc:spChg>
        <pc:spChg chg="mod">
          <ac:chgData name="Michael A Fudge Jr" userId="133895e8-240b-4811-850e-9cf94297d089" providerId="ADAL" clId="{A410D8DE-61AB-4F63-A634-CDA6BFEDA42B}" dt="2020-07-22T14:48:56.555" v="253" actId="403"/>
          <ac:spMkLst>
            <pc:docMk/>
            <pc:sldMk cId="348306751" sldId="259"/>
            <ac:spMk id="3" creationId="{23BFC44E-10DC-44C2-99E8-3D541093BB67}"/>
          </ac:spMkLst>
        </pc:spChg>
        <pc:spChg chg="add del">
          <ac:chgData name="Michael A Fudge Jr" userId="133895e8-240b-4811-850e-9cf94297d089" providerId="ADAL" clId="{A410D8DE-61AB-4F63-A634-CDA6BFEDA42B}" dt="2020-07-22T14:48:05.220" v="243" actId="26606"/>
          <ac:spMkLst>
            <pc:docMk/>
            <pc:sldMk cId="348306751" sldId="259"/>
            <ac:spMk id="8" creationId="{B775CD93-9DF2-48CB-9F57-1BCA9A46C7FA}"/>
          </ac:spMkLst>
        </pc:spChg>
        <pc:spChg chg="add del">
          <ac:chgData name="Michael A Fudge Jr" userId="133895e8-240b-4811-850e-9cf94297d089" providerId="ADAL" clId="{A410D8DE-61AB-4F63-A634-CDA6BFEDA42B}" dt="2020-07-22T14:48:05.220" v="243" actId="26606"/>
          <ac:spMkLst>
            <pc:docMk/>
            <pc:sldMk cId="348306751" sldId="259"/>
            <ac:spMk id="10" creationId="{6166C6D1-23AC-49C4-BA07-238E4E9F8CEB}"/>
          </ac:spMkLst>
        </pc:spChg>
        <pc:spChg chg="add del">
          <ac:chgData name="Michael A Fudge Jr" userId="133895e8-240b-4811-850e-9cf94297d089" providerId="ADAL" clId="{A410D8DE-61AB-4F63-A634-CDA6BFEDA42B}" dt="2020-07-22T14:48:05.220" v="243" actId="26606"/>
          <ac:spMkLst>
            <pc:docMk/>
            <pc:sldMk cId="348306751" sldId="259"/>
            <ac:spMk id="12" creationId="{1C091803-41C2-48E0-9228-5148460C7479}"/>
          </ac:spMkLst>
        </pc:spChg>
        <pc:spChg chg="add">
          <ac:chgData name="Michael A Fudge Jr" userId="133895e8-240b-4811-850e-9cf94297d089" providerId="ADAL" clId="{A410D8DE-61AB-4F63-A634-CDA6BFEDA42B}" dt="2020-07-22T14:48:05.220" v="243" actId="26606"/>
          <ac:spMkLst>
            <pc:docMk/>
            <pc:sldMk cId="348306751" sldId="259"/>
            <ac:spMk id="17" creationId="{59A309A7-1751-4ABE-A3C1-EEC40366AD89}"/>
          </ac:spMkLst>
        </pc:spChg>
        <pc:spChg chg="add">
          <ac:chgData name="Michael A Fudge Jr" userId="133895e8-240b-4811-850e-9cf94297d089" providerId="ADAL" clId="{A410D8DE-61AB-4F63-A634-CDA6BFEDA42B}" dt="2020-07-22T14:48:05.220" v="243" actId="26606"/>
          <ac:spMkLst>
            <pc:docMk/>
            <pc:sldMk cId="348306751" sldId="259"/>
            <ac:spMk id="19" creationId="{967D8EB6-EAE1-4F9C-B398-83321E287204}"/>
          </ac:spMkLst>
        </pc:spChg>
        <pc:picChg chg="add del mod">
          <ac:chgData name="Michael A Fudge Jr" userId="133895e8-240b-4811-850e-9cf94297d089" providerId="ADAL" clId="{A410D8DE-61AB-4F63-A634-CDA6BFEDA42B}" dt="2020-07-22T14:37:47.259" v="154" actId="478"/>
          <ac:picMkLst>
            <pc:docMk/>
            <pc:sldMk cId="348306751" sldId="259"/>
            <ac:picMk id="4" creationId="{41FB60AD-4CE2-4852-A9B7-DAD94A496D0F}"/>
          </ac:picMkLst>
        </pc:picChg>
        <pc:picChg chg="add mod">
          <ac:chgData name="Michael A Fudge Jr" userId="133895e8-240b-4811-850e-9cf94297d089" providerId="ADAL" clId="{A410D8DE-61AB-4F63-A634-CDA6BFEDA42B}" dt="2020-07-22T14:48:05.220" v="243" actId="26606"/>
          <ac:picMkLst>
            <pc:docMk/>
            <pc:sldMk cId="348306751" sldId="259"/>
            <ac:picMk id="6" creationId="{D2C860C0-70FA-4F2C-9B3A-897851D4E7F6}"/>
          </ac:picMkLst>
        </pc:picChg>
      </pc:sldChg>
      <pc:sldChg chg="addSp delSp modSp mod setBg modAnim">
        <pc:chgData name="Michael A Fudge Jr" userId="133895e8-240b-4811-850e-9cf94297d089" providerId="ADAL" clId="{A410D8DE-61AB-4F63-A634-CDA6BFEDA42B}" dt="2020-07-22T15:29:30.625" v="1378"/>
        <pc:sldMkLst>
          <pc:docMk/>
          <pc:sldMk cId="4025852525" sldId="260"/>
        </pc:sldMkLst>
        <pc:spChg chg="mod">
          <ac:chgData name="Michael A Fudge Jr" userId="133895e8-240b-4811-850e-9cf94297d089" providerId="ADAL" clId="{A410D8DE-61AB-4F63-A634-CDA6BFEDA42B}" dt="2020-07-22T15:28:34.316" v="1373" actId="20577"/>
          <ac:spMkLst>
            <pc:docMk/>
            <pc:sldMk cId="4025852525" sldId="260"/>
            <ac:spMk id="2" creationId="{2F27C2E7-D0B1-46C6-9CE7-126F141E50EF}"/>
          </ac:spMkLst>
        </pc:spChg>
        <pc:spChg chg="mod">
          <ac:chgData name="Michael A Fudge Jr" userId="133895e8-240b-4811-850e-9cf94297d089" providerId="ADAL" clId="{A410D8DE-61AB-4F63-A634-CDA6BFEDA42B}" dt="2020-07-22T15:12:15.939" v="942" actId="20577"/>
          <ac:spMkLst>
            <pc:docMk/>
            <pc:sldMk cId="4025852525" sldId="260"/>
            <ac:spMk id="3" creationId="{5CFACD69-AC45-4008-9F4E-BF93EF15B7B6}"/>
          </ac:spMkLst>
        </pc:spChg>
        <pc:spChg chg="mod">
          <ac:chgData name="Michael A Fudge Jr" userId="133895e8-240b-4811-850e-9cf94297d089" providerId="ADAL" clId="{A410D8DE-61AB-4F63-A634-CDA6BFEDA42B}" dt="2020-07-22T15:10:21.492" v="819" actId="1076"/>
          <ac:spMkLst>
            <pc:docMk/>
            <pc:sldMk cId="4025852525" sldId="260"/>
            <ac:spMk id="10" creationId="{BC57E5F7-451F-4806-80CA-23EFC1F1A858}"/>
          </ac:spMkLst>
        </pc:spChg>
        <pc:spChg chg="mod">
          <ac:chgData name="Michael A Fudge Jr" userId="133895e8-240b-4811-850e-9cf94297d089" providerId="ADAL" clId="{A410D8DE-61AB-4F63-A634-CDA6BFEDA42B}" dt="2020-07-22T15:10:21.492" v="819" actId="1076"/>
          <ac:spMkLst>
            <pc:docMk/>
            <pc:sldMk cId="4025852525" sldId="260"/>
            <ac:spMk id="11" creationId="{10FD9728-ECE6-4728-BBE9-362CE14CF51B}"/>
          </ac:spMkLst>
        </pc:spChg>
        <pc:spChg chg="mod">
          <ac:chgData name="Michael A Fudge Jr" userId="133895e8-240b-4811-850e-9cf94297d089" providerId="ADAL" clId="{A410D8DE-61AB-4F63-A634-CDA6BFEDA42B}" dt="2020-07-22T15:10:21.492" v="819" actId="1076"/>
          <ac:spMkLst>
            <pc:docMk/>
            <pc:sldMk cId="4025852525" sldId="260"/>
            <ac:spMk id="12" creationId="{76D9B773-957D-450A-8D72-461B477FD085}"/>
          </ac:spMkLst>
        </pc:spChg>
        <pc:spChg chg="mod">
          <ac:chgData name="Michael A Fudge Jr" userId="133895e8-240b-4811-850e-9cf94297d089" providerId="ADAL" clId="{A410D8DE-61AB-4F63-A634-CDA6BFEDA42B}" dt="2020-07-22T15:10:21.492" v="819" actId="1076"/>
          <ac:spMkLst>
            <pc:docMk/>
            <pc:sldMk cId="4025852525" sldId="260"/>
            <ac:spMk id="13" creationId="{F70F5F3E-A656-4DC5-ADFE-B127D2C092E7}"/>
          </ac:spMkLst>
        </pc:spChg>
        <pc:spChg chg="mod">
          <ac:chgData name="Michael A Fudge Jr" userId="133895e8-240b-4811-850e-9cf94297d089" providerId="ADAL" clId="{A410D8DE-61AB-4F63-A634-CDA6BFEDA42B}" dt="2020-07-22T15:10:21.492" v="819" actId="1076"/>
          <ac:spMkLst>
            <pc:docMk/>
            <pc:sldMk cId="4025852525" sldId="260"/>
            <ac:spMk id="14" creationId="{140826A4-609C-4D55-9614-1BE5BD888A98}"/>
          </ac:spMkLst>
        </pc:spChg>
        <pc:spChg chg="add del">
          <ac:chgData name="Michael A Fudge Jr" userId="133895e8-240b-4811-850e-9cf94297d089" providerId="ADAL" clId="{A410D8DE-61AB-4F63-A634-CDA6BFEDA42B}" dt="2020-07-22T15:05:10.835" v="740" actId="26606"/>
          <ac:spMkLst>
            <pc:docMk/>
            <pc:sldMk cId="4025852525" sldId="260"/>
            <ac:spMk id="21" creationId="{59A309A7-1751-4ABE-A3C1-EEC40366AD89}"/>
          </ac:spMkLst>
        </pc:spChg>
        <pc:spChg chg="add del">
          <ac:chgData name="Michael A Fudge Jr" userId="133895e8-240b-4811-850e-9cf94297d089" providerId="ADAL" clId="{A410D8DE-61AB-4F63-A634-CDA6BFEDA42B}" dt="2020-07-22T15:05:10.835" v="740" actId="26606"/>
          <ac:spMkLst>
            <pc:docMk/>
            <pc:sldMk cId="4025852525" sldId="260"/>
            <ac:spMk id="23" creationId="{967D8EB6-EAE1-4F9C-B398-83321E287204}"/>
          </ac:spMkLst>
        </pc:spChg>
        <pc:picChg chg="add del">
          <ac:chgData name="Michael A Fudge Jr" userId="133895e8-240b-4811-850e-9cf94297d089" providerId="ADAL" clId="{A410D8DE-61AB-4F63-A634-CDA6BFEDA42B}" dt="2020-07-22T15:05:10.835" v="740" actId="26606"/>
          <ac:picMkLst>
            <pc:docMk/>
            <pc:sldMk cId="4025852525" sldId="260"/>
            <ac:picMk id="18" creationId="{C5C2C91C-0362-42C2-8FCD-3A2AEFBD66C0}"/>
          </ac:picMkLst>
        </pc:picChg>
      </pc:sldChg>
      <pc:sldChg chg="modSp mod modAnim">
        <pc:chgData name="Michael A Fudge Jr" userId="133895e8-240b-4811-850e-9cf94297d089" providerId="ADAL" clId="{A410D8DE-61AB-4F63-A634-CDA6BFEDA42B}" dt="2020-07-22T15:33:05.298" v="1400" actId="207"/>
        <pc:sldMkLst>
          <pc:docMk/>
          <pc:sldMk cId="4111737936" sldId="261"/>
        </pc:sldMkLst>
        <pc:spChg chg="mod">
          <ac:chgData name="Michael A Fudge Jr" userId="133895e8-240b-4811-850e-9cf94297d089" providerId="ADAL" clId="{A410D8DE-61AB-4F63-A634-CDA6BFEDA42B}" dt="2020-07-22T15:32:46.544" v="1397" actId="207"/>
          <ac:spMkLst>
            <pc:docMk/>
            <pc:sldMk cId="4111737936" sldId="261"/>
            <ac:spMk id="22" creationId="{CC530C17-6724-41AD-A886-BBDD802FF3A8}"/>
          </ac:spMkLst>
        </pc:spChg>
        <pc:spChg chg="mod">
          <ac:chgData name="Michael A Fudge Jr" userId="133895e8-240b-4811-850e-9cf94297d089" providerId="ADAL" clId="{A410D8DE-61AB-4F63-A634-CDA6BFEDA42B}" dt="2020-07-22T15:32:46.544" v="1397" actId="207"/>
          <ac:spMkLst>
            <pc:docMk/>
            <pc:sldMk cId="4111737936" sldId="261"/>
            <ac:spMk id="23" creationId="{94C0E1B3-7F2E-4F79-A58E-E807688D2DC3}"/>
          </ac:spMkLst>
        </pc:spChg>
        <pc:spChg chg="mod">
          <ac:chgData name="Michael A Fudge Jr" userId="133895e8-240b-4811-850e-9cf94297d089" providerId="ADAL" clId="{A410D8DE-61AB-4F63-A634-CDA6BFEDA42B}" dt="2020-07-22T15:33:02.515" v="1399" actId="207"/>
          <ac:spMkLst>
            <pc:docMk/>
            <pc:sldMk cId="4111737936" sldId="261"/>
            <ac:spMk id="24" creationId="{F7730229-614B-409E-BB88-39B6C734FCCF}"/>
          </ac:spMkLst>
        </pc:spChg>
        <pc:spChg chg="mod">
          <ac:chgData name="Michael A Fudge Jr" userId="133895e8-240b-4811-850e-9cf94297d089" providerId="ADAL" clId="{A410D8DE-61AB-4F63-A634-CDA6BFEDA42B}" dt="2020-07-22T15:32:46.544" v="1397" actId="207"/>
          <ac:spMkLst>
            <pc:docMk/>
            <pc:sldMk cId="4111737936" sldId="261"/>
            <ac:spMk id="29" creationId="{B7351727-30A7-4880-A935-6EE7BF2A7CA4}"/>
          </ac:spMkLst>
        </pc:spChg>
        <pc:spChg chg="mod">
          <ac:chgData name="Michael A Fudge Jr" userId="133895e8-240b-4811-850e-9cf94297d089" providerId="ADAL" clId="{A410D8DE-61AB-4F63-A634-CDA6BFEDA42B}" dt="2020-07-22T15:32:46.544" v="1397" actId="207"/>
          <ac:spMkLst>
            <pc:docMk/>
            <pc:sldMk cId="4111737936" sldId="261"/>
            <ac:spMk id="30" creationId="{10E64B36-BCF0-4D10-BA0F-5CA0260E37CD}"/>
          </ac:spMkLst>
        </pc:spChg>
        <pc:spChg chg="mod">
          <ac:chgData name="Michael A Fudge Jr" userId="133895e8-240b-4811-850e-9cf94297d089" providerId="ADAL" clId="{A410D8DE-61AB-4F63-A634-CDA6BFEDA42B}" dt="2020-07-22T15:33:05.298" v="1400" actId="207"/>
          <ac:spMkLst>
            <pc:docMk/>
            <pc:sldMk cId="4111737936" sldId="261"/>
            <ac:spMk id="31" creationId="{7AAEEE48-F8E0-4132-82CA-C1F2C01672CA}"/>
          </ac:spMkLst>
        </pc:spChg>
        <pc:cxnChg chg="mod">
          <ac:chgData name="Michael A Fudge Jr" userId="133895e8-240b-4811-850e-9cf94297d089" providerId="ADAL" clId="{A410D8DE-61AB-4F63-A634-CDA6BFEDA42B}" dt="2020-07-22T15:31:51.883" v="1393" actId="1582"/>
          <ac:cxnSpMkLst>
            <pc:docMk/>
            <pc:sldMk cId="4111737936" sldId="261"/>
            <ac:cxnSpMk id="36" creationId="{BE53381F-225F-4774-9FF6-B9BB5F0142A2}"/>
          </ac:cxnSpMkLst>
        </pc:cxnChg>
      </pc:sldChg>
      <pc:sldChg chg="addSp modSp mod modAnim">
        <pc:chgData name="Michael A Fudge Jr" userId="133895e8-240b-4811-850e-9cf94297d089" providerId="ADAL" clId="{A410D8DE-61AB-4F63-A634-CDA6BFEDA42B}" dt="2020-07-22T15:30:21.132" v="1385" actId="13822"/>
        <pc:sldMkLst>
          <pc:docMk/>
          <pc:sldMk cId="2847387876" sldId="262"/>
        </pc:sldMkLst>
        <pc:spChg chg="mod">
          <ac:chgData name="Michael A Fudge Jr" userId="133895e8-240b-4811-850e-9cf94297d089" providerId="ADAL" clId="{A410D8DE-61AB-4F63-A634-CDA6BFEDA42B}" dt="2020-07-22T15:30:21.132" v="1385" actId="13822"/>
          <ac:spMkLst>
            <pc:docMk/>
            <pc:sldMk cId="2847387876" sldId="262"/>
            <ac:spMk id="6" creationId="{9D4246D1-4D0F-49B9-AA6B-764E4655CFAF}"/>
          </ac:spMkLst>
        </pc:spChg>
        <pc:spChg chg="mod">
          <ac:chgData name="Michael A Fudge Jr" userId="133895e8-240b-4811-850e-9cf94297d089" providerId="ADAL" clId="{A410D8DE-61AB-4F63-A634-CDA6BFEDA42B}" dt="2020-07-22T15:09:12.238" v="818" actId="164"/>
          <ac:spMkLst>
            <pc:docMk/>
            <pc:sldMk cId="2847387876" sldId="262"/>
            <ac:spMk id="8" creationId="{0994F0B0-690A-4963-BA5D-EEF5FAAC3AFA}"/>
          </ac:spMkLst>
        </pc:spChg>
        <pc:spChg chg="mod">
          <ac:chgData name="Michael A Fudge Jr" userId="133895e8-240b-4811-850e-9cf94297d089" providerId="ADAL" clId="{A410D8DE-61AB-4F63-A634-CDA6BFEDA42B}" dt="2020-07-22T15:30:18.039" v="1384" actId="208"/>
          <ac:spMkLst>
            <pc:docMk/>
            <pc:sldMk cId="2847387876" sldId="262"/>
            <ac:spMk id="9" creationId="{FB067EB4-F077-4641-9B8B-BDF7738517CC}"/>
          </ac:spMkLst>
        </pc:spChg>
        <pc:spChg chg="mod">
          <ac:chgData name="Michael A Fudge Jr" userId="133895e8-240b-4811-850e-9cf94297d089" providerId="ADAL" clId="{A410D8DE-61AB-4F63-A634-CDA6BFEDA42B}" dt="2020-07-22T15:30:11.096" v="1383" actId="208"/>
          <ac:spMkLst>
            <pc:docMk/>
            <pc:sldMk cId="2847387876" sldId="262"/>
            <ac:spMk id="10" creationId="{CB22D6D6-921D-4F71-A4E7-7E57A1D91A18}"/>
          </ac:spMkLst>
        </pc:spChg>
        <pc:spChg chg="mod">
          <ac:chgData name="Michael A Fudge Jr" userId="133895e8-240b-4811-850e-9cf94297d089" providerId="ADAL" clId="{A410D8DE-61AB-4F63-A634-CDA6BFEDA42B}" dt="2020-07-22T15:12:34.863" v="943" actId="164"/>
          <ac:spMkLst>
            <pc:docMk/>
            <pc:sldMk cId="2847387876" sldId="262"/>
            <ac:spMk id="11" creationId="{08FA05D8-43D2-41EE-8AD9-F02C4BCE7B42}"/>
          </ac:spMkLst>
        </pc:spChg>
        <pc:spChg chg="mod">
          <ac:chgData name="Michael A Fudge Jr" userId="133895e8-240b-4811-850e-9cf94297d089" providerId="ADAL" clId="{A410D8DE-61AB-4F63-A634-CDA6BFEDA42B}" dt="2020-07-22T15:12:40.253" v="944" actId="164"/>
          <ac:spMkLst>
            <pc:docMk/>
            <pc:sldMk cId="2847387876" sldId="262"/>
            <ac:spMk id="12" creationId="{B0815778-52E4-42CE-8BB7-56710B9F809E}"/>
          </ac:spMkLst>
        </pc:spChg>
        <pc:spChg chg="mod">
          <ac:chgData name="Michael A Fudge Jr" userId="133895e8-240b-4811-850e-9cf94297d089" providerId="ADAL" clId="{A410D8DE-61AB-4F63-A634-CDA6BFEDA42B}" dt="2020-07-22T15:09:12.238" v="818" actId="164"/>
          <ac:spMkLst>
            <pc:docMk/>
            <pc:sldMk cId="2847387876" sldId="262"/>
            <ac:spMk id="13" creationId="{6CBE4BF5-3D11-486B-B93C-33CA20E302F9}"/>
          </ac:spMkLst>
        </pc:spChg>
        <pc:spChg chg="mod">
          <ac:chgData name="Michael A Fudge Jr" userId="133895e8-240b-4811-850e-9cf94297d089" providerId="ADAL" clId="{A410D8DE-61AB-4F63-A634-CDA6BFEDA42B}" dt="2020-07-22T15:30:21.132" v="1385" actId="13822"/>
          <ac:spMkLst>
            <pc:docMk/>
            <pc:sldMk cId="2847387876" sldId="262"/>
            <ac:spMk id="14" creationId="{FF53CC49-91DA-40D2-B066-AD6D5B3EC2F1}"/>
          </ac:spMkLst>
        </pc:spChg>
        <pc:spChg chg="mod">
          <ac:chgData name="Michael A Fudge Jr" userId="133895e8-240b-4811-850e-9cf94297d089" providerId="ADAL" clId="{A410D8DE-61AB-4F63-A634-CDA6BFEDA42B}" dt="2020-07-22T15:30:21.132" v="1385" actId="13822"/>
          <ac:spMkLst>
            <pc:docMk/>
            <pc:sldMk cId="2847387876" sldId="262"/>
            <ac:spMk id="15" creationId="{CC728ED7-32A0-4CD7-B32A-56DB490FF207}"/>
          </ac:spMkLst>
        </pc:spChg>
        <pc:spChg chg="mod">
          <ac:chgData name="Michael A Fudge Jr" userId="133895e8-240b-4811-850e-9cf94297d089" providerId="ADAL" clId="{A410D8DE-61AB-4F63-A634-CDA6BFEDA42B}" dt="2020-07-22T15:30:21.132" v="1385" actId="13822"/>
          <ac:spMkLst>
            <pc:docMk/>
            <pc:sldMk cId="2847387876" sldId="262"/>
            <ac:spMk id="16" creationId="{95073DDA-4781-42BD-AAFF-2E96F6F10D1F}"/>
          </ac:spMkLst>
        </pc:spChg>
        <pc:grpChg chg="add mod">
          <ac:chgData name="Michael A Fudge Jr" userId="133895e8-240b-4811-850e-9cf94297d089" providerId="ADAL" clId="{A410D8DE-61AB-4F63-A634-CDA6BFEDA42B}" dt="2020-07-22T15:12:40.253" v="944" actId="164"/>
          <ac:grpSpMkLst>
            <pc:docMk/>
            <pc:sldMk cId="2847387876" sldId="262"/>
            <ac:grpSpMk id="2" creationId="{568F3C39-8778-48AF-AEF2-6FF2CA304DE1}"/>
          </ac:grpSpMkLst>
        </pc:grpChg>
        <pc:grpChg chg="add mod">
          <ac:chgData name="Michael A Fudge Jr" userId="133895e8-240b-4811-850e-9cf94297d089" providerId="ADAL" clId="{A410D8DE-61AB-4F63-A634-CDA6BFEDA42B}" dt="2020-07-22T15:12:34.863" v="943" actId="164"/>
          <ac:grpSpMkLst>
            <pc:docMk/>
            <pc:sldMk cId="2847387876" sldId="262"/>
            <ac:grpSpMk id="3" creationId="{F56A6768-559E-4EF6-A2A3-CBCAE2A81FF1}"/>
          </ac:grpSpMkLst>
        </pc:grpChg>
        <pc:grpChg chg="add mod">
          <ac:chgData name="Michael A Fudge Jr" userId="133895e8-240b-4811-850e-9cf94297d089" providerId="ADAL" clId="{A410D8DE-61AB-4F63-A634-CDA6BFEDA42B}" dt="2020-07-22T15:12:40.253" v="944" actId="164"/>
          <ac:grpSpMkLst>
            <pc:docMk/>
            <pc:sldMk cId="2847387876" sldId="262"/>
            <ac:grpSpMk id="4" creationId="{612AEFD9-2193-481F-AD55-26394A2ECB32}"/>
          </ac:grpSpMkLst>
        </pc:grpChg>
        <pc:grpChg chg="add mod">
          <ac:chgData name="Michael A Fudge Jr" userId="133895e8-240b-4811-850e-9cf94297d089" providerId="ADAL" clId="{A410D8DE-61AB-4F63-A634-CDA6BFEDA42B}" dt="2020-07-22T15:13:01.460" v="945" actId="164"/>
          <ac:grpSpMkLst>
            <pc:docMk/>
            <pc:sldMk cId="2847387876" sldId="262"/>
            <ac:grpSpMk id="17" creationId="{8E97A643-F278-41FD-BF5B-46BE6102B1C8}"/>
          </ac:grpSpMkLst>
        </pc:grpChg>
        <pc:picChg chg="mod">
          <ac:chgData name="Michael A Fudge Jr" userId="133895e8-240b-4811-850e-9cf94297d089" providerId="ADAL" clId="{A410D8DE-61AB-4F63-A634-CDA6BFEDA42B}" dt="2020-07-22T15:12:34.863" v="943" actId="164"/>
          <ac:picMkLst>
            <pc:docMk/>
            <pc:sldMk cId="2847387876" sldId="262"/>
            <ac:picMk id="7" creationId="{9C4E080F-1B90-4F73-8F39-8BB63EFE3A88}"/>
          </ac:picMkLst>
        </pc:picChg>
      </pc:sldChg>
      <pc:sldChg chg="del">
        <pc:chgData name="Michael A Fudge Jr" userId="133895e8-240b-4811-850e-9cf94297d089" providerId="ADAL" clId="{A410D8DE-61AB-4F63-A634-CDA6BFEDA42B}" dt="2020-07-22T15:21:41.289" v="1107" actId="47"/>
        <pc:sldMkLst>
          <pc:docMk/>
          <pc:sldMk cId="2606811194" sldId="263"/>
        </pc:sldMkLst>
      </pc:sldChg>
      <pc:sldChg chg="modSp mod modAnim">
        <pc:chgData name="Michael A Fudge Jr" userId="133895e8-240b-4811-850e-9cf94297d089" providerId="ADAL" clId="{A410D8DE-61AB-4F63-A634-CDA6BFEDA42B}" dt="2020-07-22T15:48:19.374" v="2311" actId="20577"/>
        <pc:sldMkLst>
          <pc:docMk/>
          <pc:sldMk cId="10666855" sldId="264"/>
        </pc:sldMkLst>
        <pc:spChg chg="mod">
          <ac:chgData name="Michael A Fudge Jr" userId="133895e8-240b-4811-850e-9cf94297d089" providerId="ADAL" clId="{A410D8DE-61AB-4F63-A634-CDA6BFEDA42B}" dt="2020-07-22T15:48:19.374" v="2311" actId="20577"/>
          <ac:spMkLst>
            <pc:docMk/>
            <pc:sldMk cId="10666855" sldId="264"/>
            <ac:spMk id="3" creationId="{EC9F4669-67EE-4758-B09D-8A6E51F6312A}"/>
          </ac:spMkLst>
        </pc:spChg>
      </pc:sldChg>
      <pc:sldChg chg="del">
        <pc:chgData name="Michael A Fudge Jr" userId="133895e8-240b-4811-850e-9cf94297d089" providerId="ADAL" clId="{A410D8DE-61AB-4F63-A634-CDA6BFEDA42B}" dt="2020-07-22T15:44:35.989" v="2007" actId="47"/>
        <pc:sldMkLst>
          <pc:docMk/>
          <pc:sldMk cId="2835228341" sldId="265"/>
        </pc:sldMkLst>
      </pc:sldChg>
      <pc:sldChg chg="addSp delSp modSp add del mod modClrScheme modAnim chgLayout">
        <pc:chgData name="Michael A Fudge Jr" userId="133895e8-240b-4811-850e-9cf94297d089" providerId="ADAL" clId="{A410D8DE-61AB-4F63-A634-CDA6BFEDA42B}" dt="2020-07-22T15:55:06.012" v="2684" actId="47"/>
        <pc:sldMkLst>
          <pc:docMk/>
          <pc:sldMk cId="1714451198" sldId="266"/>
        </pc:sldMkLst>
        <pc:spChg chg="mod ord">
          <ac:chgData name="Michael A Fudge Jr" userId="133895e8-240b-4811-850e-9cf94297d089" providerId="ADAL" clId="{A410D8DE-61AB-4F63-A634-CDA6BFEDA42B}" dt="2020-07-22T15:49:53.683" v="2374" actId="700"/>
          <ac:spMkLst>
            <pc:docMk/>
            <pc:sldMk cId="1714451198" sldId="266"/>
            <ac:spMk id="2" creationId="{AF7C5AB2-A004-4000-8DBC-99A3EA92A5A8}"/>
          </ac:spMkLst>
        </pc:spChg>
        <pc:spChg chg="mod ord">
          <ac:chgData name="Michael A Fudge Jr" userId="133895e8-240b-4811-850e-9cf94297d089" providerId="ADAL" clId="{A410D8DE-61AB-4F63-A634-CDA6BFEDA42B}" dt="2020-07-22T15:51:45.992" v="2643" actId="20577"/>
          <ac:spMkLst>
            <pc:docMk/>
            <pc:sldMk cId="1714451198" sldId="266"/>
            <ac:spMk id="3" creationId="{2FDA75F4-0E56-4C57-BDD8-F52AC40313D9}"/>
          </ac:spMkLst>
        </pc:spChg>
        <pc:spChg chg="add del mod ord">
          <ac:chgData name="Michael A Fudge Jr" userId="133895e8-240b-4811-850e-9cf94297d089" providerId="ADAL" clId="{A410D8DE-61AB-4F63-A634-CDA6BFEDA42B}" dt="2020-07-22T15:50:02.049" v="2377"/>
          <ac:spMkLst>
            <pc:docMk/>
            <pc:sldMk cId="1714451198" sldId="266"/>
            <ac:spMk id="5" creationId="{998E3769-9A12-4CAE-A0DD-4F9A1018EFB0}"/>
          </ac:spMkLst>
        </pc:spChg>
        <pc:graphicFrameChg chg="add del mod modGraphic">
          <ac:chgData name="Michael A Fudge Jr" userId="133895e8-240b-4811-850e-9cf94297d089" providerId="ADAL" clId="{A410D8DE-61AB-4F63-A634-CDA6BFEDA42B}" dt="2020-07-22T15:49:59.271" v="2376" actId="21"/>
          <ac:graphicFrameMkLst>
            <pc:docMk/>
            <pc:sldMk cId="1714451198" sldId="266"/>
            <ac:graphicFrameMk id="4" creationId="{1945B8CA-38FD-4A2B-998E-0561F084F0C9}"/>
          </ac:graphicFrameMkLst>
        </pc:graphicFrameChg>
        <pc:graphicFrameChg chg="add mod">
          <ac:chgData name="Michael A Fudge Jr" userId="133895e8-240b-4811-850e-9cf94297d089" providerId="ADAL" clId="{A410D8DE-61AB-4F63-A634-CDA6BFEDA42B}" dt="2020-07-22T15:50:02.049" v="2377"/>
          <ac:graphicFrameMkLst>
            <pc:docMk/>
            <pc:sldMk cId="1714451198" sldId="266"/>
            <ac:graphicFrameMk id="6" creationId="{0C3376C1-AF01-4BC4-A02F-CDD7AB0AC4B5}"/>
          </ac:graphicFrameMkLst>
        </pc:graphicFrameChg>
      </pc:sldChg>
      <pc:sldChg chg="del">
        <pc:chgData name="Michael A Fudge Jr" userId="133895e8-240b-4811-850e-9cf94297d089" providerId="ADAL" clId="{A410D8DE-61AB-4F63-A634-CDA6BFEDA42B}" dt="2020-07-22T15:44:41.379" v="2008" actId="47"/>
        <pc:sldMkLst>
          <pc:docMk/>
          <pc:sldMk cId="1608770706" sldId="267"/>
        </pc:sldMkLst>
      </pc:sldChg>
      <pc:sldChg chg="addSp modSp mod setBg">
        <pc:chgData name="Michael A Fudge Jr" userId="133895e8-240b-4811-850e-9cf94297d089" providerId="ADAL" clId="{A410D8DE-61AB-4F63-A634-CDA6BFEDA42B}" dt="2020-07-22T14:46:19.324" v="231" actId="26606"/>
        <pc:sldMkLst>
          <pc:docMk/>
          <pc:sldMk cId="671165577" sldId="268"/>
        </pc:sldMkLst>
        <pc:spChg chg="mod">
          <ac:chgData name="Michael A Fudge Jr" userId="133895e8-240b-4811-850e-9cf94297d089" providerId="ADAL" clId="{A410D8DE-61AB-4F63-A634-CDA6BFEDA42B}" dt="2020-07-22T14:46:19.324" v="231" actId="26606"/>
          <ac:spMkLst>
            <pc:docMk/>
            <pc:sldMk cId="671165577" sldId="268"/>
            <ac:spMk id="2" creationId="{5AFBC50D-4808-4F7C-8282-E846C8828770}"/>
          </ac:spMkLst>
        </pc:spChg>
        <pc:spChg chg="mod">
          <ac:chgData name="Michael A Fudge Jr" userId="133895e8-240b-4811-850e-9cf94297d089" providerId="ADAL" clId="{A410D8DE-61AB-4F63-A634-CDA6BFEDA42B}" dt="2020-07-22T14:46:19.324" v="231" actId="26606"/>
          <ac:spMkLst>
            <pc:docMk/>
            <pc:sldMk cId="671165577" sldId="268"/>
            <ac:spMk id="3" creationId="{1ECB91DB-6034-4025-9762-F2144BB1DB51}"/>
          </ac:spMkLst>
        </pc:spChg>
        <pc:spChg chg="add">
          <ac:chgData name="Michael A Fudge Jr" userId="133895e8-240b-4811-850e-9cf94297d089" providerId="ADAL" clId="{A410D8DE-61AB-4F63-A634-CDA6BFEDA42B}" dt="2020-07-22T14:46:19.324" v="231" actId="26606"/>
          <ac:spMkLst>
            <pc:docMk/>
            <pc:sldMk cId="671165577" sldId="268"/>
            <ac:spMk id="8" creationId="{76EFD3D9-44F0-4267-BCC1-1613E79D8274}"/>
          </ac:spMkLst>
        </pc:spChg>
        <pc:spChg chg="add">
          <ac:chgData name="Michael A Fudge Jr" userId="133895e8-240b-4811-850e-9cf94297d089" providerId="ADAL" clId="{A410D8DE-61AB-4F63-A634-CDA6BFEDA42B}" dt="2020-07-22T14:46:19.324" v="231" actId="26606"/>
          <ac:spMkLst>
            <pc:docMk/>
            <pc:sldMk cId="671165577" sldId="268"/>
            <ac:spMk id="10" creationId="{A779A851-95D6-41AF-937A-B0E4B7F6FA8D}"/>
          </ac:spMkLst>
        </pc:spChg>
        <pc:spChg chg="add">
          <ac:chgData name="Michael A Fudge Jr" userId="133895e8-240b-4811-850e-9cf94297d089" providerId="ADAL" clId="{A410D8DE-61AB-4F63-A634-CDA6BFEDA42B}" dt="2020-07-22T14:46:19.324" v="231" actId="26606"/>
          <ac:spMkLst>
            <pc:docMk/>
            <pc:sldMk cId="671165577" sldId="268"/>
            <ac:spMk id="12" creationId="{953FB2E7-B6CB-429C-81EB-D9516D6D5C8D}"/>
          </ac:spMkLst>
        </pc:spChg>
        <pc:spChg chg="add">
          <ac:chgData name="Michael A Fudge Jr" userId="133895e8-240b-4811-850e-9cf94297d089" providerId="ADAL" clId="{A410D8DE-61AB-4F63-A634-CDA6BFEDA42B}" dt="2020-07-22T14:46:19.324" v="231" actId="26606"/>
          <ac:spMkLst>
            <pc:docMk/>
            <pc:sldMk cId="671165577" sldId="268"/>
            <ac:spMk id="14" creationId="{2EC40DB1-B719-4A13-9A4D-0966B4B27866}"/>
          </ac:spMkLst>
        </pc:spChg>
        <pc:spChg chg="add">
          <ac:chgData name="Michael A Fudge Jr" userId="133895e8-240b-4811-850e-9cf94297d089" providerId="ADAL" clId="{A410D8DE-61AB-4F63-A634-CDA6BFEDA42B}" dt="2020-07-22T14:46:19.324" v="231" actId="26606"/>
          <ac:spMkLst>
            <pc:docMk/>
            <pc:sldMk cId="671165577" sldId="268"/>
            <ac:spMk id="16" creationId="{82211336-CFF3-412D-868A-6679C1004C45}"/>
          </ac:spMkLst>
        </pc:spChg>
      </pc:sldChg>
      <pc:sldChg chg="addSp delSp modSp new del mod">
        <pc:chgData name="Michael A Fudge Jr" userId="133895e8-240b-4811-850e-9cf94297d089" providerId="ADAL" clId="{A410D8DE-61AB-4F63-A634-CDA6BFEDA42B}" dt="2020-07-22T15:04:18.041" v="738" actId="47"/>
        <pc:sldMkLst>
          <pc:docMk/>
          <pc:sldMk cId="1425894883" sldId="269"/>
        </pc:sldMkLst>
        <pc:spChg chg="mod">
          <ac:chgData name="Michael A Fudge Jr" userId="133895e8-240b-4811-850e-9cf94297d089" providerId="ADAL" clId="{A410D8DE-61AB-4F63-A634-CDA6BFEDA42B}" dt="2020-07-22T14:43:58.236" v="220" actId="20577"/>
          <ac:spMkLst>
            <pc:docMk/>
            <pc:sldMk cId="1425894883" sldId="269"/>
            <ac:spMk id="2" creationId="{A708A549-E8DD-4DAE-BA1D-CFFF63B72034}"/>
          </ac:spMkLst>
        </pc:spChg>
        <pc:spChg chg="del">
          <ac:chgData name="Michael A Fudge Jr" userId="133895e8-240b-4811-850e-9cf94297d089" providerId="ADAL" clId="{A410D8DE-61AB-4F63-A634-CDA6BFEDA42B}" dt="2020-07-22T14:44:02.827" v="221"/>
          <ac:spMkLst>
            <pc:docMk/>
            <pc:sldMk cId="1425894883" sldId="269"/>
            <ac:spMk id="3" creationId="{4860782E-6EA9-49D4-9740-923DE5C5349D}"/>
          </ac:spMkLst>
        </pc:spChg>
        <pc:spChg chg="add del mod">
          <ac:chgData name="Michael A Fudge Jr" userId="133895e8-240b-4811-850e-9cf94297d089" providerId="ADAL" clId="{A410D8DE-61AB-4F63-A634-CDA6BFEDA42B}" dt="2020-07-22T14:44:52.808" v="224" actId="478"/>
          <ac:spMkLst>
            <pc:docMk/>
            <pc:sldMk cId="1425894883" sldId="269"/>
            <ac:spMk id="4" creationId="{BC9FE179-218F-4BEF-85A8-76286B8280DE}"/>
          </ac:spMkLst>
        </pc:spChg>
        <pc:picChg chg="add del mod">
          <ac:chgData name="Michael A Fudge Jr" userId="133895e8-240b-4811-850e-9cf94297d089" providerId="ADAL" clId="{A410D8DE-61AB-4F63-A634-CDA6BFEDA42B}" dt="2020-07-22T14:44:49.757" v="223" actId="478"/>
          <ac:picMkLst>
            <pc:docMk/>
            <pc:sldMk cId="1425894883" sldId="269"/>
            <ac:picMk id="1026" creationId="{B399E96E-409B-4199-BE2B-B83844514ABD}"/>
          </ac:picMkLst>
        </pc:picChg>
        <pc:picChg chg="add del mod">
          <ac:chgData name="Michael A Fudge Jr" userId="133895e8-240b-4811-850e-9cf94297d089" providerId="ADAL" clId="{A410D8DE-61AB-4F63-A634-CDA6BFEDA42B}" dt="2020-07-22T14:49:18.658" v="257" actId="21"/>
          <ac:picMkLst>
            <pc:docMk/>
            <pc:sldMk cId="1425894883" sldId="269"/>
            <ac:picMk id="1028" creationId="{090CA66F-54D9-4D74-9105-A4506F70EE9E}"/>
          </ac:picMkLst>
        </pc:picChg>
      </pc:sldChg>
      <pc:sldChg chg="add del">
        <pc:chgData name="Michael A Fudge Jr" userId="133895e8-240b-4811-850e-9cf94297d089" providerId="ADAL" clId="{A410D8DE-61AB-4F63-A634-CDA6BFEDA42B}" dt="2020-07-22T14:49:14.944" v="256" actId="47"/>
        <pc:sldMkLst>
          <pc:docMk/>
          <pc:sldMk cId="2813961386" sldId="270"/>
        </pc:sldMkLst>
      </pc:sldChg>
      <pc:sldChg chg="addSp delSp modSp add mod modNotesTx">
        <pc:chgData name="Michael A Fudge Jr" userId="133895e8-240b-4811-850e-9cf94297d089" providerId="ADAL" clId="{A410D8DE-61AB-4F63-A634-CDA6BFEDA42B}" dt="2020-07-22T15:24:16.738" v="1292" actId="20577"/>
        <pc:sldMkLst>
          <pc:docMk/>
          <pc:sldMk cId="96570146" sldId="271"/>
        </pc:sldMkLst>
        <pc:spChg chg="mod">
          <ac:chgData name="Michael A Fudge Jr" userId="133895e8-240b-4811-850e-9cf94297d089" providerId="ADAL" clId="{A410D8DE-61AB-4F63-A634-CDA6BFEDA42B}" dt="2020-07-22T14:59:45.538" v="442" actId="1076"/>
          <ac:spMkLst>
            <pc:docMk/>
            <pc:sldMk cId="96570146" sldId="271"/>
            <ac:spMk id="3" creationId="{23BFC44E-10DC-44C2-99E8-3D541093BB67}"/>
          </ac:spMkLst>
        </pc:spChg>
        <pc:picChg chg="add del mod">
          <ac:chgData name="Michael A Fudge Jr" userId="133895e8-240b-4811-850e-9cf94297d089" providerId="ADAL" clId="{A410D8DE-61AB-4F63-A634-CDA6BFEDA42B}" dt="2020-07-22T14:49:34.583" v="262"/>
          <ac:picMkLst>
            <pc:docMk/>
            <pc:sldMk cId="96570146" sldId="271"/>
            <ac:picMk id="7" creationId="{5DC461FB-1B35-467E-ABE3-710DDAE72948}"/>
          </ac:picMkLst>
        </pc:picChg>
        <pc:picChg chg="add mod">
          <ac:chgData name="Michael A Fudge Jr" userId="133895e8-240b-4811-850e-9cf94297d089" providerId="ADAL" clId="{A410D8DE-61AB-4F63-A634-CDA6BFEDA42B}" dt="2020-07-22T14:51:36.568" v="341" actId="732"/>
          <ac:picMkLst>
            <pc:docMk/>
            <pc:sldMk cId="96570146" sldId="271"/>
            <ac:picMk id="8" creationId="{107C1241-9548-4C22-9E00-237AA087A1EA}"/>
          </ac:picMkLst>
        </pc:picChg>
      </pc:sldChg>
      <pc:sldChg chg="add del">
        <pc:chgData name="Michael A Fudge Jr" userId="133895e8-240b-4811-850e-9cf94297d089" providerId="ADAL" clId="{A410D8DE-61AB-4F63-A634-CDA6BFEDA42B}" dt="2020-07-22T14:50:37.049" v="318" actId="47"/>
        <pc:sldMkLst>
          <pc:docMk/>
          <pc:sldMk cId="1379893538" sldId="272"/>
        </pc:sldMkLst>
      </pc:sldChg>
      <pc:sldChg chg="addSp modSp add mod ord modNotesTx">
        <pc:chgData name="Michael A Fudge Jr" userId="133895e8-240b-4811-850e-9cf94297d089" providerId="ADAL" clId="{A410D8DE-61AB-4F63-A634-CDA6BFEDA42B}" dt="2020-07-22T15:24:11.895" v="1286" actId="20577"/>
        <pc:sldMkLst>
          <pc:docMk/>
          <pc:sldMk cId="1604570359" sldId="273"/>
        </pc:sldMkLst>
        <pc:spChg chg="mod">
          <ac:chgData name="Michael A Fudge Jr" userId="133895e8-240b-4811-850e-9cf94297d089" providerId="ADAL" clId="{A410D8DE-61AB-4F63-A634-CDA6BFEDA42B}" dt="2020-07-22T14:59:49.651" v="444" actId="1076"/>
          <ac:spMkLst>
            <pc:docMk/>
            <pc:sldMk cId="1604570359" sldId="273"/>
            <ac:spMk id="3" creationId="{23BFC44E-10DC-44C2-99E8-3D541093BB67}"/>
          </ac:spMkLst>
        </pc:spChg>
        <pc:spChg chg="add mod">
          <ac:chgData name="Michael A Fudge Jr" userId="133895e8-240b-4811-850e-9cf94297d089" providerId="ADAL" clId="{A410D8DE-61AB-4F63-A634-CDA6BFEDA42B}" dt="2020-07-22T14:52:26.406" v="348" actId="164"/>
          <ac:spMkLst>
            <pc:docMk/>
            <pc:sldMk cId="1604570359" sldId="273"/>
            <ac:spMk id="4" creationId="{983F6E36-4C5A-40D5-BA1C-96EA007560F0}"/>
          </ac:spMkLst>
        </pc:spChg>
        <pc:grpChg chg="add mod">
          <ac:chgData name="Michael A Fudge Jr" userId="133895e8-240b-4811-850e-9cf94297d089" providerId="ADAL" clId="{A410D8DE-61AB-4F63-A634-CDA6BFEDA42B}" dt="2020-07-22T14:52:52.475" v="404" actId="962"/>
          <ac:grpSpMkLst>
            <pc:docMk/>
            <pc:sldMk cId="1604570359" sldId="273"/>
            <ac:grpSpMk id="5" creationId="{9E679565-DC45-4D1B-8D23-8A423FC70B45}"/>
          </ac:grpSpMkLst>
        </pc:grpChg>
        <pc:picChg chg="mod">
          <ac:chgData name="Michael A Fudge Jr" userId="133895e8-240b-4811-850e-9cf94297d089" providerId="ADAL" clId="{A410D8DE-61AB-4F63-A634-CDA6BFEDA42B}" dt="2020-07-22T14:52:26.406" v="348" actId="164"/>
          <ac:picMkLst>
            <pc:docMk/>
            <pc:sldMk cId="1604570359" sldId="273"/>
            <ac:picMk id="8" creationId="{107C1241-9548-4C22-9E00-237AA087A1EA}"/>
          </ac:picMkLst>
        </pc:picChg>
      </pc:sldChg>
      <pc:sldChg chg="addSp delSp modSp add mod modNotesTx">
        <pc:chgData name="Michael A Fudge Jr" userId="133895e8-240b-4811-850e-9cf94297d089" providerId="ADAL" clId="{A410D8DE-61AB-4F63-A634-CDA6BFEDA42B}" dt="2020-07-22T15:24:06.913" v="1282" actId="20577"/>
        <pc:sldMkLst>
          <pc:docMk/>
          <pc:sldMk cId="1384560633" sldId="274"/>
        </pc:sldMkLst>
        <pc:spChg chg="mod">
          <ac:chgData name="Michael A Fudge Jr" userId="133895e8-240b-4811-850e-9cf94297d089" providerId="ADAL" clId="{A410D8DE-61AB-4F63-A634-CDA6BFEDA42B}" dt="2020-07-22T14:59:38.946" v="441" actId="1076"/>
          <ac:spMkLst>
            <pc:docMk/>
            <pc:sldMk cId="1384560633" sldId="274"/>
            <ac:spMk id="3" creationId="{23BFC44E-10DC-44C2-99E8-3D541093BB67}"/>
          </ac:spMkLst>
        </pc:spChg>
        <pc:picChg chg="add del mod">
          <ac:chgData name="Michael A Fudge Jr" userId="133895e8-240b-4811-850e-9cf94297d089" providerId="ADAL" clId="{A410D8DE-61AB-4F63-A634-CDA6BFEDA42B}" dt="2020-07-22T14:58:26.190" v="409" actId="478"/>
          <ac:picMkLst>
            <pc:docMk/>
            <pc:sldMk cId="1384560633" sldId="274"/>
            <ac:picMk id="4" creationId="{E880AC7B-4498-40DE-81CA-D261EC2B9DBA}"/>
          </ac:picMkLst>
        </pc:picChg>
        <pc:picChg chg="del">
          <ac:chgData name="Michael A Fudge Jr" userId="133895e8-240b-4811-850e-9cf94297d089" providerId="ADAL" clId="{A410D8DE-61AB-4F63-A634-CDA6BFEDA42B}" dt="2020-07-22T14:58:48.828" v="410" actId="478"/>
          <ac:picMkLst>
            <pc:docMk/>
            <pc:sldMk cId="1384560633" sldId="274"/>
            <ac:picMk id="8" creationId="{107C1241-9548-4C22-9E00-237AA087A1EA}"/>
          </ac:picMkLst>
        </pc:picChg>
        <pc:picChg chg="add mod">
          <ac:chgData name="Michael A Fudge Jr" userId="133895e8-240b-4811-850e-9cf94297d089" providerId="ADAL" clId="{A410D8DE-61AB-4F63-A634-CDA6BFEDA42B}" dt="2020-07-22T15:01:58.329" v="630" actId="962"/>
          <ac:picMkLst>
            <pc:docMk/>
            <pc:sldMk cId="1384560633" sldId="274"/>
            <ac:picMk id="2050" creationId="{35DED53D-869F-4527-8B72-CBE5CC4FA7E2}"/>
          </ac:picMkLst>
        </pc:picChg>
      </pc:sldChg>
      <pc:sldChg chg="addSp modSp add mod modNotesTx">
        <pc:chgData name="Michael A Fudge Jr" userId="133895e8-240b-4811-850e-9cf94297d089" providerId="ADAL" clId="{A410D8DE-61AB-4F63-A634-CDA6BFEDA42B}" dt="2020-07-22T15:24:03.177" v="1275" actId="20577"/>
        <pc:sldMkLst>
          <pc:docMk/>
          <pc:sldMk cId="2012788627" sldId="275"/>
        </pc:sldMkLst>
        <pc:spChg chg="mod">
          <ac:chgData name="Michael A Fudge Jr" userId="133895e8-240b-4811-850e-9cf94297d089" providerId="ADAL" clId="{A410D8DE-61AB-4F63-A634-CDA6BFEDA42B}" dt="2020-07-22T15:03:32.791" v="736" actId="1076"/>
          <ac:spMkLst>
            <pc:docMk/>
            <pc:sldMk cId="2012788627" sldId="275"/>
            <ac:spMk id="3" creationId="{23BFC44E-10DC-44C2-99E8-3D541093BB67}"/>
          </ac:spMkLst>
        </pc:spChg>
        <pc:spChg chg="add mod">
          <ac:chgData name="Michael A Fudge Jr" userId="133895e8-240b-4811-850e-9cf94297d089" providerId="ADAL" clId="{A410D8DE-61AB-4F63-A634-CDA6BFEDA42B}" dt="2020-07-22T15:03:40.619" v="737" actId="164"/>
          <ac:spMkLst>
            <pc:docMk/>
            <pc:sldMk cId="2012788627" sldId="275"/>
            <ac:spMk id="4" creationId="{188F4C58-5011-4F43-914C-8A91458000E7}"/>
          </ac:spMkLst>
        </pc:spChg>
        <pc:spChg chg="add mod">
          <ac:chgData name="Michael A Fudge Jr" userId="133895e8-240b-4811-850e-9cf94297d089" providerId="ADAL" clId="{A410D8DE-61AB-4F63-A634-CDA6BFEDA42B}" dt="2020-07-22T15:03:40.619" v="737" actId="164"/>
          <ac:spMkLst>
            <pc:docMk/>
            <pc:sldMk cId="2012788627" sldId="275"/>
            <ac:spMk id="5" creationId="{69D506A3-40C5-44F9-BB9C-9F483349C42B}"/>
          </ac:spMkLst>
        </pc:spChg>
        <pc:grpChg chg="add mod">
          <ac:chgData name="Michael A Fudge Jr" userId="133895e8-240b-4811-850e-9cf94297d089" providerId="ADAL" clId="{A410D8DE-61AB-4F63-A634-CDA6BFEDA42B}" dt="2020-07-22T15:03:40.619" v="737" actId="164"/>
          <ac:grpSpMkLst>
            <pc:docMk/>
            <pc:sldMk cId="2012788627" sldId="275"/>
            <ac:grpSpMk id="10" creationId="{F86AC29B-9C36-4160-992F-DFB1262966A5}"/>
          </ac:grpSpMkLst>
        </pc:grpChg>
        <pc:picChg chg="mod">
          <ac:chgData name="Michael A Fudge Jr" userId="133895e8-240b-4811-850e-9cf94297d089" providerId="ADAL" clId="{A410D8DE-61AB-4F63-A634-CDA6BFEDA42B}" dt="2020-07-22T15:03:40.619" v="737" actId="164"/>
          <ac:picMkLst>
            <pc:docMk/>
            <pc:sldMk cId="2012788627" sldId="275"/>
            <ac:picMk id="2050" creationId="{35DED53D-869F-4527-8B72-CBE5CC4FA7E2}"/>
          </ac:picMkLst>
        </pc:picChg>
        <pc:cxnChg chg="add mod">
          <ac:chgData name="Michael A Fudge Jr" userId="133895e8-240b-4811-850e-9cf94297d089" providerId="ADAL" clId="{A410D8DE-61AB-4F63-A634-CDA6BFEDA42B}" dt="2020-07-22T15:03:40.619" v="737" actId="164"/>
          <ac:cxnSpMkLst>
            <pc:docMk/>
            <pc:sldMk cId="2012788627" sldId="275"/>
            <ac:cxnSpMk id="8" creationId="{267BFDAF-7F2A-43C2-A350-405B5C93B455}"/>
          </ac:cxnSpMkLst>
        </pc:cxnChg>
      </pc:sldChg>
      <pc:sldChg chg="addSp delSp modSp add mod ord modNotesTx">
        <pc:chgData name="Michael A Fudge Jr" userId="133895e8-240b-4811-850e-9cf94297d089" providerId="ADAL" clId="{A410D8DE-61AB-4F63-A634-CDA6BFEDA42B}" dt="2020-07-22T15:23:57.697" v="1271" actId="20577"/>
        <pc:sldMkLst>
          <pc:docMk/>
          <pc:sldMk cId="3379465133" sldId="276"/>
        </pc:sldMkLst>
        <pc:spChg chg="mod">
          <ac:chgData name="Michael A Fudge Jr" userId="133895e8-240b-4811-850e-9cf94297d089" providerId="ADAL" clId="{A410D8DE-61AB-4F63-A634-CDA6BFEDA42B}" dt="2020-07-22T15:15:28.746" v="966" actId="14100"/>
          <ac:spMkLst>
            <pc:docMk/>
            <pc:sldMk cId="3379465133" sldId="276"/>
            <ac:spMk id="2" creationId="{A0EC69E1-79D5-4CCA-9AE3-8CCDB54E5D78}"/>
          </ac:spMkLst>
        </pc:spChg>
        <pc:spChg chg="del">
          <ac:chgData name="Michael A Fudge Jr" userId="133895e8-240b-4811-850e-9cf94297d089" providerId="ADAL" clId="{A410D8DE-61AB-4F63-A634-CDA6BFEDA42B}" dt="2020-07-22T15:15:46.662" v="967" actId="478"/>
          <ac:spMkLst>
            <pc:docMk/>
            <pc:sldMk cId="3379465133" sldId="276"/>
            <ac:spMk id="3" creationId="{23BFC44E-10DC-44C2-99E8-3D541093BB67}"/>
          </ac:spMkLst>
        </pc:spChg>
        <pc:spChg chg="add del mod">
          <ac:chgData name="Michael A Fudge Jr" userId="133895e8-240b-4811-850e-9cf94297d089" providerId="ADAL" clId="{A410D8DE-61AB-4F63-A634-CDA6BFEDA42B}" dt="2020-07-22T15:15:50.719" v="968"/>
          <ac:spMkLst>
            <pc:docMk/>
            <pc:sldMk cId="3379465133" sldId="276"/>
            <ac:spMk id="5" creationId="{9C858EED-A13D-4540-BF88-DA71B9328FEA}"/>
          </ac:spMkLst>
        </pc:spChg>
        <pc:spChg chg="add mod">
          <ac:chgData name="Michael A Fudge Jr" userId="133895e8-240b-4811-850e-9cf94297d089" providerId="ADAL" clId="{A410D8DE-61AB-4F63-A634-CDA6BFEDA42B}" dt="2020-07-22T15:21:35.300" v="1106" actId="20577"/>
          <ac:spMkLst>
            <pc:docMk/>
            <pc:sldMk cId="3379465133" sldId="276"/>
            <ac:spMk id="10" creationId="{EF030D12-8EEE-4AB8-97E6-67AB3421828A}"/>
          </ac:spMkLst>
        </pc:spChg>
        <pc:graphicFrameChg chg="add mod">
          <ac:chgData name="Michael A Fudge Jr" userId="133895e8-240b-4811-850e-9cf94297d089" providerId="ADAL" clId="{A410D8DE-61AB-4F63-A634-CDA6BFEDA42B}" dt="2020-07-22T15:20:43.577" v="1036" actId="14100"/>
          <ac:graphicFrameMkLst>
            <pc:docMk/>
            <pc:sldMk cId="3379465133" sldId="276"/>
            <ac:graphicFrameMk id="9" creationId="{3384BFBC-3AEC-449E-B09D-8A64F79AF17D}"/>
          </ac:graphicFrameMkLst>
        </pc:graphicFrameChg>
      </pc:sldChg>
      <pc:sldChg chg="modSp add mod modNotesTx">
        <pc:chgData name="Michael A Fudge Jr" userId="133895e8-240b-4811-850e-9cf94297d089" providerId="ADAL" clId="{A410D8DE-61AB-4F63-A634-CDA6BFEDA42B}" dt="2020-07-22T15:23:54.306" v="1267" actId="20577"/>
        <pc:sldMkLst>
          <pc:docMk/>
          <pc:sldMk cId="3495869291" sldId="277"/>
        </pc:sldMkLst>
        <pc:spChg chg="mod">
          <ac:chgData name="Michael A Fudge Jr" userId="133895e8-240b-4811-850e-9cf94297d089" providerId="ADAL" clId="{A410D8DE-61AB-4F63-A634-CDA6BFEDA42B}" dt="2020-07-22T15:22:03.652" v="1131" actId="20577"/>
          <ac:spMkLst>
            <pc:docMk/>
            <pc:sldMk cId="3495869291" sldId="277"/>
            <ac:spMk id="10" creationId="{EF030D12-8EEE-4AB8-97E6-67AB3421828A}"/>
          </ac:spMkLst>
        </pc:spChg>
      </pc:sldChg>
      <pc:sldChg chg="modSp add mod modNotesTx">
        <pc:chgData name="Michael A Fudge Jr" userId="133895e8-240b-4811-850e-9cf94297d089" providerId="ADAL" clId="{A410D8DE-61AB-4F63-A634-CDA6BFEDA42B}" dt="2020-07-22T15:23:50.487" v="1256" actId="20577"/>
        <pc:sldMkLst>
          <pc:docMk/>
          <pc:sldMk cId="2808759495" sldId="278"/>
        </pc:sldMkLst>
        <pc:spChg chg="mod">
          <ac:chgData name="Michael A Fudge Jr" userId="133895e8-240b-4811-850e-9cf94297d089" providerId="ADAL" clId="{A410D8DE-61AB-4F63-A634-CDA6BFEDA42B}" dt="2020-07-22T15:22:53.946" v="1193" actId="27636"/>
          <ac:spMkLst>
            <pc:docMk/>
            <pc:sldMk cId="2808759495" sldId="278"/>
            <ac:spMk id="10" creationId="{EF030D12-8EEE-4AB8-97E6-67AB3421828A}"/>
          </ac:spMkLst>
        </pc:spChg>
      </pc:sldChg>
      <pc:sldChg chg="modSp add mod modNotesTx">
        <pc:chgData name="Michael A Fudge Jr" userId="133895e8-240b-4811-850e-9cf94297d089" providerId="ADAL" clId="{A410D8DE-61AB-4F63-A634-CDA6BFEDA42B}" dt="2020-07-22T15:23:46.737" v="1252" actId="20577"/>
        <pc:sldMkLst>
          <pc:docMk/>
          <pc:sldMk cId="248263288" sldId="279"/>
        </pc:sldMkLst>
        <pc:spChg chg="mod">
          <ac:chgData name="Michael A Fudge Jr" userId="133895e8-240b-4811-850e-9cf94297d089" providerId="ADAL" clId="{A410D8DE-61AB-4F63-A634-CDA6BFEDA42B}" dt="2020-07-22T15:23:34.599" v="1229" actId="20577"/>
          <ac:spMkLst>
            <pc:docMk/>
            <pc:sldMk cId="248263288" sldId="279"/>
            <ac:spMk id="10" creationId="{EF030D12-8EEE-4AB8-97E6-67AB3421828A}"/>
          </ac:spMkLst>
        </pc:spChg>
      </pc:sldChg>
      <pc:sldChg chg="addSp delSp modSp add mod ord modNotesTx">
        <pc:chgData name="Michael A Fudge Jr" userId="133895e8-240b-4811-850e-9cf94297d089" providerId="ADAL" clId="{A410D8DE-61AB-4F63-A634-CDA6BFEDA42B}" dt="2020-07-22T15:40:57.488" v="1677" actId="6549"/>
        <pc:sldMkLst>
          <pc:docMk/>
          <pc:sldMk cId="833039888" sldId="280"/>
        </pc:sldMkLst>
        <pc:spChg chg="mod">
          <ac:chgData name="Michael A Fudge Jr" userId="133895e8-240b-4811-850e-9cf94297d089" providerId="ADAL" clId="{A410D8DE-61AB-4F63-A634-CDA6BFEDA42B}" dt="2020-07-22T15:40:57.488" v="1677" actId="6549"/>
          <ac:spMkLst>
            <pc:docMk/>
            <pc:sldMk cId="833039888" sldId="280"/>
            <ac:spMk id="2" creationId="{A0EC69E1-79D5-4CCA-9AE3-8CCDB54E5D78}"/>
          </ac:spMkLst>
        </pc:spChg>
        <pc:spChg chg="mod">
          <ac:chgData name="Michael A Fudge Jr" userId="133895e8-240b-4811-850e-9cf94297d089" providerId="ADAL" clId="{A410D8DE-61AB-4F63-A634-CDA6BFEDA42B}" dt="2020-07-22T15:36:28.270" v="1444" actId="20577"/>
          <ac:spMkLst>
            <pc:docMk/>
            <pc:sldMk cId="833039888" sldId="280"/>
            <ac:spMk id="3" creationId="{23BFC44E-10DC-44C2-99E8-3D541093BB67}"/>
          </ac:spMkLst>
        </pc:spChg>
        <pc:spChg chg="add del mod">
          <ac:chgData name="Michael A Fudge Jr" userId="133895e8-240b-4811-850e-9cf94297d089" providerId="ADAL" clId="{A410D8DE-61AB-4F63-A634-CDA6BFEDA42B}" dt="2020-07-22T15:39:25.859" v="1641" actId="1076"/>
          <ac:spMkLst>
            <pc:docMk/>
            <pc:sldMk cId="833039888" sldId="280"/>
            <ac:spMk id="4" creationId="{42436A58-05AD-4BAC-A093-54DA82A89C60}"/>
          </ac:spMkLst>
        </pc:spChg>
        <pc:picChg chg="mod">
          <ac:chgData name="Michael A Fudge Jr" userId="133895e8-240b-4811-850e-9cf94297d089" providerId="ADAL" clId="{A410D8DE-61AB-4F63-A634-CDA6BFEDA42B}" dt="2020-07-22T15:38:49.981" v="1636" actId="1076"/>
          <ac:picMkLst>
            <pc:docMk/>
            <pc:sldMk cId="833039888" sldId="280"/>
            <ac:picMk id="8" creationId="{107C1241-9548-4C22-9E00-237AA087A1EA}"/>
          </ac:picMkLst>
        </pc:picChg>
      </pc:sldChg>
      <pc:sldChg chg="modSp add del mod">
        <pc:chgData name="Michael A Fudge Jr" userId="133895e8-240b-4811-850e-9cf94297d089" providerId="ADAL" clId="{A410D8DE-61AB-4F63-A634-CDA6BFEDA42B}" dt="2020-07-22T15:37:33.677" v="1542" actId="47"/>
        <pc:sldMkLst>
          <pc:docMk/>
          <pc:sldMk cId="2508108607" sldId="281"/>
        </pc:sldMkLst>
        <pc:spChg chg="mod">
          <ac:chgData name="Michael A Fudge Jr" userId="133895e8-240b-4811-850e-9cf94297d089" providerId="ADAL" clId="{A410D8DE-61AB-4F63-A634-CDA6BFEDA42B}" dt="2020-07-22T15:37:27.902" v="1540" actId="20577"/>
          <ac:spMkLst>
            <pc:docMk/>
            <pc:sldMk cId="2508108607" sldId="281"/>
            <ac:spMk id="3" creationId="{23BFC44E-10DC-44C2-99E8-3D541093BB67}"/>
          </ac:spMkLst>
        </pc:spChg>
      </pc:sldChg>
      <pc:sldChg chg="modSp add mod">
        <pc:chgData name="Michael A Fudge Jr" userId="133895e8-240b-4811-850e-9cf94297d089" providerId="ADAL" clId="{A410D8DE-61AB-4F63-A634-CDA6BFEDA42B}" dt="2020-07-22T15:41:02.289" v="1678" actId="6549"/>
        <pc:sldMkLst>
          <pc:docMk/>
          <pc:sldMk cId="1006900477" sldId="282"/>
        </pc:sldMkLst>
        <pc:spChg chg="mod">
          <ac:chgData name="Michael A Fudge Jr" userId="133895e8-240b-4811-850e-9cf94297d089" providerId="ADAL" clId="{A410D8DE-61AB-4F63-A634-CDA6BFEDA42B}" dt="2020-07-22T15:41:02.289" v="1678" actId="6549"/>
          <ac:spMkLst>
            <pc:docMk/>
            <pc:sldMk cId="1006900477" sldId="282"/>
            <ac:spMk id="2" creationId="{A0EC69E1-79D5-4CCA-9AE3-8CCDB54E5D78}"/>
          </ac:spMkLst>
        </pc:spChg>
        <pc:spChg chg="mod">
          <ac:chgData name="Michael A Fudge Jr" userId="133895e8-240b-4811-850e-9cf94297d089" providerId="ADAL" clId="{A410D8DE-61AB-4F63-A634-CDA6BFEDA42B}" dt="2020-07-22T15:37:59.087" v="1562" actId="20577"/>
          <ac:spMkLst>
            <pc:docMk/>
            <pc:sldMk cId="1006900477" sldId="282"/>
            <ac:spMk id="3" creationId="{23BFC44E-10DC-44C2-99E8-3D541093BB67}"/>
          </ac:spMkLst>
        </pc:spChg>
        <pc:spChg chg="mod">
          <ac:chgData name="Michael A Fudge Jr" userId="133895e8-240b-4811-850e-9cf94297d089" providerId="ADAL" clId="{A410D8DE-61AB-4F63-A634-CDA6BFEDA42B}" dt="2020-07-22T15:39:30.460" v="1642" actId="1076"/>
          <ac:spMkLst>
            <pc:docMk/>
            <pc:sldMk cId="1006900477" sldId="282"/>
            <ac:spMk id="4" creationId="{42436A58-05AD-4BAC-A093-54DA82A89C60}"/>
          </ac:spMkLst>
        </pc:spChg>
        <pc:picChg chg="mod">
          <ac:chgData name="Michael A Fudge Jr" userId="133895e8-240b-4811-850e-9cf94297d089" providerId="ADAL" clId="{A410D8DE-61AB-4F63-A634-CDA6BFEDA42B}" dt="2020-07-22T15:39:04.847" v="1637" actId="1076"/>
          <ac:picMkLst>
            <pc:docMk/>
            <pc:sldMk cId="1006900477" sldId="282"/>
            <ac:picMk id="8" creationId="{107C1241-9548-4C22-9E00-237AA087A1EA}"/>
          </ac:picMkLst>
        </pc:picChg>
      </pc:sldChg>
      <pc:sldChg chg="modSp add mod modNotesTx">
        <pc:chgData name="Michael A Fudge Jr" userId="133895e8-240b-4811-850e-9cf94297d089" providerId="ADAL" clId="{A410D8DE-61AB-4F63-A634-CDA6BFEDA42B}" dt="2020-07-22T18:55:35.821" v="3337" actId="6549"/>
        <pc:sldMkLst>
          <pc:docMk/>
          <pc:sldMk cId="1356371527" sldId="283"/>
        </pc:sldMkLst>
        <pc:spChg chg="mod">
          <ac:chgData name="Michael A Fudge Jr" userId="133895e8-240b-4811-850e-9cf94297d089" providerId="ADAL" clId="{A410D8DE-61AB-4F63-A634-CDA6BFEDA42B}" dt="2020-07-22T18:55:35.821" v="3337" actId="6549"/>
          <ac:spMkLst>
            <pc:docMk/>
            <pc:sldMk cId="1356371527" sldId="283"/>
            <ac:spMk id="2" creationId="{A0EC69E1-79D5-4CCA-9AE3-8CCDB54E5D78}"/>
          </ac:spMkLst>
        </pc:spChg>
        <pc:spChg chg="mod">
          <ac:chgData name="Michael A Fudge Jr" userId="133895e8-240b-4811-850e-9cf94297d089" providerId="ADAL" clId="{A410D8DE-61AB-4F63-A634-CDA6BFEDA42B}" dt="2020-07-22T15:41:14.254" v="1715" actId="20577"/>
          <ac:spMkLst>
            <pc:docMk/>
            <pc:sldMk cId="1356371527" sldId="283"/>
            <ac:spMk id="3" creationId="{23BFC44E-10DC-44C2-99E8-3D541093BB67}"/>
          </ac:spMkLst>
        </pc:spChg>
        <pc:spChg chg="mod">
          <ac:chgData name="Michael A Fudge Jr" userId="133895e8-240b-4811-850e-9cf94297d089" providerId="ADAL" clId="{A410D8DE-61AB-4F63-A634-CDA6BFEDA42B}" dt="2020-07-22T15:41:38.456" v="1719" actId="14100"/>
          <ac:spMkLst>
            <pc:docMk/>
            <pc:sldMk cId="1356371527" sldId="283"/>
            <ac:spMk id="4" creationId="{42436A58-05AD-4BAC-A093-54DA82A89C60}"/>
          </ac:spMkLst>
        </pc:spChg>
        <pc:picChg chg="mod">
          <ac:chgData name="Michael A Fudge Jr" userId="133895e8-240b-4811-850e-9cf94297d089" providerId="ADAL" clId="{A410D8DE-61AB-4F63-A634-CDA6BFEDA42B}" dt="2020-07-22T15:41:48.877" v="1757" actId="962"/>
          <ac:picMkLst>
            <pc:docMk/>
            <pc:sldMk cId="1356371527" sldId="283"/>
            <ac:picMk id="8" creationId="{107C1241-9548-4C22-9E00-237AA087A1EA}"/>
          </ac:picMkLst>
        </pc:picChg>
      </pc:sldChg>
      <pc:sldChg chg="modSp add mod modNotesTx">
        <pc:chgData name="Michael A Fudge Jr" userId="133895e8-240b-4811-850e-9cf94297d089" providerId="ADAL" clId="{A410D8DE-61AB-4F63-A634-CDA6BFEDA42B}" dt="2020-07-22T18:55:39.998" v="3338" actId="6549"/>
        <pc:sldMkLst>
          <pc:docMk/>
          <pc:sldMk cId="2788243624" sldId="284"/>
        </pc:sldMkLst>
        <pc:spChg chg="mod">
          <ac:chgData name="Michael A Fudge Jr" userId="133895e8-240b-4811-850e-9cf94297d089" providerId="ADAL" clId="{A410D8DE-61AB-4F63-A634-CDA6BFEDA42B}" dt="2020-07-22T18:55:39.998" v="3338" actId="6549"/>
          <ac:spMkLst>
            <pc:docMk/>
            <pc:sldMk cId="2788243624" sldId="284"/>
            <ac:spMk id="2" creationId="{A0EC69E1-79D5-4CCA-9AE3-8CCDB54E5D78}"/>
          </ac:spMkLst>
        </pc:spChg>
        <pc:spChg chg="mod">
          <ac:chgData name="Michael A Fudge Jr" userId="133895e8-240b-4811-850e-9cf94297d089" providerId="ADAL" clId="{A410D8DE-61AB-4F63-A634-CDA6BFEDA42B}" dt="2020-07-22T15:43:55.419" v="1924" actId="20577"/>
          <ac:spMkLst>
            <pc:docMk/>
            <pc:sldMk cId="2788243624" sldId="284"/>
            <ac:spMk id="3" creationId="{23BFC44E-10DC-44C2-99E8-3D541093BB67}"/>
          </ac:spMkLst>
        </pc:spChg>
        <pc:spChg chg="mod">
          <ac:chgData name="Michael A Fudge Jr" userId="133895e8-240b-4811-850e-9cf94297d089" providerId="ADAL" clId="{A410D8DE-61AB-4F63-A634-CDA6BFEDA42B}" dt="2020-07-22T15:43:30.673" v="1852" actId="14100"/>
          <ac:spMkLst>
            <pc:docMk/>
            <pc:sldMk cId="2788243624" sldId="284"/>
            <ac:spMk id="4" creationId="{42436A58-05AD-4BAC-A093-54DA82A89C60}"/>
          </ac:spMkLst>
        </pc:spChg>
        <pc:picChg chg="mod">
          <ac:chgData name="Michael A Fudge Jr" userId="133895e8-240b-4811-850e-9cf94297d089" providerId="ADAL" clId="{A410D8DE-61AB-4F63-A634-CDA6BFEDA42B}" dt="2020-07-22T15:44:28.830" v="2006" actId="962"/>
          <ac:picMkLst>
            <pc:docMk/>
            <pc:sldMk cId="2788243624" sldId="284"/>
            <ac:picMk id="8" creationId="{107C1241-9548-4C22-9E00-237AA087A1EA}"/>
          </ac:picMkLst>
        </pc:picChg>
      </pc:sldChg>
      <pc:sldChg chg="addSp delSp modSp add mod ord modClrScheme delAnim modAnim delDesignElem chgLayout">
        <pc:chgData name="Michael A Fudge Jr" userId="133895e8-240b-4811-850e-9cf94297d089" providerId="ADAL" clId="{A410D8DE-61AB-4F63-A634-CDA6BFEDA42B}" dt="2020-07-22T16:38:37.877" v="2802"/>
        <pc:sldMkLst>
          <pc:docMk/>
          <pc:sldMk cId="1965951527" sldId="285"/>
        </pc:sldMkLst>
        <pc:spChg chg="mod ord">
          <ac:chgData name="Michael A Fudge Jr" userId="133895e8-240b-4811-850e-9cf94297d089" providerId="ADAL" clId="{A410D8DE-61AB-4F63-A634-CDA6BFEDA42B}" dt="2020-07-22T16:32:25.423" v="2788" actId="313"/>
          <ac:spMkLst>
            <pc:docMk/>
            <pc:sldMk cId="1965951527" sldId="285"/>
            <ac:spMk id="2" creationId="{5C84C77B-FF54-4813-94E1-23FF8F114C7E}"/>
          </ac:spMkLst>
        </pc:spChg>
        <pc:spChg chg="add del mod ord">
          <ac:chgData name="Michael A Fudge Jr" userId="133895e8-240b-4811-850e-9cf94297d089" providerId="ADAL" clId="{A410D8DE-61AB-4F63-A634-CDA6BFEDA42B}" dt="2020-07-22T15:53:28.601" v="2672" actId="700"/>
          <ac:spMkLst>
            <pc:docMk/>
            <pc:sldMk cId="1965951527" sldId="285"/>
            <ac:spMk id="3" creationId="{6058E40D-9244-45AA-BD71-A58F067C86A9}"/>
          </ac:spMkLst>
        </pc:spChg>
        <pc:spChg chg="add del mod ord">
          <ac:chgData name="Michael A Fudge Jr" userId="133895e8-240b-4811-850e-9cf94297d089" providerId="ADAL" clId="{A410D8DE-61AB-4F63-A634-CDA6BFEDA42B}" dt="2020-07-22T16:31:56.180" v="2738" actId="478"/>
          <ac:spMkLst>
            <pc:docMk/>
            <pc:sldMk cId="1965951527" sldId="285"/>
            <ac:spMk id="6" creationId="{6A829A0C-5764-43C6-9FA8-E589B69B1DF5}"/>
          </ac:spMkLst>
        </pc:spChg>
        <pc:spChg chg="add del mod">
          <ac:chgData name="Michael A Fudge Jr" userId="133895e8-240b-4811-850e-9cf94297d089" providerId="ADAL" clId="{A410D8DE-61AB-4F63-A634-CDA6BFEDA42B}" dt="2020-07-22T16:32:22.179" v="2787" actId="478"/>
          <ac:spMkLst>
            <pc:docMk/>
            <pc:sldMk cId="1965951527" sldId="285"/>
            <ac:spMk id="10" creationId="{5DB33C2F-9E18-429C-80A1-29698C2D8AE6}"/>
          </ac:spMkLst>
        </pc:spChg>
        <pc:spChg chg="add del">
          <ac:chgData name="Michael A Fudge Jr" userId="133895e8-240b-4811-850e-9cf94297d089" providerId="ADAL" clId="{A410D8DE-61AB-4F63-A634-CDA6BFEDA42B}" dt="2020-07-22T15:55:20.146" v="2688" actId="700"/>
          <ac:spMkLst>
            <pc:docMk/>
            <pc:sldMk cId="1965951527" sldId="285"/>
            <ac:spMk id="16" creationId="{B670DBD5-770C-4383-9F54-5B86E86BD5BB}"/>
          </ac:spMkLst>
        </pc:spChg>
        <pc:graphicFrameChg chg="del mod ord">
          <ac:chgData name="Michael A Fudge Jr" userId="133895e8-240b-4811-850e-9cf94297d089" providerId="ADAL" clId="{A410D8DE-61AB-4F63-A634-CDA6BFEDA42B}" dt="2020-07-22T15:53:33.076" v="2673" actId="478"/>
          <ac:graphicFrameMkLst>
            <pc:docMk/>
            <pc:sldMk cId="1965951527" sldId="285"/>
            <ac:graphicFrameMk id="5" creationId="{80A84436-1DB7-43A8-9C13-824A51B927D4}"/>
          </ac:graphicFrameMkLst>
        </pc:graphicFrameChg>
        <pc:graphicFrameChg chg="add del mod">
          <ac:chgData name="Michael A Fudge Jr" userId="133895e8-240b-4811-850e-9cf94297d089" providerId="ADAL" clId="{A410D8DE-61AB-4F63-A634-CDA6BFEDA42B}" dt="2020-07-22T16:27:11.308" v="2734" actId="478"/>
          <ac:graphicFrameMkLst>
            <pc:docMk/>
            <pc:sldMk cId="1965951527" sldId="285"/>
            <ac:graphicFrameMk id="8" creationId="{6555CFA8-FDAE-4B7B-86A1-53734E31A648}"/>
          </ac:graphicFrameMkLst>
        </pc:graphicFrameChg>
        <pc:picChg chg="add mod">
          <ac:chgData name="Michael A Fudge Jr" userId="133895e8-240b-4811-850e-9cf94297d089" providerId="ADAL" clId="{A410D8DE-61AB-4F63-A634-CDA6BFEDA42B}" dt="2020-07-22T16:32:57.274" v="2791" actId="14100"/>
          <ac:picMkLst>
            <pc:docMk/>
            <pc:sldMk cId="1965951527" sldId="285"/>
            <ac:picMk id="7" creationId="{F14D5769-5E0C-4B66-8930-A7F95D5E6017}"/>
          </ac:picMkLst>
        </pc:picChg>
        <pc:picChg chg="add mod">
          <ac:chgData name="Michael A Fudge Jr" userId="133895e8-240b-4811-850e-9cf94297d089" providerId="ADAL" clId="{A410D8DE-61AB-4F63-A634-CDA6BFEDA42B}" dt="2020-07-22T16:38:37.877" v="2802"/>
          <ac:picMkLst>
            <pc:docMk/>
            <pc:sldMk cId="1965951527" sldId="285"/>
            <ac:picMk id="5122" creationId="{AB5E796B-FAB6-435B-94D0-AD1676E6808B}"/>
          </ac:picMkLst>
        </pc:picChg>
      </pc:sldChg>
      <pc:sldChg chg="new del">
        <pc:chgData name="Michael A Fudge Jr" userId="133895e8-240b-4811-850e-9cf94297d089" providerId="ADAL" clId="{A410D8DE-61AB-4F63-A634-CDA6BFEDA42B}" dt="2020-07-22T15:55:01.865" v="2683" actId="680"/>
        <pc:sldMkLst>
          <pc:docMk/>
          <pc:sldMk cId="564337394" sldId="286"/>
        </pc:sldMkLst>
      </pc:sldChg>
      <pc:sldChg chg="addSp delSp modSp new mod modAnim">
        <pc:chgData name="Michael A Fudge Jr" userId="133895e8-240b-4811-850e-9cf94297d089" providerId="ADAL" clId="{A410D8DE-61AB-4F63-A634-CDA6BFEDA42B}" dt="2020-07-22T18:27:38.014" v="2866"/>
        <pc:sldMkLst>
          <pc:docMk/>
          <pc:sldMk cId="3175514340" sldId="286"/>
        </pc:sldMkLst>
        <pc:spChg chg="mod">
          <ac:chgData name="Michael A Fudge Jr" userId="133895e8-240b-4811-850e-9cf94297d089" providerId="ADAL" clId="{A410D8DE-61AB-4F63-A634-CDA6BFEDA42B}" dt="2020-07-22T18:25:43.254" v="2860" actId="20577"/>
          <ac:spMkLst>
            <pc:docMk/>
            <pc:sldMk cId="3175514340" sldId="286"/>
            <ac:spMk id="2" creationId="{01B8D415-37C7-4219-8B37-1FB68358232D}"/>
          </ac:spMkLst>
        </pc:spChg>
        <pc:spChg chg="del">
          <ac:chgData name="Michael A Fudge Jr" userId="133895e8-240b-4811-850e-9cf94297d089" providerId="ADAL" clId="{A410D8DE-61AB-4F63-A634-CDA6BFEDA42B}" dt="2020-07-22T18:26:00.669" v="2861" actId="478"/>
          <ac:spMkLst>
            <pc:docMk/>
            <pc:sldMk cId="3175514340" sldId="286"/>
            <ac:spMk id="3" creationId="{3330D218-82BA-462B-9CA6-0953F32C8F69}"/>
          </ac:spMkLst>
        </pc:spChg>
        <pc:spChg chg="mod">
          <ac:chgData name="Michael A Fudge Jr" userId="133895e8-240b-4811-850e-9cf94297d089" providerId="ADAL" clId="{A410D8DE-61AB-4F63-A634-CDA6BFEDA42B}" dt="2020-07-22T18:26:45.318" v="2864" actId="207"/>
          <ac:spMkLst>
            <pc:docMk/>
            <pc:sldMk cId="3175514340" sldId="286"/>
            <ac:spMk id="5" creationId="{FF4BCA24-B86C-473A-89D0-418551C7585F}"/>
          </ac:spMkLst>
        </pc:spChg>
        <pc:spChg chg="mod">
          <ac:chgData name="Michael A Fudge Jr" userId="133895e8-240b-4811-850e-9cf94297d089" providerId="ADAL" clId="{A410D8DE-61AB-4F63-A634-CDA6BFEDA42B}" dt="2020-07-22T18:26:45.318" v="2864" actId="207"/>
          <ac:spMkLst>
            <pc:docMk/>
            <pc:sldMk cId="3175514340" sldId="286"/>
            <ac:spMk id="6" creationId="{D03451FE-87B1-4717-B595-C675B300DF12}"/>
          </ac:spMkLst>
        </pc:spChg>
        <pc:spChg chg="mod">
          <ac:chgData name="Michael A Fudge Jr" userId="133895e8-240b-4811-850e-9cf94297d089" providerId="ADAL" clId="{A410D8DE-61AB-4F63-A634-CDA6BFEDA42B}" dt="2020-07-22T18:26:45.318" v="2864" actId="207"/>
          <ac:spMkLst>
            <pc:docMk/>
            <pc:sldMk cId="3175514340" sldId="286"/>
            <ac:spMk id="7" creationId="{9F0B25B4-9373-4B23-AFCC-7DCE35AC665F}"/>
          </ac:spMkLst>
        </pc:spChg>
        <pc:spChg chg="mod">
          <ac:chgData name="Michael A Fudge Jr" userId="133895e8-240b-4811-850e-9cf94297d089" providerId="ADAL" clId="{A410D8DE-61AB-4F63-A634-CDA6BFEDA42B}" dt="2020-07-22T18:26:45.318" v="2864" actId="207"/>
          <ac:spMkLst>
            <pc:docMk/>
            <pc:sldMk cId="3175514340" sldId="286"/>
            <ac:spMk id="8" creationId="{197C773F-2938-4784-AE6A-6F0D05105080}"/>
          </ac:spMkLst>
        </pc:spChg>
        <pc:spChg chg="mod">
          <ac:chgData name="Michael A Fudge Jr" userId="133895e8-240b-4811-850e-9cf94297d089" providerId="ADAL" clId="{A410D8DE-61AB-4F63-A634-CDA6BFEDA42B}" dt="2020-07-22T18:26:10.203" v="2862"/>
          <ac:spMkLst>
            <pc:docMk/>
            <pc:sldMk cId="3175514340" sldId="286"/>
            <ac:spMk id="10" creationId="{34CA8956-34C1-453C-A9EA-804041F50712}"/>
          </ac:spMkLst>
        </pc:spChg>
        <pc:spChg chg="mod">
          <ac:chgData name="Michael A Fudge Jr" userId="133895e8-240b-4811-850e-9cf94297d089" providerId="ADAL" clId="{A410D8DE-61AB-4F63-A634-CDA6BFEDA42B}" dt="2020-07-22T18:26:10.203" v="2862"/>
          <ac:spMkLst>
            <pc:docMk/>
            <pc:sldMk cId="3175514340" sldId="286"/>
            <ac:spMk id="11" creationId="{33EA983E-1D83-458E-B21C-F96CCD721BDA}"/>
          </ac:spMkLst>
        </pc:spChg>
        <pc:spChg chg="mod">
          <ac:chgData name="Michael A Fudge Jr" userId="133895e8-240b-4811-850e-9cf94297d089" providerId="ADAL" clId="{A410D8DE-61AB-4F63-A634-CDA6BFEDA42B}" dt="2020-07-22T18:26:10.203" v="2862"/>
          <ac:spMkLst>
            <pc:docMk/>
            <pc:sldMk cId="3175514340" sldId="286"/>
            <ac:spMk id="12" creationId="{A2AF3FE1-F36E-4B26-A0FE-A188CA195FFA}"/>
          </ac:spMkLst>
        </pc:spChg>
        <pc:spChg chg="mod">
          <ac:chgData name="Michael A Fudge Jr" userId="133895e8-240b-4811-850e-9cf94297d089" providerId="ADAL" clId="{A410D8DE-61AB-4F63-A634-CDA6BFEDA42B}" dt="2020-07-22T18:26:10.203" v="2862"/>
          <ac:spMkLst>
            <pc:docMk/>
            <pc:sldMk cId="3175514340" sldId="286"/>
            <ac:spMk id="13" creationId="{E91E113E-9BB4-4560-B187-0E2456C01667}"/>
          </ac:spMkLst>
        </pc:spChg>
        <pc:spChg chg="mod">
          <ac:chgData name="Michael A Fudge Jr" userId="133895e8-240b-4811-850e-9cf94297d089" providerId="ADAL" clId="{A410D8DE-61AB-4F63-A634-CDA6BFEDA42B}" dt="2020-07-22T18:26:10.203" v="2862"/>
          <ac:spMkLst>
            <pc:docMk/>
            <pc:sldMk cId="3175514340" sldId="286"/>
            <ac:spMk id="14" creationId="{21F21746-744A-43D2-A354-1DCF03E44FB4}"/>
          </ac:spMkLst>
        </pc:spChg>
        <pc:spChg chg="mod">
          <ac:chgData name="Michael A Fudge Jr" userId="133895e8-240b-4811-850e-9cf94297d089" providerId="ADAL" clId="{A410D8DE-61AB-4F63-A634-CDA6BFEDA42B}" dt="2020-07-22T18:26:10.203" v="2862"/>
          <ac:spMkLst>
            <pc:docMk/>
            <pc:sldMk cId="3175514340" sldId="286"/>
            <ac:spMk id="15" creationId="{54300026-FDE7-4148-9201-35AC4EFB1D61}"/>
          </ac:spMkLst>
        </pc:spChg>
        <pc:spChg chg="mod">
          <ac:chgData name="Michael A Fudge Jr" userId="133895e8-240b-4811-850e-9cf94297d089" providerId="ADAL" clId="{A410D8DE-61AB-4F63-A634-CDA6BFEDA42B}" dt="2020-07-22T18:26:10.203" v="2862"/>
          <ac:spMkLst>
            <pc:docMk/>
            <pc:sldMk cId="3175514340" sldId="286"/>
            <ac:spMk id="17" creationId="{5E4579AF-97A0-43DE-87D5-0AD89BCBA7C8}"/>
          </ac:spMkLst>
        </pc:spChg>
        <pc:spChg chg="add mod">
          <ac:chgData name="Michael A Fudge Jr" userId="133895e8-240b-4811-850e-9cf94297d089" providerId="ADAL" clId="{A410D8DE-61AB-4F63-A634-CDA6BFEDA42B}" dt="2020-07-22T18:26:30.839" v="2863" actId="1076"/>
          <ac:spMkLst>
            <pc:docMk/>
            <pc:sldMk cId="3175514340" sldId="286"/>
            <ac:spMk id="23" creationId="{69469759-62B6-4E04-8D9C-F7DFDB54DD6A}"/>
          </ac:spMkLst>
        </pc:spChg>
        <pc:grpChg chg="add mod">
          <ac:chgData name="Michael A Fudge Jr" userId="133895e8-240b-4811-850e-9cf94297d089" providerId="ADAL" clId="{A410D8DE-61AB-4F63-A634-CDA6BFEDA42B}" dt="2020-07-22T18:26:45.318" v="2864" actId="207"/>
          <ac:grpSpMkLst>
            <pc:docMk/>
            <pc:sldMk cId="3175514340" sldId="286"/>
            <ac:grpSpMk id="4" creationId="{2C2855BA-6DE6-4ECA-975C-5D1BA851DCFE}"/>
          </ac:grpSpMkLst>
        </pc:grpChg>
        <pc:grpChg chg="add mod">
          <ac:chgData name="Michael A Fudge Jr" userId="133895e8-240b-4811-850e-9cf94297d089" providerId="ADAL" clId="{A410D8DE-61AB-4F63-A634-CDA6BFEDA42B}" dt="2020-07-22T18:26:30.839" v="2863" actId="1076"/>
          <ac:grpSpMkLst>
            <pc:docMk/>
            <pc:sldMk cId="3175514340" sldId="286"/>
            <ac:grpSpMk id="9" creationId="{FE3A4425-D67B-48F9-A5BA-D2689BD164D5}"/>
          </ac:grpSpMkLst>
        </pc:grpChg>
        <pc:grpChg chg="add mod">
          <ac:chgData name="Michael A Fudge Jr" userId="133895e8-240b-4811-850e-9cf94297d089" providerId="ADAL" clId="{A410D8DE-61AB-4F63-A634-CDA6BFEDA42B}" dt="2020-07-22T18:26:30.839" v="2863" actId="1076"/>
          <ac:grpSpMkLst>
            <pc:docMk/>
            <pc:sldMk cId="3175514340" sldId="286"/>
            <ac:grpSpMk id="16" creationId="{DAC6F6D4-F43C-4923-872E-737D8FF14217}"/>
          </ac:grpSpMkLst>
        </pc:grpChg>
        <pc:cxnChg chg="mod">
          <ac:chgData name="Michael A Fudge Jr" userId="133895e8-240b-4811-850e-9cf94297d089" providerId="ADAL" clId="{A410D8DE-61AB-4F63-A634-CDA6BFEDA42B}" dt="2020-07-22T18:26:10.203" v="2862"/>
          <ac:cxnSpMkLst>
            <pc:docMk/>
            <pc:sldMk cId="3175514340" sldId="286"/>
            <ac:cxnSpMk id="18" creationId="{EBD717A2-59C8-433D-90B8-B97D3A55F79E}"/>
          </ac:cxnSpMkLst>
        </pc:cxnChg>
        <pc:cxnChg chg="mod">
          <ac:chgData name="Michael A Fudge Jr" userId="133895e8-240b-4811-850e-9cf94297d089" providerId="ADAL" clId="{A410D8DE-61AB-4F63-A634-CDA6BFEDA42B}" dt="2020-07-22T18:26:10.203" v="2862"/>
          <ac:cxnSpMkLst>
            <pc:docMk/>
            <pc:sldMk cId="3175514340" sldId="286"/>
            <ac:cxnSpMk id="19" creationId="{FC946FD0-B0CA-4297-8157-5947552ABD13}"/>
          </ac:cxnSpMkLst>
        </pc:cxnChg>
        <pc:cxnChg chg="mod">
          <ac:chgData name="Michael A Fudge Jr" userId="133895e8-240b-4811-850e-9cf94297d089" providerId="ADAL" clId="{A410D8DE-61AB-4F63-A634-CDA6BFEDA42B}" dt="2020-07-22T18:26:10.203" v="2862"/>
          <ac:cxnSpMkLst>
            <pc:docMk/>
            <pc:sldMk cId="3175514340" sldId="286"/>
            <ac:cxnSpMk id="20" creationId="{641A3351-11F8-46E8-8F18-F4240B2CB6D4}"/>
          </ac:cxnSpMkLst>
        </pc:cxnChg>
        <pc:cxnChg chg="mod">
          <ac:chgData name="Michael A Fudge Jr" userId="133895e8-240b-4811-850e-9cf94297d089" providerId="ADAL" clId="{A410D8DE-61AB-4F63-A634-CDA6BFEDA42B}" dt="2020-07-22T18:26:10.203" v="2862"/>
          <ac:cxnSpMkLst>
            <pc:docMk/>
            <pc:sldMk cId="3175514340" sldId="286"/>
            <ac:cxnSpMk id="21" creationId="{0E36D869-FCA0-4696-8309-E49E34CDB7DB}"/>
          </ac:cxnSpMkLst>
        </pc:cxnChg>
        <pc:cxnChg chg="mod">
          <ac:chgData name="Michael A Fudge Jr" userId="133895e8-240b-4811-850e-9cf94297d089" providerId="ADAL" clId="{A410D8DE-61AB-4F63-A634-CDA6BFEDA42B}" dt="2020-07-22T18:26:10.203" v="2862"/>
          <ac:cxnSpMkLst>
            <pc:docMk/>
            <pc:sldMk cId="3175514340" sldId="286"/>
            <ac:cxnSpMk id="22" creationId="{A7641D5E-1BD7-447D-8F8F-574C8836ABD7}"/>
          </ac:cxnSpMkLst>
        </pc:cxnChg>
      </pc:sldChg>
      <pc:sldChg chg="addSp delSp modSp new mod ord setBg modAnim setClrOvrMap">
        <pc:chgData name="Michael A Fudge Jr" userId="133895e8-240b-4811-850e-9cf94297d089" providerId="ADAL" clId="{A410D8DE-61AB-4F63-A634-CDA6BFEDA42B}" dt="2020-07-23T15:49:06.167" v="4939" actId="20578"/>
        <pc:sldMkLst>
          <pc:docMk/>
          <pc:sldMk cId="3160340753" sldId="287"/>
        </pc:sldMkLst>
        <pc:spChg chg="mod">
          <ac:chgData name="Michael A Fudge Jr" userId="133895e8-240b-4811-850e-9cf94297d089" providerId="ADAL" clId="{A410D8DE-61AB-4F63-A634-CDA6BFEDA42B}" dt="2020-07-23T15:48:38.375" v="4936" actId="20577"/>
          <ac:spMkLst>
            <pc:docMk/>
            <pc:sldMk cId="3160340753" sldId="287"/>
            <ac:spMk id="2" creationId="{85954A83-1BFB-42E8-ABE1-F6284F291E27}"/>
          </ac:spMkLst>
        </pc:spChg>
        <pc:spChg chg="add del">
          <ac:chgData name="Michael A Fudge Jr" userId="133895e8-240b-4811-850e-9cf94297d089" providerId="ADAL" clId="{A410D8DE-61AB-4F63-A634-CDA6BFEDA42B}" dt="2020-07-22T18:29:43.714" v="2898" actId="931"/>
          <ac:spMkLst>
            <pc:docMk/>
            <pc:sldMk cId="3160340753" sldId="287"/>
            <ac:spMk id="3" creationId="{B01A9C6C-FD19-4DA4-81D0-633E5B57529F}"/>
          </ac:spMkLst>
        </pc:spChg>
        <pc:spChg chg="add mod">
          <ac:chgData name="Michael A Fudge Jr" userId="133895e8-240b-4811-850e-9cf94297d089" providerId="ADAL" clId="{A410D8DE-61AB-4F63-A634-CDA6BFEDA42B}" dt="2020-07-22T18:32:13.119" v="2970" actId="20577"/>
          <ac:spMkLst>
            <pc:docMk/>
            <pc:sldMk cId="3160340753" sldId="287"/>
            <ac:spMk id="8" creationId="{F35ACFD4-2C6C-4739-A7D7-39D2F8CC4DA6}"/>
          </ac:spMkLst>
        </pc:spChg>
        <pc:spChg chg="add">
          <ac:chgData name="Michael A Fudge Jr" userId="133895e8-240b-4811-850e-9cf94297d089" providerId="ADAL" clId="{A410D8DE-61AB-4F63-A634-CDA6BFEDA42B}" dt="2020-07-22T18:30:10.247" v="2901" actId="26606"/>
          <ac:spMkLst>
            <pc:docMk/>
            <pc:sldMk cId="3160340753" sldId="287"/>
            <ac:spMk id="9" creationId="{C04BE0EF-3561-49B4-9A29-F283168A91C7}"/>
          </ac:spMkLst>
        </pc:spChg>
        <pc:spChg chg="add del">
          <ac:chgData name="Michael A Fudge Jr" userId="133895e8-240b-4811-850e-9cf94297d089" providerId="ADAL" clId="{A410D8DE-61AB-4F63-A634-CDA6BFEDA42B}" dt="2020-07-22T18:30:00.092" v="2900" actId="26606"/>
          <ac:spMkLst>
            <pc:docMk/>
            <pc:sldMk cId="3160340753" sldId="287"/>
            <ac:spMk id="11" creationId="{02A071AB-D25A-44AC-AD90-177E7C6889ED}"/>
          </ac:spMkLst>
        </pc:spChg>
        <pc:spChg chg="add">
          <ac:chgData name="Michael A Fudge Jr" userId="133895e8-240b-4811-850e-9cf94297d089" providerId="ADAL" clId="{A410D8DE-61AB-4F63-A634-CDA6BFEDA42B}" dt="2020-07-22T18:30:10.247" v="2901" actId="26606"/>
          <ac:spMkLst>
            <pc:docMk/>
            <pc:sldMk cId="3160340753" sldId="287"/>
            <ac:spMk id="12" creationId="{3E443FD7-A66B-4AA0-872D-B088B9BC5F17}"/>
          </ac:spMkLst>
        </pc:spChg>
        <pc:spChg chg="add del">
          <ac:chgData name="Michael A Fudge Jr" userId="133895e8-240b-4811-850e-9cf94297d089" providerId="ADAL" clId="{A410D8DE-61AB-4F63-A634-CDA6BFEDA42B}" dt="2020-07-22T18:30:00.092" v="2900" actId="26606"/>
          <ac:spMkLst>
            <pc:docMk/>
            <pc:sldMk cId="3160340753" sldId="287"/>
            <ac:spMk id="14" creationId="{56C20283-73E0-40EC-8AD8-057F581F64C2}"/>
          </ac:spMkLst>
        </pc:spChg>
        <pc:spChg chg="add del">
          <ac:chgData name="Michael A Fudge Jr" userId="133895e8-240b-4811-850e-9cf94297d089" providerId="ADAL" clId="{A410D8DE-61AB-4F63-A634-CDA6BFEDA42B}" dt="2020-07-22T18:30:00.092" v="2900" actId="26606"/>
          <ac:spMkLst>
            <pc:docMk/>
            <pc:sldMk cId="3160340753" sldId="287"/>
            <ac:spMk id="16" creationId="{3FCC729B-E528-40C3-82D3-BA4375575E87}"/>
          </ac:spMkLst>
        </pc:spChg>
        <pc:spChg chg="add del">
          <ac:chgData name="Michael A Fudge Jr" userId="133895e8-240b-4811-850e-9cf94297d089" providerId="ADAL" clId="{A410D8DE-61AB-4F63-A634-CDA6BFEDA42B}" dt="2020-07-22T18:30:00.092" v="2900" actId="26606"/>
          <ac:spMkLst>
            <pc:docMk/>
            <pc:sldMk cId="3160340753" sldId="287"/>
            <ac:spMk id="18" creationId="{58F1FB8D-1842-4A04-998D-6CF047AB2790}"/>
          </ac:spMkLst>
        </pc:spChg>
        <pc:picChg chg="add del mod">
          <ac:chgData name="Michael A Fudge Jr" userId="133895e8-240b-4811-850e-9cf94297d089" providerId="ADAL" clId="{A410D8DE-61AB-4F63-A634-CDA6BFEDA42B}" dt="2020-07-22T18:29:31.478" v="2897" actId="931"/>
          <ac:picMkLst>
            <pc:docMk/>
            <pc:sldMk cId="3160340753" sldId="287"/>
            <ac:picMk id="5" creationId="{0C8C429D-0416-4237-9479-A4ED7938DCBC}"/>
          </ac:picMkLst>
        </pc:picChg>
        <pc:picChg chg="add mod">
          <ac:chgData name="Michael A Fudge Jr" userId="133895e8-240b-4811-850e-9cf94297d089" providerId="ADAL" clId="{A410D8DE-61AB-4F63-A634-CDA6BFEDA42B}" dt="2020-07-22T18:30:19.239" v="2902" actId="207"/>
          <ac:picMkLst>
            <pc:docMk/>
            <pc:sldMk cId="3160340753" sldId="287"/>
            <ac:picMk id="7" creationId="{45E1EC8C-DB9A-45FB-A2ED-2824D9FDDB49}"/>
          </ac:picMkLst>
        </pc:picChg>
      </pc:sldChg>
      <pc:sldChg chg="addSp delSp modSp new mod setBg modAnim">
        <pc:chgData name="Michael A Fudge Jr" userId="133895e8-240b-4811-850e-9cf94297d089" providerId="ADAL" clId="{A410D8DE-61AB-4F63-A634-CDA6BFEDA42B}" dt="2020-07-22T18:54:14.822" v="3316"/>
        <pc:sldMkLst>
          <pc:docMk/>
          <pc:sldMk cId="1537370944" sldId="288"/>
        </pc:sldMkLst>
        <pc:spChg chg="mod">
          <ac:chgData name="Michael A Fudge Jr" userId="133895e8-240b-4811-850e-9cf94297d089" providerId="ADAL" clId="{A410D8DE-61AB-4F63-A634-CDA6BFEDA42B}" dt="2020-07-22T18:53:48.295" v="3313" actId="26606"/>
          <ac:spMkLst>
            <pc:docMk/>
            <pc:sldMk cId="1537370944" sldId="288"/>
            <ac:spMk id="2" creationId="{31D74D73-1326-449B-9185-0F7CB568B24A}"/>
          </ac:spMkLst>
        </pc:spChg>
        <pc:spChg chg="del mod">
          <ac:chgData name="Michael A Fudge Jr" userId="133895e8-240b-4811-850e-9cf94297d089" providerId="ADAL" clId="{A410D8DE-61AB-4F63-A634-CDA6BFEDA42B}" dt="2020-07-22T18:53:48.295" v="3313" actId="26606"/>
          <ac:spMkLst>
            <pc:docMk/>
            <pc:sldMk cId="1537370944" sldId="288"/>
            <ac:spMk id="3" creationId="{3ED90B57-3C38-48D4-9E77-5C0ECFDE3C84}"/>
          </ac:spMkLst>
        </pc:spChg>
        <pc:spChg chg="add">
          <ac:chgData name="Michael A Fudge Jr" userId="133895e8-240b-4811-850e-9cf94297d089" providerId="ADAL" clId="{A410D8DE-61AB-4F63-A634-CDA6BFEDA42B}" dt="2020-07-22T18:53:48.295" v="3313" actId="26606"/>
          <ac:spMkLst>
            <pc:docMk/>
            <pc:sldMk cId="1537370944" sldId="288"/>
            <ac:spMk id="9" creationId="{3A5B4632-C963-4296-86F0-79AA9EA5AE98}"/>
          </ac:spMkLst>
        </pc:spChg>
        <pc:graphicFrameChg chg="add mod">
          <ac:chgData name="Michael A Fudge Jr" userId="133895e8-240b-4811-850e-9cf94297d089" providerId="ADAL" clId="{A410D8DE-61AB-4F63-A634-CDA6BFEDA42B}" dt="2020-07-22T18:54:01.185" v="3314" actId="20577"/>
          <ac:graphicFrameMkLst>
            <pc:docMk/>
            <pc:sldMk cId="1537370944" sldId="288"/>
            <ac:graphicFrameMk id="5" creationId="{B02B524B-E25E-45D2-AC93-68247ADD0FED}"/>
          </ac:graphicFrameMkLst>
        </pc:graphicFrameChg>
      </pc:sldChg>
      <pc:sldChg chg="addSp modSp new mod setBg modAnim">
        <pc:chgData name="Michael A Fudge Jr" userId="133895e8-240b-4811-850e-9cf94297d089" providerId="ADAL" clId="{A410D8DE-61AB-4F63-A634-CDA6BFEDA42B}" dt="2020-07-22T19:06:57.726" v="3823"/>
        <pc:sldMkLst>
          <pc:docMk/>
          <pc:sldMk cId="2564670347" sldId="289"/>
        </pc:sldMkLst>
        <pc:spChg chg="mod">
          <ac:chgData name="Michael A Fudge Jr" userId="133895e8-240b-4811-850e-9cf94297d089" providerId="ADAL" clId="{A410D8DE-61AB-4F63-A634-CDA6BFEDA42B}" dt="2020-07-22T19:06:15.052" v="3819" actId="26606"/>
          <ac:spMkLst>
            <pc:docMk/>
            <pc:sldMk cId="2564670347" sldId="289"/>
            <ac:spMk id="2" creationId="{10A1AC89-0DAA-4485-BE9D-8DBA3E3DF5CC}"/>
          </ac:spMkLst>
        </pc:spChg>
        <pc:spChg chg="mod">
          <ac:chgData name="Michael A Fudge Jr" userId="133895e8-240b-4811-850e-9cf94297d089" providerId="ADAL" clId="{A410D8DE-61AB-4F63-A634-CDA6BFEDA42B}" dt="2020-07-22T19:06:52.780" v="3822" actId="404"/>
          <ac:spMkLst>
            <pc:docMk/>
            <pc:sldMk cId="2564670347" sldId="289"/>
            <ac:spMk id="3" creationId="{17679489-F7FB-41A8-820E-4B69DBE6B5EA}"/>
          </ac:spMkLst>
        </pc:spChg>
        <pc:spChg chg="add">
          <ac:chgData name="Michael A Fudge Jr" userId="133895e8-240b-4811-850e-9cf94297d089" providerId="ADAL" clId="{A410D8DE-61AB-4F63-A634-CDA6BFEDA42B}" dt="2020-07-22T19:06:15.052" v="3819" actId="26606"/>
          <ac:spMkLst>
            <pc:docMk/>
            <pc:sldMk cId="2564670347" sldId="289"/>
            <ac:spMk id="8" creationId="{1E234CF4-802C-4AA1-B540-36C3B838C462}"/>
          </ac:spMkLst>
        </pc:spChg>
        <pc:spChg chg="add">
          <ac:chgData name="Michael A Fudge Jr" userId="133895e8-240b-4811-850e-9cf94297d089" providerId="ADAL" clId="{A410D8DE-61AB-4F63-A634-CDA6BFEDA42B}" dt="2020-07-22T19:06:15.052" v="3819" actId="26606"/>
          <ac:spMkLst>
            <pc:docMk/>
            <pc:sldMk cId="2564670347" sldId="289"/>
            <ac:spMk id="10" creationId="{A5271697-90F1-4A23-8EF2-0179F2EAFACB}"/>
          </ac:spMkLst>
        </pc:spChg>
        <pc:spChg chg="add">
          <ac:chgData name="Michael A Fudge Jr" userId="133895e8-240b-4811-850e-9cf94297d089" providerId="ADAL" clId="{A410D8DE-61AB-4F63-A634-CDA6BFEDA42B}" dt="2020-07-22T19:06:15.052" v="3819" actId="26606"/>
          <ac:spMkLst>
            <pc:docMk/>
            <pc:sldMk cId="2564670347" sldId="289"/>
            <ac:spMk id="12" creationId="{D9F5512A-48E1-4C07-B75E-3CCC517B6804}"/>
          </ac:spMkLst>
        </pc:spChg>
        <pc:spChg chg="add">
          <ac:chgData name="Michael A Fudge Jr" userId="133895e8-240b-4811-850e-9cf94297d089" providerId="ADAL" clId="{A410D8DE-61AB-4F63-A634-CDA6BFEDA42B}" dt="2020-07-22T19:06:15.052" v="3819" actId="26606"/>
          <ac:spMkLst>
            <pc:docMk/>
            <pc:sldMk cId="2564670347" sldId="289"/>
            <ac:spMk id="14" creationId="{9D800584-727A-48CF-8223-244AD9717CAA}"/>
          </ac:spMkLst>
        </pc:spChg>
        <pc:grpChg chg="add">
          <ac:chgData name="Michael A Fudge Jr" userId="133895e8-240b-4811-850e-9cf94297d089" providerId="ADAL" clId="{A410D8DE-61AB-4F63-A634-CDA6BFEDA42B}" dt="2020-07-22T19:06:15.052" v="3819" actId="26606"/>
          <ac:grpSpMkLst>
            <pc:docMk/>
            <pc:sldMk cId="2564670347" sldId="289"/>
            <ac:grpSpMk id="16" creationId="{B0CED441-B73B-4907-9AF2-614CEAC6A182}"/>
          </ac:grpSpMkLst>
        </pc:grpChg>
      </pc:sldChg>
      <pc:sldChg chg="addSp delSp modSp add mod ord delDesignElem chgLayout">
        <pc:chgData name="Michael A Fudge Jr" userId="133895e8-240b-4811-850e-9cf94297d089" providerId="ADAL" clId="{A410D8DE-61AB-4F63-A634-CDA6BFEDA42B}" dt="2020-07-22T19:00:10.425" v="3417" actId="20577"/>
        <pc:sldMkLst>
          <pc:docMk/>
          <pc:sldMk cId="300015732" sldId="290"/>
        </pc:sldMkLst>
        <pc:spChg chg="mod ord">
          <ac:chgData name="Michael A Fudge Jr" userId="133895e8-240b-4811-850e-9cf94297d089" providerId="ADAL" clId="{A410D8DE-61AB-4F63-A634-CDA6BFEDA42B}" dt="2020-07-22T18:58:56.411" v="3341" actId="700"/>
          <ac:spMkLst>
            <pc:docMk/>
            <pc:sldMk cId="300015732" sldId="290"/>
            <ac:spMk id="2" creationId="{A0EC69E1-79D5-4CCA-9AE3-8CCDB54E5D78}"/>
          </ac:spMkLst>
        </pc:spChg>
        <pc:spChg chg="mod ord">
          <ac:chgData name="Michael A Fudge Jr" userId="133895e8-240b-4811-850e-9cf94297d089" providerId="ADAL" clId="{A410D8DE-61AB-4F63-A634-CDA6BFEDA42B}" dt="2020-07-22T19:00:10.425" v="3417" actId="20577"/>
          <ac:spMkLst>
            <pc:docMk/>
            <pc:sldMk cId="300015732" sldId="290"/>
            <ac:spMk id="3" creationId="{23BFC44E-10DC-44C2-99E8-3D541093BB67}"/>
          </ac:spMkLst>
        </pc:spChg>
        <pc:spChg chg="del">
          <ac:chgData name="Michael A Fudge Jr" userId="133895e8-240b-4811-850e-9cf94297d089" providerId="ADAL" clId="{A410D8DE-61AB-4F63-A634-CDA6BFEDA42B}" dt="2020-07-22T18:58:59.513" v="3342" actId="478"/>
          <ac:spMkLst>
            <pc:docMk/>
            <pc:sldMk cId="300015732" sldId="290"/>
            <ac:spMk id="4" creationId="{42436A58-05AD-4BAC-A093-54DA82A89C60}"/>
          </ac:spMkLst>
        </pc:spChg>
        <pc:spChg chg="add del">
          <ac:chgData name="Michael A Fudge Jr" userId="133895e8-240b-4811-850e-9cf94297d089" providerId="ADAL" clId="{A410D8DE-61AB-4F63-A634-CDA6BFEDA42B}" dt="2020-07-22T18:58:56.411" v="3341" actId="700"/>
          <ac:spMkLst>
            <pc:docMk/>
            <pc:sldMk cId="300015732" sldId="290"/>
            <ac:spMk id="17" creationId="{59A309A7-1751-4ABE-A3C1-EEC40366AD89}"/>
          </ac:spMkLst>
        </pc:spChg>
        <pc:spChg chg="add del">
          <ac:chgData name="Michael A Fudge Jr" userId="133895e8-240b-4811-850e-9cf94297d089" providerId="ADAL" clId="{A410D8DE-61AB-4F63-A634-CDA6BFEDA42B}" dt="2020-07-22T18:58:56.411" v="3341" actId="700"/>
          <ac:spMkLst>
            <pc:docMk/>
            <pc:sldMk cId="300015732" sldId="290"/>
            <ac:spMk id="19" creationId="{967D8EB6-EAE1-4F9C-B398-83321E287204}"/>
          </ac:spMkLst>
        </pc:spChg>
        <pc:picChg chg="del">
          <ac:chgData name="Michael A Fudge Jr" userId="133895e8-240b-4811-850e-9cf94297d089" providerId="ADAL" clId="{A410D8DE-61AB-4F63-A634-CDA6BFEDA42B}" dt="2020-07-22T18:58:47" v="3339" actId="478"/>
          <ac:picMkLst>
            <pc:docMk/>
            <pc:sldMk cId="300015732" sldId="290"/>
            <ac:picMk id="8" creationId="{107C1241-9548-4C22-9E00-237AA087A1EA}"/>
          </ac:picMkLst>
        </pc:picChg>
      </pc:sldChg>
      <pc:sldChg chg="modSp add mod">
        <pc:chgData name="Michael A Fudge Jr" userId="133895e8-240b-4811-850e-9cf94297d089" providerId="ADAL" clId="{A410D8DE-61AB-4F63-A634-CDA6BFEDA42B}" dt="2020-07-22T19:00:16.902" v="3419" actId="20577"/>
        <pc:sldMkLst>
          <pc:docMk/>
          <pc:sldMk cId="510393725" sldId="291"/>
        </pc:sldMkLst>
        <pc:spChg chg="mod">
          <ac:chgData name="Michael A Fudge Jr" userId="133895e8-240b-4811-850e-9cf94297d089" providerId="ADAL" clId="{A410D8DE-61AB-4F63-A634-CDA6BFEDA42B}" dt="2020-07-22T19:00:16.902" v="3419" actId="20577"/>
          <ac:spMkLst>
            <pc:docMk/>
            <pc:sldMk cId="510393725" sldId="291"/>
            <ac:spMk id="3" creationId="{23BFC44E-10DC-44C2-99E8-3D541093BB67}"/>
          </ac:spMkLst>
        </pc:spChg>
      </pc:sldChg>
      <pc:sldChg chg="modSp add mod">
        <pc:chgData name="Michael A Fudge Jr" userId="133895e8-240b-4811-850e-9cf94297d089" providerId="ADAL" clId="{A410D8DE-61AB-4F63-A634-CDA6BFEDA42B}" dt="2020-07-22T19:00:37.930" v="3431" actId="20577"/>
        <pc:sldMkLst>
          <pc:docMk/>
          <pc:sldMk cId="1969958804" sldId="292"/>
        </pc:sldMkLst>
        <pc:spChg chg="mod">
          <ac:chgData name="Michael A Fudge Jr" userId="133895e8-240b-4811-850e-9cf94297d089" providerId="ADAL" clId="{A410D8DE-61AB-4F63-A634-CDA6BFEDA42B}" dt="2020-07-22T19:00:37.930" v="3431" actId="20577"/>
          <ac:spMkLst>
            <pc:docMk/>
            <pc:sldMk cId="1969958804" sldId="292"/>
            <ac:spMk id="3" creationId="{23BFC44E-10DC-44C2-99E8-3D541093BB67}"/>
          </ac:spMkLst>
        </pc:spChg>
      </pc:sldChg>
      <pc:sldChg chg="modSp add mod">
        <pc:chgData name="Michael A Fudge Jr" userId="133895e8-240b-4811-850e-9cf94297d089" providerId="ADAL" clId="{A410D8DE-61AB-4F63-A634-CDA6BFEDA42B}" dt="2020-07-22T19:01:03.660" v="3443" actId="20577"/>
        <pc:sldMkLst>
          <pc:docMk/>
          <pc:sldMk cId="1587255866" sldId="293"/>
        </pc:sldMkLst>
        <pc:spChg chg="mod">
          <ac:chgData name="Michael A Fudge Jr" userId="133895e8-240b-4811-850e-9cf94297d089" providerId="ADAL" clId="{A410D8DE-61AB-4F63-A634-CDA6BFEDA42B}" dt="2020-07-22T19:01:03.660" v="3443" actId="20577"/>
          <ac:spMkLst>
            <pc:docMk/>
            <pc:sldMk cId="1587255866" sldId="293"/>
            <ac:spMk id="3" creationId="{23BFC44E-10DC-44C2-99E8-3D541093BB67}"/>
          </ac:spMkLst>
        </pc:spChg>
      </pc:sldChg>
      <pc:sldChg chg="add del">
        <pc:chgData name="Michael A Fudge Jr" userId="133895e8-240b-4811-850e-9cf94297d089" providerId="ADAL" clId="{A410D8DE-61AB-4F63-A634-CDA6BFEDA42B}" dt="2020-07-22T19:00:44.858" v="3433" actId="22"/>
        <pc:sldMkLst>
          <pc:docMk/>
          <pc:sldMk cId="3308397740" sldId="293"/>
        </pc:sldMkLst>
      </pc:sldChg>
      <pc:sldChg chg="addSp delSp modSp new mod modAnim">
        <pc:chgData name="Michael A Fudge Jr" userId="133895e8-240b-4811-850e-9cf94297d089" providerId="ADAL" clId="{A410D8DE-61AB-4F63-A634-CDA6BFEDA42B}" dt="2020-07-22T19:11:36.433" v="3997"/>
        <pc:sldMkLst>
          <pc:docMk/>
          <pc:sldMk cId="403060402" sldId="294"/>
        </pc:sldMkLst>
        <pc:spChg chg="mod">
          <ac:chgData name="Michael A Fudge Jr" userId="133895e8-240b-4811-850e-9cf94297d089" providerId="ADAL" clId="{A410D8DE-61AB-4F63-A634-CDA6BFEDA42B}" dt="2020-07-22T19:08:03.933" v="3854" actId="20577"/>
          <ac:spMkLst>
            <pc:docMk/>
            <pc:sldMk cId="403060402" sldId="294"/>
            <ac:spMk id="2" creationId="{CCD87FDF-53A0-4DD7-9353-C72748CC4229}"/>
          </ac:spMkLst>
        </pc:spChg>
        <pc:spChg chg="del">
          <ac:chgData name="Michael A Fudge Jr" userId="133895e8-240b-4811-850e-9cf94297d089" providerId="ADAL" clId="{A410D8DE-61AB-4F63-A634-CDA6BFEDA42B}" dt="2020-07-22T19:07:33.278" v="3825"/>
          <ac:spMkLst>
            <pc:docMk/>
            <pc:sldMk cId="403060402" sldId="294"/>
            <ac:spMk id="3" creationId="{8F6C4B01-3119-4C07-875C-B715354C003C}"/>
          </ac:spMkLst>
        </pc:spChg>
        <pc:spChg chg="add mod">
          <ac:chgData name="Michael A Fudge Jr" userId="133895e8-240b-4811-850e-9cf94297d089" providerId="ADAL" clId="{A410D8DE-61AB-4F63-A634-CDA6BFEDA42B}" dt="2020-07-22T19:11:32.936" v="3996" actId="164"/>
          <ac:spMkLst>
            <pc:docMk/>
            <pc:sldMk cId="403060402" sldId="294"/>
            <ac:spMk id="5" creationId="{430A9E89-D7AC-4294-A080-4B25552AE9EB}"/>
          </ac:spMkLst>
        </pc:spChg>
        <pc:spChg chg="add mod">
          <ac:chgData name="Michael A Fudge Jr" userId="133895e8-240b-4811-850e-9cf94297d089" providerId="ADAL" clId="{A410D8DE-61AB-4F63-A634-CDA6BFEDA42B}" dt="2020-07-22T19:11:32.936" v="3996" actId="164"/>
          <ac:spMkLst>
            <pc:docMk/>
            <pc:sldMk cId="403060402" sldId="294"/>
            <ac:spMk id="6" creationId="{73F01F75-1A7D-4AB8-A1A4-6467B04C3C82}"/>
          </ac:spMkLst>
        </pc:spChg>
        <pc:grpChg chg="add mod">
          <ac:chgData name="Michael A Fudge Jr" userId="133895e8-240b-4811-850e-9cf94297d089" providerId="ADAL" clId="{A410D8DE-61AB-4F63-A634-CDA6BFEDA42B}" dt="2020-07-22T19:11:32.936" v="3996" actId="164"/>
          <ac:grpSpMkLst>
            <pc:docMk/>
            <pc:sldMk cId="403060402" sldId="294"/>
            <ac:grpSpMk id="7" creationId="{F6C67486-EB27-4444-8711-3EB412380DE4}"/>
          </ac:grpSpMkLst>
        </pc:grpChg>
        <pc:graphicFrameChg chg="add mod modGraphic">
          <ac:chgData name="Michael A Fudge Jr" userId="133895e8-240b-4811-850e-9cf94297d089" providerId="ADAL" clId="{A410D8DE-61AB-4F63-A634-CDA6BFEDA42B}" dt="2020-07-22T19:10:09.310" v="3971" actId="1076"/>
          <ac:graphicFrameMkLst>
            <pc:docMk/>
            <pc:sldMk cId="403060402" sldId="294"/>
            <ac:graphicFrameMk id="4" creationId="{7FDA7D61-BC12-4878-93F1-F4F36F914B99}"/>
          </ac:graphicFrameMkLst>
        </pc:graphicFrameChg>
      </pc:sldChg>
      <pc:sldChg chg="new del">
        <pc:chgData name="Michael A Fudge Jr" userId="133895e8-240b-4811-850e-9cf94297d089" providerId="ADAL" clId="{A410D8DE-61AB-4F63-A634-CDA6BFEDA42B}" dt="2020-07-22T19:01:18.481" v="3445" actId="47"/>
        <pc:sldMkLst>
          <pc:docMk/>
          <pc:sldMk cId="2647726406" sldId="294"/>
        </pc:sldMkLst>
      </pc:sldChg>
      <pc:sldChg chg="modSp new del mod">
        <pc:chgData name="Michael A Fudge Jr" userId="133895e8-240b-4811-850e-9cf94297d089" providerId="ADAL" clId="{A410D8DE-61AB-4F63-A634-CDA6BFEDA42B}" dt="2020-07-23T15:47:16.281" v="4919" actId="47"/>
        <pc:sldMkLst>
          <pc:docMk/>
          <pc:sldMk cId="2394723307" sldId="295"/>
        </pc:sldMkLst>
        <pc:spChg chg="mod">
          <ac:chgData name="Michael A Fudge Jr" userId="133895e8-240b-4811-850e-9cf94297d089" providerId="ADAL" clId="{A410D8DE-61AB-4F63-A634-CDA6BFEDA42B}" dt="2020-07-22T19:09:22.011" v="3902" actId="20577"/>
          <ac:spMkLst>
            <pc:docMk/>
            <pc:sldMk cId="2394723307" sldId="295"/>
            <ac:spMk id="2" creationId="{CD7CED1C-00C0-4A17-8D7B-5406E4F9F893}"/>
          </ac:spMkLst>
        </pc:spChg>
      </pc:sldChg>
      <pc:sldChg chg="addSp delSp modSp new mod modAnim">
        <pc:chgData name="Michael A Fudge Jr" userId="133895e8-240b-4811-850e-9cf94297d089" providerId="ADAL" clId="{A410D8DE-61AB-4F63-A634-CDA6BFEDA42B}" dt="2020-07-23T16:09:40.048" v="5235"/>
        <pc:sldMkLst>
          <pc:docMk/>
          <pc:sldMk cId="17751269" sldId="296"/>
        </pc:sldMkLst>
        <pc:spChg chg="mod">
          <ac:chgData name="Michael A Fudge Jr" userId="133895e8-240b-4811-850e-9cf94297d089" providerId="ADAL" clId="{A410D8DE-61AB-4F63-A634-CDA6BFEDA42B}" dt="2020-07-22T19:09:46.306" v="3933" actId="20577"/>
          <ac:spMkLst>
            <pc:docMk/>
            <pc:sldMk cId="17751269" sldId="296"/>
            <ac:spMk id="2" creationId="{6BD81B8A-330C-4B16-B9DB-CE4C1305F2B0}"/>
          </ac:spMkLst>
        </pc:spChg>
        <pc:spChg chg="del">
          <ac:chgData name="Michael A Fudge Jr" userId="133895e8-240b-4811-850e-9cf94297d089" providerId="ADAL" clId="{A410D8DE-61AB-4F63-A634-CDA6BFEDA42B}" dt="2020-07-23T16:05:32.738" v="5202" actId="478"/>
          <ac:spMkLst>
            <pc:docMk/>
            <pc:sldMk cId="17751269" sldId="296"/>
            <ac:spMk id="3" creationId="{3042C0A8-DF47-4634-89D4-617ADB1C910D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4" creationId="{8DEDC7EE-3503-427C-A6A3-6617670FBED0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5" creationId="{6221240E-C348-44CD-AB25-EFE9F68A7482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6" creationId="{908CAF9B-8817-46C5-ABA0-6B49D9032916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7" creationId="{C0D94F69-2B3C-41E2-AD95-CCBA9A856A54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8" creationId="{258E70C5-FB0E-456B-BEFC-C5026033D155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9" creationId="{80E677F4-EDC6-4D22-B822-EB934095065D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10" creationId="{73215A35-6596-4627-95F6-BEA577F96BE1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11" creationId="{AFA187E2-0F30-4852-A830-1411AEE504D0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12" creationId="{E827B49A-0F90-4C9C-8058-3F44A9B1774F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13" creationId="{9759C2DA-9742-43B7-9616-86CC2AE28C29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14" creationId="{A89918B1-ADA0-4D92-98F3-15B64622565F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15" creationId="{D52EC5A1-03E0-41E3-B366-DF398D4A9A44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16" creationId="{BB92C05C-33D9-415A-B47D-FA69CEF3EFC8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17" creationId="{3753C6EF-9922-441C-9A81-79EC96120007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18" creationId="{67C6C6D5-E323-4E75-A99C-D44BEFF1583F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19" creationId="{B9C04B16-CE79-4718-A5EF-BD70714BD71F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20" creationId="{06DEE547-C30B-4ADA-9E0C-548B2D454096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21" creationId="{6D2BA1AC-DE3D-4155-8393-53E0E6E69046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22" creationId="{9D4D15F6-7004-4D90-B40B-078CCCD2BF4A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23" creationId="{DE38519D-4E7F-4BAB-8B69-15A1B15AC985}"/>
          </ac:spMkLst>
        </pc:spChg>
        <pc:spChg chg="add mod">
          <ac:chgData name="Michael A Fudge Jr" userId="133895e8-240b-4811-850e-9cf94297d089" providerId="ADAL" clId="{A410D8DE-61AB-4F63-A634-CDA6BFEDA42B}" dt="2020-07-23T16:06:52.004" v="5215" actId="164"/>
          <ac:spMkLst>
            <pc:docMk/>
            <pc:sldMk cId="17751269" sldId="296"/>
            <ac:spMk id="24" creationId="{9ED5392E-AE7D-4767-B184-70729B4C7FD5}"/>
          </ac:spMkLst>
        </pc:spChg>
        <pc:spChg chg="add mod">
          <ac:chgData name="Michael A Fudge Jr" userId="133895e8-240b-4811-850e-9cf94297d089" providerId="ADAL" clId="{A410D8DE-61AB-4F63-A634-CDA6BFEDA42B}" dt="2020-07-23T16:06:52.004" v="5215" actId="164"/>
          <ac:spMkLst>
            <pc:docMk/>
            <pc:sldMk cId="17751269" sldId="296"/>
            <ac:spMk id="25" creationId="{63F86FE9-7F2A-42C4-A28A-C20F3D21C820}"/>
          </ac:spMkLst>
        </pc:spChg>
        <pc:spChg chg="add mod">
          <ac:chgData name="Michael A Fudge Jr" userId="133895e8-240b-4811-850e-9cf94297d089" providerId="ADAL" clId="{A410D8DE-61AB-4F63-A634-CDA6BFEDA42B}" dt="2020-07-23T16:06:47.225" v="5214" actId="164"/>
          <ac:spMkLst>
            <pc:docMk/>
            <pc:sldMk cId="17751269" sldId="296"/>
            <ac:spMk id="26" creationId="{311FFFF6-1650-4A11-90CA-8D64F3975D89}"/>
          </ac:spMkLst>
        </pc:spChg>
        <pc:spChg chg="add mod">
          <ac:chgData name="Michael A Fudge Jr" userId="133895e8-240b-4811-850e-9cf94297d089" providerId="ADAL" clId="{A410D8DE-61AB-4F63-A634-CDA6BFEDA42B}" dt="2020-07-23T16:06:47.225" v="5214" actId="164"/>
          <ac:spMkLst>
            <pc:docMk/>
            <pc:sldMk cId="17751269" sldId="296"/>
            <ac:spMk id="27" creationId="{FFB3B693-099D-474E-AD5B-3F1D71440CA8}"/>
          </ac:spMkLst>
        </pc:spChg>
        <pc:spChg chg="add mod">
          <ac:chgData name="Michael A Fudge Jr" userId="133895e8-240b-4811-850e-9cf94297d089" providerId="ADAL" clId="{A410D8DE-61AB-4F63-A634-CDA6BFEDA42B}" dt="2020-07-23T16:06:43.286" v="5213" actId="164"/>
          <ac:spMkLst>
            <pc:docMk/>
            <pc:sldMk cId="17751269" sldId="296"/>
            <ac:spMk id="28" creationId="{CA390553-6208-4A81-B1DE-402100A2EB6C}"/>
          </ac:spMkLst>
        </pc:spChg>
        <pc:spChg chg="add mod">
          <ac:chgData name="Michael A Fudge Jr" userId="133895e8-240b-4811-850e-9cf94297d089" providerId="ADAL" clId="{A410D8DE-61AB-4F63-A634-CDA6BFEDA42B}" dt="2020-07-23T16:06:43.286" v="5213" actId="164"/>
          <ac:spMkLst>
            <pc:docMk/>
            <pc:sldMk cId="17751269" sldId="296"/>
            <ac:spMk id="29" creationId="{E0D3309D-797B-4285-B7DB-D391DA176418}"/>
          </ac:spMkLst>
        </pc:spChg>
        <pc:spChg chg="add mod">
          <ac:chgData name="Michael A Fudge Jr" userId="133895e8-240b-4811-850e-9cf94297d089" providerId="ADAL" clId="{A410D8DE-61AB-4F63-A634-CDA6BFEDA42B}" dt="2020-07-23T16:06:38.964" v="5212" actId="164"/>
          <ac:spMkLst>
            <pc:docMk/>
            <pc:sldMk cId="17751269" sldId="296"/>
            <ac:spMk id="30" creationId="{E66F3876-1ADB-4D60-8CE9-C68640D7318F}"/>
          </ac:spMkLst>
        </pc:spChg>
        <pc:spChg chg="add mod">
          <ac:chgData name="Michael A Fudge Jr" userId="133895e8-240b-4811-850e-9cf94297d089" providerId="ADAL" clId="{A410D8DE-61AB-4F63-A634-CDA6BFEDA42B}" dt="2020-07-23T16:06:38.964" v="5212" actId="164"/>
          <ac:spMkLst>
            <pc:docMk/>
            <pc:sldMk cId="17751269" sldId="296"/>
            <ac:spMk id="31" creationId="{9D58F770-79E1-4C75-A10E-39004232C9A5}"/>
          </ac:spMkLst>
        </pc:spChg>
        <pc:spChg chg="add mod">
          <ac:chgData name="Michael A Fudge Jr" userId="133895e8-240b-4811-850e-9cf94297d089" providerId="ADAL" clId="{A410D8DE-61AB-4F63-A634-CDA6BFEDA42B}" dt="2020-07-23T16:06:34.219" v="5211" actId="164"/>
          <ac:spMkLst>
            <pc:docMk/>
            <pc:sldMk cId="17751269" sldId="296"/>
            <ac:spMk id="32" creationId="{471DA246-8302-4023-ACD8-B49853658F53}"/>
          </ac:spMkLst>
        </pc:spChg>
        <pc:spChg chg="add mod">
          <ac:chgData name="Michael A Fudge Jr" userId="133895e8-240b-4811-850e-9cf94297d089" providerId="ADAL" clId="{A410D8DE-61AB-4F63-A634-CDA6BFEDA42B}" dt="2020-07-23T16:06:34.219" v="5211" actId="164"/>
          <ac:spMkLst>
            <pc:docMk/>
            <pc:sldMk cId="17751269" sldId="296"/>
            <ac:spMk id="33" creationId="{61654910-8A98-47F5-A452-12B9B60EA60C}"/>
          </ac:spMkLst>
        </pc:spChg>
        <pc:spChg chg="add mod">
          <ac:chgData name="Michael A Fudge Jr" userId="133895e8-240b-4811-850e-9cf94297d089" providerId="ADAL" clId="{A410D8DE-61AB-4F63-A634-CDA6BFEDA42B}" dt="2020-07-23T16:06:34.219" v="5211" actId="164"/>
          <ac:spMkLst>
            <pc:docMk/>
            <pc:sldMk cId="17751269" sldId="296"/>
            <ac:spMk id="34" creationId="{1E7EAA6B-79BF-4E20-8DFA-EA2A30908591}"/>
          </ac:spMkLst>
        </pc:spChg>
        <pc:spChg chg="add mod">
          <ac:chgData name="Michael A Fudge Jr" userId="133895e8-240b-4811-850e-9cf94297d089" providerId="ADAL" clId="{A410D8DE-61AB-4F63-A634-CDA6BFEDA42B}" dt="2020-07-23T16:06:34.219" v="5211" actId="164"/>
          <ac:spMkLst>
            <pc:docMk/>
            <pc:sldMk cId="17751269" sldId="296"/>
            <ac:spMk id="35" creationId="{97E5A796-5034-42F1-A8FD-C001F627746E}"/>
          </ac:spMkLst>
        </pc:spChg>
        <pc:spChg chg="add mod">
          <ac:chgData name="Michael A Fudge Jr" userId="133895e8-240b-4811-850e-9cf94297d089" providerId="ADAL" clId="{A410D8DE-61AB-4F63-A634-CDA6BFEDA42B}" dt="2020-07-23T16:06:38.964" v="5212" actId="164"/>
          <ac:spMkLst>
            <pc:docMk/>
            <pc:sldMk cId="17751269" sldId="296"/>
            <ac:spMk id="36" creationId="{B0D2903D-2AB7-4151-ABFD-879B63801C50}"/>
          </ac:spMkLst>
        </pc:spChg>
        <pc:spChg chg="add mod">
          <ac:chgData name="Michael A Fudge Jr" userId="133895e8-240b-4811-850e-9cf94297d089" providerId="ADAL" clId="{A410D8DE-61AB-4F63-A634-CDA6BFEDA42B}" dt="2020-07-23T16:06:38.964" v="5212" actId="164"/>
          <ac:spMkLst>
            <pc:docMk/>
            <pc:sldMk cId="17751269" sldId="296"/>
            <ac:spMk id="37" creationId="{B55D7BD0-5BFD-452E-A04C-A16163AEC0BF}"/>
          </ac:spMkLst>
        </pc:spChg>
        <pc:spChg chg="add mod">
          <ac:chgData name="Michael A Fudge Jr" userId="133895e8-240b-4811-850e-9cf94297d089" providerId="ADAL" clId="{A410D8DE-61AB-4F63-A634-CDA6BFEDA42B}" dt="2020-07-23T16:06:43.286" v="5213" actId="164"/>
          <ac:spMkLst>
            <pc:docMk/>
            <pc:sldMk cId="17751269" sldId="296"/>
            <ac:spMk id="38" creationId="{C0ACFB6C-B687-4FCB-9212-B5C66A5BB155}"/>
          </ac:spMkLst>
        </pc:spChg>
        <pc:spChg chg="add mod">
          <ac:chgData name="Michael A Fudge Jr" userId="133895e8-240b-4811-850e-9cf94297d089" providerId="ADAL" clId="{A410D8DE-61AB-4F63-A634-CDA6BFEDA42B}" dt="2020-07-23T16:06:52.004" v="5215" actId="164"/>
          <ac:spMkLst>
            <pc:docMk/>
            <pc:sldMk cId="17751269" sldId="296"/>
            <ac:spMk id="39" creationId="{F288BC24-EB97-43C6-9BA7-9DC5D344DD2F}"/>
          </ac:spMkLst>
        </pc:spChg>
        <pc:spChg chg="add mod">
          <ac:chgData name="Michael A Fudge Jr" userId="133895e8-240b-4811-850e-9cf94297d089" providerId="ADAL" clId="{A410D8DE-61AB-4F63-A634-CDA6BFEDA42B}" dt="2020-07-23T16:08:26.658" v="5227" actId="164"/>
          <ac:spMkLst>
            <pc:docMk/>
            <pc:sldMk cId="17751269" sldId="296"/>
            <ac:spMk id="40" creationId="{A0CCF3EB-8307-4BB0-913D-77768699BB0B}"/>
          </ac:spMkLst>
        </pc:spChg>
        <pc:spChg chg="add mod">
          <ac:chgData name="Michael A Fudge Jr" userId="133895e8-240b-4811-850e-9cf94297d089" providerId="ADAL" clId="{A410D8DE-61AB-4F63-A634-CDA6BFEDA42B}" dt="2020-07-23T16:06:43.286" v="5213" actId="164"/>
          <ac:spMkLst>
            <pc:docMk/>
            <pc:sldMk cId="17751269" sldId="296"/>
            <ac:spMk id="41" creationId="{A750A062-EAA7-4F17-9146-715DF74C742E}"/>
          </ac:spMkLst>
        </pc:spChg>
        <pc:spChg chg="add mod">
          <ac:chgData name="Michael A Fudge Jr" userId="133895e8-240b-4811-850e-9cf94297d089" providerId="ADAL" clId="{A410D8DE-61AB-4F63-A634-CDA6BFEDA42B}" dt="2020-07-23T16:06:47.225" v="5214" actId="164"/>
          <ac:spMkLst>
            <pc:docMk/>
            <pc:sldMk cId="17751269" sldId="296"/>
            <ac:spMk id="42" creationId="{DE5BF1C2-D9B7-463E-B52D-7CDE49C13AFE}"/>
          </ac:spMkLst>
        </pc:spChg>
        <pc:spChg chg="add mod">
          <ac:chgData name="Michael A Fudge Jr" userId="133895e8-240b-4811-850e-9cf94297d089" providerId="ADAL" clId="{A410D8DE-61AB-4F63-A634-CDA6BFEDA42B}" dt="2020-07-23T16:06:52.004" v="5215" actId="164"/>
          <ac:spMkLst>
            <pc:docMk/>
            <pc:sldMk cId="17751269" sldId="296"/>
            <ac:spMk id="43" creationId="{26E93ECD-2CF5-4B3B-87D4-2404AB3FD6F8}"/>
          </ac:spMkLst>
        </pc:spChg>
        <pc:grpChg chg="add mod ord">
          <ac:chgData name="Michael A Fudge Jr" userId="133895e8-240b-4811-850e-9cf94297d089" providerId="ADAL" clId="{A410D8DE-61AB-4F63-A634-CDA6BFEDA42B}" dt="2020-07-23T16:07:35.819" v="5221" actId="166"/>
          <ac:grpSpMkLst>
            <pc:docMk/>
            <pc:sldMk cId="17751269" sldId="296"/>
            <ac:grpSpMk id="44" creationId="{54524BAF-4C1F-4829-AC30-071F2DFD8533}"/>
          </ac:grpSpMkLst>
        </pc:grpChg>
        <pc:grpChg chg="add mod">
          <ac:chgData name="Michael A Fudge Jr" userId="133895e8-240b-4811-850e-9cf94297d089" providerId="ADAL" clId="{A410D8DE-61AB-4F63-A634-CDA6BFEDA42B}" dt="2020-07-23T16:06:38.964" v="5212" actId="164"/>
          <ac:grpSpMkLst>
            <pc:docMk/>
            <pc:sldMk cId="17751269" sldId="296"/>
            <ac:grpSpMk id="45" creationId="{1BA816FF-14D8-45E7-90BE-926B5A7CE584}"/>
          </ac:grpSpMkLst>
        </pc:grpChg>
        <pc:grpChg chg="add mod ord">
          <ac:chgData name="Michael A Fudge Jr" userId="133895e8-240b-4811-850e-9cf94297d089" providerId="ADAL" clId="{A410D8DE-61AB-4F63-A634-CDA6BFEDA42B}" dt="2020-07-23T16:07:12.335" v="5218" actId="167"/>
          <ac:grpSpMkLst>
            <pc:docMk/>
            <pc:sldMk cId="17751269" sldId="296"/>
            <ac:grpSpMk id="46" creationId="{17404B1B-BB93-42C7-B62A-F9C85D61516C}"/>
          </ac:grpSpMkLst>
        </pc:grpChg>
        <pc:grpChg chg="add mod ord">
          <ac:chgData name="Michael A Fudge Jr" userId="133895e8-240b-4811-850e-9cf94297d089" providerId="ADAL" clId="{A410D8DE-61AB-4F63-A634-CDA6BFEDA42B}" dt="2020-07-23T16:08:26.658" v="5227" actId="164"/>
          <ac:grpSpMkLst>
            <pc:docMk/>
            <pc:sldMk cId="17751269" sldId="296"/>
            <ac:grpSpMk id="47" creationId="{42BD96A6-4D2D-45D5-830B-D77ED49CFE5C}"/>
          </ac:grpSpMkLst>
        </pc:grpChg>
        <pc:grpChg chg="add mod ord">
          <ac:chgData name="Michael A Fudge Jr" userId="133895e8-240b-4811-850e-9cf94297d089" providerId="ADAL" clId="{A410D8DE-61AB-4F63-A634-CDA6BFEDA42B}" dt="2020-07-23T16:09:33.338" v="5234" actId="13244"/>
          <ac:grpSpMkLst>
            <pc:docMk/>
            <pc:sldMk cId="17751269" sldId="296"/>
            <ac:grpSpMk id="48" creationId="{CA9B1232-974C-43AC-92D8-DA47D04E6E57}"/>
          </ac:grpSpMkLst>
        </pc:grpChg>
        <pc:grpChg chg="add mod ord">
          <ac:chgData name="Michael A Fudge Jr" userId="133895e8-240b-4811-850e-9cf94297d089" providerId="ADAL" clId="{A410D8DE-61AB-4F63-A634-CDA6BFEDA42B}" dt="2020-07-23T16:08:34.063" v="5228" actId="167"/>
          <ac:grpSpMkLst>
            <pc:docMk/>
            <pc:sldMk cId="17751269" sldId="296"/>
            <ac:grpSpMk id="49" creationId="{2E0D24A5-F5A9-4D2E-844C-91BC7593A336}"/>
          </ac:grpSpMkLst>
        </pc:grpChg>
      </pc:sldChg>
      <pc:sldChg chg="modSp new del mod">
        <pc:chgData name="Michael A Fudge Jr" userId="133895e8-240b-4811-850e-9cf94297d089" providerId="ADAL" clId="{A410D8DE-61AB-4F63-A634-CDA6BFEDA42B}" dt="2020-07-23T15:35:18.919" v="4133" actId="47"/>
        <pc:sldMkLst>
          <pc:docMk/>
          <pc:sldMk cId="1045476723" sldId="297"/>
        </pc:sldMkLst>
        <pc:spChg chg="mod">
          <ac:chgData name="Michael A Fudge Jr" userId="133895e8-240b-4811-850e-9cf94297d089" providerId="ADAL" clId="{A410D8DE-61AB-4F63-A634-CDA6BFEDA42B}" dt="2020-07-22T19:09:58.457" v="3970" actId="20577"/>
          <ac:spMkLst>
            <pc:docMk/>
            <pc:sldMk cId="1045476723" sldId="297"/>
            <ac:spMk id="2" creationId="{1A26A23F-FAEA-45D5-B830-62F449338E8A}"/>
          </ac:spMkLst>
        </pc:spChg>
      </pc:sldChg>
      <pc:sldChg chg="modSp new del mod">
        <pc:chgData name="Michael A Fudge Jr" userId="133895e8-240b-4811-850e-9cf94297d089" providerId="ADAL" clId="{A410D8DE-61AB-4F63-A634-CDA6BFEDA42B}" dt="2020-07-23T16:22:12.227" v="6226" actId="47"/>
        <pc:sldMkLst>
          <pc:docMk/>
          <pc:sldMk cId="3764284797" sldId="298"/>
        </pc:sldMkLst>
        <pc:spChg chg="mod">
          <ac:chgData name="Michael A Fudge Jr" userId="133895e8-240b-4811-850e-9cf94297d089" providerId="ADAL" clId="{A410D8DE-61AB-4F63-A634-CDA6BFEDA42B}" dt="2020-07-22T19:11:52.922" v="4020" actId="20577"/>
          <ac:spMkLst>
            <pc:docMk/>
            <pc:sldMk cId="3764284797" sldId="298"/>
            <ac:spMk id="2" creationId="{C63CF6BB-A911-448A-9706-4FBF3CB0DB57}"/>
          </ac:spMkLst>
        </pc:spChg>
      </pc:sldChg>
      <pc:sldChg chg="addSp modSp new mod setBg">
        <pc:chgData name="Michael A Fudge Jr" userId="133895e8-240b-4811-850e-9cf94297d089" providerId="ADAL" clId="{A410D8DE-61AB-4F63-A634-CDA6BFEDA42B}" dt="2020-07-23T16:23:44.440" v="6388" actId="403"/>
        <pc:sldMkLst>
          <pc:docMk/>
          <pc:sldMk cId="109579569" sldId="299"/>
        </pc:sldMkLst>
        <pc:spChg chg="mod">
          <ac:chgData name="Michael A Fudge Jr" userId="133895e8-240b-4811-850e-9cf94297d089" providerId="ADAL" clId="{A410D8DE-61AB-4F63-A634-CDA6BFEDA42B}" dt="2020-07-23T16:17:27.371" v="5775" actId="26606"/>
          <ac:spMkLst>
            <pc:docMk/>
            <pc:sldMk cId="109579569" sldId="299"/>
            <ac:spMk id="2" creationId="{8E7DFD18-B4ED-4F4C-8888-0F56DECFDE94}"/>
          </ac:spMkLst>
        </pc:spChg>
        <pc:spChg chg="mod">
          <ac:chgData name="Michael A Fudge Jr" userId="133895e8-240b-4811-850e-9cf94297d089" providerId="ADAL" clId="{A410D8DE-61AB-4F63-A634-CDA6BFEDA42B}" dt="2020-07-23T16:23:44.440" v="6388" actId="403"/>
          <ac:spMkLst>
            <pc:docMk/>
            <pc:sldMk cId="109579569" sldId="299"/>
            <ac:spMk id="3" creationId="{CB911516-3DF8-48A9-BAB6-34EB14CC135A}"/>
          </ac:spMkLst>
        </pc:spChg>
        <pc:spChg chg="add">
          <ac:chgData name="Michael A Fudge Jr" userId="133895e8-240b-4811-850e-9cf94297d089" providerId="ADAL" clId="{A410D8DE-61AB-4F63-A634-CDA6BFEDA42B}" dt="2020-07-23T16:17:27.371" v="5775" actId="26606"/>
          <ac:spMkLst>
            <pc:docMk/>
            <pc:sldMk cId="109579569" sldId="299"/>
            <ac:spMk id="8" creationId="{1E234CF4-802C-4AA1-B540-36C3B838C462}"/>
          </ac:spMkLst>
        </pc:spChg>
        <pc:spChg chg="add">
          <ac:chgData name="Michael A Fudge Jr" userId="133895e8-240b-4811-850e-9cf94297d089" providerId="ADAL" clId="{A410D8DE-61AB-4F63-A634-CDA6BFEDA42B}" dt="2020-07-23T16:17:27.371" v="5775" actId="26606"/>
          <ac:spMkLst>
            <pc:docMk/>
            <pc:sldMk cId="109579569" sldId="299"/>
            <ac:spMk id="10" creationId="{A5271697-90F1-4A23-8EF2-0179F2EAFACB}"/>
          </ac:spMkLst>
        </pc:spChg>
        <pc:spChg chg="add">
          <ac:chgData name="Michael A Fudge Jr" userId="133895e8-240b-4811-850e-9cf94297d089" providerId="ADAL" clId="{A410D8DE-61AB-4F63-A634-CDA6BFEDA42B}" dt="2020-07-23T16:17:27.371" v="5775" actId="26606"/>
          <ac:spMkLst>
            <pc:docMk/>
            <pc:sldMk cId="109579569" sldId="299"/>
            <ac:spMk id="12" creationId="{D9F5512A-48E1-4C07-B75E-3CCC517B6804}"/>
          </ac:spMkLst>
        </pc:spChg>
        <pc:spChg chg="add">
          <ac:chgData name="Michael A Fudge Jr" userId="133895e8-240b-4811-850e-9cf94297d089" providerId="ADAL" clId="{A410D8DE-61AB-4F63-A634-CDA6BFEDA42B}" dt="2020-07-23T16:17:27.371" v="5775" actId="26606"/>
          <ac:spMkLst>
            <pc:docMk/>
            <pc:sldMk cId="109579569" sldId="299"/>
            <ac:spMk id="14" creationId="{9D800584-727A-48CF-8223-244AD9717CAA}"/>
          </ac:spMkLst>
        </pc:spChg>
        <pc:grpChg chg="add">
          <ac:chgData name="Michael A Fudge Jr" userId="133895e8-240b-4811-850e-9cf94297d089" providerId="ADAL" clId="{A410D8DE-61AB-4F63-A634-CDA6BFEDA42B}" dt="2020-07-23T16:17:27.371" v="5775" actId="26606"/>
          <ac:grpSpMkLst>
            <pc:docMk/>
            <pc:sldMk cId="109579569" sldId="299"/>
            <ac:grpSpMk id="16" creationId="{B0CED441-B73B-4907-9AF2-614CEAC6A182}"/>
          </ac:grpSpMkLst>
        </pc:grpChg>
        <pc:picChg chg="add mod">
          <ac:chgData name="Michael A Fudge Jr" userId="133895e8-240b-4811-850e-9cf94297d089" providerId="ADAL" clId="{A410D8DE-61AB-4F63-A634-CDA6BFEDA42B}" dt="2020-07-23T16:17:52.572" v="5781" actId="1076"/>
          <ac:picMkLst>
            <pc:docMk/>
            <pc:sldMk cId="109579569" sldId="299"/>
            <ac:picMk id="5" creationId="{FB5ECAFF-E0B9-4E51-90C5-0AE05C69D1E1}"/>
          </ac:picMkLst>
        </pc:picChg>
      </pc:sldChg>
      <pc:sldChg chg="addSp delSp modSp new mod modClrScheme modAnim chgLayout">
        <pc:chgData name="Michael A Fudge Jr" userId="133895e8-240b-4811-850e-9cf94297d089" providerId="ADAL" clId="{A410D8DE-61AB-4F63-A634-CDA6BFEDA42B}" dt="2020-07-23T15:52:06.679" v="4964" actId="207"/>
        <pc:sldMkLst>
          <pc:docMk/>
          <pc:sldMk cId="2143076438" sldId="300"/>
        </pc:sldMkLst>
        <pc:spChg chg="add del mod ord">
          <ac:chgData name="Michael A Fudge Jr" userId="133895e8-240b-4811-850e-9cf94297d089" providerId="ADAL" clId="{A410D8DE-61AB-4F63-A634-CDA6BFEDA42B}" dt="2020-07-23T15:49:35.161" v="4944" actId="478"/>
          <ac:spMkLst>
            <pc:docMk/>
            <pc:sldMk cId="2143076438" sldId="300"/>
            <ac:spMk id="2" creationId="{C5776CEE-B55D-4998-8D92-17EE21428A49}"/>
          </ac:spMkLst>
        </pc:spChg>
        <pc:spChg chg="add del">
          <ac:chgData name="Michael A Fudge Jr" userId="133895e8-240b-4811-850e-9cf94297d089" providerId="ADAL" clId="{A410D8DE-61AB-4F63-A634-CDA6BFEDA42B}" dt="2020-07-23T15:49:32.752" v="4943" actId="700"/>
          <ac:spMkLst>
            <pc:docMk/>
            <pc:sldMk cId="2143076438" sldId="300"/>
            <ac:spMk id="3" creationId="{C3CAE0F8-F3C6-4391-A2AA-9D040AE31105}"/>
          </ac:spMkLst>
        </pc:spChg>
        <pc:spChg chg="add mod">
          <ac:chgData name="Michael A Fudge Jr" userId="133895e8-240b-4811-850e-9cf94297d089" providerId="ADAL" clId="{A410D8DE-61AB-4F63-A634-CDA6BFEDA42B}" dt="2020-07-23T15:52:06.679" v="4964" actId="207"/>
          <ac:spMkLst>
            <pc:docMk/>
            <pc:sldMk cId="2143076438" sldId="300"/>
            <ac:spMk id="5" creationId="{5AEB428D-29C8-4221-855D-8E1B8AADC739}"/>
          </ac:spMkLst>
        </pc:spChg>
        <pc:spChg chg="add mod">
          <ac:chgData name="Michael A Fudge Jr" userId="133895e8-240b-4811-850e-9cf94297d089" providerId="ADAL" clId="{A410D8DE-61AB-4F63-A634-CDA6BFEDA42B}" dt="2020-07-23T15:47:56.282" v="4920"/>
          <ac:spMkLst>
            <pc:docMk/>
            <pc:sldMk cId="2143076438" sldId="300"/>
            <ac:spMk id="6" creationId="{D7301344-324E-42EF-A9EF-03C9CB1B853B}"/>
          </ac:spMkLst>
        </pc:spChg>
        <pc:spChg chg="add mod">
          <ac:chgData name="Michael A Fudge Jr" userId="133895e8-240b-4811-850e-9cf94297d089" providerId="ADAL" clId="{A410D8DE-61AB-4F63-A634-CDA6BFEDA42B}" dt="2020-07-23T15:47:56.282" v="4920"/>
          <ac:spMkLst>
            <pc:docMk/>
            <pc:sldMk cId="2143076438" sldId="300"/>
            <ac:spMk id="7" creationId="{6E84ACCB-147E-4B2F-BF86-8C0E5AC41609}"/>
          </ac:spMkLst>
        </pc:spChg>
        <pc:spChg chg="mod topLvl">
          <ac:chgData name="Michael A Fudge Jr" userId="133895e8-240b-4811-850e-9cf94297d089" providerId="ADAL" clId="{A410D8DE-61AB-4F63-A634-CDA6BFEDA42B}" dt="2020-07-23T15:50:34.206" v="4949" actId="164"/>
          <ac:spMkLst>
            <pc:docMk/>
            <pc:sldMk cId="2143076438" sldId="300"/>
            <ac:spMk id="9" creationId="{849602C0-C77C-4101-B643-DA24480B1DB0}"/>
          </ac:spMkLst>
        </pc:spChg>
        <pc:spChg chg="mod topLvl">
          <ac:chgData name="Michael A Fudge Jr" userId="133895e8-240b-4811-850e-9cf94297d089" providerId="ADAL" clId="{A410D8DE-61AB-4F63-A634-CDA6BFEDA42B}" dt="2020-07-23T15:51:37.630" v="4959" actId="207"/>
          <ac:spMkLst>
            <pc:docMk/>
            <pc:sldMk cId="2143076438" sldId="300"/>
            <ac:spMk id="10" creationId="{A237FFE5-75E0-4B68-B7B4-6E55FBCE3532}"/>
          </ac:spMkLst>
        </pc:spChg>
        <pc:spChg chg="mod topLvl">
          <ac:chgData name="Michael A Fudge Jr" userId="133895e8-240b-4811-850e-9cf94297d089" providerId="ADAL" clId="{A410D8DE-61AB-4F63-A634-CDA6BFEDA42B}" dt="2020-07-23T15:50:41.227" v="4950" actId="164"/>
          <ac:spMkLst>
            <pc:docMk/>
            <pc:sldMk cId="2143076438" sldId="300"/>
            <ac:spMk id="11" creationId="{830410A5-4A86-42D1-A719-D2B667AE160D}"/>
          </ac:spMkLst>
        </pc:spChg>
        <pc:spChg chg="mod topLvl">
          <ac:chgData name="Michael A Fudge Jr" userId="133895e8-240b-4811-850e-9cf94297d089" providerId="ADAL" clId="{A410D8DE-61AB-4F63-A634-CDA6BFEDA42B}" dt="2020-07-23T15:51:41.454" v="4960" actId="207"/>
          <ac:spMkLst>
            <pc:docMk/>
            <pc:sldMk cId="2143076438" sldId="300"/>
            <ac:spMk id="12" creationId="{B1A3FCBE-FEAC-40E3-AA6A-669EA6169CA3}"/>
          </ac:spMkLst>
        </pc:spChg>
        <pc:spChg chg="mod topLvl">
          <ac:chgData name="Michael A Fudge Jr" userId="133895e8-240b-4811-850e-9cf94297d089" providerId="ADAL" clId="{A410D8DE-61AB-4F63-A634-CDA6BFEDA42B}" dt="2020-07-23T15:50:47.025" v="4951" actId="164"/>
          <ac:spMkLst>
            <pc:docMk/>
            <pc:sldMk cId="2143076438" sldId="300"/>
            <ac:spMk id="13" creationId="{FD4408D6-D85D-4E4B-9B39-0B56508DF18E}"/>
          </ac:spMkLst>
        </pc:spChg>
        <pc:spChg chg="mod topLvl">
          <ac:chgData name="Michael A Fudge Jr" userId="133895e8-240b-4811-850e-9cf94297d089" providerId="ADAL" clId="{A410D8DE-61AB-4F63-A634-CDA6BFEDA42B}" dt="2020-07-23T15:51:45.463" v="4961" actId="207"/>
          <ac:spMkLst>
            <pc:docMk/>
            <pc:sldMk cId="2143076438" sldId="300"/>
            <ac:spMk id="14" creationId="{276AB412-476C-4DCD-B7BF-EE603A710BC1}"/>
          </ac:spMkLst>
        </pc:spChg>
        <pc:spChg chg="mod topLvl">
          <ac:chgData name="Michael A Fudge Jr" userId="133895e8-240b-4811-850e-9cf94297d089" providerId="ADAL" clId="{A410D8DE-61AB-4F63-A634-CDA6BFEDA42B}" dt="2020-07-23T15:50:53.802" v="4952" actId="164"/>
          <ac:spMkLst>
            <pc:docMk/>
            <pc:sldMk cId="2143076438" sldId="300"/>
            <ac:spMk id="15" creationId="{AF4315CE-83F6-4679-8C3B-450C5D01194F}"/>
          </ac:spMkLst>
        </pc:spChg>
        <pc:spChg chg="mod topLvl">
          <ac:chgData name="Michael A Fudge Jr" userId="133895e8-240b-4811-850e-9cf94297d089" providerId="ADAL" clId="{A410D8DE-61AB-4F63-A634-CDA6BFEDA42B}" dt="2020-07-23T15:51:53.009" v="4962" actId="207"/>
          <ac:spMkLst>
            <pc:docMk/>
            <pc:sldMk cId="2143076438" sldId="300"/>
            <ac:spMk id="16" creationId="{8E01151E-20E7-40C4-8BA6-DDB0F7BD4212}"/>
          </ac:spMkLst>
        </pc:spChg>
        <pc:spChg chg="mod topLvl">
          <ac:chgData name="Michael A Fudge Jr" userId="133895e8-240b-4811-850e-9cf94297d089" providerId="ADAL" clId="{A410D8DE-61AB-4F63-A634-CDA6BFEDA42B}" dt="2020-07-23T15:51:01.373" v="4953" actId="164"/>
          <ac:spMkLst>
            <pc:docMk/>
            <pc:sldMk cId="2143076438" sldId="300"/>
            <ac:spMk id="17" creationId="{BC966C2F-47A8-4A8A-975F-4E72A4F48912}"/>
          </ac:spMkLst>
        </pc:spChg>
        <pc:spChg chg="mod topLvl">
          <ac:chgData name="Michael A Fudge Jr" userId="133895e8-240b-4811-850e-9cf94297d089" providerId="ADAL" clId="{A410D8DE-61AB-4F63-A634-CDA6BFEDA42B}" dt="2020-07-23T15:51:59.158" v="4963" actId="207"/>
          <ac:spMkLst>
            <pc:docMk/>
            <pc:sldMk cId="2143076438" sldId="300"/>
            <ac:spMk id="18" creationId="{ABB7617D-5F63-4C16-A0B5-6FF1324DD0C6}"/>
          </ac:spMkLst>
        </pc:spChg>
        <pc:grpChg chg="del mod">
          <ac:chgData name="Michael A Fudge Jr" userId="133895e8-240b-4811-850e-9cf94297d089" providerId="ADAL" clId="{A410D8DE-61AB-4F63-A634-CDA6BFEDA42B}" dt="2020-07-23T15:50:21.061" v="4948" actId="165"/>
          <ac:grpSpMkLst>
            <pc:docMk/>
            <pc:sldMk cId="2143076438" sldId="300"/>
            <ac:grpSpMk id="8" creationId="{93F7A23C-E01B-4237-8BAD-081DF4F53970}"/>
          </ac:grpSpMkLst>
        </pc:grpChg>
        <pc:grpChg chg="add mod">
          <ac:chgData name="Michael A Fudge Jr" userId="133895e8-240b-4811-850e-9cf94297d089" providerId="ADAL" clId="{A410D8DE-61AB-4F63-A634-CDA6BFEDA42B}" dt="2020-07-23T15:50:34.206" v="4949" actId="164"/>
          <ac:grpSpMkLst>
            <pc:docMk/>
            <pc:sldMk cId="2143076438" sldId="300"/>
            <ac:grpSpMk id="19" creationId="{90FFE82F-54A0-4799-B402-429B0F0B1EDE}"/>
          </ac:grpSpMkLst>
        </pc:grpChg>
        <pc:grpChg chg="add mod">
          <ac:chgData name="Michael A Fudge Jr" userId="133895e8-240b-4811-850e-9cf94297d089" providerId="ADAL" clId="{A410D8DE-61AB-4F63-A634-CDA6BFEDA42B}" dt="2020-07-23T15:50:41.227" v="4950" actId="164"/>
          <ac:grpSpMkLst>
            <pc:docMk/>
            <pc:sldMk cId="2143076438" sldId="300"/>
            <ac:grpSpMk id="20" creationId="{38A51EAB-0168-484A-9C63-DDC42F7CA619}"/>
          </ac:grpSpMkLst>
        </pc:grpChg>
        <pc:grpChg chg="add mod">
          <ac:chgData name="Michael A Fudge Jr" userId="133895e8-240b-4811-850e-9cf94297d089" providerId="ADAL" clId="{A410D8DE-61AB-4F63-A634-CDA6BFEDA42B}" dt="2020-07-23T15:50:47.025" v="4951" actId="164"/>
          <ac:grpSpMkLst>
            <pc:docMk/>
            <pc:sldMk cId="2143076438" sldId="300"/>
            <ac:grpSpMk id="21" creationId="{AB4111FD-6687-444F-B963-6354A6C222CC}"/>
          </ac:grpSpMkLst>
        </pc:grpChg>
        <pc:grpChg chg="add mod">
          <ac:chgData name="Michael A Fudge Jr" userId="133895e8-240b-4811-850e-9cf94297d089" providerId="ADAL" clId="{A410D8DE-61AB-4F63-A634-CDA6BFEDA42B}" dt="2020-07-23T15:50:53.802" v="4952" actId="164"/>
          <ac:grpSpMkLst>
            <pc:docMk/>
            <pc:sldMk cId="2143076438" sldId="300"/>
            <ac:grpSpMk id="22" creationId="{37E2E4E7-F2B3-4395-9A98-3D16B5779C5E}"/>
          </ac:grpSpMkLst>
        </pc:grpChg>
        <pc:grpChg chg="add mod">
          <ac:chgData name="Michael A Fudge Jr" userId="133895e8-240b-4811-850e-9cf94297d089" providerId="ADAL" clId="{A410D8DE-61AB-4F63-A634-CDA6BFEDA42B}" dt="2020-07-23T15:51:01.373" v="4953" actId="164"/>
          <ac:grpSpMkLst>
            <pc:docMk/>
            <pc:sldMk cId="2143076438" sldId="300"/>
            <ac:grpSpMk id="23" creationId="{EDF5B5C9-D12B-47B5-A99B-CCADDD1333E2}"/>
          </ac:grpSpMkLst>
        </pc:grpChg>
        <pc:graphicFrameChg chg="add del mod">
          <ac:chgData name="Michael A Fudge Jr" userId="133895e8-240b-4811-850e-9cf94297d089" providerId="ADAL" clId="{A410D8DE-61AB-4F63-A634-CDA6BFEDA42B}" dt="2020-07-23T15:49:59.828" v="4945" actId="18245"/>
          <ac:graphicFrameMkLst>
            <pc:docMk/>
            <pc:sldMk cId="2143076438" sldId="300"/>
            <ac:graphicFrameMk id="4" creationId="{F9147194-835B-420D-AF3A-B53C4029457D}"/>
          </ac:graphicFrameMkLst>
        </pc:graphicFrameChg>
      </pc:sldChg>
      <pc:sldChg chg="modSp add mod ord">
        <pc:chgData name="Michael A Fudge Jr" userId="133895e8-240b-4811-850e-9cf94297d089" providerId="ADAL" clId="{A410D8DE-61AB-4F63-A634-CDA6BFEDA42B}" dt="2020-07-23T15:29:48.403" v="4089" actId="20577"/>
        <pc:sldMkLst>
          <pc:docMk/>
          <pc:sldMk cId="3913364681" sldId="301"/>
        </pc:sldMkLst>
        <pc:spChg chg="mod">
          <ac:chgData name="Michael A Fudge Jr" userId="133895e8-240b-4811-850e-9cf94297d089" providerId="ADAL" clId="{A410D8DE-61AB-4F63-A634-CDA6BFEDA42B}" dt="2020-07-23T15:29:14.884" v="4053" actId="20577"/>
          <ac:spMkLst>
            <pc:docMk/>
            <pc:sldMk cId="3913364681" sldId="301"/>
            <ac:spMk id="2" creationId="{A0EC69E1-79D5-4CCA-9AE3-8CCDB54E5D78}"/>
          </ac:spMkLst>
        </pc:spChg>
        <pc:spChg chg="mod">
          <ac:chgData name="Michael A Fudge Jr" userId="133895e8-240b-4811-850e-9cf94297d089" providerId="ADAL" clId="{A410D8DE-61AB-4F63-A634-CDA6BFEDA42B}" dt="2020-07-23T15:29:48.403" v="4089" actId="20577"/>
          <ac:spMkLst>
            <pc:docMk/>
            <pc:sldMk cId="3913364681" sldId="301"/>
            <ac:spMk id="3" creationId="{23BFC44E-10DC-44C2-99E8-3D541093BB67}"/>
          </ac:spMkLst>
        </pc:spChg>
      </pc:sldChg>
      <pc:sldChg chg="modSp add mod">
        <pc:chgData name="Michael A Fudge Jr" userId="133895e8-240b-4811-850e-9cf94297d089" providerId="ADAL" clId="{A410D8DE-61AB-4F63-A634-CDA6BFEDA42B}" dt="2020-07-23T15:30:20.973" v="4108"/>
        <pc:sldMkLst>
          <pc:docMk/>
          <pc:sldMk cId="4057802301" sldId="302"/>
        </pc:sldMkLst>
        <pc:spChg chg="mod">
          <ac:chgData name="Michael A Fudge Jr" userId="133895e8-240b-4811-850e-9cf94297d089" providerId="ADAL" clId="{A410D8DE-61AB-4F63-A634-CDA6BFEDA42B}" dt="2020-07-23T15:30:20.973" v="4108"/>
          <ac:spMkLst>
            <pc:docMk/>
            <pc:sldMk cId="4057802301" sldId="302"/>
            <ac:spMk id="3" creationId="{23BFC44E-10DC-44C2-99E8-3D541093BB67}"/>
          </ac:spMkLst>
        </pc:spChg>
      </pc:sldChg>
      <pc:sldChg chg="modSp add mod">
        <pc:chgData name="Michael A Fudge Jr" userId="133895e8-240b-4811-850e-9cf94297d089" providerId="ADAL" clId="{A410D8DE-61AB-4F63-A634-CDA6BFEDA42B}" dt="2020-07-23T15:31:15.324" v="4116" actId="20577"/>
        <pc:sldMkLst>
          <pc:docMk/>
          <pc:sldMk cId="3802287947" sldId="303"/>
        </pc:sldMkLst>
        <pc:spChg chg="mod">
          <ac:chgData name="Michael A Fudge Jr" userId="133895e8-240b-4811-850e-9cf94297d089" providerId="ADAL" clId="{A410D8DE-61AB-4F63-A634-CDA6BFEDA42B}" dt="2020-07-23T15:31:15.324" v="4116" actId="20577"/>
          <ac:spMkLst>
            <pc:docMk/>
            <pc:sldMk cId="3802287947" sldId="303"/>
            <ac:spMk id="3" creationId="{23BFC44E-10DC-44C2-99E8-3D541093BB67}"/>
          </ac:spMkLst>
        </pc:spChg>
      </pc:sldChg>
      <pc:sldChg chg="modSp add mod">
        <pc:chgData name="Michael A Fudge Jr" userId="133895e8-240b-4811-850e-9cf94297d089" providerId="ADAL" clId="{A410D8DE-61AB-4F63-A634-CDA6BFEDA42B}" dt="2020-07-23T15:33:50.043" v="4132" actId="14429"/>
        <pc:sldMkLst>
          <pc:docMk/>
          <pc:sldMk cId="194242086" sldId="304"/>
        </pc:sldMkLst>
        <pc:spChg chg="mod">
          <ac:chgData name="Michael A Fudge Jr" userId="133895e8-240b-4811-850e-9cf94297d089" providerId="ADAL" clId="{A410D8DE-61AB-4F63-A634-CDA6BFEDA42B}" dt="2020-07-23T15:32:13.910" v="4130" actId="20577"/>
          <ac:spMkLst>
            <pc:docMk/>
            <pc:sldMk cId="194242086" sldId="304"/>
            <ac:spMk id="3" creationId="{23BFC44E-10DC-44C2-99E8-3D541093BB67}"/>
          </ac:spMkLst>
        </pc:spChg>
        <pc:spChg chg="mod modVis">
          <ac:chgData name="Michael A Fudge Jr" userId="133895e8-240b-4811-850e-9cf94297d089" providerId="ADAL" clId="{A410D8DE-61AB-4F63-A634-CDA6BFEDA42B}" dt="2020-07-23T15:33:50.043" v="4132" actId="14429"/>
          <ac:spMkLst>
            <pc:docMk/>
            <pc:sldMk cId="194242086" sldId="304"/>
            <ac:spMk id="17" creationId="{59A309A7-1751-4ABE-A3C1-EEC40366AD89}"/>
          </ac:spMkLst>
        </pc:spChg>
      </pc:sldChg>
      <pc:sldChg chg="addSp delSp modSp add mod ord delAnim modAnim">
        <pc:chgData name="Michael A Fudge Jr" userId="133895e8-240b-4811-850e-9cf94297d089" providerId="ADAL" clId="{A410D8DE-61AB-4F63-A634-CDA6BFEDA42B}" dt="2020-07-23T15:47:09.788" v="4918" actId="207"/>
        <pc:sldMkLst>
          <pc:docMk/>
          <pc:sldMk cId="1618136864" sldId="305"/>
        </pc:sldMkLst>
        <pc:spChg chg="mod">
          <ac:chgData name="Michael A Fudge Jr" userId="133895e8-240b-4811-850e-9cf94297d089" providerId="ADAL" clId="{A410D8DE-61AB-4F63-A634-CDA6BFEDA42B}" dt="2020-07-23T15:36:15.693" v="4185" actId="20577"/>
          <ac:spMkLst>
            <pc:docMk/>
            <pc:sldMk cId="1618136864" sldId="305"/>
            <ac:spMk id="2" creationId="{5C84C77B-FF54-4813-94E1-23FF8F114C7E}"/>
          </ac:spMkLst>
        </pc:spChg>
        <pc:spChg chg="add mod">
          <ac:chgData name="Michael A Fudge Jr" userId="133895e8-240b-4811-850e-9cf94297d089" providerId="ADAL" clId="{A410D8DE-61AB-4F63-A634-CDA6BFEDA42B}" dt="2020-07-23T15:46:24.774" v="4912" actId="14100"/>
          <ac:spMkLst>
            <pc:docMk/>
            <pc:sldMk cId="1618136864" sldId="305"/>
            <ac:spMk id="4" creationId="{2A17864D-E594-4221-9E26-33CED38A746B}"/>
          </ac:spMkLst>
        </pc:spChg>
        <pc:graphicFrameChg chg="del mod">
          <ac:chgData name="Michael A Fudge Jr" userId="133895e8-240b-4811-850e-9cf94297d089" providerId="ADAL" clId="{A410D8DE-61AB-4F63-A634-CDA6BFEDA42B}" dt="2020-07-23T15:36:30.899" v="4187" actId="478"/>
          <ac:graphicFrameMkLst>
            <pc:docMk/>
            <pc:sldMk cId="1618136864" sldId="305"/>
            <ac:graphicFrameMk id="5" creationId="{80A84436-1DB7-43A8-9C13-824A51B927D4}"/>
          </ac:graphicFrameMkLst>
        </pc:graphicFrameChg>
        <pc:picChg chg="add mod">
          <ac:chgData name="Michael A Fudge Jr" userId="133895e8-240b-4811-850e-9cf94297d089" providerId="ADAL" clId="{A410D8DE-61AB-4F63-A634-CDA6BFEDA42B}" dt="2020-07-23T15:47:09.788" v="4918" actId="207"/>
          <ac:picMkLst>
            <pc:docMk/>
            <pc:sldMk cId="1618136864" sldId="305"/>
            <ac:picMk id="7" creationId="{77022EDC-58DB-44B2-ABE7-71E2729AA3DF}"/>
          </ac:picMkLst>
        </pc:picChg>
      </pc:sldChg>
      <pc:sldChg chg="addSp delSp modSp add mod ord modAnim">
        <pc:chgData name="Michael A Fudge Jr" userId="133895e8-240b-4811-850e-9cf94297d089" providerId="ADAL" clId="{A410D8DE-61AB-4F63-A634-CDA6BFEDA42B}" dt="2020-07-23T16:00:50.747" v="5092"/>
        <pc:sldMkLst>
          <pc:docMk/>
          <pc:sldMk cId="2355304570" sldId="306"/>
        </pc:sldMkLst>
        <pc:spChg chg="mod">
          <ac:chgData name="Michael A Fudge Jr" userId="133895e8-240b-4811-850e-9cf94297d089" providerId="ADAL" clId="{A410D8DE-61AB-4F63-A634-CDA6BFEDA42B}" dt="2020-07-23T16:00:15.779" v="5086" actId="26606"/>
          <ac:spMkLst>
            <pc:docMk/>
            <pc:sldMk cId="2355304570" sldId="306"/>
            <ac:spMk id="2" creationId="{85954A83-1BFB-42E8-ABE1-F6284F291E27}"/>
          </ac:spMkLst>
        </pc:spChg>
        <pc:spChg chg="add del mod">
          <ac:chgData name="Michael A Fudge Jr" userId="133895e8-240b-4811-850e-9cf94297d089" providerId="ADAL" clId="{A410D8DE-61AB-4F63-A634-CDA6BFEDA42B}" dt="2020-07-23T15:52:34.121" v="4977" actId="478"/>
          <ac:spMkLst>
            <pc:docMk/>
            <pc:sldMk cId="2355304570" sldId="306"/>
            <ac:spMk id="4" creationId="{5C8F89C0-6F09-4EC8-8D7B-5BE47C608F4C}"/>
          </ac:spMkLst>
        </pc:spChg>
        <pc:spChg chg="mod ord">
          <ac:chgData name="Michael A Fudge Jr" userId="133895e8-240b-4811-850e-9cf94297d089" providerId="ADAL" clId="{A410D8DE-61AB-4F63-A634-CDA6BFEDA42B}" dt="2020-07-23T16:00:15.779" v="5086" actId="26606"/>
          <ac:spMkLst>
            <pc:docMk/>
            <pc:sldMk cId="2355304570" sldId="306"/>
            <ac:spMk id="8" creationId="{F35ACFD4-2C6C-4739-A7D7-39D2F8CC4DA6}"/>
          </ac:spMkLst>
        </pc:spChg>
        <pc:spChg chg="add del">
          <ac:chgData name="Michael A Fudge Jr" userId="133895e8-240b-4811-850e-9cf94297d089" providerId="ADAL" clId="{A410D8DE-61AB-4F63-A634-CDA6BFEDA42B}" dt="2020-07-23T16:00:15.779" v="5086" actId="26606"/>
          <ac:spMkLst>
            <pc:docMk/>
            <pc:sldMk cId="2355304570" sldId="306"/>
            <ac:spMk id="9" creationId="{C04BE0EF-3561-49B4-9A29-F283168A91C7}"/>
          </ac:spMkLst>
        </pc:spChg>
        <pc:spChg chg="add del">
          <ac:chgData name="Michael A Fudge Jr" userId="133895e8-240b-4811-850e-9cf94297d089" providerId="ADAL" clId="{A410D8DE-61AB-4F63-A634-CDA6BFEDA42B}" dt="2020-07-23T16:00:15.779" v="5086" actId="26606"/>
          <ac:spMkLst>
            <pc:docMk/>
            <pc:sldMk cId="2355304570" sldId="306"/>
            <ac:spMk id="12" creationId="{3E443FD7-A66B-4AA0-872D-B088B9BC5F17}"/>
          </ac:spMkLst>
        </pc:spChg>
        <pc:spChg chg="add del">
          <ac:chgData name="Michael A Fudge Jr" userId="133895e8-240b-4811-850e-9cf94297d089" providerId="ADAL" clId="{A410D8DE-61AB-4F63-A634-CDA6BFEDA42B}" dt="2020-07-23T16:00:15.779" v="5086" actId="26606"/>
          <ac:spMkLst>
            <pc:docMk/>
            <pc:sldMk cId="2355304570" sldId="306"/>
            <ac:spMk id="17" creationId="{7CA0DAA6-33B8-4A25-810D-2F4D816FB40E}"/>
          </ac:spMkLst>
        </pc:spChg>
        <pc:picChg chg="add mod">
          <ac:chgData name="Michael A Fudge Jr" userId="133895e8-240b-4811-850e-9cf94297d089" providerId="ADAL" clId="{A410D8DE-61AB-4F63-A634-CDA6BFEDA42B}" dt="2020-07-23T16:00:50.747" v="5092"/>
          <ac:picMkLst>
            <pc:docMk/>
            <pc:sldMk cId="2355304570" sldId="306"/>
            <ac:picMk id="5" creationId="{9030242C-00CE-4CF9-A3DA-227214D9D448}"/>
          </ac:picMkLst>
        </pc:picChg>
        <pc:picChg chg="del">
          <ac:chgData name="Michael A Fudge Jr" userId="133895e8-240b-4811-850e-9cf94297d089" providerId="ADAL" clId="{A410D8DE-61AB-4F63-A634-CDA6BFEDA42B}" dt="2020-07-23T15:52:30.859" v="4976" actId="478"/>
          <ac:picMkLst>
            <pc:docMk/>
            <pc:sldMk cId="2355304570" sldId="306"/>
            <ac:picMk id="7" creationId="{45E1EC8C-DB9A-45FB-A2ED-2824D9FDDB49}"/>
          </ac:picMkLst>
        </pc:picChg>
      </pc:sldChg>
      <pc:sldChg chg="addSp delSp modSp new mod modClrScheme modAnim chgLayout">
        <pc:chgData name="Michael A Fudge Jr" userId="133895e8-240b-4811-850e-9cf94297d089" providerId="ADAL" clId="{A410D8DE-61AB-4F63-A634-CDA6BFEDA42B}" dt="2020-07-23T16:03:55.274" v="5199" actId="478"/>
        <pc:sldMkLst>
          <pc:docMk/>
          <pc:sldMk cId="1833730784" sldId="307"/>
        </pc:sldMkLst>
        <pc:spChg chg="add mod">
          <ac:chgData name="Michael A Fudge Jr" userId="133895e8-240b-4811-850e-9cf94297d089" providerId="ADAL" clId="{A410D8DE-61AB-4F63-A634-CDA6BFEDA42B}" dt="2020-07-23T16:01:28.798" v="5117" actId="20577"/>
          <ac:spMkLst>
            <pc:docMk/>
            <pc:sldMk cId="1833730784" sldId="307"/>
            <ac:spMk id="2" creationId="{B04881FD-0FF8-4E16-BE7E-FD57BEBBAA0A}"/>
          </ac:spMkLst>
        </pc:spChg>
        <pc:spChg chg="add del mod">
          <ac:chgData name="Michael A Fudge Jr" userId="133895e8-240b-4811-850e-9cf94297d089" providerId="ADAL" clId="{A410D8DE-61AB-4F63-A634-CDA6BFEDA42B}" dt="2020-07-23T16:01:33.916" v="5118" actId="478"/>
          <ac:spMkLst>
            <pc:docMk/>
            <pc:sldMk cId="1833730784" sldId="307"/>
            <ac:spMk id="3" creationId="{55522AD3-7563-42D2-836C-BD620D196A3E}"/>
          </ac:spMkLst>
        </pc:spChg>
        <pc:spChg chg="mod">
          <ac:chgData name="Michael A Fudge Jr" userId="133895e8-240b-4811-850e-9cf94297d089" providerId="ADAL" clId="{A410D8DE-61AB-4F63-A634-CDA6BFEDA42B}" dt="2020-07-23T16:01:34.971" v="5119"/>
          <ac:spMkLst>
            <pc:docMk/>
            <pc:sldMk cId="1833730784" sldId="307"/>
            <ac:spMk id="5" creationId="{8A090E9B-25AC-421E-90C1-011C0A3EEE9A}"/>
          </ac:spMkLst>
        </pc:spChg>
        <pc:spChg chg="mod">
          <ac:chgData name="Michael A Fudge Jr" userId="133895e8-240b-4811-850e-9cf94297d089" providerId="ADAL" clId="{A410D8DE-61AB-4F63-A634-CDA6BFEDA42B}" dt="2020-07-23T16:01:34.971" v="5119"/>
          <ac:spMkLst>
            <pc:docMk/>
            <pc:sldMk cId="1833730784" sldId="307"/>
            <ac:spMk id="6" creationId="{7CA4E738-B473-4ECB-9186-580A31F7DEEC}"/>
          </ac:spMkLst>
        </pc:spChg>
        <pc:spChg chg="mod">
          <ac:chgData name="Michael A Fudge Jr" userId="133895e8-240b-4811-850e-9cf94297d089" providerId="ADAL" clId="{A410D8DE-61AB-4F63-A634-CDA6BFEDA42B}" dt="2020-07-23T16:01:34.971" v="5119"/>
          <ac:spMkLst>
            <pc:docMk/>
            <pc:sldMk cId="1833730784" sldId="307"/>
            <ac:spMk id="8" creationId="{EB6CF9E0-6513-4E2E-B01B-8BFF4461B8D5}"/>
          </ac:spMkLst>
        </pc:spChg>
        <pc:spChg chg="mod">
          <ac:chgData name="Michael A Fudge Jr" userId="133895e8-240b-4811-850e-9cf94297d089" providerId="ADAL" clId="{A410D8DE-61AB-4F63-A634-CDA6BFEDA42B}" dt="2020-07-23T16:01:34.971" v="5119"/>
          <ac:spMkLst>
            <pc:docMk/>
            <pc:sldMk cId="1833730784" sldId="307"/>
            <ac:spMk id="9" creationId="{468758D9-0B2C-4C61-8EDE-F2261E099E5E}"/>
          </ac:spMkLst>
        </pc:spChg>
        <pc:spChg chg="mod">
          <ac:chgData name="Michael A Fudge Jr" userId="133895e8-240b-4811-850e-9cf94297d089" providerId="ADAL" clId="{A410D8DE-61AB-4F63-A634-CDA6BFEDA42B}" dt="2020-07-23T16:01:34.971" v="5119"/>
          <ac:spMkLst>
            <pc:docMk/>
            <pc:sldMk cId="1833730784" sldId="307"/>
            <ac:spMk id="11" creationId="{E934C17A-6CAA-40D0-A64A-ACA6F79A90AA}"/>
          </ac:spMkLst>
        </pc:spChg>
        <pc:spChg chg="mod">
          <ac:chgData name="Michael A Fudge Jr" userId="133895e8-240b-4811-850e-9cf94297d089" providerId="ADAL" clId="{A410D8DE-61AB-4F63-A634-CDA6BFEDA42B}" dt="2020-07-23T16:01:34.971" v="5119"/>
          <ac:spMkLst>
            <pc:docMk/>
            <pc:sldMk cId="1833730784" sldId="307"/>
            <ac:spMk id="12" creationId="{0FFDD8B9-8C33-46C2-8209-FD365F88B1AA}"/>
          </ac:spMkLst>
        </pc:spChg>
        <pc:spChg chg="mod">
          <ac:chgData name="Michael A Fudge Jr" userId="133895e8-240b-4811-850e-9cf94297d089" providerId="ADAL" clId="{A410D8DE-61AB-4F63-A634-CDA6BFEDA42B}" dt="2020-07-23T16:01:34.971" v="5119"/>
          <ac:spMkLst>
            <pc:docMk/>
            <pc:sldMk cId="1833730784" sldId="307"/>
            <ac:spMk id="14" creationId="{7429F372-2AC6-4F8B-8B36-625990FDC6E7}"/>
          </ac:spMkLst>
        </pc:spChg>
        <pc:spChg chg="mod">
          <ac:chgData name="Michael A Fudge Jr" userId="133895e8-240b-4811-850e-9cf94297d089" providerId="ADAL" clId="{A410D8DE-61AB-4F63-A634-CDA6BFEDA42B}" dt="2020-07-23T16:01:34.971" v="5119"/>
          <ac:spMkLst>
            <pc:docMk/>
            <pc:sldMk cId="1833730784" sldId="307"/>
            <ac:spMk id="15" creationId="{FD1941D2-3290-4376-AC01-1A1D6FB53722}"/>
          </ac:spMkLst>
        </pc:spChg>
        <pc:spChg chg="mod">
          <ac:chgData name="Michael A Fudge Jr" userId="133895e8-240b-4811-850e-9cf94297d089" providerId="ADAL" clId="{A410D8DE-61AB-4F63-A634-CDA6BFEDA42B}" dt="2020-07-23T16:01:34.971" v="5119"/>
          <ac:spMkLst>
            <pc:docMk/>
            <pc:sldMk cId="1833730784" sldId="307"/>
            <ac:spMk id="17" creationId="{A1851147-9710-4613-A973-DDF5C3DB9580}"/>
          </ac:spMkLst>
        </pc:spChg>
        <pc:spChg chg="mod">
          <ac:chgData name="Michael A Fudge Jr" userId="133895e8-240b-4811-850e-9cf94297d089" providerId="ADAL" clId="{A410D8DE-61AB-4F63-A634-CDA6BFEDA42B}" dt="2020-07-23T16:01:34.971" v="5119"/>
          <ac:spMkLst>
            <pc:docMk/>
            <pc:sldMk cId="1833730784" sldId="307"/>
            <ac:spMk id="18" creationId="{9D68054A-B7C4-4816-9969-7819AB300B48}"/>
          </ac:spMkLst>
        </pc:spChg>
        <pc:spChg chg="add del mod">
          <ac:chgData name="Michael A Fudge Jr" userId="133895e8-240b-4811-850e-9cf94297d089" providerId="ADAL" clId="{A410D8DE-61AB-4F63-A634-CDA6BFEDA42B}" dt="2020-07-23T16:02:54.807" v="5143" actId="478"/>
          <ac:spMkLst>
            <pc:docMk/>
            <pc:sldMk cId="1833730784" sldId="307"/>
            <ac:spMk id="19" creationId="{23926E2E-9BAD-4CF0-8550-22250F619024}"/>
          </ac:spMkLst>
        </pc:spChg>
        <pc:spChg chg="add del mod">
          <ac:chgData name="Michael A Fudge Jr" userId="133895e8-240b-4811-850e-9cf94297d089" providerId="ADAL" clId="{A410D8DE-61AB-4F63-A634-CDA6BFEDA42B}" dt="2020-07-23T16:03:55.274" v="5199" actId="478"/>
          <ac:spMkLst>
            <pc:docMk/>
            <pc:sldMk cId="1833730784" sldId="307"/>
            <ac:spMk id="20" creationId="{E9AE0A28-F2AD-4940-8695-3FD18717F369}"/>
          </ac:spMkLst>
        </pc:spChg>
        <pc:spChg chg="add del mod">
          <ac:chgData name="Michael A Fudge Jr" userId="133895e8-240b-4811-850e-9cf94297d089" providerId="ADAL" clId="{A410D8DE-61AB-4F63-A634-CDA6BFEDA42B}" dt="2020-07-23T16:03:55.274" v="5199" actId="478"/>
          <ac:spMkLst>
            <pc:docMk/>
            <pc:sldMk cId="1833730784" sldId="307"/>
            <ac:spMk id="21" creationId="{9435FE73-D3E8-4E8A-8548-2413B8C278C2}"/>
          </ac:spMkLst>
        </pc:spChg>
        <pc:grpChg chg="add mod">
          <ac:chgData name="Michael A Fudge Jr" userId="133895e8-240b-4811-850e-9cf94297d089" providerId="ADAL" clId="{A410D8DE-61AB-4F63-A634-CDA6BFEDA42B}" dt="2020-07-23T16:01:41.195" v="5120" actId="1076"/>
          <ac:grpSpMkLst>
            <pc:docMk/>
            <pc:sldMk cId="1833730784" sldId="307"/>
            <ac:grpSpMk id="4" creationId="{E4286793-FEC1-48F2-AFC5-2A4CD955B451}"/>
          </ac:grpSpMkLst>
        </pc:grpChg>
        <pc:grpChg chg="add mod">
          <ac:chgData name="Michael A Fudge Jr" userId="133895e8-240b-4811-850e-9cf94297d089" providerId="ADAL" clId="{A410D8DE-61AB-4F63-A634-CDA6BFEDA42B}" dt="2020-07-23T16:01:41.195" v="5120" actId="1076"/>
          <ac:grpSpMkLst>
            <pc:docMk/>
            <pc:sldMk cId="1833730784" sldId="307"/>
            <ac:grpSpMk id="7" creationId="{98469CD7-DC28-4C7A-A60B-BE27B7E2F943}"/>
          </ac:grpSpMkLst>
        </pc:grpChg>
        <pc:grpChg chg="add mod">
          <ac:chgData name="Michael A Fudge Jr" userId="133895e8-240b-4811-850e-9cf94297d089" providerId="ADAL" clId="{A410D8DE-61AB-4F63-A634-CDA6BFEDA42B}" dt="2020-07-23T16:01:41.195" v="5120" actId="1076"/>
          <ac:grpSpMkLst>
            <pc:docMk/>
            <pc:sldMk cId="1833730784" sldId="307"/>
            <ac:grpSpMk id="10" creationId="{8EC1C2A3-69E7-4B0E-AF4A-661C63C18E75}"/>
          </ac:grpSpMkLst>
        </pc:grpChg>
        <pc:grpChg chg="add mod">
          <ac:chgData name="Michael A Fudge Jr" userId="133895e8-240b-4811-850e-9cf94297d089" providerId="ADAL" clId="{A410D8DE-61AB-4F63-A634-CDA6BFEDA42B}" dt="2020-07-23T16:01:41.195" v="5120" actId="1076"/>
          <ac:grpSpMkLst>
            <pc:docMk/>
            <pc:sldMk cId="1833730784" sldId="307"/>
            <ac:grpSpMk id="13" creationId="{618C4E96-1EB0-4E11-A48F-6085470B7C9D}"/>
          </ac:grpSpMkLst>
        </pc:grpChg>
        <pc:grpChg chg="add mod">
          <ac:chgData name="Michael A Fudge Jr" userId="133895e8-240b-4811-850e-9cf94297d089" providerId="ADAL" clId="{A410D8DE-61AB-4F63-A634-CDA6BFEDA42B}" dt="2020-07-23T16:01:41.195" v="5120" actId="1076"/>
          <ac:grpSpMkLst>
            <pc:docMk/>
            <pc:sldMk cId="1833730784" sldId="307"/>
            <ac:grpSpMk id="16" creationId="{786CFFDA-2835-46E9-9062-3C2E607CA787}"/>
          </ac:grpSpMkLst>
        </pc:grpChg>
      </pc:sldChg>
      <pc:sldChg chg="modSp add mod ord modNotesTx">
        <pc:chgData name="Michael A Fudge Jr" userId="133895e8-240b-4811-850e-9cf94297d089" providerId="ADAL" clId="{A410D8DE-61AB-4F63-A634-CDA6BFEDA42B}" dt="2020-07-23T16:11:47.399" v="5380" actId="20577"/>
        <pc:sldMkLst>
          <pc:docMk/>
          <pc:sldMk cId="459147463" sldId="308"/>
        </pc:sldMkLst>
        <pc:spChg chg="mod">
          <ac:chgData name="Michael A Fudge Jr" userId="133895e8-240b-4811-850e-9cf94297d089" providerId="ADAL" clId="{A410D8DE-61AB-4F63-A634-CDA6BFEDA42B}" dt="2020-07-23T16:10:46.820" v="5249" actId="20577"/>
          <ac:spMkLst>
            <pc:docMk/>
            <pc:sldMk cId="459147463" sldId="308"/>
            <ac:spMk id="2" creationId="{A0EC69E1-79D5-4CCA-9AE3-8CCDB54E5D78}"/>
          </ac:spMkLst>
        </pc:spChg>
        <pc:spChg chg="mod">
          <ac:chgData name="Michael A Fudge Jr" userId="133895e8-240b-4811-850e-9cf94297d089" providerId="ADAL" clId="{A410D8DE-61AB-4F63-A634-CDA6BFEDA42B}" dt="2020-07-23T16:11:43.380" v="5373" actId="14100"/>
          <ac:spMkLst>
            <pc:docMk/>
            <pc:sldMk cId="459147463" sldId="308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A410D8DE-61AB-4F63-A634-CDA6BFEDA42B}" dt="2020-07-23T16:12:51.737" v="5460" actId="20577"/>
        <pc:sldMkLst>
          <pc:docMk/>
          <pc:sldMk cId="2449287640" sldId="309"/>
        </pc:sldMkLst>
        <pc:spChg chg="mod">
          <ac:chgData name="Michael A Fudge Jr" userId="133895e8-240b-4811-850e-9cf94297d089" providerId="ADAL" clId="{A410D8DE-61AB-4F63-A634-CDA6BFEDA42B}" dt="2020-07-23T16:12:35.419" v="5438" actId="20577"/>
          <ac:spMkLst>
            <pc:docMk/>
            <pc:sldMk cId="2449287640" sldId="309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A410D8DE-61AB-4F63-A634-CDA6BFEDA42B}" dt="2020-07-23T16:14:19.766" v="5749" actId="20577"/>
        <pc:sldMkLst>
          <pc:docMk/>
          <pc:sldMk cId="1242754467" sldId="310"/>
        </pc:sldMkLst>
        <pc:spChg chg="mod">
          <ac:chgData name="Michael A Fudge Jr" userId="133895e8-240b-4811-850e-9cf94297d089" providerId="ADAL" clId="{A410D8DE-61AB-4F63-A634-CDA6BFEDA42B}" dt="2020-07-23T16:13:47.216" v="5611" actId="20577"/>
          <ac:spMkLst>
            <pc:docMk/>
            <pc:sldMk cId="1242754467" sldId="310"/>
            <ac:spMk id="3" creationId="{23BFC44E-10DC-44C2-99E8-3D541093BB67}"/>
          </ac:spMkLst>
        </pc:spChg>
      </pc:sldChg>
      <pc:sldChg chg="modSp add mod ord modAnim">
        <pc:chgData name="Michael A Fudge Jr" userId="133895e8-240b-4811-850e-9cf94297d089" providerId="ADAL" clId="{A410D8DE-61AB-4F63-A634-CDA6BFEDA42B}" dt="2020-07-23T16:23:33.826" v="6386" actId="20577"/>
        <pc:sldMkLst>
          <pc:docMk/>
          <pc:sldMk cId="797334957" sldId="311"/>
        </pc:sldMkLst>
        <pc:spChg chg="mod">
          <ac:chgData name="Michael A Fudge Jr" userId="133895e8-240b-4811-850e-9cf94297d089" providerId="ADAL" clId="{A410D8DE-61AB-4F63-A634-CDA6BFEDA42B}" dt="2020-07-23T16:20:08.581" v="5902" actId="20577"/>
          <ac:spMkLst>
            <pc:docMk/>
            <pc:sldMk cId="797334957" sldId="311"/>
            <ac:spMk id="2" creationId="{5AFBC50D-4808-4F7C-8282-E846C8828770}"/>
          </ac:spMkLst>
        </pc:spChg>
        <pc:spChg chg="mod">
          <ac:chgData name="Michael A Fudge Jr" userId="133895e8-240b-4811-850e-9cf94297d089" providerId="ADAL" clId="{A410D8DE-61AB-4F63-A634-CDA6BFEDA42B}" dt="2020-07-23T16:23:33.826" v="6386" actId="20577"/>
          <ac:spMkLst>
            <pc:docMk/>
            <pc:sldMk cId="797334957" sldId="311"/>
            <ac:spMk id="3" creationId="{1ECB91DB-6034-4025-9762-F2144BB1DB51}"/>
          </ac:spMkLst>
        </pc:spChg>
      </pc:sldChg>
    </pc:docChg>
  </pc:docChgLst>
  <pc:docChgLst>
    <pc:chgData name="Michael A Fudge Jr" userId="133895e8-240b-4811-850e-9cf94297d089" providerId="ADAL" clId="{3119DB01-2D41-4323-B651-E4ABEFF2F3CD}"/>
    <pc:docChg chg="custSel addSld delSld modSld">
      <pc:chgData name="Michael A Fudge Jr" userId="133895e8-240b-4811-850e-9cf94297d089" providerId="ADAL" clId="{3119DB01-2D41-4323-B651-E4ABEFF2F3CD}" dt="2020-08-19T21:29:59.351" v="714" actId="20577"/>
      <pc:docMkLst>
        <pc:docMk/>
      </pc:docMkLst>
      <pc:sldChg chg="modSp mod">
        <pc:chgData name="Michael A Fudge Jr" userId="133895e8-240b-4811-850e-9cf94297d089" providerId="ADAL" clId="{3119DB01-2D41-4323-B651-E4ABEFF2F3CD}" dt="2020-08-18T14:10:57.909" v="0" actId="313"/>
        <pc:sldMkLst>
          <pc:docMk/>
          <pc:sldMk cId="4025852525" sldId="260"/>
        </pc:sldMkLst>
        <pc:spChg chg="mod">
          <ac:chgData name="Michael A Fudge Jr" userId="133895e8-240b-4811-850e-9cf94297d089" providerId="ADAL" clId="{3119DB01-2D41-4323-B651-E4ABEFF2F3CD}" dt="2020-08-18T14:10:57.909" v="0" actId="313"/>
          <ac:spMkLst>
            <pc:docMk/>
            <pc:sldMk cId="4025852525" sldId="260"/>
            <ac:spMk id="2" creationId="{2F27C2E7-D0B1-46C6-9CE7-126F141E50EF}"/>
          </ac:spMkLst>
        </pc:spChg>
      </pc:sldChg>
      <pc:sldChg chg="modAnim">
        <pc:chgData name="Michael A Fudge Jr" userId="133895e8-240b-4811-850e-9cf94297d089" providerId="ADAL" clId="{3119DB01-2D41-4323-B651-E4ABEFF2F3CD}" dt="2020-08-19T16:19:31.884" v="309"/>
        <pc:sldMkLst>
          <pc:docMk/>
          <pc:sldMk cId="671165577" sldId="268"/>
        </pc:sldMkLst>
      </pc:sldChg>
      <pc:sldChg chg="modNotesTx">
        <pc:chgData name="Michael A Fudge Jr" userId="133895e8-240b-4811-850e-9cf94297d089" providerId="ADAL" clId="{3119DB01-2D41-4323-B651-E4ABEFF2F3CD}" dt="2020-08-19T21:10:39.540" v="429"/>
        <pc:sldMkLst>
          <pc:docMk/>
          <pc:sldMk cId="96570146" sldId="271"/>
        </pc:sldMkLst>
      </pc:sldChg>
      <pc:sldChg chg="modNotesTx">
        <pc:chgData name="Michael A Fudge Jr" userId="133895e8-240b-4811-850e-9cf94297d089" providerId="ADAL" clId="{3119DB01-2D41-4323-B651-E4ABEFF2F3CD}" dt="2020-08-19T21:12:46.637" v="432"/>
        <pc:sldMkLst>
          <pc:docMk/>
          <pc:sldMk cId="1604570359" sldId="273"/>
        </pc:sldMkLst>
      </pc:sldChg>
      <pc:sldChg chg="modNotesTx">
        <pc:chgData name="Michael A Fudge Jr" userId="133895e8-240b-4811-850e-9cf94297d089" providerId="ADAL" clId="{3119DB01-2D41-4323-B651-E4ABEFF2F3CD}" dt="2020-08-19T21:24:07.195" v="448" actId="313"/>
        <pc:sldMkLst>
          <pc:docMk/>
          <pc:sldMk cId="3379465133" sldId="276"/>
        </pc:sldMkLst>
      </pc:sldChg>
      <pc:sldChg chg="modNotesTx">
        <pc:chgData name="Michael A Fudge Jr" userId="133895e8-240b-4811-850e-9cf94297d089" providerId="ADAL" clId="{3119DB01-2D41-4323-B651-E4ABEFF2F3CD}" dt="2020-08-19T21:23:45.070" v="447"/>
        <pc:sldMkLst>
          <pc:docMk/>
          <pc:sldMk cId="3495869291" sldId="277"/>
        </pc:sldMkLst>
      </pc:sldChg>
      <pc:sldChg chg="modSp mod modNotesTx">
        <pc:chgData name="Michael A Fudge Jr" userId="133895e8-240b-4811-850e-9cf94297d089" providerId="ADAL" clId="{3119DB01-2D41-4323-B651-E4ABEFF2F3CD}" dt="2020-08-19T21:26:15.725" v="569" actId="20577"/>
        <pc:sldMkLst>
          <pc:docMk/>
          <pc:sldMk cId="248263288" sldId="279"/>
        </pc:sldMkLst>
        <pc:spChg chg="mod">
          <ac:chgData name="Michael A Fudge Jr" userId="133895e8-240b-4811-850e-9cf94297d089" providerId="ADAL" clId="{3119DB01-2D41-4323-B651-E4ABEFF2F3CD}" dt="2020-08-18T14:11:52.932" v="1" actId="33524"/>
          <ac:spMkLst>
            <pc:docMk/>
            <pc:sldMk cId="248263288" sldId="279"/>
            <ac:spMk id="10" creationId="{EF030D12-8EEE-4AB8-97E6-67AB3421828A}"/>
          </ac:spMkLst>
        </pc:spChg>
      </pc:sldChg>
      <pc:sldChg chg="modNotesTx">
        <pc:chgData name="Michael A Fudge Jr" userId="133895e8-240b-4811-850e-9cf94297d089" providerId="ADAL" clId="{3119DB01-2D41-4323-B651-E4ABEFF2F3CD}" dt="2020-08-19T21:28:41.327" v="647" actId="20577"/>
        <pc:sldMkLst>
          <pc:docMk/>
          <pc:sldMk cId="833039888" sldId="280"/>
        </pc:sldMkLst>
      </pc:sldChg>
      <pc:sldChg chg="modNotesTx">
        <pc:chgData name="Michael A Fudge Jr" userId="133895e8-240b-4811-850e-9cf94297d089" providerId="ADAL" clId="{3119DB01-2D41-4323-B651-E4ABEFF2F3CD}" dt="2020-08-19T21:29:59.351" v="714" actId="20577"/>
        <pc:sldMkLst>
          <pc:docMk/>
          <pc:sldMk cId="1006900477" sldId="282"/>
        </pc:sldMkLst>
      </pc:sldChg>
      <pc:sldChg chg="modNotesTx">
        <pc:chgData name="Michael A Fudge Jr" userId="133895e8-240b-4811-850e-9cf94297d089" providerId="ADAL" clId="{3119DB01-2D41-4323-B651-E4ABEFF2F3CD}" dt="2020-08-19T12:58:36.192" v="34" actId="20577"/>
        <pc:sldMkLst>
          <pc:docMk/>
          <pc:sldMk cId="2788243624" sldId="284"/>
        </pc:sldMkLst>
      </pc:sldChg>
      <pc:sldChg chg="modNotesTx">
        <pc:chgData name="Michael A Fudge Jr" userId="133895e8-240b-4811-850e-9cf94297d089" providerId="ADAL" clId="{3119DB01-2D41-4323-B651-E4ABEFF2F3CD}" dt="2020-08-19T12:59:32.945" v="150" actId="20577"/>
        <pc:sldMkLst>
          <pc:docMk/>
          <pc:sldMk cId="300015732" sldId="290"/>
        </pc:sldMkLst>
      </pc:sldChg>
      <pc:sldChg chg="modNotesTx">
        <pc:chgData name="Michael A Fudge Jr" userId="133895e8-240b-4811-850e-9cf94297d089" providerId="ADAL" clId="{3119DB01-2D41-4323-B651-E4ABEFF2F3CD}" dt="2020-08-19T12:59:15.236" v="77" actId="6549"/>
        <pc:sldMkLst>
          <pc:docMk/>
          <pc:sldMk cId="510393725" sldId="291"/>
        </pc:sldMkLst>
      </pc:sldChg>
      <pc:sldChg chg="modNotesTx">
        <pc:chgData name="Michael A Fudge Jr" userId="133895e8-240b-4811-850e-9cf94297d089" providerId="ADAL" clId="{3119DB01-2D41-4323-B651-E4ABEFF2F3CD}" dt="2020-08-19T12:59:54.132" v="218" actId="20577"/>
        <pc:sldMkLst>
          <pc:docMk/>
          <pc:sldMk cId="1969958804" sldId="292"/>
        </pc:sldMkLst>
      </pc:sldChg>
      <pc:sldChg chg="modNotesTx">
        <pc:chgData name="Michael A Fudge Jr" userId="133895e8-240b-4811-850e-9cf94297d089" providerId="ADAL" clId="{3119DB01-2D41-4323-B651-E4ABEFF2F3CD}" dt="2020-08-19T13:00:07.223" v="263" actId="20577"/>
        <pc:sldMkLst>
          <pc:docMk/>
          <pc:sldMk cId="1587255866" sldId="293"/>
        </pc:sldMkLst>
      </pc:sldChg>
      <pc:sldChg chg="modNotesTx">
        <pc:chgData name="Michael A Fudge Jr" userId="133895e8-240b-4811-850e-9cf94297d089" providerId="ADAL" clId="{3119DB01-2D41-4323-B651-E4ABEFF2F3CD}" dt="2020-08-19T13:00:19.284" v="271" actId="20577"/>
        <pc:sldMkLst>
          <pc:docMk/>
          <pc:sldMk cId="3913364681" sldId="301"/>
        </pc:sldMkLst>
      </pc:sldChg>
      <pc:sldChg chg="modSp mod modNotesTx">
        <pc:chgData name="Michael A Fudge Jr" userId="133895e8-240b-4811-850e-9cf94297d089" providerId="ADAL" clId="{3119DB01-2D41-4323-B651-E4ABEFF2F3CD}" dt="2020-08-19T13:00:32.256" v="291" actId="20577"/>
        <pc:sldMkLst>
          <pc:docMk/>
          <pc:sldMk cId="4057802301" sldId="302"/>
        </pc:sldMkLst>
        <pc:spChg chg="mod">
          <ac:chgData name="Michael A Fudge Jr" userId="133895e8-240b-4811-850e-9cf94297d089" providerId="ADAL" clId="{3119DB01-2D41-4323-B651-E4ABEFF2F3CD}" dt="2020-08-19T13:00:24.835" v="272" actId="20577"/>
          <ac:spMkLst>
            <pc:docMk/>
            <pc:sldMk cId="4057802301" sldId="302"/>
            <ac:spMk id="3" creationId="{23BFC44E-10DC-44C2-99E8-3D541093BB67}"/>
          </ac:spMkLst>
        </pc:spChg>
      </pc:sldChg>
      <pc:sldChg chg="modNotesTx">
        <pc:chgData name="Michael A Fudge Jr" userId="133895e8-240b-4811-850e-9cf94297d089" providerId="ADAL" clId="{3119DB01-2D41-4323-B651-E4ABEFF2F3CD}" dt="2020-08-19T13:00:38.366" v="296" actId="20577"/>
        <pc:sldMkLst>
          <pc:docMk/>
          <pc:sldMk cId="3802287947" sldId="303"/>
        </pc:sldMkLst>
      </pc:sldChg>
      <pc:sldChg chg="modNotesTx">
        <pc:chgData name="Michael A Fudge Jr" userId="133895e8-240b-4811-850e-9cf94297d089" providerId="ADAL" clId="{3119DB01-2D41-4323-B651-E4ABEFF2F3CD}" dt="2020-08-19T13:00:45.992" v="307" actId="20577"/>
        <pc:sldMkLst>
          <pc:docMk/>
          <pc:sldMk cId="194242086" sldId="304"/>
        </pc:sldMkLst>
      </pc:sldChg>
      <pc:sldChg chg="modSp new del mod">
        <pc:chgData name="Michael A Fudge Jr" userId="133895e8-240b-4811-850e-9cf94297d089" providerId="ADAL" clId="{3119DB01-2D41-4323-B651-E4ABEFF2F3CD}" dt="2020-08-19T12:57:41.646" v="29" actId="47"/>
        <pc:sldMkLst>
          <pc:docMk/>
          <pc:sldMk cId="3718329777" sldId="312"/>
        </pc:sldMkLst>
        <pc:spChg chg="mod">
          <ac:chgData name="Michael A Fudge Jr" userId="133895e8-240b-4811-850e-9cf94297d089" providerId="ADAL" clId="{3119DB01-2D41-4323-B651-E4ABEFF2F3CD}" dt="2020-08-19T12:57:20.917" v="28" actId="20577"/>
          <ac:spMkLst>
            <pc:docMk/>
            <pc:sldMk cId="3718329777" sldId="312"/>
            <ac:spMk id="2" creationId="{C59E6605-2440-4178-9B1B-41165487A183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Clothing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Shoes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</c:v>
                </c:pt>
                <c:pt idx="1">
                  <c:v>5</c:v>
                </c:pt>
                <c:pt idx="2">
                  <c:v>2</c:v>
                </c:pt>
                <c:pt idx="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EDB-465E-89A7-6E24FECC647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Shirts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</c:v>
                </c:pt>
                <c:pt idx="1">
                  <c:v>4</c:v>
                </c:pt>
                <c:pt idx="2">
                  <c:v>6</c:v>
                </c:pt>
                <c:pt idx="3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EDB-465E-89A7-6E24FECC647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Pants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EDB-465E-89A7-6E24FECC64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26016416"/>
        <c:axId val="626016744"/>
      </c:lineChart>
      <c:catAx>
        <c:axId val="626016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016744"/>
        <c:crosses val="autoZero"/>
        <c:auto val="1"/>
        <c:lblAlgn val="ctr"/>
        <c:lblOffset val="100"/>
        <c:noMultiLvlLbl val="0"/>
      </c:catAx>
      <c:valAx>
        <c:axId val="626016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016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Clothing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Shoes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</c:v>
                </c:pt>
                <c:pt idx="1">
                  <c:v>5</c:v>
                </c:pt>
                <c:pt idx="2">
                  <c:v>2</c:v>
                </c:pt>
                <c:pt idx="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EDB-465E-89A7-6E24FECC647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Shirts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</c:v>
                </c:pt>
                <c:pt idx="1">
                  <c:v>4</c:v>
                </c:pt>
                <c:pt idx="2">
                  <c:v>6</c:v>
                </c:pt>
                <c:pt idx="3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EDB-465E-89A7-6E24FECC647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Pants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EDB-465E-89A7-6E24FECC64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26016416"/>
        <c:axId val="626016744"/>
      </c:lineChart>
      <c:catAx>
        <c:axId val="626016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016744"/>
        <c:crosses val="autoZero"/>
        <c:auto val="1"/>
        <c:lblAlgn val="ctr"/>
        <c:lblOffset val="100"/>
        <c:noMultiLvlLbl val="0"/>
      </c:catAx>
      <c:valAx>
        <c:axId val="626016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016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Clothing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Shoes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</c:v>
                </c:pt>
                <c:pt idx="1">
                  <c:v>5</c:v>
                </c:pt>
                <c:pt idx="2">
                  <c:v>2</c:v>
                </c:pt>
                <c:pt idx="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EDB-465E-89A7-6E24FECC647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Shirts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</c:v>
                </c:pt>
                <c:pt idx="1">
                  <c:v>4</c:v>
                </c:pt>
                <c:pt idx="2">
                  <c:v>6</c:v>
                </c:pt>
                <c:pt idx="3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EDB-465E-89A7-6E24FECC647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Pants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EDB-465E-89A7-6E24FECC64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26016416"/>
        <c:axId val="626016744"/>
      </c:lineChart>
      <c:catAx>
        <c:axId val="626016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016744"/>
        <c:crosses val="autoZero"/>
        <c:auto val="1"/>
        <c:lblAlgn val="ctr"/>
        <c:lblOffset val="100"/>
        <c:noMultiLvlLbl val="0"/>
      </c:catAx>
      <c:valAx>
        <c:axId val="626016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016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Clothing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Shoes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</c:v>
                </c:pt>
                <c:pt idx="1">
                  <c:v>5</c:v>
                </c:pt>
                <c:pt idx="2">
                  <c:v>2</c:v>
                </c:pt>
                <c:pt idx="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EDB-465E-89A7-6E24FECC647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Shirts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</c:v>
                </c:pt>
                <c:pt idx="1">
                  <c:v>4</c:v>
                </c:pt>
                <c:pt idx="2">
                  <c:v>6</c:v>
                </c:pt>
                <c:pt idx="3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EDB-465E-89A7-6E24FECC647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Pants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EDB-465E-89A7-6E24FECC64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26016416"/>
        <c:axId val="626016744"/>
      </c:lineChart>
      <c:catAx>
        <c:axId val="626016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016744"/>
        <c:crosses val="autoZero"/>
        <c:auto val="1"/>
        <c:lblAlgn val="ctr"/>
        <c:lblOffset val="100"/>
        <c:noMultiLvlLbl val="0"/>
      </c:catAx>
      <c:valAx>
        <c:axId val="626016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016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Relationship Id="rId14" Type="http://schemas.openxmlformats.org/officeDocument/2006/relationships/image" Target="../media/image3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Relationship Id="rId1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7A1DF6-559D-485E-BF13-2AB9D30DFA4C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19708D2A-1895-4490-B138-4F47CF22DE09}">
      <dgm:prSet phldrT="[Text]" custT="1"/>
      <dgm:spPr/>
      <dgm:t>
        <a:bodyPr/>
        <a:lstStyle/>
        <a:p>
          <a:r>
            <a:rPr lang="en-US" sz="2400" dirty="0"/>
            <a:t>Data</a:t>
          </a:r>
        </a:p>
      </dgm:t>
    </dgm:pt>
    <dgm:pt modelId="{659938E4-06E8-4923-85E5-C16405CE17DB}" type="parTrans" cxnId="{7CBE2A90-88C8-4A8A-A69E-46D9FD16480D}">
      <dgm:prSet/>
      <dgm:spPr/>
      <dgm:t>
        <a:bodyPr/>
        <a:lstStyle/>
        <a:p>
          <a:endParaRPr lang="en-US" sz="2800"/>
        </a:p>
      </dgm:t>
    </dgm:pt>
    <dgm:pt modelId="{3C0AAE09-271F-409A-A899-165C75F0C89E}" type="sibTrans" cxnId="{7CBE2A90-88C8-4A8A-A69E-46D9FD16480D}">
      <dgm:prSet custT="1"/>
      <dgm:spPr/>
      <dgm:t>
        <a:bodyPr/>
        <a:lstStyle/>
        <a:p>
          <a:endParaRPr lang="en-US" sz="1800"/>
        </a:p>
      </dgm:t>
    </dgm:pt>
    <dgm:pt modelId="{D47E2FD8-D00B-4EF5-8B02-9596280DF494}">
      <dgm:prSet phldrT="[Text]" custT="1"/>
      <dgm:spPr/>
      <dgm:t>
        <a:bodyPr/>
        <a:lstStyle/>
        <a:p>
          <a:r>
            <a:rPr lang="en-US" sz="2400" dirty="0"/>
            <a:t>Metadata</a:t>
          </a:r>
        </a:p>
      </dgm:t>
    </dgm:pt>
    <dgm:pt modelId="{8AB316E6-B5DD-409B-BAEA-7EF98E25CFD9}" type="parTrans" cxnId="{513CF104-710F-4AC9-ACD8-3CDA68132847}">
      <dgm:prSet/>
      <dgm:spPr/>
      <dgm:t>
        <a:bodyPr/>
        <a:lstStyle/>
        <a:p>
          <a:endParaRPr lang="en-US" sz="2800"/>
        </a:p>
      </dgm:t>
    </dgm:pt>
    <dgm:pt modelId="{CD7CCC02-16A4-4E9B-8765-B769D81825C3}" type="sibTrans" cxnId="{513CF104-710F-4AC9-ACD8-3CDA68132847}">
      <dgm:prSet custT="1"/>
      <dgm:spPr/>
      <dgm:t>
        <a:bodyPr/>
        <a:lstStyle/>
        <a:p>
          <a:endParaRPr lang="en-US" sz="1800"/>
        </a:p>
      </dgm:t>
    </dgm:pt>
    <dgm:pt modelId="{810E0695-7DAD-4F39-B217-E8528B94B72A}">
      <dgm:prSet phldrT="[Text]" custT="1"/>
      <dgm:spPr/>
      <dgm:t>
        <a:bodyPr/>
        <a:lstStyle/>
        <a:p>
          <a:r>
            <a:rPr lang="en-US" sz="2400" dirty="0"/>
            <a:t>Data Manage-</a:t>
          </a:r>
          <a:r>
            <a:rPr lang="en-US" sz="2400" dirty="0" err="1"/>
            <a:t>ment</a:t>
          </a:r>
          <a:endParaRPr lang="en-US" sz="2400" dirty="0"/>
        </a:p>
      </dgm:t>
    </dgm:pt>
    <dgm:pt modelId="{34CE338E-EED9-46CF-AB1E-8E8B813C4F20}" type="parTrans" cxnId="{B37F3FAE-5C60-42C5-85CB-0A0C9CAB8BBA}">
      <dgm:prSet/>
      <dgm:spPr/>
      <dgm:t>
        <a:bodyPr/>
        <a:lstStyle/>
        <a:p>
          <a:endParaRPr lang="en-US" sz="2800"/>
        </a:p>
      </dgm:t>
    </dgm:pt>
    <dgm:pt modelId="{B65A3852-E796-4115-9CCD-12749F112BB2}" type="sibTrans" cxnId="{B37F3FAE-5C60-42C5-85CB-0A0C9CAB8BBA}">
      <dgm:prSet custT="1"/>
      <dgm:spPr/>
      <dgm:t>
        <a:bodyPr/>
        <a:lstStyle/>
        <a:p>
          <a:endParaRPr lang="en-US" sz="1800"/>
        </a:p>
      </dgm:t>
    </dgm:pt>
    <dgm:pt modelId="{C026AFB6-7057-4026-9C16-F6759F656678}">
      <dgm:prSet phldrT="[Text]" custT="1"/>
      <dgm:spPr/>
      <dgm:t>
        <a:bodyPr/>
        <a:lstStyle/>
        <a:p>
          <a:r>
            <a:rPr lang="en-US" sz="2400" dirty="0"/>
            <a:t>Database</a:t>
          </a:r>
        </a:p>
      </dgm:t>
    </dgm:pt>
    <dgm:pt modelId="{FB6B2DF8-C550-4C99-97A0-2F55BFBC46CC}" type="parTrans" cxnId="{6804DD3B-73FD-4C0B-93BC-2930958A071E}">
      <dgm:prSet/>
      <dgm:spPr/>
      <dgm:t>
        <a:bodyPr/>
        <a:lstStyle/>
        <a:p>
          <a:endParaRPr lang="en-US" sz="2800"/>
        </a:p>
      </dgm:t>
    </dgm:pt>
    <dgm:pt modelId="{9DCBF241-FB84-40BC-82F0-C85F2A55AD13}" type="sibTrans" cxnId="{6804DD3B-73FD-4C0B-93BC-2930958A071E}">
      <dgm:prSet/>
      <dgm:spPr/>
      <dgm:t>
        <a:bodyPr/>
        <a:lstStyle/>
        <a:p>
          <a:endParaRPr lang="en-US" sz="2800"/>
        </a:p>
      </dgm:t>
    </dgm:pt>
    <dgm:pt modelId="{B718094B-BF84-4820-B413-E49EC9C09EB8}" type="pres">
      <dgm:prSet presAssocID="{837A1DF6-559D-485E-BF13-2AB9D30DFA4C}" presName="linearFlow" presStyleCnt="0">
        <dgm:presLayoutVars>
          <dgm:dir/>
          <dgm:resizeHandles val="exact"/>
        </dgm:presLayoutVars>
      </dgm:prSet>
      <dgm:spPr/>
    </dgm:pt>
    <dgm:pt modelId="{0D745D38-2E81-4BC1-967E-AB2A1075435D}" type="pres">
      <dgm:prSet presAssocID="{19708D2A-1895-4490-B138-4F47CF22DE09}" presName="node" presStyleLbl="node1" presStyleIdx="0" presStyleCnt="4">
        <dgm:presLayoutVars>
          <dgm:bulletEnabled val="1"/>
        </dgm:presLayoutVars>
      </dgm:prSet>
      <dgm:spPr/>
    </dgm:pt>
    <dgm:pt modelId="{C9694D77-42F5-4A07-98B1-5EB1A11156D0}" type="pres">
      <dgm:prSet presAssocID="{3C0AAE09-271F-409A-A899-165C75F0C89E}" presName="spacerL" presStyleCnt="0"/>
      <dgm:spPr/>
    </dgm:pt>
    <dgm:pt modelId="{A2EDDD39-102D-4046-BBA9-FB5C3D4D03AD}" type="pres">
      <dgm:prSet presAssocID="{3C0AAE09-271F-409A-A899-165C75F0C89E}" presName="sibTrans" presStyleLbl="sibTrans2D1" presStyleIdx="0" presStyleCnt="3"/>
      <dgm:spPr/>
    </dgm:pt>
    <dgm:pt modelId="{1FF3F0F1-4D77-4436-A6F9-A2BF087703B9}" type="pres">
      <dgm:prSet presAssocID="{3C0AAE09-271F-409A-A899-165C75F0C89E}" presName="spacerR" presStyleCnt="0"/>
      <dgm:spPr/>
    </dgm:pt>
    <dgm:pt modelId="{5F461E4C-10A0-41E1-AA00-DF65B893227C}" type="pres">
      <dgm:prSet presAssocID="{D47E2FD8-D00B-4EF5-8B02-9596280DF494}" presName="node" presStyleLbl="node1" presStyleIdx="1" presStyleCnt="4">
        <dgm:presLayoutVars>
          <dgm:bulletEnabled val="1"/>
        </dgm:presLayoutVars>
      </dgm:prSet>
      <dgm:spPr/>
    </dgm:pt>
    <dgm:pt modelId="{19F74554-4233-45C3-908D-4D05BC88AFFD}" type="pres">
      <dgm:prSet presAssocID="{CD7CCC02-16A4-4E9B-8765-B769D81825C3}" presName="spacerL" presStyleCnt="0"/>
      <dgm:spPr/>
    </dgm:pt>
    <dgm:pt modelId="{BF36E975-48E4-4139-9221-E8ADC746BCCC}" type="pres">
      <dgm:prSet presAssocID="{CD7CCC02-16A4-4E9B-8765-B769D81825C3}" presName="sibTrans" presStyleLbl="sibTrans2D1" presStyleIdx="1" presStyleCnt="3"/>
      <dgm:spPr/>
    </dgm:pt>
    <dgm:pt modelId="{266C51C6-E6D5-4727-8C8E-16B2F5938A60}" type="pres">
      <dgm:prSet presAssocID="{CD7CCC02-16A4-4E9B-8765-B769D81825C3}" presName="spacerR" presStyleCnt="0"/>
      <dgm:spPr/>
    </dgm:pt>
    <dgm:pt modelId="{C3A33B9D-776B-4150-BD19-AD9207991792}" type="pres">
      <dgm:prSet presAssocID="{810E0695-7DAD-4F39-B217-E8528B94B72A}" presName="node" presStyleLbl="node1" presStyleIdx="2" presStyleCnt="4">
        <dgm:presLayoutVars>
          <dgm:bulletEnabled val="1"/>
        </dgm:presLayoutVars>
      </dgm:prSet>
      <dgm:spPr/>
    </dgm:pt>
    <dgm:pt modelId="{B1126A05-9F2C-4552-828C-88A0F872D11D}" type="pres">
      <dgm:prSet presAssocID="{B65A3852-E796-4115-9CCD-12749F112BB2}" presName="spacerL" presStyleCnt="0"/>
      <dgm:spPr/>
    </dgm:pt>
    <dgm:pt modelId="{4B708483-ABB1-49D2-A089-3A23F40AC6A5}" type="pres">
      <dgm:prSet presAssocID="{B65A3852-E796-4115-9CCD-12749F112BB2}" presName="sibTrans" presStyleLbl="sibTrans2D1" presStyleIdx="2" presStyleCnt="3"/>
      <dgm:spPr/>
    </dgm:pt>
    <dgm:pt modelId="{96EFB702-17E8-42C4-BF67-DA461B38E7B7}" type="pres">
      <dgm:prSet presAssocID="{B65A3852-E796-4115-9CCD-12749F112BB2}" presName="spacerR" presStyleCnt="0"/>
      <dgm:spPr/>
    </dgm:pt>
    <dgm:pt modelId="{670BC1D8-5596-447B-9865-D0FED6B42FF7}" type="pres">
      <dgm:prSet presAssocID="{C026AFB6-7057-4026-9C16-F6759F656678}" presName="node" presStyleLbl="node1" presStyleIdx="3" presStyleCnt="4">
        <dgm:presLayoutVars>
          <dgm:bulletEnabled val="1"/>
        </dgm:presLayoutVars>
      </dgm:prSet>
      <dgm:spPr/>
    </dgm:pt>
  </dgm:ptLst>
  <dgm:cxnLst>
    <dgm:cxn modelId="{513CF104-710F-4AC9-ACD8-3CDA68132847}" srcId="{837A1DF6-559D-485E-BF13-2AB9D30DFA4C}" destId="{D47E2FD8-D00B-4EF5-8B02-9596280DF494}" srcOrd="1" destOrd="0" parTransId="{8AB316E6-B5DD-409B-BAEA-7EF98E25CFD9}" sibTransId="{CD7CCC02-16A4-4E9B-8765-B769D81825C3}"/>
    <dgm:cxn modelId="{0F2F3019-D94F-4B2F-A66D-BF7E59C8F300}" type="presOf" srcId="{C026AFB6-7057-4026-9C16-F6759F656678}" destId="{670BC1D8-5596-447B-9865-D0FED6B42FF7}" srcOrd="0" destOrd="0" presId="urn:microsoft.com/office/officeart/2005/8/layout/equation1"/>
    <dgm:cxn modelId="{2B932020-B9FF-4FCB-B624-FD6769A6C038}" type="presOf" srcId="{837A1DF6-559D-485E-BF13-2AB9D30DFA4C}" destId="{B718094B-BF84-4820-B413-E49EC9C09EB8}" srcOrd="0" destOrd="0" presId="urn:microsoft.com/office/officeart/2005/8/layout/equation1"/>
    <dgm:cxn modelId="{9B282E22-A982-41EA-AB63-66C99EA0FF86}" type="presOf" srcId="{D47E2FD8-D00B-4EF5-8B02-9596280DF494}" destId="{5F461E4C-10A0-41E1-AA00-DF65B893227C}" srcOrd="0" destOrd="0" presId="urn:microsoft.com/office/officeart/2005/8/layout/equation1"/>
    <dgm:cxn modelId="{6804DD3B-73FD-4C0B-93BC-2930958A071E}" srcId="{837A1DF6-559D-485E-BF13-2AB9D30DFA4C}" destId="{C026AFB6-7057-4026-9C16-F6759F656678}" srcOrd="3" destOrd="0" parTransId="{FB6B2DF8-C550-4C99-97A0-2F55BFBC46CC}" sibTransId="{9DCBF241-FB84-40BC-82F0-C85F2A55AD13}"/>
    <dgm:cxn modelId="{7CBE2A90-88C8-4A8A-A69E-46D9FD16480D}" srcId="{837A1DF6-559D-485E-BF13-2AB9D30DFA4C}" destId="{19708D2A-1895-4490-B138-4F47CF22DE09}" srcOrd="0" destOrd="0" parTransId="{659938E4-06E8-4923-85E5-C16405CE17DB}" sibTransId="{3C0AAE09-271F-409A-A899-165C75F0C89E}"/>
    <dgm:cxn modelId="{76FAEC94-A649-49D5-BDC5-41406B658EDE}" type="presOf" srcId="{B65A3852-E796-4115-9CCD-12749F112BB2}" destId="{4B708483-ABB1-49D2-A089-3A23F40AC6A5}" srcOrd="0" destOrd="0" presId="urn:microsoft.com/office/officeart/2005/8/layout/equation1"/>
    <dgm:cxn modelId="{AD0FFEA2-5AE8-41FA-9AF7-DD9D22C15212}" type="presOf" srcId="{19708D2A-1895-4490-B138-4F47CF22DE09}" destId="{0D745D38-2E81-4BC1-967E-AB2A1075435D}" srcOrd="0" destOrd="0" presId="urn:microsoft.com/office/officeart/2005/8/layout/equation1"/>
    <dgm:cxn modelId="{B37F3FAE-5C60-42C5-85CB-0A0C9CAB8BBA}" srcId="{837A1DF6-559D-485E-BF13-2AB9D30DFA4C}" destId="{810E0695-7DAD-4F39-B217-E8528B94B72A}" srcOrd="2" destOrd="0" parTransId="{34CE338E-EED9-46CF-AB1E-8E8B813C4F20}" sibTransId="{B65A3852-E796-4115-9CCD-12749F112BB2}"/>
    <dgm:cxn modelId="{73DF6EEA-88D2-4F7D-B8C6-737D6CE422D2}" type="presOf" srcId="{3C0AAE09-271F-409A-A899-165C75F0C89E}" destId="{A2EDDD39-102D-4046-BBA9-FB5C3D4D03AD}" srcOrd="0" destOrd="0" presId="urn:microsoft.com/office/officeart/2005/8/layout/equation1"/>
    <dgm:cxn modelId="{6B1766F8-6B36-4E21-AC66-27BF65999A0B}" type="presOf" srcId="{CD7CCC02-16A4-4E9B-8765-B769D81825C3}" destId="{BF36E975-48E4-4139-9221-E8ADC746BCCC}" srcOrd="0" destOrd="0" presId="urn:microsoft.com/office/officeart/2005/8/layout/equation1"/>
    <dgm:cxn modelId="{B68D40FB-9C04-4D34-9053-622F1DF9B41A}" type="presOf" srcId="{810E0695-7DAD-4F39-B217-E8528B94B72A}" destId="{C3A33B9D-776B-4150-BD19-AD9207991792}" srcOrd="0" destOrd="0" presId="urn:microsoft.com/office/officeart/2005/8/layout/equation1"/>
    <dgm:cxn modelId="{098B2EF1-CB85-40E1-9AC9-6EEF516C08B9}" type="presParOf" srcId="{B718094B-BF84-4820-B413-E49EC9C09EB8}" destId="{0D745D38-2E81-4BC1-967E-AB2A1075435D}" srcOrd="0" destOrd="0" presId="urn:microsoft.com/office/officeart/2005/8/layout/equation1"/>
    <dgm:cxn modelId="{8CD31F2C-E826-4958-A9A8-3AF1D1BF8627}" type="presParOf" srcId="{B718094B-BF84-4820-B413-E49EC9C09EB8}" destId="{C9694D77-42F5-4A07-98B1-5EB1A11156D0}" srcOrd="1" destOrd="0" presId="urn:microsoft.com/office/officeart/2005/8/layout/equation1"/>
    <dgm:cxn modelId="{D87F9C86-1A72-4E0B-9C09-969B4305FDC6}" type="presParOf" srcId="{B718094B-BF84-4820-B413-E49EC9C09EB8}" destId="{A2EDDD39-102D-4046-BBA9-FB5C3D4D03AD}" srcOrd="2" destOrd="0" presId="urn:microsoft.com/office/officeart/2005/8/layout/equation1"/>
    <dgm:cxn modelId="{29A3F47A-1DFB-4D6F-9D9C-5D70FAE6F4F3}" type="presParOf" srcId="{B718094B-BF84-4820-B413-E49EC9C09EB8}" destId="{1FF3F0F1-4D77-4436-A6F9-A2BF087703B9}" srcOrd="3" destOrd="0" presId="urn:microsoft.com/office/officeart/2005/8/layout/equation1"/>
    <dgm:cxn modelId="{649CA48B-7C61-4F60-83A9-5C68EBD50CFD}" type="presParOf" srcId="{B718094B-BF84-4820-B413-E49EC9C09EB8}" destId="{5F461E4C-10A0-41E1-AA00-DF65B893227C}" srcOrd="4" destOrd="0" presId="urn:microsoft.com/office/officeart/2005/8/layout/equation1"/>
    <dgm:cxn modelId="{C917F6F8-6B5B-4E45-92E4-196416A922D4}" type="presParOf" srcId="{B718094B-BF84-4820-B413-E49EC9C09EB8}" destId="{19F74554-4233-45C3-908D-4D05BC88AFFD}" srcOrd="5" destOrd="0" presId="urn:microsoft.com/office/officeart/2005/8/layout/equation1"/>
    <dgm:cxn modelId="{840A0FF9-B892-4218-B0BA-ED60AFBE3BD3}" type="presParOf" srcId="{B718094B-BF84-4820-B413-E49EC9C09EB8}" destId="{BF36E975-48E4-4139-9221-E8ADC746BCCC}" srcOrd="6" destOrd="0" presId="urn:microsoft.com/office/officeart/2005/8/layout/equation1"/>
    <dgm:cxn modelId="{1CA58E58-2824-4606-A831-39FAEEBF564C}" type="presParOf" srcId="{B718094B-BF84-4820-B413-E49EC9C09EB8}" destId="{266C51C6-E6D5-4727-8C8E-16B2F5938A60}" srcOrd="7" destOrd="0" presId="urn:microsoft.com/office/officeart/2005/8/layout/equation1"/>
    <dgm:cxn modelId="{E2D2CF61-9752-43FE-B407-E290EA18F1BA}" type="presParOf" srcId="{B718094B-BF84-4820-B413-E49EC9C09EB8}" destId="{C3A33B9D-776B-4150-BD19-AD9207991792}" srcOrd="8" destOrd="0" presId="urn:microsoft.com/office/officeart/2005/8/layout/equation1"/>
    <dgm:cxn modelId="{67CB5A72-10A1-4B82-9D78-C491096529CB}" type="presParOf" srcId="{B718094B-BF84-4820-B413-E49EC9C09EB8}" destId="{B1126A05-9F2C-4552-828C-88A0F872D11D}" srcOrd="9" destOrd="0" presId="urn:microsoft.com/office/officeart/2005/8/layout/equation1"/>
    <dgm:cxn modelId="{76F17179-22BB-497B-B15D-9E6B181C3388}" type="presParOf" srcId="{B718094B-BF84-4820-B413-E49EC9C09EB8}" destId="{4B708483-ABB1-49D2-A089-3A23F40AC6A5}" srcOrd="10" destOrd="0" presId="urn:microsoft.com/office/officeart/2005/8/layout/equation1"/>
    <dgm:cxn modelId="{EF9F5162-0878-4413-9613-766A72414012}" type="presParOf" srcId="{B718094B-BF84-4820-B413-E49EC9C09EB8}" destId="{96EFB702-17E8-42C4-BF67-DA461B38E7B7}" srcOrd="11" destOrd="0" presId="urn:microsoft.com/office/officeart/2005/8/layout/equation1"/>
    <dgm:cxn modelId="{FFEF8838-2977-4D29-9B1B-D88BFE126367}" type="presParOf" srcId="{B718094B-BF84-4820-B413-E49EC9C09EB8}" destId="{670BC1D8-5596-447B-9865-D0FED6B42FF7}" srcOrd="12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3F01C8-7E3C-4EF9-890D-233211BB0B46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A091C1D4-5116-433D-AAC4-464B8EAB6F89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800" u="sng" dirty="0"/>
            <a:t>Facts</a:t>
          </a:r>
        </a:p>
      </dgm:t>
    </dgm:pt>
    <dgm:pt modelId="{32A072AA-E90C-4232-B977-8ED45B4D792F}" type="parTrans" cxnId="{8B20E58E-3228-43B6-8D30-5D9323C2D020}">
      <dgm:prSet/>
      <dgm:spPr/>
      <dgm:t>
        <a:bodyPr/>
        <a:lstStyle/>
        <a:p>
          <a:endParaRPr lang="en-US" sz="2400"/>
        </a:p>
      </dgm:t>
    </dgm:pt>
    <dgm:pt modelId="{19C575D4-6F11-4B4C-AD13-B37910DA0275}" type="sibTrans" cxnId="{8B20E58E-3228-43B6-8D30-5D9323C2D020}">
      <dgm:prSet/>
      <dgm:spPr/>
      <dgm:t>
        <a:bodyPr/>
        <a:lstStyle/>
        <a:p>
          <a:endParaRPr lang="en-US" sz="2400"/>
        </a:p>
      </dgm:t>
    </dgm:pt>
    <dgm:pt modelId="{48FC717F-10B8-4101-B6B6-A19CCA6119A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i="1" dirty="0"/>
            <a:t>Atomic</a:t>
          </a:r>
        </a:p>
        <a:p>
          <a:pPr>
            <a:lnSpc>
              <a:spcPct val="100000"/>
            </a:lnSpc>
          </a:pPr>
          <a:r>
            <a:rPr lang="en-US" sz="2000" dirty="0"/>
            <a:t>$45 </a:t>
          </a:r>
        </a:p>
        <a:p>
          <a:pPr>
            <a:lnSpc>
              <a:spcPct val="100000"/>
            </a:lnSpc>
          </a:pPr>
          <a:r>
            <a:rPr lang="en-US" sz="2000" dirty="0"/>
            <a:t>13244</a:t>
          </a:r>
        </a:p>
      </dgm:t>
    </dgm:pt>
    <dgm:pt modelId="{7BA31BEC-739F-4BC6-8D74-2BD0A8BE14BD}" type="parTrans" cxnId="{DBD1CBBC-D4AF-4D9F-BFE0-1248F545803E}">
      <dgm:prSet/>
      <dgm:spPr/>
      <dgm:t>
        <a:bodyPr/>
        <a:lstStyle/>
        <a:p>
          <a:endParaRPr lang="en-US" sz="2400"/>
        </a:p>
      </dgm:t>
    </dgm:pt>
    <dgm:pt modelId="{97501126-4EC6-47ED-AFFA-45102F19E680}" type="sibTrans" cxnId="{DBD1CBBC-D4AF-4D9F-BFE0-1248F545803E}">
      <dgm:prSet/>
      <dgm:spPr/>
      <dgm:t>
        <a:bodyPr/>
        <a:lstStyle/>
        <a:p>
          <a:endParaRPr lang="en-US" sz="2400"/>
        </a:p>
      </dgm:t>
    </dgm:pt>
    <dgm:pt modelId="{39BDC066-EFE3-491A-88BA-C258090C2B86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800" u="sng" dirty="0"/>
            <a:t>Objects</a:t>
          </a:r>
        </a:p>
      </dgm:t>
    </dgm:pt>
    <dgm:pt modelId="{4D360914-BD44-4537-A7AE-2DA70D296F46}" type="parTrans" cxnId="{45AF50C9-038C-4C34-9B4B-837D4F103801}">
      <dgm:prSet/>
      <dgm:spPr/>
      <dgm:t>
        <a:bodyPr/>
        <a:lstStyle/>
        <a:p>
          <a:endParaRPr lang="en-US" sz="2400"/>
        </a:p>
      </dgm:t>
    </dgm:pt>
    <dgm:pt modelId="{601CEB01-689C-4276-BA90-DF38DAF19C35}" type="sibTrans" cxnId="{45AF50C9-038C-4C34-9B4B-837D4F103801}">
      <dgm:prSet/>
      <dgm:spPr/>
      <dgm:t>
        <a:bodyPr/>
        <a:lstStyle/>
        <a:p>
          <a:endParaRPr lang="en-US" sz="2400"/>
        </a:p>
      </dgm:t>
    </dgm:pt>
    <dgm:pt modelId="{1E5B8FC5-90F9-45EC-8C18-94D3E5A9B6E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i="1" dirty="0"/>
            <a:t>Composite</a:t>
          </a:r>
        </a:p>
        <a:p>
          <a:pPr>
            <a:lnSpc>
              <a:spcPct val="100000"/>
            </a:lnSpc>
          </a:pPr>
          <a:r>
            <a:rPr lang="en-US" sz="2000" dirty="0"/>
            <a:t>314 Hinds Hall Syracuse, NY</a:t>
          </a:r>
        </a:p>
        <a:p>
          <a:pPr>
            <a:lnSpc>
              <a:spcPct val="100000"/>
            </a:lnSpc>
          </a:pPr>
          <a:r>
            <a:rPr lang="en-US" sz="2000" dirty="0"/>
            <a:t>https://www.syr.edu/ischool</a:t>
          </a:r>
        </a:p>
      </dgm:t>
    </dgm:pt>
    <dgm:pt modelId="{3B79E64A-180E-4A58-8201-F528082D1AA5}" type="parTrans" cxnId="{75E04F99-3215-48C7-8BDE-5C3AD24417A1}">
      <dgm:prSet/>
      <dgm:spPr/>
      <dgm:t>
        <a:bodyPr/>
        <a:lstStyle/>
        <a:p>
          <a:endParaRPr lang="en-US" sz="2400"/>
        </a:p>
      </dgm:t>
    </dgm:pt>
    <dgm:pt modelId="{424E56B3-56F6-4250-AF79-0784CC47F830}" type="sibTrans" cxnId="{75E04F99-3215-48C7-8BDE-5C3AD24417A1}">
      <dgm:prSet/>
      <dgm:spPr/>
      <dgm:t>
        <a:bodyPr/>
        <a:lstStyle/>
        <a:p>
          <a:endParaRPr lang="en-US" sz="2400"/>
        </a:p>
      </dgm:t>
    </dgm:pt>
    <dgm:pt modelId="{60A04A07-7C54-4CCB-BFAF-36F5C2F55A70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800" u="sng" dirty="0"/>
            <a:t>Processes / Rules</a:t>
          </a:r>
        </a:p>
      </dgm:t>
    </dgm:pt>
    <dgm:pt modelId="{D81400EB-9A25-4325-BB59-EF05F45E06A1}" type="parTrans" cxnId="{C9111F78-2827-47ED-8431-7B39F6ED8F36}">
      <dgm:prSet/>
      <dgm:spPr/>
      <dgm:t>
        <a:bodyPr/>
        <a:lstStyle/>
        <a:p>
          <a:endParaRPr lang="en-US" sz="2400"/>
        </a:p>
      </dgm:t>
    </dgm:pt>
    <dgm:pt modelId="{41ABBD76-C0CE-4AAA-9133-645B89BA77EA}" type="sibTrans" cxnId="{C9111F78-2827-47ED-8431-7B39F6ED8F36}">
      <dgm:prSet/>
      <dgm:spPr/>
      <dgm:t>
        <a:bodyPr/>
        <a:lstStyle/>
        <a:p>
          <a:endParaRPr lang="en-US" sz="2400"/>
        </a:p>
      </dgm:t>
    </dgm:pt>
    <dgm:pt modelId="{68E91E98-6931-4E5D-8A77-FCAB81F56F3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i="1" dirty="0"/>
            <a:t>Connects Objects</a:t>
          </a:r>
        </a:p>
        <a:p>
          <a:pPr>
            <a:lnSpc>
              <a:spcPct val="100000"/>
            </a:lnSpc>
          </a:pPr>
          <a:r>
            <a:rPr lang="en-US" sz="2000" dirty="0"/>
            <a:t>Customer pays invoice</a:t>
          </a:r>
        </a:p>
      </dgm:t>
    </dgm:pt>
    <dgm:pt modelId="{1EA5BA8A-75E5-417C-B025-87DAC63DC66C}" type="parTrans" cxnId="{6ED0B32A-A6CB-4C38-8186-54DA3868B3A4}">
      <dgm:prSet/>
      <dgm:spPr/>
      <dgm:t>
        <a:bodyPr/>
        <a:lstStyle/>
        <a:p>
          <a:endParaRPr lang="en-US" sz="2400"/>
        </a:p>
      </dgm:t>
    </dgm:pt>
    <dgm:pt modelId="{B08E6D89-30B0-47BD-BE15-812862CD8CE2}" type="sibTrans" cxnId="{6ED0B32A-A6CB-4C38-8186-54DA3868B3A4}">
      <dgm:prSet/>
      <dgm:spPr/>
      <dgm:t>
        <a:bodyPr/>
        <a:lstStyle/>
        <a:p>
          <a:endParaRPr lang="en-US" sz="2400"/>
        </a:p>
      </dgm:t>
    </dgm:pt>
    <dgm:pt modelId="{FCC9C605-2CFB-4EB6-A1D4-A43431F5F96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/>
            <a:t>Car consists of parts</a:t>
          </a:r>
        </a:p>
      </dgm:t>
    </dgm:pt>
    <dgm:pt modelId="{277E31D9-E12C-4FA4-B53F-42B4BEBFC4ED}" type="parTrans" cxnId="{0E37A8B6-5A6C-4A1C-A215-6AAF27AAF6B9}">
      <dgm:prSet/>
      <dgm:spPr/>
      <dgm:t>
        <a:bodyPr/>
        <a:lstStyle/>
        <a:p>
          <a:endParaRPr lang="en-US" sz="2400"/>
        </a:p>
      </dgm:t>
    </dgm:pt>
    <dgm:pt modelId="{CC8A55EE-94A6-4A1F-8845-18B140B2525A}" type="sibTrans" cxnId="{0E37A8B6-5A6C-4A1C-A215-6AAF27AAF6B9}">
      <dgm:prSet/>
      <dgm:spPr/>
      <dgm:t>
        <a:bodyPr/>
        <a:lstStyle/>
        <a:p>
          <a:endParaRPr lang="en-US" sz="2400"/>
        </a:p>
      </dgm:t>
    </dgm:pt>
    <dgm:pt modelId="{6603413B-ADF6-477A-B04F-E8D9620F96E0}" type="pres">
      <dgm:prSet presAssocID="{683F01C8-7E3C-4EF9-890D-233211BB0B46}" presName="root" presStyleCnt="0">
        <dgm:presLayoutVars>
          <dgm:dir/>
          <dgm:resizeHandles val="exact"/>
        </dgm:presLayoutVars>
      </dgm:prSet>
      <dgm:spPr/>
    </dgm:pt>
    <dgm:pt modelId="{A3C4778E-FA09-4DC4-8C1F-75D91A7CC755}" type="pres">
      <dgm:prSet presAssocID="{A091C1D4-5116-433D-AAC4-464B8EAB6F89}" presName="compNode" presStyleCnt="0"/>
      <dgm:spPr/>
    </dgm:pt>
    <dgm:pt modelId="{39E71D94-278E-4589-9B39-43150442FEF5}" type="pres">
      <dgm:prSet presAssocID="{A091C1D4-5116-433D-AAC4-464B8EAB6F8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B118BD55-2E01-4C87-8060-2144EC4379B3}" type="pres">
      <dgm:prSet presAssocID="{A091C1D4-5116-433D-AAC4-464B8EAB6F89}" presName="iconSpace" presStyleCnt="0"/>
      <dgm:spPr/>
    </dgm:pt>
    <dgm:pt modelId="{68B1AB78-8FAD-4CDF-BE40-39C9840C8226}" type="pres">
      <dgm:prSet presAssocID="{A091C1D4-5116-433D-AAC4-464B8EAB6F89}" presName="parTx" presStyleLbl="revTx" presStyleIdx="0" presStyleCnt="6">
        <dgm:presLayoutVars>
          <dgm:chMax val="0"/>
          <dgm:chPref val="0"/>
        </dgm:presLayoutVars>
      </dgm:prSet>
      <dgm:spPr/>
    </dgm:pt>
    <dgm:pt modelId="{DB2AC90B-94B5-4136-91D6-4BC92AB06C28}" type="pres">
      <dgm:prSet presAssocID="{A091C1D4-5116-433D-AAC4-464B8EAB6F89}" presName="txSpace" presStyleCnt="0"/>
      <dgm:spPr/>
    </dgm:pt>
    <dgm:pt modelId="{F31D71A8-BE2A-4B07-A65C-0EA503969954}" type="pres">
      <dgm:prSet presAssocID="{A091C1D4-5116-433D-AAC4-464B8EAB6F89}" presName="desTx" presStyleLbl="revTx" presStyleIdx="1" presStyleCnt="6">
        <dgm:presLayoutVars/>
      </dgm:prSet>
      <dgm:spPr/>
    </dgm:pt>
    <dgm:pt modelId="{CB383DBE-A359-48B3-B932-39C1481A76FC}" type="pres">
      <dgm:prSet presAssocID="{19C575D4-6F11-4B4C-AD13-B37910DA0275}" presName="sibTrans" presStyleCnt="0"/>
      <dgm:spPr/>
    </dgm:pt>
    <dgm:pt modelId="{9AA1FFFA-9EF1-4F32-BB77-9053C73FB271}" type="pres">
      <dgm:prSet presAssocID="{39BDC066-EFE3-491A-88BA-C258090C2B86}" presName="compNode" presStyleCnt="0"/>
      <dgm:spPr/>
    </dgm:pt>
    <dgm:pt modelId="{ED7ACF2C-4469-4BA6-BBF4-BE2C8513835B}" type="pres">
      <dgm:prSet presAssocID="{39BDC066-EFE3-491A-88BA-C258090C2B8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7938F23C-87B9-4CF2-935F-5CFAF17A4788}" type="pres">
      <dgm:prSet presAssocID="{39BDC066-EFE3-491A-88BA-C258090C2B86}" presName="iconSpace" presStyleCnt="0"/>
      <dgm:spPr/>
    </dgm:pt>
    <dgm:pt modelId="{3B844A6F-06DC-43E8-BD1D-6F4A7657ADE0}" type="pres">
      <dgm:prSet presAssocID="{39BDC066-EFE3-491A-88BA-C258090C2B86}" presName="parTx" presStyleLbl="revTx" presStyleIdx="2" presStyleCnt="6">
        <dgm:presLayoutVars>
          <dgm:chMax val="0"/>
          <dgm:chPref val="0"/>
        </dgm:presLayoutVars>
      </dgm:prSet>
      <dgm:spPr/>
    </dgm:pt>
    <dgm:pt modelId="{C61334C1-211B-4A07-974B-7A7DA39338FA}" type="pres">
      <dgm:prSet presAssocID="{39BDC066-EFE3-491A-88BA-C258090C2B86}" presName="txSpace" presStyleCnt="0"/>
      <dgm:spPr/>
    </dgm:pt>
    <dgm:pt modelId="{1FE47860-B5E2-4A97-8E89-55FE40D3557F}" type="pres">
      <dgm:prSet presAssocID="{39BDC066-EFE3-491A-88BA-C258090C2B86}" presName="desTx" presStyleLbl="revTx" presStyleIdx="3" presStyleCnt="6">
        <dgm:presLayoutVars/>
      </dgm:prSet>
      <dgm:spPr/>
    </dgm:pt>
    <dgm:pt modelId="{7EFB347F-747E-4B69-8661-EA4710FD40E8}" type="pres">
      <dgm:prSet presAssocID="{601CEB01-689C-4276-BA90-DF38DAF19C35}" presName="sibTrans" presStyleCnt="0"/>
      <dgm:spPr/>
    </dgm:pt>
    <dgm:pt modelId="{A7E297E6-10DB-4C6A-9555-5B5A9AF2B3AE}" type="pres">
      <dgm:prSet presAssocID="{60A04A07-7C54-4CCB-BFAF-36F5C2F55A70}" presName="compNode" presStyleCnt="0"/>
      <dgm:spPr/>
    </dgm:pt>
    <dgm:pt modelId="{495FCA39-AEE7-488D-B9CE-E8184C8AB38D}" type="pres">
      <dgm:prSet presAssocID="{60A04A07-7C54-4CCB-BFAF-36F5C2F55A7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C803A3FD-4042-4BBC-972D-5E40C5666793}" type="pres">
      <dgm:prSet presAssocID="{60A04A07-7C54-4CCB-BFAF-36F5C2F55A70}" presName="iconSpace" presStyleCnt="0"/>
      <dgm:spPr/>
    </dgm:pt>
    <dgm:pt modelId="{978D6D18-1711-4806-8064-326A8D78EC46}" type="pres">
      <dgm:prSet presAssocID="{60A04A07-7C54-4CCB-BFAF-36F5C2F55A70}" presName="parTx" presStyleLbl="revTx" presStyleIdx="4" presStyleCnt="6">
        <dgm:presLayoutVars>
          <dgm:chMax val="0"/>
          <dgm:chPref val="0"/>
        </dgm:presLayoutVars>
      </dgm:prSet>
      <dgm:spPr/>
    </dgm:pt>
    <dgm:pt modelId="{890C3C76-1545-4445-BD9D-397AA64E3C93}" type="pres">
      <dgm:prSet presAssocID="{60A04A07-7C54-4CCB-BFAF-36F5C2F55A70}" presName="txSpace" presStyleCnt="0"/>
      <dgm:spPr/>
    </dgm:pt>
    <dgm:pt modelId="{B97CCA06-5DF9-487C-B3E7-DEB34902D97A}" type="pres">
      <dgm:prSet presAssocID="{60A04A07-7C54-4CCB-BFAF-36F5C2F55A70}" presName="desTx" presStyleLbl="revTx" presStyleIdx="5" presStyleCnt="6">
        <dgm:presLayoutVars/>
      </dgm:prSet>
      <dgm:spPr/>
    </dgm:pt>
  </dgm:ptLst>
  <dgm:cxnLst>
    <dgm:cxn modelId="{6ED0B32A-A6CB-4C38-8186-54DA3868B3A4}" srcId="{60A04A07-7C54-4CCB-BFAF-36F5C2F55A70}" destId="{68E91E98-6931-4E5D-8A77-FCAB81F56F30}" srcOrd="0" destOrd="0" parTransId="{1EA5BA8A-75E5-417C-B025-87DAC63DC66C}" sibTransId="{B08E6D89-30B0-47BD-BE15-812862CD8CE2}"/>
    <dgm:cxn modelId="{50045D2E-0F69-4087-8016-E27C5C238A9C}" type="presOf" srcId="{68E91E98-6931-4E5D-8A77-FCAB81F56F30}" destId="{B97CCA06-5DF9-487C-B3E7-DEB34902D97A}" srcOrd="0" destOrd="0" presId="urn:microsoft.com/office/officeart/2018/5/layout/CenteredIconLabelDescriptionList"/>
    <dgm:cxn modelId="{CFEFB675-FDC4-423C-B91B-1423380840D4}" type="presOf" srcId="{60A04A07-7C54-4CCB-BFAF-36F5C2F55A70}" destId="{978D6D18-1711-4806-8064-326A8D78EC46}" srcOrd="0" destOrd="0" presId="urn:microsoft.com/office/officeart/2018/5/layout/CenteredIconLabelDescriptionList"/>
    <dgm:cxn modelId="{1D74D757-4DF9-46B1-ACE6-F0F0DB5DC12F}" type="presOf" srcId="{FCC9C605-2CFB-4EB6-A1D4-A43431F5F962}" destId="{B97CCA06-5DF9-487C-B3E7-DEB34902D97A}" srcOrd="0" destOrd="1" presId="urn:microsoft.com/office/officeart/2018/5/layout/CenteredIconLabelDescriptionList"/>
    <dgm:cxn modelId="{C9111F78-2827-47ED-8431-7B39F6ED8F36}" srcId="{683F01C8-7E3C-4EF9-890D-233211BB0B46}" destId="{60A04A07-7C54-4CCB-BFAF-36F5C2F55A70}" srcOrd="2" destOrd="0" parTransId="{D81400EB-9A25-4325-BB59-EF05F45E06A1}" sibTransId="{41ABBD76-C0CE-4AAA-9133-645B89BA77EA}"/>
    <dgm:cxn modelId="{8B20E58E-3228-43B6-8D30-5D9323C2D020}" srcId="{683F01C8-7E3C-4EF9-890D-233211BB0B46}" destId="{A091C1D4-5116-433D-AAC4-464B8EAB6F89}" srcOrd="0" destOrd="0" parTransId="{32A072AA-E90C-4232-B977-8ED45B4D792F}" sibTransId="{19C575D4-6F11-4B4C-AD13-B37910DA0275}"/>
    <dgm:cxn modelId="{75E04F99-3215-48C7-8BDE-5C3AD24417A1}" srcId="{39BDC066-EFE3-491A-88BA-C258090C2B86}" destId="{1E5B8FC5-90F9-45EC-8C18-94D3E5A9B6E2}" srcOrd="0" destOrd="0" parTransId="{3B79E64A-180E-4A58-8201-F528082D1AA5}" sibTransId="{424E56B3-56F6-4250-AF79-0784CC47F830}"/>
    <dgm:cxn modelId="{3B8864A9-9719-44BD-B657-DDD8F4C3C7BE}" type="presOf" srcId="{683F01C8-7E3C-4EF9-890D-233211BB0B46}" destId="{6603413B-ADF6-477A-B04F-E8D9620F96E0}" srcOrd="0" destOrd="0" presId="urn:microsoft.com/office/officeart/2018/5/layout/CenteredIconLabelDescriptionList"/>
    <dgm:cxn modelId="{D6C3AEAB-BCC1-4C2D-9D52-CD3A662E0EBE}" type="presOf" srcId="{A091C1D4-5116-433D-AAC4-464B8EAB6F89}" destId="{68B1AB78-8FAD-4CDF-BE40-39C9840C8226}" srcOrd="0" destOrd="0" presId="urn:microsoft.com/office/officeart/2018/5/layout/CenteredIconLabelDescriptionList"/>
    <dgm:cxn modelId="{0E37A8B6-5A6C-4A1C-A215-6AAF27AAF6B9}" srcId="{60A04A07-7C54-4CCB-BFAF-36F5C2F55A70}" destId="{FCC9C605-2CFB-4EB6-A1D4-A43431F5F962}" srcOrd="1" destOrd="0" parTransId="{277E31D9-E12C-4FA4-B53F-42B4BEBFC4ED}" sibTransId="{CC8A55EE-94A6-4A1F-8845-18B140B2525A}"/>
    <dgm:cxn modelId="{DBD1CBBC-D4AF-4D9F-BFE0-1248F545803E}" srcId="{A091C1D4-5116-433D-AAC4-464B8EAB6F89}" destId="{48FC717F-10B8-4101-B6B6-A19CCA6119AF}" srcOrd="0" destOrd="0" parTransId="{7BA31BEC-739F-4BC6-8D74-2BD0A8BE14BD}" sibTransId="{97501126-4EC6-47ED-AFFA-45102F19E680}"/>
    <dgm:cxn modelId="{45AF50C9-038C-4C34-9B4B-837D4F103801}" srcId="{683F01C8-7E3C-4EF9-890D-233211BB0B46}" destId="{39BDC066-EFE3-491A-88BA-C258090C2B86}" srcOrd="1" destOrd="0" parTransId="{4D360914-BD44-4537-A7AE-2DA70D296F46}" sibTransId="{601CEB01-689C-4276-BA90-DF38DAF19C35}"/>
    <dgm:cxn modelId="{C74F00CF-F97F-4CAB-9294-19AF09DA626C}" type="presOf" srcId="{39BDC066-EFE3-491A-88BA-C258090C2B86}" destId="{3B844A6F-06DC-43E8-BD1D-6F4A7657ADE0}" srcOrd="0" destOrd="0" presId="urn:microsoft.com/office/officeart/2018/5/layout/CenteredIconLabelDescriptionList"/>
    <dgm:cxn modelId="{91BD0FEB-0E39-4CF3-B76D-8AA4834277A3}" type="presOf" srcId="{1E5B8FC5-90F9-45EC-8C18-94D3E5A9B6E2}" destId="{1FE47860-B5E2-4A97-8E89-55FE40D3557F}" srcOrd="0" destOrd="0" presId="urn:microsoft.com/office/officeart/2018/5/layout/CenteredIconLabelDescriptionList"/>
    <dgm:cxn modelId="{3B4AFEFD-B3C2-47F9-843C-7E67ED80BC84}" type="presOf" srcId="{48FC717F-10B8-4101-B6B6-A19CCA6119AF}" destId="{F31D71A8-BE2A-4B07-A65C-0EA503969954}" srcOrd="0" destOrd="0" presId="urn:microsoft.com/office/officeart/2018/5/layout/CenteredIconLabelDescriptionList"/>
    <dgm:cxn modelId="{C9A34528-529C-496C-8C9A-FDA557E6B5BD}" type="presParOf" srcId="{6603413B-ADF6-477A-B04F-E8D9620F96E0}" destId="{A3C4778E-FA09-4DC4-8C1F-75D91A7CC755}" srcOrd="0" destOrd="0" presId="urn:microsoft.com/office/officeart/2018/5/layout/CenteredIconLabelDescriptionList"/>
    <dgm:cxn modelId="{0913BE4F-53E0-4515-84DA-AB94CABCC1D7}" type="presParOf" srcId="{A3C4778E-FA09-4DC4-8C1F-75D91A7CC755}" destId="{39E71D94-278E-4589-9B39-43150442FEF5}" srcOrd="0" destOrd="0" presId="urn:microsoft.com/office/officeart/2018/5/layout/CenteredIconLabelDescriptionList"/>
    <dgm:cxn modelId="{C7350F34-906A-4454-9EFA-5E502A9C0B23}" type="presParOf" srcId="{A3C4778E-FA09-4DC4-8C1F-75D91A7CC755}" destId="{B118BD55-2E01-4C87-8060-2144EC4379B3}" srcOrd="1" destOrd="0" presId="urn:microsoft.com/office/officeart/2018/5/layout/CenteredIconLabelDescriptionList"/>
    <dgm:cxn modelId="{ADB0A359-9BE5-47AD-9B0F-AC778C3BCA48}" type="presParOf" srcId="{A3C4778E-FA09-4DC4-8C1F-75D91A7CC755}" destId="{68B1AB78-8FAD-4CDF-BE40-39C9840C8226}" srcOrd="2" destOrd="0" presId="urn:microsoft.com/office/officeart/2018/5/layout/CenteredIconLabelDescriptionList"/>
    <dgm:cxn modelId="{0A62C162-E452-4494-8F83-2CC3DE480C42}" type="presParOf" srcId="{A3C4778E-FA09-4DC4-8C1F-75D91A7CC755}" destId="{DB2AC90B-94B5-4136-91D6-4BC92AB06C28}" srcOrd="3" destOrd="0" presId="urn:microsoft.com/office/officeart/2018/5/layout/CenteredIconLabelDescriptionList"/>
    <dgm:cxn modelId="{1FFDD26C-FB34-4C40-905A-4C38F5CABA05}" type="presParOf" srcId="{A3C4778E-FA09-4DC4-8C1F-75D91A7CC755}" destId="{F31D71A8-BE2A-4B07-A65C-0EA503969954}" srcOrd="4" destOrd="0" presId="urn:microsoft.com/office/officeart/2018/5/layout/CenteredIconLabelDescriptionList"/>
    <dgm:cxn modelId="{868DE346-7C77-4DC2-A421-00775DA94FB5}" type="presParOf" srcId="{6603413B-ADF6-477A-B04F-E8D9620F96E0}" destId="{CB383DBE-A359-48B3-B932-39C1481A76FC}" srcOrd="1" destOrd="0" presId="urn:microsoft.com/office/officeart/2018/5/layout/CenteredIconLabelDescriptionList"/>
    <dgm:cxn modelId="{E489485F-DE11-4937-813E-89012DFA124C}" type="presParOf" srcId="{6603413B-ADF6-477A-B04F-E8D9620F96E0}" destId="{9AA1FFFA-9EF1-4F32-BB77-9053C73FB271}" srcOrd="2" destOrd="0" presId="urn:microsoft.com/office/officeart/2018/5/layout/CenteredIconLabelDescriptionList"/>
    <dgm:cxn modelId="{C03B4281-F719-4E44-BE90-4F7145B130F5}" type="presParOf" srcId="{9AA1FFFA-9EF1-4F32-BB77-9053C73FB271}" destId="{ED7ACF2C-4469-4BA6-BBF4-BE2C8513835B}" srcOrd="0" destOrd="0" presId="urn:microsoft.com/office/officeart/2018/5/layout/CenteredIconLabelDescriptionList"/>
    <dgm:cxn modelId="{C4061534-B03C-4D30-B9AE-D802C188D40E}" type="presParOf" srcId="{9AA1FFFA-9EF1-4F32-BB77-9053C73FB271}" destId="{7938F23C-87B9-4CF2-935F-5CFAF17A4788}" srcOrd="1" destOrd="0" presId="urn:microsoft.com/office/officeart/2018/5/layout/CenteredIconLabelDescriptionList"/>
    <dgm:cxn modelId="{BB88180D-6E10-447B-AD8E-E48DF0A3BE27}" type="presParOf" srcId="{9AA1FFFA-9EF1-4F32-BB77-9053C73FB271}" destId="{3B844A6F-06DC-43E8-BD1D-6F4A7657ADE0}" srcOrd="2" destOrd="0" presId="urn:microsoft.com/office/officeart/2018/5/layout/CenteredIconLabelDescriptionList"/>
    <dgm:cxn modelId="{494A6BFC-331A-4209-BF34-1D6E9374EBB6}" type="presParOf" srcId="{9AA1FFFA-9EF1-4F32-BB77-9053C73FB271}" destId="{C61334C1-211B-4A07-974B-7A7DA39338FA}" srcOrd="3" destOrd="0" presId="urn:microsoft.com/office/officeart/2018/5/layout/CenteredIconLabelDescriptionList"/>
    <dgm:cxn modelId="{2F869BFA-0F04-4E87-BB69-B447757BFB7A}" type="presParOf" srcId="{9AA1FFFA-9EF1-4F32-BB77-9053C73FB271}" destId="{1FE47860-B5E2-4A97-8E89-55FE40D3557F}" srcOrd="4" destOrd="0" presId="urn:microsoft.com/office/officeart/2018/5/layout/CenteredIconLabelDescriptionList"/>
    <dgm:cxn modelId="{7D4BDED6-9558-4AB3-BE83-968210C04AF6}" type="presParOf" srcId="{6603413B-ADF6-477A-B04F-E8D9620F96E0}" destId="{7EFB347F-747E-4B69-8661-EA4710FD40E8}" srcOrd="3" destOrd="0" presId="urn:microsoft.com/office/officeart/2018/5/layout/CenteredIconLabelDescriptionList"/>
    <dgm:cxn modelId="{8ED5E305-78F2-4353-A3A3-B4C6D2D26087}" type="presParOf" srcId="{6603413B-ADF6-477A-B04F-E8D9620F96E0}" destId="{A7E297E6-10DB-4C6A-9555-5B5A9AF2B3AE}" srcOrd="4" destOrd="0" presId="urn:microsoft.com/office/officeart/2018/5/layout/CenteredIconLabelDescriptionList"/>
    <dgm:cxn modelId="{A00AA99D-7262-4E64-8DAD-B5D6F7BFE5BC}" type="presParOf" srcId="{A7E297E6-10DB-4C6A-9555-5B5A9AF2B3AE}" destId="{495FCA39-AEE7-488D-B9CE-E8184C8AB38D}" srcOrd="0" destOrd="0" presId="urn:microsoft.com/office/officeart/2018/5/layout/CenteredIconLabelDescriptionList"/>
    <dgm:cxn modelId="{6256462C-DC36-4942-9C41-6FBE3ECE1FEB}" type="presParOf" srcId="{A7E297E6-10DB-4C6A-9555-5B5A9AF2B3AE}" destId="{C803A3FD-4042-4BBC-972D-5E40C5666793}" srcOrd="1" destOrd="0" presId="urn:microsoft.com/office/officeart/2018/5/layout/CenteredIconLabelDescriptionList"/>
    <dgm:cxn modelId="{7661AF2E-165E-42A3-BD4C-F7E6A9AC720F}" type="presParOf" srcId="{A7E297E6-10DB-4C6A-9555-5B5A9AF2B3AE}" destId="{978D6D18-1711-4806-8064-326A8D78EC46}" srcOrd="2" destOrd="0" presId="urn:microsoft.com/office/officeart/2018/5/layout/CenteredIconLabelDescriptionList"/>
    <dgm:cxn modelId="{9509C560-E9B1-4AEE-9A07-05835D64D3CE}" type="presParOf" srcId="{A7E297E6-10DB-4C6A-9555-5B5A9AF2B3AE}" destId="{890C3C76-1545-4445-BD9D-397AA64E3C93}" srcOrd="3" destOrd="0" presId="urn:microsoft.com/office/officeart/2018/5/layout/CenteredIconLabelDescriptionList"/>
    <dgm:cxn modelId="{A7BCAFC3-892A-4675-8E25-E2878EF5E375}" type="presParOf" srcId="{A7E297E6-10DB-4C6A-9555-5B5A9AF2B3AE}" destId="{B97CCA06-5DF9-487C-B3E7-DEB34902D97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910987-8018-470E-A8F2-5EEF442C1ACA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8EE1F1-95FE-4B72-8D2D-55472A135413}">
      <dgm:prSet phldrT="[Text]"/>
      <dgm:spPr/>
      <dgm:t>
        <a:bodyPr/>
        <a:lstStyle/>
        <a:p>
          <a:r>
            <a:rPr lang="en-US" dirty="0"/>
            <a:t>Create</a:t>
          </a:r>
        </a:p>
      </dgm:t>
    </dgm:pt>
    <dgm:pt modelId="{072EA94C-A90F-48F4-B4F7-583FFF85B1A0}" type="parTrans" cxnId="{2B132806-3A25-4443-89EA-C5182504E6A1}">
      <dgm:prSet/>
      <dgm:spPr/>
      <dgm:t>
        <a:bodyPr/>
        <a:lstStyle/>
        <a:p>
          <a:endParaRPr lang="en-US"/>
        </a:p>
      </dgm:t>
    </dgm:pt>
    <dgm:pt modelId="{AF5B2F2D-8436-4843-BE9B-AE349A423F64}" type="sibTrans" cxnId="{2B132806-3A25-4443-89EA-C5182504E6A1}">
      <dgm:prSet/>
      <dgm:spPr/>
      <dgm:t>
        <a:bodyPr/>
        <a:lstStyle/>
        <a:p>
          <a:endParaRPr lang="en-US"/>
        </a:p>
      </dgm:t>
    </dgm:pt>
    <dgm:pt modelId="{F7241A70-87C3-41E9-BF6A-DEFD806BDCFE}">
      <dgm:prSet phldrT="[Text]"/>
      <dgm:spPr/>
      <dgm:t>
        <a:bodyPr/>
        <a:lstStyle/>
        <a:p>
          <a:r>
            <a:rPr lang="en-US" dirty="0"/>
            <a:t>Read</a:t>
          </a:r>
        </a:p>
      </dgm:t>
    </dgm:pt>
    <dgm:pt modelId="{A7E3FE49-9007-41DD-A32B-2469343C457C}" type="parTrans" cxnId="{084B5FE7-184C-4A71-B3F5-A7B24041E9EC}">
      <dgm:prSet/>
      <dgm:spPr/>
      <dgm:t>
        <a:bodyPr/>
        <a:lstStyle/>
        <a:p>
          <a:endParaRPr lang="en-US"/>
        </a:p>
      </dgm:t>
    </dgm:pt>
    <dgm:pt modelId="{5D970939-5634-4DCB-A5AD-0E87212955D5}" type="sibTrans" cxnId="{084B5FE7-184C-4A71-B3F5-A7B24041E9EC}">
      <dgm:prSet/>
      <dgm:spPr/>
      <dgm:t>
        <a:bodyPr/>
        <a:lstStyle/>
        <a:p>
          <a:endParaRPr lang="en-US"/>
        </a:p>
      </dgm:t>
    </dgm:pt>
    <dgm:pt modelId="{C55FEDDC-E28D-4053-BAF7-79723927F9F5}">
      <dgm:prSet phldrT="[Text]"/>
      <dgm:spPr/>
      <dgm:t>
        <a:bodyPr/>
        <a:lstStyle/>
        <a:p>
          <a:r>
            <a:rPr lang="en-US" dirty="0"/>
            <a:t>Update</a:t>
          </a:r>
        </a:p>
      </dgm:t>
    </dgm:pt>
    <dgm:pt modelId="{A7358548-40A4-44B9-9E6C-681CFD2FFE35}" type="parTrans" cxnId="{7733EA3E-BD6D-4E28-B1EB-F61857C2E61A}">
      <dgm:prSet/>
      <dgm:spPr/>
      <dgm:t>
        <a:bodyPr/>
        <a:lstStyle/>
        <a:p>
          <a:endParaRPr lang="en-US"/>
        </a:p>
      </dgm:t>
    </dgm:pt>
    <dgm:pt modelId="{4A623A15-F670-4DEE-9DD1-BD2C6C127AB9}" type="sibTrans" cxnId="{7733EA3E-BD6D-4E28-B1EB-F61857C2E61A}">
      <dgm:prSet/>
      <dgm:spPr/>
      <dgm:t>
        <a:bodyPr/>
        <a:lstStyle/>
        <a:p>
          <a:endParaRPr lang="en-US"/>
        </a:p>
      </dgm:t>
    </dgm:pt>
    <dgm:pt modelId="{2BFB5293-2F1B-47A9-8161-948750DB9E42}">
      <dgm:prSet phldrT="[Text]"/>
      <dgm:spPr/>
      <dgm:t>
        <a:bodyPr/>
        <a:lstStyle/>
        <a:p>
          <a:r>
            <a:rPr lang="en-US" dirty="0"/>
            <a:t>Delete</a:t>
          </a:r>
        </a:p>
      </dgm:t>
    </dgm:pt>
    <dgm:pt modelId="{2FCB3C3D-7B19-4F0A-A292-777F6F0808A3}" type="parTrans" cxnId="{0ED5AD2C-94DD-4E72-A8B5-636839CDE5AD}">
      <dgm:prSet/>
      <dgm:spPr/>
      <dgm:t>
        <a:bodyPr/>
        <a:lstStyle/>
        <a:p>
          <a:endParaRPr lang="en-US"/>
        </a:p>
      </dgm:t>
    </dgm:pt>
    <dgm:pt modelId="{7F2427E0-2BC0-4336-9B77-5FB1AF60C1B5}" type="sibTrans" cxnId="{0ED5AD2C-94DD-4E72-A8B5-636839CDE5AD}">
      <dgm:prSet/>
      <dgm:spPr/>
      <dgm:t>
        <a:bodyPr/>
        <a:lstStyle/>
        <a:p>
          <a:endParaRPr lang="en-US"/>
        </a:p>
      </dgm:t>
    </dgm:pt>
    <dgm:pt modelId="{B50578AB-E6FC-443B-8C38-D92E850B2D68}" type="pres">
      <dgm:prSet presAssocID="{93910987-8018-470E-A8F2-5EEF442C1ACA}" presName="matrix" presStyleCnt="0">
        <dgm:presLayoutVars>
          <dgm:chMax val="1"/>
          <dgm:dir/>
          <dgm:resizeHandles val="exact"/>
        </dgm:presLayoutVars>
      </dgm:prSet>
      <dgm:spPr/>
    </dgm:pt>
    <dgm:pt modelId="{62B8EC3B-1029-4C0D-8302-88CFFFFFD0F1}" type="pres">
      <dgm:prSet presAssocID="{93910987-8018-470E-A8F2-5EEF442C1ACA}" presName="diamond" presStyleLbl="bgShp" presStyleIdx="0" presStyleCnt="1"/>
      <dgm:spPr/>
    </dgm:pt>
    <dgm:pt modelId="{89671984-8A51-4B0D-9A4D-B14EB6A8A767}" type="pres">
      <dgm:prSet presAssocID="{93910987-8018-470E-A8F2-5EEF442C1ACA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B463728-CAF5-40DA-84A3-E45F7F67ADF4}" type="pres">
      <dgm:prSet presAssocID="{93910987-8018-470E-A8F2-5EEF442C1ACA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3FD53A1-AAF7-42F3-907E-488FEADCD244}" type="pres">
      <dgm:prSet presAssocID="{93910987-8018-470E-A8F2-5EEF442C1ACA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4574DDA-EE50-4B59-B25C-E41D134C1866}" type="pres">
      <dgm:prSet presAssocID="{93910987-8018-470E-A8F2-5EEF442C1ACA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B132806-3A25-4443-89EA-C5182504E6A1}" srcId="{93910987-8018-470E-A8F2-5EEF442C1ACA}" destId="{748EE1F1-95FE-4B72-8D2D-55472A135413}" srcOrd="0" destOrd="0" parTransId="{072EA94C-A90F-48F4-B4F7-583FFF85B1A0}" sibTransId="{AF5B2F2D-8436-4843-BE9B-AE349A423F64}"/>
    <dgm:cxn modelId="{1E3C1718-5728-44FB-A613-1ADC18E25550}" type="presOf" srcId="{93910987-8018-470E-A8F2-5EEF442C1ACA}" destId="{B50578AB-E6FC-443B-8C38-D92E850B2D68}" srcOrd="0" destOrd="0" presId="urn:microsoft.com/office/officeart/2005/8/layout/matrix3"/>
    <dgm:cxn modelId="{A810FF25-086F-43AB-ABBE-6E28CCF86F45}" type="presOf" srcId="{2BFB5293-2F1B-47A9-8161-948750DB9E42}" destId="{B4574DDA-EE50-4B59-B25C-E41D134C1866}" srcOrd="0" destOrd="0" presId="urn:microsoft.com/office/officeart/2005/8/layout/matrix3"/>
    <dgm:cxn modelId="{0ED5AD2C-94DD-4E72-A8B5-636839CDE5AD}" srcId="{93910987-8018-470E-A8F2-5EEF442C1ACA}" destId="{2BFB5293-2F1B-47A9-8161-948750DB9E42}" srcOrd="3" destOrd="0" parTransId="{2FCB3C3D-7B19-4F0A-A292-777F6F0808A3}" sibTransId="{7F2427E0-2BC0-4336-9B77-5FB1AF60C1B5}"/>
    <dgm:cxn modelId="{7733EA3E-BD6D-4E28-B1EB-F61857C2E61A}" srcId="{93910987-8018-470E-A8F2-5EEF442C1ACA}" destId="{C55FEDDC-E28D-4053-BAF7-79723927F9F5}" srcOrd="2" destOrd="0" parTransId="{A7358548-40A4-44B9-9E6C-681CFD2FFE35}" sibTransId="{4A623A15-F670-4DEE-9DD1-BD2C6C127AB9}"/>
    <dgm:cxn modelId="{B8A7DE69-6B38-4775-8BA1-A3852CBE0D32}" type="presOf" srcId="{748EE1F1-95FE-4B72-8D2D-55472A135413}" destId="{89671984-8A51-4B0D-9A4D-B14EB6A8A767}" srcOrd="0" destOrd="0" presId="urn:microsoft.com/office/officeart/2005/8/layout/matrix3"/>
    <dgm:cxn modelId="{CBF496BF-DA9B-473D-9145-1292EA7E06F7}" type="presOf" srcId="{C55FEDDC-E28D-4053-BAF7-79723927F9F5}" destId="{63FD53A1-AAF7-42F3-907E-488FEADCD244}" srcOrd="0" destOrd="0" presId="urn:microsoft.com/office/officeart/2005/8/layout/matrix3"/>
    <dgm:cxn modelId="{A5E169DD-B8B9-4188-BE78-A0B94FA70BFF}" type="presOf" srcId="{F7241A70-87C3-41E9-BF6A-DEFD806BDCFE}" destId="{6B463728-CAF5-40DA-84A3-E45F7F67ADF4}" srcOrd="0" destOrd="0" presId="urn:microsoft.com/office/officeart/2005/8/layout/matrix3"/>
    <dgm:cxn modelId="{084B5FE7-184C-4A71-B3F5-A7B24041E9EC}" srcId="{93910987-8018-470E-A8F2-5EEF442C1ACA}" destId="{F7241A70-87C3-41E9-BF6A-DEFD806BDCFE}" srcOrd="1" destOrd="0" parTransId="{A7E3FE49-9007-41DD-A32B-2469343C457C}" sibTransId="{5D970939-5634-4DCB-A5AD-0E87212955D5}"/>
    <dgm:cxn modelId="{C8C2E7D5-FBBA-407F-9BD8-54E1520C65D6}" type="presParOf" srcId="{B50578AB-E6FC-443B-8C38-D92E850B2D68}" destId="{62B8EC3B-1029-4C0D-8302-88CFFFFFD0F1}" srcOrd="0" destOrd="0" presId="urn:microsoft.com/office/officeart/2005/8/layout/matrix3"/>
    <dgm:cxn modelId="{741E6E54-78CB-4F5C-822A-03BE2E379687}" type="presParOf" srcId="{B50578AB-E6FC-443B-8C38-D92E850B2D68}" destId="{89671984-8A51-4B0D-9A4D-B14EB6A8A767}" srcOrd="1" destOrd="0" presId="urn:microsoft.com/office/officeart/2005/8/layout/matrix3"/>
    <dgm:cxn modelId="{9A9CB4FB-6008-43DA-9080-8A41BF63E9EB}" type="presParOf" srcId="{B50578AB-E6FC-443B-8C38-D92E850B2D68}" destId="{6B463728-CAF5-40DA-84A3-E45F7F67ADF4}" srcOrd="2" destOrd="0" presId="urn:microsoft.com/office/officeart/2005/8/layout/matrix3"/>
    <dgm:cxn modelId="{A5693A0C-665D-42AB-8C97-E4E9FE54A4C4}" type="presParOf" srcId="{B50578AB-E6FC-443B-8C38-D92E850B2D68}" destId="{63FD53A1-AAF7-42F3-907E-488FEADCD244}" srcOrd="3" destOrd="0" presId="urn:microsoft.com/office/officeart/2005/8/layout/matrix3"/>
    <dgm:cxn modelId="{9FF08660-F6E5-4D2F-AC23-A087E8820B02}" type="presParOf" srcId="{B50578AB-E6FC-443B-8C38-D92E850B2D68}" destId="{B4574DDA-EE50-4B59-B25C-E41D134C1866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F155A87-D253-479E-ABE1-E9D95A2270B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3432C44-3661-4BA0-8800-A8CB568DF177}">
      <dgm:prSet/>
      <dgm:spPr/>
      <dgm:t>
        <a:bodyPr/>
        <a:lstStyle/>
        <a:p>
          <a:r>
            <a:rPr lang="en-US"/>
            <a:t>Metadata Implementation </a:t>
          </a:r>
        </a:p>
      </dgm:t>
    </dgm:pt>
    <dgm:pt modelId="{2E751A8F-180E-4876-9079-2CC913EA6CA8}" type="parTrans" cxnId="{D86BD42C-0932-4AE7-A2F1-397D3A9A0E9C}">
      <dgm:prSet/>
      <dgm:spPr/>
      <dgm:t>
        <a:bodyPr/>
        <a:lstStyle/>
        <a:p>
          <a:endParaRPr lang="en-US"/>
        </a:p>
      </dgm:t>
    </dgm:pt>
    <dgm:pt modelId="{8CFC00A9-71E5-42F4-9820-D548FA8750EB}" type="sibTrans" cxnId="{D86BD42C-0932-4AE7-A2F1-397D3A9A0E9C}">
      <dgm:prSet/>
      <dgm:spPr/>
      <dgm:t>
        <a:bodyPr/>
        <a:lstStyle/>
        <a:p>
          <a:endParaRPr lang="en-US"/>
        </a:p>
      </dgm:t>
    </dgm:pt>
    <dgm:pt modelId="{F4D20B45-E2E9-446B-ACF1-FBD86B6F3EF8}">
      <dgm:prSet/>
      <dgm:spPr/>
      <dgm:t>
        <a:bodyPr/>
        <a:lstStyle/>
        <a:p>
          <a:r>
            <a:rPr lang="en-US"/>
            <a:t>Data Management</a:t>
          </a:r>
        </a:p>
      </dgm:t>
    </dgm:pt>
    <dgm:pt modelId="{0C90331D-7496-4847-9EA5-4BE6255ECA32}" type="parTrans" cxnId="{C46A766A-976B-4198-BC9A-9AE7C3147F14}">
      <dgm:prSet/>
      <dgm:spPr/>
      <dgm:t>
        <a:bodyPr/>
        <a:lstStyle/>
        <a:p>
          <a:endParaRPr lang="en-US"/>
        </a:p>
      </dgm:t>
    </dgm:pt>
    <dgm:pt modelId="{5BEDA329-7C87-41FC-A17C-2B86326844F5}" type="sibTrans" cxnId="{C46A766A-976B-4198-BC9A-9AE7C3147F14}">
      <dgm:prSet/>
      <dgm:spPr/>
      <dgm:t>
        <a:bodyPr/>
        <a:lstStyle/>
        <a:p>
          <a:endParaRPr lang="en-US"/>
        </a:p>
      </dgm:t>
    </dgm:pt>
    <dgm:pt modelId="{83409241-4DBC-4FBA-A361-276736767C7F}">
      <dgm:prSet/>
      <dgm:spPr/>
      <dgm:t>
        <a:bodyPr/>
        <a:lstStyle/>
        <a:p>
          <a:r>
            <a:rPr lang="en-US"/>
            <a:t>Query Language</a:t>
          </a:r>
        </a:p>
      </dgm:t>
    </dgm:pt>
    <dgm:pt modelId="{91A7B54C-63E4-4BB1-8E94-234EF374AFC0}" type="parTrans" cxnId="{603E64DB-35E7-4812-8E6B-900060A95581}">
      <dgm:prSet/>
      <dgm:spPr/>
      <dgm:t>
        <a:bodyPr/>
        <a:lstStyle/>
        <a:p>
          <a:endParaRPr lang="en-US"/>
        </a:p>
      </dgm:t>
    </dgm:pt>
    <dgm:pt modelId="{445CCEEB-A21B-4A5E-910B-7DF4D02C6C41}" type="sibTrans" cxnId="{603E64DB-35E7-4812-8E6B-900060A95581}">
      <dgm:prSet/>
      <dgm:spPr/>
      <dgm:t>
        <a:bodyPr/>
        <a:lstStyle/>
        <a:p>
          <a:endParaRPr lang="en-US"/>
        </a:p>
      </dgm:t>
    </dgm:pt>
    <dgm:pt modelId="{1F8191B1-E06B-495A-879A-D89460430A32}">
      <dgm:prSet/>
      <dgm:spPr/>
      <dgm:t>
        <a:bodyPr/>
        <a:lstStyle/>
        <a:p>
          <a:r>
            <a:rPr lang="en-US" dirty="0"/>
            <a:t>Data Independence </a:t>
          </a:r>
        </a:p>
      </dgm:t>
    </dgm:pt>
    <dgm:pt modelId="{45010CBC-BC6E-4FBF-B589-6F6A61B16F1B}" type="parTrans" cxnId="{FC3D26BB-0DBF-4938-B3E5-A13BD0C1D23F}">
      <dgm:prSet/>
      <dgm:spPr/>
      <dgm:t>
        <a:bodyPr/>
        <a:lstStyle/>
        <a:p>
          <a:endParaRPr lang="en-US"/>
        </a:p>
      </dgm:t>
    </dgm:pt>
    <dgm:pt modelId="{8A0CD464-5EEE-4164-A040-2970BDB2245E}" type="sibTrans" cxnId="{FC3D26BB-0DBF-4938-B3E5-A13BD0C1D23F}">
      <dgm:prSet/>
      <dgm:spPr/>
      <dgm:t>
        <a:bodyPr/>
        <a:lstStyle/>
        <a:p>
          <a:endParaRPr lang="en-US"/>
        </a:p>
      </dgm:t>
    </dgm:pt>
    <dgm:pt modelId="{E7102467-5DF1-418C-8E1A-1D047835C74D}">
      <dgm:prSet/>
      <dgm:spPr/>
      <dgm:t>
        <a:bodyPr/>
        <a:lstStyle/>
        <a:p>
          <a:r>
            <a:rPr lang="en-US"/>
            <a:t>Concurrency Control</a:t>
          </a:r>
        </a:p>
      </dgm:t>
    </dgm:pt>
    <dgm:pt modelId="{B8EF079F-1D00-4EE1-AEDC-F0667C2DD323}" type="parTrans" cxnId="{E3EEADE7-2BF5-4466-8413-C3F3C9CB9E28}">
      <dgm:prSet/>
      <dgm:spPr/>
      <dgm:t>
        <a:bodyPr/>
        <a:lstStyle/>
        <a:p>
          <a:endParaRPr lang="en-US"/>
        </a:p>
      </dgm:t>
    </dgm:pt>
    <dgm:pt modelId="{26609902-7CAF-4E17-AFA5-EA749748037A}" type="sibTrans" cxnId="{E3EEADE7-2BF5-4466-8413-C3F3C9CB9E28}">
      <dgm:prSet/>
      <dgm:spPr/>
      <dgm:t>
        <a:bodyPr/>
        <a:lstStyle/>
        <a:p>
          <a:endParaRPr lang="en-US"/>
        </a:p>
      </dgm:t>
    </dgm:pt>
    <dgm:pt modelId="{E3E92336-62CB-447B-A219-0A46FB39A611}">
      <dgm:prSet/>
      <dgm:spPr/>
      <dgm:t>
        <a:bodyPr/>
        <a:lstStyle/>
        <a:p>
          <a:r>
            <a:rPr lang="en-US"/>
            <a:t>Data Security</a:t>
          </a:r>
        </a:p>
      </dgm:t>
    </dgm:pt>
    <dgm:pt modelId="{A95F413C-4285-48CE-AD0C-D3DFED443996}" type="parTrans" cxnId="{EBA98D73-A603-4664-8D57-F86DCEBD1F65}">
      <dgm:prSet/>
      <dgm:spPr/>
      <dgm:t>
        <a:bodyPr/>
        <a:lstStyle/>
        <a:p>
          <a:endParaRPr lang="en-US"/>
        </a:p>
      </dgm:t>
    </dgm:pt>
    <dgm:pt modelId="{BA94A06C-E31D-4D96-A985-0E5FBFB15C5A}" type="sibTrans" cxnId="{EBA98D73-A603-4664-8D57-F86DCEBD1F65}">
      <dgm:prSet/>
      <dgm:spPr/>
      <dgm:t>
        <a:bodyPr/>
        <a:lstStyle/>
        <a:p>
          <a:endParaRPr lang="en-US"/>
        </a:p>
      </dgm:t>
    </dgm:pt>
    <dgm:pt modelId="{85EB773A-7E0B-493E-81C9-2D5BD238AB00}">
      <dgm:prSet/>
      <dgm:spPr/>
      <dgm:t>
        <a:bodyPr/>
        <a:lstStyle/>
        <a:p>
          <a:r>
            <a:rPr lang="en-US"/>
            <a:t>Backup and Recovery Management</a:t>
          </a:r>
        </a:p>
      </dgm:t>
    </dgm:pt>
    <dgm:pt modelId="{AF43E6FD-7984-406E-813A-61C79665E8AD}" type="parTrans" cxnId="{DFCD415A-E05A-43FB-A978-7FAD2FB0B76F}">
      <dgm:prSet/>
      <dgm:spPr/>
      <dgm:t>
        <a:bodyPr/>
        <a:lstStyle/>
        <a:p>
          <a:endParaRPr lang="en-US"/>
        </a:p>
      </dgm:t>
    </dgm:pt>
    <dgm:pt modelId="{C33FAF5B-B67C-4F5A-99CD-9986F4C53417}" type="sibTrans" cxnId="{DFCD415A-E05A-43FB-A978-7FAD2FB0B76F}">
      <dgm:prSet/>
      <dgm:spPr/>
      <dgm:t>
        <a:bodyPr/>
        <a:lstStyle/>
        <a:p>
          <a:endParaRPr lang="en-US"/>
        </a:p>
      </dgm:t>
    </dgm:pt>
    <dgm:pt modelId="{8A84F5C3-8498-4C69-A29C-C64A3D5EA021}" type="pres">
      <dgm:prSet presAssocID="{3F155A87-D253-479E-ABE1-E9D95A2270BD}" presName="root" presStyleCnt="0">
        <dgm:presLayoutVars>
          <dgm:dir/>
          <dgm:resizeHandles val="exact"/>
        </dgm:presLayoutVars>
      </dgm:prSet>
      <dgm:spPr/>
    </dgm:pt>
    <dgm:pt modelId="{8D2C6368-FF7C-4A3F-B0E8-FA7554679AB4}" type="pres">
      <dgm:prSet presAssocID="{C3432C44-3661-4BA0-8800-A8CB568DF177}" presName="compNode" presStyleCnt="0"/>
      <dgm:spPr/>
    </dgm:pt>
    <dgm:pt modelId="{2D7886B8-811A-4A2D-B544-005CFA9AD360}" type="pres">
      <dgm:prSet presAssocID="{C3432C44-3661-4BA0-8800-A8CB568DF177}" presName="bgRect" presStyleLbl="bgShp" presStyleIdx="0" presStyleCnt="7"/>
      <dgm:spPr/>
    </dgm:pt>
    <dgm:pt modelId="{6C825E93-26F4-4C4F-8DEF-8E273FAAA98B}" type="pres">
      <dgm:prSet presAssocID="{C3432C44-3661-4BA0-8800-A8CB568DF177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D2E5DED8-3518-4073-95B2-58DEAA6590CA}" type="pres">
      <dgm:prSet presAssocID="{C3432C44-3661-4BA0-8800-A8CB568DF177}" presName="spaceRect" presStyleCnt="0"/>
      <dgm:spPr/>
    </dgm:pt>
    <dgm:pt modelId="{F193B891-3947-4B4C-B086-5D75A8A5C45C}" type="pres">
      <dgm:prSet presAssocID="{C3432C44-3661-4BA0-8800-A8CB568DF177}" presName="parTx" presStyleLbl="revTx" presStyleIdx="0" presStyleCnt="7">
        <dgm:presLayoutVars>
          <dgm:chMax val="0"/>
          <dgm:chPref val="0"/>
        </dgm:presLayoutVars>
      </dgm:prSet>
      <dgm:spPr/>
    </dgm:pt>
    <dgm:pt modelId="{DD995839-DDAB-4064-ABBD-965C9B22B450}" type="pres">
      <dgm:prSet presAssocID="{8CFC00A9-71E5-42F4-9820-D548FA8750EB}" presName="sibTrans" presStyleCnt="0"/>
      <dgm:spPr/>
    </dgm:pt>
    <dgm:pt modelId="{29BA8B89-757E-4062-95E5-C2052C6015CA}" type="pres">
      <dgm:prSet presAssocID="{F4D20B45-E2E9-446B-ACF1-FBD86B6F3EF8}" presName="compNode" presStyleCnt="0"/>
      <dgm:spPr/>
    </dgm:pt>
    <dgm:pt modelId="{4EC62522-2146-4265-870B-896D098DEB45}" type="pres">
      <dgm:prSet presAssocID="{F4D20B45-E2E9-446B-ACF1-FBD86B6F3EF8}" presName="bgRect" presStyleLbl="bgShp" presStyleIdx="1" presStyleCnt="7"/>
      <dgm:spPr/>
    </dgm:pt>
    <dgm:pt modelId="{BA4B5EA6-D15F-46A0-9A5A-A3F052AE6924}" type="pres">
      <dgm:prSet presAssocID="{F4D20B45-E2E9-446B-ACF1-FBD86B6F3EF8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3CF650D-D7C8-4BB0-B755-8685EE349B73}" type="pres">
      <dgm:prSet presAssocID="{F4D20B45-E2E9-446B-ACF1-FBD86B6F3EF8}" presName="spaceRect" presStyleCnt="0"/>
      <dgm:spPr/>
    </dgm:pt>
    <dgm:pt modelId="{9251D4BE-DB44-4157-905B-4C83CECF5148}" type="pres">
      <dgm:prSet presAssocID="{F4D20B45-E2E9-446B-ACF1-FBD86B6F3EF8}" presName="parTx" presStyleLbl="revTx" presStyleIdx="1" presStyleCnt="7">
        <dgm:presLayoutVars>
          <dgm:chMax val="0"/>
          <dgm:chPref val="0"/>
        </dgm:presLayoutVars>
      </dgm:prSet>
      <dgm:spPr/>
    </dgm:pt>
    <dgm:pt modelId="{0008A427-45F1-445C-B13C-61F6B86CC8B1}" type="pres">
      <dgm:prSet presAssocID="{5BEDA329-7C87-41FC-A17C-2B86326844F5}" presName="sibTrans" presStyleCnt="0"/>
      <dgm:spPr/>
    </dgm:pt>
    <dgm:pt modelId="{9F68F894-BF24-4AF4-BB2D-6DE18D83178D}" type="pres">
      <dgm:prSet presAssocID="{83409241-4DBC-4FBA-A361-276736767C7F}" presName="compNode" presStyleCnt="0"/>
      <dgm:spPr/>
    </dgm:pt>
    <dgm:pt modelId="{8595A69D-AC4B-4BDF-A11A-BFF41C532491}" type="pres">
      <dgm:prSet presAssocID="{83409241-4DBC-4FBA-A361-276736767C7F}" presName="bgRect" presStyleLbl="bgShp" presStyleIdx="2" presStyleCnt="7"/>
      <dgm:spPr/>
    </dgm:pt>
    <dgm:pt modelId="{0FEBE42B-F8B3-4E4E-AFFF-B8DA45F34680}" type="pres">
      <dgm:prSet presAssocID="{83409241-4DBC-4FBA-A361-276736767C7F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E376F1F2-B533-438D-B006-1DDBD3A11A29}" type="pres">
      <dgm:prSet presAssocID="{83409241-4DBC-4FBA-A361-276736767C7F}" presName="spaceRect" presStyleCnt="0"/>
      <dgm:spPr/>
    </dgm:pt>
    <dgm:pt modelId="{92EB3926-4072-4F08-B3FF-9CD9D61C6C0B}" type="pres">
      <dgm:prSet presAssocID="{83409241-4DBC-4FBA-A361-276736767C7F}" presName="parTx" presStyleLbl="revTx" presStyleIdx="2" presStyleCnt="7">
        <dgm:presLayoutVars>
          <dgm:chMax val="0"/>
          <dgm:chPref val="0"/>
        </dgm:presLayoutVars>
      </dgm:prSet>
      <dgm:spPr/>
    </dgm:pt>
    <dgm:pt modelId="{5374BD24-9F12-4CED-AFB9-4DE43E3B8F8C}" type="pres">
      <dgm:prSet presAssocID="{445CCEEB-A21B-4A5E-910B-7DF4D02C6C41}" presName="sibTrans" presStyleCnt="0"/>
      <dgm:spPr/>
    </dgm:pt>
    <dgm:pt modelId="{19780E79-F142-41A5-9D88-F65692479938}" type="pres">
      <dgm:prSet presAssocID="{1F8191B1-E06B-495A-879A-D89460430A32}" presName="compNode" presStyleCnt="0"/>
      <dgm:spPr/>
    </dgm:pt>
    <dgm:pt modelId="{32EB3F6B-3FAF-4B0B-B9B6-6D1FF9C84724}" type="pres">
      <dgm:prSet presAssocID="{1F8191B1-E06B-495A-879A-D89460430A32}" presName="bgRect" presStyleLbl="bgShp" presStyleIdx="3" presStyleCnt="7"/>
      <dgm:spPr/>
    </dgm:pt>
    <dgm:pt modelId="{D9E6784C-373F-4FE4-B0BD-4D11BFDC9BE0}" type="pres">
      <dgm:prSet presAssocID="{1F8191B1-E06B-495A-879A-D89460430A32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08501510-78C2-40C8-8F59-7F16005532C2}" type="pres">
      <dgm:prSet presAssocID="{1F8191B1-E06B-495A-879A-D89460430A32}" presName="spaceRect" presStyleCnt="0"/>
      <dgm:spPr/>
    </dgm:pt>
    <dgm:pt modelId="{31B9D7E0-B988-4844-99C2-66C2197EA663}" type="pres">
      <dgm:prSet presAssocID="{1F8191B1-E06B-495A-879A-D89460430A32}" presName="parTx" presStyleLbl="revTx" presStyleIdx="3" presStyleCnt="7">
        <dgm:presLayoutVars>
          <dgm:chMax val="0"/>
          <dgm:chPref val="0"/>
        </dgm:presLayoutVars>
      </dgm:prSet>
      <dgm:spPr/>
    </dgm:pt>
    <dgm:pt modelId="{1DCF0C17-BBAD-4BF9-97F6-FB3FC5D6A682}" type="pres">
      <dgm:prSet presAssocID="{8A0CD464-5EEE-4164-A040-2970BDB2245E}" presName="sibTrans" presStyleCnt="0"/>
      <dgm:spPr/>
    </dgm:pt>
    <dgm:pt modelId="{33AAFE83-58CB-4B99-993C-C8AFDE9EECEA}" type="pres">
      <dgm:prSet presAssocID="{E7102467-5DF1-418C-8E1A-1D047835C74D}" presName="compNode" presStyleCnt="0"/>
      <dgm:spPr/>
    </dgm:pt>
    <dgm:pt modelId="{274C0A08-A80C-4EE9-85DC-D0D2E39BC56E}" type="pres">
      <dgm:prSet presAssocID="{E7102467-5DF1-418C-8E1A-1D047835C74D}" presName="bgRect" presStyleLbl="bgShp" presStyleIdx="4" presStyleCnt="7"/>
      <dgm:spPr/>
    </dgm:pt>
    <dgm:pt modelId="{BBBB11C8-521C-4945-84C2-B8DB30551AA9}" type="pres">
      <dgm:prSet presAssocID="{E7102467-5DF1-418C-8E1A-1D047835C74D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158728C-75A1-4204-B98F-4B442F94228B}" type="pres">
      <dgm:prSet presAssocID="{E7102467-5DF1-418C-8E1A-1D047835C74D}" presName="spaceRect" presStyleCnt="0"/>
      <dgm:spPr/>
    </dgm:pt>
    <dgm:pt modelId="{F662D335-6A51-44AD-8CC5-CFBE55433FA4}" type="pres">
      <dgm:prSet presAssocID="{E7102467-5DF1-418C-8E1A-1D047835C74D}" presName="parTx" presStyleLbl="revTx" presStyleIdx="4" presStyleCnt="7">
        <dgm:presLayoutVars>
          <dgm:chMax val="0"/>
          <dgm:chPref val="0"/>
        </dgm:presLayoutVars>
      </dgm:prSet>
      <dgm:spPr/>
    </dgm:pt>
    <dgm:pt modelId="{179DF49D-7C4E-4373-88E9-4E2E030D96D1}" type="pres">
      <dgm:prSet presAssocID="{26609902-7CAF-4E17-AFA5-EA749748037A}" presName="sibTrans" presStyleCnt="0"/>
      <dgm:spPr/>
    </dgm:pt>
    <dgm:pt modelId="{45C379C4-E6F1-485C-9F7F-296778962A88}" type="pres">
      <dgm:prSet presAssocID="{E3E92336-62CB-447B-A219-0A46FB39A611}" presName="compNode" presStyleCnt="0"/>
      <dgm:spPr/>
    </dgm:pt>
    <dgm:pt modelId="{91BE8729-047F-4ACB-AB95-FDCFF81B9A22}" type="pres">
      <dgm:prSet presAssocID="{E3E92336-62CB-447B-A219-0A46FB39A611}" presName="bgRect" presStyleLbl="bgShp" presStyleIdx="5" presStyleCnt="7"/>
      <dgm:spPr/>
    </dgm:pt>
    <dgm:pt modelId="{77A26C98-FA78-46CC-B9AE-30863E3A4A19}" type="pres">
      <dgm:prSet presAssocID="{E3E92336-62CB-447B-A219-0A46FB39A611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BC32630B-FE82-4039-BD62-2C01137FC8D3}" type="pres">
      <dgm:prSet presAssocID="{E3E92336-62CB-447B-A219-0A46FB39A611}" presName="spaceRect" presStyleCnt="0"/>
      <dgm:spPr/>
    </dgm:pt>
    <dgm:pt modelId="{D849B909-9177-4E17-96B7-066EDB3C35FA}" type="pres">
      <dgm:prSet presAssocID="{E3E92336-62CB-447B-A219-0A46FB39A611}" presName="parTx" presStyleLbl="revTx" presStyleIdx="5" presStyleCnt="7">
        <dgm:presLayoutVars>
          <dgm:chMax val="0"/>
          <dgm:chPref val="0"/>
        </dgm:presLayoutVars>
      </dgm:prSet>
      <dgm:spPr/>
    </dgm:pt>
    <dgm:pt modelId="{D08EB6B5-39EE-4718-BE3F-0E347A890D92}" type="pres">
      <dgm:prSet presAssocID="{BA94A06C-E31D-4D96-A985-0E5FBFB15C5A}" presName="sibTrans" presStyleCnt="0"/>
      <dgm:spPr/>
    </dgm:pt>
    <dgm:pt modelId="{CF3A2FC2-C4AC-4BE7-A2FD-CD21EA46E76B}" type="pres">
      <dgm:prSet presAssocID="{85EB773A-7E0B-493E-81C9-2D5BD238AB00}" presName="compNode" presStyleCnt="0"/>
      <dgm:spPr/>
    </dgm:pt>
    <dgm:pt modelId="{AB1BA33A-B321-4E04-B8DF-5748FA5EC207}" type="pres">
      <dgm:prSet presAssocID="{85EB773A-7E0B-493E-81C9-2D5BD238AB00}" presName="bgRect" presStyleLbl="bgShp" presStyleIdx="6" presStyleCnt="7"/>
      <dgm:spPr/>
    </dgm:pt>
    <dgm:pt modelId="{8EC80D1C-B8AD-4E0B-9BFB-D5832B7AF763}" type="pres">
      <dgm:prSet presAssocID="{85EB773A-7E0B-493E-81C9-2D5BD238AB00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CD4AB57-1908-4602-8750-277E8F6F7333}" type="pres">
      <dgm:prSet presAssocID="{85EB773A-7E0B-493E-81C9-2D5BD238AB00}" presName="spaceRect" presStyleCnt="0"/>
      <dgm:spPr/>
    </dgm:pt>
    <dgm:pt modelId="{22442785-55B6-4ED2-A432-0F94FA2F76C9}" type="pres">
      <dgm:prSet presAssocID="{85EB773A-7E0B-493E-81C9-2D5BD238AB00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19FEE606-2833-4B14-A1D7-5448F1E645A0}" type="presOf" srcId="{85EB773A-7E0B-493E-81C9-2D5BD238AB00}" destId="{22442785-55B6-4ED2-A432-0F94FA2F76C9}" srcOrd="0" destOrd="0" presId="urn:microsoft.com/office/officeart/2018/2/layout/IconVerticalSolidList"/>
    <dgm:cxn modelId="{61E7062A-DC5E-4F9A-928D-0ABAD453D482}" type="presOf" srcId="{F4D20B45-E2E9-446B-ACF1-FBD86B6F3EF8}" destId="{9251D4BE-DB44-4157-905B-4C83CECF5148}" srcOrd="0" destOrd="0" presId="urn:microsoft.com/office/officeart/2018/2/layout/IconVerticalSolidList"/>
    <dgm:cxn modelId="{D86BD42C-0932-4AE7-A2F1-397D3A9A0E9C}" srcId="{3F155A87-D253-479E-ABE1-E9D95A2270BD}" destId="{C3432C44-3661-4BA0-8800-A8CB568DF177}" srcOrd="0" destOrd="0" parTransId="{2E751A8F-180E-4876-9079-2CC913EA6CA8}" sibTransId="{8CFC00A9-71E5-42F4-9820-D548FA8750EB}"/>
    <dgm:cxn modelId="{1D945F38-D3CB-4AAA-92CF-2D93F9560D31}" type="presOf" srcId="{E3E92336-62CB-447B-A219-0A46FB39A611}" destId="{D849B909-9177-4E17-96B7-066EDB3C35FA}" srcOrd="0" destOrd="0" presId="urn:microsoft.com/office/officeart/2018/2/layout/IconVerticalSolidList"/>
    <dgm:cxn modelId="{B3BFF15E-A68F-4385-B937-70D4C2938708}" type="presOf" srcId="{C3432C44-3661-4BA0-8800-A8CB568DF177}" destId="{F193B891-3947-4B4C-B086-5D75A8A5C45C}" srcOrd="0" destOrd="0" presId="urn:microsoft.com/office/officeart/2018/2/layout/IconVerticalSolidList"/>
    <dgm:cxn modelId="{C46A766A-976B-4198-BC9A-9AE7C3147F14}" srcId="{3F155A87-D253-479E-ABE1-E9D95A2270BD}" destId="{F4D20B45-E2E9-446B-ACF1-FBD86B6F3EF8}" srcOrd="1" destOrd="0" parTransId="{0C90331D-7496-4847-9EA5-4BE6255ECA32}" sibTransId="{5BEDA329-7C87-41FC-A17C-2B86326844F5}"/>
    <dgm:cxn modelId="{EBA98D73-A603-4664-8D57-F86DCEBD1F65}" srcId="{3F155A87-D253-479E-ABE1-E9D95A2270BD}" destId="{E3E92336-62CB-447B-A219-0A46FB39A611}" srcOrd="5" destOrd="0" parTransId="{A95F413C-4285-48CE-AD0C-D3DFED443996}" sibTransId="{BA94A06C-E31D-4D96-A985-0E5FBFB15C5A}"/>
    <dgm:cxn modelId="{11A41F75-CD9B-43BA-8198-8099E54CCE82}" type="presOf" srcId="{1F8191B1-E06B-495A-879A-D89460430A32}" destId="{31B9D7E0-B988-4844-99C2-66C2197EA663}" srcOrd="0" destOrd="0" presId="urn:microsoft.com/office/officeart/2018/2/layout/IconVerticalSolidList"/>
    <dgm:cxn modelId="{86B8EC59-C451-4970-8673-89086A08050D}" type="presOf" srcId="{3F155A87-D253-479E-ABE1-E9D95A2270BD}" destId="{8A84F5C3-8498-4C69-A29C-C64A3D5EA021}" srcOrd="0" destOrd="0" presId="urn:microsoft.com/office/officeart/2018/2/layout/IconVerticalSolidList"/>
    <dgm:cxn modelId="{DFCD415A-E05A-43FB-A978-7FAD2FB0B76F}" srcId="{3F155A87-D253-479E-ABE1-E9D95A2270BD}" destId="{85EB773A-7E0B-493E-81C9-2D5BD238AB00}" srcOrd="6" destOrd="0" parTransId="{AF43E6FD-7984-406E-813A-61C79665E8AD}" sibTransId="{C33FAF5B-B67C-4F5A-99CD-9986F4C53417}"/>
    <dgm:cxn modelId="{AF958093-AE7E-4F16-8DBD-D1C03D3B1351}" type="presOf" srcId="{E7102467-5DF1-418C-8E1A-1D047835C74D}" destId="{F662D335-6A51-44AD-8CC5-CFBE55433FA4}" srcOrd="0" destOrd="0" presId="urn:microsoft.com/office/officeart/2018/2/layout/IconVerticalSolidList"/>
    <dgm:cxn modelId="{672FD2AE-F3A6-499D-B817-F501AC349E5B}" type="presOf" srcId="{83409241-4DBC-4FBA-A361-276736767C7F}" destId="{92EB3926-4072-4F08-B3FF-9CD9D61C6C0B}" srcOrd="0" destOrd="0" presId="urn:microsoft.com/office/officeart/2018/2/layout/IconVerticalSolidList"/>
    <dgm:cxn modelId="{FC3D26BB-0DBF-4938-B3E5-A13BD0C1D23F}" srcId="{3F155A87-D253-479E-ABE1-E9D95A2270BD}" destId="{1F8191B1-E06B-495A-879A-D89460430A32}" srcOrd="3" destOrd="0" parTransId="{45010CBC-BC6E-4FBF-B589-6F6A61B16F1B}" sibTransId="{8A0CD464-5EEE-4164-A040-2970BDB2245E}"/>
    <dgm:cxn modelId="{603E64DB-35E7-4812-8E6B-900060A95581}" srcId="{3F155A87-D253-479E-ABE1-E9D95A2270BD}" destId="{83409241-4DBC-4FBA-A361-276736767C7F}" srcOrd="2" destOrd="0" parTransId="{91A7B54C-63E4-4BB1-8E94-234EF374AFC0}" sibTransId="{445CCEEB-A21B-4A5E-910B-7DF4D02C6C41}"/>
    <dgm:cxn modelId="{E3EEADE7-2BF5-4466-8413-C3F3C9CB9E28}" srcId="{3F155A87-D253-479E-ABE1-E9D95A2270BD}" destId="{E7102467-5DF1-418C-8E1A-1D047835C74D}" srcOrd="4" destOrd="0" parTransId="{B8EF079F-1D00-4EE1-AEDC-F0667C2DD323}" sibTransId="{26609902-7CAF-4E17-AFA5-EA749748037A}"/>
    <dgm:cxn modelId="{10DD89B8-C72F-4F95-B93F-A317C5D42F88}" type="presParOf" srcId="{8A84F5C3-8498-4C69-A29C-C64A3D5EA021}" destId="{8D2C6368-FF7C-4A3F-B0E8-FA7554679AB4}" srcOrd="0" destOrd="0" presId="urn:microsoft.com/office/officeart/2018/2/layout/IconVerticalSolidList"/>
    <dgm:cxn modelId="{BD3647A9-1F84-4E43-BE1F-EF56CA9ACB34}" type="presParOf" srcId="{8D2C6368-FF7C-4A3F-B0E8-FA7554679AB4}" destId="{2D7886B8-811A-4A2D-B544-005CFA9AD360}" srcOrd="0" destOrd="0" presId="urn:microsoft.com/office/officeart/2018/2/layout/IconVerticalSolidList"/>
    <dgm:cxn modelId="{09C35B47-4CDF-4F10-A300-525D01BE95F2}" type="presParOf" srcId="{8D2C6368-FF7C-4A3F-B0E8-FA7554679AB4}" destId="{6C825E93-26F4-4C4F-8DEF-8E273FAAA98B}" srcOrd="1" destOrd="0" presId="urn:microsoft.com/office/officeart/2018/2/layout/IconVerticalSolidList"/>
    <dgm:cxn modelId="{4CC13721-8030-4FF4-AE06-1213D2BC3EE1}" type="presParOf" srcId="{8D2C6368-FF7C-4A3F-B0E8-FA7554679AB4}" destId="{D2E5DED8-3518-4073-95B2-58DEAA6590CA}" srcOrd="2" destOrd="0" presId="urn:microsoft.com/office/officeart/2018/2/layout/IconVerticalSolidList"/>
    <dgm:cxn modelId="{E1E87B6A-D5AE-421E-8814-58DA859D206A}" type="presParOf" srcId="{8D2C6368-FF7C-4A3F-B0E8-FA7554679AB4}" destId="{F193B891-3947-4B4C-B086-5D75A8A5C45C}" srcOrd="3" destOrd="0" presId="urn:microsoft.com/office/officeart/2018/2/layout/IconVerticalSolidList"/>
    <dgm:cxn modelId="{16907DAC-7CB8-4AB5-AD10-8BC1A1D93C49}" type="presParOf" srcId="{8A84F5C3-8498-4C69-A29C-C64A3D5EA021}" destId="{DD995839-DDAB-4064-ABBD-965C9B22B450}" srcOrd="1" destOrd="0" presId="urn:microsoft.com/office/officeart/2018/2/layout/IconVerticalSolidList"/>
    <dgm:cxn modelId="{B2AC852B-4A6B-4AC5-96AC-FBAEB66D232F}" type="presParOf" srcId="{8A84F5C3-8498-4C69-A29C-C64A3D5EA021}" destId="{29BA8B89-757E-4062-95E5-C2052C6015CA}" srcOrd="2" destOrd="0" presId="urn:microsoft.com/office/officeart/2018/2/layout/IconVerticalSolidList"/>
    <dgm:cxn modelId="{69D4E68A-4D01-477D-A41A-D7D817896529}" type="presParOf" srcId="{29BA8B89-757E-4062-95E5-C2052C6015CA}" destId="{4EC62522-2146-4265-870B-896D098DEB45}" srcOrd="0" destOrd="0" presId="urn:microsoft.com/office/officeart/2018/2/layout/IconVerticalSolidList"/>
    <dgm:cxn modelId="{964A1AD6-7CE6-4DF7-B09F-5A90366BCDE1}" type="presParOf" srcId="{29BA8B89-757E-4062-95E5-C2052C6015CA}" destId="{BA4B5EA6-D15F-46A0-9A5A-A3F052AE6924}" srcOrd="1" destOrd="0" presId="urn:microsoft.com/office/officeart/2018/2/layout/IconVerticalSolidList"/>
    <dgm:cxn modelId="{7236A4E4-96D0-4F8C-A2EB-1B8A768092B9}" type="presParOf" srcId="{29BA8B89-757E-4062-95E5-C2052C6015CA}" destId="{53CF650D-D7C8-4BB0-B755-8685EE349B73}" srcOrd="2" destOrd="0" presId="urn:microsoft.com/office/officeart/2018/2/layout/IconVerticalSolidList"/>
    <dgm:cxn modelId="{A129423F-8116-4F32-86AE-93B278EC20D1}" type="presParOf" srcId="{29BA8B89-757E-4062-95E5-C2052C6015CA}" destId="{9251D4BE-DB44-4157-905B-4C83CECF5148}" srcOrd="3" destOrd="0" presId="urn:microsoft.com/office/officeart/2018/2/layout/IconVerticalSolidList"/>
    <dgm:cxn modelId="{14C09811-CBF3-48FB-BD8A-CEFB3803FAF7}" type="presParOf" srcId="{8A84F5C3-8498-4C69-A29C-C64A3D5EA021}" destId="{0008A427-45F1-445C-B13C-61F6B86CC8B1}" srcOrd="3" destOrd="0" presId="urn:microsoft.com/office/officeart/2018/2/layout/IconVerticalSolidList"/>
    <dgm:cxn modelId="{7EBFBBF4-D722-4FF5-B3C2-2BFA92A3AD1B}" type="presParOf" srcId="{8A84F5C3-8498-4C69-A29C-C64A3D5EA021}" destId="{9F68F894-BF24-4AF4-BB2D-6DE18D83178D}" srcOrd="4" destOrd="0" presId="urn:microsoft.com/office/officeart/2018/2/layout/IconVerticalSolidList"/>
    <dgm:cxn modelId="{93A21B91-672C-4352-8B24-2BFDB64EA3C4}" type="presParOf" srcId="{9F68F894-BF24-4AF4-BB2D-6DE18D83178D}" destId="{8595A69D-AC4B-4BDF-A11A-BFF41C532491}" srcOrd="0" destOrd="0" presId="urn:microsoft.com/office/officeart/2018/2/layout/IconVerticalSolidList"/>
    <dgm:cxn modelId="{03D2EEC4-274B-4843-B4C2-8FDFE8AC6D40}" type="presParOf" srcId="{9F68F894-BF24-4AF4-BB2D-6DE18D83178D}" destId="{0FEBE42B-F8B3-4E4E-AFFF-B8DA45F34680}" srcOrd="1" destOrd="0" presId="urn:microsoft.com/office/officeart/2018/2/layout/IconVerticalSolidList"/>
    <dgm:cxn modelId="{CDBC6B54-2EC6-427A-A514-3C2AB8522BF0}" type="presParOf" srcId="{9F68F894-BF24-4AF4-BB2D-6DE18D83178D}" destId="{E376F1F2-B533-438D-B006-1DDBD3A11A29}" srcOrd="2" destOrd="0" presId="urn:microsoft.com/office/officeart/2018/2/layout/IconVerticalSolidList"/>
    <dgm:cxn modelId="{F0046135-25A4-4D19-A9FA-7DC515D05BDE}" type="presParOf" srcId="{9F68F894-BF24-4AF4-BB2D-6DE18D83178D}" destId="{92EB3926-4072-4F08-B3FF-9CD9D61C6C0B}" srcOrd="3" destOrd="0" presId="urn:microsoft.com/office/officeart/2018/2/layout/IconVerticalSolidList"/>
    <dgm:cxn modelId="{B3FD7AF9-E9EB-41C8-BF65-AB55C17BC012}" type="presParOf" srcId="{8A84F5C3-8498-4C69-A29C-C64A3D5EA021}" destId="{5374BD24-9F12-4CED-AFB9-4DE43E3B8F8C}" srcOrd="5" destOrd="0" presId="urn:microsoft.com/office/officeart/2018/2/layout/IconVerticalSolidList"/>
    <dgm:cxn modelId="{16EBB930-C763-4A0E-96DB-2F94B92E3403}" type="presParOf" srcId="{8A84F5C3-8498-4C69-A29C-C64A3D5EA021}" destId="{19780E79-F142-41A5-9D88-F65692479938}" srcOrd="6" destOrd="0" presId="urn:microsoft.com/office/officeart/2018/2/layout/IconVerticalSolidList"/>
    <dgm:cxn modelId="{DD05C2C0-0007-4F76-A618-B6059BB7A9E4}" type="presParOf" srcId="{19780E79-F142-41A5-9D88-F65692479938}" destId="{32EB3F6B-3FAF-4B0B-B9B6-6D1FF9C84724}" srcOrd="0" destOrd="0" presId="urn:microsoft.com/office/officeart/2018/2/layout/IconVerticalSolidList"/>
    <dgm:cxn modelId="{02BE96F8-F74D-4E97-B2D3-4A023FBCCB32}" type="presParOf" srcId="{19780E79-F142-41A5-9D88-F65692479938}" destId="{D9E6784C-373F-4FE4-B0BD-4D11BFDC9BE0}" srcOrd="1" destOrd="0" presId="urn:microsoft.com/office/officeart/2018/2/layout/IconVerticalSolidList"/>
    <dgm:cxn modelId="{BD9D4994-32E2-4E3E-AF85-7266B6AD3568}" type="presParOf" srcId="{19780E79-F142-41A5-9D88-F65692479938}" destId="{08501510-78C2-40C8-8F59-7F16005532C2}" srcOrd="2" destOrd="0" presId="urn:microsoft.com/office/officeart/2018/2/layout/IconVerticalSolidList"/>
    <dgm:cxn modelId="{123850A1-1DE8-40EE-A386-CB43E4D3E666}" type="presParOf" srcId="{19780E79-F142-41A5-9D88-F65692479938}" destId="{31B9D7E0-B988-4844-99C2-66C2197EA663}" srcOrd="3" destOrd="0" presId="urn:microsoft.com/office/officeart/2018/2/layout/IconVerticalSolidList"/>
    <dgm:cxn modelId="{4029D5F7-9DE8-4BD4-B024-EBE0AF4E59A3}" type="presParOf" srcId="{8A84F5C3-8498-4C69-A29C-C64A3D5EA021}" destId="{1DCF0C17-BBAD-4BF9-97F6-FB3FC5D6A682}" srcOrd="7" destOrd="0" presId="urn:microsoft.com/office/officeart/2018/2/layout/IconVerticalSolidList"/>
    <dgm:cxn modelId="{C954DB38-5B22-42EF-8312-AD65ED6264D8}" type="presParOf" srcId="{8A84F5C3-8498-4C69-A29C-C64A3D5EA021}" destId="{33AAFE83-58CB-4B99-993C-C8AFDE9EECEA}" srcOrd="8" destOrd="0" presId="urn:microsoft.com/office/officeart/2018/2/layout/IconVerticalSolidList"/>
    <dgm:cxn modelId="{AA99BB92-88BA-4014-9503-E2D245AAE436}" type="presParOf" srcId="{33AAFE83-58CB-4B99-993C-C8AFDE9EECEA}" destId="{274C0A08-A80C-4EE9-85DC-D0D2E39BC56E}" srcOrd="0" destOrd="0" presId="urn:microsoft.com/office/officeart/2018/2/layout/IconVerticalSolidList"/>
    <dgm:cxn modelId="{1E678C0A-6032-4737-88C9-70AEC69F3BEB}" type="presParOf" srcId="{33AAFE83-58CB-4B99-993C-C8AFDE9EECEA}" destId="{BBBB11C8-521C-4945-84C2-B8DB30551AA9}" srcOrd="1" destOrd="0" presId="urn:microsoft.com/office/officeart/2018/2/layout/IconVerticalSolidList"/>
    <dgm:cxn modelId="{75531AFF-07F6-41A9-8CF4-A6DE95669EB5}" type="presParOf" srcId="{33AAFE83-58CB-4B99-993C-C8AFDE9EECEA}" destId="{9158728C-75A1-4204-B98F-4B442F94228B}" srcOrd="2" destOrd="0" presId="urn:microsoft.com/office/officeart/2018/2/layout/IconVerticalSolidList"/>
    <dgm:cxn modelId="{EFC434D1-8D1E-49C5-8F7D-816E7D334A43}" type="presParOf" srcId="{33AAFE83-58CB-4B99-993C-C8AFDE9EECEA}" destId="{F662D335-6A51-44AD-8CC5-CFBE55433FA4}" srcOrd="3" destOrd="0" presId="urn:microsoft.com/office/officeart/2018/2/layout/IconVerticalSolidList"/>
    <dgm:cxn modelId="{E7B6382B-B074-4513-BB2B-0538ECD951A1}" type="presParOf" srcId="{8A84F5C3-8498-4C69-A29C-C64A3D5EA021}" destId="{179DF49D-7C4E-4373-88E9-4E2E030D96D1}" srcOrd="9" destOrd="0" presId="urn:microsoft.com/office/officeart/2018/2/layout/IconVerticalSolidList"/>
    <dgm:cxn modelId="{27B1BEA9-7E09-4A52-B429-654319EE5CF8}" type="presParOf" srcId="{8A84F5C3-8498-4C69-A29C-C64A3D5EA021}" destId="{45C379C4-E6F1-485C-9F7F-296778962A88}" srcOrd="10" destOrd="0" presId="urn:microsoft.com/office/officeart/2018/2/layout/IconVerticalSolidList"/>
    <dgm:cxn modelId="{07B9C29C-0B8E-487C-BAE6-634910D2AB24}" type="presParOf" srcId="{45C379C4-E6F1-485C-9F7F-296778962A88}" destId="{91BE8729-047F-4ACB-AB95-FDCFF81B9A22}" srcOrd="0" destOrd="0" presId="urn:microsoft.com/office/officeart/2018/2/layout/IconVerticalSolidList"/>
    <dgm:cxn modelId="{47F7DC97-3A40-4478-ACD0-B907D7F4425B}" type="presParOf" srcId="{45C379C4-E6F1-485C-9F7F-296778962A88}" destId="{77A26C98-FA78-46CC-B9AE-30863E3A4A19}" srcOrd="1" destOrd="0" presId="urn:microsoft.com/office/officeart/2018/2/layout/IconVerticalSolidList"/>
    <dgm:cxn modelId="{A7E144EC-AD20-481C-95A3-07AF6C671D09}" type="presParOf" srcId="{45C379C4-E6F1-485C-9F7F-296778962A88}" destId="{BC32630B-FE82-4039-BD62-2C01137FC8D3}" srcOrd="2" destOrd="0" presId="urn:microsoft.com/office/officeart/2018/2/layout/IconVerticalSolidList"/>
    <dgm:cxn modelId="{BCF7A778-BB58-4BB7-A2AB-110594362B9B}" type="presParOf" srcId="{45C379C4-E6F1-485C-9F7F-296778962A88}" destId="{D849B909-9177-4E17-96B7-066EDB3C35FA}" srcOrd="3" destOrd="0" presId="urn:microsoft.com/office/officeart/2018/2/layout/IconVerticalSolidList"/>
    <dgm:cxn modelId="{B0F9E929-0A66-4305-87D9-1E88E6DB731B}" type="presParOf" srcId="{8A84F5C3-8498-4C69-A29C-C64A3D5EA021}" destId="{D08EB6B5-39EE-4718-BE3F-0E347A890D92}" srcOrd="11" destOrd="0" presId="urn:microsoft.com/office/officeart/2018/2/layout/IconVerticalSolidList"/>
    <dgm:cxn modelId="{7EA8998C-6CD9-4463-A2E4-7EDF1DD8C40E}" type="presParOf" srcId="{8A84F5C3-8498-4C69-A29C-C64A3D5EA021}" destId="{CF3A2FC2-C4AC-4BE7-A2FD-CD21EA46E76B}" srcOrd="12" destOrd="0" presId="urn:microsoft.com/office/officeart/2018/2/layout/IconVerticalSolidList"/>
    <dgm:cxn modelId="{94715825-0515-4F36-B5A5-35F91C2E15EF}" type="presParOf" srcId="{CF3A2FC2-C4AC-4BE7-A2FD-CD21EA46E76B}" destId="{AB1BA33A-B321-4E04-B8DF-5748FA5EC207}" srcOrd="0" destOrd="0" presId="urn:microsoft.com/office/officeart/2018/2/layout/IconVerticalSolidList"/>
    <dgm:cxn modelId="{62996301-14D6-4C0C-9106-E97F371749DD}" type="presParOf" srcId="{CF3A2FC2-C4AC-4BE7-A2FD-CD21EA46E76B}" destId="{8EC80D1C-B8AD-4E0B-9BFB-D5832B7AF763}" srcOrd="1" destOrd="0" presId="urn:microsoft.com/office/officeart/2018/2/layout/IconVerticalSolidList"/>
    <dgm:cxn modelId="{C09FE200-B85A-4FB5-8DC2-53E28B3A85AB}" type="presParOf" srcId="{CF3A2FC2-C4AC-4BE7-A2FD-CD21EA46E76B}" destId="{FCD4AB57-1908-4602-8750-277E8F6F7333}" srcOrd="2" destOrd="0" presId="urn:microsoft.com/office/officeart/2018/2/layout/IconVerticalSolidList"/>
    <dgm:cxn modelId="{B9813ADA-5DF3-4C14-998B-7B35D88E7A05}" type="presParOf" srcId="{CF3A2FC2-C4AC-4BE7-A2FD-CD21EA46E76B}" destId="{22442785-55B6-4ED2-A432-0F94FA2F76C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745D38-2E81-4BC1-967E-AB2A1075435D}">
      <dsp:nvSpPr>
        <dsp:cNvPr id="0" name=""/>
        <dsp:cNvSpPr/>
      </dsp:nvSpPr>
      <dsp:spPr>
        <a:xfrm>
          <a:off x="6704" y="1229480"/>
          <a:ext cx="1862568" cy="18625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</a:t>
          </a:r>
        </a:p>
      </dsp:txBody>
      <dsp:txXfrm>
        <a:off x="279471" y="1502247"/>
        <a:ext cx="1317034" cy="1317034"/>
      </dsp:txXfrm>
    </dsp:sp>
    <dsp:sp modelId="{A2EDDD39-102D-4046-BBA9-FB5C3D4D03AD}">
      <dsp:nvSpPr>
        <dsp:cNvPr id="0" name=""/>
        <dsp:cNvSpPr/>
      </dsp:nvSpPr>
      <dsp:spPr>
        <a:xfrm>
          <a:off x="2020512" y="1620620"/>
          <a:ext cx="1080289" cy="1080289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2163704" y="2033723"/>
        <a:ext cx="793905" cy="254083"/>
      </dsp:txXfrm>
    </dsp:sp>
    <dsp:sp modelId="{5F461E4C-10A0-41E1-AA00-DF65B893227C}">
      <dsp:nvSpPr>
        <dsp:cNvPr id="0" name=""/>
        <dsp:cNvSpPr/>
      </dsp:nvSpPr>
      <dsp:spPr>
        <a:xfrm>
          <a:off x="3252042" y="1229480"/>
          <a:ext cx="1862568" cy="18625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Metadata</a:t>
          </a:r>
        </a:p>
      </dsp:txBody>
      <dsp:txXfrm>
        <a:off x="3524809" y="1502247"/>
        <a:ext cx="1317034" cy="1317034"/>
      </dsp:txXfrm>
    </dsp:sp>
    <dsp:sp modelId="{BF36E975-48E4-4139-9221-E8ADC746BCCC}">
      <dsp:nvSpPr>
        <dsp:cNvPr id="0" name=""/>
        <dsp:cNvSpPr/>
      </dsp:nvSpPr>
      <dsp:spPr>
        <a:xfrm>
          <a:off x="5265851" y="1620620"/>
          <a:ext cx="1080289" cy="1080289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5409043" y="2033723"/>
        <a:ext cx="793905" cy="254083"/>
      </dsp:txXfrm>
    </dsp:sp>
    <dsp:sp modelId="{C3A33B9D-776B-4150-BD19-AD9207991792}">
      <dsp:nvSpPr>
        <dsp:cNvPr id="0" name=""/>
        <dsp:cNvSpPr/>
      </dsp:nvSpPr>
      <dsp:spPr>
        <a:xfrm>
          <a:off x="6497381" y="1229480"/>
          <a:ext cx="1862568" cy="18625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 Manage-</a:t>
          </a:r>
          <a:r>
            <a:rPr lang="en-US" sz="2400" kern="1200" dirty="0" err="1"/>
            <a:t>ment</a:t>
          </a:r>
          <a:endParaRPr lang="en-US" sz="2400" kern="1200" dirty="0"/>
        </a:p>
      </dsp:txBody>
      <dsp:txXfrm>
        <a:off x="6770148" y="1502247"/>
        <a:ext cx="1317034" cy="1317034"/>
      </dsp:txXfrm>
    </dsp:sp>
    <dsp:sp modelId="{4B708483-ABB1-49D2-A089-3A23F40AC6A5}">
      <dsp:nvSpPr>
        <dsp:cNvPr id="0" name=""/>
        <dsp:cNvSpPr/>
      </dsp:nvSpPr>
      <dsp:spPr>
        <a:xfrm>
          <a:off x="8511189" y="1620620"/>
          <a:ext cx="1080289" cy="1080289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8654381" y="1843160"/>
        <a:ext cx="793905" cy="635209"/>
      </dsp:txXfrm>
    </dsp:sp>
    <dsp:sp modelId="{670BC1D8-5596-447B-9865-D0FED6B42FF7}">
      <dsp:nvSpPr>
        <dsp:cNvPr id="0" name=""/>
        <dsp:cNvSpPr/>
      </dsp:nvSpPr>
      <dsp:spPr>
        <a:xfrm>
          <a:off x="9742719" y="1229480"/>
          <a:ext cx="1862568" cy="18625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Database</a:t>
          </a:r>
        </a:p>
      </dsp:txBody>
      <dsp:txXfrm>
        <a:off x="10015486" y="1502247"/>
        <a:ext cx="1317034" cy="13170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E71D94-278E-4589-9B39-43150442FEF5}">
      <dsp:nvSpPr>
        <dsp:cNvPr id="0" name=""/>
        <dsp:cNvSpPr/>
      </dsp:nvSpPr>
      <dsp:spPr>
        <a:xfrm>
          <a:off x="1125705" y="860548"/>
          <a:ext cx="1212257" cy="12122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B1AB78-8FAD-4CDF-BE40-39C9840C8226}">
      <dsp:nvSpPr>
        <dsp:cNvPr id="0" name=""/>
        <dsp:cNvSpPr/>
      </dsp:nvSpPr>
      <dsp:spPr>
        <a:xfrm>
          <a:off x="37" y="2205292"/>
          <a:ext cx="3463593" cy="519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u="sng" kern="1200" dirty="0"/>
            <a:t>Facts</a:t>
          </a:r>
        </a:p>
      </dsp:txBody>
      <dsp:txXfrm>
        <a:off x="37" y="2205292"/>
        <a:ext cx="3463593" cy="519539"/>
      </dsp:txXfrm>
    </dsp:sp>
    <dsp:sp modelId="{F31D71A8-BE2A-4B07-A65C-0EA503969954}">
      <dsp:nvSpPr>
        <dsp:cNvPr id="0" name=""/>
        <dsp:cNvSpPr/>
      </dsp:nvSpPr>
      <dsp:spPr>
        <a:xfrm>
          <a:off x="37" y="2786453"/>
          <a:ext cx="3463593" cy="1155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1" kern="1200" dirty="0"/>
            <a:t>Atomic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$45 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13244</a:t>
          </a:r>
        </a:p>
      </dsp:txBody>
      <dsp:txXfrm>
        <a:off x="37" y="2786453"/>
        <a:ext cx="3463593" cy="1155185"/>
      </dsp:txXfrm>
    </dsp:sp>
    <dsp:sp modelId="{ED7ACF2C-4469-4BA6-BBF4-BE2C8513835B}">
      <dsp:nvSpPr>
        <dsp:cNvPr id="0" name=""/>
        <dsp:cNvSpPr/>
      </dsp:nvSpPr>
      <dsp:spPr>
        <a:xfrm>
          <a:off x="5195428" y="860548"/>
          <a:ext cx="1212257" cy="12122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844A6F-06DC-43E8-BD1D-6F4A7657ADE0}">
      <dsp:nvSpPr>
        <dsp:cNvPr id="0" name=""/>
        <dsp:cNvSpPr/>
      </dsp:nvSpPr>
      <dsp:spPr>
        <a:xfrm>
          <a:off x="4069760" y="2205292"/>
          <a:ext cx="3463593" cy="519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u="sng" kern="1200" dirty="0"/>
            <a:t>Objects</a:t>
          </a:r>
        </a:p>
      </dsp:txBody>
      <dsp:txXfrm>
        <a:off x="4069760" y="2205292"/>
        <a:ext cx="3463593" cy="519539"/>
      </dsp:txXfrm>
    </dsp:sp>
    <dsp:sp modelId="{1FE47860-B5E2-4A97-8E89-55FE40D3557F}">
      <dsp:nvSpPr>
        <dsp:cNvPr id="0" name=""/>
        <dsp:cNvSpPr/>
      </dsp:nvSpPr>
      <dsp:spPr>
        <a:xfrm>
          <a:off x="4069760" y="2786453"/>
          <a:ext cx="3463593" cy="1155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1" kern="1200" dirty="0"/>
            <a:t>Composite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314 Hinds Hall Syracuse, NY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https://www.syr.edu/ischool</a:t>
          </a:r>
        </a:p>
      </dsp:txBody>
      <dsp:txXfrm>
        <a:off x="4069760" y="2786453"/>
        <a:ext cx="3463593" cy="1155185"/>
      </dsp:txXfrm>
    </dsp:sp>
    <dsp:sp modelId="{495FCA39-AEE7-488D-B9CE-E8184C8AB38D}">
      <dsp:nvSpPr>
        <dsp:cNvPr id="0" name=""/>
        <dsp:cNvSpPr/>
      </dsp:nvSpPr>
      <dsp:spPr>
        <a:xfrm>
          <a:off x="9265150" y="860548"/>
          <a:ext cx="1212257" cy="12122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8D6D18-1711-4806-8064-326A8D78EC46}">
      <dsp:nvSpPr>
        <dsp:cNvPr id="0" name=""/>
        <dsp:cNvSpPr/>
      </dsp:nvSpPr>
      <dsp:spPr>
        <a:xfrm>
          <a:off x="8139482" y="2205292"/>
          <a:ext cx="3463593" cy="519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u="sng" kern="1200" dirty="0"/>
            <a:t>Processes / Rules</a:t>
          </a:r>
        </a:p>
      </dsp:txBody>
      <dsp:txXfrm>
        <a:off x="8139482" y="2205292"/>
        <a:ext cx="3463593" cy="519539"/>
      </dsp:txXfrm>
    </dsp:sp>
    <dsp:sp modelId="{B97CCA06-5DF9-487C-B3E7-DEB34902D97A}">
      <dsp:nvSpPr>
        <dsp:cNvPr id="0" name=""/>
        <dsp:cNvSpPr/>
      </dsp:nvSpPr>
      <dsp:spPr>
        <a:xfrm>
          <a:off x="8139482" y="2786453"/>
          <a:ext cx="3463593" cy="1155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1" kern="1200" dirty="0"/>
            <a:t>Connects Objects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Customer pays invoice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Car consists of parts</a:t>
          </a:r>
        </a:p>
      </dsp:txBody>
      <dsp:txXfrm>
        <a:off x="8139482" y="2786453"/>
        <a:ext cx="3463593" cy="11551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B8EC3B-1029-4C0D-8302-88CFFFFFD0F1}">
      <dsp:nvSpPr>
        <dsp:cNvPr id="0" name=""/>
        <dsp:cNvSpPr/>
      </dsp:nvSpPr>
      <dsp:spPr>
        <a:xfrm>
          <a:off x="415130" y="0"/>
          <a:ext cx="4351338" cy="4351338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671984-8A51-4B0D-9A4D-B14EB6A8A767}">
      <dsp:nvSpPr>
        <dsp:cNvPr id="0" name=""/>
        <dsp:cNvSpPr/>
      </dsp:nvSpPr>
      <dsp:spPr>
        <a:xfrm>
          <a:off x="828508" y="413377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Create</a:t>
          </a:r>
        </a:p>
      </dsp:txBody>
      <dsp:txXfrm>
        <a:off x="911350" y="496219"/>
        <a:ext cx="1531337" cy="1531337"/>
      </dsp:txXfrm>
    </dsp:sp>
    <dsp:sp modelId="{6B463728-CAF5-40DA-84A3-E45F7F67ADF4}">
      <dsp:nvSpPr>
        <dsp:cNvPr id="0" name=""/>
        <dsp:cNvSpPr/>
      </dsp:nvSpPr>
      <dsp:spPr>
        <a:xfrm>
          <a:off x="2656070" y="413377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Read</a:t>
          </a:r>
        </a:p>
      </dsp:txBody>
      <dsp:txXfrm>
        <a:off x="2738912" y="496219"/>
        <a:ext cx="1531337" cy="1531337"/>
      </dsp:txXfrm>
    </dsp:sp>
    <dsp:sp modelId="{63FD53A1-AAF7-42F3-907E-488FEADCD244}">
      <dsp:nvSpPr>
        <dsp:cNvPr id="0" name=""/>
        <dsp:cNvSpPr/>
      </dsp:nvSpPr>
      <dsp:spPr>
        <a:xfrm>
          <a:off x="828508" y="2240939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Update</a:t>
          </a:r>
        </a:p>
      </dsp:txBody>
      <dsp:txXfrm>
        <a:off x="911350" y="2323781"/>
        <a:ext cx="1531337" cy="1531337"/>
      </dsp:txXfrm>
    </dsp:sp>
    <dsp:sp modelId="{B4574DDA-EE50-4B59-B25C-E41D134C1866}">
      <dsp:nvSpPr>
        <dsp:cNvPr id="0" name=""/>
        <dsp:cNvSpPr/>
      </dsp:nvSpPr>
      <dsp:spPr>
        <a:xfrm>
          <a:off x="2656070" y="2240939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Delete</a:t>
          </a:r>
        </a:p>
      </dsp:txBody>
      <dsp:txXfrm>
        <a:off x="2738912" y="2323781"/>
        <a:ext cx="1531337" cy="15313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7886B8-811A-4A2D-B544-005CFA9AD360}">
      <dsp:nvSpPr>
        <dsp:cNvPr id="0" name=""/>
        <dsp:cNvSpPr/>
      </dsp:nvSpPr>
      <dsp:spPr>
        <a:xfrm>
          <a:off x="0" y="503"/>
          <a:ext cx="6588691" cy="6936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825E93-26F4-4C4F-8DEF-8E273FAAA98B}">
      <dsp:nvSpPr>
        <dsp:cNvPr id="0" name=""/>
        <dsp:cNvSpPr/>
      </dsp:nvSpPr>
      <dsp:spPr>
        <a:xfrm>
          <a:off x="209818" y="156567"/>
          <a:ext cx="381488" cy="3814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93B891-3947-4B4C-B086-5D75A8A5C45C}">
      <dsp:nvSpPr>
        <dsp:cNvPr id="0" name=""/>
        <dsp:cNvSpPr/>
      </dsp:nvSpPr>
      <dsp:spPr>
        <a:xfrm>
          <a:off x="801126" y="503"/>
          <a:ext cx="5787564" cy="69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08" tIns="73408" rIns="73408" bIns="7340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Metadata Implementation </a:t>
          </a:r>
        </a:p>
      </dsp:txBody>
      <dsp:txXfrm>
        <a:off x="801126" y="503"/>
        <a:ext cx="5787564" cy="693615"/>
      </dsp:txXfrm>
    </dsp:sp>
    <dsp:sp modelId="{4EC62522-2146-4265-870B-896D098DEB45}">
      <dsp:nvSpPr>
        <dsp:cNvPr id="0" name=""/>
        <dsp:cNvSpPr/>
      </dsp:nvSpPr>
      <dsp:spPr>
        <a:xfrm>
          <a:off x="0" y="867523"/>
          <a:ext cx="6588691" cy="6936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4B5EA6-D15F-46A0-9A5A-A3F052AE6924}">
      <dsp:nvSpPr>
        <dsp:cNvPr id="0" name=""/>
        <dsp:cNvSpPr/>
      </dsp:nvSpPr>
      <dsp:spPr>
        <a:xfrm>
          <a:off x="209818" y="1023587"/>
          <a:ext cx="381488" cy="3814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51D4BE-DB44-4157-905B-4C83CECF5148}">
      <dsp:nvSpPr>
        <dsp:cNvPr id="0" name=""/>
        <dsp:cNvSpPr/>
      </dsp:nvSpPr>
      <dsp:spPr>
        <a:xfrm>
          <a:off x="801126" y="867523"/>
          <a:ext cx="5787564" cy="69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08" tIns="73408" rIns="73408" bIns="7340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Management</a:t>
          </a:r>
        </a:p>
      </dsp:txBody>
      <dsp:txXfrm>
        <a:off x="801126" y="867523"/>
        <a:ext cx="5787564" cy="693615"/>
      </dsp:txXfrm>
    </dsp:sp>
    <dsp:sp modelId="{8595A69D-AC4B-4BDF-A11A-BFF41C532491}">
      <dsp:nvSpPr>
        <dsp:cNvPr id="0" name=""/>
        <dsp:cNvSpPr/>
      </dsp:nvSpPr>
      <dsp:spPr>
        <a:xfrm>
          <a:off x="0" y="1734543"/>
          <a:ext cx="6588691" cy="6936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EBE42B-F8B3-4E4E-AFFF-B8DA45F34680}">
      <dsp:nvSpPr>
        <dsp:cNvPr id="0" name=""/>
        <dsp:cNvSpPr/>
      </dsp:nvSpPr>
      <dsp:spPr>
        <a:xfrm>
          <a:off x="209818" y="1890607"/>
          <a:ext cx="381488" cy="3814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EB3926-4072-4F08-B3FF-9CD9D61C6C0B}">
      <dsp:nvSpPr>
        <dsp:cNvPr id="0" name=""/>
        <dsp:cNvSpPr/>
      </dsp:nvSpPr>
      <dsp:spPr>
        <a:xfrm>
          <a:off x="801126" y="1734543"/>
          <a:ext cx="5787564" cy="69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08" tIns="73408" rIns="73408" bIns="7340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Query Language</a:t>
          </a:r>
        </a:p>
      </dsp:txBody>
      <dsp:txXfrm>
        <a:off x="801126" y="1734543"/>
        <a:ext cx="5787564" cy="693615"/>
      </dsp:txXfrm>
    </dsp:sp>
    <dsp:sp modelId="{32EB3F6B-3FAF-4B0B-B9B6-6D1FF9C84724}">
      <dsp:nvSpPr>
        <dsp:cNvPr id="0" name=""/>
        <dsp:cNvSpPr/>
      </dsp:nvSpPr>
      <dsp:spPr>
        <a:xfrm>
          <a:off x="0" y="2601563"/>
          <a:ext cx="6588691" cy="6936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E6784C-373F-4FE4-B0BD-4D11BFDC9BE0}">
      <dsp:nvSpPr>
        <dsp:cNvPr id="0" name=""/>
        <dsp:cNvSpPr/>
      </dsp:nvSpPr>
      <dsp:spPr>
        <a:xfrm>
          <a:off x="209818" y="2757627"/>
          <a:ext cx="381488" cy="3814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B9D7E0-B988-4844-99C2-66C2197EA663}">
      <dsp:nvSpPr>
        <dsp:cNvPr id="0" name=""/>
        <dsp:cNvSpPr/>
      </dsp:nvSpPr>
      <dsp:spPr>
        <a:xfrm>
          <a:off x="801126" y="2601563"/>
          <a:ext cx="5787564" cy="69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08" tIns="73408" rIns="73408" bIns="7340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Independence </a:t>
          </a:r>
        </a:p>
      </dsp:txBody>
      <dsp:txXfrm>
        <a:off x="801126" y="2601563"/>
        <a:ext cx="5787564" cy="693615"/>
      </dsp:txXfrm>
    </dsp:sp>
    <dsp:sp modelId="{274C0A08-A80C-4EE9-85DC-D0D2E39BC56E}">
      <dsp:nvSpPr>
        <dsp:cNvPr id="0" name=""/>
        <dsp:cNvSpPr/>
      </dsp:nvSpPr>
      <dsp:spPr>
        <a:xfrm>
          <a:off x="0" y="3468583"/>
          <a:ext cx="6588691" cy="6936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BB11C8-521C-4945-84C2-B8DB30551AA9}">
      <dsp:nvSpPr>
        <dsp:cNvPr id="0" name=""/>
        <dsp:cNvSpPr/>
      </dsp:nvSpPr>
      <dsp:spPr>
        <a:xfrm>
          <a:off x="209818" y="3624647"/>
          <a:ext cx="381488" cy="38148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62D335-6A51-44AD-8CC5-CFBE55433FA4}">
      <dsp:nvSpPr>
        <dsp:cNvPr id="0" name=""/>
        <dsp:cNvSpPr/>
      </dsp:nvSpPr>
      <dsp:spPr>
        <a:xfrm>
          <a:off x="801126" y="3468583"/>
          <a:ext cx="5787564" cy="69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08" tIns="73408" rIns="73408" bIns="7340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Concurrency Control</a:t>
          </a:r>
        </a:p>
      </dsp:txBody>
      <dsp:txXfrm>
        <a:off x="801126" y="3468583"/>
        <a:ext cx="5787564" cy="693615"/>
      </dsp:txXfrm>
    </dsp:sp>
    <dsp:sp modelId="{91BE8729-047F-4ACB-AB95-FDCFF81B9A22}">
      <dsp:nvSpPr>
        <dsp:cNvPr id="0" name=""/>
        <dsp:cNvSpPr/>
      </dsp:nvSpPr>
      <dsp:spPr>
        <a:xfrm>
          <a:off x="0" y="4335603"/>
          <a:ext cx="6588691" cy="6936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A26C98-FA78-46CC-B9AE-30863E3A4A19}">
      <dsp:nvSpPr>
        <dsp:cNvPr id="0" name=""/>
        <dsp:cNvSpPr/>
      </dsp:nvSpPr>
      <dsp:spPr>
        <a:xfrm>
          <a:off x="209818" y="4491666"/>
          <a:ext cx="381488" cy="38148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49B909-9177-4E17-96B7-066EDB3C35FA}">
      <dsp:nvSpPr>
        <dsp:cNvPr id="0" name=""/>
        <dsp:cNvSpPr/>
      </dsp:nvSpPr>
      <dsp:spPr>
        <a:xfrm>
          <a:off x="801126" y="4335603"/>
          <a:ext cx="5787564" cy="69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08" tIns="73408" rIns="73408" bIns="7340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Security</a:t>
          </a:r>
        </a:p>
      </dsp:txBody>
      <dsp:txXfrm>
        <a:off x="801126" y="4335603"/>
        <a:ext cx="5787564" cy="693615"/>
      </dsp:txXfrm>
    </dsp:sp>
    <dsp:sp modelId="{AB1BA33A-B321-4E04-B8DF-5748FA5EC207}">
      <dsp:nvSpPr>
        <dsp:cNvPr id="0" name=""/>
        <dsp:cNvSpPr/>
      </dsp:nvSpPr>
      <dsp:spPr>
        <a:xfrm>
          <a:off x="0" y="5202623"/>
          <a:ext cx="6588691" cy="6936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C80D1C-B8AD-4E0B-9BFB-D5832B7AF763}">
      <dsp:nvSpPr>
        <dsp:cNvPr id="0" name=""/>
        <dsp:cNvSpPr/>
      </dsp:nvSpPr>
      <dsp:spPr>
        <a:xfrm>
          <a:off x="209818" y="5358686"/>
          <a:ext cx="381488" cy="38148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442785-55B6-4ED2-A432-0F94FA2F76C9}">
      <dsp:nvSpPr>
        <dsp:cNvPr id="0" name=""/>
        <dsp:cNvSpPr/>
      </dsp:nvSpPr>
      <dsp:spPr>
        <a:xfrm>
          <a:off x="801126" y="5202623"/>
          <a:ext cx="5787564" cy="69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08" tIns="73408" rIns="73408" bIns="7340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Backup and Recovery Management</a:t>
          </a:r>
        </a:p>
      </dsp:txBody>
      <dsp:txXfrm>
        <a:off x="801126" y="5202623"/>
        <a:ext cx="5787564" cy="6936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C6220-15C7-4C83-96F1-5345A5D438D7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D881B-9647-42E2-8D27-06CC9B96F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19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database consists of data, metadata and data management we will learn each of these in this section.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993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Information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Almost all the  data in chart must be processed to interpret this information.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3651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Metadata</a:t>
            </a:r>
          </a:p>
          <a:p>
            <a:endParaRPr lang="en-US" dirty="0"/>
          </a:p>
          <a:p>
            <a:r>
              <a:rPr lang="en-US" dirty="0"/>
              <a:t>Label metadata is describes the actual date of birth.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65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is the actual date of birth for this person -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69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address must be valid. You need to show proof of address to get a drivers license.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589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Label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2113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Facts are atomic, cannot be broken up</a:t>
            </a:r>
          </a:p>
          <a:p>
            <a:endParaRPr lang="en-US" dirty="0"/>
          </a:p>
          <a:p>
            <a:r>
              <a:rPr lang="en-US" dirty="0"/>
              <a:t>Objects are composite like the American flag consists of the colors red white and blue has 50 stars and 13 bars.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644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Application which manages databases – a DBMS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285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Application that uses a 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705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Application which uses a database - 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35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Application which manages databases – a DBMS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95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Facts are atomic, cannot be broken up</a:t>
            </a:r>
          </a:p>
          <a:p>
            <a:endParaRPr lang="en-US" dirty="0"/>
          </a:p>
          <a:p>
            <a:r>
              <a:rPr lang="en-US" dirty="0"/>
              <a:t>Objects are composite like the American flag consists of the colors red white and blue has 50 stars and 13 bars.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163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311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Relational /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0603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435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Key-Value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6974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Facts are atomic, cannot be broken up</a:t>
            </a:r>
          </a:p>
          <a:p>
            <a:endParaRPr lang="en-US" dirty="0"/>
          </a:p>
          <a:p>
            <a:r>
              <a:rPr lang="en-US" dirty="0"/>
              <a:t>Objects are composite like the American flag consists of the colors red white and blue has 50 stars and 13 bars.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172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Logical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467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Conceptual Data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3747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External Model is user-facing. The internal model represents the implementation of the logical model, and is not 100% user facing.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64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Fact	Incorrect: the entire drivers license consists of more than one atomic value.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Object	Correct: the entire drivers license consists of more than one atomic value.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Process 	Incorrect: the entire drivers license consists of more than one atomic value.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62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Fact</a:t>
            </a:r>
          </a:p>
          <a:p>
            <a:endParaRPr lang="en-US" dirty="0"/>
          </a:p>
          <a:p>
            <a:r>
              <a:rPr lang="en-US" dirty="0"/>
              <a:t>since the ID number is atomic, and does not make sense to be sub-divided, this is data as a fact.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88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017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54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Info</a:t>
            </a:r>
          </a:p>
          <a:p>
            <a:endParaRPr lang="en-US" dirty="0"/>
          </a:p>
          <a:p>
            <a:r>
              <a:rPr lang="en-US" dirty="0"/>
              <a:t>Data are raw </a:t>
            </a:r>
            <a:r>
              <a:rPr lang="en-US" dirty="0" err="1"/>
              <a:t>unprocess</a:t>
            </a:r>
            <a:r>
              <a:rPr lang="en-US" dirty="0"/>
              <a:t> facts. This data is processed and interpreted, hence its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755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  <a:p>
            <a:endParaRPr lang="en-US" dirty="0"/>
          </a:p>
          <a:p>
            <a:r>
              <a:rPr lang="en-US" dirty="0"/>
              <a:t>3 is data, March and Pants are the metadata labels, so this is data, not information.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737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98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5E710-1B31-4A3C-B8D0-09B4FCFFB4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515E52-70F4-4427-B7B7-8EB0D7685D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D3B42-1DD4-4FE8-A29E-2097E0E48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A49A-B242-4CB8-8C4A-1D70615447F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E6717-9BE6-40CB-8182-2061AA80F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D63C4-FA9F-4710-AAAD-3E39F98A0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5E7A-42A9-4C52-80C4-B5A36CB89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00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A80F1-2FEA-4EDE-BA53-A72B1A637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9512A0-3457-4BBA-84EA-F61E94881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E96CE-B632-4611-86CB-EC4AB5A01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A49A-B242-4CB8-8C4A-1D70615447F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49BE3-5041-440B-9725-B031F4FE4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22FD4-D4EC-4814-B42A-BC7AF4DAB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5E7A-42A9-4C52-80C4-B5A36CB89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300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BA0828-E4D6-40B0-A59C-2FAB60F3BE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371EC7-FA10-4A38-938E-767EC1AC67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5C1E2-962C-4307-B822-237569395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A49A-B242-4CB8-8C4A-1D70615447F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3718E-74F8-4997-9F9C-48DB0C950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0D92E-36C4-452B-B538-E1E65AF12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5E7A-42A9-4C52-80C4-B5A36CB89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69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A893C-916D-4FA4-B481-8E3F230A8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581BB-18B3-45AE-BDCC-937D4474D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6E606-5CAF-423E-A2F6-698B70E58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A49A-B242-4CB8-8C4A-1D70615447F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D819F-B089-4274-8B57-34D85E4A7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BC87A-2C7D-4761-9897-23F4E1A73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5E7A-42A9-4C52-80C4-B5A36CB89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31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116F5-7807-43D1-9B4D-DD26C89A0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D60EC-E5CD-4029-AF2D-62D144CB8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42412-CF95-47A6-97D4-F1463123E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A49A-B242-4CB8-8C4A-1D70615447F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5A265-8AFD-4A86-A3D3-CD8AF3E96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9831C-41DF-4C48-A182-71208156A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5E7A-42A9-4C52-80C4-B5A36CB89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52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8D0C5-28E0-41FB-98D6-0D40ECE3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B8917-570A-4215-8B59-50370E7EC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BEA3C-8A93-488A-8AEE-ACF63D945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F5577-A9B4-42B3-BF2D-C9B562E49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A49A-B242-4CB8-8C4A-1D70615447F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D33F02-DC7B-4333-AFCE-78AA534DB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FDD92-67E7-46D2-A009-5812E5C8A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5E7A-42A9-4C52-80C4-B5A36CB89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69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AD6CB-75C7-4F6B-B835-6D8D994F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ADCF95-2431-47E6-92BB-52968DBD6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A2D100-803C-468B-9460-1CBC5B266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DB39-0A63-441B-AE9B-274AF1E3A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591349-FEAB-4141-9449-CADE8B65F1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C2740C-D0A3-4541-BFE6-071C22432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A49A-B242-4CB8-8C4A-1D70615447F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37F3B2-95A2-4145-B012-0E9EF2B62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D52975-7C59-4F80-BFCB-CBACA8D27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5E7A-42A9-4C52-80C4-B5A36CB89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93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49A96-8F1C-4F2D-8A6F-7AED9E108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8015F5-FA9C-4A16-9ADF-495E723F6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A49A-B242-4CB8-8C4A-1D70615447F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79AB31-550D-42AC-AF78-D10B5BD43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257197-9729-4EBC-8616-A7EF2D09C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5E7A-42A9-4C52-80C4-B5A36CB89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66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16626A-FE09-4286-AD2C-5C1780C36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A49A-B242-4CB8-8C4A-1D70615447F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C24964-BAAA-426B-937E-4B7E95202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770F1-A7C4-4F6A-BCA9-FC8F57191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5E7A-42A9-4C52-80C4-B5A36CB89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95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700EE-5EDC-4A23-AEDF-BC10743E3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9A427-B90E-41F9-AAFA-59981EB02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2FBFA-1390-4800-B59E-93F8E64DE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63EB0-21E2-4D4A-8608-1D7491911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A49A-B242-4CB8-8C4A-1D70615447F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0EE1A-619A-4FBA-80E5-35D0914A0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BABCF2-D676-4673-8F7B-2AF51F4A8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5E7A-42A9-4C52-80C4-B5A36CB89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39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93FFE-9927-4D64-9340-B0AB9A1AF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BEAF60-9264-425F-A711-0D30AC7D12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AE3AF2-2804-4D05-834C-87D52F6F69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C03637-72EB-4F37-BEFA-6650418F7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A49A-B242-4CB8-8C4A-1D70615447F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983320-311C-4E9B-95FD-00B50677C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4607A-27C7-42DE-81DB-2F8F3D31D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5E7A-42A9-4C52-80C4-B5A36CB89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89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87C47A-C4D8-4A71-A47B-9D5056EF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50EDC-0600-4588-B64B-349004CC1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70D45-773F-4F8E-90DE-C24C4C1F6A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FA49A-B242-4CB8-8C4A-1D70615447F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E9077-F1DB-435C-9462-2EB365E374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1A52B-7E96-4AA8-AF22-EDD1A0355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B5E7A-42A9-4C52-80C4-B5A36CB8936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4B7772F9-A1DC-01D1-EDCC-4DDD552DAD4D}"/>
              </a:ext>
            </a:extLst>
          </p:cNvPr>
          <p:cNvSpPr txBox="1"/>
          <p:nvPr userDrawn="1"/>
        </p:nvSpPr>
        <p:spPr>
          <a:xfrm>
            <a:off x="5186363" y="6639252"/>
            <a:ext cx="18192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/>
              <a:t>©2024 Michael Fudge</a:t>
            </a:r>
          </a:p>
        </p:txBody>
      </p:sp>
    </p:spTree>
    <p:extLst>
      <p:ext uri="{BB962C8B-B14F-4D97-AF65-F5344CB8AC3E}">
        <p14:creationId xmlns:p14="http://schemas.microsoft.com/office/powerpoint/2010/main" val="3638388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image" Target="../media/image8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image" Target="../media/image8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image" Target="../media/image8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quareup.com/us/en/online-store/sell-now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evernote.com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neo4j.com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memcached.org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sv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F6C81-4F81-481C-9E43-71763C75E0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42" y="637953"/>
            <a:ext cx="8272458" cy="3189507"/>
          </a:xfrm>
        </p:spPr>
        <p:txBody>
          <a:bodyPr>
            <a:normAutofit/>
          </a:bodyPr>
          <a:lstStyle/>
          <a:p>
            <a:pPr algn="l"/>
            <a:r>
              <a:rPr lang="en-US" sz="8000">
                <a:solidFill>
                  <a:srgbClr val="FFFFFF"/>
                </a:solidFill>
              </a:rPr>
              <a:t>Unit 01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49DCD9-023F-4F96-AD5D-F916ECFD04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42" y="4377268"/>
            <a:ext cx="7970903" cy="1280582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solidFill>
                  <a:srgbClr val="FEFFFF"/>
                </a:solidFill>
              </a:rPr>
              <a:t>Introduction to Databases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085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EC3D38-93A7-4349-9C34-902265AAE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Data, Process, Information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FB067EB4-F077-4641-9B8B-BDF7738517CC}"/>
              </a:ext>
            </a:extLst>
          </p:cNvPr>
          <p:cNvSpPr/>
          <p:nvPr/>
        </p:nvSpPr>
        <p:spPr>
          <a:xfrm>
            <a:off x="4183367" y="1778465"/>
            <a:ext cx="2944535" cy="1761688"/>
          </a:xfrm>
          <a:prstGeom prst="wedgeEllipseCallout">
            <a:avLst>
              <a:gd name="adj1" fmla="val -93575"/>
              <a:gd name="adj2" fmla="val 61959"/>
            </a:avLst>
          </a:prstGeom>
          <a:ln>
            <a:solidFill>
              <a:srgbClr val="00206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DATA:</a:t>
            </a:r>
            <a:br>
              <a:rPr lang="en-US" dirty="0"/>
            </a:br>
            <a:r>
              <a:rPr lang="en-US" dirty="0"/>
              <a:t>Alexa, what is the current temperature in Syracuse, NY?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CB22D6D6-921D-4F71-A4E7-7E57A1D91A18}"/>
              </a:ext>
            </a:extLst>
          </p:cNvPr>
          <p:cNvSpPr/>
          <p:nvPr/>
        </p:nvSpPr>
        <p:spPr>
          <a:xfrm>
            <a:off x="4183367" y="4056078"/>
            <a:ext cx="2944535" cy="1761688"/>
          </a:xfrm>
          <a:prstGeom prst="wedgeEllipseCallout">
            <a:avLst>
              <a:gd name="adj1" fmla="val 118960"/>
              <a:gd name="adj2" fmla="val -49469"/>
            </a:avLst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INFORMATION:</a:t>
            </a:r>
            <a:br>
              <a:rPr lang="en-US" dirty="0"/>
            </a:br>
            <a:r>
              <a:rPr lang="en-US" dirty="0"/>
              <a:t>The current temperature in Syracuse, NY is 46 degrees Fahrenheit.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56A6768-559E-4EF6-A2A3-CBCAE2A81FF1}"/>
              </a:ext>
            </a:extLst>
          </p:cNvPr>
          <p:cNvGrpSpPr/>
          <p:nvPr/>
        </p:nvGrpSpPr>
        <p:grpSpPr>
          <a:xfrm>
            <a:off x="841067" y="3233740"/>
            <a:ext cx="2467947" cy="3046787"/>
            <a:chOff x="841067" y="3233740"/>
            <a:chExt cx="2467947" cy="3046787"/>
          </a:xfrm>
        </p:grpSpPr>
        <p:pic>
          <p:nvPicPr>
            <p:cNvPr id="7" name="Graphic 6" descr="Confused person">
              <a:extLst>
                <a:ext uri="{FF2B5EF4-FFF2-40B4-BE49-F238E27FC236}">
                  <a16:creationId xmlns:a16="http://schemas.microsoft.com/office/drawing/2014/main" id="{9C4E080F-1B90-4F73-8F39-8BB63EFE3A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1067" y="3233740"/>
              <a:ext cx="2467947" cy="2467947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8FA05D8-43D2-41EE-8AD9-F02C4BCE7B42}"/>
                </a:ext>
              </a:extLst>
            </p:cNvPr>
            <p:cNvSpPr/>
            <p:nvPr/>
          </p:nvSpPr>
          <p:spPr>
            <a:xfrm>
              <a:off x="1189310" y="5701687"/>
              <a:ext cx="1904301" cy="5788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You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12AEFD9-2193-481F-AD55-26394A2ECB32}"/>
              </a:ext>
            </a:extLst>
          </p:cNvPr>
          <p:cNvGrpSpPr/>
          <p:nvPr/>
        </p:nvGrpSpPr>
        <p:grpSpPr>
          <a:xfrm>
            <a:off x="8964165" y="3370274"/>
            <a:ext cx="1904301" cy="2910253"/>
            <a:chOff x="8964165" y="3370274"/>
            <a:chExt cx="1904301" cy="291025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0815778-52E4-42CE-8BB7-56710B9F809E}"/>
                </a:ext>
              </a:extLst>
            </p:cNvPr>
            <p:cNvSpPr/>
            <p:nvPr/>
          </p:nvSpPr>
          <p:spPr>
            <a:xfrm>
              <a:off x="8964165" y="5701687"/>
              <a:ext cx="1904301" cy="5788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Alexa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68F3C39-8778-48AF-AEF2-6FF2CA304DE1}"/>
                </a:ext>
              </a:extLst>
            </p:cNvPr>
            <p:cNvGrpSpPr/>
            <p:nvPr/>
          </p:nvGrpSpPr>
          <p:grpSpPr>
            <a:xfrm>
              <a:off x="9315803" y="3370274"/>
              <a:ext cx="1315616" cy="2267339"/>
              <a:chOff x="9315803" y="3370274"/>
              <a:chExt cx="1315616" cy="2267339"/>
            </a:xfrm>
          </p:grpSpPr>
          <p:sp>
            <p:nvSpPr>
              <p:cNvPr id="8" name="Flowchart: Magnetic Disk 7">
                <a:extLst>
                  <a:ext uri="{FF2B5EF4-FFF2-40B4-BE49-F238E27FC236}">
                    <a16:creationId xmlns:a16="http://schemas.microsoft.com/office/drawing/2014/main" id="{0994F0B0-690A-4963-BA5D-EEF5FAAC3AFA}"/>
                  </a:ext>
                </a:extLst>
              </p:cNvPr>
              <p:cNvSpPr/>
              <p:nvPr/>
            </p:nvSpPr>
            <p:spPr>
              <a:xfrm>
                <a:off x="9315803" y="3370274"/>
                <a:ext cx="1315616" cy="2267339"/>
              </a:xfrm>
              <a:prstGeom prst="flowChartMagneticDisk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lowchart: Magnetic Disk 12">
                <a:extLst>
                  <a:ext uri="{FF2B5EF4-FFF2-40B4-BE49-F238E27FC236}">
                    <a16:creationId xmlns:a16="http://schemas.microsoft.com/office/drawing/2014/main" id="{6CBE4BF5-3D11-486B-B93C-33CA20E302F9}"/>
                  </a:ext>
                </a:extLst>
              </p:cNvPr>
              <p:cNvSpPr/>
              <p:nvPr/>
            </p:nvSpPr>
            <p:spPr>
              <a:xfrm>
                <a:off x="9315803" y="3370275"/>
                <a:ext cx="1315616" cy="824220"/>
              </a:xfrm>
              <a:prstGeom prst="flowChartMagneticDisk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E97A643-F278-41FD-BF5B-46BE6102B1C8}"/>
              </a:ext>
            </a:extLst>
          </p:cNvPr>
          <p:cNvGrpSpPr/>
          <p:nvPr/>
        </p:nvGrpSpPr>
        <p:grpSpPr>
          <a:xfrm>
            <a:off x="8162489" y="802305"/>
            <a:ext cx="3716322" cy="2181138"/>
            <a:chOff x="8162489" y="802305"/>
            <a:chExt cx="3716322" cy="2181138"/>
          </a:xfrm>
        </p:grpSpPr>
        <p:sp>
          <p:nvSpPr>
            <p:cNvPr id="6" name="Thought Bubble: Cloud 5">
              <a:extLst>
                <a:ext uri="{FF2B5EF4-FFF2-40B4-BE49-F238E27FC236}">
                  <a16:creationId xmlns:a16="http://schemas.microsoft.com/office/drawing/2014/main" id="{9D4246D1-4D0F-49B9-AA6B-764E4655CFAF}"/>
                </a:ext>
              </a:extLst>
            </p:cNvPr>
            <p:cNvSpPr/>
            <p:nvPr/>
          </p:nvSpPr>
          <p:spPr>
            <a:xfrm>
              <a:off x="8162489" y="802305"/>
              <a:ext cx="3716322" cy="2181138"/>
            </a:xfrm>
            <a:prstGeom prst="cloudCallout">
              <a:avLst>
                <a:gd name="adj1" fmla="val -7371"/>
                <a:gd name="adj2" fmla="val 64039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FF53CC49-91DA-40D2-B066-AD6D5B3EC2F1}"/>
                </a:ext>
              </a:extLst>
            </p:cNvPr>
            <p:cNvSpPr/>
            <p:nvPr/>
          </p:nvSpPr>
          <p:spPr>
            <a:xfrm>
              <a:off x="9533303" y="1328893"/>
              <a:ext cx="1052979" cy="1040996"/>
            </a:xfrm>
            <a:prstGeom prst="flowChartConnector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Process</a:t>
              </a:r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CC728ED7-32A0-4CD7-B32A-56DB490FF207}"/>
                </a:ext>
              </a:extLst>
            </p:cNvPr>
            <p:cNvSpPr/>
            <p:nvPr/>
          </p:nvSpPr>
          <p:spPr>
            <a:xfrm>
              <a:off x="8506424" y="1575761"/>
              <a:ext cx="966463" cy="587228"/>
            </a:xfrm>
            <a:prstGeom prst="rightArrow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Input</a:t>
              </a:r>
              <a:endParaRPr lang="en-US" dirty="0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95073DDA-4781-42BD-AAFF-2E96F6F10D1F}"/>
                </a:ext>
              </a:extLst>
            </p:cNvPr>
            <p:cNvSpPr/>
            <p:nvPr/>
          </p:nvSpPr>
          <p:spPr>
            <a:xfrm>
              <a:off x="10646698" y="1551962"/>
              <a:ext cx="966463" cy="587228"/>
            </a:xfrm>
            <a:prstGeom prst="rightArrow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Output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4738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8172164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Data or Information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384BFBC-3AEC-449E-B09D-8A64F79AF1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9958837"/>
              </p:ext>
            </p:extLst>
          </p:nvPr>
        </p:nvGraphicFramePr>
        <p:xfrm>
          <a:off x="502920" y="1825625"/>
          <a:ext cx="8631936" cy="4068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F030D12-8EEE-4AB8-97E6-67AB3421828A}"/>
              </a:ext>
            </a:extLst>
          </p:cNvPr>
          <p:cNvSpPr txBox="1">
            <a:spLocks/>
          </p:cNvSpPr>
          <p:nvPr/>
        </p:nvSpPr>
        <p:spPr>
          <a:xfrm>
            <a:off x="508711" y="6106022"/>
            <a:ext cx="8729605" cy="811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Shoe Sales are Decreasing over Time: Data or Info?</a:t>
            </a:r>
          </a:p>
        </p:txBody>
      </p:sp>
    </p:spTree>
    <p:extLst>
      <p:ext uri="{BB962C8B-B14F-4D97-AF65-F5344CB8AC3E}">
        <p14:creationId xmlns:p14="http://schemas.microsoft.com/office/powerpoint/2010/main" val="3379465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8172164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Data or Information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384BFBC-3AEC-449E-B09D-8A64F79AF1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2920" y="1825625"/>
          <a:ext cx="8631936" cy="4068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F030D12-8EEE-4AB8-97E6-67AB3421828A}"/>
              </a:ext>
            </a:extLst>
          </p:cNvPr>
          <p:cNvSpPr txBox="1">
            <a:spLocks/>
          </p:cNvSpPr>
          <p:nvPr/>
        </p:nvSpPr>
        <p:spPr>
          <a:xfrm>
            <a:off x="508711" y="6106022"/>
            <a:ext cx="8729605" cy="811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March Pants Sales are 3: Data or Info?</a:t>
            </a:r>
          </a:p>
        </p:txBody>
      </p:sp>
    </p:spTree>
    <p:extLst>
      <p:ext uri="{BB962C8B-B14F-4D97-AF65-F5344CB8AC3E}">
        <p14:creationId xmlns:p14="http://schemas.microsoft.com/office/powerpoint/2010/main" val="3495869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8172164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Data or Information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384BFBC-3AEC-449E-B09D-8A64F79AF1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2920" y="1825625"/>
          <a:ext cx="8631936" cy="4068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F030D12-8EEE-4AB8-97E6-67AB3421828A}"/>
              </a:ext>
            </a:extLst>
          </p:cNvPr>
          <p:cNvSpPr txBox="1">
            <a:spLocks/>
          </p:cNvSpPr>
          <p:nvPr/>
        </p:nvSpPr>
        <p:spPr>
          <a:xfrm>
            <a:off x="508711" y="6106022"/>
            <a:ext cx="9097997" cy="811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This chart displays clothing sales over time : Data or Info?</a:t>
            </a:r>
          </a:p>
        </p:txBody>
      </p:sp>
    </p:spTree>
    <p:extLst>
      <p:ext uri="{BB962C8B-B14F-4D97-AF65-F5344CB8AC3E}">
        <p14:creationId xmlns:p14="http://schemas.microsoft.com/office/powerpoint/2010/main" val="2808759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8172164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Data or Information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384BFBC-3AEC-449E-B09D-8A64F79AF1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2920" y="1825625"/>
          <a:ext cx="8631936" cy="4068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F030D12-8EEE-4AB8-97E6-67AB3421828A}"/>
              </a:ext>
            </a:extLst>
          </p:cNvPr>
          <p:cNvSpPr txBox="1">
            <a:spLocks/>
          </p:cNvSpPr>
          <p:nvPr/>
        </p:nvSpPr>
        <p:spPr>
          <a:xfrm>
            <a:off x="508711" y="6106022"/>
            <a:ext cx="9097997" cy="811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Shirts are the best-selling item: Data or Info?</a:t>
            </a:r>
          </a:p>
        </p:txBody>
      </p:sp>
    </p:spTree>
    <p:extLst>
      <p:ext uri="{BB962C8B-B14F-4D97-AF65-F5344CB8AC3E}">
        <p14:creationId xmlns:p14="http://schemas.microsoft.com/office/powerpoint/2010/main" val="248263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FC71271-0300-4488-AF63-BFA7A538D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can be information. </a:t>
            </a:r>
            <a:br>
              <a:rPr lang="en-US" dirty="0"/>
            </a:br>
            <a:r>
              <a:rPr lang="en-US" dirty="0"/>
              <a:t>Information can be Data.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C530C17-6724-41AD-A886-BBDD802FF3A8}"/>
              </a:ext>
            </a:extLst>
          </p:cNvPr>
          <p:cNvSpPr/>
          <p:nvPr/>
        </p:nvSpPr>
        <p:spPr>
          <a:xfrm>
            <a:off x="1479829" y="2277975"/>
            <a:ext cx="1650291" cy="139026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Sub Total:</a:t>
            </a:r>
            <a:br>
              <a:rPr lang="en-US" dirty="0"/>
            </a:br>
            <a:r>
              <a:rPr lang="en-US" dirty="0"/>
              <a:t>$200</a:t>
            </a:r>
          </a:p>
          <a:p>
            <a:pPr algn="ctr"/>
            <a:r>
              <a:rPr lang="en-US" dirty="0"/>
              <a:t>Tax Rate</a:t>
            </a:r>
            <a:br>
              <a:rPr lang="en-US" dirty="0"/>
            </a:br>
            <a:r>
              <a:rPr lang="en-US" dirty="0"/>
              <a:t>10%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4C0E1B3-7F2E-4F79-A58E-E807688D2DC3}"/>
              </a:ext>
            </a:extLst>
          </p:cNvPr>
          <p:cNvSpPr/>
          <p:nvPr/>
        </p:nvSpPr>
        <p:spPr>
          <a:xfrm>
            <a:off x="8434303" y="2277975"/>
            <a:ext cx="1650291" cy="139026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Tax:</a:t>
            </a:r>
            <a:br>
              <a:rPr lang="en-US" dirty="0"/>
            </a:br>
            <a:r>
              <a:rPr lang="en-US" dirty="0"/>
              <a:t>$20</a:t>
            </a:r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F7730229-614B-409E-BB88-39B6C734FCCF}"/>
              </a:ext>
            </a:extLst>
          </p:cNvPr>
          <p:cNvSpPr/>
          <p:nvPr/>
        </p:nvSpPr>
        <p:spPr>
          <a:xfrm>
            <a:off x="5017644" y="2162585"/>
            <a:ext cx="1650291" cy="1635854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Calculate Tax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3203AD83-1B91-4830-BD9B-40296DC54D28}"/>
              </a:ext>
            </a:extLst>
          </p:cNvPr>
          <p:cNvSpPr/>
          <p:nvPr/>
        </p:nvSpPr>
        <p:spPr>
          <a:xfrm>
            <a:off x="3314678" y="2582035"/>
            <a:ext cx="1514698" cy="92278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ECABAB8D-70AE-49F4-8DE6-2EF0D2134F13}"/>
              </a:ext>
            </a:extLst>
          </p:cNvPr>
          <p:cNvSpPr/>
          <p:nvPr/>
        </p:nvSpPr>
        <p:spPr>
          <a:xfrm>
            <a:off x="6793770" y="2519117"/>
            <a:ext cx="1514698" cy="92278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AF6801F-0260-40C4-8503-CDF2AE9691CB}"/>
              </a:ext>
            </a:extLst>
          </p:cNvPr>
          <p:cNvSpPr/>
          <p:nvPr/>
        </p:nvSpPr>
        <p:spPr>
          <a:xfrm>
            <a:off x="1479830" y="1847997"/>
            <a:ext cx="1650290" cy="3145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0E8D69-BC76-409B-9D68-88B594EA1D3C}"/>
              </a:ext>
            </a:extLst>
          </p:cNvPr>
          <p:cNvSpPr/>
          <p:nvPr/>
        </p:nvSpPr>
        <p:spPr>
          <a:xfrm>
            <a:off x="8434303" y="3766281"/>
            <a:ext cx="1650291" cy="3145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7351727-30A7-4880-A935-6EE7BF2A7CA4}"/>
              </a:ext>
            </a:extLst>
          </p:cNvPr>
          <p:cNvSpPr/>
          <p:nvPr/>
        </p:nvSpPr>
        <p:spPr>
          <a:xfrm>
            <a:off x="1479829" y="4689981"/>
            <a:ext cx="1650291" cy="139026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Sub Total:</a:t>
            </a:r>
            <a:br>
              <a:rPr lang="en-US" dirty="0"/>
            </a:br>
            <a:r>
              <a:rPr lang="en-US" dirty="0"/>
              <a:t>$200</a:t>
            </a:r>
          </a:p>
          <a:p>
            <a:pPr algn="ctr"/>
            <a:r>
              <a:rPr lang="en-US" dirty="0"/>
              <a:t>Tax</a:t>
            </a:r>
            <a:br>
              <a:rPr lang="en-US" dirty="0"/>
            </a:br>
            <a:r>
              <a:rPr lang="en-US" dirty="0"/>
              <a:t>$20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0E64B36-BCF0-4D10-BA0F-5CA0260E37CD}"/>
              </a:ext>
            </a:extLst>
          </p:cNvPr>
          <p:cNvSpPr/>
          <p:nvPr/>
        </p:nvSpPr>
        <p:spPr>
          <a:xfrm>
            <a:off x="8434303" y="4689981"/>
            <a:ext cx="1650291" cy="139026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Total:</a:t>
            </a:r>
            <a:br>
              <a:rPr lang="en-US" dirty="0"/>
            </a:br>
            <a:r>
              <a:rPr lang="en-US" dirty="0"/>
              <a:t>$220</a:t>
            </a: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7AAEEE48-F8E0-4132-82CA-C1F2C01672CA}"/>
              </a:ext>
            </a:extLst>
          </p:cNvPr>
          <p:cNvSpPr/>
          <p:nvPr/>
        </p:nvSpPr>
        <p:spPr>
          <a:xfrm>
            <a:off x="5017644" y="4574591"/>
            <a:ext cx="1650291" cy="1635854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Calculate Total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BA794D9C-30C8-4721-8CE7-116EFEB26A1C}"/>
              </a:ext>
            </a:extLst>
          </p:cNvPr>
          <p:cNvSpPr/>
          <p:nvPr/>
        </p:nvSpPr>
        <p:spPr>
          <a:xfrm>
            <a:off x="3314678" y="4994041"/>
            <a:ext cx="1514698" cy="92278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3B4903AE-3792-4C43-B2CE-1B5AD46935D3}"/>
              </a:ext>
            </a:extLst>
          </p:cNvPr>
          <p:cNvSpPr/>
          <p:nvPr/>
        </p:nvSpPr>
        <p:spPr>
          <a:xfrm>
            <a:off x="6793770" y="4931123"/>
            <a:ext cx="1514698" cy="92278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F0AB68E-CB47-42A9-B946-87F126954D01}"/>
              </a:ext>
            </a:extLst>
          </p:cNvPr>
          <p:cNvSpPr/>
          <p:nvPr/>
        </p:nvSpPr>
        <p:spPr>
          <a:xfrm>
            <a:off x="1479830" y="4260003"/>
            <a:ext cx="1650290" cy="3145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71310D6-B046-42A6-86E1-5391ACF3C6D6}"/>
              </a:ext>
            </a:extLst>
          </p:cNvPr>
          <p:cNvSpPr/>
          <p:nvPr/>
        </p:nvSpPr>
        <p:spPr>
          <a:xfrm>
            <a:off x="8434303" y="6178287"/>
            <a:ext cx="1650291" cy="3145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E53381F-225F-4774-9FF6-B9BB5F0142A2}"/>
              </a:ext>
            </a:extLst>
          </p:cNvPr>
          <p:cNvCxnSpPr>
            <a:cxnSpLocks/>
          </p:cNvCxnSpPr>
          <p:nvPr/>
        </p:nvCxnSpPr>
        <p:spPr>
          <a:xfrm flipH="1">
            <a:off x="2475780" y="3076200"/>
            <a:ext cx="6526634" cy="247413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737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B7C61-8B16-4E05-8906-9951A1704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Metadata: Data About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F4669-67EE-4758-B09D-8A6E51F63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Different Types:</a:t>
            </a:r>
          </a:p>
          <a:p>
            <a:r>
              <a:rPr lang="en-US" b="1" dirty="0"/>
              <a:t>Label:</a:t>
            </a:r>
            <a:r>
              <a:rPr lang="en-US" dirty="0"/>
              <a:t> Visual Descriptor; Amount of money I have</a:t>
            </a:r>
            <a:r>
              <a:rPr lang="en-US" dirty="0">
                <a:sym typeface="Wingdings" panose="05000000000000000000" pitchFamily="2" charset="2"/>
              </a:rPr>
              <a:t> $5</a:t>
            </a:r>
            <a:endParaRPr lang="en-US" dirty="0"/>
          </a:p>
          <a:p>
            <a:r>
              <a:rPr lang="en-US" b="1" dirty="0"/>
              <a:t>Definition:</a:t>
            </a:r>
            <a:r>
              <a:rPr lang="en-US" dirty="0"/>
              <a:t>  Provides a definition; Money is a quantity of legal tender </a:t>
            </a:r>
            <a:r>
              <a:rPr lang="en-US" dirty="0">
                <a:sym typeface="Wingdings" panose="05000000000000000000" pitchFamily="2" charset="2"/>
              </a:rPr>
              <a:t> $5</a:t>
            </a:r>
            <a:endParaRPr lang="en-US" dirty="0"/>
          </a:p>
          <a:p>
            <a:r>
              <a:rPr lang="en-US" b="1" dirty="0"/>
              <a:t>Type: </a:t>
            </a:r>
            <a:r>
              <a:rPr lang="en-US" dirty="0"/>
              <a:t>Valid data type; </a:t>
            </a:r>
            <a:r>
              <a:rPr lang="en-US" dirty="0">
                <a:sym typeface="Wingdings" panose="05000000000000000000" pitchFamily="2" charset="2"/>
              </a:rPr>
              <a:t>numeric  $5</a:t>
            </a:r>
          </a:p>
          <a:p>
            <a:r>
              <a:rPr lang="en-US" b="1" dirty="0">
                <a:sym typeface="Wingdings" panose="05000000000000000000" pitchFamily="2" charset="2"/>
              </a:rPr>
              <a:t>Constraints: </a:t>
            </a:r>
            <a:r>
              <a:rPr lang="en-US" dirty="0">
                <a:sym typeface="Wingdings" panose="05000000000000000000" pitchFamily="2" charset="2"/>
              </a:rPr>
              <a:t>Business rules or acceptable values; must be 0 or more  $5</a:t>
            </a:r>
          </a:p>
          <a:p>
            <a:r>
              <a:rPr lang="en-US" b="1" dirty="0">
                <a:sym typeface="Wingdings" panose="05000000000000000000" pitchFamily="2" charset="2"/>
              </a:rPr>
              <a:t>Length</a:t>
            </a:r>
            <a:r>
              <a:rPr lang="en-US" dirty="0">
                <a:sym typeface="Wingdings" panose="05000000000000000000" pitchFamily="2" charset="2"/>
              </a:rPr>
              <a:t>: Storage format; 12 Bytes  $5</a:t>
            </a:r>
          </a:p>
          <a:p>
            <a:r>
              <a:rPr lang="en-US" b="1" dirty="0">
                <a:sym typeface="Wingdings" panose="05000000000000000000" pitchFamily="2" charset="2"/>
              </a:rPr>
              <a:t>Location:</a:t>
            </a:r>
            <a:r>
              <a:rPr lang="en-US" dirty="0">
                <a:sym typeface="Wingdings" panose="05000000000000000000" pitchFamily="2" charset="2"/>
              </a:rPr>
              <a:t> Where can the data exist; My wallet  $5</a:t>
            </a:r>
          </a:p>
          <a:p>
            <a:r>
              <a:rPr lang="en-US" b="1" dirty="0">
                <a:sym typeface="Wingdings" panose="05000000000000000000" pitchFamily="2" charset="2"/>
              </a:rPr>
              <a:t>Ownership: </a:t>
            </a:r>
            <a:r>
              <a:rPr lang="en-US" dirty="0">
                <a:sym typeface="Wingdings" panose="05000000000000000000" pitchFamily="2" charset="2"/>
              </a:rPr>
              <a:t>Who or what has access; My wallet  $5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8101888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11" y="6046238"/>
            <a:ext cx="8729605" cy="8117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DOB: Data or Metadata?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pic>
        <p:nvPicPr>
          <p:cNvPr id="8" name="Picture 4" descr="Old NYS Driver License - Front with DOB (Date of Birth) label highlighted.">
            <a:extLst>
              <a:ext uri="{FF2B5EF4-FFF2-40B4-BE49-F238E27FC236}">
                <a16:creationId xmlns:a16="http://schemas.microsoft.com/office/drawing/2014/main" id="{107C1241-9548-4C22-9E00-237AA087A1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434"/>
          <a:stretch/>
        </p:blipFill>
        <p:spPr bwMode="auto">
          <a:xfrm>
            <a:off x="938348" y="1713859"/>
            <a:ext cx="5975403" cy="409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2436A58-05AD-4BAC-A093-54DA82A89C60}"/>
              </a:ext>
            </a:extLst>
          </p:cNvPr>
          <p:cNvSpPr/>
          <p:nvPr/>
        </p:nvSpPr>
        <p:spPr>
          <a:xfrm>
            <a:off x="3298785" y="4434390"/>
            <a:ext cx="486137" cy="35881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39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8101888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11" y="6046238"/>
            <a:ext cx="8729605" cy="8117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The Date 07-18-83: Data or Metadata?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pic>
        <p:nvPicPr>
          <p:cNvPr id="8" name="Picture 4" descr="Old NYS Driver License - Front with the date 07-18-83 highlighted">
            <a:extLst>
              <a:ext uri="{FF2B5EF4-FFF2-40B4-BE49-F238E27FC236}">
                <a16:creationId xmlns:a16="http://schemas.microsoft.com/office/drawing/2014/main" id="{107C1241-9548-4C22-9E00-237AA087A1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434"/>
          <a:stretch/>
        </p:blipFill>
        <p:spPr bwMode="auto">
          <a:xfrm>
            <a:off x="946257" y="1737008"/>
            <a:ext cx="5975403" cy="409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2436A58-05AD-4BAC-A093-54DA82A89C60}"/>
              </a:ext>
            </a:extLst>
          </p:cNvPr>
          <p:cNvSpPr/>
          <p:nvPr/>
        </p:nvSpPr>
        <p:spPr>
          <a:xfrm>
            <a:off x="3808071" y="4433104"/>
            <a:ext cx="833378" cy="35881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00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8101888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11" y="6046238"/>
            <a:ext cx="8729605" cy="8117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What is the constraint metadata for an Address?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pic>
        <p:nvPicPr>
          <p:cNvPr id="8" name="Picture 4" descr="Old NYS Driver License - Front with the address highlighted">
            <a:extLst>
              <a:ext uri="{FF2B5EF4-FFF2-40B4-BE49-F238E27FC236}">
                <a16:creationId xmlns:a16="http://schemas.microsoft.com/office/drawing/2014/main" id="{107C1241-9548-4C22-9E00-237AA087A1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434"/>
          <a:stretch/>
        </p:blipFill>
        <p:spPr bwMode="auto">
          <a:xfrm>
            <a:off x="946257" y="1737008"/>
            <a:ext cx="5975403" cy="409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2436A58-05AD-4BAC-A093-54DA82A89C60}"/>
              </a:ext>
            </a:extLst>
          </p:cNvPr>
          <p:cNvSpPr/>
          <p:nvPr/>
        </p:nvSpPr>
        <p:spPr>
          <a:xfrm>
            <a:off x="3298785" y="4074290"/>
            <a:ext cx="1863524" cy="42479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71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FBC50D-4808-4F7C-8282-E846C8828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B91DB-6034-4025-9762-F2144BB1D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FEFFFF"/>
                </a:solidFill>
              </a:rPr>
              <a:t>What are Data and Metadata?</a:t>
            </a:r>
          </a:p>
          <a:p>
            <a:r>
              <a:rPr lang="en-US" sz="2400" dirty="0">
                <a:solidFill>
                  <a:srgbClr val="FEFFFF"/>
                </a:solidFill>
              </a:rPr>
              <a:t>What is a database?</a:t>
            </a:r>
          </a:p>
          <a:p>
            <a:r>
              <a:rPr lang="en-US" sz="2400" dirty="0">
                <a:solidFill>
                  <a:srgbClr val="FEFFFF"/>
                </a:solidFill>
              </a:rPr>
              <a:t>What is a DBMS?</a:t>
            </a:r>
          </a:p>
          <a:p>
            <a:r>
              <a:rPr lang="en-US" sz="2400" dirty="0">
                <a:solidFill>
                  <a:srgbClr val="FEFFFF"/>
                </a:solidFill>
              </a:rPr>
              <a:t>What kinds of DBMS are out there?</a:t>
            </a:r>
          </a:p>
          <a:p>
            <a:r>
              <a:rPr lang="en-US" sz="2400" dirty="0">
                <a:solidFill>
                  <a:srgbClr val="FEFFFF"/>
                </a:solidFill>
              </a:rPr>
              <a:t>How are databases perceived?</a:t>
            </a:r>
          </a:p>
          <a:p>
            <a:r>
              <a:rPr lang="en-US" sz="2400" dirty="0">
                <a:solidFill>
                  <a:srgbClr val="FEFFFF"/>
                </a:solidFill>
              </a:rPr>
              <a:t>How do we build database applications?</a:t>
            </a:r>
          </a:p>
        </p:txBody>
      </p:sp>
    </p:spTree>
    <p:extLst>
      <p:ext uri="{BB962C8B-B14F-4D97-AF65-F5344CB8AC3E}">
        <p14:creationId xmlns:p14="http://schemas.microsoft.com/office/powerpoint/2010/main" val="6711655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8101888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11" y="6046238"/>
            <a:ext cx="8729605" cy="8117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EYES (Eye Color) is an example of what Metadata?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pic>
        <p:nvPicPr>
          <p:cNvPr id="8" name="Picture 4" descr="Old NYS Driver License - Front with the EYES (Eye color) highlighted">
            <a:extLst>
              <a:ext uri="{FF2B5EF4-FFF2-40B4-BE49-F238E27FC236}">
                <a16:creationId xmlns:a16="http://schemas.microsoft.com/office/drawing/2014/main" id="{107C1241-9548-4C22-9E00-237AA087A1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434"/>
          <a:stretch/>
        </p:blipFill>
        <p:spPr bwMode="auto">
          <a:xfrm>
            <a:off x="946257" y="1737008"/>
            <a:ext cx="5975403" cy="409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2436A58-05AD-4BAC-A093-54DA82A89C60}"/>
              </a:ext>
            </a:extLst>
          </p:cNvPr>
          <p:cNvSpPr/>
          <p:nvPr/>
        </p:nvSpPr>
        <p:spPr>
          <a:xfrm>
            <a:off x="3750197" y="4692476"/>
            <a:ext cx="439838" cy="36566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436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C5AB2-A004-4000-8DBC-99A3EA92A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A75F4-0E56-4C57-BDD8-F52AC40313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process of storing, retrieving and maintaining data</a:t>
            </a:r>
          </a:p>
          <a:p>
            <a:r>
              <a:rPr lang="en-US" dirty="0"/>
              <a:t>Metadata helps by defining a storage format, access rules and maintain data integrity</a:t>
            </a:r>
          </a:p>
          <a:p>
            <a:r>
              <a:rPr lang="en-US" dirty="0"/>
              <a:t>4 data management operations: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C3376C1-AF01-4BC4-A02F-CDD7AB0AC4B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92980120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4451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6" grpId="0">
        <p:bldAsOne/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84C77B-FF54-4813-94E1-23FF8F114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Computers: Built for Data Management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4D5769-5E0C-4B66-8930-A7F95D5E6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752" y="1690687"/>
            <a:ext cx="5145087" cy="4865715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AB5E796B-FAB6-435B-94D0-AD1676E680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16" t="2452" r="3711" b="29051"/>
          <a:stretch/>
        </p:blipFill>
        <p:spPr bwMode="auto">
          <a:xfrm>
            <a:off x="838199" y="1689958"/>
            <a:ext cx="4959049" cy="48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59515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D415-37C7-4219-8B37-1FB683582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Revisit The Database Definition</a:t>
            </a:r>
          </a:p>
        </p:txBody>
      </p:sp>
      <p:grpSp>
        <p:nvGrpSpPr>
          <p:cNvPr id="4" name="Group 19">
            <a:extLst>
              <a:ext uri="{FF2B5EF4-FFF2-40B4-BE49-F238E27FC236}">
                <a16:creationId xmlns:a16="http://schemas.microsoft.com/office/drawing/2014/main" id="{2C2855BA-6DE6-4ECA-975C-5D1BA851DCFE}"/>
              </a:ext>
            </a:extLst>
          </p:cNvPr>
          <p:cNvGrpSpPr>
            <a:grpSpLocks/>
          </p:cNvGrpSpPr>
          <p:nvPr/>
        </p:nvGrpSpPr>
        <p:grpSpPr bwMode="auto">
          <a:xfrm>
            <a:off x="1873928" y="2077374"/>
            <a:ext cx="3276600" cy="3886200"/>
            <a:chOff x="990600" y="1981200"/>
            <a:chExt cx="3276600" cy="3886200"/>
          </a:xfrm>
        </p:grpSpPr>
        <p:sp>
          <p:nvSpPr>
            <p:cNvPr id="5" name="Flowchart: Magnetic Disk 4">
              <a:extLst>
                <a:ext uri="{FF2B5EF4-FFF2-40B4-BE49-F238E27FC236}">
                  <a16:creationId xmlns:a16="http://schemas.microsoft.com/office/drawing/2014/main" id="{FF4BCA24-B86C-473A-89D0-418551C75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00" y="1981200"/>
              <a:ext cx="3276600" cy="3886200"/>
            </a:xfrm>
            <a:prstGeom prst="flowChartMagneticDisk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6" name="Rounded Rectangle 8">
              <a:extLst>
                <a:ext uri="{FF2B5EF4-FFF2-40B4-BE49-F238E27FC236}">
                  <a16:creationId xmlns:a16="http://schemas.microsoft.com/office/drawing/2014/main" id="{D03451FE-87B1-4717-B595-C675B300DF12}"/>
                </a:ext>
              </a:extLst>
            </p:cNvPr>
            <p:cNvSpPr/>
            <p:nvPr/>
          </p:nvSpPr>
          <p:spPr bwMode="auto">
            <a:xfrm>
              <a:off x="1447800" y="3429000"/>
              <a:ext cx="2286000" cy="609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b"/>
            <a:lstStyle/>
            <a:p>
              <a:pPr>
                <a:defRPr/>
              </a:pPr>
              <a:r>
                <a:rPr lang="en-US" dirty="0">
                  <a:solidFill>
                    <a:schemeClr val="tx1"/>
                  </a:solidFill>
                </a:rPr>
                <a:t>Meta-Data</a:t>
              </a:r>
            </a:p>
          </p:txBody>
        </p:sp>
        <p:sp>
          <p:nvSpPr>
            <p:cNvPr id="7" name="Rounded Rectangle 9">
              <a:extLst>
                <a:ext uri="{FF2B5EF4-FFF2-40B4-BE49-F238E27FC236}">
                  <a16:creationId xmlns:a16="http://schemas.microsoft.com/office/drawing/2014/main" id="{9F0B25B4-9373-4B23-AFCC-7DCE35AC665F}"/>
                </a:ext>
              </a:extLst>
            </p:cNvPr>
            <p:cNvSpPr/>
            <p:nvPr/>
          </p:nvSpPr>
          <p:spPr bwMode="auto">
            <a:xfrm>
              <a:off x="1447800" y="4114800"/>
              <a:ext cx="2286000" cy="12192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b"/>
            <a:lstStyle/>
            <a:p>
              <a:pPr>
                <a:defRPr/>
              </a:pPr>
              <a:r>
                <a:rPr lang="en-US" dirty="0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8" name="TextBox 11">
              <a:extLst>
                <a:ext uri="{FF2B5EF4-FFF2-40B4-BE49-F238E27FC236}">
                  <a16:creationId xmlns:a16="http://schemas.microsoft.com/office/drawing/2014/main" id="{197C773F-2938-4784-AE6A-6F0D051050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438400"/>
              <a:ext cx="105817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Database</a:t>
              </a:r>
            </a:p>
          </p:txBody>
        </p:sp>
      </p:grpSp>
      <p:grpSp>
        <p:nvGrpSpPr>
          <p:cNvPr id="9" name="Group 20">
            <a:extLst>
              <a:ext uri="{FF2B5EF4-FFF2-40B4-BE49-F238E27FC236}">
                <a16:creationId xmlns:a16="http://schemas.microsoft.com/office/drawing/2014/main" id="{FE3A4425-D67B-48F9-A5BA-D2689BD164D5}"/>
              </a:ext>
            </a:extLst>
          </p:cNvPr>
          <p:cNvGrpSpPr>
            <a:grpSpLocks/>
          </p:cNvGrpSpPr>
          <p:nvPr/>
        </p:nvGrpSpPr>
        <p:grpSpPr bwMode="auto">
          <a:xfrm>
            <a:off x="4998128" y="2534573"/>
            <a:ext cx="3505200" cy="2971800"/>
            <a:chOff x="4572000" y="2438400"/>
            <a:chExt cx="3505200" cy="2971800"/>
          </a:xfrm>
        </p:grpSpPr>
        <p:sp>
          <p:nvSpPr>
            <p:cNvPr id="10" name="Rounded Rectangle 13">
              <a:extLst>
                <a:ext uri="{FF2B5EF4-FFF2-40B4-BE49-F238E27FC236}">
                  <a16:creationId xmlns:a16="http://schemas.microsoft.com/office/drawing/2014/main" id="{34CA8956-34C1-453C-A9EA-804041F50712}"/>
                </a:ext>
              </a:extLst>
            </p:cNvPr>
            <p:cNvSpPr/>
            <p:nvPr/>
          </p:nvSpPr>
          <p:spPr bwMode="auto">
            <a:xfrm>
              <a:off x="4800600" y="2438400"/>
              <a:ext cx="2819400" cy="29718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b"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TextBox 14">
              <a:extLst>
                <a:ext uri="{FF2B5EF4-FFF2-40B4-BE49-F238E27FC236}">
                  <a16:creationId xmlns:a16="http://schemas.microsoft.com/office/drawing/2014/main" id="{33EA983E-1D83-458E-B21C-F96CCD721B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2590800"/>
              <a:ext cx="209544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Data-Management</a:t>
              </a:r>
            </a:p>
          </p:txBody>
        </p:sp>
        <p:sp>
          <p:nvSpPr>
            <p:cNvPr id="12" name="Left Arrow 15">
              <a:extLst>
                <a:ext uri="{FF2B5EF4-FFF2-40B4-BE49-F238E27FC236}">
                  <a16:creationId xmlns:a16="http://schemas.microsoft.com/office/drawing/2014/main" id="{A2AF3FE1-F36E-4B26-A0FE-A188CA195FFA}"/>
                </a:ext>
              </a:extLst>
            </p:cNvPr>
            <p:cNvSpPr/>
            <p:nvPr/>
          </p:nvSpPr>
          <p:spPr bwMode="auto">
            <a:xfrm>
              <a:off x="4572000" y="3124200"/>
              <a:ext cx="3429000" cy="1066800"/>
            </a:xfrm>
            <a:prstGeom prst="lef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b"/>
            <a:lstStyle/>
            <a:p>
              <a:pPr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ight Arrow 16">
              <a:extLst>
                <a:ext uri="{FF2B5EF4-FFF2-40B4-BE49-F238E27FC236}">
                  <a16:creationId xmlns:a16="http://schemas.microsoft.com/office/drawing/2014/main" id="{E91E113E-9BB4-4560-B187-0E2456C01667}"/>
                </a:ext>
              </a:extLst>
            </p:cNvPr>
            <p:cNvSpPr/>
            <p:nvPr/>
          </p:nvSpPr>
          <p:spPr bwMode="auto">
            <a:xfrm>
              <a:off x="4572000" y="4191000"/>
              <a:ext cx="3505200" cy="1066800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b"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TextBox 17">
              <a:extLst>
                <a:ext uri="{FF2B5EF4-FFF2-40B4-BE49-F238E27FC236}">
                  <a16:creationId xmlns:a16="http://schemas.microsoft.com/office/drawing/2014/main" id="{21F21746-744A-43D2-A354-1DCF03E44F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5000" y="3505200"/>
              <a:ext cx="108715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Data “In”</a:t>
              </a:r>
            </a:p>
          </p:txBody>
        </p:sp>
        <p:sp>
          <p:nvSpPr>
            <p:cNvPr id="15" name="TextBox 18">
              <a:extLst>
                <a:ext uri="{FF2B5EF4-FFF2-40B4-BE49-F238E27FC236}">
                  <a16:creationId xmlns:a16="http://schemas.microsoft.com/office/drawing/2014/main" id="{54300026-FDE7-4148-9201-35AC4EFB1D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7800" y="4572000"/>
              <a:ext cx="193354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Information “Out”</a:t>
              </a:r>
            </a:p>
          </p:txBody>
        </p:sp>
      </p:grpSp>
      <p:grpSp>
        <p:nvGrpSpPr>
          <p:cNvPr id="16" name="Group 39">
            <a:extLst>
              <a:ext uri="{FF2B5EF4-FFF2-40B4-BE49-F238E27FC236}">
                <a16:creationId xmlns:a16="http://schemas.microsoft.com/office/drawing/2014/main" id="{DAC6F6D4-F43C-4923-872E-737D8FF14217}"/>
              </a:ext>
            </a:extLst>
          </p:cNvPr>
          <p:cNvGrpSpPr>
            <a:grpSpLocks/>
          </p:cNvGrpSpPr>
          <p:nvPr/>
        </p:nvGrpSpPr>
        <p:grpSpPr bwMode="auto">
          <a:xfrm>
            <a:off x="8427128" y="2305974"/>
            <a:ext cx="990600" cy="3048000"/>
            <a:chOff x="7620000" y="2057400"/>
            <a:chExt cx="990600" cy="3048000"/>
          </a:xfrm>
        </p:grpSpPr>
        <p:sp>
          <p:nvSpPr>
            <p:cNvPr id="17" name="Smiley Face 21">
              <a:extLst>
                <a:ext uri="{FF2B5EF4-FFF2-40B4-BE49-F238E27FC236}">
                  <a16:creationId xmlns:a16="http://schemas.microsoft.com/office/drawing/2014/main" id="{5E4579AF-97A0-43DE-87D5-0AD89BCBA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0" y="2057400"/>
              <a:ext cx="990600" cy="990600"/>
            </a:xfrm>
            <a:prstGeom prst="smileyFace">
              <a:avLst>
                <a:gd name="adj" fmla="val 4653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b"/>
            <a:lstStyle/>
            <a:p>
              <a:endParaRPr lang="en-US"/>
            </a:p>
          </p:txBody>
        </p:sp>
        <p:cxnSp>
          <p:nvCxnSpPr>
            <p:cNvPr id="18" name="Straight Connector 23">
              <a:extLst>
                <a:ext uri="{FF2B5EF4-FFF2-40B4-BE49-F238E27FC236}">
                  <a16:creationId xmlns:a16="http://schemas.microsoft.com/office/drawing/2014/main" id="{EBD717A2-59C8-433D-90B8-B97D3A55F79E}"/>
                </a:ext>
              </a:extLst>
            </p:cNvPr>
            <p:cNvCxnSpPr>
              <a:cxnSpLocks noChangeShapeType="1"/>
              <a:stCxn id="17" idx="4"/>
            </p:cNvCxnSpPr>
            <p:nvPr/>
          </p:nvCxnSpPr>
          <p:spPr bwMode="auto">
            <a:xfrm rot="16200000" flipH="1">
              <a:off x="7410450" y="3752850"/>
              <a:ext cx="1447800" cy="381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" name="Straight Connector 24">
              <a:extLst>
                <a:ext uri="{FF2B5EF4-FFF2-40B4-BE49-F238E27FC236}">
                  <a16:creationId xmlns:a16="http://schemas.microsoft.com/office/drawing/2014/main" id="{FC946FD0-B0CA-4297-8157-5947552ABD1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7772400" y="3581400"/>
              <a:ext cx="381000" cy="1524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" name="Straight Connector 28">
              <a:extLst>
                <a:ext uri="{FF2B5EF4-FFF2-40B4-BE49-F238E27FC236}">
                  <a16:creationId xmlns:a16="http://schemas.microsoft.com/office/drawing/2014/main" id="{641A3351-11F8-46E8-8F18-F4240B2CB6D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7658100" y="4610100"/>
              <a:ext cx="609600" cy="3810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" name="Straight Connector 32">
              <a:extLst>
                <a:ext uri="{FF2B5EF4-FFF2-40B4-BE49-F238E27FC236}">
                  <a16:creationId xmlns:a16="http://schemas.microsoft.com/office/drawing/2014/main" id="{0E36D869-FCA0-4696-8309-E49E34CDB7D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8153400" y="3581400"/>
              <a:ext cx="381000" cy="1524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" name="Straight Connector 35">
              <a:extLst>
                <a:ext uri="{FF2B5EF4-FFF2-40B4-BE49-F238E27FC236}">
                  <a16:creationId xmlns:a16="http://schemas.microsoft.com/office/drawing/2014/main" id="{A7641D5E-1BD7-447D-8F8F-574C8836ABD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8039100" y="4610100"/>
              <a:ext cx="609600" cy="3810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23" name="TextBox 40">
            <a:extLst>
              <a:ext uri="{FF2B5EF4-FFF2-40B4-BE49-F238E27FC236}">
                <a16:creationId xmlns:a16="http://schemas.microsoft.com/office/drawing/2014/main" id="{69469759-62B6-4E04-8D9C-F7DFDB54D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0928" y="5430174"/>
            <a:ext cx="11588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End-User</a:t>
            </a:r>
          </a:p>
        </p:txBody>
      </p:sp>
    </p:spTree>
    <p:extLst>
      <p:ext uri="{BB962C8B-B14F-4D97-AF65-F5344CB8AC3E}">
        <p14:creationId xmlns:p14="http://schemas.microsoft.com/office/powerpoint/2010/main" val="3175514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954A83-1BFB-42E8-ABE1-F6284F291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Database Management System</a:t>
            </a:r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Content Placeholder 6" descr="Database">
            <a:extLst>
              <a:ext uri="{FF2B5EF4-FFF2-40B4-BE49-F238E27FC236}">
                <a16:creationId xmlns:a16="http://schemas.microsoft.com/office/drawing/2014/main" id="{45E1EC8C-DB9A-45FB-A2ED-2824D9FDDB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5ACFD4-2C6C-4739-A7D7-39D2F8CC4DA6}"/>
              </a:ext>
            </a:extLst>
          </p:cNvPr>
          <p:cNvSpPr txBox="1"/>
          <p:nvPr/>
        </p:nvSpPr>
        <p:spPr>
          <a:xfrm>
            <a:off x="878139" y="4929264"/>
            <a:ext cx="475380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Software suited to the task </a:t>
            </a:r>
          </a:p>
          <a:p>
            <a:r>
              <a:rPr lang="en-US" sz="3200" dirty="0"/>
              <a:t>of Database Management</a:t>
            </a:r>
          </a:p>
        </p:txBody>
      </p:sp>
    </p:spTree>
    <p:extLst>
      <p:ext uri="{BB962C8B-B14F-4D97-AF65-F5344CB8AC3E}">
        <p14:creationId xmlns:p14="http://schemas.microsoft.com/office/powerpoint/2010/main" val="316034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D74D73-1326-449B-9185-0F7CB568B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/>
              <a:t>Common Features of the DBMS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02B524B-E25E-45D2-AC93-68247ADD0F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7072190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737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C825E93-26F4-4C4F-8DEF-8E273FAAA9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D7886B8-811A-4A2D-B544-005CFA9AD3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193B891-3947-4B4C-B086-5D75A8A5C4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A4B5EA6-D15F-46A0-9A5A-A3F052AE69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EC62522-2146-4265-870B-896D098DEB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251D4BE-DB44-4157-905B-4C83CECF51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595A69D-AC4B-4BDF-A11A-BFF41C5324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FEBE42B-F8B3-4E4E-AFFF-B8DA45F346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2EB3926-4072-4F08-B3FF-9CD9D61C6C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2EB3F6B-3FAF-4B0B-B9B6-6D1FF9C847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9E6784C-373F-4FE4-B0BD-4D11BFDC9B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1B9D7E0-B988-4844-99C2-66C2197EA6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BBB11C8-521C-4945-84C2-B8DB30551A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74C0A08-A80C-4EE9-85DC-D0D2E39BC5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662D335-6A51-44AD-8CC5-CFBE55433F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1BE8729-047F-4ACB-AB95-FDCFF81B9A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7A26C98-FA78-46CC-B9AE-30863E3A4A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849B909-9177-4E17-96B7-066EDB3C35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EC80D1C-B8AD-4E0B-9BFB-D5832B7AF7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B1BA33A-B321-4E04-B8DF-5748FA5EC2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2442785-55B6-4ED2-A432-0F94FA2F76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8101888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DBMS or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11" y="1819469"/>
            <a:ext cx="8729605" cy="50385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Is PostgreSQL </a:t>
            </a:r>
          </a:p>
          <a:p>
            <a:pPr marL="0" indent="0">
              <a:buNone/>
            </a:pPr>
            <a:r>
              <a:rPr lang="en-US" sz="3200" dirty="0">
                <a:hlinkClick r:id="rId3"/>
              </a:rPr>
              <a:t>https://www.postgresql.org/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A database or a DBMS?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157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8101888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DBMS or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11" y="1819469"/>
            <a:ext cx="8729605" cy="50385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Is Square Online Store </a:t>
            </a:r>
            <a:br>
              <a:rPr lang="en-US" sz="3200" dirty="0"/>
            </a:br>
            <a:r>
              <a:rPr lang="en-US" sz="3200" dirty="0">
                <a:hlinkClick r:id="rId3"/>
              </a:rPr>
              <a:t>https://squareup.com/us/en/online-store/sell-now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a database or a DBMS?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3937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8101888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DBMS or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11" y="1819469"/>
            <a:ext cx="8729605" cy="50385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Is Evernote</a:t>
            </a:r>
          </a:p>
          <a:p>
            <a:pPr marL="0" indent="0">
              <a:buNone/>
            </a:pPr>
            <a:r>
              <a:rPr lang="en-US" sz="3200" dirty="0">
                <a:hlinkClick r:id="rId3"/>
              </a:rPr>
              <a:t>https://evernote.com/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a database or a DBMS?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9588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8101888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DBMS or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11" y="1819469"/>
            <a:ext cx="8729605" cy="50385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Is </a:t>
            </a:r>
            <a:r>
              <a:rPr lang="en-US" sz="3200" dirty="0" err="1"/>
              <a:t>MongoDb</a:t>
            </a:r>
            <a:endParaRPr lang="en-US" sz="3200" dirty="0"/>
          </a:p>
          <a:p>
            <a:pPr marL="0" indent="0">
              <a:buNone/>
            </a:pPr>
            <a:r>
              <a:rPr lang="en-US" sz="3200" dirty="0">
                <a:hlinkClick r:id="rId3"/>
              </a:rPr>
              <a:t>https://www.mongodb.com/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a database or a DBMS?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255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49489-9C9F-4446-9970-F07AE4670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Database Defined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EF1873F-2CD4-49B6-BB38-73F37CC60A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3480098"/>
              </p:ext>
            </p:extLst>
          </p:nvPr>
        </p:nvGraphicFramePr>
        <p:xfrm>
          <a:off x="266330" y="1855433"/>
          <a:ext cx="11611992" cy="4321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70411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D745D38-2E81-4BC1-967E-AB2A107543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2EDDD39-102D-4046-BBA9-FB5C3D4D03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F461E4C-10A0-41E1-AA00-DF65B89322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F36E975-48E4-4139-9221-E8ADC746B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3A33B9D-776B-4150-BD19-AD92079917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B708483-ABB1-49D2-A089-3A23F40AC6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70BC1D8-5596-447B-9865-D0FED6B42F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234CF4-802C-4AA1-B540-36C3B838C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800584-727A-48CF-8223-244AD9717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67" y="-1"/>
            <a:ext cx="5038344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A1AC89-0DAA-4485-BE9D-8DBA3E3DF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50" y="1332952"/>
            <a:ext cx="3926898" cy="3921176"/>
          </a:xfrm>
        </p:spPr>
        <p:txBody>
          <a:bodyPr anchor="ctr">
            <a:normAutofit/>
          </a:bodyPr>
          <a:lstStyle/>
          <a:p>
            <a:r>
              <a:rPr lang="en-US" sz="4200"/>
              <a:t>DBMS Implementation Data Models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0CED441-B73B-4907-9AF2-614CEAC6A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A03170C9-14E4-4D47-827E-51518FA9C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757EFF12-1826-499E-94C2-AF4400A66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20CC511B-2DB0-4523-82ED-40CCC5C7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6CB93565-67D6-49DD-8D4E-4685AC81A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AE9D45A7-FFB3-4E69-A4EC-FAA3489B0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A29467A6-0F59-4991-89B5-35408BD725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AA726CA1-9A94-4AF0-B9DD-3572C692A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EB03BD70-FD68-460B-A88B-005DAB5BE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C1040543-6AB1-4FE1-8946-59D0E7BB8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BEEF4851-38D3-48A2-B05D-269771626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DEC37F16-C638-42B2-AA09-CA5142D85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0AC31779-80E9-4BF3-9703-F63FE8094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D71CA5FF-D764-4C4E-8854-E5875684F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81A1FA9D-7285-4D42-ADF3-BC14114B2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A1E40F6A-5F88-46D9-A510-00D54F0B8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938C555D-926A-4092-966E-1BC7E455F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58D049FF-3E13-4E3E-A5BE-CF5253B8E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A16547CF-5B03-4E57-B466-A0FDCECAD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84C012C4-5959-40D5-8A7B-8542BD4B9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8C7DF75A-2C0D-4388-A295-397333ADB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79489-F7FB-41A8-820E-4B69DBE6B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120" y="499833"/>
            <a:ext cx="5100320" cy="558122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Governs how the data are structured are stored within the database itself.</a:t>
            </a:r>
          </a:p>
          <a:p>
            <a:r>
              <a:rPr lang="en-US" sz="2400" dirty="0"/>
              <a:t>Determines the design philosophy, capabilities and limitations.</a:t>
            </a:r>
          </a:p>
          <a:p>
            <a:r>
              <a:rPr lang="en-US" sz="2400" dirty="0"/>
              <a:t>No one model is better than the other. </a:t>
            </a:r>
          </a:p>
          <a:p>
            <a:r>
              <a:rPr lang="en-US" sz="2400" dirty="0"/>
              <a:t>Each have their use cases and common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564670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87FDF-53A0-4DD7-9353-C72748CC4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Implementation Models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FDA7D61-BC12-4878-93F1-F4F36F914B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9247051"/>
              </p:ext>
            </p:extLst>
          </p:nvPr>
        </p:nvGraphicFramePr>
        <p:xfrm>
          <a:off x="1430845" y="1586268"/>
          <a:ext cx="9554547" cy="46048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2455">
                  <a:extLst>
                    <a:ext uri="{9D8B030D-6E8A-4147-A177-3AD203B41FA5}">
                      <a16:colId xmlns:a16="http://schemas.microsoft.com/office/drawing/2014/main" val="3435139139"/>
                    </a:ext>
                  </a:extLst>
                </a:gridCol>
                <a:gridCol w="5086903">
                  <a:extLst>
                    <a:ext uri="{9D8B030D-6E8A-4147-A177-3AD203B41FA5}">
                      <a16:colId xmlns:a16="http://schemas.microsoft.com/office/drawing/2014/main" val="799166196"/>
                    </a:ext>
                  </a:extLst>
                </a:gridCol>
                <a:gridCol w="3185189">
                  <a:extLst>
                    <a:ext uri="{9D8B030D-6E8A-4147-A177-3AD203B41FA5}">
                      <a16:colId xmlns:a16="http://schemas.microsoft.com/office/drawing/2014/main" val="34838095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Name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Description	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Use Cases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80365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Relational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Data are stored in structured tables of rows with metadata defining the columns. Metadata defines how data in tables connect to one another.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Business Applications, Multi-Use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41727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Key-Value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Data are stored under a key. Information can be retrieved by key. Little to no metadata.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Caching, Session Management, Real-Time Data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7917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Document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Structured metadata is stored with data in a document. Like documents are stored in collections.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Content management, Master Data, Search Engines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19636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Graph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Data are structured into nodes, edges and labels. Permits for complex relationships among data.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Hierarchical Data, Networked Data, Social Networks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24518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Column-Oriented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Tabular data structure with data in columns and metadata in the row, a computationally efficient structure for data analytics.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Internet of Things Data, Data Analytics, Data Warehousing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98297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Timeseries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Tabular data structure in time-order. Data are immutable and support high-volume writes.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Internet of Things, Time-oriented analysis and forecasting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6285358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F6C67486-EB27-4444-8711-3EB412380DE4}"/>
              </a:ext>
            </a:extLst>
          </p:cNvPr>
          <p:cNvGrpSpPr/>
          <p:nvPr/>
        </p:nvGrpSpPr>
        <p:grpSpPr>
          <a:xfrm>
            <a:off x="168676" y="2752078"/>
            <a:ext cx="1262169" cy="3439023"/>
            <a:chOff x="168676" y="2752078"/>
            <a:chExt cx="1262169" cy="3439023"/>
          </a:xfrm>
        </p:grpSpPr>
        <p:sp>
          <p:nvSpPr>
            <p:cNvPr id="5" name="Left Brace 4">
              <a:extLst>
                <a:ext uri="{FF2B5EF4-FFF2-40B4-BE49-F238E27FC236}">
                  <a16:creationId xmlns:a16="http://schemas.microsoft.com/office/drawing/2014/main" id="{430A9E89-D7AC-4294-A080-4B25552AE9EB}"/>
                </a:ext>
              </a:extLst>
            </p:cNvPr>
            <p:cNvSpPr/>
            <p:nvPr/>
          </p:nvSpPr>
          <p:spPr>
            <a:xfrm>
              <a:off x="838200" y="2752078"/>
              <a:ext cx="592645" cy="3439023"/>
            </a:xfrm>
            <a:prstGeom prst="leftBrac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3F01F75-1A7D-4AB8-A1A4-6467B04C3C82}"/>
                </a:ext>
              </a:extLst>
            </p:cNvPr>
            <p:cNvSpPr txBox="1"/>
            <p:nvPr/>
          </p:nvSpPr>
          <p:spPr>
            <a:xfrm>
              <a:off x="168676" y="4057094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NoSQL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060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8101888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11" y="1819469"/>
            <a:ext cx="8729605" cy="50385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 err="1"/>
              <a:t>MongoDb</a:t>
            </a:r>
            <a:endParaRPr lang="en-US" sz="3200" dirty="0"/>
          </a:p>
          <a:p>
            <a:pPr marL="0" indent="0">
              <a:buNone/>
            </a:pPr>
            <a:r>
              <a:rPr lang="en-US" sz="3200" dirty="0">
                <a:hlinkClick r:id="rId3"/>
              </a:rPr>
              <a:t>https://www.mongodb.com/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Uses which Implementation Model?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3646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8101888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11" y="1819469"/>
            <a:ext cx="8729605" cy="50385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PostgreSQL</a:t>
            </a:r>
          </a:p>
          <a:p>
            <a:pPr marL="0" indent="0">
              <a:buNone/>
            </a:pPr>
            <a:r>
              <a:rPr lang="en-US" sz="3200" dirty="0">
                <a:hlinkClick r:id="rId3"/>
              </a:rPr>
              <a:t>https://www.postgresql.org/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Uses which Implementation Model?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8023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8101888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11" y="1819469"/>
            <a:ext cx="8729605" cy="50385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Neo4j</a:t>
            </a:r>
          </a:p>
          <a:p>
            <a:pPr marL="0" indent="0">
              <a:buNone/>
            </a:pPr>
            <a:r>
              <a:rPr lang="en-US" sz="3200" dirty="0">
                <a:hlinkClick r:id="rId3"/>
              </a:rPr>
              <a:t>https://neo4j.com/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Uses which Implementation Model?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2879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8101888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11" y="1819469"/>
            <a:ext cx="8729605" cy="50385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Memcached</a:t>
            </a:r>
          </a:p>
          <a:p>
            <a:pPr marL="0" indent="0">
              <a:buNone/>
            </a:pPr>
            <a:r>
              <a:rPr lang="en-US" sz="3200" dirty="0">
                <a:hlinkClick r:id="rId3"/>
              </a:rPr>
              <a:t>https://memcached.org/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Uses which Implementation Model?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420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84C77B-FF54-4813-94E1-23FF8F114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Database Application Development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17864D-E594-4221-9E26-33CED38A7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820705" cy="4351338"/>
          </a:xfrm>
        </p:spPr>
        <p:txBody>
          <a:bodyPr/>
          <a:lstStyle/>
          <a:p>
            <a:r>
              <a:rPr lang="en-US" dirty="0"/>
              <a:t>All applications have data!</a:t>
            </a:r>
          </a:p>
          <a:p>
            <a:r>
              <a:rPr lang="en-US" dirty="0"/>
              <a:t>Using a DBMS makes developing a database-driven application easier.</a:t>
            </a:r>
          </a:p>
          <a:p>
            <a:r>
              <a:rPr lang="en-US" dirty="0"/>
              <a:t>Since the DBMS trivializes data and metadata management.</a:t>
            </a:r>
          </a:p>
          <a:p>
            <a:r>
              <a:rPr lang="en-US" dirty="0"/>
              <a:t>But it starts with a good design.</a:t>
            </a:r>
          </a:p>
          <a:p>
            <a:r>
              <a:rPr lang="en-US" dirty="0"/>
              <a:t>In this course we will learn design principles for creating database applications as well as database development.</a:t>
            </a:r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77022EDC-58DB-44B2-ABE7-71E2729AA3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42880" y="2687262"/>
            <a:ext cx="2136664" cy="213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13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954A83-1BFB-42E8-ABE1-F6284F291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Models</a:t>
            </a: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5ACFD4-2C6C-4739-A7D7-39D2F8CC4DA6}"/>
              </a:ext>
            </a:extLst>
          </p:cNvPr>
          <p:cNvSpPr txBox="1"/>
          <p:nvPr/>
        </p:nvSpPr>
        <p:spPr>
          <a:xfrm>
            <a:off x="878139" y="4929264"/>
            <a:ext cx="57377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Various degrees of </a:t>
            </a:r>
            <a:br>
              <a:rPr lang="en-US" sz="3200" dirty="0"/>
            </a:br>
            <a:r>
              <a:rPr lang="en-US" sz="3200" dirty="0"/>
              <a:t>abstraction of the same database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30242C-00CE-4CF9-A3DA-227214D9D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6656" y="2184901"/>
            <a:ext cx="3134162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30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0FFE82F-54A0-4799-B402-429B0F0B1EDE}"/>
              </a:ext>
            </a:extLst>
          </p:cNvPr>
          <p:cNvGrpSpPr/>
          <p:nvPr/>
        </p:nvGrpSpPr>
        <p:grpSpPr>
          <a:xfrm>
            <a:off x="1978812" y="444618"/>
            <a:ext cx="9504249" cy="1184342"/>
            <a:chOff x="1978812" y="444618"/>
            <a:chExt cx="9504249" cy="1184342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49602C0-C77C-4101-B643-DA24480B1DB0}"/>
                </a:ext>
              </a:extLst>
            </p:cNvPr>
            <p:cNvSpPr/>
            <p:nvPr/>
          </p:nvSpPr>
          <p:spPr>
            <a:xfrm>
              <a:off x="5400341" y="563053"/>
              <a:ext cx="6082720" cy="947475"/>
            </a:xfrm>
            <a:custGeom>
              <a:avLst/>
              <a:gdLst>
                <a:gd name="connsiteX0" fmla="*/ 157915 w 947474"/>
                <a:gd name="connsiteY0" fmla="*/ 0 h 6082719"/>
                <a:gd name="connsiteX1" fmla="*/ 789559 w 947474"/>
                <a:gd name="connsiteY1" fmla="*/ 0 h 6082719"/>
                <a:gd name="connsiteX2" fmla="*/ 947474 w 947474"/>
                <a:gd name="connsiteY2" fmla="*/ 157915 h 6082719"/>
                <a:gd name="connsiteX3" fmla="*/ 947474 w 947474"/>
                <a:gd name="connsiteY3" fmla="*/ 6082719 h 6082719"/>
                <a:gd name="connsiteX4" fmla="*/ 947474 w 947474"/>
                <a:gd name="connsiteY4" fmla="*/ 6082719 h 6082719"/>
                <a:gd name="connsiteX5" fmla="*/ 0 w 947474"/>
                <a:gd name="connsiteY5" fmla="*/ 6082719 h 6082719"/>
                <a:gd name="connsiteX6" fmla="*/ 0 w 947474"/>
                <a:gd name="connsiteY6" fmla="*/ 6082719 h 6082719"/>
                <a:gd name="connsiteX7" fmla="*/ 0 w 947474"/>
                <a:gd name="connsiteY7" fmla="*/ 157915 h 6082719"/>
                <a:gd name="connsiteX8" fmla="*/ 157915 w 947474"/>
                <a:gd name="connsiteY8" fmla="*/ 0 h 6082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47474" h="6082719">
                  <a:moveTo>
                    <a:pt x="947474" y="1013806"/>
                  </a:moveTo>
                  <a:lnTo>
                    <a:pt x="947474" y="5068913"/>
                  </a:lnTo>
                  <a:cubicBezTo>
                    <a:pt x="947474" y="5628821"/>
                    <a:pt x="936461" y="6082716"/>
                    <a:pt x="922876" y="6082716"/>
                  </a:cubicBezTo>
                  <a:lnTo>
                    <a:pt x="0" y="6082716"/>
                  </a:lnTo>
                  <a:lnTo>
                    <a:pt x="0" y="6082716"/>
                  </a:lnTo>
                  <a:lnTo>
                    <a:pt x="0" y="3"/>
                  </a:lnTo>
                  <a:lnTo>
                    <a:pt x="0" y="3"/>
                  </a:lnTo>
                  <a:lnTo>
                    <a:pt x="922876" y="3"/>
                  </a:lnTo>
                  <a:cubicBezTo>
                    <a:pt x="936461" y="3"/>
                    <a:pt x="947474" y="453898"/>
                    <a:pt x="947474" y="1013806"/>
                  </a:cubicBezTo>
                  <a:close/>
                </a:path>
              </a:pathLst>
            </a:custGeom>
          </p:spPr>
          <p:style>
            <a:lnRef idx="2">
              <a:schemeClr val="dk1"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1" tIns="78637" rIns="111022" bIns="78638" numCol="1" spcCol="1270" anchor="ctr" anchorCtr="0">
              <a:noAutofit/>
            </a:bodyPr>
            <a:lstStyle/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700" kern="1200" dirty="0"/>
                <a:t>An abstract representation of the data requirements.</a:t>
              </a:r>
            </a:p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700" kern="1200" dirty="0"/>
                <a:t>No Implementation of the Database Itself; no Implementation Model Selected.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237FFE5-75E0-4B68-B7B4-6E55FBCE3532}"/>
                </a:ext>
              </a:extLst>
            </p:cNvPr>
            <p:cNvSpPr/>
            <p:nvPr/>
          </p:nvSpPr>
          <p:spPr>
            <a:xfrm>
              <a:off x="1978812" y="444618"/>
              <a:ext cx="3421529" cy="1184342"/>
            </a:xfrm>
            <a:custGeom>
              <a:avLst/>
              <a:gdLst>
                <a:gd name="connsiteX0" fmla="*/ 0 w 3421529"/>
                <a:gd name="connsiteY0" fmla="*/ 197394 h 1184342"/>
                <a:gd name="connsiteX1" fmla="*/ 197394 w 3421529"/>
                <a:gd name="connsiteY1" fmla="*/ 0 h 1184342"/>
                <a:gd name="connsiteX2" fmla="*/ 3224135 w 3421529"/>
                <a:gd name="connsiteY2" fmla="*/ 0 h 1184342"/>
                <a:gd name="connsiteX3" fmla="*/ 3421529 w 3421529"/>
                <a:gd name="connsiteY3" fmla="*/ 197394 h 1184342"/>
                <a:gd name="connsiteX4" fmla="*/ 3421529 w 3421529"/>
                <a:gd name="connsiteY4" fmla="*/ 986948 h 1184342"/>
                <a:gd name="connsiteX5" fmla="*/ 3224135 w 3421529"/>
                <a:gd name="connsiteY5" fmla="*/ 1184342 h 1184342"/>
                <a:gd name="connsiteX6" fmla="*/ 197394 w 3421529"/>
                <a:gd name="connsiteY6" fmla="*/ 1184342 h 1184342"/>
                <a:gd name="connsiteX7" fmla="*/ 0 w 3421529"/>
                <a:gd name="connsiteY7" fmla="*/ 986948 h 1184342"/>
                <a:gd name="connsiteX8" fmla="*/ 0 w 3421529"/>
                <a:gd name="connsiteY8" fmla="*/ 197394 h 118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1529" h="1184342">
                  <a:moveTo>
                    <a:pt x="0" y="197394"/>
                  </a:moveTo>
                  <a:cubicBezTo>
                    <a:pt x="0" y="88376"/>
                    <a:pt x="88376" y="0"/>
                    <a:pt x="197394" y="0"/>
                  </a:cubicBezTo>
                  <a:lnTo>
                    <a:pt x="3224135" y="0"/>
                  </a:lnTo>
                  <a:cubicBezTo>
                    <a:pt x="3333153" y="0"/>
                    <a:pt x="3421529" y="88376"/>
                    <a:pt x="3421529" y="197394"/>
                  </a:cubicBezTo>
                  <a:lnTo>
                    <a:pt x="3421529" y="986948"/>
                  </a:lnTo>
                  <a:cubicBezTo>
                    <a:pt x="3421529" y="1095966"/>
                    <a:pt x="3333153" y="1184342"/>
                    <a:pt x="3224135" y="1184342"/>
                  </a:cubicBezTo>
                  <a:lnTo>
                    <a:pt x="197394" y="1184342"/>
                  </a:lnTo>
                  <a:cubicBezTo>
                    <a:pt x="88376" y="1184342"/>
                    <a:pt x="0" y="1095966"/>
                    <a:pt x="0" y="986948"/>
                  </a:cubicBezTo>
                  <a:lnTo>
                    <a:pt x="0" y="197394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style>
            <a:lnRef idx="3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3545" tIns="120680" rIns="183545" bIns="120680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300" kern="1200" dirty="0"/>
                <a:t>Conceptual</a:t>
              </a:r>
              <a:br>
                <a:rPr lang="en-US" sz="3300" kern="1200" dirty="0"/>
              </a:br>
              <a:r>
                <a:rPr lang="en-US" sz="3300" kern="1200" dirty="0"/>
                <a:t>Data Model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8A51EAB-0168-484A-9C63-DDC42F7CA619}"/>
              </a:ext>
            </a:extLst>
          </p:cNvPr>
          <p:cNvGrpSpPr/>
          <p:nvPr/>
        </p:nvGrpSpPr>
        <p:grpSpPr>
          <a:xfrm>
            <a:off x="1978812" y="1688178"/>
            <a:ext cx="9504249" cy="1184342"/>
            <a:chOff x="1978812" y="1688178"/>
            <a:chExt cx="9504249" cy="1184342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30410A5-4A86-42D1-A719-D2B667AE160D}"/>
                </a:ext>
              </a:extLst>
            </p:cNvPr>
            <p:cNvSpPr/>
            <p:nvPr/>
          </p:nvSpPr>
          <p:spPr>
            <a:xfrm>
              <a:off x="5400341" y="1806613"/>
              <a:ext cx="6082720" cy="947475"/>
            </a:xfrm>
            <a:custGeom>
              <a:avLst/>
              <a:gdLst>
                <a:gd name="connsiteX0" fmla="*/ 157915 w 947474"/>
                <a:gd name="connsiteY0" fmla="*/ 0 h 6082719"/>
                <a:gd name="connsiteX1" fmla="*/ 789559 w 947474"/>
                <a:gd name="connsiteY1" fmla="*/ 0 h 6082719"/>
                <a:gd name="connsiteX2" fmla="*/ 947474 w 947474"/>
                <a:gd name="connsiteY2" fmla="*/ 157915 h 6082719"/>
                <a:gd name="connsiteX3" fmla="*/ 947474 w 947474"/>
                <a:gd name="connsiteY3" fmla="*/ 6082719 h 6082719"/>
                <a:gd name="connsiteX4" fmla="*/ 947474 w 947474"/>
                <a:gd name="connsiteY4" fmla="*/ 6082719 h 6082719"/>
                <a:gd name="connsiteX5" fmla="*/ 0 w 947474"/>
                <a:gd name="connsiteY5" fmla="*/ 6082719 h 6082719"/>
                <a:gd name="connsiteX6" fmla="*/ 0 w 947474"/>
                <a:gd name="connsiteY6" fmla="*/ 6082719 h 6082719"/>
                <a:gd name="connsiteX7" fmla="*/ 0 w 947474"/>
                <a:gd name="connsiteY7" fmla="*/ 157915 h 6082719"/>
                <a:gd name="connsiteX8" fmla="*/ 157915 w 947474"/>
                <a:gd name="connsiteY8" fmla="*/ 0 h 6082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47474" h="6082719">
                  <a:moveTo>
                    <a:pt x="947474" y="1013806"/>
                  </a:moveTo>
                  <a:lnTo>
                    <a:pt x="947474" y="5068913"/>
                  </a:lnTo>
                  <a:cubicBezTo>
                    <a:pt x="947474" y="5628821"/>
                    <a:pt x="936461" y="6082716"/>
                    <a:pt x="922876" y="6082716"/>
                  </a:cubicBezTo>
                  <a:lnTo>
                    <a:pt x="0" y="6082716"/>
                  </a:lnTo>
                  <a:lnTo>
                    <a:pt x="0" y="6082716"/>
                  </a:lnTo>
                  <a:lnTo>
                    <a:pt x="0" y="3"/>
                  </a:lnTo>
                  <a:lnTo>
                    <a:pt x="0" y="3"/>
                  </a:lnTo>
                  <a:lnTo>
                    <a:pt x="922876" y="3"/>
                  </a:lnTo>
                  <a:cubicBezTo>
                    <a:pt x="936461" y="3"/>
                    <a:pt x="947474" y="453898"/>
                    <a:pt x="947474" y="1013806"/>
                  </a:cubicBezTo>
                  <a:close/>
                </a:path>
              </a:pathLst>
            </a:custGeom>
          </p:spPr>
          <p:style>
            <a:lnRef idx="2">
              <a:schemeClr val="dk1"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1" tIns="78637" rIns="111022" bIns="78638" numCol="1" spcCol="1270" anchor="ctr" anchorCtr="0">
              <a:noAutofit/>
            </a:bodyPr>
            <a:lstStyle/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700" kern="1200" dirty="0"/>
                <a:t>Mapping of the Conceptual Model to an Implementation Model</a:t>
              </a:r>
            </a:p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700" kern="1200" dirty="0"/>
                <a:t>No Implementation of the Database; Model Selected</a:t>
              </a: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1A3FCBE-FEAC-40E3-AA6A-669EA6169CA3}"/>
                </a:ext>
              </a:extLst>
            </p:cNvPr>
            <p:cNvSpPr/>
            <p:nvPr/>
          </p:nvSpPr>
          <p:spPr>
            <a:xfrm>
              <a:off x="1978812" y="1688178"/>
              <a:ext cx="3421529" cy="1184342"/>
            </a:xfrm>
            <a:custGeom>
              <a:avLst/>
              <a:gdLst>
                <a:gd name="connsiteX0" fmla="*/ 0 w 3421529"/>
                <a:gd name="connsiteY0" fmla="*/ 197394 h 1184342"/>
                <a:gd name="connsiteX1" fmla="*/ 197394 w 3421529"/>
                <a:gd name="connsiteY1" fmla="*/ 0 h 1184342"/>
                <a:gd name="connsiteX2" fmla="*/ 3224135 w 3421529"/>
                <a:gd name="connsiteY2" fmla="*/ 0 h 1184342"/>
                <a:gd name="connsiteX3" fmla="*/ 3421529 w 3421529"/>
                <a:gd name="connsiteY3" fmla="*/ 197394 h 1184342"/>
                <a:gd name="connsiteX4" fmla="*/ 3421529 w 3421529"/>
                <a:gd name="connsiteY4" fmla="*/ 986948 h 1184342"/>
                <a:gd name="connsiteX5" fmla="*/ 3224135 w 3421529"/>
                <a:gd name="connsiteY5" fmla="*/ 1184342 h 1184342"/>
                <a:gd name="connsiteX6" fmla="*/ 197394 w 3421529"/>
                <a:gd name="connsiteY6" fmla="*/ 1184342 h 1184342"/>
                <a:gd name="connsiteX7" fmla="*/ 0 w 3421529"/>
                <a:gd name="connsiteY7" fmla="*/ 986948 h 1184342"/>
                <a:gd name="connsiteX8" fmla="*/ 0 w 3421529"/>
                <a:gd name="connsiteY8" fmla="*/ 197394 h 118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1529" h="1184342">
                  <a:moveTo>
                    <a:pt x="0" y="197394"/>
                  </a:moveTo>
                  <a:cubicBezTo>
                    <a:pt x="0" y="88376"/>
                    <a:pt x="88376" y="0"/>
                    <a:pt x="197394" y="0"/>
                  </a:cubicBezTo>
                  <a:lnTo>
                    <a:pt x="3224135" y="0"/>
                  </a:lnTo>
                  <a:cubicBezTo>
                    <a:pt x="3333153" y="0"/>
                    <a:pt x="3421529" y="88376"/>
                    <a:pt x="3421529" y="197394"/>
                  </a:cubicBezTo>
                  <a:lnTo>
                    <a:pt x="3421529" y="986948"/>
                  </a:lnTo>
                  <a:cubicBezTo>
                    <a:pt x="3421529" y="1095966"/>
                    <a:pt x="3333153" y="1184342"/>
                    <a:pt x="3224135" y="1184342"/>
                  </a:cubicBezTo>
                  <a:lnTo>
                    <a:pt x="197394" y="1184342"/>
                  </a:lnTo>
                  <a:cubicBezTo>
                    <a:pt x="88376" y="1184342"/>
                    <a:pt x="0" y="1095966"/>
                    <a:pt x="0" y="986948"/>
                  </a:cubicBezTo>
                  <a:lnTo>
                    <a:pt x="0" y="197394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style>
            <a:lnRef idx="3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3545" tIns="120680" rIns="183545" bIns="120680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300" kern="1200" dirty="0"/>
                <a:t>Logical</a:t>
              </a:r>
              <a:br>
                <a:rPr lang="en-US" sz="3300" kern="1200" dirty="0"/>
              </a:br>
              <a:r>
                <a:rPr lang="en-US" sz="3300" kern="1200" dirty="0"/>
                <a:t>Data Model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B4111FD-6687-444F-B963-6354A6C222CC}"/>
              </a:ext>
            </a:extLst>
          </p:cNvPr>
          <p:cNvGrpSpPr/>
          <p:nvPr/>
        </p:nvGrpSpPr>
        <p:grpSpPr>
          <a:xfrm>
            <a:off x="1978812" y="2931738"/>
            <a:ext cx="9504249" cy="1184342"/>
            <a:chOff x="1978812" y="2931738"/>
            <a:chExt cx="9504249" cy="1184342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D4408D6-D85D-4E4B-9B39-0B56508DF18E}"/>
                </a:ext>
              </a:extLst>
            </p:cNvPr>
            <p:cNvSpPr/>
            <p:nvPr/>
          </p:nvSpPr>
          <p:spPr>
            <a:xfrm>
              <a:off x="5400341" y="3050172"/>
              <a:ext cx="6082720" cy="947475"/>
            </a:xfrm>
            <a:custGeom>
              <a:avLst/>
              <a:gdLst>
                <a:gd name="connsiteX0" fmla="*/ 157915 w 947474"/>
                <a:gd name="connsiteY0" fmla="*/ 0 h 6082719"/>
                <a:gd name="connsiteX1" fmla="*/ 789559 w 947474"/>
                <a:gd name="connsiteY1" fmla="*/ 0 h 6082719"/>
                <a:gd name="connsiteX2" fmla="*/ 947474 w 947474"/>
                <a:gd name="connsiteY2" fmla="*/ 157915 h 6082719"/>
                <a:gd name="connsiteX3" fmla="*/ 947474 w 947474"/>
                <a:gd name="connsiteY3" fmla="*/ 6082719 h 6082719"/>
                <a:gd name="connsiteX4" fmla="*/ 947474 w 947474"/>
                <a:gd name="connsiteY4" fmla="*/ 6082719 h 6082719"/>
                <a:gd name="connsiteX5" fmla="*/ 0 w 947474"/>
                <a:gd name="connsiteY5" fmla="*/ 6082719 h 6082719"/>
                <a:gd name="connsiteX6" fmla="*/ 0 w 947474"/>
                <a:gd name="connsiteY6" fmla="*/ 6082719 h 6082719"/>
                <a:gd name="connsiteX7" fmla="*/ 0 w 947474"/>
                <a:gd name="connsiteY7" fmla="*/ 157915 h 6082719"/>
                <a:gd name="connsiteX8" fmla="*/ 157915 w 947474"/>
                <a:gd name="connsiteY8" fmla="*/ 0 h 6082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47474" h="6082719">
                  <a:moveTo>
                    <a:pt x="947474" y="1013806"/>
                  </a:moveTo>
                  <a:lnTo>
                    <a:pt x="947474" y="5068913"/>
                  </a:lnTo>
                  <a:cubicBezTo>
                    <a:pt x="947474" y="5628821"/>
                    <a:pt x="936461" y="6082716"/>
                    <a:pt x="922876" y="6082716"/>
                  </a:cubicBezTo>
                  <a:lnTo>
                    <a:pt x="0" y="6082716"/>
                  </a:lnTo>
                  <a:lnTo>
                    <a:pt x="0" y="6082716"/>
                  </a:lnTo>
                  <a:lnTo>
                    <a:pt x="0" y="3"/>
                  </a:lnTo>
                  <a:lnTo>
                    <a:pt x="0" y="3"/>
                  </a:lnTo>
                  <a:lnTo>
                    <a:pt x="922876" y="3"/>
                  </a:lnTo>
                  <a:cubicBezTo>
                    <a:pt x="936461" y="3"/>
                    <a:pt x="947474" y="453898"/>
                    <a:pt x="947474" y="1013806"/>
                  </a:cubicBezTo>
                  <a:close/>
                </a:path>
              </a:pathLst>
            </a:custGeom>
          </p:spPr>
          <p:style>
            <a:lnRef idx="2">
              <a:schemeClr val="dk1"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1" tIns="78637" rIns="111022" bIns="78638" numCol="1" spcCol="1270" anchor="ctr" anchorCtr="0">
              <a:noAutofit/>
            </a:bodyPr>
            <a:lstStyle/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700" kern="1200" dirty="0"/>
                <a:t>The internalized implementation of the database application</a:t>
              </a:r>
            </a:p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700" kern="1200" dirty="0"/>
                <a:t>A DBMS and Implementation Model Selected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76AB412-476C-4DCD-B7BF-EE603A710BC1}"/>
                </a:ext>
              </a:extLst>
            </p:cNvPr>
            <p:cNvSpPr/>
            <p:nvPr/>
          </p:nvSpPr>
          <p:spPr>
            <a:xfrm>
              <a:off x="1978812" y="2931738"/>
              <a:ext cx="3421529" cy="1184342"/>
            </a:xfrm>
            <a:custGeom>
              <a:avLst/>
              <a:gdLst>
                <a:gd name="connsiteX0" fmla="*/ 0 w 3421529"/>
                <a:gd name="connsiteY0" fmla="*/ 197394 h 1184342"/>
                <a:gd name="connsiteX1" fmla="*/ 197394 w 3421529"/>
                <a:gd name="connsiteY1" fmla="*/ 0 h 1184342"/>
                <a:gd name="connsiteX2" fmla="*/ 3224135 w 3421529"/>
                <a:gd name="connsiteY2" fmla="*/ 0 h 1184342"/>
                <a:gd name="connsiteX3" fmla="*/ 3421529 w 3421529"/>
                <a:gd name="connsiteY3" fmla="*/ 197394 h 1184342"/>
                <a:gd name="connsiteX4" fmla="*/ 3421529 w 3421529"/>
                <a:gd name="connsiteY4" fmla="*/ 986948 h 1184342"/>
                <a:gd name="connsiteX5" fmla="*/ 3224135 w 3421529"/>
                <a:gd name="connsiteY5" fmla="*/ 1184342 h 1184342"/>
                <a:gd name="connsiteX6" fmla="*/ 197394 w 3421529"/>
                <a:gd name="connsiteY6" fmla="*/ 1184342 h 1184342"/>
                <a:gd name="connsiteX7" fmla="*/ 0 w 3421529"/>
                <a:gd name="connsiteY7" fmla="*/ 986948 h 1184342"/>
                <a:gd name="connsiteX8" fmla="*/ 0 w 3421529"/>
                <a:gd name="connsiteY8" fmla="*/ 197394 h 118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1529" h="1184342">
                  <a:moveTo>
                    <a:pt x="0" y="197394"/>
                  </a:moveTo>
                  <a:cubicBezTo>
                    <a:pt x="0" y="88376"/>
                    <a:pt x="88376" y="0"/>
                    <a:pt x="197394" y="0"/>
                  </a:cubicBezTo>
                  <a:lnTo>
                    <a:pt x="3224135" y="0"/>
                  </a:lnTo>
                  <a:cubicBezTo>
                    <a:pt x="3333153" y="0"/>
                    <a:pt x="3421529" y="88376"/>
                    <a:pt x="3421529" y="197394"/>
                  </a:cubicBezTo>
                  <a:lnTo>
                    <a:pt x="3421529" y="986948"/>
                  </a:lnTo>
                  <a:cubicBezTo>
                    <a:pt x="3421529" y="1095966"/>
                    <a:pt x="3333153" y="1184342"/>
                    <a:pt x="3224135" y="1184342"/>
                  </a:cubicBezTo>
                  <a:lnTo>
                    <a:pt x="197394" y="1184342"/>
                  </a:lnTo>
                  <a:cubicBezTo>
                    <a:pt x="88376" y="1184342"/>
                    <a:pt x="0" y="1095966"/>
                    <a:pt x="0" y="986948"/>
                  </a:cubicBezTo>
                  <a:lnTo>
                    <a:pt x="0" y="197394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style>
            <a:lnRef idx="3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3545" tIns="120680" rIns="183545" bIns="120680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300" kern="1200" dirty="0"/>
                <a:t>Internal</a:t>
              </a:r>
              <a:br>
                <a:rPr lang="en-US" sz="3300" kern="1200" dirty="0"/>
              </a:br>
              <a:r>
                <a:rPr lang="en-US" sz="3300" kern="1200" dirty="0"/>
                <a:t>Data Model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7E2E4E7-F2B3-4395-9A98-3D16B5779C5E}"/>
              </a:ext>
            </a:extLst>
          </p:cNvPr>
          <p:cNvGrpSpPr/>
          <p:nvPr/>
        </p:nvGrpSpPr>
        <p:grpSpPr>
          <a:xfrm>
            <a:off x="1978812" y="4175298"/>
            <a:ext cx="9504249" cy="1184342"/>
            <a:chOff x="1978812" y="4175298"/>
            <a:chExt cx="9504249" cy="1184342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F4315CE-83F6-4679-8C3B-450C5D01194F}"/>
                </a:ext>
              </a:extLst>
            </p:cNvPr>
            <p:cNvSpPr/>
            <p:nvPr/>
          </p:nvSpPr>
          <p:spPr>
            <a:xfrm>
              <a:off x="5400341" y="4293732"/>
              <a:ext cx="6082720" cy="947475"/>
            </a:xfrm>
            <a:custGeom>
              <a:avLst/>
              <a:gdLst>
                <a:gd name="connsiteX0" fmla="*/ 157915 w 947474"/>
                <a:gd name="connsiteY0" fmla="*/ 0 h 6082719"/>
                <a:gd name="connsiteX1" fmla="*/ 789559 w 947474"/>
                <a:gd name="connsiteY1" fmla="*/ 0 h 6082719"/>
                <a:gd name="connsiteX2" fmla="*/ 947474 w 947474"/>
                <a:gd name="connsiteY2" fmla="*/ 157915 h 6082719"/>
                <a:gd name="connsiteX3" fmla="*/ 947474 w 947474"/>
                <a:gd name="connsiteY3" fmla="*/ 6082719 h 6082719"/>
                <a:gd name="connsiteX4" fmla="*/ 947474 w 947474"/>
                <a:gd name="connsiteY4" fmla="*/ 6082719 h 6082719"/>
                <a:gd name="connsiteX5" fmla="*/ 0 w 947474"/>
                <a:gd name="connsiteY5" fmla="*/ 6082719 h 6082719"/>
                <a:gd name="connsiteX6" fmla="*/ 0 w 947474"/>
                <a:gd name="connsiteY6" fmla="*/ 6082719 h 6082719"/>
                <a:gd name="connsiteX7" fmla="*/ 0 w 947474"/>
                <a:gd name="connsiteY7" fmla="*/ 157915 h 6082719"/>
                <a:gd name="connsiteX8" fmla="*/ 157915 w 947474"/>
                <a:gd name="connsiteY8" fmla="*/ 0 h 6082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47474" h="6082719">
                  <a:moveTo>
                    <a:pt x="947474" y="1013806"/>
                  </a:moveTo>
                  <a:lnTo>
                    <a:pt x="947474" y="5068913"/>
                  </a:lnTo>
                  <a:cubicBezTo>
                    <a:pt x="947474" y="5628821"/>
                    <a:pt x="936461" y="6082716"/>
                    <a:pt x="922876" y="6082716"/>
                  </a:cubicBezTo>
                  <a:lnTo>
                    <a:pt x="0" y="6082716"/>
                  </a:lnTo>
                  <a:lnTo>
                    <a:pt x="0" y="6082716"/>
                  </a:lnTo>
                  <a:lnTo>
                    <a:pt x="0" y="3"/>
                  </a:lnTo>
                  <a:lnTo>
                    <a:pt x="0" y="3"/>
                  </a:lnTo>
                  <a:lnTo>
                    <a:pt x="922876" y="3"/>
                  </a:lnTo>
                  <a:cubicBezTo>
                    <a:pt x="936461" y="3"/>
                    <a:pt x="947474" y="453898"/>
                    <a:pt x="947474" y="1013806"/>
                  </a:cubicBezTo>
                  <a:close/>
                </a:path>
              </a:pathLst>
            </a:custGeom>
          </p:spPr>
          <p:style>
            <a:lnRef idx="2">
              <a:schemeClr val="dk1"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1" tIns="78637" rIns="111022" bIns="78638" numCol="1" spcCol="1270" anchor="ctr" anchorCtr="0">
              <a:noAutofit/>
            </a:bodyPr>
            <a:lstStyle/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700" kern="1200" dirty="0"/>
                <a:t>User’s view of the database application</a:t>
              </a:r>
            </a:p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700" kern="1200" dirty="0"/>
                <a:t>DBMS and Implementation Model Selected, Internal Model implemented.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E01151E-20E7-40C4-8BA6-DDB0F7BD4212}"/>
                </a:ext>
              </a:extLst>
            </p:cNvPr>
            <p:cNvSpPr/>
            <p:nvPr/>
          </p:nvSpPr>
          <p:spPr>
            <a:xfrm>
              <a:off x="1978812" y="4175298"/>
              <a:ext cx="3421529" cy="1184342"/>
            </a:xfrm>
            <a:custGeom>
              <a:avLst/>
              <a:gdLst>
                <a:gd name="connsiteX0" fmla="*/ 0 w 3421529"/>
                <a:gd name="connsiteY0" fmla="*/ 197394 h 1184342"/>
                <a:gd name="connsiteX1" fmla="*/ 197394 w 3421529"/>
                <a:gd name="connsiteY1" fmla="*/ 0 h 1184342"/>
                <a:gd name="connsiteX2" fmla="*/ 3224135 w 3421529"/>
                <a:gd name="connsiteY2" fmla="*/ 0 h 1184342"/>
                <a:gd name="connsiteX3" fmla="*/ 3421529 w 3421529"/>
                <a:gd name="connsiteY3" fmla="*/ 197394 h 1184342"/>
                <a:gd name="connsiteX4" fmla="*/ 3421529 w 3421529"/>
                <a:gd name="connsiteY4" fmla="*/ 986948 h 1184342"/>
                <a:gd name="connsiteX5" fmla="*/ 3224135 w 3421529"/>
                <a:gd name="connsiteY5" fmla="*/ 1184342 h 1184342"/>
                <a:gd name="connsiteX6" fmla="*/ 197394 w 3421529"/>
                <a:gd name="connsiteY6" fmla="*/ 1184342 h 1184342"/>
                <a:gd name="connsiteX7" fmla="*/ 0 w 3421529"/>
                <a:gd name="connsiteY7" fmla="*/ 986948 h 1184342"/>
                <a:gd name="connsiteX8" fmla="*/ 0 w 3421529"/>
                <a:gd name="connsiteY8" fmla="*/ 197394 h 118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1529" h="1184342">
                  <a:moveTo>
                    <a:pt x="0" y="197394"/>
                  </a:moveTo>
                  <a:cubicBezTo>
                    <a:pt x="0" y="88376"/>
                    <a:pt x="88376" y="0"/>
                    <a:pt x="197394" y="0"/>
                  </a:cubicBezTo>
                  <a:lnTo>
                    <a:pt x="3224135" y="0"/>
                  </a:lnTo>
                  <a:cubicBezTo>
                    <a:pt x="3333153" y="0"/>
                    <a:pt x="3421529" y="88376"/>
                    <a:pt x="3421529" y="197394"/>
                  </a:cubicBezTo>
                  <a:lnTo>
                    <a:pt x="3421529" y="986948"/>
                  </a:lnTo>
                  <a:cubicBezTo>
                    <a:pt x="3421529" y="1095966"/>
                    <a:pt x="3333153" y="1184342"/>
                    <a:pt x="3224135" y="1184342"/>
                  </a:cubicBezTo>
                  <a:lnTo>
                    <a:pt x="197394" y="1184342"/>
                  </a:lnTo>
                  <a:cubicBezTo>
                    <a:pt x="88376" y="1184342"/>
                    <a:pt x="0" y="1095966"/>
                    <a:pt x="0" y="986948"/>
                  </a:cubicBezTo>
                  <a:lnTo>
                    <a:pt x="0" y="197394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style>
            <a:lnRef idx="3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3545" tIns="120680" rIns="183545" bIns="120680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300" kern="1200" dirty="0"/>
                <a:t>External</a:t>
              </a:r>
              <a:br>
                <a:rPr lang="en-US" sz="3300" kern="1200" dirty="0"/>
              </a:br>
              <a:r>
                <a:rPr lang="en-US" sz="3300" kern="1200" dirty="0"/>
                <a:t>Data Model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F5B5C9-D12B-47B5-A99B-CCADDD1333E2}"/>
              </a:ext>
            </a:extLst>
          </p:cNvPr>
          <p:cNvGrpSpPr/>
          <p:nvPr/>
        </p:nvGrpSpPr>
        <p:grpSpPr>
          <a:xfrm>
            <a:off x="1978812" y="5418858"/>
            <a:ext cx="9504249" cy="1184342"/>
            <a:chOff x="1978812" y="5418858"/>
            <a:chExt cx="9504249" cy="1184342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C966C2F-47A8-4A8A-975F-4E72A4F48912}"/>
                </a:ext>
              </a:extLst>
            </p:cNvPr>
            <p:cNvSpPr/>
            <p:nvPr/>
          </p:nvSpPr>
          <p:spPr>
            <a:xfrm>
              <a:off x="5400341" y="5537292"/>
              <a:ext cx="6082720" cy="947475"/>
            </a:xfrm>
            <a:custGeom>
              <a:avLst/>
              <a:gdLst>
                <a:gd name="connsiteX0" fmla="*/ 157915 w 947474"/>
                <a:gd name="connsiteY0" fmla="*/ 0 h 6082719"/>
                <a:gd name="connsiteX1" fmla="*/ 789559 w 947474"/>
                <a:gd name="connsiteY1" fmla="*/ 0 h 6082719"/>
                <a:gd name="connsiteX2" fmla="*/ 947474 w 947474"/>
                <a:gd name="connsiteY2" fmla="*/ 157915 h 6082719"/>
                <a:gd name="connsiteX3" fmla="*/ 947474 w 947474"/>
                <a:gd name="connsiteY3" fmla="*/ 6082719 h 6082719"/>
                <a:gd name="connsiteX4" fmla="*/ 947474 w 947474"/>
                <a:gd name="connsiteY4" fmla="*/ 6082719 h 6082719"/>
                <a:gd name="connsiteX5" fmla="*/ 0 w 947474"/>
                <a:gd name="connsiteY5" fmla="*/ 6082719 h 6082719"/>
                <a:gd name="connsiteX6" fmla="*/ 0 w 947474"/>
                <a:gd name="connsiteY6" fmla="*/ 6082719 h 6082719"/>
                <a:gd name="connsiteX7" fmla="*/ 0 w 947474"/>
                <a:gd name="connsiteY7" fmla="*/ 157915 h 6082719"/>
                <a:gd name="connsiteX8" fmla="*/ 157915 w 947474"/>
                <a:gd name="connsiteY8" fmla="*/ 0 h 6082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47474" h="6082719">
                  <a:moveTo>
                    <a:pt x="947474" y="1013806"/>
                  </a:moveTo>
                  <a:lnTo>
                    <a:pt x="947474" y="5068913"/>
                  </a:lnTo>
                  <a:cubicBezTo>
                    <a:pt x="947474" y="5628821"/>
                    <a:pt x="936461" y="6082716"/>
                    <a:pt x="922876" y="6082716"/>
                  </a:cubicBezTo>
                  <a:lnTo>
                    <a:pt x="0" y="6082716"/>
                  </a:lnTo>
                  <a:lnTo>
                    <a:pt x="0" y="6082716"/>
                  </a:lnTo>
                  <a:lnTo>
                    <a:pt x="0" y="3"/>
                  </a:lnTo>
                  <a:lnTo>
                    <a:pt x="0" y="3"/>
                  </a:lnTo>
                  <a:lnTo>
                    <a:pt x="922876" y="3"/>
                  </a:lnTo>
                  <a:cubicBezTo>
                    <a:pt x="936461" y="3"/>
                    <a:pt x="947474" y="453898"/>
                    <a:pt x="947474" y="1013806"/>
                  </a:cubicBezTo>
                  <a:close/>
                </a:path>
              </a:pathLst>
            </a:custGeom>
          </p:spPr>
          <p:style>
            <a:lnRef idx="2">
              <a:schemeClr val="dk1"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1" tIns="78637" rIns="111022" bIns="78638" numCol="1" spcCol="1270" anchor="ctr" anchorCtr="0">
              <a:noAutofit/>
            </a:bodyPr>
            <a:lstStyle/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700" kern="1200" dirty="0"/>
                <a:t>How the Internal/External Model is stored by the DBMS and Operating System.</a:t>
              </a:r>
            </a:p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700" kern="1200" dirty="0"/>
                <a:t>All aspects of the database are an implementation.</a:t>
              </a: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BB7617D-5F63-4C16-A0B5-6FF1324DD0C6}"/>
                </a:ext>
              </a:extLst>
            </p:cNvPr>
            <p:cNvSpPr/>
            <p:nvPr/>
          </p:nvSpPr>
          <p:spPr>
            <a:xfrm>
              <a:off x="1978812" y="5418858"/>
              <a:ext cx="3421529" cy="1184342"/>
            </a:xfrm>
            <a:custGeom>
              <a:avLst/>
              <a:gdLst>
                <a:gd name="connsiteX0" fmla="*/ 0 w 3421529"/>
                <a:gd name="connsiteY0" fmla="*/ 197394 h 1184342"/>
                <a:gd name="connsiteX1" fmla="*/ 197394 w 3421529"/>
                <a:gd name="connsiteY1" fmla="*/ 0 h 1184342"/>
                <a:gd name="connsiteX2" fmla="*/ 3224135 w 3421529"/>
                <a:gd name="connsiteY2" fmla="*/ 0 h 1184342"/>
                <a:gd name="connsiteX3" fmla="*/ 3421529 w 3421529"/>
                <a:gd name="connsiteY3" fmla="*/ 197394 h 1184342"/>
                <a:gd name="connsiteX4" fmla="*/ 3421529 w 3421529"/>
                <a:gd name="connsiteY4" fmla="*/ 986948 h 1184342"/>
                <a:gd name="connsiteX5" fmla="*/ 3224135 w 3421529"/>
                <a:gd name="connsiteY5" fmla="*/ 1184342 h 1184342"/>
                <a:gd name="connsiteX6" fmla="*/ 197394 w 3421529"/>
                <a:gd name="connsiteY6" fmla="*/ 1184342 h 1184342"/>
                <a:gd name="connsiteX7" fmla="*/ 0 w 3421529"/>
                <a:gd name="connsiteY7" fmla="*/ 986948 h 1184342"/>
                <a:gd name="connsiteX8" fmla="*/ 0 w 3421529"/>
                <a:gd name="connsiteY8" fmla="*/ 197394 h 118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1529" h="1184342">
                  <a:moveTo>
                    <a:pt x="0" y="197394"/>
                  </a:moveTo>
                  <a:cubicBezTo>
                    <a:pt x="0" y="88376"/>
                    <a:pt x="88376" y="0"/>
                    <a:pt x="197394" y="0"/>
                  </a:cubicBezTo>
                  <a:lnTo>
                    <a:pt x="3224135" y="0"/>
                  </a:lnTo>
                  <a:cubicBezTo>
                    <a:pt x="3333153" y="0"/>
                    <a:pt x="3421529" y="88376"/>
                    <a:pt x="3421529" y="197394"/>
                  </a:cubicBezTo>
                  <a:lnTo>
                    <a:pt x="3421529" y="986948"/>
                  </a:lnTo>
                  <a:cubicBezTo>
                    <a:pt x="3421529" y="1095966"/>
                    <a:pt x="3333153" y="1184342"/>
                    <a:pt x="3224135" y="1184342"/>
                  </a:cubicBezTo>
                  <a:lnTo>
                    <a:pt x="197394" y="1184342"/>
                  </a:lnTo>
                  <a:cubicBezTo>
                    <a:pt x="88376" y="1184342"/>
                    <a:pt x="0" y="1095966"/>
                    <a:pt x="0" y="986948"/>
                  </a:cubicBezTo>
                  <a:lnTo>
                    <a:pt x="0" y="197394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style>
            <a:lnRef idx="3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3545" tIns="120680" rIns="183545" bIns="120680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300" kern="1200" dirty="0"/>
                <a:t>Physical</a:t>
              </a:r>
              <a:br>
                <a:rPr lang="en-US" sz="3300" kern="1200" dirty="0"/>
              </a:br>
              <a:r>
                <a:rPr lang="en-US" sz="3300" kern="1200" dirty="0"/>
                <a:t>Data Model</a:t>
              </a:r>
            </a:p>
          </p:txBody>
        </p:sp>
      </p:grpSp>
      <p:sp>
        <p:nvSpPr>
          <p:cNvPr id="5" name="Arrow: Down 4">
            <a:extLst>
              <a:ext uri="{FF2B5EF4-FFF2-40B4-BE49-F238E27FC236}">
                <a16:creationId xmlns:a16="http://schemas.microsoft.com/office/drawing/2014/main" id="{5AEB428D-29C8-4221-855D-8E1B8AADC739}"/>
              </a:ext>
            </a:extLst>
          </p:cNvPr>
          <p:cNvSpPr/>
          <p:nvPr/>
        </p:nvSpPr>
        <p:spPr>
          <a:xfrm>
            <a:off x="467591" y="444618"/>
            <a:ext cx="1298864" cy="6164000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301344-324E-42EF-A9EF-03C9CB1B853B}"/>
              </a:ext>
            </a:extLst>
          </p:cNvPr>
          <p:cNvSpPr/>
          <p:nvPr/>
        </p:nvSpPr>
        <p:spPr>
          <a:xfrm>
            <a:off x="467591" y="831273"/>
            <a:ext cx="1298864" cy="540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Abstract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84ACCB-147E-4B2F-BF86-8C0E5AC41609}"/>
              </a:ext>
            </a:extLst>
          </p:cNvPr>
          <p:cNvSpPr/>
          <p:nvPr/>
        </p:nvSpPr>
        <p:spPr>
          <a:xfrm>
            <a:off x="467591" y="5186558"/>
            <a:ext cx="1298864" cy="540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Concrete</a:t>
            </a:r>
          </a:p>
        </p:txBody>
      </p:sp>
    </p:spTree>
    <p:extLst>
      <p:ext uri="{BB962C8B-B14F-4D97-AF65-F5344CB8AC3E}">
        <p14:creationId xmlns:p14="http://schemas.microsoft.com/office/powerpoint/2010/main" val="2143076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881FD-0FF8-4E16-BE7E-FD57BEBBA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Models, An Example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4286793-FEC1-48F2-AFC5-2A4CD955B451}"/>
              </a:ext>
            </a:extLst>
          </p:cNvPr>
          <p:cNvGrpSpPr/>
          <p:nvPr/>
        </p:nvGrpSpPr>
        <p:grpSpPr>
          <a:xfrm>
            <a:off x="499969" y="1817324"/>
            <a:ext cx="1378592" cy="1803634"/>
            <a:chOff x="738230" y="1140898"/>
            <a:chExt cx="1378592" cy="180363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A090E9B-25AC-421E-90C1-011C0A3EEE9A}"/>
                </a:ext>
              </a:extLst>
            </p:cNvPr>
            <p:cNvSpPr/>
            <p:nvPr/>
          </p:nvSpPr>
          <p:spPr>
            <a:xfrm>
              <a:off x="738230" y="1602293"/>
              <a:ext cx="1378591" cy="13422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br>
                <a:rPr lang="en-US" dirty="0"/>
              </a:br>
              <a:r>
                <a:rPr lang="en-US" b="1" u="sng" dirty="0"/>
                <a:t>Customer</a:t>
              </a:r>
            </a:p>
            <a:p>
              <a:r>
                <a:rPr lang="en-US" dirty="0"/>
                <a:t>Name</a:t>
              </a:r>
            </a:p>
            <a:p>
              <a:r>
                <a:rPr lang="en-US" dirty="0"/>
                <a:t>Email</a:t>
              </a:r>
            </a:p>
            <a:p>
              <a:r>
                <a:rPr lang="en-US" dirty="0"/>
                <a:t>Phone</a:t>
              </a:r>
            </a:p>
            <a:p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CA4E738-B473-4ECB-9186-580A31F7DEEC}"/>
                </a:ext>
              </a:extLst>
            </p:cNvPr>
            <p:cNvSpPr/>
            <p:nvPr/>
          </p:nvSpPr>
          <p:spPr>
            <a:xfrm>
              <a:off x="738231" y="1140898"/>
              <a:ext cx="1378591" cy="46139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Conceptual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8469CD7-DC28-4C7A-A60B-BE27B7E2F943}"/>
              </a:ext>
            </a:extLst>
          </p:cNvPr>
          <p:cNvGrpSpPr/>
          <p:nvPr/>
        </p:nvGrpSpPr>
        <p:grpSpPr>
          <a:xfrm>
            <a:off x="2024668" y="1825716"/>
            <a:ext cx="1378591" cy="2925662"/>
            <a:chOff x="621483" y="3384958"/>
            <a:chExt cx="1378591" cy="292566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B6CF9E0-6513-4E2E-B01B-8BFF4461B8D5}"/>
                </a:ext>
              </a:extLst>
            </p:cNvPr>
            <p:cNvSpPr/>
            <p:nvPr/>
          </p:nvSpPr>
          <p:spPr>
            <a:xfrm>
              <a:off x="621483" y="3869423"/>
              <a:ext cx="1378591" cy="24411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br>
                <a:rPr lang="en-US" dirty="0"/>
              </a:br>
              <a:r>
                <a:rPr lang="en-US" b="1" u="sng" dirty="0"/>
                <a:t>Customers</a:t>
              </a:r>
            </a:p>
            <a:p>
              <a:r>
                <a:rPr lang="en-US" i="1" dirty="0"/>
                <a:t>ID</a:t>
              </a:r>
            </a:p>
            <a:p>
              <a:r>
                <a:rPr lang="en-US" dirty="0"/>
                <a:t>First Name</a:t>
              </a:r>
            </a:p>
            <a:p>
              <a:r>
                <a:rPr lang="en-US" dirty="0"/>
                <a:t>Last Name</a:t>
              </a:r>
            </a:p>
            <a:p>
              <a:r>
                <a:rPr lang="en-US" dirty="0"/>
                <a:t>Email</a:t>
              </a:r>
            </a:p>
            <a:p>
              <a:r>
                <a:rPr lang="en-US" dirty="0"/>
                <a:t>Phone</a:t>
              </a:r>
            </a:p>
            <a:p>
              <a:r>
                <a:rPr lang="en-US" i="1" dirty="0"/>
                <a:t>Created On</a:t>
              </a:r>
            </a:p>
            <a:p>
              <a:r>
                <a:rPr lang="en-US" i="1" dirty="0"/>
                <a:t>Last Update</a:t>
              </a:r>
            </a:p>
            <a:p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8758D9-0B2C-4C61-8EDE-F2261E099E5E}"/>
                </a:ext>
              </a:extLst>
            </p:cNvPr>
            <p:cNvSpPr/>
            <p:nvPr/>
          </p:nvSpPr>
          <p:spPr>
            <a:xfrm>
              <a:off x="621483" y="3384958"/>
              <a:ext cx="1378591" cy="46139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Logical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EC1C2A3-69E7-4B0E-AF4A-661C63C18E75}"/>
              </a:ext>
            </a:extLst>
          </p:cNvPr>
          <p:cNvGrpSpPr/>
          <p:nvPr/>
        </p:nvGrpSpPr>
        <p:grpSpPr>
          <a:xfrm>
            <a:off x="3549365" y="1821522"/>
            <a:ext cx="2766972" cy="2944533"/>
            <a:chOff x="4002944" y="549479"/>
            <a:chExt cx="2766972" cy="294453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934C17A-6CAA-40D0-A64A-ACA6F79A90AA}"/>
                </a:ext>
              </a:extLst>
            </p:cNvPr>
            <p:cNvSpPr/>
            <p:nvPr/>
          </p:nvSpPr>
          <p:spPr>
            <a:xfrm>
              <a:off x="4002945" y="1052815"/>
              <a:ext cx="2766971" cy="24411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400" dirty="0">
                  <a:latin typeface="Consolas" panose="020B0609020204030204" pitchFamily="49" charset="0"/>
                </a:rPr>
                <a:t>create table </a:t>
              </a:r>
              <a:r>
                <a:rPr lang="en-US" sz="1400" b="1" u="sng" dirty="0">
                  <a:latin typeface="Consolas" panose="020B0609020204030204" pitchFamily="49" charset="0"/>
                </a:rPr>
                <a:t>customers</a:t>
              </a:r>
              <a:r>
                <a:rPr lang="en-US" sz="1400" dirty="0">
                  <a:latin typeface="Consolas" panose="020B0609020204030204" pitchFamily="49" charset="0"/>
                </a:rPr>
                <a:t> (</a:t>
              </a:r>
            </a:p>
            <a:p>
              <a:r>
                <a:rPr lang="en-US" sz="1400" dirty="0">
                  <a:latin typeface="Consolas" panose="020B0609020204030204" pitchFamily="49" charset="0"/>
                </a:rPr>
                <a:t>  id int identity</a:t>
              </a:r>
            </a:p>
            <a:p>
              <a:r>
                <a:rPr lang="en-US" sz="1400" dirty="0">
                  <a:latin typeface="Consolas" panose="020B0609020204030204" pitchFamily="49" charset="0"/>
                </a:rPr>
                <a:t>  primary key,</a:t>
              </a:r>
            </a:p>
            <a:p>
              <a:r>
                <a:rPr lang="en-US" sz="1400" dirty="0">
                  <a:latin typeface="Consolas" panose="020B0609020204030204" pitchFamily="49" charset="0"/>
                </a:rPr>
                <a:t>  </a:t>
              </a:r>
              <a:r>
                <a:rPr lang="en-US" sz="1400" dirty="0" err="1">
                  <a:latin typeface="Consolas" panose="020B0609020204030204" pitchFamily="49" charset="0"/>
                </a:rPr>
                <a:t>first_name</a:t>
              </a:r>
              <a:r>
                <a:rPr lang="en-US" sz="1400" dirty="0">
                  <a:latin typeface="Consolas" panose="020B0609020204030204" pitchFamily="49" charset="0"/>
                </a:rPr>
                <a:t> varchar(50),</a:t>
              </a:r>
            </a:p>
            <a:p>
              <a:r>
                <a:rPr lang="en-US" sz="1400" dirty="0">
                  <a:latin typeface="Consolas" panose="020B0609020204030204" pitchFamily="49" charset="0"/>
                </a:rPr>
                <a:t>  </a:t>
              </a:r>
              <a:r>
                <a:rPr lang="en-US" sz="1400" dirty="0" err="1">
                  <a:latin typeface="Consolas" panose="020B0609020204030204" pitchFamily="49" charset="0"/>
                </a:rPr>
                <a:t>last_name</a:t>
              </a:r>
              <a:r>
                <a:rPr lang="en-US" sz="1400" dirty="0">
                  <a:latin typeface="Consolas" panose="020B0609020204030204" pitchFamily="49" charset="0"/>
                </a:rPr>
                <a:t> varchar(50),</a:t>
              </a:r>
              <a:br>
                <a:rPr lang="en-US" sz="1400" dirty="0">
                  <a:latin typeface="Consolas" panose="020B0609020204030204" pitchFamily="49" charset="0"/>
                </a:rPr>
              </a:br>
              <a:r>
                <a:rPr lang="en-US" sz="1400" dirty="0">
                  <a:latin typeface="Consolas" panose="020B0609020204030204" pitchFamily="49" charset="0"/>
                </a:rPr>
                <a:t>  email varchar(100),</a:t>
              </a:r>
            </a:p>
            <a:p>
              <a:r>
                <a:rPr lang="en-US" sz="1400" dirty="0">
                  <a:latin typeface="Consolas" panose="020B0609020204030204" pitchFamily="49" charset="0"/>
                </a:rPr>
                <a:t>  phone char(10),</a:t>
              </a:r>
            </a:p>
            <a:p>
              <a:r>
                <a:rPr lang="en-US" sz="1400" dirty="0">
                  <a:latin typeface="Consolas" panose="020B0609020204030204" pitchFamily="49" charset="0"/>
                </a:rPr>
                <a:t>  </a:t>
              </a:r>
              <a:r>
                <a:rPr lang="en-US" sz="1400" dirty="0" err="1">
                  <a:latin typeface="Consolas" panose="020B0609020204030204" pitchFamily="49" charset="0"/>
                </a:rPr>
                <a:t>created_on</a:t>
              </a:r>
              <a:r>
                <a:rPr lang="en-US" sz="1400" dirty="0">
                  <a:latin typeface="Consolas" panose="020B0609020204030204" pitchFamily="49" charset="0"/>
                </a:rPr>
                <a:t> datetime,</a:t>
              </a:r>
            </a:p>
            <a:p>
              <a:r>
                <a:rPr lang="en-US" sz="1400" dirty="0">
                  <a:latin typeface="Consolas" panose="020B0609020204030204" pitchFamily="49" charset="0"/>
                </a:rPr>
                <a:t>  </a:t>
              </a:r>
              <a:r>
                <a:rPr lang="en-US" sz="1400" dirty="0" err="1">
                  <a:latin typeface="Consolas" panose="020B0609020204030204" pitchFamily="49" charset="0"/>
                </a:rPr>
                <a:t>last_update</a:t>
              </a:r>
              <a:r>
                <a:rPr lang="en-US" sz="1400" dirty="0">
                  <a:latin typeface="Consolas" panose="020B0609020204030204" pitchFamily="49" charset="0"/>
                </a:rPr>
                <a:t> datetime</a:t>
              </a:r>
            </a:p>
            <a:p>
              <a:r>
                <a:rPr lang="en-US" sz="1400" dirty="0">
                  <a:latin typeface="Consolas" panose="020B0609020204030204" pitchFamily="49" charset="0"/>
                </a:rPr>
                <a:t>)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FFDD8B9-8C33-46C2-8209-FD365F88B1AA}"/>
                </a:ext>
              </a:extLst>
            </p:cNvPr>
            <p:cNvSpPr/>
            <p:nvPr/>
          </p:nvSpPr>
          <p:spPr>
            <a:xfrm>
              <a:off x="4002944" y="549479"/>
              <a:ext cx="2766971" cy="48656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Internal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18C4E96-1EB0-4E11-A48F-6085470B7C9D}"/>
              </a:ext>
            </a:extLst>
          </p:cNvPr>
          <p:cNvGrpSpPr/>
          <p:nvPr/>
        </p:nvGrpSpPr>
        <p:grpSpPr>
          <a:xfrm>
            <a:off x="6462442" y="1817324"/>
            <a:ext cx="2505514" cy="2428616"/>
            <a:chOff x="4002945" y="3921850"/>
            <a:chExt cx="2505514" cy="242861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29F372-2AC6-4F8B-8B36-625990FDC6E7}"/>
                </a:ext>
              </a:extLst>
            </p:cNvPr>
            <p:cNvSpPr/>
            <p:nvPr/>
          </p:nvSpPr>
          <p:spPr>
            <a:xfrm>
              <a:off x="4002945" y="4408411"/>
              <a:ext cx="2505514" cy="19420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400" dirty="0">
                  <a:latin typeface="Consolas" panose="020B0609020204030204" pitchFamily="49" charset="0"/>
                </a:rPr>
                <a:t>create view v_customers </a:t>
              </a:r>
              <a:br>
                <a:rPr lang="en-US" sz="1400" dirty="0">
                  <a:latin typeface="Consolas" panose="020B0609020204030204" pitchFamily="49" charset="0"/>
                </a:rPr>
              </a:br>
              <a:r>
                <a:rPr lang="en-US" sz="1400" dirty="0">
                  <a:latin typeface="Consolas" panose="020B0609020204030204" pitchFamily="49" charset="0"/>
                </a:rPr>
                <a:t>as</a:t>
              </a:r>
              <a:br>
                <a:rPr lang="en-US" sz="1400" dirty="0">
                  <a:latin typeface="Consolas" panose="020B0609020204030204" pitchFamily="49" charset="0"/>
                </a:rPr>
              </a:br>
              <a:r>
                <a:rPr lang="en-US" sz="1400" dirty="0">
                  <a:latin typeface="Consolas" panose="020B0609020204030204" pitchFamily="49" charset="0"/>
                </a:rPr>
                <a:t>  select </a:t>
              </a:r>
              <a:br>
                <a:rPr lang="en-US" sz="1400" dirty="0">
                  <a:latin typeface="Consolas" panose="020B0609020204030204" pitchFamily="49" charset="0"/>
                </a:rPr>
              </a:br>
              <a:r>
                <a:rPr lang="en-US" sz="1400" dirty="0">
                  <a:latin typeface="Consolas" panose="020B0609020204030204" pitchFamily="49" charset="0"/>
                </a:rPr>
                <a:t>    first_name + ' ‘</a:t>
              </a:r>
              <a:br>
                <a:rPr lang="en-US" sz="1400" dirty="0">
                  <a:latin typeface="Consolas" panose="020B0609020204030204" pitchFamily="49" charset="0"/>
                </a:rPr>
              </a:br>
              <a:r>
                <a:rPr lang="en-US" sz="1400" dirty="0">
                  <a:latin typeface="Consolas" panose="020B0609020204030204" pitchFamily="49" charset="0"/>
                </a:rPr>
                <a:t>    last_name as name,</a:t>
              </a:r>
              <a:br>
                <a:rPr lang="en-US" sz="1400" dirty="0">
                  <a:latin typeface="Consolas" panose="020B0609020204030204" pitchFamily="49" charset="0"/>
                </a:rPr>
              </a:br>
              <a:r>
                <a:rPr lang="en-US" sz="1400" dirty="0">
                  <a:latin typeface="Consolas" panose="020B0609020204030204" pitchFamily="49" charset="0"/>
                </a:rPr>
                <a:t>    email, </a:t>
              </a:r>
            </a:p>
            <a:p>
              <a:r>
                <a:rPr lang="en-US" sz="1400" dirty="0">
                  <a:latin typeface="Consolas" panose="020B0609020204030204" pitchFamily="49" charset="0"/>
                </a:rPr>
                <a:t>    phone</a:t>
              </a:r>
              <a:br>
                <a:rPr lang="en-US" sz="1400" dirty="0">
                  <a:latin typeface="Consolas" panose="020B0609020204030204" pitchFamily="49" charset="0"/>
                </a:rPr>
              </a:br>
              <a:r>
                <a:rPr lang="en-US" sz="1400" dirty="0">
                  <a:latin typeface="Consolas" panose="020B0609020204030204" pitchFamily="49" charset="0"/>
                </a:rPr>
                <a:t>  from </a:t>
              </a:r>
              <a:r>
                <a:rPr lang="en-US" sz="1400" b="1" u="sng" dirty="0">
                  <a:latin typeface="Consolas" panose="020B0609020204030204" pitchFamily="49" charset="0"/>
                </a:rPr>
                <a:t>customers</a:t>
              </a:r>
            </a:p>
            <a:p>
              <a:r>
                <a:rPr lang="en-US" sz="1400" dirty="0">
                  <a:latin typeface="Consolas" panose="020B0609020204030204" pitchFamily="49" charset="0"/>
                </a:rPr>
                <a:t> 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1941D2-3290-4376-AC01-1A1D6FB53722}"/>
                </a:ext>
              </a:extLst>
            </p:cNvPr>
            <p:cNvSpPr/>
            <p:nvPr/>
          </p:nvSpPr>
          <p:spPr>
            <a:xfrm>
              <a:off x="4002945" y="3921850"/>
              <a:ext cx="2505514" cy="48656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External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86CFFDA-2835-46E9-9062-3C2E607CA787}"/>
              </a:ext>
            </a:extLst>
          </p:cNvPr>
          <p:cNvGrpSpPr/>
          <p:nvPr/>
        </p:nvGrpSpPr>
        <p:grpSpPr>
          <a:xfrm>
            <a:off x="9114061" y="1817324"/>
            <a:ext cx="2671897" cy="3170346"/>
            <a:chOff x="8394582" y="3354895"/>
            <a:chExt cx="2671897" cy="317034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1851147-9710-4613-A973-DDF5C3DB9580}"/>
                </a:ext>
              </a:extLst>
            </p:cNvPr>
            <p:cNvSpPr/>
            <p:nvPr/>
          </p:nvSpPr>
          <p:spPr>
            <a:xfrm>
              <a:off x="8394583" y="3846353"/>
              <a:ext cx="2671896" cy="26788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400" dirty="0">
                  <a:latin typeface="Consolas" panose="020B0609020204030204" pitchFamily="49" charset="0"/>
                </a:rPr>
                <a:t>create unique index </a:t>
              </a:r>
              <a:br>
                <a:rPr lang="en-US" sz="1400" dirty="0">
                  <a:latin typeface="Consolas" panose="020B0609020204030204" pitchFamily="49" charset="0"/>
                </a:rPr>
              </a:br>
              <a:r>
                <a:rPr lang="en-US" sz="1400" dirty="0">
                  <a:latin typeface="Consolas" panose="020B0609020204030204" pitchFamily="49" charset="0"/>
                </a:rPr>
                <a:t>  </a:t>
              </a:r>
              <a:r>
                <a:rPr lang="en-US" sz="1400" dirty="0" err="1">
                  <a:latin typeface="Consolas" panose="020B0609020204030204" pitchFamily="49" charset="0"/>
                </a:rPr>
                <a:t>ix_customers_email</a:t>
              </a:r>
              <a:br>
                <a:rPr lang="en-US" sz="1400" dirty="0">
                  <a:latin typeface="Consolas" panose="020B0609020204030204" pitchFamily="49" charset="0"/>
                </a:rPr>
              </a:br>
              <a:r>
                <a:rPr lang="en-US" sz="1400" dirty="0">
                  <a:latin typeface="Consolas" panose="020B0609020204030204" pitchFamily="49" charset="0"/>
                </a:rPr>
                <a:t>  on </a:t>
              </a:r>
              <a:r>
                <a:rPr lang="en-US" sz="1400" b="1" u="sng" dirty="0">
                  <a:latin typeface="Consolas" panose="020B0609020204030204" pitchFamily="49" charset="0"/>
                </a:rPr>
                <a:t>customers</a:t>
              </a:r>
              <a:r>
                <a:rPr lang="en-US" sz="1400" dirty="0">
                  <a:latin typeface="Consolas" panose="020B0609020204030204" pitchFamily="49" charset="0"/>
                </a:rPr>
                <a:t> (email)</a:t>
              </a:r>
            </a:p>
            <a:p>
              <a:endParaRPr lang="en-US" sz="1400" dirty="0">
                <a:latin typeface="Consolas" panose="020B0609020204030204" pitchFamily="49" charset="0"/>
              </a:endParaRPr>
            </a:p>
            <a:p>
              <a:r>
                <a:rPr lang="en-US" sz="1400" dirty="0">
                  <a:latin typeface="Consolas" panose="020B0609020204030204" pitchFamily="49" charset="0"/>
                </a:rPr>
                <a:t>create index on </a:t>
              </a:r>
              <a:br>
                <a:rPr lang="en-US" sz="1400" dirty="0">
                  <a:latin typeface="Consolas" panose="020B0609020204030204" pitchFamily="49" charset="0"/>
                </a:rPr>
              </a:br>
              <a:r>
                <a:rPr lang="en-US" sz="1400" dirty="0">
                  <a:latin typeface="Consolas" panose="020B0609020204030204" pitchFamily="49" charset="0"/>
                </a:rPr>
                <a:t>  </a:t>
              </a:r>
              <a:r>
                <a:rPr lang="en-US" sz="1400" dirty="0" err="1">
                  <a:latin typeface="Consolas" panose="020B0609020204030204" pitchFamily="49" charset="0"/>
                </a:rPr>
                <a:t>ix_customers_name</a:t>
              </a:r>
              <a:br>
                <a:rPr lang="en-US" sz="1400" dirty="0">
                  <a:latin typeface="Consolas" panose="020B0609020204030204" pitchFamily="49" charset="0"/>
                </a:rPr>
              </a:br>
              <a:r>
                <a:rPr lang="en-US" sz="1400" dirty="0">
                  <a:latin typeface="Consolas" panose="020B0609020204030204" pitchFamily="49" charset="0"/>
                </a:rPr>
                <a:t>  on </a:t>
              </a:r>
              <a:r>
                <a:rPr lang="en-US" sz="1400" b="1" u="sng" dirty="0">
                  <a:latin typeface="Consolas" panose="020B0609020204030204" pitchFamily="49" charset="0"/>
                </a:rPr>
                <a:t>customers</a:t>
              </a:r>
              <a:r>
                <a:rPr lang="en-US" sz="1400" dirty="0">
                  <a:latin typeface="Consolas" panose="020B0609020204030204" pitchFamily="49" charset="0"/>
                </a:rPr>
                <a:t> (</a:t>
              </a:r>
              <a:br>
                <a:rPr lang="en-US" sz="1400" dirty="0">
                  <a:latin typeface="Consolas" panose="020B0609020204030204" pitchFamily="49" charset="0"/>
                </a:rPr>
              </a:br>
              <a:r>
                <a:rPr lang="en-US" sz="1400" dirty="0">
                  <a:latin typeface="Consolas" panose="020B0609020204030204" pitchFamily="49" charset="0"/>
                </a:rPr>
                <a:t>    </a:t>
              </a:r>
              <a:r>
                <a:rPr lang="en-US" sz="1400" dirty="0" err="1">
                  <a:latin typeface="Consolas" panose="020B0609020204030204" pitchFamily="49" charset="0"/>
                </a:rPr>
                <a:t>last_name</a:t>
              </a:r>
              <a:r>
                <a:rPr lang="en-US" sz="1400" dirty="0">
                  <a:latin typeface="Consolas" panose="020B0609020204030204" pitchFamily="49" charset="0"/>
                </a:rPr>
                <a:t>, </a:t>
              </a:r>
              <a:r>
                <a:rPr lang="en-US" sz="1400" dirty="0" err="1">
                  <a:latin typeface="Consolas" panose="020B0609020204030204" pitchFamily="49" charset="0"/>
                </a:rPr>
                <a:t>first_name</a:t>
              </a:r>
              <a:endParaRPr lang="en-US" sz="1400" dirty="0">
                <a:latin typeface="Consolas" panose="020B0609020204030204" pitchFamily="49" charset="0"/>
              </a:endParaRPr>
            </a:p>
            <a:p>
              <a:r>
                <a:rPr lang="en-US" sz="1400" dirty="0">
                  <a:latin typeface="Consolas" panose="020B0609020204030204" pitchFamily="49" charset="0"/>
                </a:rPr>
                <a:t>  ) include (</a:t>
              </a:r>
              <a:br>
                <a:rPr lang="en-US" sz="1400" dirty="0">
                  <a:latin typeface="Consolas" panose="020B0609020204030204" pitchFamily="49" charset="0"/>
                </a:rPr>
              </a:br>
              <a:r>
                <a:rPr lang="en-US" sz="1400" dirty="0">
                  <a:latin typeface="Consolas" panose="020B0609020204030204" pitchFamily="49" charset="0"/>
                </a:rPr>
                <a:t>    email, phone</a:t>
              </a:r>
              <a:br>
                <a:rPr lang="en-US" sz="1400" dirty="0">
                  <a:latin typeface="Consolas" panose="020B0609020204030204" pitchFamily="49" charset="0"/>
                </a:rPr>
              </a:br>
              <a:r>
                <a:rPr lang="en-US" sz="1400" dirty="0">
                  <a:latin typeface="Consolas" panose="020B0609020204030204" pitchFamily="49" charset="0"/>
                </a:rPr>
                <a:t>  )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D68054A-B7C4-4816-9969-7819AB300B48}"/>
                </a:ext>
              </a:extLst>
            </p:cNvPr>
            <p:cNvSpPr/>
            <p:nvPr/>
          </p:nvSpPr>
          <p:spPr>
            <a:xfrm>
              <a:off x="8394582" y="3354895"/>
              <a:ext cx="2671895" cy="48656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Physical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373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84C77B-FF54-4813-94E1-23FF8F114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Data: Raw and Unprocessed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0A84436-1DB7-43A8-9C13-824A51B927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298498"/>
              </p:ext>
            </p:extLst>
          </p:nvPr>
        </p:nvGraphicFramePr>
        <p:xfrm>
          <a:off x="248575" y="1690688"/>
          <a:ext cx="11603114" cy="4802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3674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9E71D94-278E-4589-9B39-43150442FE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8B1AB78-8FAD-4CDF-BE40-39C9840C82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31D71A8-BE2A-4B07-A65C-0EA5039699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D7ACF2C-4469-4BA6-BBF4-BE2C851383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B844A6F-06DC-43E8-BD1D-6F4A7657AD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FE47860-B5E2-4A97-8E89-55FE40D355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95FCA39-AEE7-488D-B9CE-E8184C8AB3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78D6D18-1711-4806-8064-326A8D78EC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97CCA06-5DF9-487C-B3E7-DEB34902D9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CA9B1232-974C-43AC-92D8-DA47D04E6E57}"/>
              </a:ext>
            </a:extLst>
          </p:cNvPr>
          <p:cNvGrpSpPr/>
          <p:nvPr/>
        </p:nvGrpSpPr>
        <p:grpSpPr>
          <a:xfrm>
            <a:off x="9864098" y="1767253"/>
            <a:ext cx="1728138" cy="4694869"/>
            <a:chOff x="9864098" y="1767253"/>
            <a:chExt cx="1728138" cy="469486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ED5392E-AE7D-4767-B184-70729B4C7FD5}"/>
                </a:ext>
              </a:extLst>
            </p:cNvPr>
            <p:cNvSpPr/>
            <p:nvPr/>
          </p:nvSpPr>
          <p:spPr>
            <a:xfrm>
              <a:off x="9864098" y="1792420"/>
              <a:ext cx="1686185" cy="46139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3F86FE9-7F2A-42C4-A28A-C20F3D21C820}"/>
                </a:ext>
              </a:extLst>
            </p:cNvPr>
            <p:cNvSpPr/>
            <p:nvPr/>
          </p:nvSpPr>
          <p:spPr>
            <a:xfrm>
              <a:off x="9864098" y="1767253"/>
              <a:ext cx="1686185" cy="4716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Maintenance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288BC24-EB97-43C6-9BA7-9DC5D344DD2F}"/>
                </a:ext>
              </a:extLst>
            </p:cNvPr>
            <p:cNvSpPr txBox="1"/>
            <p:nvPr/>
          </p:nvSpPr>
          <p:spPr>
            <a:xfrm>
              <a:off x="9864098" y="2379649"/>
              <a:ext cx="168618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Purpose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Monitor and Support Application</a:t>
              </a:r>
            </a:p>
            <a:p>
              <a:endParaRPr lang="en-US" sz="16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6E93ECD-2CF5-4B3B-87D4-2404AB3FD6F8}"/>
                </a:ext>
              </a:extLst>
            </p:cNvPr>
            <p:cNvSpPr txBox="1"/>
            <p:nvPr/>
          </p:nvSpPr>
          <p:spPr>
            <a:xfrm>
              <a:off x="9906051" y="4400019"/>
              <a:ext cx="1686185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Outcomes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Track and Fix Issues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Tune </a:t>
              </a:r>
              <a:r>
                <a:rPr lang="en-US" sz="1600" b="1" dirty="0"/>
                <a:t>Physical Model</a:t>
              </a:r>
              <a:r>
                <a:rPr lang="en-US" sz="1600" dirty="0"/>
                <a:t> to Improve Performance</a:t>
              </a:r>
            </a:p>
            <a:p>
              <a:endParaRPr lang="en-US" sz="1600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E0D24A5-F5A9-4D2E-844C-91BC7593A336}"/>
              </a:ext>
            </a:extLst>
          </p:cNvPr>
          <p:cNvGrpSpPr/>
          <p:nvPr/>
        </p:nvGrpSpPr>
        <p:grpSpPr>
          <a:xfrm>
            <a:off x="7504000" y="1775642"/>
            <a:ext cx="2628548" cy="4932701"/>
            <a:chOff x="7504000" y="1775642"/>
            <a:chExt cx="2628548" cy="4932701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2BD96A6-4D2D-45D5-830B-D77ED49CFE5C}"/>
                </a:ext>
              </a:extLst>
            </p:cNvPr>
            <p:cNvGrpSpPr/>
            <p:nvPr/>
          </p:nvGrpSpPr>
          <p:grpSpPr>
            <a:xfrm>
              <a:off x="7515181" y="1775642"/>
              <a:ext cx="2617367" cy="4622334"/>
              <a:chOff x="7515181" y="1775642"/>
              <a:chExt cx="2617367" cy="4622334"/>
            </a:xfrm>
          </p:grpSpPr>
          <p:sp>
            <p:nvSpPr>
              <p:cNvPr id="26" name="Callout: Right Arrow 25">
                <a:extLst>
                  <a:ext uri="{FF2B5EF4-FFF2-40B4-BE49-F238E27FC236}">
                    <a16:creationId xmlns:a16="http://schemas.microsoft.com/office/drawing/2014/main" id="{311FFFF6-1650-4A11-90CA-8D64F3975D89}"/>
                  </a:ext>
                </a:extLst>
              </p:cNvPr>
              <p:cNvSpPr/>
              <p:nvPr/>
            </p:nvSpPr>
            <p:spPr>
              <a:xfrm>
                <a:off x="7515181" y="1784031"/>
                <a:ext cx="2617367" cy="4613945"/>
              </a:xfrm>
              <a:prstGeom prst="rightArrowCallou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FB3B693-099D-474E-AD5B-3F1D71440CA8}"/>
                  </a:ext>
                </a:extLst>
              </p:cNvPr>
              <p:cNvSpPr/>
              <p:nvPr/>
            </p:nvSpPr>
            <p:spPr>
              <a:xfrm>
                <a:off x="7515181" y="1775642"/>
                <a:ext cx="1686186" cy="47164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Implementation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E5BF1C2-D9B7-463E-B52D-7CDE49C13AFE}"/>
                  </a:ext>
                </a:extLst>
              </p:cNvPr>
              <p:cNvSpPr txBox="1"/>
              <p:nvPr/>
            </p:nvSpPr>
            <p:spPr>
              <a:xfrm>
                <a:off x="7554334" y="2354466"/>
                <a:ext cx="1686185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Purpose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Build, Test and Deploy Solution</a:t>
                </a:r>
              </a:p>
              <a:p>
                <a:endParaRPr lang="en-US" sz="1600" dirty="0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0CCF3EB-8307-4BB0-913D-77768699BB0B}"/>
                </a:ext>
              </a:extLst>
            </p:cNvPr>
            <p:cNvSpPr txBox="1"/>
            <p:nvPr/>
          </p:nvSpPr>
          <p:spPr>
            <a:xfrm>
              <a:off x="7504000" y="4400019"/>
              <a:ext cx="1686185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Outcomes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Working Application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1" dirty="0"/>
                <a:t>Internal, External, Physical Data Models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  <a:p>
              <a:endParaRPr lang="en-US" sz="16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7404B1B-BB93-42C7-B62A-F9C85D61516C}"/>
              </a:ext>
            </a:extLst>
          </p:cNvPr>
          <p:cNvGrpSpPr/>
          <p:nvPr/>
        </p:nvGrpSpPr>
        <p:grpSpPr>
          <a:xfrm>
            <a:off x="5173955" y="1767253"/>
            <a:ext cx="2627855" cy="4613945"/>
            <a:chOff x="5173955" y="1767253"/>
            <a:chExt cx="2627855" cy="4613945"/>
          </a:xfrm>
        </p:grpSpPr>
        <p:sp>
          <p:nvSpPr>
            <p:cNvPr id="28" name="Callout: Right Arrow 27">
              <a:extLst>
                <a:ext uri="{FF2B5EF4-FFF2-40B4-BE49-F238E27FC236}">
                  <a16:creationId xmlns:a16="http://schemas.microsoft.com/office/drawing/2014/main" id="{CA390553-6208-4A81-B1DE-402100A2EB6C}"/>
                </a:ext>
              </a:extLst>
            </p:cNvPr>
            <p:cNvSpPr/>
            <p:nvPr/>
          </p:nvSpPr>
          <p:spPr>
            <a:xfrm>
              <a:off x="5184443" y="1767253"/>
              <a:ext cx="2617367" cy="4613945"/>
            </a:xfrm>
            <a:prstGeom prst="rightArrowCallo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0D3309D-797B-4285-B7DB-D391DA176418}"/>
                </a:ext>
              </a:extLst>
            </p:cNvPr>
            <p:cNvSpPr/>
            <p:nvPr/>
          </p:nvSpPr>
          <p:spPr>
            <a:xfrm>
              <a:off x="5184443" y="1775641"/>
              <a:ext cx="1686185" cy="4716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Design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0ACFB6C-B687-4FCB-9212-B5C66A5BB155}"/>
                </a:ext>
              </a:extLst>
            </p:cNvPr>
            <p:cNvSpPr txBox="1"/>
            <p:nvPr/>
          </p:nvSpPr>
          <p:spPr>
            <a:xfrm>
              <a:off x="5212400" y="4400019"/>
              <a:ext cx="1686185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Outcomes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1" dirty="0"/>
                <a:t>Logical Data Model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Migration Plan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Designs of Forms and Reports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750A062-EAA7-4F17-9146-715DF74C742E}"/>
                </a:ext>
              </a:extLst>
            </p:cNvPr>
            <p:cNvSpPr txBox="1"/>
            <p:nvPr/>
          </p:nvSpPr>
          <p:spPr>
            <a:xfrm>
              <a:off x="5173955" y="2379649"/>
              <a:ext cx="168618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Purpose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Create Specifications for Solution</a:t>
              </a:r>
            </a:p>
            <a:p>
              <a:endParaRPr lang="en-US" sz="160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BD81B8A-330C-4B16-B9DB-CE4C1305F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Development Lifecycle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BA816FF-14D8-45E7-90BE-926B5A7CE584}"/>
              </a:ext>
            </a:extLst>
          </p:cNvPr>
          <p:cNvGrpSpPr/>
          <p:nvPr/>
        </p:nvGrpSpPr>
        <p:grpSpPr>
          <a:xfrm>
            <a:off x="2835524" y="1784031"/>
            <a:ext cx="2617369" cy="4613945"/>
            <a:chOff x="2835524" y="1784031"/>
            <a:chExt cx="2617369" cy="4613945"/>
          </a:xfrm>
        </p:grpSpPr>
        <p:sp>
          <p:nvSpPr>
            <p:cNvPr id="30" name="Callout: Right Arrow 29">
              <a:extLst>
                <a:ext uri="{FF2B5EF4-FFF2-40B4-BE49-F238E27FC236}">
                  <a16:creationId xmlns:a16="http://schemas.microsoft.com/office/drawing/2014/main" id="{E66F3876-1ADB-4D60-8CE9-C68640D7318F}"/>
                </a:ext>
              </a:extLst>
            </p:cNvPr>
            <p:cNvSpPr/>
            <p:nvPr/>
          </p:nvSpPr>
          <p:spPr>
            <a:xfrm>
              <a:off x="2835526" y="1784031"/>
              <a:ext cx="2617367" cy="4613945"/>
            </a:xfrm>
            <a:prstGeom prst="rightArrowCallo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60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D58F770-79E1-4C75-A10E-39004232C9A5}"/>
                </a:ext>
              </a:extLst>
            </p:cNvPr>
            <p:cNvSpPr/>
            <p:nvPr/>
          </p:nvSpPr>
          <p:spPr>
            <a:xfrm>
              <a:off x="2835525" y="1784031"/>
              <a:ext cx="1686185" cy="4716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Analysis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0D2903D-2AB7-4151-ABFD-879B63801C50}"/>
                </a:ext>
              </a:extLst>
            </p:cNvPr>
            <p:cNvSpPr txBox="1"/>
            <p:nvPr/>
          </p:nvSpPr>
          <p:spPr>
            <a:xfrm>
              <a:off x="2851601" y="4400019"/>
              <a:ext cx="168618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Outcomes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1" dirty="0"/>
                <a:t>Conceptual Data Model</a:t>
              </a:r>
            </a:p>
            <a:p>
              <a:endParaRPr lang="en-US" sz="16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55D7BD0-5BFD-452E-A04C-A16163AEC0BF}"/>
                </a:ext>
              </a:extLst>
            </p:cNvPr>
            <p:cNvSpPr txBox="1"/>
            <p:nvPr/>
          </p:nvSpPr>
          <p:spPr>
            <a:xfrm>
              <a:off x="2835524" y="2379649"/>
              <a:ext cx="168618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Purpose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Analyze the Problem and Capture Data Requirements</a:t>
              </a:r>
              <a:br>
                <a:rPr lang="en-US" sz="1600" dirty="0"/>
              </a:br>
              <a:endParaRPr lang="en-US" sz="1600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4524BAF-4C1F-4829-AC30-071F2DFD8533}"/>
              </a:ext>
            </a:extLst>
          </p:cNvPr>
          <p:cNvGrpSpPr/>
          <p:nvPr/>
        </p:nvGrpSpPr>
        <p:grpSpPr>
          <a:xfrm>
            <a:off x="532743" y="1767254"/>
            <a:ext cx="2617369" cy="4622333"/>
            <a:chOff x="532743" y="1767254"/>
            <a:chExt cx="2617369" cy="4622333"/>
          </a:xfrm>
        </p:grpSpPr>
        <p:sp>
          <p:nvSpPr>
            <p:cNvPr id="32" name="Callout: Right Arrow 31">
              <a:extLst>
                <a:ext uri="{FF2B5EF4-FFF2-40B4-BE49-F238E27FC236}">
                  <a16:creationId xmlns:a16="http://schemas.microsoft.com/office/drawing/2014/main" id="{471DA246-8302-4023-ACD8-B49853658F53}"/>
                </a:ext>
              </a:extLst>
            </p:cNvPr>
            <p:cNvSpPr/>
            <p:nvPr/>
          </p:nvSpPr>
          <p:spPr>
            <a:xfrm>
              <a:off x="532745" y="1775642"/>
              <a:ext cx="2617367" cy="4613945"/>
            </a:xfrm>
            <a:prstGeom prst="rightArrowCallo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600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1654910-8A98-47F5-A452-12B9B60EA60C}"/>
                </a:ext>
              </a:extLst>
            </p:cNvPr>
            <p:cNvSpPr/>
            <p:nvPr/>
          </p:nvSpPr>
          <p:spPr>
            <a:xfrm>
              <a:off x="532745" y="1767254"/>
              <a:ext cx="1686185" cy="4968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Planning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E7EAA6B-79BF-4E20-8DFA-EA2A30908591}"/>
                </a:ext>
              </a:extLst>
            </p:cNvPr>
            <p:cNvSpPr txBox="1"/>
            <p:nvPr/>
          </p:nvSpPr>
          <p:spPr>
            <a:xfrm>
              <a:off x="532744" y="2379649"/>
              <a:ext cx="1686185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Purpose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Understanding Of Problem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Outline Scope and Boundaries</a:t>
              </a:r>
            </a:p>
            <a:p>
              <a:endParaRPr lang="en-US" sz="16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7E5A796-5034-42F1-A8FD-C001F627746E}"/>
                </a:ext>
              </a:extLst>
            </p:cNvPr>
            <p:cNvSpPr txBox="1"/>
            <p:nvPr/>
          </p:nvSpPr>
          <p:spPr>
            <a:xfrm>
              <a:off x="532743" y="4400019"/>
              <a:ext cx="168618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Outcomes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Project Charter</a:t>
              </a:r>
            </a:p>
            <a:p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75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8101888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Data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11" y="1819469"/>
            <a:ext cx="7443097" cy="50385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In which data model has the Implementation model been selected, but not necessarily the DBMS itself?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1474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8101888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Data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11" y="1819469"/>
            <a:ext cx="7443097" cy="50385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Which data model is associated with the Analysis phase of the DBLC?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2876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8101888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Data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11" y="1819469"/>
            <a:ext cx="7443097" cy="50385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The internal and external models are both part of the Database implementation. How do they differ?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7544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FBC50D-4808-4F7C-8282-E846C8828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B91DB-6034-4025-9762-F2144BB1D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 lnSpcReduction="10000"/>
          </a:bodyPr>
          <a:lstStyle/>
          <a:p>
            <a:r>
              <a:rPr lang="en-US" sz="2400" dirty="0">
                <a:solidFill>
                  <a:srgbClr val="FEFFFF"/>
                </a:solidFill>
              </a:rPr>
              <a:t>Database is data + metadata + data management.</a:t>
            </a:r>
          </a:p>
          <a:p>
            <a:r>
              <a:rPr lang="en-US" sz="2400" dirty="0">
                <a:solidFill>
                  <a:srgbClr val="FEFFFF"/>
                </a:solidFill>
              </a:rPr>
              <a:t>Not all databases are computerized.</a:t>
            </a:r>
          </a:p>
          <a:p>
            <a:r>
              <a:rPr lang="en-US" sz="2400" dirty="0">
                <a:solidFill>
                  <a:srgbClr val="FEFFFF"/>
                </a:solidFill>
              </a:rPr>
              <a:t>A DBMS is software which helps to computerize databases.</a:t>
            </a:r>
          </a:p>
          <a:p>
            <a:r>
              <a:rPr lang="en-US" sz="2400" dirty="0">
                <a:solidFill>
                  <a:srgbClr val="FEFFFF"/>
                </a:solidFill>
              </a:rPr>
              <a:t>There are different implementation models of DBMS.</a:t>
            </a:r>
          </a:p>
          <a:p>
            <a:r>
              <a:rPr lang="en-US" sz="2400" dirty="0">
                <a:solidFill>
                  <a:srgbClr val="FEFFFF"/>
                </a:solidFill>
              </a:rPr>
              <a:t>Databases can be perceived at various levels, conceptually, logically and as an implementation.</a:t>
            </a:r>
          </a:p>
          <a:p>
            <a:r>
              <a:rPr lang="en-US" sz="2400" dirty="0">
                <a:solidFill>
                  <a:srgbClr val="FEFFFF"/>
                </a:solidFill>
              </a:rPr>
              <a:t>These perceptions have their place in the Database development lifecycle.</a:t>
            </a:r>
          </a:p>
        </p:txBody>
      </p:sp>
    </p:spTree>
    <p:extLst>
      <p:ext uri="{BB962C8B-B14F-4D97-AF65-F5344CB8AC3E}">
        <p14:creationId xmlns:p14="http://schemas.microsoft.com/office/powerpoint/2010/main" val="797334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234CF4-802C-4AA1-B540-36C3B838C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800584-727A-48CF-8223-244AD9717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67" y="-1"/>
            <a:ext cx="5038344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DFD18-B4ED-4F4C-8888-0F56DECF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50" y="1332952"/>
            <a:ext cx="3926898" cy="3921176"/>
          </a:xfrm>
        </p:spPr>
        <p:txBody>
          <a:bodyPr anchor="ctr">
            <a:normAutofit/>
          </a:bodyPr>
          <a:lstStyle/>
          <a:p>
            <a:r>
              <a:rPr lang="en-US" sz="5400"/>
              <a:t>Exit Ticket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0CED441-B73B-4907-9AF2-614CEAC6A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A03170C9-14E4-4D47-827E-51518FA9C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757EFF12-1826-499E-94C2-AF4400A66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20CC511B-2DB0-4523-82ED-40CCC5C7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6CB93565-67D6-49DD-8D4E-4685AC81A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AE9D45A7-FFB3-4E69-A4EC-FAA3489B0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A29467A6-0F59-4991-89B5-35408BD725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AA726CA1-9A94-4AF0-B9DD-3572C692A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EB03BD70-FD68-460B-A88B-005DAB5BE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C1040543-6AB1-4FE1-8946-59D0E7BB8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BEEF4851-38D3-48A2-B05D-269771626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DEC37F16-C638-42B2-AA09-CA5142D85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0AC31779-80E9-4BF3-9703-F63FE8094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D71CA5FF-D764-4C4E-8854-E5875684F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81A1FA9D-7285-4D42-ADF3-BC14114B2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A1E40F6A-5F88-46D9-A510-00D54F0B8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938C555D-926A-4092-966E-1BC7E455F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58D049FF-3E13-4E3E-A5BE-CF5253B8E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A16547CF-5B03-4E57-B466-A0FDCECAD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84C012C4-5959-40D5-8A7B-8542BD4B9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8C7DF75A-2C0D-4388-A295-397333ADB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11516-3DF8-48A9-BAB6-34EB14CC1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120" y="499833"/>
            <a:ext cx="5100320" cy="558122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/>
              <a:t>Point of Clarity</a:t>
            </a:r>
          </a:p>
          <a:p>
            <a:r>
              <a:rPr lang="en-US" dirty="0"/>
              <a:t>Share one thing which is clear now that was not before the lesson!</a:t>
            </a:r>
          </a:p>
          <a:p>
            <a:endParaRPr lang="en-US" dirty="0"/>
          </a:p>
        </p:txBody>
      </p:sp>
      <p:pic>
        <p:nvPicPr>
          <p:cNvPr id="5" name="Graphic 4" descr="Ticket">
            <a:extLst>
              <a:ext uri="{FF2B5EF4-FFF2-40B4-BE49-F238E27FC236}">
                <a16:creationId xmlns:a16="http://schemas.microsoft.com/office/drawing/2014/main" id="{FB5ECAFF-E0B9-4E51-90C5-0AE05C69D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7338" y="3666598"/>
            <a:ext cx="1587530" cy="158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79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11" y="6046238"/>
            <a:ext cx="8729605" cy="811762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dirty="0"/>
              <a:t>Driver’s License: Fact, Object or Process?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pic>
        <p:nvPicPr>
          <p:cNvPr id="8" name="Picture 4" descr="Old NYS Driver License - Front">
            <a:extLst>
              <a:ext uri="{FF2B5EF4-FFF2-40B4-BE49-F238E27FC236}">
                <a16:creationId xmlns:a16="http://schemas.microsoft.com/office/drawing/2014/main" id="{107C1241-9548-4C22-9E00-237AA087A1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434"/>
          <a:stretch/>
        </p:blipFill>
        <p:spPr bwMode="auto">
          <a:xfrm>
            <a:off x="885123" y="2199797"/>
            <a:ext cx="4799581" cy="329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570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11" y="6081560"/>
            <a:ext cx="8729605" cy="811762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dirty="0"/>
              <a:t>Driver’s License ID Number: Fact, Object or Process?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grpSp>
        <p:nvGrpSpPr>
          <p:cNvPr id="5" name="Group 4" descr="Old NYS Driver License - Front with ID Number highlighted">
            <a:extLst>
              <a:ext uri="{FF2B5EF4-FFF2-40B4-BE49-F238E27FC236}">
                <a16:creationId xmlns:a16="http://schemas.microsoft.com/office/drawing/2014/main" id="{9E679565-DC45-4D1B-8D23-8A423FC70B45}"/>
              </a:ext>
            </a:extLst>
          </p:cNvPr>
          <p:cNvGrpSpPr/>
          <p:nvPr/>
        </p:nvGrpSpPr>
        <p:grpSpPr>
          <a:xfrm>
            <a:off x="885123" y="2199797"/>
            <a:ext cx="6614104" cy="3291859"/>
            <a:chOff x="885123" y="2199797"/>
            <a:chExt cx="6614104" cy="3291859"/>
          </a:xfrm>
        </p:grpSpPr>
        <p:pic>
          <p:nvPicPr>
            <p:cNvPr id="8" name="Picture 4" descr="Old NYS Driver License - Front">
              <a:extLst>
                <a:ext uri="{FF2B5EF4-FFF2-40B4-BE49-F238E27FC236}">
                  <a16:creationId xmlns:a16="http://schemas.microsoft.com/office/drawing/2014/main" id="{107C1241-9548-4C22-9E00-237AA087A1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123" y="2199797"/>
              <a:ext cx="6614104" cy="3291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83F6E36-4C5A-40D5-BA1C-96EA007560F0}"/>
                </a:ext>
              </a:extLst>
            </p:cNvPr>
            <p:cNvSpPr/>
            <p:nvPr/>
          </p:nvSpPr>
          <p:spPr>
            <a:xfrm>
              <a:off x="5660136" y="4594034"/>
              <a:ext cx="1839091" cy="78263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4570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11" y="6106022"/>
            <a:ext cx="8729605" cy="811762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dirty="0"/>
              <a:t>Tracking a Shipment: Fact, Object or Process?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pic>
        <p:nvPicPr>
          <p:cNvPr id="2050" name="Picture 2" descr="Screenshot of an app, TrackthePack which is tracking the delivery of a package">
            <a:extLst>
              <a:ext uri="{FF2B5EF4-FFF2-40B4-BE49-F238E27FC236}">
                <a16:creationId xmlns:a16="http://schemas.microsoft.com/office/drawing/2014/main" id="{35DED53D-869F-4527-8B72-CBE5CC4FA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36" y="1653743"/>
            <a:ext cx="4618248" cy="408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4560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11" y="6106022"/>
            <a:ext cx="8729605" cy="811762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dirty="0"/>
              <a:t>Delivery Date: Fact, Object or Process?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86AC29B-9C36-4160-992F-DFB1262966A5}"/>
              </a:ext>
            </a:extLst>
          </p:cNvPr>
          <p:cNvGrpSpPr/>
          <p:nvPr/>
        </p:nvGrpSpPr>
        <p:grpSpPr>
          <a:xfrm>
            <a:off x="923236" y="1653743"/>
            <a:ext cx="6191478" cy="4084584"/>
            <a:chOff x="923236" y="1653743"/>
            <a:chExt cx="6191478" cy="4084584"/>
          </a:xfrm>
        </p:grpSpPr>
        <p:pic>
          <p:nvPicPr>
            <p:cNvPr id="2050" name="Picture 2" descr="Screenshot of an app, TrackthePack which is tracking the delivery of a package focus is on the delivery date.">
              <a:extLst>
                <a:ext uri="{FF2B5EF4-FFF2-40B4-BE49-F238E27FC236}">
                  <a16:creationId xmlns:a16="http://schemas.microsoft.com/office/drawing/2014/main" id="{35DED53D-869F-4527-8B72-CBE5CC4FA7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236" y="1653743"/>
              <a:ext cx="4618248" cy="4084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88F4C58-5011-4F43-914C-8A91458000E7}"/>
                </a:ext>
              </a:extLst>
            </p:cNvPr>
            <p:cNvSpPr/>
            <p:nvPr/>
          </p:nvSpPr>
          <p:spPr>
            <a:xfrm>
              <a:off x="3401568" y="3822192"/>
              <a:ext cx="978408" cy="32004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9D506A3-40C5-44F9-BB9C-9F483349C42B}"/>
                </a:ext>
              </a:extLst>
            </p:cNvPr>
            <p:cNvSpPr txBox="1"/>
            <p:nvPr/>
          </p:nvSpPr>
          <p:spPr>
            <a:xfrm>
              <a:off x="5669382" y="3795759"/>
              <a:ext cx="1445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Delivery Date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67BFDAF-7F2A-43C2-A350-405B5C93B455}"/>
                </a:ext>
              </a:extLst>
            </p:cNvPr>
            <p:cNvCxnSpPr>
              <a:cxnSpLocks/>
              <a:stCxn id="5" idx="1"/>
              <a:endCxn id="4" idx="3"/>
            </p:cNvCxnSpPr>
            <p:nvPr/>
          </p:nvCxnSpPr>
          <p:spPr>
            <a:xfrm flipH="1">
              <a:off x="4379976" y="3980425"/>
              <a:ext cx="1289406" cy="178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2788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7C2E7-D0B1-46C6-9CE7-126F141E5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Information: Data In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ACD69-AC45-4008-9F4E-BF93EF15B7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72896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Information is contextualized Data</a:t>
            </a:r>
          </a:p>
          <a:p>
            <a:r>
              <a:rPr lang="en-US" dirty="0"/>
              <a:t>The output of a process.</a:t>
            </a:r>
          </a:p>
          <a:p>
            <a:r>
              <a:rPr lang="en-US" dirty="0"/>
              <a:t>Processed data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Example: </a:t>
            </a:r>
            <a:br>
              <a:rPr lang="en-US" dirty="0"/>
            </a:br>
            <a:r>
              <a:rPr lang="en-US" dirty="0" err="1">
                <a:latin typeface="Consolas" panose="020B0609020204030204" pitchFamily="49" charset="0"/>
              </a:rPr>
              <a:t>getStudentGrade</a:t>
            </a:r>
            <a:r>
              <a:rPr lang="en-US" dirty="0">
                <a:latin typeface="Consolas" panose="020B0609020204030204" pitchFamily="49" charset="0"/>
              </a:rPr>
              <a:t>(‘mafudge’,’IST256’,’Fall 2020’) 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 A-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C57E5F7-451F-4806-80CA-23EFC1F1A858}"/>
              </a:ext>
            </a:extLst>
          </p:cNvPr>
          <p:cNvSpPr/>
          <p:nvPr/>
        </p:nvSpPr>
        <p:spPr>
          <a:xfrm>
            <a:off x="3227120" y="3544390"/>
            <a:ext cx="1650291" cy="139026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Data:</a:t>
            </a:r>
            <a:br>
              <a:rPr lang="en-US" dirty="0"/>
            </a:br>
            <a:r>
              <a:rPr lang="en-US" dirty="0"/>
              <a:t>Raw in context with the process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0FD9728-ECE6-4728-BBE9-362CE14CF51B}"/>
              </a:ext>
            </a:extLst>
          </p:cNvPr>
          <p:cNvSpPr/>
          <p:nvPr/>
        </p:nvSpPr>
        <p:spPr>
          <a:xfrm>
            <a:off x="10181594" y="3544390"/>
            <a:ext cx="1705606" cy="139026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Information:</a:t>
            </a:r>
            <a:br>
              <a:rPr lang="en-US" dirty="0"/>
            </a:br>
            <a:r>
              <a:rPr lang="en-US" dirty="0"/>
              <a:t>Contextualized</a:t>
            </a:r>
            <a:br>
              <a:rPr lang="en-US" dirty="0"/>
            </a:br>
            <a:r>
              <a:rPr lang="en-US" dirty="0"/>
              <a:t>Data</a:t>
            </a: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76D9B773-957D-450A-8D72-461B477FD085}"/>
              </a:ext>
            </a:extLst>
          </p:cNvPr>
          <p:cNvSpPr/>
          <p:nvPr/>
        </p:nvSpPr>
        <p:spPr>
          <a:xfrm>
            <a:off x="6764935" y="3429000"/>
            <a:ext cx="1650291" cy="1635854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70F5F3E-A656-4DC5-ADFE-B127D2C092E7}"/>
              </a:ext>
            </a:extLst>
          </p:cNvPr>
          <p:cNvSpPr/>
          <p:nvPr/>
        </p:nvSpPr>
        <p:spPr>
          <a:xfrm>
            <a:off x="5061969" y="3848450"/>
            <a:ext cx="1514698" cy="92278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Input</a:t>
            </a:r>
            <a:endParaRPr lang="en-US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40826A4-609C-4D55-9614-1BE5BD888A98}"/>
              </a:ext>
            </a:extLst>
          </p:cNvPr>
          <p:cNvSpPr/>
          <p:nvPr/>
        </p:nvSpPr>
        <p:spPr>
          <a:xfrm>
            <a:off x="8541061" y="3785532"/>
            <a:ext cx="1514698" cy="92278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85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1409</TotalTime>
  <Words>1934</Words>
  <Application>Microsoft Office PowerPoint</Application>
  <PresentationFormat>Widescreen</PresentationFormat>
  <Paragraphs>371</Paragraphs>
  <Slides>45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Calibri Light</vt:lpstr>
      <vt:lpstr>Consolas</vt:lpstr>
      <vt:lpstr>Wingdings</vt:lpstr>
      <vt:lpstr>Office Theme</vt:lpstr>
      <vt:lpstr>Unit 01</vt:lpstr>
      <vt:lpstr>Agenda</vt:lpstr>
      <vt:lpstr>The Database Defined</vt:lpstr>
      <vt:lpstr>Data: Raw and Unprocessed</vt:lpstr>
      <vt:lpstr>Check Yourself: Data</vt:lpstr>
      <vt:lpstr>Check Yourself: Data</vt:lpstr>
      <vt:lpstr>Check Yourself: Data</vt:lpstr>
      <vt:lpstr>Check Yourself: Data</vt:lpstr>
      <vt:lpstr>Information: Data In Context</vt:lpstr>
      <vt:lpstr>Data, Process, Information</vt:lpstr>
      <vt:lpstr>Check Yourself: Data or Information</vt:lpstr>
      <vt:lpstr>Check Yourself: Data or Information</vt:lpstr>
      <vt:lpstr>Check Yourself: Data or Information</vt:lpstr>
      <vt:lpstr>Check Yourself: Data or Information</vt:lpstr>
      <vt:lpstr>Data can be information.  Information can be Data.</vt:lpstr>
      <vt:lpstr>Metadata: Data About Data</vt:lpstr>
      <vt:lpstr>Check Yourself: Metadata</vt:lpstr>
      <vt:lpstr>Check Yourself: Metadata</vt:lpstr>
      <vt:lpstr>Check Yourself: Metadata</vt:lpstr>
      <vt:lpstr>Check Yourself: Metadata</vt:lpstr>
      <vt:lpstr>Data Management</vt:lpstr>
      <vt:lpstr>Computers: Built for Data Management</vt:lpstr>
      <vt:lpstr>Let’s Revisit The Database Definition</vt:lpstr>
      <vt:lpstr>Database Management System</vt:lpstr>
      <vt:lpstr>Common Features of the DBMS</vt:lpstr>
      <vt:lpstr>Check Yourself: DBMS or Database</vt:lpstr>
      <vt:lpstr>Check Yourself: DBMS or Database</vt:lpstr>
      <vt:lpstr>Check Yourself: DBMS or Database</vt:lpstr>
      <vt:lpstr>Check Yourself: DBMS or Database</vt:lpstr>
      <vt:lpstr>DBMS Implementation Data Models</vt:lpstr>
      <vt:lpstr>Popular Implementation Models</vt:lpstr>
      <vt:lpstr>Check Yourself: Models</vt:lpstr>
      <vt:lpstr>Check Yourself: Models</vt:lpstr>
      <vt:lpstr>Check Yourself: Models</vt:lpstr>
      <vt:lpstr>Check Yourself: Models</vt:lpstr>
      <vt:lpstr>Database Application Development</vt:lpstr>
      <vt:lpstr>Data Models</vt:lpstr>
      <vt:lpstr>PowerPoint Presentation</vt:lpstr>
      <vt:lpstr>Data Models, An Example</vt:lpstr>
      <vt:lpstr>Database Development Lifecycle</vt:lpstr>
      <vt:lpstr>Check Yourself: Data Models</vt:lpstr>
      <vt:lpstr>Check Yourself: Data Models</vt:lpstr>
      <vt:lpstr>Check Yourself: Data Models</vt:lpstr>
      <vt:lpstr>Summary</vt:lpstr>
      <vt:lpstr>Exit Ticket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01</dc:title>
  <dc:creator>Michael A Fudge Jr</dc:creator>
  <cp:lastModifiedBy>Michael A Fudge</cp:lastModifiedBy>
  <cp:revision>1</cp:revision>
  <dcterms:created xsi:type="dcterms:W3CDTF">2020-07-23T16:17:27Z</dcterms:created>
  <dcterms:modified xsi:type="dcterms:W3CDTF">2024-06-05T19:55:26Z</dcterms:modified>
</cp:coreProperties>
</file>