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8" r:id="rId3"/>
    <p:sldId id="294" r:id="rId4"/>
    <p:sldId id="257" r:id="rId5"/>
    <p:sldId id="313" r:id="rId6"/>
    <p:sldId id="312" r:id="rId7"/>
    <p:sldId id="316" r:id="rId8"/>
    <p:sldId id="271" r:id="rId9"/>
    <p:sldId id="323" r:id="rId10"/>
    <p:sldId id="324" r:id="rId11"/>
    <p:sldId id="321" r:id="rId12"/>
    <p:sldId id="314" r:id="rId13"/>
    <p:sldId id="342" r:id="rId14"/>
    <p:sldId id="317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3" r:id="rId23"/>
    <p:sldId id="332" r:id="rId24"/>
    <p:sldId id="318" r:id="rId25"/>
    <p:sldId id="334" r:id="rId26"/>
    <p:sldId id="348" r:id="rId27"/>
    <p:sldId id="340" r:id="rId28"/>
    <p:sldId id="349" r:id="rId29"/>
    <p:sldId id="350" r:id="rId30"/>
    <p:sldId id="335" r:id="rId31"/>
    <p:sldId id="347" r:id="rId32"/>
    <p:sldId id="341" r:id="rId33"/>
    <p:sldId id="337" r:id="rId34"/>
    <p:sldId id="345" r:id="rId35"/>
    <p:sldId id="344" r:id="rId36"/>
    <p:sldId id="346" r:id="rId37"/>
    <p:sldId id="343" r:id="rId38"/>
    <p:sldId id="311" r:id="rId39"/>
    <p:sldId id="29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8572C-666B-45FB-B976-9B450CB9E640}" v="1" dt="2024-06-05T19:52:52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Fudge" userId="8d8f1f737978eadf" providerId="LiveId" clId="{C2BEB82A-ECC9-4A26-9D3A-43FF0DC3C16F}"/>
    <pc:docChg chg="undo custSel mod addSld modSld">
      <pc:chgData name="Michael Fudge" userId="8d8f1f737978eadf" providerId="LiveId" clId="{C2BEB82A-ECC9-4A26-9D3A-43FF0DC3C16F}" dt="2020-07-10T21:07:48.202" v="1833" actId="5793"/>
      <pc:docMkLst>
        <pc:docMk/>
      </pc:docMkLst>
      <pc:sldChg chg="modSp new mod">
        <pc:chgData name="Michael Fudge" userId="8d8f1f737978eadf" providerId="LiveId" clId="{C2BEB82A-ECC9-4A26-9D3A-43FF0DC3C16F}" dt="2020-07-10T20:48:31.229" v="791" actId="403"/>
        <pc:sldMkLst>
          <pc:docMk/>
          <pc:sldMk cId="3302085769" sldId="256"/>
        </pc:sldMkLst>
        <pc:spChg chg="mod">
          <ac:chgData name="Michael Fudge" userId="8d8f1f737978eadf" providerId="LiveId" clId="{C2BEB82A-ECC9-4A26-9D3A-43FF0DC3C16F}" dt="2020-07-10T20:37:35.516" v="1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Fudge" userId="8d8f1f737978eadf" providerId="LiveId" clId="{C2BEB82A-ECC9-4A26-9D3A-43FF0DC3C16F}" dt="2020-07-10T20:48:31.229" v="791" actId="403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new mod setBg modNotesTx">
        <pc:chgData name="Michael Fudge" userId="8d8f1f737978eadf" providerId="LiveId" clId="{C2BEB82A-ECC9-4A26-9D3A-43FF0DC3C16F}" dt="2020-07-10T20:56:32.340" v="1070" actId="20577"/>
        <pc:sldMkLst>
          <pc:docMk/>
          <pc:sldMk cId="3436746034" sldId="257"/>
        </pc:sldMkLst>
        <pc:spChg chg="mod">
          <ac:chgData name="Michael Fudge" userId="8d8f1f737978eadf" providerId="LiveId" clId="{C2BEB82A-ECC9-4A26-9D3A-43FF0DC3C16F}" dt="2020-07-10T20:56:32.340" v="1070" actId="20577"/>
          <ac:spMkLst>
            <pc:docMk/>
            <pc:sldMk cId="3436746034" sldId="257"/>
            <ac:spMk id="2" creationId="{5C84C77B-FF54-4813-94E1-23FF8F114C7E}"/>
          </ac:spMkLst>
        </pc:spChg>
        <pc:spChg chg="del mo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3" creationId="{57978C48-2E97-4C22-A071-447717781045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9" creationId="{7DA1F35B-C8F7-4A5A-9339-7DA4D785B300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11" creationId="{B2D4AD41-40DA-4A81-92F5-B6E3BA1ED82A}"/>
          </ac:spMkLst>
        </pc:spChg>
        <pc:graphicFrameChg chg="add mod">
          <ac:chgData name="Michael Fudge" userId="8d8f1f737978eadf" providerId="LiveId" clId="{C2BEB82A-ECC9-4A26-9D3A-43FF0DC3C16F}" dt="2020-07-10T20:49:50.062" v="799" actId="14100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addSp delSp modSp new mod modNotesTx">
        <pc:chgData name="Michael Fudge" userId="8d8f1f737978eadf" providerId="LiveId" clId="{C2BEB82A-ECC9-4A26-9D3A-43FF0DC3C16F}" dt="2020-07-10T20:48:59.673" v="797" actId="20577"/>
        <pc:sldMkLst>
          <pc:docMk/>
          <pc:sldMk cId="1370411192" sldId="258"/>
        </pc:sldMkLst>
        <pc:spChg chg="mod">
          <ac:chgData name="Michael Fudge" userId="8d8f1f737978eadf" providerId="LiveId" clId="{C2BEB82A-ECC9-4A26-9D3A-43FF0DC3C16F}" dt="2020-07-10T20:40:14.361" v="131" actId="20577"/>
          <ac:spMkLst>
            <pc:docMk/>
            <pc:sldMk cId="1370411192" sldId="258"/>
            <ac:spMk id="2" creationId="{67249489-9C9F-4446-9970-F07AE467009A}"/>
          </ac:spMkLst>
        </pc:spChg>
        <pc:spChg chg="del">
          <ac:chgData name="Michael Fudge" userId="8d8f1f737978eadf" providerId="LiveId" clId="{C2BEB82A-ECC9-4A26-9D3A-43FF0DC3C16F}" dt="2020-07-10T20:40:50.467" v="132" actId="1032"/>
          <ac:spMkLst>
            <pc:docMk/>
            <pc:sldMk cId="1370411192" sldId="258"/>
            <ac:spMk id="3" creationId="{5DF933DC-770D-46E9-8988-BC062889C0FD}"/>
          </ac:spMkLst>
        </pc:spChg>
        <pc:graphicFrameChg chg="add mod modGraphic">
          <ac:chgData name="Michael Fudge" userId="8d8f1f737978eadf" providerId="LiveId" clId="{C2BEB82A-ECC9-4A26-9D3A-43FF0DC3C16F}" dt="2020-07-10T20:48:59.673" v="797" actId="20577"/>
          <ac:graphicFrameMkLst>
            <pc:docMk/>
            <pc:sldMk cId="1370411192" sldId="258"/>
            <ac:graphicFrameMk id="4" creationId="{EEF1873F-2CD4-49B6-BB38-73F37CC60A34}"/>
          </ac:graphicFrameMkLst>
        </pc:graphicFrameChg>
      </pc:sldChg>
      <pc:sldChg chg="modSp new mod">
        <pc:chgData name="Michael Fudge" userId="8d8f1f737978eadf" providerId="LiveId" clId="{C2BEB82A-ECC9-4A26-9D3A-43FF0DC3C16F}" dt="2020-07-10T20:47:56.545" v="681" actId="20577"/>
        <pc:sldMkLst>
          <pc:docMk/>
          <pc:sldMk cId="348306751" sldId="259"/>
        </pc:sldMkLst>
        <pc:spChg chg="mod">
          <ac:chgData name="Michael Fudge" userId="8d8f1f737978eadf" providerId="LiveId" clId="{C2BEB82A-ECC9-4A26-9D3A-43FF0DC3C16F}" dt="2020-07-10T20:47:49.893" v="662" actId="20577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Fudge" userId="8d8f1f737978eadf" providerId="LiveId" clId="{C2BEB82A-ECC9-4A26-9D3A-43FF0DC3C16F}" dt="2020-07-10T20:47:56.545" v="681" actId="20577"/>
          <ac:spMkLst>
            <pc:docMk/>
            <pc:sldMk cId="348306751" sldId="259"/>
            <ac:spMk id="3" creationId="{23BFC44E-10DC-44C2-99E8-3D541093BB67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1:36.870" v="898" actId="20577"/>
        <pc:sldMkLst>
          <pc:docMk/>
          <pc:sldMk cId="4025852525" sldId="260"/>
        </pc:sldMkLst>
        <pc:spChg chg="mod ord">
          <ac:chgData name="Michael Fudge" userId="8d8f1f737978eadf" providerId="LiveId" clId="{C2BEB82A-ECC9-4A26-9D3A-43FF0DC3C16F}" dt="2020-07-10T20:51:20.719" v="891" actId="700"/>
          <ac:spMkLst>
            <pc:docMk/>
            <pc:sldMk cId="4025852525" sldId="260"/>
            <ac:spMk id="2" creationId="{2F27C2E7-D0B1-46C6-9CE7-126F141E50EF}"/>
          </ac:spMkLst>
        </pc:spChg>
        <pc:spChg chg="mod ord">
          <ac:chgData name="Michael Fudge" userId="8d8f1f737978eadf" providerId="LiveId" clId="{C2BEB82A-ECC9-4A26-9D3A-43FF0DC3C16F}" dt="2020-07-10T20:51:36.870" v="898" actId="20577"/>
          <ac:spMkLst>
            <pc:docMk/>
            <pc:sldMk cId="4025852525" sldId="260"/>
            <ac:spMk id="3" creationId="{5CFACD69-AC45-4008-9F4E-BF93EF15B7B6}"/>
          </ac:spMkLst>
        </pc:spChg>
        <pc:spChg chg="add del mod ord">
          <ac:chgData name="Michael Fudge" userId="8d8f1f737978eadf" providerId="LiveId" clId="{C2BEB82A-ECC9-4A26-9D3A-43FF0DC3C16F}" dt="2020-07-10T20:51:27.558" v="894" actId="478"/>
          <ac:spMkLst>
            <pc:docMk/>
            <pc:sldMk cId="4025852525" sldId="260"/>
            <ac:spMk id="4" creationId="{92C31C99-F736-4C6D-80C4-D4DBDD213734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5" creationId="{F8468B9A-0F0B-4C32-B5A6-039AC24A63C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6" creationId="{A1163C3B-1D93-4F5F-A665-56AFE3F48CFA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7" creationId="{4CAA2EE2-AB91-4637-92AC-191505F62EE1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8" creationId="{77467FE3-41BC-4D3C-953A-9287F22E394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9" creationId="{6C275540-3441-4E6C-BDCA-FB2346E12B54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0" creationId="{BC57E5F7-451F-4806-80CA-23EFC1F1A858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1" creationId="{10FD9728-ECE6-4728-BBE9-362CE14CF51B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2" creationId="{76D9B773-957D-450A-8D72-461B477FD085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3" creationId="{F70F5F3E-A656-4DC5-ADFE-B127D2C092E7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4" creationId="{140826A4-609C-4D55-9614-1BE5BD888A98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3:02.051" v="981" actId="1076"/>
        <pc:sldMkLst>
          <pc:docMk/>
          <pc:sldMk cId="4111737936" sldId="261"/>
        </pc:sldMkLst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2" creationId="{50FDB960-BE28-4DEA-B07D-8743C13F45BB}"/>
          </ac:spMkLst>
        </pc:spChg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3" creationId="{7E171138-31F1-4BC8-8610-7E6D198CCA42}"/>
          </ac:spMkLst>
        </pc:spChg>
        <pc:spChg chg="del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4" creationId="{A5006248-F37E-4BDB-A569-4DD3D2AA233F}"/>
          </ac:spMkLst>
        </pc:spChg>
        <pc:spChg chg="add mod ord">
          <ac:chgData name="Michael Fudge" userId="8d8f1f737978eadf" providerId="LiveId" clId="{C2BEB82A-ECC9-4A26-9D3A-43FF0DC3C16F}" dt="2020-07-10T20:52:39.600" v="976" actId="20577"/>
          <ac:spMkLst>
            <pc:docMk/>
            <pc:sldMk cId="4111737936" sldId="261"/>
            <ac:spMk id="5" creationId="{4FC71271-0300-4488-AF63-BFA7A538D55F}"/>
          </ac:spMkLst>
        </pc:spChg>
        <pc:spChg chg="add del mod ord">
          <ac:chgData name="Michael Fudge" userId="8d8f1f737978eadf" providerId="LiveId" clId="{C2BEB82A-ECC9-4A26-9D3A-43FF0DC3C16F}" dt="2020-07-10T20:52:56.792" v="979" actId="478"/>
          <ac:spMkLst>
            <pc:docMk/>
            <pc:sldMk cId="4111737936" sldId="261"/>
            <ac:spMk id="6" creationId="{44363316-EC23-4958-B90B-8FA77A938C6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7" creationId="{57CE4115-B813-4206-B0F4-B53D0CE7F67A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8" creationId="{657C2F6C-C8C3-4220-BBFC-74AE9589386F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9" creationId="{76FB331C-FE4D-4968-8BED-712B4541A700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0" creationId="{0F04716A-643F-44D3-8664-56C698114C5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1" creationId="{2772A3D3-25E3-4D9E-8776-89DD3633BD88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2" creationId="{0AAE72D5-E3CE-42FC-989B-CD4F417F2C23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3" creationId="{4F4E13D5-174D-4B35-B004-AEEDB771BD22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4" creationId="{3F8A44AE-FCA7-464B-9231-46BA41D50609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5" creationId="{4B0C43DD-8CB2-46B1-B3DD-9E27BD8E3E06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6" creationId="{6ED1D0B0-AF96-4914-B518-4166C662A3E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7" creationId="{B48A06C6-32D1-4DA0-955C-6C0A457C8C8C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8" creationId="{367B968C-A4E7-4E95-8853-6A3BBEC1DB75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9" creationId="{1543982A-58B7-4EFB-8A32-6CC07C4B284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20" creationId="{FF4C802B-1B5D-45B3-BB61-F52AAF336F7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2" creationId="{CC530C17-6724-41AD-A886-BBDD802FF3A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3" creationId="{94C0E1B3-7F2E-4F79-A58E-E807688D2DC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4" creationId="{F7730229-614B-409E-BB88-39B6C734FCC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5" creationId="{3203AD83-1B91-4830-BD9B-40296DC54D2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6" creationId="{ECABAB8D-70AE-49F4-8DE6-2EF0D2134F1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7" creationId="{8AF6801F-0260-40C4-8503-CDF2AE9691CB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8" creationId="{170E8D69-BC76-409B-9D68-88B594EA1D3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9" creationId="{B7351727-30A7-4880-A935-6EE7BF2A7CA4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0" creationId="{10E64B36-BCF0-4D10-BA0F-5CA0260E37CD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1" creationId="{7AAEEE48-F8E0-4132-82CA-C1F2C01672CA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2" creationId="{BA794D9C-30C8-4721-8CE7-116EFEB26A1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3" creationId="{3B4903AE-3792-4C43-B2CE-1B5AD46935D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4" creationId="{3F0AB68E-CB47-42A9-B946-87F126954D01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5" creationId="{171310D6-B046-42A6-86E1-5391ACF3C6D6}"/>
          </ac:spMkLst>
        </pc:spChg>
        <pc:cxnChg chg="add del mod">
          <ac:chgData name="Michael Fudge" userId="8d8f1f737978eadf" providerId="LiveId" clId="{C2BEB82A-ECC9-4A26-9D3A-43FF0DC3C16F}" dt="2020-07-10T20:52:54.359" v="978"/>
          <ac:cxnSpMkLst>
            <pc:docMk/>
            <pc:sldMk cId="4111737936" sldId="261"/>
            <ac:cxnSpMk id="21" creationId="{B63EB70E-829A-4CA9-842C-FAEEC173C6D1}"/>
          </ac:cxnSpMkLst>
        </pc:cxnChg>
        <pc:cxnChg chg="add mod">
          <ac:chgData name="Michael Fudge" userId="8d8f1f737978eadf" providerId="LiveId" clId="{C2BEB82A-ECC9-4A26-9D3A-43FF0DC3C16F}" dt="2020-07-10T20:53:02.051" v="981" actId="1076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delSp modSp new mod modClrScheme chgLayout">
        <pc:chgData name="Michael Fudge" userId="8d8f1f737978eadf" providerId="LiveId" clId="{C2BEB82A-ECC9-4A26-9D3A-43FF0DC3C16F}" dt="2020-07-10T20:54:12.400" v="1038"/>
        <pc:sldMkLst>
          <pc:docMk/>
          <pc:sldMk cId="2847387876" sldId="262"/>
        </pc:sldMkLst>
        <pc:spChg chg="del mod ord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2" creationId="{11113654-C779-4DA8-8264-8BF443CD0860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3" creationId="{16FCF713-8B1C-48C8-8227-598C9ACE1C6A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4" creationId="{5553CE16-91B0-4D82-B1E2-A71D6EAEB636}"/>
          </ac:spMkLst>
        </pc:spChg>
        <pc:spChg chg="add mod ord">
          <ac:chgData name="Michael Fudge" userId="8d8f1f737978eadf" providerId="LiveId" clId="{C2BEB82A-ECC9-4A26-9D3A-43FF0DC3C16F}" dt="2020-07-10T20:54:03.834" v="1037" actId="20577"/>
          <ac:spMkLst>
            <pc:docMk/>
            <pc:sldMk cId="2847387876" sldId="262"/>
            <ac:spMk id="5" creationId="{81EC3D38-93A7-4349-9C34-902265AAEBD0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6" creationId="{9D4246D1-4D0F-49B9-AA6B-764E4655CFAF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8" creationId="{0994F0B0-690A-4963-BA5D-EEF5FAAC3AFA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9" creationId="{FB067EB4-F077-4641-9B8B-BDF7738517CC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0" creationId="{CB22D6D6-921D-4F71-A4E7-7E57A1D91A18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1" creationId="{08FA05D8-43D2-41EE-8AD9-F02C4BCE7B42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2" creationId="{B0815778-52E4-42CE-8BB7-56710B9F809E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3" creationId="{6CBE4BF5-3D11-486B-B93C-33CA20E302F9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4" creationId="{FF53CC49-91DA-40D2-B066-AD6D5B3EC2F1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5" creationId="{CC728ED7-32A0-4CD7-B32A-56DB490FF207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6" creationId="{95073DDA-4781-42BD-AAFF-2E96F6F10D1F}"/>
          </ac:spMkLst>
        </pc:spChg>
        <pc:picChg chg="add mod">
          <ac:chgData name="Michael Fudge" userId="8d8f1f737978eadf" providerId="LiveId" clId="{C2BEB82A-ECC9-4A26-9D3A-43FF0DC3C16F}" dt="2020-07-10T20:54:12.400" v="1038"/>
          <ac:picMkLst>
            <pc:docMk/>
            <pc:sldMk cId="2847387876" sldId="262"/>
            <ac:picMk id="7" creationId="{9C4E080F-1B90-4F73-8F39-8BB63EFE3A88}"/>
          </ac:picMkLst>
        </pc:picChg>
      </pc:sldChg>
      <pc:sldChg chg="addSp modSp new mod">
        <pc:chgData name="Michael Fudge" userId="8d8f1f737978eadf" providerId="LiveId" clId="{C2BEB82A-ECC9-4A26-9D3A-43FF0DC3C16F}" dt="2020-07-10T20:57:40.377" v="1114" actId="14100"/>
        <pc:sldMkLst>
          <pc:docMk/>
          <pc:sldMk cId="2606811194" sldId="263"/>
        </pc:sldMkLst>
        <pc:spChg chg="mod">
          <ac:chgData name="Michael Fudge" userId="8d8f1f737978eadf" providerId="LiveId" clId="{C2BEB82A-ECC9-4A26-9D3A-43FF0DC3C16F}" dt="2020-07-10T20:57:01.905" v="1110" actId="20577"/>
          <ac:spMkLst>
            <pc:docMk/>
            <pc:sldMk cId="2606811194" sldId="263"/>
            <ac:spMk id="2" creationId="{FE1BA705-29B2-42D2-A56D-E9B42BB08252}"/>
          </ac:spMkLst>
        </pc:spChg>
        <pc:graphicFrameChg chg="add mod">
          <ac:chgData name="Michael Fudge" userId="8d8f1f737978eadf" providerId="LiveId" clId="{C2BEB82A-ECC9-4A26-9D3A-43FF0DC3C16F}" dt="2020-07-10T20:57:40.377" v="1114" actId="14100"/>
          <ac:graphicFrameMkLst>
            <pc:docMk/>
            <pc:sldMk cId="2606811194" sldId="263"/>
            <ac:graphicFrameMk id="5" creationId="{F59ED706-DE10-4BCB-9C31-C07EC8543A6E}"/>
          </ac:graphicFrameMkLst>
        </pc:graphicFrameChg>
      </pc:sldChg>
      <pc:sldChg chg="modSp new mod">
        <pc:chgData name="Michael Fudge" userId="8d8f1f737978eadf" providerId="LiveId" clId="{C2BEB82A-ECC9-4A26-9D3A-43FF0DC3C16F}" dt="2020-07-10T21:03:44.562" v="1522" actId="113"/>
        <pc:sldMkLst>
          <pc:docMk/>
          <pc:sldMk cId="10666855" sldId="264"/>
        </pc:sldMkLst>
        <pc:spChg chg="mod">
          <ac:chgData name="Michael Fudge" userId="8d8f1f737978eadf" providerId="LiveId" clId="{C2BEB82A-ECC9-4A26-9D3A-43FF0DC3C16F}" dt="2020-07-10T20:58:32.623" v="1144" actId="20577"/>
          <ac:spMkLst>
            <pc:docMk/>
            <pc:sldMk cId="10666855" sldId="264"/>
            <ac:spMk id="2" creationId="{D81B7C61-8B16-4E05-8906-9951A1704F10}"/>
          </ac:spMkLst>
        </pc:spChg>
        <pc:spChg chg="mod">
          <ac:chgData name="Michael Fudge" userId="8d8f1f737978eadf" providerId="LiveId" clId="{C2BEB82A-ECC9-4A26-9D3A-43FF0DC3C16F}" dt="2020-07-10T21:03:44.562" v="1522" actId="113"/>
          <ac:spMkLst>
            <pc:docMk/>
            <pc:sldMk cId="10666855" sldId="264"/>
            <ac:spMk id="3" creationId="{EC9F4669-67EE-4758-B09D-8A6E51F6312A}"/>
          </ac:spMkLst>
        </pc:spChg>
      </pc:sldChg>
      <pc:sldChg chg="modSp new mod">
        <pc:chgData name="Michael Fudge" userId="8d8f1f737978eadf" providerId="LiveId" clId="{C2BEB82A-ECC9-4A26-9D3A-43FF0DC3C16F}" dt="2020-07-10T21:04:03.145" v="1547" actId="20577"/>
        <pc:sldMkLst>
          <pc:docMk/>
          <pc:sldMk cId="2835228341" sldId="265"/>
        </pc:sldMkLst>
        <pc:spChg chg="mod">
          <ac:chgData name="Michael Fudge" userId="8d8f1f737978eadf" providerId="LiveId" clId="{C2BEB82A-ECC9-4A26-9D3A-43FF0DC3C16F}" dt="2020-07-10T21:04:03.145" v="1547" actId="20577"/>
          <ac:spMkLst>
            <pc:docMk/>
            <pc:sldMk cId="2835228341" sldId="265"/>
            <ac:spMk id="2" creationId="{89AEEEC9-D9A6-4E67-AAE6-63126136457F}"/>
          </ac:spMkLst>
        </pc:spChg>
      </pc:sldChg>
      <pc:sldChg chg="modSp new mod">
        <pc:chgData name="Michael Fudge" userId="8d8f1f737978eadf" providerId="LiveId" clId="{C2BEB82A-ECC9-4A26-9D3A-43FF0DC3C16F}" dt="2020-07-10T21:04:19.729" v="1573" actId="20577"/>
        <pc:sldMkLst>
          <pc:docMk/>
          <pc:sldMk cId="1714451198" sldId="266"/>
        </pc:sldMkLst>
        <pc:spChg chg="mod">
          <ac:chgData name="Michael Fudge" userId="8d8f1f737978eadf" providerId="LiveId" clId="{C2BEB82A-ECC9-4A26-9D3A-43FF0DC3C16F}" dt="2020-07-10T21:04:19.729" v="1573" actId="20577"/>
          <ac:spMkLst>
            <pc:docMk/>
            <pc:sldMk cId="1714451198" sldId="266"/>
            <ac:spMk id="2" creationId="{AF7C5AB2-A004-4000-8DBC-99A3EA92A5A8}"/>
          </ac:spMkLst>
        </pc:spChg>
      </pc:sldChg>
      <pc:sldChg chg="modSp new mod">
        <pc:chgData name="Michael Fudge" userId="8d8f1f737978eadf" providerId="LiveId" clId="{C2BEB82A-ECC9-4A26-9D3A-43FF0DC3C16F}" dt="2020-07-10T21:04:52.512" v="1621" actId="20577"/>
        <pc:sldMkLst>
          <pc:docMk/>
          <pc:sldMk cId="1608770706" sldId="267"/>
        </pc:sldMkLst>
        <pc:spChg chg="mod">
          <ac:chgData name="Michael Fudge" userId="8d8f1f737978eadf" providerId="LiveId" clId="{C2BEB82A-ECC9-4A26-9D3A-43FF0DC3C16F}" dt="2020-07-10T21:04:52.512" v="1621" actId="20577"/>
          <ac:spMkLst>
            <pc:docMk/>
            <pc:sldMk cId="1608770706" sldId="267"/>
            <ac:spMk id="2" creationId="{8A4511F0-D909-472B-AEB3-612FC5D0BBBC}"/>
          </ac:spMkLst>
        </pc:spChg>
      </pc:sldChg>
      <pc:sldChg chg="modSp new mod">
        <pc:chgData name="Michael Fudge" userId="8d8f1f737978eadf" providerId="LiveId" clId="{C2BEB82A-ECC9-4A26-9D3A-43FF0DC3C16F}" dt="2020-07-10T21:07:48.202" v="1833" actId="5793"/>
        <pc:sldMkLst>
          <pc:docMk/>
          <pc:sldMk cId="671165577" sldId="268"/>
        </pc:sldMkLst>
        <pc:spChg chg="mod">
          <ac:chgData name="Michael Fudge" userId="8d8f1f737978eadf" providerId="LiveId" clId="{C2BEB82A-ECC9-4A26-9D3A-43FF0DC3C16F}" dt="2020-07-10T21:05:55.634" v="1628" actId="20577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Fudge" userId="8d8f1f737978eadf" providerId="LiveId" clId="{C2BEB82A-ECC9-4A26-9D3A-43FF0DC3C16F}" dt="2020-07-10T21:07:48.202" v="1833" actId="5793"/>
          <ac:spMkLst>
            <pc:docMk/>
            <pc:sldMk cId="671165577" sldId="268"/>
            <ac:spMk id="3" creationId="{1ECB91DB-6034-4025-9762-F2144BB1DB51}"/>
          </ac:spMkLst>
        </pc:spChg>
      </pc:sldChg>
    </pc:docChg>
  </pc:docChgLst>
  <pc:docChgLst>
    <pc:chgData name="Michael A Fudge Jr" userId="133895e8-240b-4811-850e-9cf94297d089" providerId="ADAL" clId="{06BE0695-80D0-49DA-9838-AF4AA3331A6F}"/>
    <pc:docChg chg="modSld">
      <pc:chgData name="Michael A Fudge Jr" userId="133895e8-240b-4811-850e-9cf94297d089" providerId="ADAL" clId="{06BE0695-80D0-49DA-9838-AF4AA3331A6F}" dt="2020-08-31T13:54:29.870" v="0" actId="1076"/>
      <pc:docMkLst>
        <pc:docMk/>
      </pc:docMkLst>
      <pc:sldChg chg="modSp mod">
        <pc:chgData name="Michael A Fudge Jr" userId="133895e8-240b-4811-850e-9cf94297d089" providerId="ADAL" clId="{06BE0695-80D0-49DA-9838-AF4AA3331A6F}" dt="2020-08-31T13:54:29.870" v="0" actId="1076"/>
        <pc:sldMkLst>
          <pc:docMk/>
          <pc:sldMk cId="2148454917" sldId="344"/>
        </pc:sldMkLst>
        <pc:spChg chg="mod">
          <ac:chgData name="Michael A Fudge Jr" userId="133895e8-240b-4811-850e-9cf94297d089" providerId="ADAL" clId="{06BE0695-80D0-49DA-9838-AF4AA3331A6F}" dt="2020-08-31T13:54:29.870" v="0" actId="1076"/>
          <ac:spMkLst>
            <pc:docMk/>
            <pc:sldMk cId="2148454917" sldId="344"/>
            <ac:spMk id="2" creationId="{A0EC69E1-79D5-4CCA-9AE3-8CCDB54E5D78}"/>
          </ac:spMkLst>
        </pc:spChg>
      </pc:sldChg>
    </pc:docChg>
  </pc:docChgLst>
  <pc:docChgLst>
    <pc:chgData name="Michael A Fudge Jr" userId="133895e8-240b-4811-850e-9cf94297d089" providerId="ADAL" clId="{A410D8DE-61AB-4F63-A634-CDA6BFEDA42B}"/>
    <pc:docChg chg="undo custSel mod addSld delSld modSld sldOrd">
      <pc:chgData name="Michael A Fudge Jr" userId="133895e8-240b-4811-850e-9cf94297d089" providerId="ADAL" clId="{A410D8DE-61AB-4F63-A634-CDA6BFEDA42B}" dt="2020-07-23T16:23:59.935" v="6389" actId="403"/>
      <pc:docMkLst>
        <pc:docMk/>
      </pc:docMkLst>
      <pc:sldChg chg="addSp modSp mod setBg">
        <pc:chgData name="Michael A Fudge Jr" userId="133895e8-240b-4811-850e-9cf94297d089" providerId="ADAL" clId="{A410D8DE-61AB-4F63-A634-CDA6BFEDA42B}" dt="2020-07-23T16:23:59.935" v="6389" actId="403"/>
        <pc:sldMkLst>
          <pc:docMk/>
          <pc:sldMk cId="3302085769" sldId="256"/>
        </pc:sldMkLst>
        <pc:spChg chg="mo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A410D8DE-61AB-4F63-A634-CDA6BFEDA42B}" dt="2020-07-23T16:23:59.935" v="6389" actId="403"/>
          <ac:spMkLst>
            <pc:docMk/>
            <pc:sldMk cId="3302085769" sldId="256"/>
            <ac:spMk id="3" creationId="{CA49DCD9-023F-4F96-AD5D-F916ECFD0404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8" creationId="{0B3B9DBC-97CC-4A18-B4A6-66E240292269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0" creationId="{F4492644-1D84-449E-94E4-5FC5C873D32E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2" creationId="{94EE1A74-DEBF-434E-8B5E-7AB296ECBE08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4" creationId="{8C7C4D4B-92D9-4FA4-A294-749E8574FF51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6" creationId="{BADA3358-2A3F-41B0-A458-6FD1DB3AF9BB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8" creationId="{E4737216-37B2-43AD-AB08-05BFCCEFC99E}"/>
          </ac:spMkLst>
        </pc:spChg>
      </pc:sldChg>
      <pc:sldChg chg="addSp delSp modSp mod modAnim">
        <pc:chgData name="Michael A Fudge Jr" userId="133895e8-240b-4811-850e-9cf94297d089" providerId="ADAL" clId="{A410D8DE-61AB-4F63-A634-CDA6BFEDA42B}" dt="2020-07-22T15:28:01.411" v="1349" actId="114"/>
        <pc:sldMkLst>
          <pc:docMk/>
          <pc:sldMk cId="3436746034" sldId="257"/>
        </pc:sldMkLst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9" creationId="{7DA1F35B-C8F7-4A5A-9339-7DA4D785B300}"/>
          </ac:spMkLst>
        </pc:spChg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1" creationId="{B2D4AD41-40DA-4A81-92F5-B6E3BA1ED82A}"/>
          </ac:spMkLst>
        </pc:spChg>
        <pc:spChg chg="add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6" creationId="{B670DBD5-770C-4383-9F54-5B86E86BD5BB}"/>
          </ac:spMkLst>
        </pc:spChg>
        <pc:graphicFrameChg chg="mod">
          <ac:chgData name="Michael A Fudge Jr" userId="133895e8-240b-4811-850e-9cf94297d089" providerId="ADAL" clId="{A410D8DE-61AB-4F63-A634-CDA6BFEDA42B}" dt="2020-07-22T15:28:01.411" v="1349" actId="114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modAnim">
        <pc:chgData name="Michael A Fudge Jr" userId="133895e8-240b-4811-850e-9cf94297d089" providerId="ADAL" clId="{A410D8DE-61AB-4F63-A634-CDA6BFEDA42B}" dt="2020-07-22T15:25:25.243" v="1294"/>
        <pc:sldMkLst>
          <pc:docMk/>
          <pc:sldMk cId="1370411192" sldId="258"/>
        </pc:sldMkLst>
      </pc:sldChg>
      <pc:sldChg chg="addSp delSp modSp del mod setBg">
        <pc:chgData name="Michael A Fudge Jr" userId="133895e8-240b-4811-850e-9cf94297d089" providerId="ADAL" clId="{A410D8DE-61AB-4F63-A634-CDA6BFEDA42B}" dt="2020-07-22T15:34:41.293" v="1402" actId="47"/>
        <pc:sldMkLst>
          <pc:docMk/>
          <pc:sldMk cId="348306751" sldId="259"/>
        </pc:sldMkLst>
        <pc:spChg chg="mod">
          <ac:chgData name="Michael A Fudge Jr" userId="133895e8-240b-4811-850e-9cf94297d089" providerId="ADAL" clId="{A410D8DE-61AB-4F63-A634-CDA6BFEDA42B}" dt="2020-07-22T14:48:08.983" v="244" actId="6549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4:48:56.555" v="253" actId="403"/>
          <ac:spMkLst>
            <pc:docMk/>
            <pc:sldMk cId="348306751" sldId="259"/>
            <ac:spMk id="3" creationId="{23BFC44E-10DC-44C2-99E8-3D541093BB67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8" creationId="{B775CD93-9DF2-48CB-9F57-1BCA9A46C7FA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0" creationId="{6166C6D1-23AC-49C4-BA07-238E4E9F8CEB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2" creationId="{1C091803-41C2-48E0-9228-5148460C747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7" creationId="{59A309A7-1751-4ABE-A3C1-EEC40366AD8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9" creationId="{967D8EB6-EAE1-4F9C-B398-83321E287204}"/>
          </ac:spMkLst>
        </pc:spChg>
        <pc:picChg chg="add del mod">
          <ac:chgData name="Michael A Fudge Jr" userId="133895e8-240b-4811-850e-9cf94297d089" providerId="ADAL" clId="{A410D8DE-61AB-4F63-A634-CDA6BFEDA42B}" dt="2020-07-22T14:37:47.259" v="154" actId="478"/>
          <ac:picMkLst>
            <pc:docMk/>
            <pc:sldMk cId="348306751" sldId="259"/>
            <ac:picMk id="4" creationId="{41FB60AD-4CE2-4852-A9B7-DAD94A496D0F}"/>
          </ac:picMkLst>
        </pc:picChg>
        <pc:picChg chg="add mod">
          <ac:chgData name="Michael A Fudge Jr" userId="133895e8-240b-4811-850e-9cf94297d089" providerId="ADAL" clId="{A410D8DE-61AB-4F63-A634-CDA6BFEDA42B}" dt="2020-07-22T14:48:05.220" v="243" actId="26606"/>
          <ac:picMkLst>
            <pc:docMk/>
            <pc:sldMk cId="348306751" sldId="259"/>
            <ac:picMk id="6" creationId="{D2C860C0-70FA-4F2C-9B3A-897851D4E7F6}"/>
          </ac:picMkLst>
        </pc:picChg>
      </pc:sldChg>
      <pc:sldChg chg="addSp delSp modSp mod setBg modAnim">
        <pc:chgData name="Michael A Fudge Jr" userId="133895e8-240b-4811-850e-9cf94297d089" providerId="ADAL" clId="{A410D8DE-61AB-4F63-A634-CDA6BFEDA42B}" dt="2020-07-22T15:29:30.625" v="1378"/>
        <pc:sldMkLst>
          <pc:docMk/>
          <pc:sldMk cId="4025852525" sldId="260"/>
        </pc:sldMkLst>
        <pc:spChg chg="mod">
          <ac:chgData name="Michael A Fudge Jr" userId="133895e8-240b-4811-850e-9cf94297d089" providerId="ADAL" clId="{A410D8DE-61AB-4F63-A634-CDA6BFEDA42B}" dt="2020-07-22T15:28:34.316" v="1373" actId="20577"/>
          <ac:spMkLst>
            <pc:docMk/>
            <pc:sldMk cId="4025852525" sldId="260"/>
            <ac:spMk id="2" creationId="{2F27C2E7-D0B1-46C6-9CE7-126F141E50EF}"/>
          </ac:spMkLst>
        </pc:spChg>
        <pc:spChg chg="mod">
          <ac:chgData name="Michael A Fudge Jr" userId="133895e8-240b-4811-850e-9cf94297d089" providerId="ADAL" clId="{A410D8DE-61AB-4F63-A634-CDA6BFEDA42B}" dt="2020-07-22T15:12:15.939" v="942" actId="20577"/>
          <ac:spMkLst>
            <pc:docMk/>
            <pc:sldMk cId="4025852525" sldId="260"/>
            <ac:spMk id="3" creationId="{5CFACD69-AC45-4008-9F4E-BF93EF15B7B6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0" creationId="{BC57E5F7-451F-4806-80CA-23EFC1F1A858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1" creationId="{10FD9728-ECE6-4728-BBE9-362CE14CF51B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2" creationId="{76D9B773-957D-450A-8D72-461B477FD085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3" creationId="{F70F5F3E-A656-4DC5-ADFE-B127D2C092E7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4" creationId="{140826A4-609C-4D55-9614-1BE5BD888A98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1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3" creationId="{967D8EB6-EAE1-4F9C-B398-83321E287204}"/>
          </ac:spMkLst>
        </pc:spChg>
        <pc:picChg chg="add del">
          <ac:chgData name="Michael A Fudge Jr" userId="133895e8-240b-4811-850e-9cf94297d089" providerId="ADAL" clId="{A410D8DE-61AB-4F63-A634-CDA6BFEDA42B}" dt="2020-07-22T15:05:10.835" v="740" actId="26606"/>
          <ac:picMkLst>
            <pc:docMk/>
            <pc:sldMk cId="4025852525" sldId="260"/>
            <ac:picMk id="18" creationId="{C5C2C91C-0362-42C2-8FCD-3A2AEFBD66C0}"/>
          </ac:picMkLst>
        </pc:picChg>
      </pc:sldChg>
      <pc:sldChg chg="modSp mod modAnim">
        <pc:chgData name="Michael A Fudge Jr" userId="133895e8-240b-4811-850e-9cf94297d089" providerId="ADAL" clId="{A410D8DE-61AB-4F63-A634-CDA6BFEDA42B}" dt="2020-07-22T15:33:05.298" v="1400" actId="207"/>
        <pc:sldMkLst>
          <pc:docMk/>
          <pc:sldMk cId="4111737936" sldId="261"/>
        </pc:sldMkLst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2" creationId="{CC530C17-6724-41AD-A886-BBDD802FF3A8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3" creationId="{94C0E1B3-7F2E-4F79-A58E-E807688D2DC3}"/>
          </ac:spMkLst>
        </pc:spChg>
        <pc:spChg chg="mod">
          <ac:chgData name="Michael A Fudge Jr" userId="133895e8-240b-4811-850e-9cf94297d089" providerId="ADAL" clId="{A410D8DE-61AB-4F63-A634-CDA6BFEDA42B}" dt="2020-07-22T15:33:02.515" v="1399" actId="207"/>
          <ac:spMkLst>
            <pc:docMk/>
            <pc:sldMk cId="4111737936" sldId="261"/>
            <ac:spMk id="24" creationId="{F7730229-614B-409E-BB88-39B6C734FCCF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9" creationId="{B7351727-30A7-4880-A935-6EE7BF2A7CA4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30" creationId="{10E64B36-BCF0-4D10-BA0F-5CA0260E37CD}"/>
          </ac:spMkLst>
        </pc:spChg>
        <pc:spChg chg="mod">
          <ac:chgData name="Michael A Fudge Jr" userId="133895e8-240b-4811-850e-9cf94297d089" providerId="ADAL" clId="{A410D8DE-61AB-4F63-A634-CDA6BFEDA42B}" dt="2020-07-22T15:33:05.298" v="1400" actId="207"/>
          <ac:spMkLst>
            <pc:docMk/>
            <pc:sldMk cId="4111737936" sldId="261"/>
            <ac:spMk id="31" creationId="{7AAEEE48-F8E0-4132-82CA-C1F2C01672CA}"/>
          </ac:spMkLst>
        </pc:spChg>
        <pc:cxnChg chg="mod">
          <ac:chgData name="Michael A Fudge Jr" userId="133895e8-240b-4811-850e-9cf94297d089" providerId="ADAL" clId="{A410D8DE-61AB-4F63-A634-CDA6BFEDA42B}" dt="2020-07-22T15:31:51.883" v="1393" actId="1582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modSp mod modAnim">
        <pc:chgData name="Michael A Fudge Jr" userId="133895e8-240b-4811-850e-9cf94297d089" providerId="ADAL" clId="{A410D8DE-61AB-4F63-A634-CDA6BFEDA42B}" dt="2020-07-22T15:30:21.132" v="1385" actId="13822"/>
        <pc:sldMkLst>
          <pc:docMk/>
          <pc:sldMk cId="2847387876" sldId="262"/>
        </pc:sldMkLst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6" creationId="{9D4246D1-4D0F-49B9-AA6B-764E4655CFAF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8" creationId="{0994F0B0-690A-4963-BA5D-EEF5FAAC3AFA}"/>
          </ac:spMkLst>
        </pc:spChg>
        <pc:spChg chg="mod">
          <ac:chgData name="Michael A Fudge Jr" userId="133895e8-240b-4811-850e-9cf94297d089" providerId="ADAL" clId="{A410D8DE-61AB-4F63-A634-CDA6BFEDA42B}" dt="2020-07-22T15:30:18.039" v="1384" actId="208"/>
          <ac:spMkLst>
            <pc:docMk/>
            <pc:sldMk cId="2847387876" sldId="262"/>
            <ac:spMk id="9" creationId="{FB067EB4-F077-4641-9B8B-BDF7738517CC}"/>
          </ac:spMkLst>
        </pc:spChg>
        <pc:spChg chg="mod">
          <ac:chgData name="Michael A Fudge Jr" userId="133895e8-240b-4811-850e-9cf94297d089" providerId="ADAL" clId="{A410D8DE-61AB-4F63-A634-CDA6BFEDA42B}" dt="2020-07-22T15:30:11.096" v="1383" actId="208"/>
          <ac:spMkLst>
            <pc:docMk/>
            <pc:sldMk cId="2847387876" sldId="262"/>
            <ac:spMk id="10" creationId="{CB22D6D6-921D-4F71-A4E7-7E57A1D91A18}"/>
          </ac:spMkLst>
        </pc:spChg>
        <pc:spChg chg="mod">
          <ac:chgData name="Michael A Fudge Jr" userId="133895e8-240b-4811-850e-9cf94297d089" providerId="ADAL" clId="{A410D8DE-61AB-4F63-A634-CDA6BFEDA42B}" dt="2020-07-22T15:12:34.863" v="943" actId="164"/>
          <ac:spMkLst>
            <pc:docMk/>
            <pc:sldMk cId="2847387876" sldId="262"/>
            <ac:spMk id="11" creationId="{08FA05D8-43D2-41EE-8AD9-F02C4BCE7B42}"/>
          </ac:spMkLst>
        </pc:spChg>
        <pc:spChg chg="mod">
          <ac:chgData name="Michael A Fudge Jr" userId="133895e8-240b-4811-850e-9cf94297d089" providerId="ADAL" clId="{A410D8DE-61AB-4F63-A634-CDA6BFEDA42B}" dt="2020-07-22T15:12:40.253" v="944" actId="164"/>
          <ac:spMkLst>
            <pc:docMk/>
            <pc:sldMk cId="2847387876" sldId="262"/>
            <ac:spMk id="12" creationId="{B0815778-52E4-42CE-8BB7-56710B9F809E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13" creationId="{6CBE4BF5-3D11-486B-B93C-33CA20E302F9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4" creationId="{FF53CC49-91DA-40D2-B066-AD6D5B3EC2F1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5" creationId="{CC728ED7-32A0-4CD7-B32A-56DB490FF207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6" creationId="{95073DDA-4781-42BD-AAFF-2E96F6F10D1F}"/>
          </ac:spMkLst>
        </pc:s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2" creationId="{568F3C39-8778-48AF-AEF2-6FF2CA304DE1}"/>
          </ac:grpSpMkLst>
        </pc:grpChg>
        <pc:grpChg chg="add mod">
          <ac:chgData name="Michael A Fudge Jr" userId="133895e8-240b-4811-850e-9cf94297d089" providerId="ADAL" clId="{A410D8DE-61AB-4F63-A634-CDA6BFEDA42B}" dt="2020-07-22T15:12:34.863" v="943" actId="164"/>
          <ac:grpSpMkLst>
            <pc:docMk/>
            <pc:sldMk cId="2847387876" sldId="262"/>
            <ac:grpSpMk id="3" creationId="{F56A6768-559E-4EF6-A2A3-CBCAE2A81FF1}"/>
          </ac:grpSpMkLst>
        </pc:gr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4" creationId="{612AEFD9-2193-481F-AD55-26394A2ECB32}"/>
          </ac:grpSpMkLst>
        </pc:grpChg>
        <pc:grpChg chg="add mod">
          <ac:chgData name="Michael A Fudge Jr" userId="133895e8-240b-4811-850e-9cf94297d089" providerId="ADAL" clId="{A410D8DE-61AB-4F63-A634-CDA6BFEDA42B}" dt="2020-07-22T15:13:01.460" v="945" actId="164"/>
          <ac:grpSpMkLst>
            <pc:docMk/>
            <pc:sldMk cId="2847387876" sldId="262"/>
            <ac:grpSpMk id="17" creationId="{8E97A643-F278-41FD-BF5B-46BE6102B1C8}"/>
          </ac:grpSpMkLst>
        </pc:grpChg>
        <pc:picChg chg="mod">
          <ac:chgData name="Michael A Fudge Jr" userId="133895e8-240b-4811-850e-9cf94297d089" providerId="ADAL" clId="{A410D8DE-61AB-4F63-A634-CDA6BFEDA42B}" dt="2020-07-22T15:12:34.863" v="943" actId="164"/>
          <ac:picMkLst>
            <pc:docMk/>
            <pc:sldMk cId="2847387876" sldId="262"/>
            <ac:picMk id="7" creationId="{9C4E080F-1B90-4F73-8F39-8BB63EFE3A88}"/>
          </ac:picMkLst>
        </pc:picChg>
      </pc:sldChg>
      <pc:sldChg chg="del">
        <pc:chgData name="Michael A Fudge Jr" userId="133895e8-240b-4811-850e-9cf94297d089" providerId="ADAL" clId="{A410D8DE-61AB-4F63-A634-CDA6BFEDA42B}" dt="2020-07-22T15:21:41.289" v="1107" actId="47"/>
        <pc:sldMkLst>
          <pc:docMk/>
          <pc:sldMk cId="2606811194" sldId="263"/>
        </pc:sldMkLst>
      </pc:sldChg>
      <pc:sldChg chg="modSp mod modAnim">
        <pc:chgData name="Michael A Fudge Jr" userId="133895e8-240b-4811-850e-9cf94297d089" providerId="ADAL" clId="{A410D8DE-61AB-4F63-A634-CDA6BFEDA42B}" dt="2020-07-22T15:48:19.374" v="2311" actId="20577"/>
        <pc:sldMkLst>
          <pc:docMk/>
          <pc:sldMk cId="10666855" sldId="264"/>
        </pc:sldMkLst>
        <pc:spChg chg="mod">
          <ac:chgData name="Michael A Fudge Jr" userId="133895e8-240b-4811-850e-9cf94297d089" providerId="ADAL" clId="{A410D8DE-61AB-4F63-A634-CDA6BFEDA42B}" dt="2020-07-22T15:48:19.374" v="2311" actId="20577"/>
          <ac:spMkLst>
            <pc:docMk/>
            <pc:sldMk cId="10666855" sldId="264"/>
            <ac:spMk id="3" creationId="{EC9F4669-67EE-4758-B09D-8A6E51F6312A}"/>
          </ac:spMkLst>
        </pc:spChg>
      </pc:sldChg>
      <pc:sldChg chg="del">
        <pc:chgData name="Michael A Fudge Jr" userId="133895e8-240b-4811-850e-9cf94297d089" providerId="ADAL" clId="{A410D8DE-61AB-4F63-A634-CDA6BFEDA42B}" dt="2020-07-22T15:44:35.989" v="2007" actId="47"/>
        <pc:sldMkLst>
          <pc:docMk/>
          <pc:sldMk cId="2835228341" sldId="265"/>
        </pc:sldMkLst>
      </pc:sldChg>
      <pc:sldChg chg="addSp delSp modSp add del mod modClrScheme modAnim chgLayout">
        <pc:chgData name="Michael A Fudge Jr" userId="133895e8-240b-4811-850e-9cf94297d089" providerId="ADAL" clId="{A410D8DE-61AB-4F63-A634-CDA6BFEDA42B}" dt="2020-07-22T15:55:06.012" v="2684" actId="47"/>
        <pc:sldMkLst>
          <pc:docMk/>
          <pc:sldMk cId="1714451198" sldId="266"/>
        </pc:sldMkLst>
        <pc:spChg chg="mod ord">
          <ac:chgData name="Michael A Fudge Jr" userId="133895e8-240b-4811-850e-9cf94297d089" providerId="ADAL" clId="{A410D8DE-61AB-4F63-A634-CDA6BFEDA42B}" dt="2020-07-22T15:49:53.683" v="2374" actId="700"/>
          <ac:spMkLst>
            <pc:docMk/>
            <pc:sldMk cId="1714451198" sldId="266"/>
            <ac:spMk id="2" creationId="{AF7C5AB2-A004-4000-8DBC-99A3EA92A5A8}"/>
          </ac:spMkLst>
        </pc:spChg>
        <pc:spChg chg="mod ord">
          <ac:chgData name="Michael A Fudge Jr" userId="133895e8-240b-4811-850e-9cf94297d089" providerId="ADAL" clId="{A410D8DE-61AB-4F63-A634-CDA6BFEDA42B}" dt="2020-07-22T15:51:45.992" v="2643" actId="20577"/>
          <ac:spMkLst>
            <pc:docMk/>
            <pc:sldMk cId="1714451198" sldId="266"/>
            <ac:spMk id="3" creationId="{2FDA75F4-0E56-4C57-BDD8-F52AC40313D9}"/>
          </ac:spMkLst>
        </pc:spChg>
        <pc:spChg chg="add del mod ord">
          <ac:chgData name="Michael A Fudge Jr" userId="133895e8-240b-4811-850e-9cf94297d089" providerId="ADAL" clId="{A410D8DE-61AB-4F63-A634-CDA6BFEDA42B}" dt="2020-07-22T15:50:02.049" v="2377"/>
          <ac:spMkLst>
            <pc:docMk/>
            <pc:sldMk cId="1714451198" sldId="266"/>
            <ac:spMk id="5" creationId="{998E3769-9A12-4CAE-A0DD-4F9A1018EFB0}"/>
          </ac:spMkLst>
        </pc:spChg>
        <pc:graphicFrameChg chg="add del mod modGraphic">
          <ac:chgData name="Michael A Fudge Jr" userId="133895e8-240b-4811-850e-9cf94297d089" providerId="ADAL" clId="{A410D8DE-61AB-4F63-A634-CDA6BFEDA42B}" dt="2020-07-22T15:49:59.271" v="2376" actId="21"/>
          <ac:graphicFrameMkLst>
            <pc:docMk/>
            <pc:sldMk cId="1714451198" sldId="266"/>
            <ac:graphicFrameMk id="4" creationId="{1945B8CA-38FD-4A2B-998E-0561F084F0C9}"/>
          </ac:graphicFrameMkLst>
        </pc:graphicFrameChg>
        <pc:graphicFrameChg chg="add mod">
          <ac:chgData name="Michael A Fudge Jr" userId="133895e8-240b-4811-850e-9cf94297d089" providerId="ADAL" clId="{A410D8DE-61AB-4F63-A634-CDA6BFEDA42B}" dt="2020-07-22T15:50:02.049" v="2377"/>
          <ac:graphicFrameMkLst>
            <pc:docMk/>
            <pc:sldMk cId="1714451198" sldId="266"/>
            <ac:graphicFrameMk id="6" creationId="{0C3376C1-AF01-4BC4-A02F-CDD7AB0AC4B5}"/>
          </ac:graphicFrameMkLst>
        </pc:graphicFrameChg>
      </pc:sldChg>
      <pc:sldChg chg="del">
        <pc:chgData name="Michael A Fudge Jr" userId="133895e8-240b-4811-850e-9cf94297d089" providerId="ADAL" clId="{A410D8DE-61AB-4F63-A634-CDA6BFEDA42B}" dt="2020-07-22T15:44:41.379" v="2008" actId="47"/>
        <pc:sldMkLst>
          <pc:docMk/>
          <pc:sldMk cId="1608770706" sldId="267"/>
        </pc:sldMkLst>
      </pc:sldChg>
      <pc:sldChg chg="addSp modSp mod setBg">
        <pc:chgData name="Michael A Fudge Jr" userId="133895e8-240b-4811-850e-9cf94297d089" providerId="ADAL" clId="{A410D8DE-61AB-4F63-A634-CDA6BFEDA42B}" dt="2020-07-22T14:46:19.324" v="231" actId="26606"/>
        <pc:sldMkLst>
          <pc:docMk/>
          <pc:sldMk cId="671165577" sldId="268"/>
        </pc:sldMkLst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3" creationId="{1ECB91DB-6034-4025-9762-F2144BB1DB51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8" creationId="{76EFD3D9-44F0-4267-BCC1-1613E79D8274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0" creationId="{A779A851-95D6-41AF-937A-B0E4B7F6FA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2" creationId="{953FB2E7-B6CB-429C-81EB-D9516D6D5C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4" creationId="{2EC40DB1-B719-4A13-9A4D-0966B4B27866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6" creationId="{82211336-CFF3-412D-868A-6679C1004C45}"/>
          </ac:spMkLst>
        </pc:spChg>
      </pc:sldChg>
      <pc:sldChg chg="addSp delSp modSp new del mod">
        <pc:chgData name="Michael A Fudge Jr" userId="133895e8-240b-4811-850e-9cf94297d089" providerId="ADAL" clId="{A410D8DE-61AB-4F63-A634-CDA6BFEDA42B}" dt="2020-07-22T15:04:18.041" v="738" actId="47"/>
        <pc:sldMkLst>
          <pc:docMk/>
          <pc:sldMk cId="1425894883" sldId="269"/>
        </pc:sldMkLst>
        <pc:spChg chg="mod">
          <ac:chgData name="Michael A Fudge Jr" userId="133895e8-240b-4811-850e-9cf94297d089" providerId="ADAL" clId="{A410D8DE-61AB-4F63-A634-CDA6BFEDA42B}" dt="2020-07-22T14:43:58.236" v="220" actId="20577"/>
          <ac:spMkLst>
            <pc:docMk/>
            <pc:sldMk cId="1425894883" sldId="269"/>
            <ac:spMk id="2" creationId="{A708A549-E8DD-4DAE-BA1D-CFFF63B72034}"/>
          </ac:spMkLst>
        </pc:spChg>
        <pc:spChg chg="del">
          <ac:chgData name="Michael A Fudge Jr" userId="133895e8-240b-4811-850e-9cf94297d089" providerId="ADAL" clId="{A410D8DE-61AB-4F63-A634-CDA6BFEDA42B}" dt="2020-07-22T14:44:02.827" v="221"/>
          <ac:spMkLst>
            <pc:docMk/>
            <pc:sldMk cId="1425894883" sldId="269"/>
            <ac:spMk id="3" creationId="{4860782E-6EA9-49D4-9740-923DE5C5349D}"/>
          </ac:spMkLst>
        </pc:spChg>
        <pc:spChg chg="add del mod">
          <ac:chgData name="Michael A Fudge Jr" userId="133895e8-240b-4811-850e-9cf94297d089" providerId="ADAL" clId="{A410D8DE-61AB-4F63-A634-CDA6BFEDA42B}" dt="2020-07-22T14:44:52.808" v="224" actId="478"/>
          <ac:spMkLst>
            <pc:docMk/>
            <pc:sldMk cId="1425894883" sldId="269"/>
            <ac:spMk id="4" creationId="{BC9FE179-218F-4BEF-85A8-76286B8280DE}"/>
          </ac:spMkLst>
        </pc:spChg>
        <pc:picChg chg="add del mod">
          <ac:chgData name="Michael A Fudge Jr" userId="133895e8-240b-4811-850e-9cf94297d089" providerId="ADAL" clId="{A410D8DE-61AB-4F63-A634-CDA6BFEDA42B}" dt="2020-07-22T14:44:49.757" v="223" actId="478"/>
          <ac:picMkLst>
            <pc:docMk/>
            <pc:sldMk cId="1425894883" sldId="269"/>
            <ac:picMk id="1026" creationId="{B399E96E-409B-4199-BE2B-B83844514ABD}"/>
          </ac:picMkLst>
        </pc:picChg>
        <pc:picChg chg="add del mod">
          <ac:chgData name="Michael A Fudge Jr" userId="133895e8-240b-4811-850e-9cf94297d089" providerId="ADAL" clId="{A410D8DE-61AB-4F63-A634-CDA6BFEDA42B}" dt="2020-07-22T14:49:18.658" v="257" actId="21"/>
          <ac:picMkLst>
            <pc:docMk/>
            <pc:sldMk cId="1425894883" sldId="269"/>
            <ac:picMk id="1028" creationId="{090CA66F-54D9-4D74-9105-A4506F70EE9E}"/>
          </ac:picMkLst>
        </pc:picChg>
      </pc:sldChg>
      <pc:sldChg chg="add del">
        <pc:chgData name="Michael A Fudge Jr" userId="133895e8-240b-4811-850e-9cf94297d089" providerId="ADAL" clId="{A410D8DE-61AB-4F63-A634-CDA6BFEDA42B}" dt="2020-07-22T14:49:14.944" v="256" actId="47"/>
        <pc:sldMkLst>
          <pc:docMk/>
          <pc:sldMk cId="2813961386" sldId="270"/>
        </pc:sldMkLst>
      </pc:sldChg>
      <pc:sldChg chg="addSp delSp modSp add mod modNotesTx">
        <pc:chgData name="Michael A Fudge Jr" userId="133895e8-240b-4811-850e-9cf94297d089" providerId="ADAL" clId="{A410D8DE-61AB-4F63-A634-CDA6BFEDA42B}" dt="2020-07-22T15:24:16.738" v="1292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A410D8DE-61AB-4F63-A634-CDA6BFEDA42B}" dt="2020-07-22T14:59:45.538" v="442" actId="1076"/>
          <ac:spMkLst>
            <pc:docMk/>
            <pc:sldMk cId="96570146" sldId="271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49:34.583" v="262"/>
          <ac:picMkLst>
            <pc:docMk/>
            <pc:sldMk cId="96570146" sldId="271"/>
            <ac:picMk id="7" creationId="{5DC461FB-1B35-467E-ABE3-710DDAE72948}"/>
          </ac:picMkLst>
        </pc:picChg>
        <pc:picChg chg="add mod">
          <ac:chgData name="Michael A Fudge Jr" userId="133895e8-240b-4811-850e-9cf94297d089" providerId="ADAL" clId="{A410D8DE-61AB-4F63-A634-CDA6BFEDA42B}" dt="2020-07-22T14:51:36.568" v="341" actId="732"/>
          <ac:picMkLst>
            <pc:docMk/>
            <pc:sldMk cId="96570146" sldId="271"/>
            <ac:picMk id="8" creationId="{107C1241-9548-4C22-9E00-237AA087A1EA}"/>
          </ac:picMkLst>
        </pc:picChg>
      </pc:sldChg>
      <pc:sldChg chg="add del">
        <pc:chgData name="Michael A Fudge Jr" userId="133895e8-240b-4811-850e-9cf94297d089" providerId="ADAL" clId="{A410D8DE-61AB-4F63-A634-CDA6BFEDA42B}" dt="2020-07-22T14:50:37.049" v="318" actId="47"/>
        <pc:sldMkLst>
          <pc:docMk/>
          <pc:sldMk cId="1379893538" sldId="272"/>
        </pc:sldMkLst>
      </pc:sldChg>
      <pc:sldChg chg="addSp modSp add mod ord modNotesTx">
        <pc:chgData name="Michael A Fudge Jr" userId="133895e8-240b-4811-850e-9cf94297d089" providerId="ADAL" clId="{A410D8DE-61AB-4F63-A634-CDA6BFEDA42B}" dt="2020-07-22T15:24:11.895" v="1286" actId="20577"/>
        <pc:sldMkLst>
          <pc:docMk/>
          <pc:sldMk cId="1604570359" sldId="273"/>
        </pc:sldMkLst>
        <pc:spChg chg="mod">
          <ac:chgData name="Michael A Fudge Jr" userId="133895e8-240b-4811-850e-9cf94297d089" providerId="ADAL" clId="{A410D8DE-61AB-4F63-A634-CDA6BFEDA42B}" dt="2020-07-22T14:59:49.651" v="444" actId="1076"/>
          <ac:spMkLst>
            <pc:docMk/>
            <pc:sldMk cId="1604570359" sldId="273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4:52:26.406" v="348" actId="164"/>
          <ac:spMkLst>
            <pc:docMk/>
            <pc:sldMk cId="1604570359" sldId="273"/>
            <ac:spMk id="4" creationId="{983F6E36-4C5A-40D5-BA1C-96EA007560F0}"/>
          </ac:spMkLst>
        </pc:spChg>
        <pc:grpChg chg="add mod">
          <ac:chgData name="Michael A Fudge Jr" userId="133895e8-240b-4811-850e-9cf94297d089" providerId="ADAL" clId="{A410D8DE-61AB-4F63-A634-CDA6BFEDA42B}" dt="2020-07-22T14:52:52.475" v="404" actId="962"/>
          <ac:grpSpMkLst>
            <pc:docMk/>
            <pc:sldMk cId="1604570359" sldId="273"/>
            <ac:grpSpMk id="5" creationId="{9E679565-DC45-4D1B-8D23-8A423FC70B45}"/>
          </ac:grpSpMkLst>
        </pc:grpChg>
        <pc:picChg chg="mod">
          <ac:chgData name="Michael A Fudge Jr" userId="133895e8-240b-4811-850e-9cf94297d089" providerId="ADAL" clId="{A410D8DE-61AB-4F63-A634-CDA6BFEDA42B}" dt="2020-07-22T14:52:26.406" v="348" actId="164"/>
          <ac:picMkLst>
            <pc:docMk/>
            <pc:sldMk cId="1604570359" sldId="273"/>
            <ac:picMk id="8" creationId="{107C1241-9548-4C22-9E00-237AA087A1EA}"/>
          </ac:picMkLst>
        </pc:picChg>
      </pc:sldChg>
      <pc:sldChg chg="addSp delSp modSp add mod modNotesTx">
        <pc:chgData name="Michael A Fudge Jr" userId="133895e8-240b-4811-850e-9cf94297d089" providerId="ADAL" clId="{A410D8DE-61AB-4F63-A634-CDA6BFEDA42B}" dt="2020-07-22T15:24:06.913" v="1282" actId="20577"/>
        <pc:sldMkLst>
          <pc:docMk/>
          <pc:sldMk cId="1384560633" sldId="274"/>
        </pc:sldMkLst>
        <pc:spChg chg="mod">
          <ac:chgData name="Michael A Fudge Jr" userId="133895e8-240b-4811-850e-9cf94297d089" providerId="ADAL" clId="{A410D8DE-61AB-4F63-A634-CDA6BFEDA42B}" dt="2020-07-22T14:59:38.946" v="441" actId="1076"/>
          <ac:spMkLst>
            <pc:docMk/>
            <pc:sldMk cId="1384560633" sldId="274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58:26.190" v="409" actId="478"/>
          <ac:picMkLst>
            <pc:docMk/>
            <pc:sldMk cId="1384560633" sldId="274"/>
            <ac:picMk id="4" creationId="{E880AC7B-4498-40DE-81CA-D261EC2B9DBA}"/>
          </ac:picMkLst>
        </pc:picChg>
        <pc:picChg chg="del">
          <ac:chgData name="Michael A Fudge Jr" userId="133895e8-240b-4811-850e-9cf94297d089" providerId="ADAL" clId="{A410D8DE-61AB-4F63-A634-CDA6BFEDA42B}" dt="2020-07-22T14:58:48.828" v="410" actId="478"/>
          <ac:picMkLst>
            <pc:docMk/>
            <pc:sldMk cId="1384560633" sldId="274"/>
            <ac:picMk id="8" creationId="{107C1241-9548-4C22-9E00-237AA087A1EA}"/>
          </ac:picMkLst>
        </pc:picChg>
        <pc:picChg chg="add mod">
          <ac:chgData name="Michael A Fudge Jr" userId="133895e8-240b-4811-850e-9cf94297d089" providerId="ADAL" clId="{A410D8DE-61AB-4F63-A634-CDA6BFEDA42B}" dt="2020-07-22T15:01:58.329" v="630" actId="962"/>
          <ac:picMkLst>
            <pc:docMk/>
            <pc:sldMk cId="1384560633" sldId="274"/>
            <ac:picMk id="2050" creationId="{35DED53D-869F-4527-8B72-CBE5CC4FA7E2}"/>
          </ac:picMkLst>
        </pc:picChg>
      </pc:sldChg>
      <pc:sldChg chg="addSp modSp add mod modNotesTx">
        <pc:chgData name="Michael A Fudge Jr" userId="133895e8-240b-4811-850e-9cf94297d089" providerId="ADAL" clId="{A410D8DE-61AB-4F63-A634-CDA6BFEDA42B}" dt="2020-07-22T15:24:03.177" v="1275" actId="20577"/>
        <pc:sldMkLst>
          <pc:docMk/>
          <pc:sldMk cId="2012788627" sldId="275"/>
        </pc:sldMkLst>
        <pc:spChg chg="mod">
          <ac:chgData name="Michael A Fudge Jr" userId="133895e8-240b-4811-850e-9cf94297d089" providerId="ADAL" clId="{A410D8DE-61AB-4F63-A634-CDA6BFEDA42B}" dt="2020-07-22T15:03:32.791" v="736" actId="1076"/>
          <ac:spMkLst>
            <pc:docMk/>
            <pc:sldMk cId="2012788627" sldId="275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4" creationId="{188F4C58-5011-4F43-914C-8A91458000E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5" creationId="{69D506A3-40C5-44F9-BB9C-9F483349C42B}"/>
          </ac:spMkLst>
        </pc:spChg>
        <pc:grpChg chg="add mod">
          <ac:chgData name="Michael A Fudge Jr" userId="133895e8-240b-4811-850e-9cf94297d089" providerId="ADAL" clId="{A410D8DE-61AB-4F63-A634-CDA6BFEDA42B}" dt="2020-07-22T15:03:40.619" v="737" actId="164"/>
          <ac:grpSpMkLst>
            <pc:docMk/>
            <pc:sldMk cId="2012788627" sldId="275"/>
            <ac:grpSpMk id="10" creationId="{F86AC29B-9C36-4160-992F-DFB1262966A5}"/>
          </ac:grpSpMkLst>
        </pc:grpChg>
        <pc:picChg chg="mod">
          <ac:chgData name="Michael A Fudge Jr" userId="133895e8-240b-4811-850e-9cf94297d089" providerId="ADAL" clId="{A410D8DE-61AB-4F63-A634-CDA6BFEDA42B}" dt="2020-07-22T15:03:40.619" v="737" actId="164"/>
          <ac:picMkLst>
            <pc:docMk/>
            <pc:sldMk cId="2012788627" sldId="275"/>
            <ac:picMk id="2050" creationId="{35DED53D-869F-4527-8B72-CBE5CC4FA7E2}"/>
          </ac:picMkLst>
        </pc:picChg>
        <pc:cxnChg chg="add mod">
          <ac:chgData name="Michael A Fudge Jr" userId="133895e8-240b-4811-850e-9cf94297d089" providerId="ADAL" clId="{A410D8DE-61AB-4F63-A634-CDA6BFEDA42B}" dt="2020-07-22T15:03:40.619" v="737" actId="164"/>
          <ac:cxnSpMkLst>
            <pc:docMk/>
            <pc:sldMk cId="2012788627" sldId="275"/>
            <ac:cxnSpMk id="8" creationId="{267BFDAF-7F2A-43C2-A350-405B5C93B455}"/>
          </ac:cxnSpMkLst>
        </pc:cxnChg>
      </pc:sldChg>
      <pc:sldChg chg="addSp delSp modSp add mod ord modNotesTx">
        <pc:chgData name="Michael A Fudge Jr" userId="133895e8-240b-4811-850e-9cf94297d089" providerId="ADAL" clId="{A410D8DE-61AB-4F63-A634-CDA6BFEDA42B}" dt="2020-07-22T15:23:57.697" v="1271" actId="20577"/>
        <pc:sldMkLst>
          <pc:docMk/>
          <pc:sldMk cId="3379465133" sldId="276"/>
        </pc:sldMkLst>
        <pc:spChg chg="mod">
          <ac:chgData name="Michael A Fudge Jr" userId="133895e8-240b-4811-850e-9cf94297d089" providerId="ADAL" clId="{A410D8DE-61AB-4F63-A634-CDA6BFEDA42B}" dt="2020-07-22T15:15:28.746" v="966" actId="14100"/>
          <ac:spMkLst>
            <pc:docMk/>
            <pc:sldMk cId="3379465133" sldId="276"/>
            <ac:spMk id="2" creationId="{A0EC69E1-79D5-4CCA-9AE3-8CCDB54E5D78}"/>
          </ac:spMkLst>
        </pc:spChg>
        <pc:spChg chg="del">
          <ac:chgData name="Michael A Fudge Jr" userId="133895e8-240b-4811-850e-9cf94297d089" providerId="ADAL" clId="{A410D8DE-61AB-4F63-A634-CDA6BFEDA42B}" dt="2020-07-22T15:15:46.662" v="967" actId="478"/>
          <ac:spMkLst>
            <pc:docMk/>
            <pc:sldMk cId="3379465133" sldId="276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15:50.719" v="968"/>
          <ac:spMkLst>
            <pc:docMk/>
            <pc:sldMk cId="3379465133" sldId="276"/>
            <ac:spMk id="5" creationId="{9C858EED-A13D-4540-BF88-DA71B9328FEA}"/>
          </ac:spMkLst>
        </pc:spChg>
        <pc:spChg chg="add mod">
          <ac:chgData name="Michael A Fudge Jr" userId="133895e8-240b-4811-850e-9cf94297d089" providerId="ADAL" clId="{A410D8DE-61AB-4F63-A634-CDA6BFEDA42B}" dt="2020-07-22T15:21:35.300" v="1106" actId="20577"/>
          <ac:spMkLst>
            <pc:docMk/>
            <pc:sldMk cId="3379465133" sldId="276"/>
            <ac:spMk id="10" creationId="{EF030D12-8EEE-4AB8-97E6-67AB3421828A}"/>
          </ac:spMkLst>
        </pc:spChg>
        <pc:graphicFrameChg chg="add mod">
          <ac:chgData name="Michael A Fudge Jr" userId="133895e8-240b-4811-850e-9cf94297d089" providerId="ADAL" clId="{A410D8DE-61AB-4F63-A634-CDA6BFEDA42B}" dt="2020-07-22T15:20:43.577" v="1036" actId="14100"/>
          <ac:graphicFrameMkLst>
            <pc:docMk/>
            <pc:sldMk cId="3379465133" sldId="276"/>
            <ac:graphicFrameMk id="9" creationId="{3384BFBC-3AEC-449E-B09D-8A64F79AF17D}"/>
          </ac:graphicFrameMkLst>
        </pc:graphicFrameChg>
      </pc:sldChg>
      <pc:sldChg chg="modSp add mod modNotesTx">
        <pc:chgData name="Michael A Fudge Jr" userId="133895e8-240b-4811-850e-9cf94297d089" providerId="ADAL" clId="{A410D8DE-61AB-4F63-A634-CDA6BFEDA42B}" dt="2020-07-22T15:23:54.306" v="1267" actId="20577"/>
        <pc:sldMkLst>
          <pc:docMk/>
          <pc:sldMk cId="3495869291" sldId="277"/>
        </pc:sldMkLst>
        <pc:spChg chg="mod">
          <ac:chgData name="Michael A Fudge Jr" userId="133895e8-240b-4811-850e-9cf94297d089" providerId="ADAL" clId="{A410D8DE-61AB-4F63-A634-CDA6BFEDA42B}" dt="2020-07-22T15:22:03.652" v="1131" actId="20577"/>
          <ac:spMkLst>
            <pc:docMk/>
            <pc:sldMk cId="3495869291" sldId="277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50.487" v="1256" actId="20577"/>
        <pc:sldMkLst>
          <pc:docMk/>
          <pc:sldMk cId="2808759495" sldId="278"/>
        </pc:sldMkLst>
        <pc:spChg chg="mod">
          <ac:chgData name="Michael A Fudge Jr" userId="133895e8-240b-4811-850e-9cf94297d089" providerId="ADAL" clId="{A410D8DE-61AB-4F63-A634-CDA6BFEDA42B}" dt="2020-07-22T15:22:53.946" v="1193" actId="27636"/>
          <ac:spMkLst>
            <pc:docMk/>
            <pc:sldMk cId="2808759495" sldId="278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46.737" v="1252" actId="20577"/>
        <pc:sldMkLst>
          <pc:docMk/>
          <pc:sldMk cId="248263288" sldId="279"/>
        </pc:sldMkLst>
        <pc:spChg chg="mod">
          <ac:chgData name="Michael A Fudge Jr" userId="133895e8-240b-4811-850e-9cf94297d089" providerId="ADAL" clId="{A410D8DE-61AB-4F63-A634-CDA6BFEDA42B}" dt="2020-07-22T15:23:34.599" v="1229" actId="20577"/>
          <ac:spMkLst>
            <pc:docMk/>
            <pc:sldMk cId="248263288" sldId="279"/>
            <ac:spMk id="10" creationId="{EF030D12-8EEE-4AB8-97E6-67AB3421828A}"/>
          </ac:spMkLst>
        </pc:spChg>
      </pc:sldChg>
      <pc:sldChg chg="addSp delSp modSp add mod ord modNotesTx">
        <pc:chgData name="Michael A Fudge Jr" userId="133895e8-240b-4811-850e-9cf94297d089" providerId="ADAL" clId="{A410D8DE-61AB-4F63-A634-CDA6BFEDA42B}" dt="2020-07-22T15:40:57.488" v="1677" actId="6549"/>
        <pc:sldMkLst>
          <pc:docMk/>
          <pc:sldMk cId="833039888" sldId="280"/>
        </pc:sldMkLst>
        <pc:spChg chg="mod">
          <ac:chgData name="Michael A Fudge Jr" userId="133895e8-240b-4811-850e-9cf94297d089" providerId="ADAL" clId="{A410D8DE-61AB-4F63-A634-CDA6BFEDA42B}" dt="2020-07-22T15:40:57.488" v="1677" actId="6549"/>
          <ac:spMkLst>
            <pc:docMk/>
            <pc:sldMk cId="833039888" sldId="280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6:28.270" v="1444" actId="20577"/>
          <ac:spMkLst>
            <pc:docMk/>
            <pc:sldMk cId="833039888" sldId="280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39:25.859" v="1641" actId="1076"/>
          <ac:spMkLst>
            <pc:docMk/>
            <pc:sldMk cId="833039888" sldId="280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8:49.981" v="1636" actId="1076"/>
          <ac:picMkLst>
            <pc:docMk/>
            <pc:sldMk cId="833039888" sldId="280"/>
            <ac:picMk id="8" creationId="{107C1241-9548-4C22-9E00-237AA087A1EA}"/>
          </ac:picMkLst>
        </pc:picChg>
      </pc:sldChg>
      <pc:sldChg chg="modSp add del mod">
        <pc:chgData name="Michael A Fudge Jr" userId="133895e8-240b-4811-850e-9cf94297d089" providerId="ADAL" clId="{A410D8DE-61AB-4F63-A634-CDA6BFEDA42B}" dt="2020-07-22T15:37:33.677" v="1542" actId="47"/>
        <pc:sldMkLst>
          <pc:docMk/>
          <pc:sldMk cId="2508108607" sldId="281"/>
        </pc:sldMkLst>
        <pc:spChg chg="mod">
          <ac:chgData name="Michael A Fudge Jr" userId="133895e8-240b-4811-850e-9cf94297d089" providerId="ADAL" clId="{A410D8DE-61AB-4F63-A634-CDA6BFEDA42B}" dt="2020-07-22T15:37:27.902" v="1540" actId="20577"/>
          <ac:spMkLst>
            <pc:docMk/>
            <pc:sldMk cId="2508108607" sldId="28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5:41:02.289" v="1678" actId="6549"/>
        <pc:sldMkLst>
          <pc:docMk/>
          <pc:sldMk cId="1006900477" sldId="282"/>
        </pc:sldMkLst>
        <pc:spChg chg="mod">
          <ac:chgData name="Michael A Fudge Jr" userId="133895e8-240b-4811-850e-9cf94297d089" providerId="ADAL" clId="{A410D8DE-61AB-4F63-A634-CDA6BFEDA42B}" dt="2020-07-22T15:41:02.289" v="1678" actId="6549"/>
          <ac:spMkLst>
            <pc:docMk/>
            <pc:sldMk cId="1006900477" sldId="282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7:59.087" v="1562" actId="20577"/>
          <ac:spMkLst>
            <pc:docMk/>
            <pc:sldMk cId="1006900477" sldId="282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39:30.460" v="1642" actId="1076"/>
          <ac:spMkLst>
            <pc:docMk/>
            <pc:sldMk cId="1006900477" sldId="282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9:04.847" v="1637" actId="1076"/>
          <ac:picMkLst>
            <pc:docMk/>
            <pc:sldMk cId="1006900477" sldId="282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5.821" v="3337" actId="6549"/>
        <pc:sldMkLst>
          <pc:docMk/>
          <pc:sldMk cId="1356371527" sldId="283"/>
        </pc:sldMkLst>
        <pc:spChg chg="mod">
          <ac:chgData name="Michael A Fudge Jr" userId="133895e8-240b-4811-850e-9cf94297d089" providerId="ADAL" clId="{A410D8DE-61AB-4F63-A634-CDA6BFEDA42B}" dt="2020-07-22T18:55:35.821" v="3337" actId="6549"/>
          <ac:spMkLst>
            <pc:docMk/>
            <pc:sldMk cId="1356371527" sldId="283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1:14.254" v="1715" actId="20577"/>
          <ac:spMkLst>
            <pc:docMk/>
            <pc:sldMk cId="1356371527" sldId="283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1:38.456" v="1719" actId="14100"/>
          <ac:spMkLst>
            <pc:docMk/>
            <pc:sldMk cId="1356371527" sldId="283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1:48.877" v="1757" actId="962"/>
          <ac:picMkLst>
            <pc:docMk/>
            <pc:sldMk cId="1356371527" sldId="283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9.998" v="3338" actId="6549"/>
        <pc:sldMkLst>
          <pc:docMk/>
          <pc:sldMk cId="2788243624" sldId="284"/>
        </pc:sldMkLst>
        <pc:spChg chg="mod">
          <ac:chgData name="Michael A Fudge Jr" userId="133895e8-240b-4811-850e-9cf94297d089" providerId="ADAL" clId="{A410D8DE-61AB-4F63-A634-CDA6BFEDA42B}" dt="2020-07-22T18:55:39.998" v="3338" actId="6549"/>
          <ac:spMkLst>
            <pc:docMk/>
            <pc:sldMk cId="2788243624" sldId="284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3:55.419" v="1924" actId="20577"/>
          <ac:spMkLst>
            <pc:docMk/>
            <pc:sldMk cId="2788243624" sldId="284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3:30.673" v="1852" actId="14100"/>
          <ac:spMkLst>
            <pc:docMk/>
            <pc:sldMk cId="2788243624" sldId="284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4:28.830" v="2006" actId="962"/>
          <ac:picMkLst>
            <pc:docMk/>
            <pc:sldMk cId="2788243624" sldId="284"/>
            <ac:picMk id="8" creationId="{107C1241-9548-4C22-9E00-237AA087A1EA}"/>
          </ac:picMkLst>
        </pc:picChg>
      </pc:sldChg>
      <pc:sldChg chg="addSp delSp modSp add mod ord modClrScheme delAnim modAnim delDesignElem chgLayout">
        <pc:chgData name="Michael A Fudge Jr" userId="133895e8-240b-4811-850e-9cf94297d089" providerId="ADAL" clId="{A410D8DE-61AB-4F63-A634-CDA6BFEDA42B}" dt="2020-07-22T16:38:37.877" v="2802"/>
        <pc:sldMkLst>
          <pc:docMk/>
          <pc:sldMk cId="1965951527" sldId="285"/>
        </pc:sldMkLst>
        <pc:spChg chg="mod ord">
          <ac:chgData name="Michael A Fudge Jr" userId="133895e8-240b-4811-850e-9cf94297d089" providerId="ADAL" clId="{A410D8DE-61AB-4F63-A634-CDA6BFEDA42B}" dt="2020-07-22T16:32:25.423" v="2788" actId="313"/>
          <ac:spMkLst>
            <pc:docMk/>
            <pc:sldMk cId="1965951527" sldId="285"/>
            <ac:spMk id="2" creationId="{5C84C77B-FF54-4813-94E1-23FF8F114C7E}"/>
          </ac:spMkLst>
        </pc:spChg>
        <pc:spChg chg="add del mod ord">
          <ac:chgData name="Michael A Fudge Jr" userId="133895e8-240b-4811-850e-9cf94297d089" providerId="ADAL" clId="{A410D8DE-61AB-4F63-A634-CDA6BFEDA42B}" dt="2020-07-22T15:53:28.601" v="2672" actId="700"/>
          <ac:spMkLst>
            <pc:docMk/>
            <pc:sldMk cId="1965951527" sldId="285"/>
            <ac:spMk id="3" creationId="{6058E40D-9244-45AA-BD71-A58F067C86A9}"/>
          </ac:spMkLst>
        </pc:spChg>
        <pc:spChg chg="add del mod ord">
          <ac:chgData name="Michael A Fudge Jr" userId="133895e8-240b-4811-850e-9cf94297d089" providerId="ADAL" clId="{A410D8DE-61AB-4F63-A634-CDA6BFEDA42B}" dt="2020-07-22T16:31:56.180" v="2738" actId="478"/>
          <ac:spMkLst>
            <pc:docMk/>
            <pc:sldMk cId="1965951527" sldId="285"/>
            <ac:spMk id="6" creationId="{6A829A0C-5764-43C6-9FA8-E589B69B1DF5}"/>
          </ac:spMkLst>
        </pc:spChg>
        <pc:spChg chg="add del mod">
          <ac:chgData name="Michael A Fudge Jr" userId="133895e8-240b-4811-850e-9cf94297d089" providerId="ADAL" clId="{A410D8DE-61AB-4F63-A634-CDA6BFEDA42B}" dt="2020-07-22T16:32:22.179" v="2787" actId="478"/>
          <ac:spMkLst>
            <pc:docMk/>
            <pc:sldMk cId="1965951527" sldId="285"/>
            <ac:spMk id="10" creationId="{5DB33C2F-9E18-429C-80A1-29698C2D8AE6}"/>
          </ac:spMkLst>
        </pc:spChg>
        <pc:spChg chg="add del">
          <ac:chgData name="Michael A Fudge Jr" userId="133895e8-240b-4811-850e-9cf94297d089" providerId="ADAL" clId="{A410D8DE-61AB-4F63-A634-CDA6BFEDA42B}" dt="2020-07-22T15:55:20.146" v="2688" actId="700"/>
          <ac:spMkLst>
            <pc:docMk/>
            <pc:sldMk cId="1965951527" sldId="285"/>
            <ac:spMk id="16" creationId="{B670DBD5-770C-4383-9F54-5B86E86BD5BB}"/>
          </ac:spMkLst>
        </pc:spChg>
        <pc:graphicFrameChg chg="del mod ord">
          <ac:chgData name="Michael A Fudge Jr" userId="133895e8-240b-4811-850e-9cf94297d089" providerId="ADAL" clId="{A410D8DE-61AB-4F63-A634-CDA6BFEDA42B}" dt="2020-07-22T15:53:33.076" v="2673" actId="478"/>
          <ac:graphicFrameMkLst>
            <pc:docMk/>
            <pc:sldMk cId="1965951527" sldId="285"/>
            <ac:graphicFrameMk id="5" creationId="{80A84436-1DB7-43A8-9C13-824A51B927D4}"/>
          </ac:graphicFrameMkLst>
        </pc:graphicFrameChg>
        <pc:graphicFrameChg chg="add del mod">
          <ac:chgData name="Michael A Fudge Jr" userId="133895e8-240b-4811-850e-9cf94297d089" providerId="ADAL" clId="{A410D8DE-61AB-4F63-A634-CDA6BFEDA42B}" dt="2020-07-22T16:27:11.308" v="2734" actId="478"/>
          <ac:graphicFrameMkLst>
            <pc:docMk/>
            <pc:sldMk cId="1965951527" sldId="285"/>
            <ac:graphicFrameMk id="8" creationId="{6555CFA8-FDAE-4B7B-86A1-53734E31A648}"/>
          </ac:graphicFrameMkLst>
        </pc:graphicFrameChg>
        <pc:picChg chg="add mod">
          <ac:chgData name="Michael A Fudge Jr" userId="133895e8-240b-4811-850e-9cf94297d089" providerId="ADAL" clId="{A410D8DE-61AB-4F63-A634-CDA6BFEDA42B}" dt="2020-07-22T16:32:57.274" v="2791" actId="14100"/>
          <ac:picMkLst>
            <pc:docMk/>
            <pc:sldMk cId="1965951527" sldId="285"/>
            <ac:picMk id="7" creationId="{F14D5769-5E0C-4B66-8930-A7F95D5E6017}"/>
          </ac:picMkLst>
        </pc:picChg>
        <pc:picChg chg="add mod">
          <ac:chgData name="Michael A Fudge Jr" userId="133895e8-240b-4811-850e-9cf94297d089" providerId="ADAL" clId="{A410D8DE-61AB-4F63-A634-CDA6BFEDA42B}" dt="2020-07-22T16:38:37.877" v="2802"/>
          <ac:picMkLst>
            <pc:docMk/>
            <pc:sldMk cId="1965951527" sldId="285"/>
            <ac:picMk id="5122" creationId="{AB5E796B-FAB6-435B-94D0-AD1676E6808B}"/>
          </ac:picMkLst>
        </pc:picChg>
      </pc:sldChg>
      <pc:sldChg chg="new del">
        <pc:chgData name="Michael A Fudge Jr" userId="133895e8-240b-4811-850e-9cf94297d089" providerId="ADAL" clId="{A410D8DE-61AB-4F63-A634-CDA6BFEDA42B}" dt="2020-07-22T15:55:01.865" v="2683" actId="680"/>
        <pc:sldMkLst>
          <pc:docMk/>
          <pc:sldMk cId="564337394" sldId="286"/>
        </pc:sldMkLst>
      </pc:sldChg>
      <pc:sldChg chg="addSp delSp modSp new mod modAnim">
        <pc:chgData name="Michael A Fudge Jr" userId="133895e8-240b-4811-850e-9cf94297d089" providerId="ADAL" clId="{A410D8DE-61AB-4F63-A634-CDA6BFEDA42B}" dt="2020-07-22T18:27:38.014" v="2866"/>
        <pc:sldMkLst>
          <pc:docMk/>
          <pc:sldMk cId="3175514340" sldId="286"/>
        </pc:sldMkLst>
        <pc:spChg chg="mod">
          <ac:chgData name="Michael A Fudge Jr" userId="133895e8-240b-4811-850e-9cf94297d089" providerId="ADAL" clId="{A410D8DE-61AB-4F63-A634-CDA6BFEDA42B}" dt="2020-07-22T18:25:43.254" v="2860" actId="20577"/>
          <ac:spMkLst>
            <pc:docMk/>
            <pc:sldMk cId="3175514340" sldId="286"/>
            <ac:spMk id="2" creationId="{01B8D415-37C7-4219-8B37-1FB68358232D}"/>
          </ac:spMkLst>
        </pc:spChg>
        <pc:spChg chg="del">
          <ac:chgData name="Michael A Fudge Jr" userId="133895e8-240b-4811-850e-9cf94297d089" providerId="ADAL" clId="{A410D8DE-61AB-4F63-A634-CDA6BFEDA42B}" dt="2020-07-22T18:26:00.669" v="2861" actId="478"/>
          <ac:spMkLst>
            <pc:docMk/>
            <pc:sldMk cId="3175514340" sldId="286"/>
            <ac:spMk id="3" creationId="{3330D218-82BA-462B-9CA6-0953F32C8F69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5" creationId="{FF4BCA24-B86C-473A-89D0-418551C758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6" creationId="{D03451FE-87B1-4717-B595-C675B300DF12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7" creationId="{9F0B25B4-9373-4B23-AFCC-7DCE35AC66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8" creationId="{197C773F-2938-4784-AE6A-6F0D05105080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0" creationId="{34CA8956-34C1-453C-A9EA-804041F50712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1" creationId="{33EA983E-1D83-458E-B21C-F96CCD721BD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2" creationId="{A2AF3FE1-F36E-4B26-A0FE-A188CA195FF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3" creationId="{E91E113E-9BB4-4560-B187-0E2456C01667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4" creationId="{21F21746-744A-43D2-A354-1DCF03E44FB4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5" creationId="{54300026-FDE7-4148-9201-35AC4EFB1D61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7" creationId="{5E4579AF-97A0-43DE-87D5-0AD89BCBA7C8}"/>
          </ac:spMkLst>
        </pc:spChg>
        <pc:spChg chg="add mod">
          <ac:chgData name="Michael A Fudge Jr" userId="133895e8-240b-4811-850e-9cf94297d089" providerId="ADAL" clId="{A410D8DE-61AB-4F63-A634-CDA6BFEDA42B}" dt="2020-07-22T18:26:30.839" v="2863" actId="1076"/>
          <ac:spMkLst>
            <pc:docMk/>
            <pc:sldMk cId="3175514340" sldId="286"/>
            <ac:spMk id="23" creationId="{69469759-62B6-4E04-8D9C-F7DFDB54DD6A}"/>
          </ac:spMkLst>
        </pc:spChg>
        <pc:grpChg chg="add mod">
          <ac:chgData name="Michael A Fudge Jr" userId="133895e8-240b-4811-850e-9cf94297d089" providerId="ADAL" clId="{A410D8DE-61AB-4F63-A634-CDA6BFEDA42B}" dt="2020-07-22T18:26:45.318" v="2864" actId="207"/>
          <ac:grpSpMkLst>
            <pc:docMk/>
            <pc:sldMk cId="3175514340" sldId="286"/>
            <ac:grpSpMk id="4" creationId="{2C2855BA-6DE6-4ECA-975C-5D1BA851DCFE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9" creationId="{FE3A4425-D67B-48F9-A5BA-D2689BD164D5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16" creationId="{DAC6F6D4-F43C-4923-872E-737D8FF14217}"/>
          </ac:grpSpMkLst>
        </pc:grp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8" creationId="{EBD717A2-59C8-433D-90B8-B97D3A55F79E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9" creationId="{FC946FD0-B0CA-4297-8157-5947552ABD13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0" creationId="{641A3351-11F8-46E8-8F18-F4240B2CB6D4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1" creationId="{0E36D869-FCA0-4696-8309-E49E34CDB7DB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2" creationId="{A7641D5E-1BD7-447D-8F8F-574C8836ABD7}"/>
          </ac:cxnSpMkLst>
        </pc:cxnChg>
      </pc:sldChg>
      <pc:sldChg chg="addSp delSp modSp new mod ord setBg modAnim setClrOvrMap">
        <pc:chgData name="Michael A Fudge Jr" userId="133895e8-240b-4811-850e-9cf94297d089" providerId="ADAL" clId="{A410D8DE-61AB-4F63-A634-CDA6BFEDA42B}" dt="2020-07-23T15:49:06.167" v="4939" actId="20578"/>
        <pc:sldMkLst>
          <pc:docMk/>
          <pc:sldMk cId="3160340753" sldId="287"/>
        </pc:sldMkLst>
        <pc:spChg chg="mod">
          <ac:chgData name="Michael A Fudge Jr" userId="133895e8-240b-4811-850e-9cf94297d089" providerId="ADAL" clId="{A410D8DE-61AB-4F63-A634-CDA6BFEDA42B}" dt="2020-07-23T15:48:38.375" v="4936" actId="20577"/>
          <ac:spMkLst>
            <pc:docMk/>
            <pc:sldMk cId="3160340753" sldId="287"/>
            <ac:spMk id="2" creationId="{85954A83-1BFB-42E8-ABE1-F6284F291E27}"/>
          </ac:spMkLst>
        </pc:spChg>
        <pc:spChg chg="add del">
          <ac:chgData name="Michael A Fudge Jr" userId="133895e8-240b-4811-850e-9cf94297d089" providerId="ADAL" clId="{A410D8DE-61AB-4F63-A634-CDA6BFEDA42B}" dt="2020-07-22T18:29:43.714" v="2898" actId="931"/>
          <ac:spMkLst>
            <pc:docMk/>
            <pc:sldMk cId="3160340753" sldId="287"/>
            <ac:spMk id="3" creationId="{B01A9C6C-FD19-4DA4-81D0-633E5B57529F}"/>
          </ac:spMkLst>
        </pc:spChg>
        <pc:spChg chg="add mod">
          <ac:chgData name="Michael A Fudge Jr" userId="133895e8-240b-4811-850e-9cf94297d089" providerId="ADAL" clId="{A410D8DE-61AB-4F63-A634-CDA6BFEDA42B}" dt="2020-07-22T18:32:13.119" v="2970" actId="20577"/>
          <ac:spMkLst>
            <pc:docMk/>
            <pc:sldMk cId="3160340753" sldId="287"/>
            <ac:spMk id="8" creationId="{F35ACFD4-2C6C-4739-A7D7-39D2F8CC4DA6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1" creationId="{02A071AB-D25A-44AC-AD90-177E7C6889ED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4" creationId="{56C20283-73E0-40EC-8AD8-057F581F64C2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6" creationId="{3FCC729B-E528-40C3-82D3-BA4375575E8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8" creationId="{58F1FB8D-1842-4A04-998D-6CF047AB2790}"/>
          </ac:spMkLst>
        </pc:spChg>
        <pc:picChg chg="add del mod">
          <ac:chgData name="Michael A Fudge Jr" userId="133895e8-240b-4811-850e-9cf94297d089" providerId="ADAL" clId="{A410D8DE-61AB-4F63-A634-CDA6BFEDA42B}" dt="2020-07-22T18:29:31.478" v="2897" actId="931"/>
          <ac:picMkLst>
            <pc:docMk/>
            <pc:sldMk cId="3160340753" sldId="287"/>
            <ac:picMk id="5" creationId="{0C8C429D-0416-4237-9479-A4ED7938DCBC}"/>
          </ac:picMkLst>
        </pc:picChg>
        <pc:picChg chg="add mod">
          <ac:chgData name="Michael A Fudge Jr" userId="133895e8-240b-4811-850e-9cf94297d089" providerId="ADAL" clId="{A410D8DE-61AB-4F63-A634-CDA6BFEDA42B}" dt="2020-07-22T18:30:19.239" v="2902" actId="207"/>
          <ac:picMkLst>
            <pc:docMk/>
            <pc:sldMk cId="3160340753" sldId="287"/>
            <ac:picMk id="7" creationId="{45E1EC8C-DB9A-45FB-A2ED-2824D9FDDB49}"/>
          </ac:picMkLst>
        </pc:picChg>
      </pc:sldChg>
      <pc:sldChg chg="addSp delSp modSp new mod setBg modAnim">
        <pc:chgData name="Michael A Fudge Jr" userId="133895e8-240b-4811-850e-9cf94297d089" providerId="ADAL" clId="{A410D8DE-61AB-4F63-A634-CDA6BFEDA42B}" dt="2020-07-22T18:54:14.822" v="3316"/>
        <pc:sldMkLst>
          <pc:docMk/>
          <pc:sldMk cId="1537370944" sldId="288"/>
        </pc:sldMkLst>
        <pc:spChg chg="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2" creationId="{31D74D73-1326-449B-9185-0F7CB568B24A}"/>
          </ac:spMkLst>
        </pc:spChg>
        <pc:spChg chg="del 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3" creationId="{3ED90B57-3C38-48D4-9E77-5C0ECFDE3C84}"/>
          </ac:spMkLst>
        </pc:spChg>
        <pc:spChg chg="ad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9" creationId="{3A5B4632-C963-4296-86F0-79AA9EA5AE98}"/>
          </ac:spMkLst>
        </pc:spChg>
        <pc:graphicFrameChg chg="add mod">
          <ac:chgData name="Michael A Fudge Jr" userId="133895e8-240b-4811-850e-9cf94297d089" providerId="ADAL" clId="{A410D8DE-61AB-4F63-A634-CDA6BFEDA42B}" dt="2020-07-22T18:54:01.185" v="3314" actId="20577"/>
          <ac:graphicFrameMkLst>
            <pc:docMk/>
            <pc:sldMk cId="1537370944" sldId="288"/>
            <ac:graphicFrameMk id="5" creationId="{B02B524B-E25E-45D2-AC93-68247ADD0FED}"/>
          </ac:graphicFrameMkLst>
        </pc:graphicFrameChg>
      </pc:sldChg>
      <pc:sldChg chg="addSp modSp new mod setBg modAnim">
        <pc:chgData name="Michael A Fudge Jr" userId="133895e8-240b-4811-850e-9cf94297d089" providerId="ADAL" clId="{A410D8DE-61AB-4F63-A634-CDA6BFEDA42B}" dt="2020-07-22T19:06:57.726" v="3823"/>
        <pc:sldMkLst>
          <pc:docMk/>
          <pc:sldMk cId="2564670347" sldId="289"/>
        </pc:sldMkLst>
        <pc:spChg chg="mo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2" creationId="{10A1AC89-0DAA-4485-BE9D-8DBA3E3DF5CC}"/>
          </ac:spMkLst>
        </pc:spChg>
        <pc:spChg chg="mod">
          <ac:chgData name="Michael A Fudge Jr" userId="133895e8-240b-4811-850e-9cf94297d089" providerId="ADAL" clId="{A410D8DE-61AB-4F63-A634-CDA6BFEDA42B}" dt="2020-07-22T19:06:52.780" v="3822" actId="404"/>
          <ac:spMkLst>
            <pc:docMk/>
            <pc:sldMk cId="2564670347" sldId="289"/>
            <ac:spMk id="3" creationId="{17679489-F7FB-41A8-820E-4B69DBE6B5EA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2T19:06:15.052" v="3819" actId="26606"/>
          <ac:grpSpMkLst>
            <pc:docMk/>
            <pc:sldMk cId="2564670347" sldId="289"/>
            <ac:grpSpMk id="16" creationId="{B0CED441-B73B-4907-9AF2-614CEAC6A182}"/>
          </ac:grpSpMkLst>
        </pc:grpChg>
      </pc:sldChg>
      <pc:sldChg chg="addSp delSp modSp add mod ord delDesignElem chgLayout">
        <pc:chgData name="Michael A Fudge Jr" userId="133895e8-240b-4811-850e-9cf94297d089" providerId="ADAL" clId="{A410D8DE-61AB-4F63-A634-CDA6BFEDA42B}" dt="2020-07-22T19:00:10.425" v="3417" actId="20577"/>
        <pc:sldMkLst>
          <pc:docMk/>
          <pc:sldMk cId="300015732" sldId="290"/>
        </pc:sldMkLst>
        <pc:spChg chg="mod ord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2" creationId="{A0EC69E1-79D5-4CCA-9AE3-8CCDB54E5D78}"/>
          </ac:spMkLst>
        </pc:spChg>
        <pc:spChg chg="mod ord">
          <ac:chgData name="Michael A Fudge Jr" userId="133895e8-240b-4811-850e-9cf94297d089" providerId="ADAL" clId="{A410D8DE-61AB-4F63-A634-CDA6BFEDA42B}" dt="2020-07-22T19:00:10.425" v="3417" actId="20577"/>
          <ac:spMkLst>
            <pc:docMk/>
            <pc:sldMk cId="300015732" sldId="290"/>
            <ac:spMk id="3" creationId="{23BFC44E-10DC-44C2-99E8-3D541093BB67}"/>
          </ac:spMkLst>
        </pc:spChg>
        <pc:spChg chg="del">
          <ac:chgData name="Michael A Fudge Jr" userId="133895e8-240b-4811-850e-9cf94297d089" providerId="ADAL" clId="{A410D8DE-61AB-4F63-A634-CDA6BFEDA42B}" dt="2020-07-22T18:58:59.513" v="3342" actId="478"/>
          <ac:spMkLst>
            <pc:docMk/>
            <pc:sldMk cId="300015732" sldId="290"/>
            <ac:spMk id="4" creationId="{42436A58-05AD-4BAC-A093-54DA82A89C60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7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9" creationId="{967D8EB6-EAE1-4F9C-B398-83321E287204}"/>
          </ac:spMkLst>
        </pc:spChg>
        <pc:picChg chg="del">
          <ac:chgData name="Michael A Fudge Jr" userId="133895e8-240b-4811-850e-9cf94297d089" providerId="ADAL" clId="{A410D8DE-61AB-4F63-A634-CDA6BFEDA42B}" dt="2020-07-22T18:58:47" v="3339" actId="478"/>
          <ac:picMkLst>
            <pc:docMk/>
            <pc:sldMk cId="300015732" sldId="290"/>
            <ac:picMk id="8" creationId="{107C1241-9548-4C22-9E00-237AA087A1EA}"/>
          </ac:picMkLst>
        </pc:picChg>
      </pc:sldChg>
      <pc:sldChg chg="modSp add mod">
        <pc:chgData name="Michael A Fudge Jr" userId="133895e8-240b-4811-850e-9cf94297d089" providerId="ADAL" clId="{A410D8DE-61AB-4F63-A634-CDA6BFEDA42B}" dt="2020-07-22T19:00:16.902" v="3419" actId="20577"/>
        <pc:sldMkLst>
          <pc:docMk/>
          <pc:sldMk cId="510393725" sldId="291"/>
        </pc:sldMkLst>
        <pc:spChg chg="mod">
          <ac:chgData name="Michael A Fudge Jr" userId="133895e8-240b-4811-850e-9cf94297d089" providerId="ADAL" clId="{A410D8DE-61AB-4F63-A634-CDA6BFEDA42B}" dt="2020-07-22T19:00:16.902" v="3419" actId="20577"/>
          <ac:spMkLst>
            <pc:docMk/>
            <pc:sldMk cId="510393725" sldId="29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0:37.930" v="3431" actId="20577"/>
        <pc:sldMkLst>
          <pc:docMk/>
          <pc:sldMk cId="1969958804" sldId="292"/>
        </pc:sldMkLst>
        <pc:spChg chg="mod">
          <ac:chgData name="Michael A Fudge Jr" userId="133895e8-240b-4811-850e-9cf94297d089" providerId="ADAL" clId="{A410D8DE-61AB-4F63-A634-CDA6BFEDA42B}" dt="2020-07-22T19:00:37.930" v="3431" actId="20577"/>
          <ac:spMkLst>
            <pc:docMk/>
            <pc:sldMk cId="1969958804" sldId="29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1:03.660" v="3443" actId="20577"/>
        <pc:sldMkLst>
          <pc:docMk/>
          <pc:sldMk cId="1587255866" sldId="293"/>
        </pc:sldMkLst>
        <pc:spChg chg="mod">
          <ac:chgData name="Michael A Fudge Jr" userId="133895e8-240b-4811-850e-9cf94297d089" providerId="ADAL" clId="{A410D8DE-61AB-4F63-A634-CDA6BFEDA42B}" dt="2020-07-22T19:01:03.660" v="3443" actId="20577"/>
          <ac:spMkLst>
            <pc:docMk/>
            <pc:sldMk cId="1587255866" sldId="293"/>
            <ac:spMk id="3" creationId="{23BFC44E-10DC-44C2-99E8-3D541093BB67}"/>
          </ac:spMkLst>
        </pc:spChg>
      </pc:sldChg>
      <pc:sldChg chg="add del">
        <pc:chgData name="Michael A Fudge Jr" userId="133895e8-240b-4811-850e-9cf94297d089" providerId="ADAL" clId="{A410D8DE-61AB-4F63-A634-CDA6BFEDA42B}" dt="2020-07-22T19:00:44.858" v="3433" actId="22"/>
        <pc:sldMkLst>
          <pc:docMk/>
          <pc:sldMk cId="3308397740" sldId="293"/>
        </pc:sldMkLst>
      </pc:sldChg>
      <pc:sldChg chg="addSp delSp modSp new mod modAnim">
        <pc:chgData name="Michael A Fudge Jr" userId="133895e8-240b-4811-850e-9cf94297d089" providerId="ADAL" clId="{A410D8DE-61AB-4F63-A634-CDA6BFEDA42B}" dt="2020-07-22T19:11:36.433" v="3997"/>
        <pc:sldMkLst>
          <pc:docMk/>
          <pc:sldMk cId="403060402" sldId="294"/>
        </pc:sldMkLst>
        <pc:spChg chg="mod">
          <ac:chgData name="Michael A Fudge Jr" userId="133895e8-240b-4811-850e-9cf94297d089" providerId="ADAL" clId="{A410D8DE-61AB-4F63-A634-CDA6BFEDA42B}" dt="2020-07-22T19:08:03.933" v="3854" actId="20577"/>
          <ac:spMkLst>
            <pc:docMk/>
            <pc:sldMk cId="403060402" sldId="294"/>
            <ac:spMk id="2" creationId="{CCD87FDF-53A0-4DD7-9353-C72748CC4229}"/>
          </ac:spMkLst>
        </pc:spChg>
        <pc:spChg chg="del">
          <ac:chgData name="Michael A Fudge Jr" userId="133895e8-240b-4811-850e-9cf94297d089" providerId="ADAL" clId="{A410D8DE-61AB-4F63-A634-CDA6BFEDA42B}" dt="2020-07-22T19:07:33.278" v="3825"/>
          <ac:spMkLst>
            <pc:docMk/>
            <pc:sldMk cId="403060402" sldId="294"/>
            <ac:spMk id="3" creationId="{8F6C4B01-3119-4C07-875C-B715354C003C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5" creationId="{430A9E89-D7AC-4294-A080-4B25552AE9EB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6" creationId="{73F01F75-1A7D-4AB8-A1A4-6467B04C3C82}"/>
          </ac:spMkLst>
        </pc:spChg>
        <pc:grpChg chg="add mod">
          <ac:chgData name="Michael A Fudge Jr" userId="133895e8-240b-4811-850e-9cf94297d089" providerId="ADAL" clId="{A410D8DE-61AB-4F63-A634-CDA6BFEDA42B}" dt="2020-07-22T19:11:32.936" v="3996" actId="164"/>
          <ac:grpSpMkLst>
            <pc:docMk/>
            <pc:sldMk cId="403060402" sldId="294"/>
            <ac:grpSpMk id="7" creationId="{F6C67486-EB27-4444-8711-3EB412380DE4}"/>
          </ac:grpSpMkLst>
        </pc:grpChg>
        <pc:graphicFrameChg chg="add mod modGraphic">
          <ac:chgData name="Michael A Fudge Jr" userId="133895e8-240b-4811-850e-9cf94297d089" providerId="ADAL" clId="{A410D8DE-61AB-4F63-A634-CDA6BFEDA42B}" dt="2020-07-22T19:10:09.310" v="3971" actId="1076"/>
          <ac:graphicFrameMkLst>
            <pc:docMk/>
            <pc:sldMk cId="403060402" sldId="294"/>
            <ac:graphicFrameMk id="4" creationId="{7FDA7D61-BC12-4878-93F1-F4F36F914B99}"/>
          </ac:graphicFrameMkLst>
        </pc:graphicFrameChg>
      </pc:sldChg>
      <pc:sldChg chg="new del">
        <pc:chgData name="Michael A Fudge Jr" userId="133895e8-240b-4811-850e-9cf94297d089" providerId="ADAL" clId="{A410D8DE-61AB-4F63-A634-CDA6BFEDA42B}" dt="2020-07-22T19:01:18.481" v="3445" actId="47"/>
        <pc:sldMkLst>
          <pc:docMk/>
          <pc:sldMk cId="2647726406" sldId="294"/>
        </pc:sldMkLst>
      </pc:sldChg>
      <pc:sldChg chg="modSp new del mod">
        <pc:chgData name="Michael A Fudge Jr" userId="133895e8-240b-4811-850e-9cf94297d089" providerId="ADAL" clId="{A410D8DE-61AB-4F63-A634-CDA6BFEDA42B}" dt="2020-07-23T15:47:16.281" v="4919" actId="47"/>
        <pc:sldMkLst>
          <pc:docMk/>
          <pc:sldMk cId="2394723307" sldId="295"/>
        </pc:sldMkLst>
        <pc:spChg chg="mod">
          <ac:chgData name="Michael A Fudge Jr" userId="133895e8-240b-4811-850e-9cf94297d089" providerId="ADAL" clId="{A410D8DE-61AB-4F63-A634-CDA6BFEDA42B}" dt="2020-07-22T19:09:22.011" v="3902" actId="20577"/>
          <ac:spMkLst>
            <pc:docMk/>
            <pc:sldMk cId="2394723307" sldId="295"/>
            <ac:spMk id="2" creationId="{CD7CED1C-00C0-4A17-8D7B-5406E4F9F893}"/>
          </ac:spMkLst>
        </pc:spChg>
      </pc:sldChg>
      <pc:sldChg chg="addSp delSp modSp new mod modAnim">
        <pc:chgData name="Michael A Fudge Jr" userId="133895e8-240b-4811-850e-9cf94297d089" providerId="ADAL" clId="{A410D8DE-61AB-4F63-A634-CDA6BFEDA42B}" dt="2020-07-23T16:09:40.048" v="5235"/>
        <pc:sldMkLst>
          <pc:docMk/>
          <pc:sldMk cId="17751269" sldId="296"/>
        </pc:sldMkLst>
        <pc:spChg chg="mod">
          <ac:chgData name="Michael A Fudge Jr" userId="133895e8-240b-4811-850e-9cf94297d089" providerId="ADAL" clId="{A410D8DE-61AB-4F63-A634-CDA6BFEDA42B}" dt="2020-07-22T19:09:46.306" v="3933" actId="20577"/>
          <ac:spMkLst>
            <pc:docMk/>
            <pc:sldMk cId="17751269" sldId="296"/>
            <ac:spMk id="2" creationId="{6BD81B8A-330C-4B16-B9DB-CE4C1305F2B0}"/>
          </ac:spMkLst>
        </pc:spChg>
        <pc:spChg chg="del">
          <ac:chgData name="Michael A Fudge Jr" userId="133895e8-240b-4811-850e-9cf94297d089" providerId="ADAL" clId="{A410D8DE-61AB-4F63-A634-CDA6BFEDA42B}" dt="2020-07-23T16:05:32.738" v="5202" actId="478"/>
          <ac:spMkLst>
            <pc:docMk/>
            <pc:sldMk cId="17751269" sldId="296"/>
            <ac:spMk id="3" creationId="{3042C0A8-DF47-4634-89D4-617ADB1C910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4" creationId="{8DEDC7EE-3503-427C-A6A3-6617670FBE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5" creationId="{6221240E-C348-44CD-AB25-EFE9F68A7482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6" creationId="{908CAF9B-8817-46C5-ABA0-6B49D903291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7" creationId="{C0D94F69-2B3C-41E2-AD95-CCBA9A856A5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8" creationId="{258E70C5-FB0E-456B-BEFC-C5026033D155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9" creationId="{80E677F4-EDC6-4D22-B822-EB934095065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0" creationId="{73215A35-6596-4627-95F6-BEA577F96BE1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1" creationId="{AFA187E2-0F30-4852-A830-1411AEE504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2" creationId="{E827B49A-0F90-4C9C-8058-3F44A9B1774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3" creationId="{9759C2DA-9742-43B7-9616-86CC2AE28C29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4" creationId="{A89918B1-ADA0-4D92-98F3-15B64622565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5" creationId="{D52EC5A1-03E0-41E3-B366-DF398D4A9A4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6" creationId="{BB92C05C-33D9-415A-B47D-FA69CEF3EFC8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7" creationId="{3753C6EF-9922-441C-9A81-79EC96120007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8" creationId="{67C6C6D5-E323-4E75-A99C-D44BEFF1583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9" creationId="{B9C04B16-CE79-4718-A5EF-BD70714BD71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0" creationId="{06DEE547-C30B-4ADA-9E0C-548B2D45409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1" creationId="{6D2BA1AC-DE3D-4155-8393-53E0E6E6904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2" creationId="{9D4D15F6-7004-4D90-B40B-078CCCD2BF4A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3" creationId="{DE38519D-4E7F-4BAB-8B69-15A1B15AC98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4" creationId="{9ED5392E-AE7D-4767-B184-70729B4C7FD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5" creationId="{63F86FE9-7F2A-42C4-A28A-C20F3D21C820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6" creationId="{311FFFF6-1650-4A11-90CA-8D64F3975D89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7" creationId="{FFB3B693-099D-474E-AD5B-3F1D71440CA8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8" creationId="{CA390553-6208-4A81-B1DE-402100A2EB6C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9" creationId="{E0D3309D-797B-4285-B7DB-D391DA176418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0" creationId="{E66F3876-1ADB-4D60-8CE9-C68640D7318F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1" creationId="{9D58F770-79E1-4C75-A10E-39004232C9A5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2" creationId="{471DA246-8302-4023-ACD8-B49853658F53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3" creationId="{61654910-8A98-47F5-A452-12B9B60EA60C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4" creationId="{1E7EAA6B-79BF-4E20-8DFA-EA2A30908591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5" creationId="{97E5A796-5034-42F1-A8FD-C001F627746E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6" creationId="{B0D2903D-2AB7-4151-ABFD-879B63801C50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7" creationId="{B55D7BD0-5BFD-452E-A04C-A16163AEC0BF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38" creationId="{C0ACFB6C-B687-4FCB-9212-B5C66A5BB15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39" creationId="{F288BC24-EB97-43C6-9BA7-9DC5D344DD2F}"/>
          </ac:spMkLst>
        </pc:spChg>
        <pc:spChg chg="add mod">
          <ac:chgData name="Michael A Fudge Jr" userId="133895e8-240b-4811-850e-9cf94297d089" providerId="ADAL" clId="{A410D8DE-61AB-4F63-A634-CDA6BFEDA42B}" dt="2020-07-23T16:08:26.658" v="5227" actId="164"/>
          <ac:spMkLst>
            <pc:docMk/>
            <pc:sldMk cId="17751269" sldId="296"/>
            <ac:spMk id="40" creationId="{A0CCF3EB-8307-4BB0-913D-77768699BB0B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41" creationId="{A750A062-EAA7-4F17-9146-715DF74C742E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42" creationId="{DE5BF1C2-D9B7-463E-B52D-7CDE49C13AFE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43" creationId="{26E93ECD-2CF5-4B3B-87D4-2404AB3FD6F8}"/>
          </ac:spMkLst>
        </pc:spChg>
        <pc:grpChg chg="add mod ord">
          <ac:chgData name="Michael A Fudge Jr" userId="133895e8-240b-4811-850e-9cf94297d089" providerId="ADAL" clId="{A410D8DE-61AB-4F63-A634-CDA6BFEDA42B}" dt="2020-07-23T16:07:35.819" v="5221" actId="166"/>
          <ac:grpSpMkLst>
            <pc:docMk/>
            <pc:sldMk cId="17751269" sldId="296"/>
            <ac:grpSpMk id="44" creationId="{54524BAF-4C1F-4829-AC30-071F2DFD8533}"/>
          </ac:grpSpMkLst>
        </pc:grpChg>
        <pc:grpChg chg="add mod">
          <ac:chgData name="Michael A Fudge Jr" userId="133895e8-240b-4811-850e-9cf94297d089" providerId="ADAL" clId="{A410D8DE-61AB-4F63-A634-CDA6BFEDA42B}" dt="2020-07-23T16:06:38.964" v="5212" actId="164"/>
          <ac:grpSpMkLst>
            <pc:docMk/>
            <pc:sldMk cId="17751269" sldId="296"/>
            <ac:grpSpMk id="45" creationId="{1BA816FF-14D8-45E7-90BE-926B5A7CE584}"/>
          </ac:grpSpMkLst>
        </pc:grpChg>
        <pc:grpChg chg="add mod ord">
          <ac:chgData name="Michael A Fudge Jr" userId="133895e8-240b-4811-850e-9cf94297d089" providerId="ADAL" clId="{A410D8DE-61AB-4F63-A634-CDA6BFEDA42B}" dt="2020-07-23T16:07:12.335" v="5218" actId="167"/>
          <ac:grpSpMkLst>
            <pc:docMk/>
            <pc:sldMk cId="17751269" sldId="296"/>
            <ac:grpSpMk id="46" creationId="{17404B1B-BB93-42C7-B62A-F9C85D61516C}"/>
          </ac:grpSpMkLst>
        </pc:grpChg>
        <pc:grpChg chg="add mod ord">
          <ac:chgData name="Michael A Fudge Jr" userId="133895e8-240b-4811-850e-9cf94297d089" providerId="ADAL" clId="{A410D8DE-61AB-4F63-A634-CDA6BFEDA42B}" dt="2020-07-23T16:08:26.658" v="5227" actId="164"/>
          <ac:grpSpMkLst>
            <pc:docMk/>
            <pc:sldMk cId="17751269" sldId="296"/>
            <ac:grpSpMk id="47" creationId="{42BD96A6-4D2D-45D5-830B-D77ED49CFE5C}"/>
          </ac:grpSpMkLst>
        </pc:grpChg>
        <pc:grpChg chg="add mod ord">
          <ac:chgData name="Michael A Fudge Jr" userId="133895e8-240b-4811-850e-9cf94297d089" providerId="ADAL" clId="{A410D8DE-61AB-4F63-A634-CDA6BFEDA42B}" dt="2020-07-23T16:09:33.338" v="5234" actId="13244"/>
          <ac:grpSpMkLst>
            <pc:docMk/>
            <pc:sldMk cId="17751269" sldId="296"/>
            <ac:grpSpMk id="48" creationId="{CA9B1232-974C-43AC-92D8-DA47D04E6E57}"/>
          </ac:grpSpMkLst>
        </pc:grpChg>
        <pc:grpChg chg="add mod ord">
          <ac:chgData name="Michael A Fudge Jr" userId="133895e8-240b-4811-850e-9cf94297d089" providerId="ADAL" clId="{A410D8DE-61AB-4F63-A634-CDA6BFEDA42B}" dt="2020-07-23T16:08:34.063" v="5228" actId="167"/>
          <ac:grpSpMkLst>
            <pc:docMk/>
            <pc:sldMk cId="17751269" sldId="296"/>
            <ac:grpSpMk id="49" creationId="{2E0D24A5-F5A9-4D2E-844C-91BC7593A336}"/>
          </ac:grpSpMkLst>
        </pc:grpChg>
      </pc:sldChg>
      <pc:sldChg chg="modSp new del mod">
        <pc:chgData name="Michael A Fudge Jr" userId="133895e8-240b-4811-850e-9cf94297d089" providerId="ADAL" clId="{A410D8DE-61AB-4F63-A634-CDA6BFEDA42B}" dt="2020-07-23T15:35:18.919" v="4133" actId="47"/>
        <pc:sldMkLst>
          <pc:docMk/>
          <pc:sldMk cId="1045476723" sldId="297"/>
        </pc:sldMkLst>
        <pc:spChg chg="mod">
          <ac:chgData name="Michael A Fudge Jr" userId="133895e8-240b-4811-850e-9cf94297d089" providerId="ADAL" clId="{A410D8DE-61AB-4F63-A634-CDA6BFEDA42B}" dt="2020-07-22T19:09:58.457" v="3970" actId="20577"/>
          <ac:spMkLst>
            <pc:docMk/>
            <pc:sldMk cId="1045476723" sldId="297"/>
            <ac:spMk id="2" creationId="{1A26A23F-FAEA-45D5-B830-62F449338E8A}"/>
          </ac:spMkLst>
        </pc:spChg>
      </pc:sldChg>
      <pc:sldChg chg="modSp new del mod">
        <pc:chgData name="Michael A Fudge Jr" userId="133895e8-240b-4811-850e-9cf94297d089" providerId="ADAL" clId="{A410D8DE-61AB-4F63-A634-CDA6BFEDA42B}" dt="2020-07-23T16:22:12.227" v="6226" actId="47"/>
        <pc:sldMkLst>
          <pc:docMk/>
          <pc:sldMk cId="3764284797" sldId="298"/>
        </pc:sldMkLst>
        <pc:spChg chg="mod">
          <ac:chgData name="Michael A Fudge Jr" userId="133895e8-240b-4811-850e-9cf94297d089" providerId="ADAL" clId="{A410D8DE-61AB-4F63-A634-CDA6BFEDA42B}" dt="2020-07-22T19:11:52.922" v="4020" actId="20577"/>
          <ac:spMkLst>
            <pc:docMk/>
            <pc:sldMk cId="3764284797" sldId="298"/>
            <ac:spMk id="2" creationId="{C63CF6BB-A911-448A-9706-4FBF3CB0DB57}"/>
          </ac:spMkLst>
        </pc:spChg>
      </pc:sldChg>
      <pc:sldChg chg="addSp modSp new mod setBg">
        <pc:chgData name="Michael A Fudge Jr" userId="133895e8-240b-4811-850e-9cf94297d089" providerId="ADAL" clId="{A410D8DE-61AB-4F63-A634-CDA6BFEDA42B}" dt="2020-07-23T16:23:44.440" v="6388" actId="403"/>
        <pc:sldMkLst>
          <pc:docMk/>
          <pc:sldMk cId="109579569" sldId="299"/>
        </pc:sldMkLst>
        <pc:spChg chg="mo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2" creationId="{8E7DFD18-B4ED-4F4C-8888-0F56DECFDE94}"/>
          </ac:spMkLst>
        </pc:spChg>
        <pc:spChg chg="mod">
          <ac:chgData name="Michael A Fudge Jr" userId="133895e8-240b-4811-850e-9cf94297d089" providerId="ADAL" clId="{A410D8DE-61AB-4F63-A634-CDA6BFEDA42B}" dt="2020-07-23T16:23:44.440" v="6388" actId="403"/>
          <ac:spMkLst>
            <pc:docMk/>
            <pc:sldMk cId="109579569" sldId="299"/>
            <ac:spMk id="3" creationId="{CB911516-3DF8-48A9-BAB6-34EB14CC135A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3T16:17:27.371" v="5775" actId="26606"/>
          <ac:grpSpMkLst>
            <pc:docMk/>
            <pc:sldMk cId="109579569" sldId="299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A410D8DE-61AB-4F63-A634-CDA6BFEDA42B}" dt="2020-07-23T16:17:52.572" v="5781" actId="1076"/>
          <ac:picMkLst>
            <pc:docMk/>
            <pc:sldMk cId="109579569" sldId="299"/>
            <ac:picMk id="5" creationId="{FB5ECAFF-E0B9-4E51-90C5-0AE05C69D1E1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5:52:06.679" v="4964" actId="207"/>
        <pc:sldMkLst>
          <pc:docMk/>
          <pc:sldMk cId="2143076438" sldId="300"/>
        </pc:sldMkLst>
        <pc:spChg chg="add del mod ord">
          <ac:chgData name="Michael A Fudge Jr" userId="133895e8-240b-4811-850e-9cf94297d089" providerId="ADAL" clId="{A410D8DE-61AB-4F63-A634-CDA6BFEDA42B}" dt="2020-07-23T15:49:35.161" v="4944" actId="478"/>
          <ac:spMkLst>
            <pc:docMk/>
            <pc:sldMk cId="2143076438" sldId="300"/>
            <ac:spMk id="2" creationId="{C5776CEE-B55D-4998-8D92-17EE21428A49}"/>
          </ac:spMkLst>
        </pc:spChg>
        <pc:spChg chg="add del">
          <ac:chgData name="Michael A Fudge Jr" userId="133895e8-240b-4811-850e-9cf94297d089" providerId="ADAL" clId="{A410D8DE-61AB-4F63-A634-CDA6BFEDA42B}" dt="2020-07-23T15:49:32.752" v="4943" actId="700"/>
          <ac:spMkLst>
            <pc:docMk/>
            <pc:sldMk cId="2143076438" sldId="300"/>
            <ac:spMk id="3" creationId="{C3CAE0F8-F3C6-4391-A2AA-9D040AE31105}"/>
          </ac:spMkLst>
        </pc:spChg>
        <pc:spChg chg="add mod">
          <ac:chgData name="Michael A Fudge Jr" userId="133895e8-240b-4811-850e-9cf94297d089" providerId="ADAL" clId="{A410D8DE-61AB-4F63-A634-CDA6BFEDA42B}" dt="2020-07-23T15:52:06.679" v="4964" actId="207"/>
          <ac:spMkLst>
            <pc:docMk/>
            <pc:sldMk cId="2143076438" sldId="300"/>
            <ac:spMk id="5" creationId="{5AEB428D-29C8-4221-855D-8E1B8AADC739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6" creationId="{D7301344-324E-42EF-A9EF-03C9CB1B853B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7" creationId="{6E84ACCB-147E-4B2F-BF86-8C0E5AC41609}"/>
          </ac:spMkLst>
        </pc:spChg>
        <pc:spChg chg="mod topLvl">
          <ac:chgData name="Michael A Fudge Jr" userId="133895e8-240b-4811-850e-9cf94297d089" providerId="ADAL" clId="{A410D8DE-61AB-4F63-A634-CDA6BFEDA42B}" dt="2020-07-23T15:50:34.206" v="4949" actId="164"/>
          <ac:spMkLst>
            <pc:docMk/>
            <pc:sldMk cId="2143076438" sldId="300"/>
            <ac:spMk id="9" creationId="{849602C0-C77C-4101-B643-DA24480B1DB0}"/>
          </ac:spMkLst>
        </pc:spChg>
        <pc:spChg chg="mod topLvl">
          <ac:chgData name="Michael A Fudge Jr" userId="133895e8-240b-4811-850e-9cf94297d089" providerId="ADAL" clId="{A410D8DE-61AB-4F63-A634-CDA6BFEDA42B}" dt="2020-07-23T15:51:37.630" v="4959" actId="207"/>
          <ac:spMkLst>
            <pc:docMk/>
            <pc:sldMk cId="2143076438" sldId="300"/>
            <ac:spMk id="10" creationId="{A237FFE5-75E0-4B68-B7B4-6E55FBCE3532}"/>
          </ac:spMkLst>
        </pc:spChg>
        <pc:spChg chg="mod topLvl">
          <ac:chgData name="Michael A Fudge Jr" userId="133895e8-240b-4811-850e-9cf94297d089" providerId="ADAL" clId="{A410D8DE-61AB-4F63-A634-CDA6BFEDA42B}" dt="2020-07-23T15:50:41.227" v="4950" actId="164"/>
          <ac:spMkLst>
            <pc:docMk/>
            <pc:sldMk cId="2143076438" sldId="300"/>
            <ac:spMk id="11" creationId="{830410A5-4A86-42D1-A719-D2B667AE160D}"/>
          </ac:spMkLst>
        </pc:spChg>
        <pc:spChg chg="mod topLvl">
          <ac:chgData name="Michael A Fudge Jr" userId="133895e8-240b-4811-850e-9cf94297d089" providerId="ADAL" clId="{A410D8DE-61AB-4F63-A634-CDA6BFEDA42B}" dt="2020-07-23T15:51:41.454" v="4960" actId="207"/>
          <ac:spMkLst>
            <pc:docMk/>
            <pc:sldMk cId="2143076438" sldId="300"/>
            <ac:spMk id="12" creationId="{B1A3FCBE-FEAC-40E3-AA6A-669EA6169CA3}"/>
          </ac:spMkLst>
        </pc:spChg>
        <pc:spChg chg="mod topLvl">
          <ac:chgData name="Michael A Fudge Jr" userId="133895e8-240b-4811-850e-9cf94297d089" providerId="ADAL" clId="{A410D8DE-61AB-4F63-A634-CDA6BFEDA42B}" dt="2020-07-23T15:50:47.025" v="4951" actId="164"/>
          <ac:spMkLst>
            <pc:docMk/>
            <pc:sldMk cId="2143076438" sldId="300"/>
            <ac:spMk id="13" creationId="{FD4408D6-D85D-4E4B-9B39-0B56508DF18E}"/>
          </ac:spMkLst>
        </pc:spChg>
        <pc:spChg chg="mod topLvl">
          <ac:chgData name="Michael A Fudge Jr" userId="133895e8-240b-4811-850e-9cf94297d089" providerId="ADAL" clId="{A410D8DE-61AB-4F63-A634-CDA6BFEDA42B}" dt="2020-07-23T15:51:45.463" v="4961" actId="207"/>
          <ac:spMkLst>
            <pc:docMk/>
            <pc:sldMk cId="2143076438" sldId="300"/>
            <ac:spMk id="14" creationId="{276AB412-476C-4DCD-B7BF-EE603A710BC1}"/>
          </ac:spMkLst>
        </pc:spChg>
        <pc:spChg chg="mod topLvl">
          <ac:chgData name="Michael A Fudge Jr" userId="133895e8-240b-4811-850e-9cf94297d089" providerId="ADAL" clId="{A410D8DE-61AB-4F63-A634-CDA6BFEDA42B}" dt="2020-07-23T15:50:53.802" v="4952" actId="164"/>
          <ac:spMkLst>
            <pc:docMk/>
            <pc:sldMk cId="2143076438" sldId="300"/>
            <ac:spMk id="15" creationId="{AF4315CE-83F6-4679-8C3B-450C5D01194F}"/>
          </ac:spMkLst>
        </pc:spChg>
        <pc:spChg chg="mod topLvl">
          <ac:chgData name="Michael A Fudge Jr" userId="133895e8-240b-4811-850e-9cf94297d089" providerId="ADAL" clId="{A410D8DE-61AB-4F63-A634-CDA6BFEDA42B}" dt="2020-07-23T15:51:53.009" v="4962" actId="207"/>
          <ac:spMkLst>
            <pc:docMk/>
            <pc:sldMk cId="2143076438" sldId="300"/>
            <ac:spMk id="16" creationId="{8E01151E-20E7-40C4-8BA6-DDB0F7BD4212}"/>
          </ac:spMkLst>
        </pc:spChg>
        <pc:spChg chg="mod topLvl">
          <ac:chgData name="Michael A Fudge Jr" userId="133895e8-240b-4811-850e-9cf94297d089" providerId="ADAL" clId="{A410D8DE-61AB-4F63-A634-CDA6BFEDA42B}" dt="2020-07-23T15:51:01.373" v="4953" actId="164"/>
          <ac:spMkLst>
            <pc:docMk/>
            <pc:sldMk cId="2143076438" sldId="300"/>
            <ac:spMk id="17" creationId="{BC966C2F-47A8-4A8A-975F-4E72A4F48912}"/>
          </ac:spMkLst>
        </pc:spChg>
        <pc:spChg chg="mod topLvl">
          <ac:chgData name="Michael A Fudge Jr" userId="133895e8-240b-4811-850e-9cf94297d089" providerId="ADAL" clId="{A410D8DE-61AB-4F63-A634-CDA6BFEDA42B}" dt="2020-07-23T15:51:59.158" v="4963" actId="207"/>
          <ac:spMkLst>
            <pc:docMk/>
            <pc:sldMk cId="2143076438" sldId="300"/>
            <ac:spMk id="18" creationId="{ABB7617D-5F63-4C16-A0B5-6FF1324DD0C6}"/>
          </ac:spMkLst>
        </pc:spChg>
        <pc:grpChg chg="del mod">
          <ac:chgData name="Michael A Fudge Jr" userId="133895e8-240b-4811-850e-9cf94297d089" providerId="ADAL" clId="{A410D8DE-61AB-4F63-A634-CDA6BFEDA42B}" dt="2020-07-23T15:50:21.061" v="4948" actId="165"/>
          <ac:grpSpMkLst>
            <pc:docMk/>
            <pc:sldMk cId="2143076438" sldId="300"/>
            <ac:grpSpMk id="8" creationId="{93F7A23C-E01B-4237-8BAD-081DF4F53970}"/>
          </ac:grpSpMkLst>
        </pc:grpChg>
        <pc:grpChg chg="add mod">
          <ac:chgData name="Michael A Fudge Jr" userId="133895e8-240b-4811-850e-9cf94297d089" providerId="ADAL" clId="{A410D8DE-61AB-4F63-A634-CDA6BFEDA42B}" dt="2020-07-23T15:50:34.206" v="4949" actId="164"/>
          <ac:grpSpMkLst>
            <pc:docMk/>
            <pc:sldMk cId="2143076438" sldId="300"/>
            <ac:grpSpMk id="19" creationId="{90FFE82F-54A0-4799-B402-429B0F0B1EDE}"/>
          </ac:grpSpMkLst>
        </pc:grpChg>
        <pc:grpChg chg="add mod">
          <ac:chgData name="Michael A Fudge Jr" userId="133895e8-240b-4811-850e-9cf94297d089" providerId="ADAL" clId="{A410D8DE-61AB-4F63-A634-CDA6BFEDA42B}" dt="2020-07-23T15:50:41.227" v="4950" actId="164"/>
          <ac:grpSpMkLst>
            <pc:docMk/>
            <pc:sldMk cId="2143076438" sldId="300"/>
            <ac:grpSpMk id="20" creationId="{38A51EAB-0168-484A-9C63-DDC42F7CA619}"/>
          </ac:grpSpMkLst>
        </pc:grpChg>
        <pc:grpChg chg="add mod">
          <ac:chgData name="Michael A Fudge Jr" userId="133895e8-240b-4811-850e-9cf94297d089" providerId="ADAL" clId="{A410D8DE-61AB-4F63-A634-CDA6BFEDA42B}" dt="2020-07-23T15:50:47.025" v="4951" actId="164"/>
          <ac:grpSpMkLst>
            <pc:docMk/>
            <pc:sldMk cId="2143076438" sldId="300"/>
            <ac:grpSpMk id="21" creationId="{AB4111FD-6687-444F-B963-6354A6C222CC}"/>
          </ac:grpSpMkLst>
        </pc:grpChg>
        <pc:grpChg chg="add mod">
          <ac:chgData name="Michael A Fudge Jr" userId="133895e8-240b-4811-850e-9cf94297d089" providerId="ADAL" clId="{A410D8DE-61AB-4F63-A634-CDA6BFEDA42B}" dt="2020-07-23T15:50:53.802" v="4952" actId="164"/>
          <ac:grpSpMkLst>
            <pc:docMk/>
            <pc:sldMk cId="2143076438" sldId="300"/>
            <ac:grpSpMk id="22" creationId="{37E2E4E7-F2B3-4395-9A98-3D16B5779C5E}"/>
          </ac:grpSpMkLst>
        </pc:grpChg>
        <pc:grpChg chg="add mod">
          <ac:chgData name="Michael A Fudge Jr" userId="133895e8-240b-4811-850e-9cf94297d089" providerId="ADAL" clId="{A410D8DE-61AB-4F63-A634-CDA6BFEDA42B}" dt="2020-07-23T15:51:01.373" v="4953" actId="164"/>
          <ac:grpSpMkLst>
            <pc:docMk/>
            <pc:sldMk cId="2143076438" sldId="300"/>
            <ac:grpSpMk id="23" creationId="{EDF5B5C9-D12B-47B5-A99B-CCADDD1333E2}"/>
          </ac:grpSpMkLst>
        </pc:grpChg>
        <pc:graphicFrameChg chg="add del mod">
          <ac:chgData name="Michael A Fudge Jr" userId="133895e8-240b-4811-850e-9cf94297d089" providerId="ADAL" clId="{A410D8DE-61AB-4F63-A634-CDA6BFEDA42B}" dt="2020-07-23T15:49:59.828" v="4945" actId="18245"/>
          <ac:graphicFrameMkLst>
            <pc:docMk/>
            <pc:sldMk cId="2143076438" sldId="300"/>
            <ac:graphicFrameMk id="4" creationId="{F9147194-835B-420D-AF3A-B53C4029457D}"/>
          </ac:graphicFrameMkLst>
        </pc:graphicFrameChg>
      </pc:sldChg>
      <pc:sldChg chg="modSp add mod ord">
        <pc:chgData name="Michael A Fudge Jr" userId="133895e8-240b-4811-850e-9cf94297d089" providerId="ADAL" clId="{A410D8DE-61AB-4F63-A634-CDA6BFEDA42B}" dt="2020-07-23T15:29:48.403" v="4089" actId="20577"/>
        <pc:sldMkLst>
          <pc:docMk/>
          <pc:sldMk cId="3913364681" sldId="301"/>
        </pc:sldMkLst>
        <pc:spChg chg="mod">
          <ac:chgData name="Michael A Fudge Jr" userId="133895e8-240b-4811-850e-9cf94297d089" providerId="ADAL" clId="{A410D8DE-61AB-4F63-A634-CDA6BFEDA42B}" dt="2020-07-23T15:29:14.884" v="4053" actId="20577"/>
          <ac:spMkLst>
            <pc:docMk/>
            <pc:sldMk cId="3913364681" sldId="301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5:29:48.403" v="4089" actId="20577"/>
          <ac:spMkLst>
            <pc:docMk/>
            <pc:sldMk cId="3913364681" sldId="30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0:20.973" v="4108"/>
        <pc:sldMkLst>
          <pc:docMk/>
          <pc:sldMk cId="4057802301" sldId="302"/>
        </pc:sldMkLst>
        <pc:spChg chg="mod">
          <ac:chgData name="Michael A Fudge Jr" userId="133895e8-240b-4811-850e-9cf94297d089" providerId="ADAL" clId="{A410D8DE-61AB-4F63-A634-CDA6BFEDA42B}" dt="2020-07-23T15:30:20.973" v="4108"/>
          <ac:spMkLst>
            <pc:docMk/>
            <pc:sldMk cId="4057802301" sldId="30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1:15.324" v="4116" actId="20577"/>
        <pc:sldMkLst>
          <pc:docMk/>
          <pc:sldMk cId="3802287947" sldId="303"/>
        </pc:sldMkLst>
        <pc:spChg chg="mod">
          <ac:chgData name="Michael A Fudge Jr" userId="133895e8-240b-4811-850e-9cf94297d089" providerId="ADAL" clId="{A410D8DE-61AB-4F63-A634-CDA6BFEDA42B}" dt="2020-07-23T15:31:15.324" v="4116" actId="20577"/>
          <ac:spMkLst>
            <pc:docMk/>
            <pc:sldMk cId="3802287947" sldId="303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3:50.043" v="4132" actId="14429"/>
        <pc:sldMkLst>
          <pc:docMk/>
          <pc:sldMk cId="194242086" sldId="304"/>
        </pc:sldMkLst>
        <pc:spChg chg="mod">
          <ac:chgData name="Michael A Fudge Jr" userId="133895e8-240b-4811-850e-9cf94297d089" providerId="ADAL" clId="{A410D8DE-61AB-4F63-A634-CDA6BFEDA42B}" dt="2020-07-23T15:32:13.910" v="4130" actId="20577"/>
          <ac:spMkLst>
            <pc:docMk/>
            <pc:sldMk cId="194242086" sldId="304"/>
            <ac:spMk id="3" creationId="{23BFC44E-10DC-44C2-99E8-3D541093BB67}"/>
          </ac:spMkLst>
        </pc:spChg>
        <pc:spChg chg="mod modVis">
          <ac:chgData name="Michael A Fudge Jr" userId="133895e8-240b-4811-850e-9cf94297d089" providerId="ADAL" clId="{A410D8DE-61AB-4F63-A634-CDA6BFEDA42B}" dt="2020-07-23T15:33:50.043" v="4132" actId="14429"/>
          <ac:spMkLst>
            <pc:docMk/>
            <pc:sldMk cId="194242086" sldId="304"/>
            <ac:spMk id="17" creationId="{59A309A7-1751-4ABE-A3C1-EEC40366AD89}"/>
          </ac:spMkLst>
        </pc:spChg>
      </pc:sldChg>
      <pc:sldChg chg="addSp delSp modSp add mod ord delAnim modAnim">
        <pc:chgData name="Michael A Fudge Jr" userId="133895e8-240b-4811-850e-9cf94297d089" providerId="ADAL" clId="{A410D8DE-61AB-4F63-A634-CDA6BFEDA42B}" dt="2020-07-23T15:47:09.788" v="4918" actId="207"/>
        <pc:sldMkLst>
          <pc:docMk/>
          <pc:sldMk cId="1618136864" sldId="305"/>
        </pc:sldMkLst>
        <pc:spChg chg="mod">
          <ac:chgData name="Michael A Fudge Jr" userId="133895e8-240b-4811-850e-9cf94297d089" providerId="ADAL" clId="{A410D8DE-61AB-4F63-A634-CDA6BFEDA42B}" dt="2020-07-23T15:36:15.693" v="4185" actId="20577"/>
          <ac:spMkLst>
            <pc:docMk/>
            <pc:sldMk cId="1618136864" sldId="305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A410D8DE-61AB-4F63-A634-CDA6BFEDA42B}" dt="2020-07-23T15:46:24.774" v="4912" actId="14100"/>
          <ac:spMkLst>
            <pc:docMk/>
            <pc:sldMk cId="1618136864" sldId="305"/>
            <ac:spMk id="4" creationId="{2A17864D-E594-4221-9E26-33CED38A746B}"/>
          </ac:spMkLst>
        </pc:spChg>
        <pc:graphicFrameChg chg="del mod">
          <ac:chgData name="Michael A Fudge Jr" userId="133895e8-240b-4811-850e-9cf94297d089" providerId="ADAL" clId="{A410D8DE-61AB-4F63-A634-CDA6BFEDA42B}" dt="2020-07-23T15:36:30.899" v="4187" actId="478"/>
          <ac:graphicFrameMkLst>
            <pc:docMk/>
            <pc:sldMk cId="1618136864" sldId="305"/>
            <ac:graphicFrameMk id="5" creationId="{80A84436-1DB7-43A8-9C13-824A51B927D4}"/>
          </ac:graphicFrameMkLst>
        </pc:graphicFrameChg>
        <pc:picChg chg="add mod">
          <ac:chgData name="Michael A Fudge Jr" userId="133895e8-240b-4811-850e-9cf94297d089" providerId="ADAL" clId="{A410D8DE-61AB-4F63-A634-CDA6BFEDA42B}" dt="2020-07-23T15:47:09.788" v="4918" actId="207"/>
          <ac:picMkLst>
            <pc:docMk/>
            <pc:sldMk cId="1618136864" sldId="305"/>
            <ac:picMk id="7" creationId="{77022EDC-58DB-44B2-ABE7-71E2729AA3DF}"/>
          </ac:picMkLst>
        </pc:picChg>
      </pc:sldChg>
      <pc:sldChg chg="addSp delSp modSp add mod ord modAnim">
        <pc:chgData name="Michael A Fudge Jr" userId="133895e8-240b-4811-850e-9cf94297d089" providerId="ADAL" clId="{A410D8DE-61AB-4F63-A634-CDA6BFEDA42B}" dt="2020-07-23T16:00:50.747" v="5092"/>
        <pc:sldMkLst>
          <pc:docMk/>
          <pc:sldMk cId="2355304570" sldId="306"/>
        </pc:sldMkLst>
        <pc:spChg chg="mo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A410D8DE-61AB-4F63-A634-CDA6BFEDA42B}" dt="2020-07-23T15:52:34.121" v="4977" actId="478"/>
          <ac:spMkLst>
            <pc:docMk/>
            <pc:sldMk cId="2355304570" sldId="306"/>
            <ac:spMk id="4" creationId="{5C8F89C0-6F09-4EC8-8D7B-5BE47C608F4C}"/>
          </ac:spMkLst>
        </pc:spChg>
        <pc:spChg chg="mod or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8" creationId="{F35ACFD4-2C6C-4739-A7D7-39D2F8CC4DA6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7" creationId="{7CA0DAA6-33B8-4A25-810D-2F4D816FB40E}"/>
          </ac:spMkLst>
        </pc:spChg>
        <pc:picChg chg="add mod">
          <ac:chgData name="Michael A Fudge Jr" userId="133895e8-240b-4811-850e-9cf94297d089" providerId="ADAL" clId="{A410D8DE-61AB-4F63-A634-CDA6BFEDA42B}" dt="2020-07-23T16:00:50.747" v="5092"/>
          <ac:picMkLst>
            <pc:docMk/>
            <pc:sldMk cId="2355304570" sldId="306"/>
            <ac:picMk id="5" creationId="{9030242C-00CE-4CF9-A3DA-227214D9D448}"/>
          </ac:picMkLst>
        </pc:picChg>
        <pc:picChg chg="del">
          <ac:chgData name="Michael A Fudge Jr" userId="133895e8-240b-4811-850e-9cf94297d089" providerId="ADAL" clId="{A410D8DE-61AB-4F63-A634-CDA6BFEDA42B}" dt="2020-07-23T15:52:30.859" v="4976" actId="478"/>
          <ac:picMkLst>
            <pc:docMk/>
            <pc:sldMk cId="2355304570" sldId="306"/>
            <ac:picMk id="7" creationId="{45E1EC8C-DB9A-45FB-A2ED-2824D9FDDB49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6:03:55.274" v="5199" actId="478"/>
        <pc:sldMkLst>
          <pc:docMk/>
          <pc:sldMk cId="1833730784" sldId="307"/>
        </pc:sldMkLst>
        <pc:spChg chg="add mod">
          <ac:chgData name="Michael A Fudge Jr" userId="133895e8-240b-4811-850e-9cf94297d089" providerId="ADAL" clId="{A410D8DE-61AB-4F63-A634-CDA6BFEDA42B}" dt="2020-07-23T16:01:28.798" v="5117" actId="20577"/>
          <ac:spMkLst>
            <pc:docMk/>
            <pc:sldMk cId="1833730784" sldId="307"/>
            <ac:spMk id="2" creationId="{B04881FD-0FF8-4E16-BE7E-FD57BEBBAA0A}"/>
          </ac:spMkLst>
        </pc:spChg>
        <pc:spChg chg="add del mod">
          <ac:chgData name="Michael A Fudge Jr" userId="133895e8-240b-4811-850e-9cf94297d089" providerId="ADAL" clId="{A410D8DE-61AB-4F63-A634-CDA6BFEDA42B}" dt="2020-07-23T16:01:33.916" v="5118" actId="478"/>
          <ac:spMkLst>
            <pc:docMk/>
            <pc:sldMk cId="1833730784" sldId="307"/>
            <ac:spMk id="3" creationId="{55522AD3-7563-42D2-836C-BD620D196A3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5" creationId="{8A090E9B-25AC-421E-90C1-011C0A3EEE9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6" creationId="{7CA4E738-B473-4ECB-9186-580A31F7DEEC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8" creationId="{EB6CF9E0-6513-4E2E-B01B-8BFF4461B8D5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9" creationId="{468758D9-0B2C-4C61-8EDE-F2261E099E5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1" creationId="{E934C17A-6CAA-40D0-A64A-ACA6F79A90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2" creationId="{0FFDD8B9-8C33-46C2-8209-FD365F88B1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4" creationId="{7429F372-2AC6-4F8B-8B36-625990FDC6E7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5" creationId="{FD1941D2-3290-4376-AC01-1A1D6FB53722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7" creationId="{A1851147-9710-4613-A973-DDF5C3DB9580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8" creationId="{9D68054A-B7C4-4816-9969-7819AB300B48}"/>
          </ac:spMkLst>
        </pc:spChg>
        <pc:spChg chg="add del mod">
          <ac:chgData name="Michael A Fudge Jr" userId="133895e8-240b-4811-850e-9cf94297d089" providerId="ADAL" clId="{A410D8DE-61AB-4F63-A634-CDA6BFEDA42B}" dt="2020-07-23T16:02:54.807" v="5143" actId="478"/>
          <ac:spMkLst>
            <pc:docMk/>
            <pc:sldMk cId="1833730784" sldId="307"/>
            <ac:spMk id="19" creationId="{23926E2E-9BAD-4CF0-8550-22250F619024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0" creationId="{E9AE0A28-F2AD-4940-8695-3FD18717F369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1" creationId="{9435FE73-D3E8-4E8A-8548-2413B8C278C2}"/>
          </ac:spMkLst>
        </pc:s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4" creationId="{E4286793-FEC1-48F2-AFC5-2A4CD955B451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7" creationId="{98469CD7-DC28-4C7A-A60B-BE27B7E2F943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0" creationId="{8EC1C2A3-69E7-4B0E-AF4A-661C63C18E75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3" creationId="{618C4E96-1EB0-4E11-A48F-6085470B7C9D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6" creationId="{786CFFDA-2835-46E9-9062-3C2E607CA787}"/>
          </ac:grpSpMkLst>
        </pc:grpChg>
      </pc:sldChg>
      <pc:sldChg chg="modSp add mod ord modNotesTx">
        <pc:chgData name="Michael A Fudge Jr" userId="133895e8-240b-4811-850e-9cf94297d089" providerId="ADAL" clId="{A410D8DE-61AB-4F63-A634-CDA6BFEDA42B}" dt="2020-07-23T16:11:47.399" v="5380" actId="20577"/>
        <pc:sldMkLst>
          <pc:docMk/>
          <pc:sldMk cId="459147463" sldId="308"/>
        </pc:sldMkLst>
        <pc:spChg chg="mod">
          <ac:chgData name="Michael A Fudge Jr" userId="133895e8-240b-4811-850e-9cf94297d089" providerId="ADAL" clId="{A410D8DE-61AB-4F63-A634-CDA6BFEDA42B}" dt="2020-07-23T16:10:46.820" v="5249" actId="20577"/>
          <ac:spMkLst>
            <pc:docMk/>
            <pc:sldMk cId="459147463" sldId="308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6:11:43.380" v="5373" actId="14100"/>
          <ac:spMkLst>
            <pc:docMk/>
            <pc:sldMk cId="459147463" sldId="30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2:51.737" v="5460" actId="20577"/>
        <pc:sldMkLst>
          <pc:docMk/>
          <pc:sldMk cId="2449287640" sldId="309"/>
        </pc:sldMkLst>
        <pc:spChg chg="mod">
          <ac:chgData name="Michael A Fudge Jr" userId="133895e8-240b-4811-850e-9cf94297d089" providerId="ADAL" clId="{A410D8DE-61AB-4F63-A634-CDA6BFEDA42B}" dt="2020-07-23T16:12:35.419" v="5438" actId="20577"/>
          <ac:spMkLst>
            <pc:docMk/>
            <pc:sldMk cId="2449287640" sldId="30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4:19.766" v="5749" actId="20577"/>
        <pc:sldMkLst>
          <pc:docMk/>
          <pc:sldMk cId="1242754467" sldId="310"/>
        </pc:sldMkLst>
        <pc:spChg chg="mod">
          <ac:chgData name="Michael A Fudge Jr" userId="133895e8-240b-4811-850e-9cf94297d089" providerId="ADAL" clId="{A410D8DE-61AB-4F63-A634-CDA6BFEDA42B}" dt="2020-07-23T16:13:47.216" v="5611" actId="20577"/>
          <ac:spMkLst>
            <pc:docMk/>
            <pc:sldMk cId="1242754467" sldId="310"/>
            <ac:spMk id="3" creationId="{23BFC44E-10DC-44C2-99E8-3D541093BB67}"/>
          </ac:spMkLst>
        </pc:spChg>
      </pc:sldChg>
      <pc:sldChg chg="modSp add mod ord modAnim">
        <pc:chgData name="Michael A Fudge Jr" userId="133895e8-240b-4811-850e-9cf94297d089" providerId="ADAL" clId="{A410D8DE-61AB-4F63-A634-CDA6BFEDA42B}" dt="2020-07-23T16:23:33.826" v="6386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A410D8DE-61AB-4F63-A634-CDA6BFEDA42B}" dt="2020-07-23T16:20:08.581" v="5902" actId="20577"/>
          <ac:spMkLst>
            <pc:docMk/>
            <pc:sldMk cId="797334957" sldId="311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3T16:23:33.826" v="6386" actId="20577"/>
          <ac:spMkLst>
            <pc:docMk/>
            <pc:sldMk cId="797334957" sldId="311"/>
            <ac:spMk id="3" creationId="{1ECB91DB-6034-4025-9762-F2144BB1DB51}"/>
          </ac:spMkLst>
        </pc:spChg>
      </pc:sldChg>
    </pc:docChg>
  </pc:docChgLst>
  <pc:docChgLst>
    <pc:chgData name="Michael A Fudge Jr" userId="133895e8-240b-4811-850e-9cf94297d089" providerId="ADAL" clId="{7EA1A426-B0BE-476D-9041-EC73517A046C}"/>
    <pc:docChg chg="undo custSel mod addSld delSld modSld sldOrd">
      <pc:chgData name="Michael A Fudge Jr" userId="133895e8-240b-4811-850e-9cf94297d089" providerId="ADAL" clId="{7EA1A426-B0BE-476D-9041-EC73517A046C}" dt="2020-07-28T14:36:59.667" v="10815" actId="207"/>
      <pc:docMkLst>
        <pc:docMk/>
      </pc:docMkLst>
      <pc:sldChg chg="modSp mod">
        <pc:chgData name="Michael A Fudge Jr" userId="133895e8-240b-4811-850e-9cf94297d089" providerId="ADAL" clId="{7EA1A426-B0BE-476D-9041-EC73517A046C}" dt="2020-07-23T16:29:49.292" v="21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7EA1A426-B0BE-476D-9041-EC73517A046C}" dt="2020-07-23T16:29:42.985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7EA1A426-B0BE-476D-9041-EC73517A046C}" dt="2020-07-23T16:29:49.292" v="21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mod ord delAnim modAnim">
        <pc:chgData name="Michael A Fudge Jr" userId="133895e8-240b-4811-850e-9cf94297d089" providerId="ADAL" clId="{7EA1A426-B0BE-476D-9041-EC73517A046C}" dt="2020-07-23T19:02:13.995" v="2774" actId="20578"/>
        <pc:sldMkLst>
          <pc:docMk/>
          <pc:sldMk cId="3436746034" sldId="257"/>
        </pc:sldMkLst>
        <pc:spChg chg="mod">
          <ac:chgData name="Michael A Fudge Jr" userId="133895e8-240b-4811-850e-9cf94297d089" providerId="ADAL" clId="{7EA1A426-B0BE-476D-9041-EC73517A046C}" dt="2020-07-23T17:29:30.652" v="427" actId="20577"/>
          <ac:spMkLst>
            <pc:docMk/>
            <pc:sldMk cId="3436746034" sldId="257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7EA1A426-B0BE-476D-9041-EC73517A046C}" dt="2020-07-23T17:34:12.502" v="776" actId="20577"/>
          <ac:spMkLst>
            <pc:docMk/>
            <pc:sldMk cId="3436746034" sldId="257"/>
            <ac:spMk id="4" creationId="{74B6070D-2E18-49A3-84C2-0A1B79DC59EE}"/>
          </ac:spMkLst>
        </pc:spChg>
        <pc:graphicFrameChg chg="del">
          <ac:chgData name="Michael A Fudge Jr" userId="133895e8-240b-4811-850e-9cf94297d089" providerId="ADAL" clId="{7EA1A426-B0BE-476D-9041-EC73517A046C}" dt="2020-07-23T17:29:17.687" v="402" actId="478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70411192" sldId="25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025852525" sldId="26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111737936" sldId="26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847387876" sldId="26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0666855" sldId="26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714451198" sldId="266"/>
        </pc:sldMkLst>
      </pc:sldChg>
      <pc:sldChg chg="modSp mod modAnim">
        <pc:chgData name="Michael A Fudge Jr" userId="133895e8-240b-4811-850e-9cf94297d089" providerId="ADAL" clId="{7EA1A426-B0BE-476D-9041-EC73517A046C}" dt="2020-07-23T16:33:32.862" v="347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7EA1A426-B0BE-476D-9041-EC73517A046C}" dt="2020-07-23T16:33:32.862" v="347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addSp delSp modSp mod ord modNotesTx">
        <pc:chgData name="Michael A Fudge Jr" userId="133895e8-240b-4811-850e-9cf94297d089" providerId="ADAL" clId="{7EA1A426-B0BE-476D-9041-EC73517A046C}" dt="2020-07-23T19:13:12.620" v="3249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7EA1A426-B0BE-476D-9041-EC73517A046C}" dt="2020-07-23T19:05:49.750" v="2929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3T19:08:32.233" v="3063" actId="20577"/>
          <ac:spMkLst>
            <pc:docMk/>
            <pc:sldMk cId="96570146" sldId="271"/>
            <ac:spMk id="3" creationId="{23BFC44E-10DC-44C2-99E8-3D541093BB67}"/>
          </ac:spMkLst>
        </pc:spChg>
        <pc:graphicFrameChg chg="add del mod modGraphic">
          <ac:chgData name="Michael A Fudge Jr" userId="133895e8-240b-4811-850e-9cf94297d089" providerId="ADAL" clId="{7EA1A426-B0BE-476D-9041-EC73517A046C}" dt="2020-07-23T19:11:05.183" v="3099" actId="478"/>
          <ac:graphicFrameMkLst>
            <pc:docMk/>
            <pc:sldMk cId="96570146" sldId="271"/>
            <ac:graphicFrameMk id="4" creationId="{B7DB3B18-7273-4A8D-A80A-3BAA74735951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12:53.643" v="3227" actId="20577"/>
          <ac:graphicFrameMkLst>
            <pc:docMk/>
            <pc:sldMk cId="96570146" sldId="271"/>
            <ac:graphicFrameMk id="9" creationId="{B34E0716-845E-43F7-B27B-57F12BFE0E7F}"/>
          </ac:graphicFrameMkLst>
        </pc:graphicFrameChg>
        <pc:picChg chg="del">
          <ac:chgData name="Michael A Fudge Jr" userId="133895e8-240b-4811-850e-9cf94297d089" providerId="ADAL" clId="{7EA1A426-B0BE-476D-9041-EC73517A046C}" dt="2020-07-23T19:05:52.916" v="2930" actId="478"/>
          <ac:picMkLst>
            <pc:docMk/>
            <pc:sldMk cId="96570146" sldId="271"/>
            <ac:picMk id="8" creationId="{107C1241-9548-4C22-9E00-237AA087A1EA}"/>
          </ac:picMkLst>
        </pc:pic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604570359" sldId="27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84560633" sldId="27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012788627" sldId="27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379465133" sldId="27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495869291" sldId="27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808759495" sldId="27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48263288" sldId="27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833039888" sldId="28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006900477" sldId="28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56371527" sldId="28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788243624" sldId="28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65951527" sldId="28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75514340" sldId="28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60340753" sldId="28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537370944" sldId="28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564670347" sldId="28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00015732" sldId="29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510393725" sldId="29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69958804" sldId="29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587255866" sldId="293"/>
        </pc:sldMkLst>
      </pc:sldChg>
      <pc:sldChg chg="addSp delSp modSp mod ord delAnim modAnim">
        <pc:chgData name="Michael A Fudge Jr" userId="133895e8-240b-4811-850e-9cf94297d089" providerId="ADAL" clId="{7EA1A426-B0BE-476D-9041-EC73517A046C}" dt="2020-07-28T14:36:59.667" v="10815" actId="207"/>
        <pc:sldMkLst>
          <pc:docMk/>
          <pc:sldMk cId="403060402" sldId="294"/>
        </pc:sldMkLst>
        <pc:spChg chg="mod">
          <ac:chgData name="Michael A Fudge Jr" userId="133895e8-240b-4811-850e-9cf94297d089" providerId="ADAL" clId="{7EA1A426-B0BE-476D-9041-EC73517A046C}" dt="2020-07-28T14:36:47.776" v="10812" actId="14100"/>
          <ac:spMkLst>
            <pc:docMk/>
            <pc:sldMk cId="403060402" sldId="294"/>
            <ac:spMk id="2" creationId="{CCD87FDF-53A0-4DD7-9353-C72748CC4229}"/>
          </ac:spMkLst>
        </pc:spChg>
        <pc:spChg chg="add mod">
          <ac:chgData name="Michael A Fudge Jr" userId="133895e8-240b-4811-850e-9cf94297d089" providerId="ADAL" clId="{7EA1A426-B0BE-476D-9041-EC73517A046C}" dt="2020-07-23T17:26:01.802" v="370" actId="14100"/>
          <ac:spMkLst>
            <pc:docMk/>
            <pc:sldMk cId="403060402" sldId="294"/>
            <ac:spMk id="3" creationId="{266F6785-AF1E-47E0-8244-9A5617D5BE8B}"/>
          </ac:spMkLst>
        </pc:spChg>
        <pc:grpChg chg="del">
          <ac:chgData name="Michael A Fudge Jr" userId="133895e8-240b-4811-850e-9cf94297d089" providerId="ADAL" clId="{7EA1A426-B0BE-476D-9041-EC73517A046C}" dt="2020-07-23T17:25:20.717" v="365" actId="478"/>
          <ac:grpSpMkLst>
            <pc:docMk/>
            <pc:sldMk cId="403060402" sldId="294"/>
            <ac:grpSpMk id="7" creationId="{F6C67486-EB27-4444-8711-3EB412380DE4}"/>
          </ac:grpSpMkLst>
        </pc:grpChg>
        <pc:picChg chg="add mod">
          <ac:chgData name="Michael A Fudge Jr" userId="133895e8-240b-4811-850e-9cf94297d089" providerId="ADAL" clId="{7EA1A426-B0BE-476D-9041-EC73517A046C}" dt="2020-07-28T14:36:59.667" v="10815" actId="207"/>
          <ac:picMkLst>
            <pc:docMk/>
            <pc:sldMk cId="403060402" sldId="294"/>
            <ac:picMk id="5" creationId="{06036213-70D5-4123-9F9D-57642755D95D}"/>
          </ac:picMkLst>
        </pc:pic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7751269" sldId="296"/>
        </pc:sldMkLst>
      </pc:sldChg>
      <pc:sldChg chg="modSp mod">
        <pc:chgData name="Michael A Fudge Jr" userId="133895e8-240b-4811-850e-9cf94297d089" providerId="ADAL" clId="{7EA1A426-B0BE-476D-9041-EC73517A046C}" dt="2020-07-23T20:52:18.610" v="7562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7EA1A426-B0BE-476D-9041-EC73517A046C}" dt="2020-07-23T20:52:18.610" v="7562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143076438" sldId="30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913364681" sldId="30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057802301" sldId="30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802287947" sldId="30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4242086" sldId="30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618136864" sldId="30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355304570" sldId="30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833730784" sldId="30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59147463" sldId="30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449287640" sldId="30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242754467" sldId="310"/>
        </pc:sldMkLst>
      </pc:sldChg>
      <pc:sldChg chg="modSp mod modAnim">
        <pc:chgData name="Michael A Fudge Jr" userId="133895e8-240b-4811-850e-9cf94297d089" providerId="ADAL" clId="{7EA1A426-B0BE-476D-9041-EC73517A046C}" dt="2020-07-23T20:50:49.495" v="7457" actId="27636"/>
        <pc:sldMkLst>
          <pc:docMk/>
          <pc:sldMk cId="797334957" sldId="311"/>
        </pc:sldMkLst>
        <pc:spChg chg="mod">
          <ac:chgData name="Michael A Fudge Jr" userId="133895e8-240b-4811-850e-9cf94297d089" providerId="ADAL" clId="{7EA1A426-B0BE-476D-9041-EC73517A046C}" dt="2020-07-23T20:50:49.495" v="7457" actId="27636"/>
          <ac:spMkLst>
            <pc:docMk/>
            <pc:sldMk cId="797334957" sldId="311"/>
            <ac:spMk id="3" creationId="{1ECB91DB-6034-4025-9762-F2144BB1DB51}"/>
          </ac:spMkLst>
        </pc:spChg>
      </pc:sldChg>
      <pc:sldChg chg="addSp delSp modSp new mod modClrScheme modAnim chgLayout">
        <pc:chgData name="Michael A Fudge Jr" userId="133895e8-240b-4811-850e-9cf94297d089" providerId="ADAL" clId="{7EA1A426-B0BE-476D-9041-EC73517A046C}" dt="2020-07-23T18:42:12.728" v="1908" actId="20577"/>
        <pc:sldMkLst>
          <pc:docMk/>
          <pc:sldMk cId="1496996023" sldId="312"/>
        </pc:sldMkLst>
        <pc:spChg chg="mod ord">
          <ac:chgData name="Michael A Fudge Jr" userId="133895e8-240b-4811-850e-9cf94297d089" providerId="ADAL" clId="{7EA1A426-B0BE-476D-9041-EC73517A046C}" dt="2020-07-23T17:41:48.398" v="853" actId="700"/>
          <ac:spMkLst>
            <pc:docMk/>
            <pc:sldMk cId="1496996023" sldId="312"/>
            <ac:spMk id="2" creationId="{7DCBD29D-934F-4875-B4DF-2941E73321AF}"/>
          </ac:spMkLst>
        </pc:spChg>
        <pc:spChg chg="del mod ord">
          <ac:chgData name="Michael A Fudge Jr" userId="133895e8-240b-4811-850e-9cf94297d089" providerId="ADAL" clId="{7EA1A426-B0BE-476D-9041-EC73517A046C}" dt="2020-07-23T17:41:48.398" v="853" actId="700"/>
          <ac:spMkLst>
            <pc:docMk/>
            <pc:sldMk cId="1496996023" sldId="312"/>
            <ac:spMk id="3" creationId="{BDA2B14B-FB0E-4E6F-869C-51AA2B0A879E}"/>
          </ac:spMkLst>
        </pc:spChg>
        <pc:spChg chg="add mod ord">
          <ac:chgData name="Michael A Fudge Jr" userId="133895e8-240b-4811-850e-9cf94297d089" providerId="ADAL" clId="{7EA1A426-B0BE-476D-9041-EC73517A046C}" dt="2020-07-23T18:42:12.728" v="1908" actId="20577"/>
          <ac:spMkLst>
            <pc:docMk/>
            <pc:sldMk cId="1496996023" sldId="312"/>
            <ac:spMk id="4" creationId="{A7F82B22-5137-4BE5-85AE-DEA41339D91A}"/>
          </ac:spMkLst>
        </pc:spChg>
        <pc:spChg chg="add del mod ord">
          <ac:chgData name="Michael A Fudge Jr" userId="133895e8-240b-4811-850e-9cf94297d089" providerId="ADAL" clId="{7EA1A426-B0BE-476D-9041-EC73517A046C}" dt="2020-07-23T17:49:00.247" v="1156" actId="3680"/>
          <ac:spMkLst>
            <pc:docMk/>
            <pc:sldMk cId="1496996023" sldId="312"/>
            <ac:spMk id="5" creationId="{6F6B228E-F469-497C-8217-25EF62D98E9E}"/>
          </ac:spMkLst>
        </pc:spChg>
        <pc:spChg chg="add mod">
          <ac:chgData name="Michael A Fudge Jr" userId="133895e8-240b-4811-850e-9cf94297d089" providerId="ADAL" clId="{7EA1A426-B0BE-476D-9041-EC73517A046C}" dt="2020-07-23T18:39:14.544" v="1872" actId="164"/>
          <ac:spMkLst>
            <pc:docMk/>
            <pc:sldMk cId="1496996023" sldId="312"/>
            <ac:spMk id="7" creationId="{7EC84E05-0CDE-4894-B398-56DF4A26C664}"/>
          </ac:spMkLst>
        </pc:spChg>
        <pc:spChg chg="add mod">
          <ac:chgData name="Michael A Fudge Jr" userId="133895e8-240b-4811-850e-9cf94297d089" providerId="ADAL" clId="{7EA1A426-B0BE-476D-9041-EC73517A046C}" dt="2020-07-23T18:40:49.596" v="1902" actId="164"/>
          <ac:spMkLst>
            <pc:docMk/>
            <pc:sldMk cId="1496996023" sldId="312"/>
            <ac:spMk id="12" creationId="{90A65F89-DD45-450A-BEF4-430655FACC20}"/>
          </ac:spMkLst>
        </pc:spChg>
        <pc:grpChg chg="add mod">
          <ac:chgData name="Michael A Fudge Jr" userId="133895e8-240b-4811-850e-9cf94297d089" providerId="ADAL" clId="{7EA1A426-B0BE-476D-9041-EC73517A046C}" dt="2020-07-23T18:39:14.544" v="1872" actId="164"/>
          <ac:grpSpMkLst>
            <pc:docMk/>
            <pc:sldMk cId="1496996023" sldId="312"/>
            <ac:grpSpMk id="11" creationId="{18EC9AFE-33E4-42A2-B61A-D0BB1D1848C3}"/>
          </ac:grpSpMkLst>
        </pc:grpChg>
        <pc:grpChg chg="add mod">
          <ac:chgData name="Michael A Fudge Jr" userId="133895e8-240b-4811-850e-9cf94297d089" providerId="ADAL" clId="{7EA1A426-B0BE-476D-9041-EC73517A046C}" dt="2020-07-23T18:40:49.596" v="1902" actId="164"/>
          <ac:grpSpMkLst>
            <pc:docMk/>
            <pc:sldMk cId="1496996023" sldId="312"/>
            <ac:grpSpMk id="15" creationId="{A72A9AFE-2346-4FA7-BF42-52698B0F2453}"/>
          </ac:grpSpMkLst>
        </pc:grpChg>
        <pc:graphicFrameChg chg="add mod ord modGraphic">
          <ac:chgData name="Michael A Fudge Jr" userId="133895e8-240b-4811-850e-9cf94297d089" providerId="ADAL" clId="{7EA1A426-B0BE-476D-9041-EC73517A046C}" dt="2020-07-23T17:59:54.835" v="1344" actId="20577"/>
          <ac:graphicFrameMkLst>
            <pc:docMk/>
            <pc:sldMk cId="1496996023" sldId="312"/>
            <ac:graphicFrameMk id="6" creationId="{35599BEF-FBEA-42F4-8942-3487DF003870}"/>
          </ac:graphicFrameMkLst>
        </pc:graphicFrameChg>
        <pc:cxnChg chg="add mod">
          <ac:chgData name="Michael A Fudge Jr" userId="133895e8-240b-4811-850e-9cf94297d089" providerId="ADAL" clId="{7EA1A426-B0BE-476D-9041-EC73517A046C}" dt="2020-07-23T18:39:14.544" v="1872" actId="164"/>
          <ac:cxnSpMkLst>
            <pc:docMk/>
            <pc:sldMk cId="1496996023" sldId="312"/>
            <ac:cxnSpMk id="9" creationId="{EC57D357-4766-4C50-9B98-ED044BED55F2}"/>
          </ac:cxnSpMkLst>
        </pc:cxnChg>
        <pc:cxnChg chg="add mod">
          <ac:chgData name="Michael A Fudge Jr" userId="133895e8-240b-4811-850e-9cf94297d089" providerId="ADAL" clId="{7EA1A426-B0BE-476D-9041-EC73517A046C}" dt="2020-07-23T18:40:49.596" v="1902" actId="164"/>
          <ac:cxnSpMkLst>
            <pc:docMk/>
            <pc:sldMk cId="1496996023" sldId="312"/>
            <ac:cxnSpMk id="14" creationId="{3A26A3D4-A130-4146-806E-719597EE9657}"/>
          </ac:cxnSpMkLst>
        </pc:cxnChg>
      </pc:sldChg>
      <pc:sldChg chg="addSp delSp modSp add mod ord delAnim">
        <pc:chgData name="Michael A Fudge Jr" userId="133895e8-240b-4811-850e-9cf94297d089" providerId="ADAL" clId="{7EA1A426-B0BE-476D-9041-EC73517A046C}" dt="2020-07-23T17:37:06.050" v="828" actId="14826"/>
        <pc:sldMkLst>
          <pc:docMk/>
          <pc:sldMk cId="2476503244" sldId="313"/>
        </pc:sldMkLst>
        <pc:spChg chg="mod">
          <ac:chgData name="Michael A Fudge Jr" userId="133895e8-240b-4811-850e-9cf94297d089" providerId="ADAL" clId="{7EA1A426-B0BE-476D-9041-EC73517A046C}" dt="2020-07-23T17:35:37.145" v="816" actId="20577"/>
          <ac:spMkLst>
            <pc:docMk/>
            <pc:sldMk cId="2476503244" sldId="313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7EA1A426-B0BE-476D-9041-EC73517A046C}" dt="2020-07-23T17:36:43.590" v="825" actId="478"/>
          <ac:spMkLst>
            <pc:docMk/>
            <pc:sldMk cId="2476503244" sldId="313"/>
            <ac:spMk id="6" creationId="{31B1638B-9113-4D01-817C-39DB219DC7B9}"/>
          </ac:spMkLst>
        </pc:spChg>
        <pc:spChg chg="del">
          <ac:chgData name="Michael A Fudge Jr" userId="133895e8-240b-4811-850e-9cf94297d089" providerId="ADAL" clId="{7EA1A426-B0BE-476D-9041-EC73517A046C}" dt="2020-07-23T17:36:47.307" v="826" actId="478"/>
          <ac:spMkLst>
            <pc:docMk/>
            <pc:sldMk cId="2476503244" sldId="313"/>
            <ac:spMk id="8" creationId="{F35ACFD4-2C6C-4739-A7D7-39D2F8CC4DA6}"/>
          </ac:spMkLst>
        </pc:spChg>
        <pc:picChg chg="add mod">
          <ac:chgData name="Michael A Fudge Jr" userId="133895e8-240b-4811-850e-9cf94297d089" providerId="ADAL" clId="{7EA1A426-B0BE-476D-9041-EC73517A046C}" dt="2020-07-23T17:37:06.050" v="828" actId="14826"/>
          <ac:picMkLst>
            <pc:docMk/>
            <pc:sldMk cId="2476503244" sldId="313"/>
            <ac:picMk id="4" creationId="{ABF52C46-EFC9-4126-9C0C-5B53C8B42217}"/>
          </ac:picMkLst>
        </pc:picChg>
        <pc:picChg chg="del">
          <ac:chgData name="Michael A Fudge Jr" userId="133895e8-240b-4811-850e-9cf94297d089" providerId="ADAL" clId="{7EA1A426-B0BE-476D-9041-EC73517A046C}" dt="2020-07-23T17:36:05.364" v="818" actId="478"/>
          <ac:picMkLst>
            <pc:docMk/>
            <pc:sldMk cId="2476503244" sldId="313"/>
            <ac:picMk id="7" creationId="{45E1EC8C-DB9A-45FB-A2ED-2824D9FDDB49}"/>
          </ac:picMkLst>
        </pc:picChg>
      </pc:sldChg>
      <pc:sldChg chg="add del">
        <pc:chgData name="Michael A Fudge Jr" userId="133895e8-240b-4811-850e-9cf94297d089" providerId="ADAL" clId="{7EA1A426-B0BE-476D-9041-EC73517A046C}" dt="2020-07-23T17:35:19.159" v="779" actId="47"/>
        <pc:sldMkLst>
          <pc:docMk/>
          <pc:sldMk cId="2565789246" sldId="313"/>
        </pc:sldMkLst>
      </pc:sldChg>
      <pc:sldChg chg="addSp delSp modSp new mod ord modClrScheme chgLayout">
        <pc:chgData name="Michael A Fudge Jr" userId="133895e8-240b-4811-850e-9cf94297d089" providerId="ADAL" clId="{7EA1A426-B0BE-476D-9041-EC73517A046C}" dt="2020-07-23T19:14:47.375" v="3413" actId="20577"/>
        <pc:sldMkLst>
          <pc:docMk/>
          <pc:sldMk cId="2044021993" sldId="314"/>
        </pc:sldMkLst>
        <pc:spChg chg="del mod ord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2" creationId="{F722B6B7-EB7D-4DFD-97AA-9F6EC4137E79}"/>
          </ac:spMkLst>
        </pc:spChg>
        <pc:spChg chg="del mod ord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3" creationId="{4B56FE47-1C8E-4B75-A481-E3DA9D0118A6}"/>
          </ac:spMkLst>
        </pc:spChg>
        <pc:spChg chg="del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4" creationId="{0E10335C-E513-4E97-9A88-16302063D9D1}"/>
          </ac:spMkLst>
        </pc:spChg>
        <pc:spChg chg="add mod ord">
          <ac:chgData name="Michael A Fudge Jr" userId="133895e8-240b-4811-850e-9cf94297d089" providerId="ADAL" clId="{7EA1A426-B0BE-476D-9041-EC73517A046C}" dt="2020-07-23T18:34:08.894" v="1836" actId="700"/>
          <ac:spMkLst>
            <pc:docMk/>
            <pc:sldMk cId="2044021993" sldId="314"/>
            <ac:spMk id="5" creationId="{E0D04EC1-733E-4BA9-9251-8C6E6E3D01D7}"/>
          </ac:spMkLst>
        </pc:spChg>
        <pc:spChg chg="add del mod ord">
          <ac:chgData name="Michael A Fudge Jr" userId="133895e8-240b-4811-850e-9cf94297d089" providerId="ADAL" clId="{7EA1A426-B0BE-476D-9041-EC73517A046C}" dt="2020-07-23T19:14:47.375" v="3413" actId="20577"/>
          <ac:spMkLst>
            <pc:docMk/>
            <pc:sldMk cId="2044021993" sldId="314"/>
            <ac:spMk id="6" creationId="{E33EFCDF-893E-4DC5-B75A-872200D063CA}"/>
          </ac:spMkLst>
        </pc:spChg>
        <pc:spChg chg="add mod">
          <ac:chgData name="Michael A Fudge Jr" userId="133895e8-240b-4811-850e-9cf94297d089" providerId="ADAL" clId="{7EA1A426-B0BE-476D-9041-EC73517A046C}" dt="2020-07-23T18:32:44.796" v="1828" actId="164"/>
          <ac:spMkLst>
            <pc:docMk/>
            <pc:sldMk cId="2044021993" sldId="314"/>
            <ac:spMk id="7" creationId="{8606308B-B069-45D8-AFB1-D71F920235DC}"/>
          </ac:spMkLst>
        </pc:spChg>
        <pc:spChg chg="add mod">
          <ac:chgData name="Michael A Fudge Jr" userId="133895e8-240b-4811-850e-9cf94297d089" providerId="ADAL" clId="{7EA1A426-B0BE-476D-9041-EC73517A046C}" dt="2020-07-23T18:32:44.796" v="1828" actId="164"/>
          <ac:spMkLst>
            <pc:docMk/>
            <pc:sldMk cId="2044021993" sldId="314"/>
            <ac:spMk id="8" creationId="{F8BD2688-AA73-4874-8A2D-2BC1C853E453}"/>
          </ac:spMkLst>
        </pc:spChg>
        <pc:grpChg chg="add mod ord">
          <ac:chgData name="Michael A Fudge Jr" userId="133895e8-240b-4811-850e-9cf94297d089" providerId="ADAL" clId="{7EA1A426-B0BE-476D-9041-EC73517A046C}" dt="2020-07-23T18:32:27.806" v="1826" actId="164"/>
          <ac:grpSpMkLst>
            <pc:docMk/>
            <pc:sldMk cId="2044021993" sldId="314"/>
            <ac:grpSpMk id="9" creationId="{E76E4010-C248-4B1B-A64D-2CC192EF7DFF}"/>
          </ac:grpSpMkLst>
        </pc:grpChg>
        <pc:grpChg chg="add mod ord">
          <ac:chgData name="Michael A Fudge Jr" userId="133895e8-240b-4811-850e-9cf94297d089" providerId="ADAL" clId="{7EA1A426-B0BE-476D-9041-EC73517A046C}" dt="2020-07-23T18:34:11.426" v="1840" actId="167"/>
          <ac:grpSpMkLst>
            <pc:docMk/>
            <pc:sldMk cId="2044021993" sldId="314"/>
            <ac:grpSpMk id="10" creationId="{4A4C1C59-9D37-4A83-917E-BA7484BA2A73}"/>
          </ac:grpSpMkLst>
        </pc:grpChg>
        <pc:picChg chg="add del mod ord">
          <ac:chgData name="Michael A Fudge Jr" userId="133895e8-240b-4811-850e-9cf94297d089" providerId="ADAL" clId="{7EA1A426-B0BE-476D-9041-EC73517A046C}" dt="2020-07-23T18:34:12.797" v="1842" actId="931"/>
          <ac:picMkLst>
            <pc:docMk/>
            <pc:sldMk cId="2044021993" sldId="314"/>
            <ac:picMk id="12" creationId="{93906515-A88F-4BE2-BE65-947FB8D606F9}"/>
          </ac:picMkLst>
        </pc:picChg>
        <pc:picChg chg="add mod">
          <ac:chgData name="Michael A Fudge Jr" userId="133895e8-240b-4811-850e-9cf94297d089" providerId="ADAL" clId="{7EA1A426-B0BE-476D-9041-EC73517A046C}" dt="2020-07-23T18:35:00.085" v="1851" actId="1076"/>
          <ac:picMkLst>
            <pc:docMk/>
            <pc:sldMk cId="2044021993" sldId="314"/>
            <ac:picMk id="14" creationId="{DC5CCBA3-D478-475E-8D86-1EA83EE95B80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39419760" sldId="315"/>
        </pc:sldMkLst>
        <pc:spChg chg="mod">
          <ac:chgData name="Michael A Fudge Jr" userId="133895e8-240b-4811-850e-9cf94297d089" providerId="ADAL" clId="{7EA1A426-B0BE-476D-9041-EC73517A046C}" dt="2020-07-23T20:10:36.461" v="6519" actId="20577"/>
          <ac:spMkLst>
            <pc:docMk/>
            <pc:sldMk cId="3139419760" sldId="315"/>
            <ac:spMk id="2" creationId="{BF67AAD1-A64A-43BB-B2FC-DBC9EA072AEF}"/>
          </ac:spMkLst>
        </pc:spChg>
      </pc:sldChg>
      <pc:sldChg chg="addSp delSp modSp add mod ord modAnim">
        <pc:chgData name="Michael A Fudge Jr" userId="133895e8-240b-4811-850e-9cf94297d089" providerId="ADAL" clId="{7EA1A426-B0BE-476D-9041-EC73517A046C}" dt="2020-07-23T18:20:05.712" v="1651"/>
        <pc:sldMkLst>
          <pc:docMk/>
          <pc:sldMk cId="3829729920" sldId="316"/>
        </pc:sldMkLst>
        <pc:spChg chg="mod">
          <ac:chgData name="Michael A Fudge Jr" userId="133895e8-240b-4811-850e-9cf94297d089" providerId="ADAL" clId="{7EA1A426-B0BE-476D-9041-EC73517A046C}" dt="2020-07-23T18:01:17.453" v="1356" actId="20577"/>
          <ac:spMkLst>
            <pc:docMk/>
            <pc:sldMk cId="3829729920" sldId="316"/>
            <ac:spMk id="2" creationId="{7DCBD29D-934F-4875-B4DF-2941E73321AF}"/>
          </ac:spMkLst>
        </pc:spChg>
        <pc:spChg chg="add mod">
          <ac:chgData name="Michael A Fudge Jr" userId="133895e8-240b-4811-850e-9cf94297d089" providerId="ADAL" clId="{7EA1A426-B0BE-476D-9041-EC73517A046C}" dt="2020-07-23T18:14:17.755" v="1534" actId="122"/>
          <ac:spMkLst>
            <pc:docMk/>
            <pc:sldMk cId="3829729920" sldId="316"/>
            <ac:spMk id="3" creationId="{B089F743-D50F-4E2E-8223-EB7F2B600EFB}"/>
          </ac:spMkLst>
        </pc:spChg>
        <pc:spChg chg="mod">
          <ac:chgData name="Michael A Fudge Jr" userId="133895e8-240b-4811-850e-9cf94297d089" providerId="ADAL" clId="{7EA1A426-B0BE-476D-9041-EC73517A046C}" dt="2020-07-23T18:12:04.524" v="1453" actId="20577"/>
          <ac:spMkLst>
            <pc:docMk/>
            <pc:sldMk cId="3829729920" sldId="316"/>
            <ac:spMk id="4" creationId="{A7F82B22-5137-4BE5-85AE-DEA41339D91A}"/>
          </ac:spMkLst>
        </pc:spChg>
        <pc:spChg chg="add mod">
          <ac:chgData name="Michael A Fudge Jr" userId="133895e8-240b-4811-850e-9cf94297d089" providerId="ADAL" clId="{7EA1A426-B0BE-476D-9041-EC73517A046C}" dt="2020-07-23T18:14:06.763" v="1530" actId="122"/>
          <ac:spMkLst>
            <pc:docMk/>
            <pc:sldMk cId="3829729920" sldId="316"/>
            <ac:spMk id="7" creationId="{A737EE82-AC7D-4955-A7D7-A5FD8706C43A}"/>
          </ac:spMkLst>
        </pc:spChg>
        <pc:graphicFrameChg chg="add mod modGraphic">
          <ac:chgData name="Michael A Fudge Jr" userId="133895e8-240b-4811-850e-9cf94297d089" providerId="ADAL" clId="{7EA1A426-B0BE-476D-9041-EC73517A046C}" dt="2020-07-23T18:13:09.022" v="1488" actId="1076"/>
          <ac:graphicFrameMkLst>
            <pc:docMk/>
            <pc:sldMk cId="3829729920" sldId="316"/>
            <ac:graphicFrameMk id="5" creationId="{03998811-3D64-47A6-89A7-9F57F17CD229}"/>
          </ac:graphicFrameMkLst>
        </pc:graphicFrameChg>
        <pc:graphicFrameChg chg="mod">
          <ac:chgData name="Michael A Fudge Jr" userId="133895e8-240b-4811-850e-9cf94297d089" providerId="ADAL" clId="{7EA1A426-B0BE-476D-9041-EC73517A046C}" dt="2020-07-23T18:13:05.006" v="1487" actId="1076"/>
          <ac:graphicFrameMkLst>
            <pc:docMk/>
            <pc:sldMk cId="3829729920" sldId="316"/>
            <ac:graphicFrameMk id="6" creationId="{35599BEF-FBEA-42F4-8942-3487DF003870}"/>
          </ac:graphicFrameMkLst>
        </pc:graphicFrameChg>
        <pc:cxnChg chg="add del mod">
          <ac:chgData name="Michael A Fudge Jr" userId="133895e8-240b-4811-850e-9cf94297d089" providerId="ADAL" clId="{7EA1A426-B0BE-476D-9041-EC73517A046C}" dt="2020-07-23T18:15:41.517" v="1542" actId="478"/>
          <ac:cxnSpMkLst>
            <pc:docMk/>
            <pc:sldMk cId="3829729920" sldId="316"/>
            <ac:cxnSpMk id="9" creationId="{79B988D1-A697-462D-9BC4-CCE2203B757E}"/>
          </ac:cxnSpMkLst>
        </pc:cxnChg>
        <pc:cxnChg chg="add mod">
          <ac:chgData name="Michael A Fudge Jr" userId="133895e8-240b-4811-850e-9cf94297d089" providerId="ADAL" clId="{7EA1A426-B0BE-476D-9041-EC73517A046C}" dt="2020-07-23T18:17:18.029" v="1554" actId="14100"/>
          <ac:cxnSpMkLst>
            <pc:docMk/>
            <pc:sldMk cId="3829729920" sldId="316"/>
            <ac:cxnSpMk id="14" creationId="{9B386698-443D-4447-B48A-52D11DFEE21B}"/>
          </ac:cxnSpMkLst>
        </pc:cxnChg>
        <pc:cxnChg chg="add mod">
          <ac:chgData name="Michael A Fudge Jr" userId="133895e8-240b-4811-850e-9cf94297d089" providerId="ADAL" clId="{7EA1A426-B0BE-476D-9041-EC73517A046C}" dt="2020-07-23T18:17:00.978" v="1552" actId="14100"/>
          <ac:cxnSpMkLst>
            <pc:docMk/>
            <pc:sldMk cId="3829729920" sldId="316"/>
            <ac:cxnSpMk id="16" creationId="{03A5BC31-6927-4E28-8F79-DA662E13615D}"/>
          </ac:cxnSpMkLst>
        </pc:cxnChg>
      </pc:sldChg>
      <pc:sldChg chg="addSp delSp modSp new del mod modClrScheme modAnim chgLayout">
        <pc:chgData name="Michael A Fudge Jr" userId="133895e8-240b-4811-850e-9cf94297d089" providerId="ADAL" clId="{7EA1A426-B0BE-476D-9041-EC73517A046C}" dt="2020-07-23T18:37:33.116" v="1863" actId="2696"/>
        <pc:sldMkLst>
          <pc:docMk/>
          <pc:sldMk cId="2884466702" sldId="317"/>
        </pc:sldMkLst>
        <pc:spChg chg="del mod ord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2" creationId="{50D00F56-F0F8-4D7C-8720-D7A1FE1CFFFC}"/>
          </ac:spMkLst>
        </pc:spChg>
        <pc:spChg chg="del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3" creationId="{F94E26D0-4ED6-41A8-8187-EA487DF2DE68}"/>
          </ac:spMkLst>
        </pc:spChg>
        <pc:spChg chg="del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4" creationId="{7DD342A4-784B-494E-93FC-7DF5EFBEA5D5}"/>
          </ac:spMkLst>
        </pc:spChg>
        <pc:spChg chg="add mod ord">
          <ac:chgData name="Michael A Fudge Jr" userId="133895e8-240b-4811-850e-9cf94297d089" providerId="ADAL" clId="{7EA1A426-B0BE-476D-9041-EC73517A046C}" dt="2020-07-23T18:20:47.725" v="1708" actId="14100"/>
          <ac:spMkLst>
            <pc:docMk/>
            <pc:sldMk cId="2884466702" sldId="317"/>
            <ac:spMk id="5" creationId="{B3D4FE62-47EE-4E70-B553-925B8CD646B9}"/>
          </ac:spMkLst>
        </pc:spChg>
        <pc:spChg chg="add mod">
          <ac:chgData name="Michael A Fudge Jr" userId="133895e8-240b-4811-850e-9cf94297d089" providerId="ADAL" clId="{7EA1A426-B0BE-476D-9041-EC73517A046C}" dt="2020-07-23T18:21:09.137" v="1710" actId="1076"/>
          <ac:spMkLst>
            <pc:docMk/>
            <pc:sldMk cId="2884466702" sldId="317"/>
            <ac:spMk id="7" creationId="{4953156F-B81A-46FD-BE79-8466B182A440}"/>
          </ac:spMkLst>
        </pc:spChg>
        <pc:spChg chg="mod">
          <ac:chgData name="Michael A Fudge Jr" userId="133895e8-240b-4811-850e-9cf94297d089" providerId="ADAL" clId="{7EA1A426-B0BE-476D-9041-EC73517A046C}" dt="2020-07-23T18:20:58.966" v="1709"/>
          <ac:spMkLst>
            <pc:docMk/>
            <pc:sldMk cId="2884466702" sldId="317"/>
            <ac:spMk id="9" creationId="{A4E1FDE3-0846-4749-9F93-04831A461180}"/>
          </ac:spMkLst>
        </pc:spChg>
        <pc:spChg chg="mod">
          <ac:chgData name="Michael A Fudge Jr" userId="133895e8-240b-4811-850e-9cf94297d089" providerId="ADAL" clId="{7EA1A426-B0BE-476D-9041-EC73517A046C}" dt="2020-07-23T18:20:58.966" v="1709"/>
          <ac:spMkLst>
            <pc:docMk/>
            <pc:sldMk cId="2884466702" sldId="317"/>
            <ac:spMk id="13" creationId="{42A97405-F0A9-40D1-BAD1-EA7120A22351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6" creationId="{5457E7C7-4442-46C4-8212-D1637A231024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7" creationId="{74424B9F-09E5-428F-9CDD-56BAA7B1A408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8" creationId="{5BA90628-E76D-4ABD-B818-A9F70DD3A4D8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19" creationId="{78A1C910-AB8A-4AE1-A8F6-B17AE297F70D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20" creationId="{B735EC57-2FBB-461B-A1C6-79D9CF6F6C7E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21" creationId="{49E958FD-B5CD-49BA-983D-35E3FB2932B6}"/>
          </ac:spMkLst>
        </pc:spChg>
        <pc:spChg chg="add mod">
          <ac:chgData name="Michael A Fudge Jr" userId="133895e8-240b-4811-850e-9cf94297d089" providerId="ADAL" clId="{7EA1A426-B0BE-476D-9041-EC73517A046C}" dt="2020-07-23T18:22:59.017" v="1739" actId="403"/>
          <ac:spMkLst>
            <pc:docMk/>
            <pc:sldMk cId="2884466702" sldId="317"/>
            <ac:spMk id="24" creationId="{C6C098A6-C814-4BBE-B34E-8FC950AE53DB}"/>
          </ac:spMkLst>
        </pc:spChg>
        <pc:spChg chg="add mod">
          <ac:chgData name="Michael A Fudge Jr" userId="133895e8-240b-4811-850e-9cf94297d089" providerId="ADAL" clId="{7EA1A426-B0BE-476D-9041-EC73517A046C}" dt="2020-07-23T18:23:26.215" v="1759" actId="20577"/>
          <ac:spMkLst>
            <pc:docMk/>
            <pc:sldMk cId="2884466702" sldId="317"/>
            <ac:spMk id="25" creationId="{1CAADB03-FEF2-486C-91DF-BD3A63B1710C}"/>
          </ac:spMkLst>
        </pc:spChg>
        <pc:grpChg chg="add mod">
          <ac:chgData name="Michael A Fudge Jr" userId="133895e8-240b-4811-850e-9cf94297d089" providerId="ADAL" clId="{7EA1A426-B0BE-476D-9041-EC73517A046C}" dt="2020-07-23T18:21:09.137" v="1710" actId="1076"/>
          <ac:grpSpMkLst>
            <pc:docMk/>
            <pc:sldMk cId="2884466702" sldId="317"/>
            <ac:grpSpMk id="8" creationId="{C7FFA20F-9D61-4694-AC7C-972B8E51730C}"/>
          </ac:grpSpMkLst>
        </pc:grpChg>
        <pc:grpChg chg="add mod">
          <ac:chgData name="Michael A Fudge Jr" userId="133895e8-240b-4811-850e-9cf94297d089" providerId="ADAL" clId="{7EA1A426-B0BE-476D-9041-EC73517A046C}" dt="2020-07-23T18:21:09.137" v="1710" actId="1076"/>
          <ac:grpSpMkLst>
            <pc:docMk/>
            <pc:sldMk cId="2884466702" sldId="317"/>
            <ac:grpSpMk id="12" creationId="{A50B8DB4-B045-444E-AA1A-1C66052D80A3}"/>
          </ac:grpSpMkLst>
        </pc:grpChg>
        <pc:grpChg chg="add mod">
          <ac:chgData name="Michael A Fudge Jr" userId="133895e8-240b-4811-850e-9cf94297d089" providerId="ADAL" clId="{7EA1A426-B0BE-476D-9041-EC73517A046C}" dt="2020-07-23T18:23:32.766" v="1761" actId="1076"/>
          <ac:grpSpMkLst>
            <pc:docMk/>
            <pc:sldMk cId="2884466702" sldId="317"/>
            <ac:grpSpMk id="22" creationId="{8911B9B1-8E4B-4F01-8758-5210E5E1F347}"/>
          </ac:grpSpMkLst>
        </pc:grpChg>
        <pc:grpChg chg="add mod">
          <ac:chgData name="Michael A Fudge Jr" userId="133895e8-240b-4811-850e-9cf94297d089" providerId="ADAL" clId="{7EA1A426-B0BE-476D-9041-EC73517A046C}" dt="2020-07-23T18:21:32.644" v="1712" actId="164"/>
          <ac:grpSpMkLst>
            <pc:docMk/>
            <pc:sldMk cId="2884466702" sldId="317"/>
            <ac:grpSpMk id="23" creationId="{858996A5-D233-442F-8D62-582E4C009CEE}"/>
          </ac:grpSpMkLst>
        </pc:grpChg>
        <pc:graphicFrameChg chg="add mod">
          <ac:chgData name="Michael A Fudge Jr" userId="133895e8-240b-4811-850e-9cf94297d089" providerId="ADAL" clId="{7EA1A426-B0BE-476D-9041-EC73517A046C}" dt="2020-07-23T18:21:09.137" v="1710" actId="1076"/>
          <ac:graphicFrameMkLst>
            <pc:docMk/>
            <pc:sldMk cId="2884466702" sldId="317"/>
            <ac:graphicFrameMk id="6" creationId="{70671E5A-946D-48DE-A838-F5134B1BC6B9}"/>
          </ac:graphicFrameMkLst>
        </pc:graphicFrame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0" creationId="{291E8C8E-B0ED-43C0-BACF-55C64BAADEB5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1" creationId="{4A248B62-D93C-4167-B233-09D555646A20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4" creationId="{D5E8FF2B-3BC6-49B2-836E-D207687A31D2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5" creationId="{CC5AEF18-D145-4E0B-9EB4-A44515A368CE}"/>
          </ac:cxnSpMkLst>
        </pc:cxnChg>
      </pc:sldChg>
      <pc:sldChg chg="add del">
        <pc:chgData name="Michael A Fudge Jr" userId="133895e8-240b-4811-850e-9cf94297d089" providerId="ADAL" clId="{7EA1A426-B0BE-476D-9041-EC73517A046C}" dt="2020-07-23T18:12:22.400" v="1455" actId="22"/>
        <pc:sldMkLst>
          <pc:docMk/>
          <pc:sldMk cId="2948282973" sldId="317"/>
        </pc:sldMkLst>
      </pc:sldChg>
      <pc:sldChg chg="addSp modSp new mod setBg modAnim">
        <pc:chgData name="Michael A Fudge Jr" userId="133895e8-240b-4811-850e-9cf94297d089" providerId="ADAL" clId="{7EA1A426-B0BE-476D-9041-EC73517A046C}" dt="2020-07-23T19:38:08.862" v="4726" actId="6549"/>
        <pc:sldMkLst>
          <pc:docMk/>
          <pc:sldMk cId="3973455266" sldId="317"/>
        </pc:sldMkLst>
        <pc:spChg chg="mo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2" creationId="{80DE1FF1-56E2-493D-A6BC-E29F6FC18C8A}"/>
          </ac:spMkLst>
        </pc:spChg>
        <pc:spChg chg="mod">
          <ac:chgData name="Michael A Fudge Jr" userId="133895e8-240b-4811-850e-9cf94297d089" providerId="ADAL" clId="{7EA1A426-B0BE-476D-9041-EC73517A046C}" dt="2020-07-23T19:38:08.862" v="4726" actId="6549"/>
          <ac:spMkLst>
            <pc:docMk/>
            <pc:sldMk cId="3973455266" sldId="317"/>
            <ac:spMk id="3" creationId="{F85BF68D-5466-44B4-84E3-FFAF8DA7E293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8" creationId="{1E234CF4-802C-4AA1-B540-36C3B838C462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0" creationId="{A5271697-90F1-4A23-8EF2-0179F2EAFACB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2" creationId="{D9F5512A-48E1-4C07-B75E-3CCC517B6804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7EA1A426-B0BE-476D-9041-EC73517A046C}" dt="2020-07-23T19:19:17.638" v="3695" actId="26606"/>
          <ac:grpSpMkLst>
            <pc:docMk/>
            <pc:sldMk cId="3973455266" sldId="317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7EA1A426-B0BE-476D-9041-EC73517A046C}" dt="2020-07-23T19:20:06.528" v="3699" actId="1076"/>
          <ac:picMkLst>
            <pc:docMk/>
            <pc:sldMk cId="3973455266" sldId="317"/>
            <ac:picMk id="5" creationId="{D0010E7C-4101-4819-8A78-C4A615AB12FC}"/>
          </ac:picMkLst>
        </pc:picChg>
      </pc:sldChg>
      <pc:sldChg chg="delSp modSp add del mod ord">
        <pc:chgData name="Michael A Fudge Jr" userId="133895e8-240b-4811-850e-9cf94297d089" providerId="ADAL" clId="{7EA1A426-B0BE-476D-9041-EC73517A046C}" dt="2020-07-23T18:35:07.524" v="1852" actId="47"/>
        <pc:sldMkLst>
          <pc:docMk/>
          <pc:sldMk cId="344629976" sldId="318"/>
        </pc:sldMkLst>
        <pc:spChg chg="mod modVis">
          <ac:chgData name="Michael A Fudge Jr" userId="133895e8-240b-4811-850e-9cf94297d089" providerId="ADAL" clId="{7EA1A426-B0BE-476D-9041-EC73517A046C}" dt="2020-07-23T18:30:22.203" v="1812" actId="14429"/>
          <ac:spMkLst>
            <pc:docMk/>
            <pc:sldMk cId="344629976" sldId="318"/>
            <ac:spMk id="19" creationId="{967D8EB6-EAE1-4F9C-B398-83321E287204}"/>
          </ac:spMkLst>
        </pc:spChg>
        <pc:picChg chg="mod">
          <ac:chgData name="Michael A Fudge Jr" userId="133895e8-240b-4811-850e-9cf94297d089" providerId="ADAL" clId="{7EA1A426-B0BE-476D-9041-EC73517A046C}" dt="2020-07-23T18:30:11.626" v="1810" actId="1076"/>
          <ac:picMkLst>
            <pc:docMk/>
            <pc:sldMk cId="344629976" sldId="318"/>
            <ac:picMk id="6" creationId="{D2C860C0-70FA-4F2C-9B3A-897851D4E7F6}"/>
          </ac:picMkLst>
        </pc:picChg>
        <pc:picChg chg="del">
          <ac:chgData name="Michael A Fudge Jr" userId="133895e8-240b-4811-850e-9cf94297d089" providerId="ADAL" clId="{7EA1A426-B0BE-476D-9041-EC73517A046C}" dt="2020-07-23T18:30:34.084" v="1813" actId="478"/>
          <ac:picMkLst>
            <pc:docMk/>
            <pc:sldMk cId="344629976" sldId="318"/>
            <ac:picMk id="8" creationId="{107C1241-9548-4C22-9E00-237AA087A1EA}"/>
          </ac:picMkLst>
        </pc:picChg>
      </pc:sldChg>
      <pc:sldChg chg="addSp delSp modSp new mod setBg modAnim">
        <pc:chgData name="Michael A Fudge Jr" userId="133895e8-240b-4811-850e-9cf94297d089" providerId="ADAL" clId="{7EA1A426-B0BE-476D-9041-EC73517A046C}" dt="2020-07-23T20:06:14.531" v="6133"/>
        <pc:sldMkLst>
          <pc:docMk/>
          <pc:sldMk cId="2781607504" sldId="318"/>
        </pc:sldMkLst>
        <pc:spChg chg="mo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2" creationId="{9350BFD9-8535-40DB-AF0D-7100A351A460}"/>
          </ac:spMkLst>
        </pc:spChg>
        <pc:spChg chg="add del mo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3" creationId="{19294AE7-159F-4D33-80B8-A48061DF8B1B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8" creationId="{FFE2FE29-1120-4FE4-9FDA-311CBA66F438}"/>
          </ac:spMkLst>
        </pc:spChg>
        <pc:spChg chg="add del">
          <ac:chgData name="Michael A Fudge Jr" userId="133895e8-240b-4811-850e-9cf94297d089" providerId="ADAL" clId="{7EA1A426-B0BE-476D-9041-EC73517A046C}" dt="2020-07-23T20:05:11.757" v="6121" actId="26606"/>
          <ac:spMkLst>
            <pc:docMk/>
            <pc:sldMk cId="2781607504" sldId="318"/>
            <ac:spMk id="9" creationId="{37E32B78-23DD-4E77-8B9C-7779E3BF20C2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0" creationId="{59A309A7-1751-4ABE-A3C1-EEC40366AD89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1" creationId="{19294AE7-159F-4D33-80B8-A48061DF8B1B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2" creationId="{967D8EB6-EAE1-4F9C-B398-83321E287204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56" creationId="{DDD926EC-6F88-4D89-9AED-1C4C1AC00E22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70" creationId="{A210685A-6235-45A7-850D-A6F555466EF7}"/>
          </ac:spMkLst>
        </pc:spChg>
        <pc:spChg chg="add mod">
          <ac:chgData name="Michael A Fudge Jr" userId="133895e8-240b-4811-850e-9cf94297d089" providerId="ADAL" clId="{7EA1A426-B0BE-476D-9041-EC73517A046C}" dt="2020-07-23T20:05:33.577" v="6126" actId="403"/>
          <ac:spMkLst>
            <pc:docMk/>
            <pc:sldMk cId="2781607504" sldId="318"/>
            <ac:spMk id="71" creationId="{19294AE7-159F-4D33-80B8-A48061DF8B1B}"/>
          </ac:spMkLst>
        </pc:spChg>
        <pc:grpChg chg="add">
          <ac:chgData name="Michael A Fudge Jr" userId="133895e8-240b-4811-850e-9cf94297d089" providerId="ADAL" clId="{7EA1A426-B0BE-476D-9041-EC73517A046C}" dt="2020-07-23T20:05:28.470" v="6124" actId="26606"/>
          <ac:grpSpMkLst>
            <pc:docMk/>
            <pc:sldMk cId="2781607504" sldId="318"/>
            <ac:grpSpMk id="14" creationId="{13BE3671-0C43-4D05-A267-3400AD091C75}"/>
          </ac:grpSpMkLst>
        </pc:grpChg>
        <pc:grpChg chg="add">
          <ac:chgData name="Michael A Fudge Jr" userId="133895e8-240b-4811-850e-9cf94297d089" providerId="ADAL" clId="{7EA1A426-B0BE-476D-9041-EC73517A046C}" dt="2020-07-23T20:05:28.470" v="6124" actId="26606"/>
          <ac:grpSpMkLst>
            <pc:docMk/>
            <pc:sldMk cId="2781607504" sldId="318"/>
            <ac:grpSpMk id="57" creationId="{283F107F-9294-4679-B247-91D8556A6EFE}"/>
          </ac:grpSpMkLst>
        </pc:grpChg>
        <pc:graphicFrameChg chg="add del">
          <ac:chgData name="Michael A Fudge Jr" userId="133895e8-240b-4811-850e-9cf94297d089" providerId="ADAL" clId="{7EA1A426-B0BE-476D-9041-EC73517A046C}" dt="2020-07-23T20:05:11.757" v="6121" actId="26606"/>
          <ac:graphicFrameMkLst>
            <pc:docMk/>
            <pc:sldMk cId="2781607504" sldId="318"/>
            <ac:graphicFrameMk id="5" creationId="{E8BCF9DE-A017-4226-9F83-D96C6C211CC1}"/>
          </ac:graphicFrameMkLst>
        </pc:graphicFrameChg>
        <pc:picChg chg="add del">
          <ac:chgData name="Michael A Fudge Jr" userId="133895e8-240b-4811-850e-9cf94297d089" providerId="ADAL" clId="{7EA1A426-B0BE-476D-9041-EC73517A046C}" dt="2020-07-23T20:05:28.433" v="6123" actId="26606"/>
          <ac:picMkLst>
            <pc:docMk/>
            <pc:sldMk cId="2781607504" sldId="318"/>
            <ac:picMk id="7" creationId="{997C1A21-768A-4CF6-A418-131D3D64D741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5T18:24:38.867" v="10810" actId="47"/>
        <pc:sldMkLst>
          <pc:docMk/>
          <pc:sldMk cId="2934908905" sldId="319"/>
        </pc:sldMkLst>
        <pc:spChg chg="mod">
          <ac:chgData name="Michael A Fudge Jr" userId="133895e8-240b-4811-850e-9cf94297d089" providerId="ADAL" clId="{7EA1A426-B0BE-476D-9041-EC73517A046C}" dt="2020-07-23T20:09:51.210" v="6487" actId="20577"/>
          <ac:spMkLst>
            <pc:docMk/>
            <pc:sldMk cId="2934908905" sldId="319"/>
            <ac:spMk id="2" creationId="{6C6F282B-EBE7-454A-80C6-BDA77A018F9F}"/>
          </ac:spMkLst>
        </pc:spChg>
        <pc:spChg chg="mod">
          <ac:chgData name="Michael A Fudge Jr" userId="133895e8-240b-4811-850e-9cf94297d089" providerId="ADAL" clId="{7EA1A426-B0BE-476D-9041-EC73517A046C}" dt="2020-07-24T15:59:29.172" v="7563" actId="6549"/>
          <ac:spMkLst>
            <pc:docMk/>
            <pc:sldMk cId="2934908905" sldId="319"/>
            <ac:spMk id="3" creationId="{FFA9B10A-7781-4A3F-BDBF-8B832DE0F7F5}"/>
          </ac:spMkLst>
        </pc:spChg>
      </pc:sldChg>
      <pc:sldChg chg="addSp delSp modSp new del mod modClrScheme chgLayout">
        <pc:chgData name="Michael A Fudge Jr" userId="133895e8-240b-4811-850e-9cf94297d089" providerId="ADAL" clId="{7EA1A426-B0BE-476D-9041-EC73517A046C}" dt="2020-07-23T19:05:35.318" v="2919" actId="47"/>
        <pc:sldMkLst>
          <pc:docMk/>
          <pc:sldMk cId="1026968131" sldId="320"/>
        </pc:sldMkLst>
        <pc:spChg chg="mod ord">
          <ac:chgData name="Michael A Fudge Jr" userId="133895e8-240b-4811-850e-9cf94297d089" providerId="ADAL" clId="{7EA1A426-B0BE-476D-9041-EC73517A046C}" dt="2020-07-23T19:02:30.442" v="2778" actId="21"/>
          <ac:spMkLst>
            <pc:docMk/>
            <pc:sldMk cId="1026968131" sldId="320"/>
            <ac:spMk id="2" creationId="{29D99323-D47A-4355-887E-8C992DFA031F}"/>
          </ac:spMkLst>
        </pc:spChg>
        <pc:spChg chg="del mod ord">
          <ac:chgData name="Michael A Fudge Jr" userId="133895e8-240b-4811-850e-9cf94297d089" providerId="ADAL" clId="{7EA1A426-B0BE-476D-9041-EC73517A046C}" dt="2020-07-23T18:57:33.022" v="2380" actId="700"/>
          <ac:spMkLst>
            <pc:docMk/>
            <pc:sldMk cId="1026968131" sldId="320"/>
            <ac:spMk id="3" creationId="{AD6DA556-8948-49AE-BA11-CCA19375C639}"/>
          </ac:spMkLst>
        </pc:spChg>
        <pc:spChg chg="del">
          <ac:chgData name="Michael A Fudge Jr" userId="133895e8-240b-4811-850e-9cf94297d089" providerId="ADAL" clId="{7EA1A426-B0BE-476D-9041-EC73517A046C}" dt="2020-07-23T18:57:33.022" v="2380" actId="700"/>
          <ac:spMkLst>
            <pc:docMk/>
            <pc:sldMk cId="1026968131" sldId="320"/>
            <ac:spMk id="4" creationId="{90FD3539-D160-4B5B-835A-3428EE062785}"/>
          </ac:spMkLst>
        </pc:spChg>
        <pc:spChg chg="add mod ord">
          <ac:chgData name="Michael A Fudge Jr" userId="133895e8-240b-4811-850e-9cf94297d089" providerId="ADAL" clId="{7EA1A426-B0BE-476D-9041-EC73517A046C}" dt="2020-07-23T19:02:39.874" v="2780" actId="21"/>
          <ac:spMkLst>
            <pc:docMk/>
            <pc:sldMk cId="1026968131" sldId="320"/>
            <ac:spMk id="5" creationId="{8639D9B6-8F4A-474E-9E36-D3932694C765}"/>
          </ac:spMkLst>
        </pc:spChg>
      </pc:sldChg>
      <pc:sldChg chg="modSp add ord modAnim">
        <pc:chgData name="Michael A Fudge Jr" userId="133895e8-240b-4811-850e-9cf94297d089" providerId="ADAL" clId="{7EA1A426-B0BE-476D-9041-EC73517A046C}" dt="2020-07-23T19:05:18.320" v="2918" actId="20577"/>
        <pc:sldMkLst>
          <pc:docMk/>
          <pc:sldMk cId="2625166842" sldId="321"/>
        </pc:sldMkLst>
        <pc:spChg chg="mod">
          <ac:chgData name="Michael A Fudge Jr" userId="133895e8-240b-4811-850e-9cf94297d089" providerId="ADAL" clId="{7EA1A426-B0BE-476D-9041-EC73517A046C}" dt="2020-07-23T19:02:33.909" v="2779"/>
          <ac:spMkLst>
            <pc:docMk/>
            <pc:sldMk cId="2625166842" sldId="321"/>
            <ac:spMk id="2" creationId="{5C84C77B-FF54-4813-94E1-23FF8F114C7E}"/>
          </ac:spMkLst>
        </pc:spChg>
        <pc:spChg chg="mod">
          <ac:chgData name="Michael A Fudge Jr" userId="133895e8-240b-4811-850e-9cf94297d089" providerId="ADAL" clId="{7EA1A426-B0BE-476D-9041-EC73517A046C}" dt="2020-07-23T19:05:18.320" v="2918" actId="20577"/>
          <ac:spMkLst>
            <pc:docMk/>
            <pc:sldMk cId="2625166842" sldId="321"/>
            <ac:spMk id="4" creationId="{74B6070D-2E18-49A3-84C2-0A1B79DC59EE}"/>
          </ac:spMkLst>
        </pc:spChg>
      </pc:sldChg>
      <pc:sldChg chg="modSp add del mod">
        <pc:chgData name="Michael A Fudge Jr" userId="133895e8-240b-4811-850e-9cf94297d089" providerId="ADAL" clId="{7EA1A426-B0BE-476D-9041-EC73517A046C}" dt="2020-07-23T19:12:24.663" v="3182" actId="47"/>
        <pc:sldMkLst>
          <pc:docMk/>
          <pc:sldMk cId="1382000826" sldId="322"/>
        </pc:sldMkLst>
        <pc:graphicFrameChg chg="mod modGraphic">
          <ac:chgData name="Michael A Fudge Jr" userId="133895e8-240b-4811-850e-9cf94297d089" providerId="ADAL" clId="{7EA1A426-B0BE-476D-9041-EC73517A046C}" dt="2020-07-23T19:10:47.893" v="3098" actId="12385"/>
          <ac:graphicFrameMkLst>
            <pc:docMk/>
            <pc:sldMk cId="1382000826" sldId="322"/>
            <ac:graphicFrameMk id="4" creationId="{B7DB3B18-7273-4A8D-A80A-3BAA74735951}"/>
          </ac:graphicFrameMkLst>
        </pc:graphicFrameChg>
      </pc:sldChg>
      <pc:sldChg chg="modSp add mod modNotesTx">
        <pc:chgData name="Michael A Fudge Jr" userId="133895e8-240b-4811-850e-9cf94297d089" providerId="ADAL" clId="{7EA1A426-B0BE-476D-9041-EC73517A046C}" dt="2020-07-23T19:13:33.305" v="3305" actId="20577"/>
        <pc:sldMkLst>
          <pc:docMk/>
          <pc:sldMk cId="3413430300" sldId="323"/>
        </pc:sldMkLst>
        <pc:spChg chg="mod">
          <ac:chgData name="Michael A Fudge Jr" userId="133895e8-240b-4811-850e-9cf94297d089" providerId="ADAL" clId="{7EA1A426-B0BE-476D-9041-EC73517A046C}" dt="2020-07-23T19:11:30.076" v="3140" actId="20577"/>
          <ac:spMkLst>
            <pc:docMk/>
            <pc:sldMk cId="3413430300" sldId="323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7EA1A426-B0BE-476D-9041-EC73517A046C}" dt="2020-07-23T19:12:57.275" v="3229" actId="20577"/>
          <ac:graphicFrameMkLst>
            <pc:docMk/>
            <pc:sldMk cId="3413430300" sldId="323"/>
            <ac:graphicFrameMk id="9" creationId="{B34E0716-845E-43F7-B27B-57F12BFE0E7F}"/>
          </ac:graphicFrameMkLst>
        </pc:graphicFrameChg>
      </pc:sldChg>
      <pc:sldChg chg="modSp add mod modNotesTx">
        <pc:chgData name="Michael A Fudge Jr" userId="133895e8-240b-4811-850e-9cf94297d089" providerId="ADAL" clId="{7EA1A426-B0BE-476D-9041-EC73517A046C}" dt="2020-07-23T19:12:59.887" v="3231" actId="20577"/>
        <pc:sldMkLst>
          <pc:docMk/>
          <pc:sldMk cId="3989374847" sldId="324"/>
        </pc:sldMkLst>
        <pc:spChg chg="mod">
          <ac:chgData name="Michael A Fudge Jr" userId="133895e8-240b-4811-850e-9cf94297d089" providerId="ADAL" clId="{7EA1A426-B0BE-476D-9041-EC73517A046C}" dt="2020-07-23T19:12:16.082" v="3181" actId="20577"/>
          <ac:spMkLst>
            <pc:docMk/>
            <pc:sldMk cId="3989374847" sldId="324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7EA1A426-B0BE-476D-9041-EC73517A046C}" dt="2020-07-23T19:12:59.887" v="3231" actId="20577"/>
          <ac:graphicFrameMkLst>
            <pc:docMk/>
            <pc:sldMk cId="3989374847" sldId="324"/>
            <ac:graphicFrameMk id="9" creationId="{B34E0716-845E-43F7-B27B-57F12BFE0E7F}"/>
          </ac:graphicFrameMkLst>
        </pc:graphicFrameChg>
      </pc:sldChg>
      <pc:sldChg chg="modSp new mod modAnim">
        <pc:chgData name="Michael A Fudge Jr" userId="133895e8-240b-4811-850e-9cf94297d089" providerId="ADAL" clId="{7EA1A426-B0BE-476D-9041-EC73517A046C}" dt="2020-07-23T19:37:54.821" v="4722" actId="20577"/>
        <pc:sldMkLst>
          <pc:docMk/>
          <pc:sldMk cId="2431171946" sldId="325"/>
        </pc:sldMkLst>
        <pc:spChg chg="mod">
          <ac:chgData name="Michael A Fudge Jr" userId="133895e8-240b-4811-850e-9cf94297d089" providerId="ADAL" clId="{7EA1A426-B0BE-476D-9041-EC73517A046C}" dt="2020-07-23T19:37:54.821" v="4722" actId="20577"/>
          <ac:spMkLst>
            <pc:docMk/>
            <pc:sldMk cId="2431171946" sldId="325"/>
            <ac:spMk id="2" creationId="{943F8CEB-EC7A-463C-B0AA-D71C42E7CD0B}"/>
          </ac:spMkLst>
        </pc:spChg>
        <pc:spChg chg="mod">
          <ac:chgData name="Michael A Fudge Jr" userId="133895e8-240b-4811-850e-9cf94297d089" providerId="ADAL" clId="{7EA1A426-B0BE-476D-9041-EC73517A046C}" dt="2020-07-23T19:28:49.002" v="4462" actId="113"/>
          <ac:spMkLst>
            <pc:docMk/>
            <pc:sldMk cId="2431171946" sldId="325"/>
            <ac:spMk id="3" creationId="{4BFC4E5A-CFFE-4A71-9B7D-209A1939A490}"/>
          </ac:spMkLst>
        </pc:spChg>
      </pc:sldChg>
      <pc:sldChg chg="addSp delSp modSp new mod modAnim">
        <pc:chgData name="Michael A Fudge Jr" userId="133895e8-240b-4811-850e-9cf94297d089" providerId="ADAL" clId="{7EA1A426-B0BE-476D-9041-EC73517A046C}" dt="2020-07-23T19:40:11.109" v="4765"/>
        <pc:sldMkLst>
          <pc:docMk/>
          <pc:sldMk cId="1501491955" sldId="326"/>
        </pc:sldMkLst>
        <pc:spChg chg="mod">
          <ac:chgData name="Michael A Fudge Jr" userId="133895e8-240b-4811-850e-9cf94297d089" providerId="ADAL" clId="{7EA1A426-B0BE-476D-9041-EC73517A046C}" dt="2020-07-23T19:31:04.922" v="4475" actId="403"/>
          <ac:spMkLst>
            <pc:docMk/>
            <pc:sldMk cId="1501491955" sldId="326"/>
            <ac:spMk id="2" creationId="{1447FE5A-5C0F-42E6-BB11-526585C2F04C}"/>
          </ac:spMkLst>
        </pc:spChg>
        <pc:spChg chg="del mod">
          <ac:chgData name="Michael A Fudge Jr" userId="133895e8-240b-4811-850e-9cf94297d089" providerId="ADAL" clId="{7EA1A426-B0BE-476D-9041-EC73517A046C}" dt="2020-07-23T19:31:01.227" v="4474"/>
          <ac:spMkLst>
            <pc:docMk/>
            <pc:sldMk cId="1501491955" sldId="326"/>
            <ac:spMk id="3" creationId="{E8BEC6AB-98E8-43C6-8EFE-07A4C8E2F6DC}"/>
          </ac:spMkLst>
        </pc:spChg>
        <pc:spChg chg="add mod">
          <ac:chgData name="Michael A Fudge Jr" userId="133895e8-240b-4811-850e-9cf94297d089" providerId="ADAL" clId="{7EA1A426-B0BE-476D-9041-EC73517A046C}" dt="2020-07-23T19:36:19.059" v="4623" actId="1076"/>
          <ac:spMkLst>
            <pc:docMk/>
            <pc:sldMk cId="1501491955" sldId="326"/>
            <ac:spMk id="7" creationId="{D2CEE494-8D4E-4B3C-A348-B5540A6EA4AD}"/>
          </ac:spMkLst>
        </pc:spChg>
        <pc:spChg chg="add mod">
          <ac:chgData name="Michael A Fudge Jr" userId="133895e8-240b-4811-850e-9cf94297d089" providerId="ADAL" clId="{7EA1A426-B0BE-476D-9041-EC73517A046C}" dt="2020-07-23T19:34:22.363" v="4540" actId="164"/>
          <ac:spMkLst>
            <pc:docMk/>
            <pc:sldMk cId="1501491955" sldId="326"/>
            <ac:spMk id="8" creationId="{AFAA0C02-C74D-4083-8FAD-DA03F548E38C}"/>
          </ac:spMkLst>
        </pc:spChg>
        <pc:spChg chg="add mod">
          <ac:chgData name="Michael A Fudge Jr" userId="133895e8-240b-4811-850e-9cf94297d089" providerId="ADAL" clId="{7EA1A426-B0BE-476D-9041-EC73517A046C}" dt="2020-07-23T19:34:22.363" v="4540" actId="164"/>
          <ac:spMkLst>
            <pc:docMk/>
            <pc:sldMk cId="1501491955" sldId="326"/>
            <ac:spMk id="9" creationId="{DDAEFC65-B358-45FA-A971-AF8569C0DF82}"/>
          </ac:spMkLst>
        </pc:spChg>
        <pc:spChg chg="add mod">
          <ac:chgData name="Michael A Fudge Jr" userId="133895e8-240b-4811-850e-9cf94297d089" providerId="ADAL" clId="{7EA1A426-B0BE-476D-9041-EC73517A046C}" dt="2020-07-23T19:36:06.008" v="4621" actId="20577"/>
          <ac:spMkLst>
            <pc:docMk/>
            <pc:sldMk cId="1501491955" sldId="326"/>
            <ac:spMk id="11" creationId="{45A1B7D0-CD64-4479-BF81-7731B2208E56}"/>
          </ac:spMkLst>
        </pc:spChg>
        <pc:spChg chg="add mod">
          <ac:chgData name="Michael A Fudge Jr" userId="133895e8-240b-4811-850e-9cf94297d089" providerId="ADAL" clId="{7EA1A426-B0BE-476D-9041-EC73517A046C}" dt="2020-07-23T19:35:34.901" v="4599" actId="20577"/>
          <ac:spMkLst>
            <pc:docMk/>
            <pc:sldMk cId="1501491955" sldId="326"/>
            <ac:spMk id="12" creationId="{5E9B4519-5B95-40D8-B4FC-BF6EEA04A09B}"/>
          </ac:spMkLst>
        </pc:spChg>
        <pc:spChg chg="add mod">
          <ac:chgData name="Michael A Fudge Jr" userId="133895e8-240b-4811-850e-9cf94297d089" providerId="ADAL" clId="{7EA1A426-B0BE-476D-9041-EC73517A046C}" dt="2020-07-23T19:40:01.278" v="4764" actId="14100"/>
          <ac:spMkLst>
            <pc:docMk/>
            <pc:sldMk cId="1501491955" sldId="326"/>
            <ac:spMk id="13" creationId="{CFF8A421-5615-4AA4-B979-36B811CF5CFB}"/>
          </ac:spMkLst>
        </pc:spChg>
        <pc:grpChg chg="add mod">
          <ac:chgData name="Michael A Fudge Jr" userId="133895e8-240b-4811-850e-9cf94297d089" providerId="ADAL" clId="{7EA1A426-B0BE-476D-9041-EC73517A046C}" dt="2020-07-23T19:34:22.363" v="4540" actId="164"/>
          <ac:grpSpMkLst>
            <pc:docMk/>
            <pc:sldMk cId="1501491955" sldId="326"/>
            <ac:grpSpMk id="10" creationId="{3DEBA990-7907-478A-89D2-B21DAF1AC559}"/>
          </ac:grpSpMkLst>
        </pc:grpChg>
        <pc:graphicFrameChg chg="add del mod">
          <ac:chgData name="Michael A Fudge Jr" userId="133895e8-240b-4811-850e-9cf94297d089" providerId="ADAL" clId="{7EA1A426-B0BE-476D-9041-EC73517A046C}" dt="2020-07-23T19:30:58.470" v="4472"/>
          <ac:graphicFrameMkLst>
            <pc:docMk/>
            <pc:sldMk cId="1501491955" sldId="326"/>
            <ac:graphicFrameMk id="4" creationId="{8BD8B18B-D5E1-4A52-8769-F8437DEB1C03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30:56.275" v="4470"/>
          <ac:graphicFrameMkLst>
            <pc:docMk/>
            <pc:sldMk cId="1501491955" sldId="326"/>
            <ac:graphicFrameMk id="5" creationId="{3809F450-2161-4806-9352-CD011E9647F6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31:51.108" v="4486" actId="1076"/>
          <ac:graphicFrameMkLst>
            <pc:docMk/>
            <pc:sldMk cId="1501491955" sldId="326"/>
            <ac:graphicFrameMk id="6" creationId="{1AFCA031-A865-4597-AA75-A5E69E77F800}"/>
          </ac:graphicFrameMkLst>
        </pc:graphicFrameChg>
      </pc:sldChg>
      <pc:sldChg chg="add del">
        <pc:chgData name="Michael A Fudge Jr" userId="133895e8-240b-4811-850e-9cf94297d089" providerId="ADAL" clId="{7EA1A426-B0BE-476D-9041-EC73517A046C}" dt="2020-07-23T19:36:43.395" v="4629" actId="47"/>
        <pc:sldMkLst>
          <pc:docMk/>
          <pc:sldMk cId="537571862" sldId="327"/>
        </pc:sldMkLst>
      </pc:sldChg>
      <pc:sldChg chg="addSp delSp modSp add mod ord modNotesTx">
        <pc:chgData name="Michael A Fudge Jr" userId="133895e8-240b-4811-850e-9cf94297d089" providerId="ADAL" clId="{7EA1A426-B0BE-476D-9041-EC73517A046C}" dt="2020-07-23T19:44:28.699" v="4917" actId="2166"/>
        <pc:sldMkLst>
          <pc:docMk/>
          <pc:sldMk cId="1580181327" sldId="327"/>
        </pc:sldMkLst>
        <pc:spChg chg="mod">
          <ac:chgData name="Michael A Fudge Jr" userId="133895e8-240b-4811-850e-9cf94297d089" providerId="ADAL" clId="{7EA1A426-B0BE-476D-9041-EC73517A046C}" dt="2020-07-23T19:42:55.433" v="4893" actId="1076"/>
          <ac:spMkLst>
            <pc:docMk/>
            <pc:sldMk cId="1580181327" sldId="327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3T19:42:19.401" v="4832" actId="20577"/>
          <ac:spMkLst>
            <pc:docMk/>
            <pc:sldMk cId="1580181327" sldId="327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7EA1A426-B0BE-476D-9041-EC73517A046C}" dt="2020-07-23T19:44:28.699" v="4917" actId="2166"/>
          <ac:graphicFrameMkLst>
            <pc:docMk/>
            <pc:sldMk cId="1580181327" sldId="327"/>
            <ac:graphicFrameMk id="8" creationId="{0300AFF8-D8B9-41D1-8E4B-B0B416CA8B11}"/>
          </ac:graphicFrameMkLst>
        </pc:graphicFrameChg>
        <pc:graphicFrameChg chg="del">
          <ac:chgData name="Michael A Fudge Jr" userId="133895e8-240b-4811-850e-9cf94297d089" providerId="ADAL" clId="{7EA1A426-B0BE-476D-9041-EC73517A046C}" dt="2020-07-23T19:40:49.080" v="4775" actId="478"/>
          <ac:graphicFrameMkLst>
            <pc:docMk/>
            <pc:sldMk cId="1580181327" sldId="327"/>
            <ac:graphicFrameMk id="9" creationId="{B34E0716-845E-43F7-B27B-57F12BFE0E7F}"/>
          </ac:graphicFrameMkLst>
        </pc:graphicFrameChg>
      </pc:sldChg>
      <pc:sldChg chg="modSp add mod">
        <pc:chgData name="Michael A Fudge Jr" userId="133895e8-240b-4811-850e-9cf94297d089" providerId="ADAL" clId="{7EA1A426-B0BE-476D-9041-EC73517A046C}" dt="2020-07-23T19:43:11.163" v="4904" actId="20577"/>
        <pc:sldMkLst>
          <pc:docMk/>
          <pc:sldMk cId="1802597312" sldId="328"/>
        </pc:sldMkLst>
        <pc:spChg chg="mod">
          <ac:chgData name="Michael A Fudge Jr" userId="133895e8-240b-4811-850e-9cf94297d089" providerId="ADAL" clId="{7EA1A426-B0BE-476D-9041-EC73517A046C}" dt="2020-07-23T19:43:11.163" v="4904" actId="20577"/>
          <ac:spMkLst>
            <pc:docMk/>
            <pc:sldMk cId="1802597312" sldId="328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7EA1A426-B0BE-476D-9041-EC73517A046C}" dt="2020-07-23T19:43:30.308" v="4915" actId="20577"/>
        <pc:sldMkLst>
          <pc:docMk/>
          <pc:sldMk cId="1335336088" sldId="329"/>
        </pc:sldMkLst>
        <pc:spChg chg="mod">
          <ac:chgData name="Michael A Fudge Jr" userId="133895e8-240b-4811-850e-9cf94297d089" providerId="ADAL" clId="{7EA1A426-B0BE-476D-9041-EC73517A046C}" dt="2020-07-23T19:43:30.308" v="4915" actId="20577"/>
          <ac:spMkLst>
            <pc:docMk/>
            <pc:sldMk cId="1335336088" sldId="329"/>
            <ac:spMk id="3" creationId="{23BFC44E-10DC-44C2-99E8-3D541093BB67}"/>
          </ac:spMkLst>
        </pc:spChg>
      </pc:sldChg>
      <pc:sldChg chg="addSp delSp modSp new mod delAnim modAnim">
        <pc:chgData name="Michael A Fudge Jr" userId="133895e8-240b-4811-850e-9cf94297d089" providerId="ADAL" clId="{7EA1A426-B0BE-476D-9041-EC73517A046C}" dt="2020-07-23T19:48:19.255" v="5126" actId="478"/>
        <pc:sldMkLst>
          <pc:docMk/>
          <pc:sldMk cId="1161175550" sldId="330"/>
        </pc:sldMkLst>
        <pc:spChg chg="mod">
          <ac:chgData name="Michael A Fudge Jr" userId="133895e8-240b-4811-850e-9cf94297d089" providerId="ADAL" clId="{7EA1A426-B0BE-476D-9041-EC73517A046C}" dt="2020-07-23T19:44:54.337" v="4956" actId="20577"/>
          <ac:spMkLst>
            <pc:docMk/>
            <pc:sldMk cId="1161175550" sldId="330"/>
            <ac:spMk id="2" creationId="{E75016DB-5103-4F44-A1C6-5277F1100B97}"/>
          </ac:spMkLst>
        </pc:spChg>
        <pc:spChg chg="mod">
          <ac:chgData name="Michael A Fudge Jr" userId="133895e8-240b-4811-850e-9cf94297d089" providerId="ADAL" clId="{7EA1A426-B0BE-476D-9041-EC73517A046C}" dt="2020-07-23T19:46:24.528" v="5106" actId="14100"/>
          <ac:spMkLst>
            <pc:docMk/>
            <pc:sldMk cId="1161175550" sldId="330"/>
            <ac:spMk id="3" creationId="{89828370-8F43-4148-9CD3-606BC5669A0D}"/>
          </ac:spMkLst>
        </pc:spChg>
        <pc:spChg chg="add del mod">
          <ac:chgData name="Michael A Fudge Jr" userId="133895e8-240b-4811-850e-9cf94297d089" providerId="ADAL" clId="{7EA1A426-B0BE-476D-9041-EC73517A046C}" dt="2020-07-23T19:48:18.020" v="5125" actId="478"/>
          <ac:spMkLst>
            <pc:docMk/>
            <pc:sldMk cId="1161175550" sldId="330"/>
            <ac:spMk id="10" creationId="{DA864E02-B68A-4FE3-821F-6DE89D12EB55}"/>
          </ac:spMkLst>
        </pc:spChg>
        <pc:spChg chg="add del mod">
          <ac:chgData name="Michael A Fudge Jr" userId="133895e8-240b-4811-850e-9cf94297d089" providerId="ADAL" clId="{7EA1A426-B0BE-476D-9041-EC73517A046C}" dt="2020-07-23T19:48:13.542" v="5123" actId="478"/>
          <ac:spMkLst>
            <pc:docMk/>
            <pc:sldMk cId="1161175550" sldId="330"/>
            <ac:spMk id="11" creationId="{ED9E1A1A-353B-4AA9-B0ED-7B51BC948FAD}"/>
          </ac:spMkLst>
        </pc:spChg>
        <pc:spChg chg="add del mod">
          <ac:chgData name="Michael A Fudge Jr" userId="133895e8-240b-4811-850e-9cf94297d089" providerId="ADAL" clId="{7EA1A426-B0BE-476D-9041-EC73517A046C}" dt="2020-07-23T19:48:19.255" v="5126" actId="478"/>
          <ac:spMkLst>
            <pc:docMk/>
            <pc:sldMk cId="1161175550" sldId="330"/>
            <ac:spMk id="12" creationId="{CBC1A8E6-6EBA-4B0C-8C51-F2D4F8A285E7}"/>
          </ac:spMkLst>
        </pc:spChg>
        <pc:spChg chg="add del mod">
          <ac:chgData name="Michael A Fudge Jr" userId="133895e8-240b-4811-850e-9cf94297d089" providerId="ADAL" clId="{7EA1A426-B0BE-476D-9041-EC73517A046C}" dt="2020-07-23T19:48:16.089" v="5124" actId="478"/>
          <ac:spMkLst>
            <pc:docMk/>
            <pc:sldMk cId="1161175550" sldId="330"/>
            <ac:spMk id="13" creationId="{EB9DFA04-6E7A-4C0C-A4EE-0A8B7410A250}"/>
          </ac:spMkLst>
        </pc:sp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4" creationId="{0815AD2B-6A4B-4B7A-932D-23B8781C9883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5" creationId="{C6DBC98E-D345-42F6-AC34-AA32405D47F6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6" creationId="{081D8C85-CDDA-4FE4-8004-570875C1CF3B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7" creationId="{97540A97-0FF2-4935-8945-C3A4B71816A4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8" creationId="{849C8C2B-D6D0-4862-8B5A-AB3EB82C24EF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9" creationId="{FCE12BB4-C267-4C5B-9607-0A4683B98549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3T19:51:24.356" v="5440" actId="5793"/>
        <pc:sldMkLst>
          <pc:docMk/>
          <pc:sldMk cId="1250601866" sldId="331"/>
        </pc:sldMkLst>
        <pc:spChg chg="mod">
          <ac:chgData name="Michael A Fudge Jr" userId="133895e8-240b-4811-850e-9cf94297d089" providerId="ADAL" clId="{7EA1A426-B0BE-476D-9041-EC73517A046C}" dt="2020-07-23T19:49:44.976" v="5146" actId="20577"/>
          <ac:spMkLst>
            <pc:docMk/>
            <pc:sldMk cId="1250601866" sldId="331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3T19:51:24.356" v="5440" actId="5793"/>
          <ac:spMkLst>
            <pc:docMk/>
            <pc:sldMk cId="1250601866" sldId="331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7EA1A426-B0BE-476D-9041-EC73517A046C}" dt="2020-07-23T19:56:09.835" v="5696" actId="12385"/>
        <pc:sldMkLst>
          <pc:docMk/>
          <pc:sldMk cId="697818125" sldId="332"/>
        </pc:sldMkLst>
        <pc:spChg chg="mod">
          <ac:chgData name="Michael A Fudge Jr" userId="133895e8-240b-4811-850e-9cf94297d089" providerId="ADAL" clId="{7EA1A426-B0BE-476D-9041-EC73517A046C}" dt="2020-07-23T19:55:34.569" v="5690" actId="20577"/>
          <ac:spMkLst>
            <pc:docMk/>
            <pc:sldMk cId="697818125" sldId="332"/>
            <ac:spMk id="2" creationId="{BC6713F9-4E40-49C9-90E7-FA5DCB73D401}"/>
          </ac:spMkLst>
        </pc:spChg>
        <pc:spChg chg="del">
          <ac:chgData name="Michael A Fudge Jr" userId="133895e8-240b-4811-850e-9cf94297d089" providerId="ADAL" clId="{7EA1A426-B0BE-476D-9041-EC73517A046C}" dt="2020-07-23T19:55:57.229" v="5693"/>
          <ac:spMkLst>
            <pc:docMk/>
            <pc:sldMk cId="697818125" sldId="332"/>
            <ac:spMk id="3" creationId="{6E39EB2C-01A1-4FD1-AFC6-1EC4A2506DEA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0" creationId="{FDA6B842-24DC-4C6A-AA87-C928CE419079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1" creationId="{961CE9B6-3721-4CBC-AF59-DD953B06858C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2" creationId="{9BE4CE13-135E-4AE0-AD1B-E4636710C35A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3" creationId="{BB242F1D-140A-45B9-A137-6C81DA3D0057}"/>
          </ac:spMkLst>
        </pc:sp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4" creationId="{928F9785-22A7-43BE-877C-FC3EFC1628B0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5" creationId="{3AC803A6-C3A0-43E9-9853-62CF8760B445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6" creationId="{8E273919-545E-431B-9C27-82368255AF61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7" creationId="{A7E34858-1A61-431E-B2D9-C3BFBFFC8C30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8" creationId="{415583B1-7D7A-43E0-B35E-E2647C9B22FF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9" creationId="{D695F8D5-04E3-4D89-AAD4-95918846AE90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56:09.835" v="5696" actId="12385"/>
          <ac:graphicFrameMkLst>
            <pc:docMk/>
            <pc:sldMk cId="697818125" sldId="332"/>
            <ac:graphicFrameMk id="14" creationId="{41BF71DD-53CF-45E7-A832-3D53C89BC75C}"/>
          </ac:graphicFrameMkLst>
        </pc:graphicFrameChg>
      </pc:sldChg>
      <pc:sldChg chg="addSp delSp modSp new mod ord setBg modAnim">
        <pc:chgData name="Michael A Fudge Jr" userId="133895e8-240b-4811-850e-9cf94297d089" providerId="ADAL" clId="{7EA1A426-B0BE-476D-9041-EC73517A046C}" dt="2020-07-23T19:56:43.821" v="5698" actId="207"/>
        <pc:sldMkLst>
          <pc:docMk/>
          <pc:sldMk cId="2877314342" sldId="333"/>
        </pc:sldMkLst>
        <pc:spChg chg="mod">
          <ac:chgData name="Michael A Fudge Jr" userId="133895e8-240b-4811-850e-9cf94297d089" providerId="ADAL" clId="{7EA1A426-B0BE-476D-9041-EC73517A046C}" dt="2020-07-23T19:56:26.643" v="5697" actId="1076"/>
          <ac:spMkLst>
            <pc:docMk/>
            <pc:sldMk cId="2877314342" sldId="333"/>
            <ac:spMk id="2" creationId="{DDDB0727-2FFF-4020-891A-5451CB1D317A}"/>
          </ac:spMkLst>
        </pc:spChg>
        <pc:spChg chg="del mod">
          <ac:chgData name="Michael A Fudge Jr" userId="133895e8-240b-4811-850e-9cf94297d089" providerId="ADAL" clId="{7EA1A426-B0BE-476D-9041-EC73517A046C}" dt="2020-07-23T19:53:09.446" v="5650" actId="26606"/>
          <ac:spMkLst>
            <pc:docMk/>
            <pc:sldMk cId="2877314342" sldId="333"/>
            <ac:spMk id="3" creationId="{E970AEB5-12AC-4E97-BAF0-BA1B8B234A10}"/>
          </ac:spMkLst>
        </pc:spChg>
        <pc:spChg chg="add mod">
          <ac:chgData name="Michael A Fudge Jr" userId="133895e8-240b-4811-850e-9cf94297d089" providerId="ADAL" clId="{7EA1A426-B0BE-476D-9041-EC73517A046C}" dt="2020-07-23T19:56:43.821" v="5698" actId="207"/>
          <ac:spMkLst>
            <pc:docMk/>
            <pc:sldMk cId="2877314342" sldId="333"/>
            <ac:spMk id="9" creationId="{46C2E80F-49A6-4372-B103-219D417A55ED}"/>
          </ac:spMkLst>
        </pc:spChg>
        <pc:graphicFrameChg chg="add mod">
          <ac:chgData name="Michael A Fudge Jr" userId="133895e8-240b-4811-850e-9cf94297d089" providerId="ADAL" clId="{7EA1A426-B0BE-476D-9041-EC73517A046C}" dt="2020-07-23T19:54:43.830" v="5657" actId="12269"/>
          <ac:graphicFrameMkLst>
            <pc:docMk/>
            <pc:sldMk cId="2877314342" sldId="333"/>
            <ac:graphicFrameMk id="5" creationId="{E6381131-23C3-469E-87B8-0C01BFD9FF23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3T20:13:09.493" v="6689" actId="20577"/>
        <pc:sldMkLst>
          <pc:docMk/>
          <pc:sldMk cId="165813408" sldId="334"/>
        </pc:sldMkLst>
        <pc:spChg chg="mod">
          <ac:chgData name="Michael A Fudge Jr" userId="133895e8-240b-4811-850e-9cf94297d089" providerId="ADAL" clId="{7EA1A426-B0BE-476D-9041-EC73517A046C}" dt="2020-07-23T20:06:47.571" v="6147" actId="20577"/>
          <ac:spMkLst>
            <pc:docMk/>
            <pc:sldMk cId="165813408" sldId="334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3T20:13:09.493" v="6689" actId="20577"/>
          <ac:spMkLst>
            <pc:docMk/>
            <pc:sldMk cId="165813408" sldId="334"/>
            <ac:spMk id="6" creationId="{E33EFCDF-893E-4DC5-B75A-872200D063CA}"/>
          </ac:spMkLst>
        </pc:spChg>
      </pc:sldChg>
      <pc:sldChg chg="addSp modSp new mod modAnim">
        <pc:chgData name="Michael A Fudge Jr" userId="133895e8-240b-4811-850e-9cf94297d089" providerId="ADAL" clId="{7EA1A426-B0BE-476D-9041-EC73517A046C}" dt="2020-07-24T16:05:36.154" v="7790"/>
        <pc:sldMkLst>
          <pc:docMk/>
          <pc:sldMk cId="2231528915" sldId="335"/>
        </pc:sldMkLst>
        <pc:spChg chg="mod">
          <ac:chgData name="Michael A Fudge Jr" userId="133895e8-240b-4811-850e-9cf94297d089" providerId="ADAL" clId="{7EA1A426-B0BE-476D-9041-EC73517A046C}" dt="2020-07-23T20:10:06.135" v="6503" actId="20577"/>
          <ac:spMkLst>
            <pc:docMk/>
            <pc:sldMk cId="2231528915" sldId="335"/>
            <ac:spMk id="2" creationId="{97C87273-5F5F-48DB-9399-B84E14B8D97B}"/>
          </ac:spMkLst>
        </pc:spChg>
        <pc:spChg chg="mod">
          <ac:chgData name="Michael A Fudge Jr" userId="133895e8-240b-4811-850e-9cf94297d089" providerId="ADAL" clId="{7EA1A426-B0BE-476D-9041-EC73517A046C}" dt="2020-07-24T16:02:00.829" v="7764" actId="20577"/>
          <ac:spMkLst>
            <pc:docMk/>
            <pc:sldMk cId="2231528915" sldId="335"/>
            <ac:spMk id="3" creationId="{5E31C3D4-03F5-432B-A1DC-425339ECE7DF}"/>
          </ac:spMkLst>
        </pc:spChg>
        <pc:spChg chg="add mod">
          <ac:chgData name="Michael A Fudge Jr" userId="133895e8-240b-4811-850e-9cf94297d089" providerId="ADAL" clId="{7EA1A426-B0BE-476D-9041-EC73517A046C}" dt="2020-07-24T16:04:54.245" v="7782" actId="208"/>
          <ac:spMkLst>
            <pc:docMk/>
            <pc:sldMk cId="2231528915" sldId="335"/>
            <ac:spMk id="6" creationId="{FAF18B4A-CB3B-4DD6-BC92-3E2746DBEA72}"/>
          </ac:spMkLst>
        </pc:spChg>
        <pc:spChg chg="add mod">
          <ac:chgData name="Michael A Fudge Jr" userId="133895e8-240b-4811-850e-9cf94297d089" providerId="ADAL" clId="{7EA1A426-B0BE-476D-9041-EC73517A046C}" dt="2020-07-24T16:04:57.342" v="7783" actId="208"/>
          <ac:spMkLst>
            <pc:docMk/>
            <pc:sldMk cId="2231528915" sldId="335"/>
            <ac:spMk id="9" creationId="{647122D3-F6C2-47A3-A9B1-1B4CCFD17802}"/>
          </ac:spMkLst>
        </pc:spChg>
        <pc:spChg chg="add mod">
          <ac:chgData name="Michael A Fudge Jr" userId="133895e8-240b-4811-850e-9cf94297d089" providerId="ADAL" clId="{7EA1A426-B0BE-476D-9041-EC73517A046C}" dt="2020-07-24T16:04:50.396" v="7781" actId="208"/>
          <ac:spMkLst>
            <pc:docMk/>
            <pc:sldMk cId="2231528915" sldId="335"/>
            <ac:spMk id="12" creationId="{F156DF96-386C-4266-B1C1-15DB00A7DB03}"/>
          </ac:spMkLst>
        </pc:spChg>
        <pc:grpChg chg="add mod">
          <ac:chgData name="Michael A Fudge Jr" userId="133895e8-240b-4811-850e-9cf94297d089" providerId="ADAL" clId="{7EA1A426-B0BE-476D-9041-EC73517A046C}" dt="2020-07-24T16:03:49.755" v="7776" actId="1076"/>
          <ac:grpSpMkLst>
            <pc:docMk/>
            <pc:sldMk cId="2231528915" sldId="335"/>
            <ac:grpSpMk id="14" creationId="{C97D6A97-564A-4B40-A5D2-C5EEE66EC6AC}"/>
          </ac:grpSpMkLst>
        </pc:grpChg>
        <pc:grpChg chg="add mod">
          <ac:chgData name="Michael A Fudge Jr" userId="133895e8-240b-4811-850e-9cf94297d089" providerId="ADAL" clId="{7EA1A426-B0BE-476D-9041-EC73517A046C}" dt="2020-07-24T16:04:28.810" v="7779" actId="164"/>
          <ac:grpSpMkLst>
            <pc:docMk/>
            <pc:sldMk cId="2231528915" sldId="335"/>
            <ac:grpSpMk id="15" creationId="{19721126-F001-4B05-8729-F9994CFE411E}"/>
          </ac:grpSpMkLst>
        </pc:grpChg>
        <pc:grpChg chg="add mod">
          <ac:chgData name="Michael A Fudge Jr" userId="133895e8-240b-4811-850e-9cf94297d089" providerId="ADAL" clId="{7EA1A426-B0BE-476D-9041-EC73517A046C}" dt="2020-07-24T16:04:39.091" v="7780" actId="164"/>
          <ac:grpSpMkLst>
            <pc:docMk/>
            <pc:sldMk cId="2231528915" sldId="335"/>
            <ac:grpSpMk id="16" creationId="{6D26BF01-3EB2-4652-97A4-57B38F0D4F25}"/>
          </ac:grpSpMkLst>
        </pc:grpChg>
        <pc:graphicFrameChg chg="add mod modGraphic">
          <ac:chgData name="Michael A Fudge Jr" userId="133895e8-240b-4811-850e-9cf94297d089" providerId="ADAL" clId="{7EA1A426-B0BE-476D-9041-EC73517A046C}" dt="2020-07-24T16:03:54.860" v="7777" actId="14100"/>
          <ac:graphicFrameMkLst>
            <pc:docMk/>
            <pc:sldMk cId="2231528915" sldId="335"/>
            <ac:graphicFrameMk id="4" creationId="{1090ADE6-D059-4E45-A1AC-3ED169DC2E0B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16:05:30.892" v="7789" actId="207"/>
          <ac:graphicFrameMkLst>
            <pc:docMk/>
            <pc:sldMk cId="2231528915" sldId="335"/>
            <ac:graphicFrameMk id="5" creationId="{F2703D39-80EA-403E-B9C0-D59291760657}"/>
          </ac:graphicFrameMkLst>
        </pc:graphicFrameChg>
        <pc:cxnChg chg="add mod">
          <ac:chgData name="Michael A Fudge Jr" userId="133895e8-240b-4811-850e-9cf94297d089" providerId="ADAL" clId="{7EA1A426-B0BE-476D-9041-EC73517A046C}" dt="2020-07-24T16:04:54.245" v="7782" actId="208"/>
          <ac:cxnSpMkLst>
            <pc:docMk/>
            <pc:sldMk cId="2231528915" sldId="335"/>
            <ac:cxnSpMk id="7" creationId="{C2FDD26F-09B0-4406-88CF-1AF5853C54BA}"/>
          </ac:cxnSpMkLst>
        </pc:cxnChg>
        <pc:cxnChg chg="add mod">
          <ac:chgData name="Michael A Fudge Jr" userId="133895e8-240b-4811-850e-9cf94297d089" providerId="ADAL" clId="{7EA1A426-B0BE-476D-9041-EC73517A046C}" dt="2020-07-24T16:04:54.245" v="7782" actId="208"/>
          <ac:cxnSpMkLst>
            <pc:docMk/>
            <pc:sldMk cId="2231528915" sldId="335"/>
            <ac:cxnSpMk id="8" creationId="{5DE41CA3-5E83-492D-87E6-0049AA4456F5}"/>
          </ac:cxnSpMkLst>
        </pc:cxnChg>
        <pc:cxnChg chg="add mod">
          <ac:chgData name="Michael A Fudge Jr" userId="133895e8-240b-4811-850e-9cf94297d089" providerId="ADAL" clId="{7EA1A426-B0BE-476D-9041-EC73517A046C}" dt="2020-07-24T16:04:57.342" v="7783" actId="208"/>
          <ac:cxnSpMkLst>
            <pc:docMk/>
            <pc:sldMk cId="2231528915" sldId="335"/>
            <ac:cxnSpMk id="10" creationId="{C4BA30E2-A59A-44DD-81F8-C4BFE4BAD9C2}"/>
          </ac:cxnSpMkLst>
        </pc:cxnChg>
        <pc:cxnChg chg="add mod">
          <ac:chgData name="Michael A Fudge Jr" userId="133895e8-240b-4811-850e-9cf94297d089" providerId="ADAL" clId="{7EA1A426-B0BE-476D-9041-EC73517A046C}" dt="2020-07-24T16:04:57.342" v="7783" actId="208"/>
          <ac:cxnSpMkLst>
            <pc:docMk/>
            <pc:sldMk cId="2231528915" sldId="335"/>
            <ac:cxnSpMk id="11" creationId="{4900EA51-A262-48D9-B213-18199E901881}"/>
          </ac:cxnSpMkLst>
        </pc:cxnChg>
        <pc:cxnChg chg="add mod">
          <ac:chgData name="Michael A Fudge Jr" userId="133895e8-240b-4811-850e-9cf94297d089" providerId="ADAL" clId="{7EA1A426-B0BE-476D-9041-EC73517A046C}" dt="2020-07-24T16:04:50.396" v="7781" actId="208"/>
          <ac:cxnSpMkLst>
            <pc:docMk/>
            <pc:sldMk cId="2231528915" sldId="335"/>
            <ac:cxnSpMk id="13" creationId="{3095DEEC-37B3-435F-ADEB-9E95CBD0D9CD}"/>
          </ac:cxnSpMkLst>
        </pc:cxnChg>
      </pc:sldChg>
      <pc:sldChg chg="addSp delSp modSp new del mod">
        <pc:chgData name="Michael A Fudge Jr" userId="133895e8-240b-4811-850e-9cf94297d089" providerId="ADAL" clId="{7EA1A426-B0BE-476D-9041-EC73517A046C}" dt="2020-07-25T18:13:59.560" v="9910" actId="47"/>
        <pc:sldMkLst>
          <pc:docMk/>
          <pc:sldMk cId="3567242808" sldId="336"/>
        </pc:sldMkLst>
        <pc:spChg chg="mod">
          <ac:chgData name="Michael A Fudge Jr" userId="133895e8-240b-4811-850e-9cf94297d089" providerId="ADAL" clId="{7EA1A426-B0BE-476D-9041-EC73517A046C}" dt="2020-07-23T20:11:00.384" v="6560" actId="20577"/>
          <ac:spMkLst>
            <pc:docMk/>
            <pc:sldMk cId="3567242808" sldId="336"/>
            <ac:spMk id="2" creationId="{8D8BDDC0-9083-4D8A-A19E-78BA89F624DD}"/>
          </ac:spMkLst>
        </pc:spChg>
        <pc:spChg chg="mod">
          <ac:chgData name="Michael A Fudge Jr" userId="133895e8-240b-4811-850e-9cf94297d089" providerId="ADAL" clId="{7EA1A426-B0BE-476D-9041-EC73517A046C}" dt="2020-07-24T20:46:07.624" v="9396" actId="20577"/>
          <ac:spMkLst>
            <pc:docMk/>
            <pc:sldMk cId="3567242808" sldId="336"/>
            <ac:spMk id="3" creationId="{CB1B9167-43B1-432F-AE8B-19A1F70FF5CC}"/>
          </ac:spMkLst>
        </pc:spChg>
        <pc:grpChg chg="add del mod">
          <ac:chgData name="Michael A Fudge Jr" userId="133895e8-240b-4811-850e-9cf94297d089" providerId="ADAL" clId="{7EA1A426-B0BE-476D-9041-EC73517A046C}" dt="2020-07-24T16:09:58.779" v="7933" actId="21"/>
          <ac:grpSpMkLst>
            <pc:docMk/>
            <pc:sldMk cId="3567242808" sldId="336"/>
            <ac:grpSpMk id="6" creationId="{A90C9C5D-8079-4854-B641-72DD45313A5E}"/>
          </ac:grpSpMkLst>
        </pc:grpChg>
        <pc:graphicFrameChg chg="add del mod modGraphic">
          <ac:chgData name="Michael A Fudge Jr" userId="133895e8-240b-4811-850e-9cf94297d089" providerId="ADAL" clId="{7EA1A426-B0BE-476D-9041-EC73517A046C}" dt="2020-07-24T16:09:58.779" v="7933" actId="21"/>
          <ac:graphicFrameMkLst>
            <pc:docMk/>
            <pc:sldMk cId="3567242808" sldId="336"/>
            <ac:graphicFrameMk id="4" creationId="{DF1C858B-0FA7-448A-B79D-D761B0A939BE}"/>
          </ac:graphicFrameMkLst>
        </pc:graphicFrameChg>
        <pc:graphicFrameChg chg="add del mod modGraphic">
          <ac:chgData name="Michael A Fudge Jr" userId="133895e8-240b-4811-850e-9cf94297d089" providerId="ADAL" clId="{7EA1A426-B0BE-476D-9041-EC73517A046C}" dt="2020-07-24T16:09:58.779" v="7933" actId="21"/>
          <ac:graphicFrameMkLst>
            <pc:docMk/>
            <pc:sldMk cId="3567242808" sldId="336"/>
            <ac:graphicFrameMk id="5" creationId="{8FFF98AF-311B-41A1-8C13-8B9286E21AA3}"/>
          </ac:graphicFrameMkLst>
        </pc:graphicFrame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7" creationId="{D3690E28-256D-4C82-AB98-94FC37857F9E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8" creationId="{435CF7B8-B797-4D35-83E6-3201CD23CE91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9" creationId="{C4964A67-C21F-42EE-B5B9-37C03298424E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10" creationId="{2E1264AC-ECFD-437B-A395-F91DBCD4322D}"/>
          </ac:cxnSpMkLst>
        </pc:cxnChg>
      </pc:sldChg>
      <pc:sldChg chg="addSp delSp modSp new mod modAnim">
        <pc:chgData name="Michael A Fudge Jr" userId="133895e8-240b-4811-850e-9cf94297d089" providerId="ADAL" clId="{7EA1A426-B0BE-476D-9041-EC73517A046C}" dt="2020-07-24T20:38:48.343" v="9150" actId="20577"/>
        <pc:sldMkLst>
          <pc:docMk/>
          <pc:sldMk cId="951226270" sldId="337"/>
        </pc:sldMkLst>
        <pc:spChg chg="mod">
          <ac:chgData name="Michael A Fudge Jr" userId="133895e8-240b-4811-850e-9cf94297d089" providerId="ADAL" clId="{7EA1A426-B0BE-476D-9041-EC73517A046C}" dt="2020-07-24T20:25:08.363" v="8918" actId="403"/>
          <ac:spMkLst>
            <pc:docMk/>
            <pc:sldMk cId="951226270" sldId="337"/>
            <ac:spMk id="2" creationId="{C76771B3-2118-4936-AEFD-3AD91E964055}"/>
          </ac:spMkLst>
        </pc:spChg>
        <pc:spChg chg="mod">
          <ac:chgData name="Michael A Fudge Jr" userId="133895e8-240b-4811-850e-9cf94297d089" providerId="ADAL" clId="{7EA1A426-B0BE-476D-9041-EC73517A046C}" dt="2020-07-24T20:38:48.343" v="9150" actId="20577"/>
          <ac:spMkLst>
            <pc:docMk/>
            <pc:sldMk cId="951226270" sldId="337"/>
            <ac:spMk id="3" creationId="{972A6883-C8E3-4688-976F-003891682ED3}"/>
          </ac:spMkLst>
        </pc:spChg>
        <pc:spChg chg="add mod">
          <ac:chgData name="Michael A Fudge Jr" userId="133895e8-240b-4811-850e-9cf94297d089" providerId="ADAL" clId="{7EA1A426-B0BE-476D-9041-EC73517A046C}" dt="2020-07-24T20:34:40.563" v="8995" actId="1076"/>
          <ac:spMkLst>
            <pc:docMk/>
            <pc:sldMk cId="951226270" sldId="337"/>
            <ac:spMk id="6" creationId="{12506981-74DC-42E3-B199-7082A1B52833}"/>
          </ac:spMkLst>
        </pc:spChg>
        <pc:spChg chg="add mod">
          <ac:chgData name="Michael A Fudge Jr" userId="133895e8-240b-4811-850e-9cf94297d089" providerId="ADAL" clId="{7EA1A426-B0BE-476D-9041-EC73517A046C}" dt="2020-07-24T20:34:24.884" v="8994" actId="1076"/>
          <ac:spMkLst>
            <pc:docMk/>
            <pc:sldMk cId="951226270" sldId="337"/>
            <ac:spMk id="7" creationId="{161EBC0F-4720-4D93-B450-D5AD422DCED6}"/>
          </ac:spMkLst>
        </pc:spChg>
        <pc:spChg chg="add mod">
          <ac:chgData name="Michael A Fudge Jr" userId="133895e8-240b-4811-850e-9cf94297d089" providerId="ADAL" clId="{7EA1A426-B0BE-476D-9041-EC73517A046C}" dt="2020-07-24T20:34:40.563" v="8995" actId="1076"/>
          <ac:spMkLst>
            <pc:docMk/>
            <pc:sldMk cId="951226270" sldId="337"/>
            <ac:spMk id="8" creationId="{3D4591E2-EE93-4DB9-A112-C95871A3B406}"/>
          </ac:spMkLst>
        </pc:spChg>
        <pc:graphicFrameChg chg="add mod modGraphic">
          <ac:chgData name="Michael A Fudge Jr" userId="133895e8-240b-4811-850e-9cf94297d089" providerId="ADAL" clId="{7EA1A426-B0BE-476D-9041-EC73517A046C}" dt="2020-07-24T20:34:24.884" v="8994" actId="1076"/>
          <ac:graphicFrameMkLst>
            <pc:docMk/>
            <pc:sldMk cId="951226270" sldId="337"/>
            <ac:graphicFrameMk id="4" creationId="{AEF4E06D-E64C-440D-BDCC-8135D7F958A2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20:34:40.563" v="8995" actId="1076"/>
          <ac:graphicFrameMkLst>
            <pc:docMk/>
            <pc:sldMk cId="951226270" sldId="337"/>
            <ac:graphicFrameMk id="5" creationId="{0A6DCB97-D131-42CA-AE94-D8A6BB341E41}"/>
          </ac:graphicFrameMkLst>
        </pc:graphicFrameChg>
        <pc:picChg chg="add del mod">
          <ac:chgData name="Michael A Fudge Jr" userId="133895e8-240b-4811-850e-9cf94297d089" providerId="ADAL" clId="{7EA1A426-B0BE-476D-9041-EC73517A046C}" dt="2020-07-24T20:32:17.537" v="8984"/>
          <ac:picMkLst>
            <pc:docMk/>
            <pc:sldMk cId="951226270" sldId="337"/>
            <ac:picMk id="9" creationId="{9AD37B22-0D14-4515-8B5C-6F91B408D8E8}"/>
          </ac:picMkLst>
        </pc:picChg>
        <pc:picChg chg="add del mod">
          <ac:chgData name="Michael A Fudge Jr" userId="133895e8-240b-4811-850e-9cf94297d089" providerId="ADAL" clId="{7EA1A426-B0BE-476D-9041-EC73517A046C}" dt="2020-07-24T20:33:55.239" v="8990" actId="478"/>
          <ac:picMkLst>
            <pc:docMk/>
            <pc:sldMk cId="951226270" sldId="337"/>
            <ac:picMk id="10" creationId="{CB4E2F95-CEDE-43D3-8F14-A6CBE721CE2F}"/>
          </ac:picMkLst>
        </pc:picChg>
        <pc:picChg chg="add del mod">
          <ac:chgData name="Michael A Fudge Jr" userId="133895e8-240b-4811-850e-9cf94297d089" providerId="ADAL" clId="{7EA1A426-B0BE-476D-9041-EC73517A046C}" dt="2020-07-24T20:33:57.056" v="8991" actId="478"/>
          <ac:picMkLst>
            <pc:docMk/>
            <pc:sldMk cId="951226270" sldId="337"/>
            <ac:picMk id="11" creationId="{BB5216A8-B442-4F6B-9118-8E4D8E9A612E}"/>
          </ac:picMkLst>
        </pc:picChg>
        <pc:picChg chg="add mod">
          <ac:chgData name="Michael A Fudge Jr" userId="133895e8-240b-4811-850e-9cf94297d089" providerId="ADAL" clId="{7EA1A426-B0BE-476D-9041-EC73517A046C}" dt="2020-07-24T20:34:44.550" v="8996" actId="1076"/>
          <ac:picMkLst>
            <pc:docMk/>
            <pc:sldMk cId="951226270" sldId="337"/>
            <ac:picMk id="12" creationId="{80D01DC8-0CC5-4419-A88C-B64D4CD2026B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5T18:12:39.152" v="9858" actId="47"/>
        <pc:sldMkLst>
          <pc:docMk/>
          <pc:sldMk cId="2834510783" sldId="338"/>
        </pc:sldMkLst>
        <pc:spChg chg="mod">
          <ac:chgData name="Michael A Fudge Jr" userId="133895e8-240b-4811-850e-9cf94297d089" providerId="ADAL" clId="{7EA1A426-B0BE-476D-9041-EC73517A046C}" dt="2020-07-23T20:12:26.301" v="6619" actId="20577"/>
          <ac:spMkLst>
            <pc:docMk/>
            <pc:sldMk cId="2834510783" sldId="338"/>
            <ac:spMk id="2" creationId="{959633ED-EE23-4072-9B02-663E22468747}"/>
          </ac:spMkLst>
        </pc:spChg>
      </pc:sldChg>
      <pc:sldChg chg="modSp new del mod">
        <pc:chgData name="Michael A Fudge Jr" userId="133895e8-240b-4811-850e-9cf94297d089" providerId="ADAL" clId="{7EA1A426-B0BE-476D-9041-EC73517A046C}" dt="2020-07-24T20:45:01.038" v="9382" actId="47"/>
        <pc:sldMkLst>
          <pc:docMk/>
          <pc:sldMk cId="1772931722" sldId="339"/>
        </pc:sldMkLst>
        <pc:spChg chg="mod">
          <ac:chgData name="Michael A Fudge Jr" userId="133895e8-240b-4811-850e-9cf94297d089" providerId="ADAL" clId="{7EA1A426-B0BE-476D-9041-EC73517A046C}" dt="2020-07-23T20:12:41.529" v="6637" actId="20577"/>
          <ac:spMkLst>
            <pc:docMk/>
            <pc:sldMk cId="1772931722" sldId="339"/>
            <ac:spMk id="2" creationId="{36EC3B16-0BE2-49F1-908F-24E820FA7082}"/>
          </ac:spMkLst>
        </pc:spChg>
        <pc:spChg chg="mod">
          <ac:chgData name="Michael A Fudge Jr" userId="133895e8-240b-4811-850e-9cf94297d089" providerId="ADAL" clId="{7EA1A426-B0BE-476D-9041-EC73517A046C}" dt="2020-07-23T20:14:16.652" v="6855" actId="20577"/>
          <ac:spMkLst>
            <pc:docMk/>
            <pc:sldMk cId="1772931722" sldId="339"/>
            <ac:spMk id="3" creationId="{AA85ADC3-DEC4-4255-969D-879192126FCB}"/>
          </ac:spMkLst>
        </pc:spChg>
      </pc:sldChg>
      <pc:sldChg chg="modSp add mod ord modNotesTx">
        <pc:chgData name="Michael A Fudge Jr" userId="133895e8-240b-4811-850e-9cf94297d089" providerId="ADAL" clId="{7EA1A426-B0BE-476D-9041-EC73517A046C}" dt="2020-07-25T18:23:42.095" v="10741" actId="113"/>
        <pc:sldMkLst>
          <pc:docMk/>
          <pc:sldMk cId="67984622" sldId="340"/>
        </pc:sldMkLst>
        <pc:spChg chg="mod">
          <ac:chgData name="Michael A Fudge Jr" userId="133895e8-240b-4811-850e-9cf94297d089" providerId="ADAL" clId="{7EA1A426-B0BE-476D-9041-EC73517A046C}" dt="2020-07-24T16:06:10.338" v="7815" actId="20577"/>
          <ac:spMkLst>
            <pc:docMk/>
            <pc:sldMk cId="67984622" sldId="340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5T18:23:42.095" v="10741" actId="113"/>
          <ac:spMkLst>
            <pc:docMk/>
            <pc:sldMk cId="67984622" sldId="340"/>
            <ac:spMk id="3" creationId="{23BFC44E-10DC-44C2-99E8-3D541093BB67}"/>
          </ac:spMkLst>
        </pc:spChg>
        <pc:graphicFrameChg chg="mod modGraphic">
          <ac:chgData name="Michael A Fudge Jr" userId="133895e8-240b-4811-850e-9cf94297d089" providerId="ADAL" clId="{7EA1A426-B0BE-476D-9041-EC73517A046C}" dt="2020-07-25T18:20:59.778" v="10538" actId="1076"/>
          <ac:graphicFrameMkLst>
            <pc:docMk/>
            <pc:sldMk cId="67984622" sldId="340"/>
            <ac:graphicFrameMk id="8" creationId="{0300AFF8-D8B9-41D1-8E4B-B0B416CA8B11}"/>
          </ac:graphicFrameMkLst>
        </pc:graphicFrameChg>
      </pc:sldChg>
      <pc:sldChg chg="addSp delSp modSp new mod modAnim">
        <pc:chgData name="Michael A Fudge Jr" userId="133895e8-240b-4811-850e-9cf94297d089" providerId="ADAL" clId="{7EA1A426-B0BE-476D-9041-EC73517A046C}" dt="2020-07-24T16:21:08.009" v="8436"/>
        <pc:sldMkLst>
          <pc:docMk/>
          <pc:sldMk cId="4237924853" sldId="341"/>
        </pc:sldMkLst>
        <pc:spChg chg="mod">
          <ac:chgData name="Michael A Fudge Jr" userId="133895e8-240b-4811-850e-9cf94297d089" providerId="ADAL" clId="{7EA1A426-B0BE-476D-9041-EC73517A046C}" dt="2020-07-24T16:09:48.658" v="7931" actId="14100"/>
          <ac:spMkLst>
            <pc:docMk/>
            <pc:sldMk cId="4237924853" sldId="341"/>
            <ac:spMk id="2" creationId="{6C464A5E-1908-4D64-8B8F-52FDA54D68F2}"/>
          </ac:spMkLst>
        </pc:spChg>
        <pc:spChg chg="del">
          <ac:chgData name="Michael A Fudge Jr" userId="133895e8-240b-4811-850e-9cf94297d089" providerId="ADAL" clId="{7EA1A426-B0BE-476D-9041-EC73517A046C}" dt="2020-07-24T16:09:52.642" v="7932" actId="478"/>
          <ac:spMkLst>
            <pc:docMk/>
            <pc:sldMk cId="4237924853" sldId="341"/>
            <ac:spMk id="3" creationId="{9DB5D515-058D-433A-B4F4-86A42F9D494F}"/>
          </ac:spMkLst>
        </pc:spChg>
        <pc:spChg chg="add mod">
          <ac:chgData name="Michael A Fudge Jr" userId="133895e8-240b-4811-850e-9cf94297d089" providerId="ADAL" clId="{7EA1A426-B0BE-476D-9041-EC73517A046C}" dt="2020-07-24T16:19:18.989" v="8324" actId="20577"/>
          <ac:spMkLst>
            <pc:docMk/>
            <pc:sldMk cId="4237924853" sldId="341"/>
            <ac:spMk id="11" creationId="{9FB830E1-8633-41FC-95A0-5A273132B1BD}"/>
          </ac:spMkLst>
        </pc:spChg>
        <pc:spChg chg="add mod">
          <ac:chgData name="Michael A Fudge Jr" userId="133895e8-240b-4811-850e-9cf94297d089" providerId="ADAL" clId="{7EA1A426-B0BE-476D-9041-EC73517A046C}" dt="2020-07-24T16:19:25.061" v="8331" actId="20577"/>
          <ac:spMkLst>
            <pc:docMk/>
            <pc:sldMk cId="4237924853" sldId="341"/>
            <ac:spMk id="12" creationId="{D174CDBB-C1D7-457A-ACC4-FFF2625C5969}"/>
          </ac:spMkLst>
        </pc:spChg>
        <pc:spChg chg="add mod">
          <ac:chgData name="Michael A Fudge Jr" userId="133895e8-240b-4811-850e-9cf94297d089" providerId="ADAL" clId="{7EA1A426-B0BE-476D-9041-EC73517A046C}" dt="2020-07-24T16:20:39.909" v="8431" actId="14100"/>
          <ac:spMkLst>
            <pc:docMk/>
            <pc:sldMk cId="4237924853" sldId="341"/>
            <ac:spMk id="13" creationId="{248A1DFF-50D7-4E53-BB01-A7323CBD8A61}"/>
          </ac:spMkLst>
        </pc:spChg>
        <pc:grpChg chg="add mod">
          <ac:chgData name="Michael A Fudge Jr" userId="133895e8-240b-4811-850e-9cf94297d089" providerId="ADAL" clId="{7EA1A426-B0BE-476D-9041-EC73517A046C}" dt="2020-07-24T16:11:51.588" v="7950" actId="14100"/>
          <ac:grpSpMkLst>
            <pc:docMk/>
            <pc:sldMk cId="4237924853" sldId="341"/>
            <ac:grpSpMk id="6" creationId="{C496F037-CC52-4806-AFE7-CCEB740F1235}"/>
          </ac:grpSpMkLst>
        </pc:grpChg>
        <pc:graphicFrameChg chg="add mod modGraphic">
          <ac:chgData name="Michael A Fudge Jr" userId="133895e8-240b-4811-850e-9cf94297d089" providerId="ADAL" clId="{7EA1A426-B0BE-476D-9041-EC73517A046C}" dt="2020-07-24T16:13:17.441" v="7956" actId="207"/>
          <ac:graphicFrameMkLst>
            <pc:docMk/>
            <pc:sldMk cId="4237924853" sldId="341"/>
            <ac:graphicFrameMk id="4" creationId="{370D0357-298C-49E7-99F6-FB57B897A537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16:13:32.916" v="7959" actId="14734"/>
          <ac:graphicFrameMkLst>
            <pc:docMk/>
            <pc:sldMk cId="4237924853" sldId="341"/>
            <ac:graphicFrameMk id="5" creationId="{0BE33315-BB48-4802-AED7-EC65029FA111}"/>
          </ac:graphicFrameMkLst>
        </pc:graphicFrame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7" creationId="{15184417-FB63-4C3C-8F70-E79E879D7BCF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8" creationId="{AEFD82B8-E8B5-41F2-825F-15D2F5BBB0C1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9" creationId="{0AA76B59-446E-4B1A-AAF2-A30EA9F8EFC5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10" creationId="{4BFA1FFB-4290-4D4E-8E4D-20BA869C84DD}"/>
          </ac:cxnSpMkLst>
        </pc:cxnChg>
      </pc:sldChg>
      <pc:sldChg chg="addSp modSp new mod modClrScheme chgLayout">
        <pc:chgData name="Michael A Fudge Jr" userId="133895e8-240b-4811-850e-9cf94297d089" providerId="ADAL" clId="{7EA1A426-B0BE-476D-9041-EC73517A046C}" dt="2020-07-24T16:28:19.985" v="8895" actId="20577"/>
        <pc:sldMkLst>
          <pc:docMk/>
          <pc:sldMk cId="3333140738" sldId="342"/>
        </pc:sldMkLst>
        <pc:spChg chg="mod ord">
          <ac:chgData name="Michael A Fudge Jr" userId="133895e8-240b-4811-850e-9cf94297d089" providerId="ADAL" clId="{7EA1A426-B0BE-476D-9041-EC73517A046C}" dt="2020-07-24T16:24:38.938" v="8505" actId="700"/>
          <ac:spMkLst>
            <pc:docMk/>
            <pc:sldMk cId="3333140738" sldId="342"/>
            <ac:spMk id="2" creationId="{32313F5A-1BD3-4BB5-9146-8BA7757BC011}"/>
          </ac:spMkLst>
        </pc:spChg>
        <pc:spChg chg="mod ord">
          <ac:chgData name="Michael A Fudge Jr" userId="133895e8-240b-4811-850e-9cf94297d089" providerId="ADAL" clId="{7EA1A426-B0BE-476D-9041-EC73517A046C}" dt="2020-07-24T16:28:03.744" v="8845" actId="5793"/>
          <ac:spMkLst>
            <pc:docMk/>
            <pc:sldMk cId="3333140738" sldId="342"/>
            <ac:spMk id="3" creationId="{8388ADF4-171B-49AD-A6F1-1E22DC9592AF}"/>
          </ac:spMkLst>
        </pc:spChg>
        <pc:spChg chg="add mod ord">
          <ac:chgData name="Michael A Fudge Jr" userId="133895e8-240b-4811-850e-9cf94297d089" providerId="ADAL" clId="{7EA1A426-B0BE-476D-9041-EC73517A046C}" dt="2020-07-24T16:28:19.985" v="8895" actId="20577"/>
          <ac:spMkLst>
            <pc:docMk/>
            <pc:sldMk cId="3333140738" sldId="342"/>
            <ac:spMk id="4" creationId="{7703259F-66ED-4C13-B7E6-DFC80FE07F76}"/>
          </ac:spMkLst>
        </pc:spChg>
      </pc:sldChg>
      <pc:sldChg chg="modSp add mod ord">
        <pc:chgData name="Michael A Fudge Jr" userId="133895e8-240b-4811-850e-9cf94297d089" providerId="ADAL" clId="{7EA1A426-B0BE-476D-9041-EC73517A046C}" dt="2020-07-24T20:44:46.098" v="9381" actId="20577"/>
        <pc:sldMkLst>
          <pc:docMk/>
          <pc:sldMk cId="2689965737" sldId="343"/>
        </pc:sldMkLst>
        <pc:spChg chg="mod">
          <ac:chgData name="Michael A Fudge Jr" userId="133895e8-240b-4811-850e-9cf94297d089" providerId="ADAL" clId="{7EA1A426-B0BE-476D-9041-EC73517A046C}" dt="2020-07-24T20:40:18.973" v="9171" actId="20577"/>
          <ac:spMkLst>
            <pc:docMk/>
            <pc:sldMk cId="2689965737" sldId="343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4T20:44:46.098" v="9381" actId="20577"/>
          <ac:spMkLst>
            <pc:docMk/>
            <pc:sldMk cId="2689965737" sldId="343"/>
            <ac:spMk id="6" creationId="{E33EFCDF-893E-4DC5-B75A-872200D063CA}"/>
          </ac:spMkLst>
        </pc:spChg>
      </pc:sldChg>
      <pc:sldChg chg="addSp delSp modSp add mod ord">
        <pc:chgData name="Michael A Fudge Jr" userId="133895e8-240b-4811-850e-9cf94297d089" providerId="ADAL" clId="{7EA1A426-B0BE-476D-9041-EC73517A046C}" dt="2020-07-25T18:12:32.002" v="9855" actId="14100"/>
        <pc:sldMkLst>
          <pc:docMk/>
          <pc:sldMk cId="2148454917" sldId="344"/>
        </pc:sldMkLst>
        <pc:spChg chg="mod">
          <ac:chgData name="Michael A Fudge Jr" userId="133895e8-240b-4811-850e-9cf94297d089" providerId="ADAL" clId="{7EA1A426-B0BE-476D-9041-EC73517A046C}" dt="2020-07-24T20:50:52.208" v="9521" actId="1076"/>
          <ac:spMkLst>
            <pc:docMk/>
            <pc:sldMk cId="2148454917" sldId="3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5T18:12:32.002" v="9855" actId="14100"/>
          <ac:spMkLst>
            <pc:docMk/>
            <pc:sldMk cId="2148454917" sldId="344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7EA1A426-B0BE-476D-9041-EC73517A046C}" dt="2020-07-25T02:31:11.818" v="9758" actId="207"/>
          <ac:spMkLst>
            <pc:docMk/>
            <pc:sldMk cId="2148454917" sldId="344"/>
            <ac:spMk id="5" creationId="{384B5593-B507-490E-8E6E-CB802631F75A}"/>
          </ac:spMkLst>
        </pc:spChg>
        <pc:spChg chg="add mod">
          <ac:chgData name="Michael A Fudge Jr" userId="133895e8-240b-4811-850e-9cf94297d089" providerId="ADAL" clId="{7EA1A426-B0BE-476D-9041-EC73517A046C}" dt="2020-07-25T02:31:30.780" v="9763" actId="20577"/>
          <ac:spMkLst>
            <pc:docMk/>
            <pc:sldMk cId="2148454917" sldId="344"/>
            <ac:spMk id="11" creationId="{AEC3B52F-2469-4D49-8CE0-4C7A22708410}"/>
          </ac:spMkLst>
        </pc:spChg>
        <pc:graphicFrameChg chg="add mod modGraphic">
          <ac:chgData name="Michael A Fudge Jr" userId="133895e8-240b-4811-850e-9cf94297d089" providerId="ADAL" clId="{7EA1A426-B0BE-476D-9041-EC73517A046C}" dt="2020-07-25T02:30:33.965" v="9742" actId="1076"/>
          <ac:graphicFrameMkLst>
            <pc:docMk/>
            <pc:sldMk cId="2148454917" sldId="344"/>
            <ac:graphicFrameMk id="4" creationId="{3B5AD7E1-1D66-4A49-9BB8-D5A4D10EE17A}"/>
          </ac:graphicFrameMkLst>
        </pc:graphicFrameChg>
        <pc:graphicFrameChg chg="del">
          <ac:chgData name="Michael A Fudge Jr" userId="133895e8-240b-4811-850e-9cf94297d089" providerId="ADAL" clId="{7EA1A426-B0BE-476D-9041-EC73517A046C}" dt="2020-07-24T20:46:56.859" v="9432" actId="478"/>
          <ac:graphicFrameMkLst>
            <pc:docMk/>
            <pc:sldMk cId="2148454917" sldId="344"/>
            <ac:graphicFrameMk id="8" creationId="{0300AFF8-D8B9-41D1-8E4B-B0B416CA8B11}"/>
          </ac:graphicFrameMkLst>
        </pc:graphicFrameChg>
        <pc:graphicFrameChg chg="add del mod modGraphic">
          <ac:chgData name="Michael A Fudge Jr" userId="133895e8-240b-4811-850e-9cf94297d089" providerId="ADAL" clId="{7EA1A426-B0BE-476D-9041-EC73517A046C}" dt="2020-07-25T02:30:33.965" v="9742" actId="1076"/>
          <ac:graphicFrameMkLst>
            <pc:docMk/>
            <pc:sldMk cId="2148454917" sldId="344"/>
            <ac:graphicFrameMk id="9" creationId="{01733400-FC43-45D1-8ED2-B2D25B180BC2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5T18:12:35.715" v="9857"/>
        <pc:sldMkLst>
          <pc:docMk/>
          <pc:sldMk cId="416062869" sldId="345"/>
        </pc:sldMkLst>
        <pc:spChg chg="mod">
          <ac:chgData name="Michael A Fudge Jr" userId="133895e8-240b-4811-850e-9cf94297d089" providerId="ADAL" clId="{7EA1A426-B0BE-476D-9041-EC73517A046C}" dt="2020-07-25T18:11:51.531" v="9830" actId="14100"/>
          <ac:spMkLst>
            <pc:docMk/>
            <pc:sldMk cId="416062869" sldId="345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7EA1A426-B0BE-476D-9041-EC73517A046C}" dt="2020-07-25T18:11:58.573" v="9831" actId="14100"/>
        <pc:sldMkLst>
          <pc:docMk/>
          <pc:sldMk cId="730824221" sldId="346"/>
        </pc:sldMkLst>
        <pc:spChg chg="mod">
          <ac:chgData name="Michael A Fudge Jr" userId="133895e8-240b-4811-850e-9cf94297d089" providerId="ADAL" clId="{7EA1A426-B0BE-476D-9041-EC73517A046C}" dt="2020-07-25T18:11:58.573" v="9831" actId="14100"/>
          <ac:spMkLst>
            <pc:docMk/>
            <pc:sldMk cId="730824221" sldId="346"/>
            <ac:spMk id="3" creationId="{23BFC44E-10DC-44C2-99E8-3D541093BB67}"/>
          </ac:spMkLst>
        </pc:spChg>
      </pc:sldChg>
      <pc:sldChg chg="modSp add mod ord modAnim modNotesTx">
        <pc:chgData name="Michael A Fudge Jr" userId="133895e8-240b-4811-850e-9cf94297d089" providerId="ADAL" clId="{7EA1A426-B0BE-476D-9041-EC73517A046C}" dt="2020-07-25T18:18:38.955" v="10435" actId="27636"/>
        <pc:sldMkLst>
          <pc:docMk/>
          <pc:sldMk cId="1253326098" sldId="347"/>
        </pc:sldMkLst>
        <pc:spChg chg="mod">
          <ac:chgData name="Michael A Fudge Jr" userId="133895e8-240b-4811-850e-9cf94297d089" providerId="ADAL" clId="{7EA1A426-B0BE-476D-9041-EC73517A046C}" dt="2020-07-25T18:13:55.966" v="9909" actId="20577"/>
          <ac:spMkLst>
            <pc:docMk/>
            <pc:sldMk cId="1253326098" sldId="347"/>
            <ac:spMk id="2" creationId="{5C84C77B-FF54-4813-94E1-23FF8F114C7E}"/>
          </ac:spMkLst>
        </pc:spChg>
        <pc:spChg chg="mod">
          <ac:chgData name="Michael A Fudge Jr" userId="133895e8-240b-4811-850e-9cf94297d089" providerId="ADAL" clId="{7EA1A426-B0BE-476D-9041-EC73517A046C}" dt="2020-07-25T18:18:38.955" v="10435" actId="27636"/>
          <ac:spMkLst>
            <pc:docMk/>
            <pc:sldMk cId="1253326098" sldId="347"/>
            <ac:spMk id="4" creationId="{74B6070D-2E18-49A3-84C2-0A1B79DC59EE}"/>
          </ac:spMkLst>
        </pc:spChg>
      </pc:sldChg>
      <pc:sldChg chg="modSp add mod ord modNotesTx">
        <pc:chgData name="Michael A Fudge Jr" userId="133895e8-240b-4811-850e-9cf94297d089" providerId="ADAL" clId="{7EA1A426-B0BE-476D-9041-EC73517A046C}" dt="2020-07-25T18:24:36.275" v="10809" actId="20577"/>
        <pc:sldMkLst>
          <pc:docMk/>
          <pc:sldMk cId="1087519105" sldId="348"/>
        </pc:sldMkLst>
        <pc:spChg chg="mod">
          <ac:chgData name="Michael A Fudge Jr" userId="133895e8-240b-4811-850e-9cf94297d089" providerId="ADAL" clId="{7EA1A426-B0BE-476D-9041-EC73517A046C}" dt="2020-07-25T18:23:30.921" v="10739" actId="14100"/>
          <ac:spMkLst>
            <pc:docMk/>
            <pc:sldMk cId="1087519105" sldId="34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7EA1A426-B0BE-476D-9041-EC73517A046C}" dt="2020-07-25T18:24:23.026" v="10792" actId="20577"/>
        <pc:sldMkLst>
          <pc:docMk/>
          <pc:sldMk cId="1687472616" sldId="349"/>
        </pc:sldMkLst>
        <pc:spChg chg="mod">
          <ac:chgData name="Michael A Fudge Jr" userId="133895e8-240b-4811-850e-9cf94297d089" providerId="ADAL" clId="{7EA1A426-B0BE-476D-9041-EC73517A046C}" dt="2020-07-25T18:23:24.333" v="10738" actId="14100"/>
          <ac:spMkLst>
            <pc:docMk/>
            <pc:sldMk cId="1687472616" sldId="34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7EA1A426-B0BE-476D-9041-EC73517A046C}" dt="2020-07-25T18:24:08.439" v="10758" actId="20577"/>
        <pc:sldMkLst>
          <pc:docMk/>
          <pc:sldMk cId="4232181672" sldId="350"/>
        </pc:sldMkLst>
        <pc:spChg chg="mod">
          <ac:chgData name="Michael A Fudge Jr" userId="133895e8-240b-4811-850e-9cf94297d089" providerId="ADAL" clId="{7EA1A426-B0BE-476D-9041-EC73517A046C}" dt="2020-07-25T18:24:08.439" v="10758" actId="20577"/>
          <ac:spMkLst>
            <pc:docMk/>
            <pc:sldMk cId="4232181672" sldId="350"/>
            <ac:spMk id="3" creationId="{23BFC44E-10DC-44C2-99E8-3D541093BB67}"/>
          </ac:spMkLst>
        </pc:spChg>
      </pc:sldChg>
    </pc:docChg>
  </pc:docChgLst>
  <pc:docChgLst>
    <pc:chgData name="Michael A Fudge" userId="133895e8-240b-4811-850e-9cf94297d089" providerId="ADAL" clId="{5108572C-666B-45FB-B976-9B450CB9E640}"/>
    <pc:docChg chg="modMainMaster">
      <pc:chgData name="Michael A Fudge" userId="133895e8-240b-4811-850e-9cf94297d089" providerId="ADAL" clId="{5108572C-666B-45FB-B976-9B450CB9E640}" dt="2024-06-05T19:53:00.286" v="1" actId="1076"/>
      <pc:docMkLst>
        <pc:docMk/>
      </pc:docMkLst>
      <pc:sldMasterChg chg="addSp modSp mod">
        <pc:chgData name="Michael A Fudge" userId="133895e8-240b-4811-850e-9cf94297d089" providerId="ADAL" clId="{5108572C-666B-45FB-B976-9B450CB9E640}" dt="2024-06-05T19:53:00.286" v="1" actId="1076"/>
        <pc:sldMasterMkLst>
          <pc:docMk/>
          <pc:sldMasterMk cId="3638388675" sldId="2147483648"/>
        </pc:sldMasterMkLst>
        <pc:spChg chg="add mod">
          <ac:chgData name="Michael A Fudge" userId="133895e8-240b-4811-850e-9cf94297d089" providerId="ADAL" clId="{5108572C-666B-45FB-B976-9B450CB9E640}" dt="2024-06-05T19:53:00.286" v="1" actId="1076"/>
          <ac:spMkLst>
            <pc:docMk/>
            <pc:sldMasterMk cId="3638388675" sldId="2147483648"/>
            <ac:spMk id="7" creationId="{4B7772F9-A1DC-01D1-EDCC-4DDD552DAD4D}"/>
          </ac:spMkLst>
        </pc:spChg>
      </pc:sldMasterChg>
    </pc:docChg>
  </pc:docChgLst>
  <pc:docChgLst>
    <pc:chgData name="Michael A Fudge Jr" userId="133895e8-240b-4811-850e-9cf94297d089" providerId="ADAL" clId="{CD1A9882-371F-4C92-8A7F-7472545EFE25}"/>
    <pc:docChg chg="custSel mod modSld">
      <pc:chgData name="Michael A Fudge Jr" userId="133895e8-240b-4811-850e-9cf94297d089" providerId="ADAL" clId="{CD1A9882-371F-4C92-8A7F-7472545EFE25}" dt="2020-08-06T13:20:44.206" v="5"/>
      <pc:docMkLst>
        <pc:docMk/>
      </pc:docMkLst>
      <pc:sldChg chg="addSp delSp modSp mod setBg modClrScheme modAnim chgLayout">
        <pc:chgData name="Michael A Fudge Jr" userId="133895e8-240b-4811-850e-9cf94297d089" providerId="ADAL" clId="{CD1A9882-371F-4C92-8A7F-7472545EFE25}" dt="2020-08-06T13:20:44.206" v="5"/>
        <pc:sldMkLst>
          <pc:docMk/>
          <pc:sldMk cId="3333140738" sldId="342"/>
        </pc:sldMkLst>
        <pc:spChg chg="mod ord">
          <ac:chgData name="Michael A Fudge Jr" userId="133895e8-240b-4811-850e-9cf94297d089" providerId="ADAL" clId="{CD1A9882-371F-4C92-8A7F-7472545EFE25}" dt="2020-08-06T13:20:30.028" v="2" actId="26606"/>
          <ac:spMkLst>
            <pc:docMk/>
            <pc:sldMk cId="3333140738" sldId="342"/>
            <ac:spMk id="2" creationId="{32313F5A-1BD3-4BB5-9146-8BA7757BC011}"/>
          </ac:spMkLst>
        </pc:spChg>
        <pc:spChg chg="mod ord">
          <ac:chgData name="Michael A Fudge Jr" userId="133895e8-240b-4811-850e-9cf94297d089" providerId="ADAL" clId="{CD1A9882-371F-4C92-8A7F-7472545EFE25}" dt="2020-08-06T13:20:34.321" v="4" actId="403"/>
          <ac:spMkLst>
            <pc:docMk/>
            <pc:sldMk cId="3333140738" sldId="342"/>
            <ac:spMk id="3" creationId="{8388ADF4-171B-49AD-A6F1-1E22DC9592AF}"/>
          </ac:spMkLst>
        </pc:spChg>
        <pc:spChg chg="del">
          <ac:chgData name="Michael A Fudge Jr" userId="133895e8-240b-4811-850e-9cf94297d089" providerId="ADAL" clId="{CD1A9882-371F-4C92-8A7F-7472545EFE25}" dt="2020-08-06T13:20:07.002" v="0" actId="478"/>
          <ac:spMkLst>
            <pc:docMk/>
            <pc:sldMk cId="3333140738" sldId="342"/>
            <ac:spMk id="4" creationId="{7703259F-66ED-4C13-B7E6-DFC80FE07F76}"/>
          </ac:spMkLst>
        </pc:spChg>
        <pc:spChg chg="add del mod">
          <ac:chgData name="Michael A Fudge Jr" userId="133895e8-240b-4811-850e-9cf94297d089" providerId="ADAL" clId="{CD1A9882-371F-4C92-8A7F-7472545EFE25}" dt="2020-08-06T13:20:15.325" v="1" actId="700"/>
          <ac:spMkLst>
            <pc:docMk/>
            <pc:sldMk cId="3333140738" sldId="342"/>
            <ac:spMk id="6" creationId="{B3C88DC1-37B6-43DD-9277-719CC2A83141}"/>
          </ac:spMkLst>
        </pc:spChg>
        <pc:spChg chg="add">
          <ac:chgData name="Michael A Fudge Jr" userId="133895e8-240b-4811-850e-9cf94297d089" providerId="ADAL" clId="{CD1A9882-371F-4C92-8A7F-7472545EFE25}" dt="2020-08-06T13:20:30.028" v="2" actId="26606"/>
          <ac:spMkLst>
            <pc:docMk/>
            <pc:sldMk cId="3333140738" sldId="342"/>
            <ac:spMk id="8" creationId="{827B839B-9ADE-406B-8590-F1CAEDED45A1}"/>
          </ac:spMkLst>
        </pc:spChg>
        <pc:spChg chg="add">
          <ac:chgData name="Michael A Fudge Jr" userId="133895e8-240b-4811-850e-9cf94297d089" providerId="ADAL" clId="{CD1A9882-371F-4C92-8A7F-7472545EFE25}" dt="2020-08-06T13:20:30.028" v="2" actId="26606"/>
          <ac:spMkLst>
            <pc:docMk/>
            <pc:sldMk cId="3333140738" sldId="342"/>
            <ac:spMk id="10" creationId="{CFE45BF0-46DB-408C-B5F7-7B11716805D4}"/>
          </ac:spMkLst>
        </pc:spChg>
        <pc:spChg chg="add">
          <ac:chgData name="Michael A Fudge Jr" userId="133895e8-240b-4811-850e-9cf94297d089" providerId="ADAL" clId="{CD1A9882-371F-4C92-8A7F-7472545EFE25}" dt="2020-08-06T13:20:30.028" v="2" actId="26606"/>
          <ac:spMkLst>
            <pc:docMk/>
            <pc:sldMk cId="3333140738" sldId="342"/>
            <ac:spMk id="12" creationId="{2AEBC8F2-97B1-41B4-93F1-2D289E197FBA}"/>
          </ac:spMkLst>
        </pc:spChg>
        <pc:spChg chg="add">
          <ac:chgData name="Michael A Fudge Jr" userId="133895e8-240b-4811-850e-9cf94297d089" providerId="ADAL" clId="{CD1A9882-371F-4C92-8A7F-7472545EFE25}" dt="2020-08-06T13:20:30.028" v="2" actId="26606"/>
          <ac:spMkLst>
            <pc:docMk/>
            <pc:sldMk cId="3333140738" sldId="342"/>
            <ac:spMk id="14" creationId="{472E3A19-F5D5-48FC-BB9C-48C2F68F598B}"/>
          </ac:spMkLst>
        </pc:spChg>
        <pc:spChg chg="add">
          <ac:chgData name="Michael A Fudge Jr" userId="133895e8-240b-4811-850e-9cf94297d089" providerId="ADAL" clId="{CD1A9882-371F-4C92-8A7F-7472545EFE25}" dt="2020-08-06T13:20:30.028" v="2" actId="26606"/>
          <ac:spMkLst>
            <pc:docMk/>
            <pc:sldMk cId="3333140738" sldId="342"/>
            <ac:spMk id="16" creationId="{7A62E32F-BB65-43A8-8EB5-92346890E549}"/>
          </ac:spMkLst>
        </pc:spChg>
        <pc:spChg chg="add">
          <ac:chgData name="Michael A Fudge Jr" userId="133895e8-240b-4811-850e-9cf94297d089" providerId="ADAL" clId="{CD1A9882-371F-4C92-8A7F-7472545EFE25}" dt="2020-08-06T13:20:30.028" v="2" actId="26606"/>
          <ac:spMkLst>
            <pc:docMk/>
            <pc:sldMk cId="3333140738" sldId="342"/>
            <ac:spMk id="18" creationId="{14E91B64-9FCC-451E-AFB4-A827D632936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B2188-D5A2-46C3-B68C-59A333AD5562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23CFE8-86D9-4096-B6C0-071EED7381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Physical Domain</a:t>
          </a:r>
          <a:r>
            <a:rPr lang="en-US" dirty="0"/>
            <a:t> – how data in the column are physically stored.</a:t>
          </a:r>
        </a:p>
      </dgm:t>
    </dgm:pt>
    <dgm:pt modelId="{AC4F27D5-886B-4B28-B95D-42D435EAA83C}" type="parTrans" cxnId="{1191E5C7-4AD8-4B85-B543-95101699E5D8}">
      <dgm:prSet/>
      <dgm:spPr/>
      <dgm:t>
        <a:bodyPr/>
        <a:lstStyle/>
        <a:p>
          <a:endParaRPr lang="en-US"/>
        </a:p>
      </dgm:t>
    </dgm:pt>
    <dgm:pt modelId="{601CBE82-1BA9-498E-9348-2656D5E84156}" type="sibTrans" cxnId="{1191E5C7-4AD8-4B85-B543-95101699E5D8}">
      <dgm:prSet/>
      <dgm:spPr/>
      <dgm:t>
        <a:bodyPr/>
        <a:lstStyle/>
        <a:p>
          <a:endParaRPr lang="en-US"/>
        </a:p>
      </dgm:t>
    </dgm:pt>
    <dgm:pt modelId="{5E8720EF-745D-4CA7-BD46-16BA43C794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Logical Domain  </a:t>
          </a:r>
          <a:r>
            <a:rPr lang="en-US" dirty="0"/>
            <a:t>- acceptable values, implemented through data integrity constraints.</a:t>
          </a:r>
        </a:p>
      </dgm:t>
    </dgm:pt>
    <dgm:pt modelId="{61C27400-D04B-4CFE-A942-71E9F6759076}" type="parTrans" cxnId="{C1B69AAD-C874-42CF-8E60-CECEBC7A5F15}">
      <dgm:prSet/>
      <dgm:spPr/>
      <dgm:t>
        <a:bodyPr/>
        <a:lstStyle/>
        <a:p>
          <a:endParaRPr lang="en-US"/>
        </a:p>
      </dgm:t>
    </dgm:pt>
    <dgm:pt modelId="{09F26DE0-ECF3-488A-980E-93BA106820A7}" type="sibTrans" cxnId="{C1B69AAD-C874-42CF-8E60-CECEBC7A5F15}">
      <dgm:prSet/>
      <dgm:spPr/>
      <dgm:t>
        <a:bodyPr/>
        <a:lstStyle/>
        <a:p>
          <a:endParaRPr lang="en-US"/>
        </a:p>
      </dgm:t>
    </dgm:pt>
    <dgm:pt modelId="{A6017BD8-2B0D-4A80-826A-AC1A6640D8F5}" type="pres">
      <dgm:prSet presAssocID="{2A6B2188-D5A2-46C3-B68C-59A333AD5562}" presName="root" presStyleCnt="0">
        <dgm:presLayoutVars>
          <dgm:dir/>
          <dgm:resizeHandles val="exact"/>
        </dgm:presLayoutVars>
      </dgm:prSet>
      <dgm:spPr/>
    </dgm:pt>
    <dgm:pt modelId="{1FC2FD1B-758E-45D6-99AD-3DB68CAF6721}" type="pres">
      <dgm:prSet presAssocID="{6223CFE8-86D9-4096-B6C0-071EED7381DA}" presName="compNode" presStyleCnt="0"/>
      <dgm:spPr/>
    </dgm:pt>
    <dgm:pt modelId="{A87A20A5-4740-4727-B8EB-ED7B010F3D16}" type="pres">
      <dgm:prSet presAssocID="{6223CFE8-86D9-4096-B6C0-071EED7381DA}" presName="bgRect" presStyleLbl="bgShp" presStyleIdx="0" presStyleCnt="2"/>
      <dgm:spPr/>
    </dgm:pt>
    <dgm:pt modelId="{D52A7094-C8A7-4F73-9EE4-707B6CD2224E}" type="pres">
      <dgm:prSet presAssocID="{6223CFE8-86D9-4096-B6C0-071EED7381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A859277-A185-4377-8E93-DFF1DA6802DB}" type="pres">
      <dgm:prSet presAssocID="{6223CFE8-86D9-4096-B6C0-071EED7381DA}" presName="spaceRect" presStyleCnt="0"/>
      <dgm:spPr/>
    </dgm:pt>
    <dgm:pt modelId="{0074ECC7-AC36-4BB5-9083-4F9835B10230}" type="pres">
      <dgm:prSet presAssocID="{6223CFE8-86D9-4096-B6C0-071EED7381DA}" presName="parTx" presStyleLbl="revTx" presStyleIdx="0" presStyleCnt="2">
        <dgm:presLayoutVars>
          <dgm:chMax val="0"/>
          <dgm:chPref val="0"/>
        </dgm:presLayoutVars>
      </dgm:prSet>
      <dgm:spPr/>
    </dgm:pt>
    <dgm:pt modelId="{01A87AFF-E15B-45BB-B609-4F4962A5A41B}" type="pres">
      <dgm:prSet presAssocID="{601CBE82-1BA9-498E-9348-2656D5E84156}" presName="sibTrans" presStyleCnt="0"/>
      <dgm:spPr/>
    </dgm:pt>
    <dgm:pt modelId="{A6B400AF-CE90-4E29-99BB-48C6852757A9}" type="pres">
      <dgm:prSet presAssocID="{5E8720EF-745D-4CA7-BD46-16BA43C794AF}" presName="compNode" presStyleCnt="0"/>
      <dgm:spPr/>
    </dgm:pt>
    <dgm:pt modelId="{096487C6-2648-4E67-B63B-843752AFE54D}" type="pres">
      <dgm:prSet presAssocID="{5E8720EF-745D-4CA7-BD46-16BA43C794AF}" presName="bgRect" presStyleLbl="bgShp" presStyleIdx="1" presStyleCnt="2"/>
      <dgm:spPr/>
    </dgm:pt>
    <dgm:pt modelId="{2A1229FC-8955-4463-9C04-B04FC9979780}" type="pres">
      <dgm:prSet presAssocID="{5E8720EF-745D-4CA7-BD46-16BA43C794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1DA677F-48D5-4331-9A29-0A31FBC357D7}" type="pres">
      <dgm:prSet presAssocID="{5E8720EF-745D-4CA7-BD46-16BA43C794AF}" presName="spaceRect" presStyleCnt="0"/>
      <dgm:spPr/>
    </dgm:pt>
    <dgm:pt modelId="{EB035138-9CB3-4CBA-8981-45543A50188D}" type="pres">
      <dgm:prSet presAssocID="{5E8720EF-745D-4CA7-BD46-16BA43C794A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DED457B-7E49-48AB-91ED-FECC8DC20CDF}" type="presOf" srcId="{2A6B2188-D5A2-46C3-B68C-59A333AD5562}" destId="{A6017BD8-2B0D-4A80-826A-AC1A6640D8F5}" srcOrd="0" destOrd="0" presId="urn:microsoft.com/office/officeart/2018/2/layout/IconVerticalSolidList"/>
    <dgm:cxn modelId="{71C4B09C-0ADE-4108-87B6-8DD2FAF85956}" type="presOf" srcId="{6223CFE8-86D9-4096-B6C0-071EED7381DA}" destId="{0074ECC7-AC36-4BB5-9083-4F9835B10230}" srcOrd="0" destOrd="0" presId="urn:microsoft.com/office/officeart/2018/2/layout/IconVerticalSolidList"/>
    <dgm:cxn modelId="{C1B69AAD-C874-42CF-8E60-CECEBC7A5F15}" srcId="{2A6B2188-D5A2-46C3-B68C-59A333AD5562}" destId="{5E8720EF-745D-4CA7-BD46-16BA43C794AF}" srcOrd="1" destOrd="0" parTransId="{61C27400-D04B-4CFE-A942-71E9F6759076}" sibTransId="{09F26DE0-ECF3-488A-980E-93BA106820A7}"/>
    <dgm:cxn modelId="{425BD8B6-C277-402F-A587-830BF0DF16C0}" type="presOf" srcId="{5E8720EF-745D-4CA7-BD46-16BA43C794AF}" destId="{EB035138-9CB3-4CBA-8981-45543A50188D}" srcOrd="0" destOrd="0" presId="urn:microsoft.com/office/officeart/2018/2/layout/IconVerticalSolidList"/>
    <dgm:cxn modelId="{1191E5C7-4AD8-4B85-B543-95101699E5D8}" srcId="{2A6B2188-D5A2-46C3-B68C-59A333AD5562}" destId="{6223CFE8-86D9-4096-B6C0-071EED7381DA}" srcOrd="0" destOrd="0" parTransId="{AC4F27D5-886B-4B28-B95D-42D435EAA83C}" sibTransId="{601CBE82-1BA9-498E-9348-2656D5E84156}"/>
    <dgm:cxn modelId="{C6FE5595-CF1A-47F5-A77E-0E1715863892}" type="presParOf" srcId="{A6017BD8-2B0D-4A80-826A-AC1A6640D8F5}" destId="{1FC2FD1B-758E-45D6-99AD-3DB68CAF6721}" srcOrd="0" destOrd="0" presId="urn:microsoft.com/office/officeart/2018/2/layout/IconVerticalSolidList"/>
    <dgm:cxn modelId="{EF4F7977-4499-4A74-8572-92C1A5665AFD}" type="presParOf" srcId="{1FC2FD1B-758E-45D6-99AD-3DB68CAF6721}" destId="{A87A20A5-4740-4727-B8EB-ED7B010F3D16}" srcOrd="0" destOrd="0" presId="urn:microsoft.com/office/officeart/2018/2/layout/IconVerticalSolidList"/>
    <dgm:cxn modelId="{271C5369-E507-4E89-AE8D-89C7A29CE740}" type="presParOf" srcId="{1FC2FD1B-758E-45D6-99AD-3DB68CAF6721}" destId="{D52A7094-C8A7-4F73-9EE4-707B6CD2224E}" srcOrd="1" destOrd="0" presId="urn:microsoft.com/office/officeart/2018/2/layout/IconVerticalSolidList"/>
    <dgm:cxn modelId="{9D300234-F3E1-45E0-BD4A-430B6CB23CA0}" type="presParOf" srcId="{1FC2FD1B-758E-45D6-99AD-3DB68CAF6721}" destId="{4A859277-A185-4377-8E93-DFF1DA6802DB}" srcOrd="2" destOrd="0" presId="urn:microsoft.com/office/officeart/2018/2/layout/IconVerticalSolidList"/>
    <dgm:cxn modelId="{79AC4C18-CB65-484E-AD0E-987EC2B2D6B7}" type="presParOf" srcId="{1FC2FD1B-758E-45D6-99AD-3DB68CAF6721}" destId="{0074ECC7-AC36-4BB5-9083-4F9835B10230}" srcOrd="3" destOrd="0" presId="urn:microsoft.com/office/officeart/2018/2/layout/IconVerticalSolidList"/>
    <dgm:cxn modelId="{4E7614D5-4B70-40AF-A02A-BB29B362F0A1}" type="presParOf" srcId="{A6017BD8-2B0D-4A80-826A-AC1A6640D8F5}" destId="{01A87AFF-E15B-45BB-B609-4F4962A5A41B}" srcOrd="1" destOrd="0" presId="urn:microsoft.com/office/officeart/2018/2/layout/IconVerticalSolidList"/>
    <dgm:cxn modelId="{191F4B57-D584-4E26-8EC8-311162B5445A}" type="presParOf" srcId="{A6017BD8-2B0D-4A80-826A-AC1A6640D8F5}" destId="{A6B400AF-CE90-4E29-99BB-48C6852757A9}" srcOrd="2" destOrd="0" presId="urn:microsoft.com/office/officeart/2018/2/layout/IconVerticalSolidList"/>
    <dgm:cxn modelId="{ACBC6C78-797D-4048-B1C3-E07FF5EA1D52}" type="presParOf" srcId="{A6B400AF-CE90-4E29-99BB-48C6852757A9}" destId="{096487C6-2648-4E67-B63B-843752AFE54D}" srcOrd="0" destOrd="0" presId="urn:microsoft.com/office/officeart/2018/2/layout/IconVerticalSolidList"/>
    <dgm:cxn modelId="{FCF8DF82-5AF7-4B31-8A4D-302CF641A570}" type="presParOf" srcId="{A6B400AF-CE90-4E29-99BB-48C6852757A9}" destId="{2A1229FC-8955-4463-9C04-B04FC9979780}" srcOrd="1" destOrd="0" presId="urn:microsoft.com/office/officeart/2018/2/layout/IconVerticalSolidList"/>
    <dgm:cxn modelId="{24606563-BC25-46E6-9FCA-F1D7A131861B}" type="presParOf" srcId="{A6B400AF-CE90-4E29-99BB-48C6852757A9}" destId="{C1DA677F-48D5-4331-9A29-0A31FBC357D7}" srcOrd="2" destOrd="0" presId="urn:microsoft.com/office/officeart/2018/2/layout/IconVerticalSolidList"/>
    <dgm:cxn modelId="{D5E18C63-5EDC-4D24-AB4D-6AB8710AE28B}" type="presParOf" srcId="{A6B400AF-CE90-4E29-99BB-48C6852757A9}" destId="{EB035138-9CB3-4CBA-8981-45543A5018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A20A5-4740-4727-B8EB-ED7B010F3D16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2A7094-C8A7-4F73-9EE4-707B6CD2224E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74ECC7-AC36-4BB5-9083-4F9835B10230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Physical Domain</a:t>
          </a:r>
          <a:r>
            <a:rPr lang="en-US" sz="2500" kern="1200" dirty="0"/>
            <a:t> – how data in the column are physically stored.</a:t>
          </a:r>
        </a:p>
      </dsp:txBody>
      <dsp:txXfrm>
        <a:off x="2039300" y="956381"/>
        <a:ext cx="4474303" cy="1765627"/>
      </dsp:txXfrm>
    </dsp:sp>
    <dsp:sp modelId="{096487C6-2648-4E67-B63B-843752AFE54D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1229FC-8955-4463-9C04-B04FC997978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035138-9CB3-4CBA-8981-45543A50188D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Logical Domain  </a:t>
          </a:r>
          <a:r>
            <a:rPr lang="en-US" sz="2500" kern="1200" dirty="0"/>
            <a:t>- acceptable values, implemented through data integrity constraints.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C6220-15C7-4C83-96F1-5345A5D438D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881B-9647-42E2-8D27-06CC9B96F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9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Facts are atomic, cannot be broken up</a:t>
            </a:r>
          </a:p>
          <a:p>
            <a:endParaRPr lang="en-US" dirty="0"/>
          </a:p>
          <a:p>
            <a:r>
              <a:rPr lang="en-US" dirty="0"/>
              <a:t>Objects are composite like the American flag consists of the colors red white and blue has 50 stars and 13 bars.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constraint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6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Varchar type – non-math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7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constraint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5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Objects are composite like the American flag consists of the colors red white and blue has 50 stars and 13 bars.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03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Col2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ColD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36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col3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8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A, 34, West,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Directions e.g. North, South, East, West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9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Yes. Col1 alone makes this table a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1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Facts are atomic, cannot be broken up</a:t>
            </a:r>
          </a:p>
          <a:p>
            <a:endParaRPr lang="en-US" dirty="0"/>
          </a:p>
          <a:p>
            <a:r>
              <a:rPr lang="en-US" dirty="0"/>
              <a:t>Objects are composite like the American flag consists of the colors red white and blue has 50 stars and 13 bars.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3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that apply Id, SSN, </a:t>
            </a:r>
            <a:r>
              <a:rPr lang="en-US" dirty="0" err="1"/>
              <a:t>lastname</a:t>
            </a:r>
            <a:r>
              <a:rPr lang="en-US" dirty="0"/>
              <a:t> + </a:t>
            </a:r>
            <a:r>
              <a:rPr lang="en-US" dirty="0" err="1"/>
              <a:t>firstname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18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that apply Id, SSN, </a:t>
            </a:r>
            <a:r>
              <a:rPr lang="en-US" dirty="0" err="1"/>
              <a:t>lastname</a:t>
            </a:r>
            <a:r>
              <a:rPr lang="en-US" dirty="0"/>
              <a:t> + </a:t>
            </a:r>
            <a:r>
              <a:rPr lang="en-US" dirty="0" err="1"/>
              <a:t>firstname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16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that apply Id, SSN, </a:t>
            </a:r>
            <a:r>
              <a:rPr lang="en-US" dirty="0" err="1"/>
              <a:t>lastname</a:t>
            </a:r>
            <a:r>
              <a:rPr lang="en-US" dirty="0"/>
              <a:t> + </a:t>
            </a:r>
            <a:r>
              <a:rPr lang="en-US" dirty="0" err="1"/>
              <a:t>firstname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1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Money or 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1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710-1B31-4A3C-B8D0-09B4FCFF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5E52-70F4-4427-B7B7-8EB0D768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3B42-1DD4-4FE8-A29E-2097E0E4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6717-9BE6-40CB-8182-2061AA80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63C4-FA9F-4710-AAAD-3E39F98A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0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80F1-2FEA-4EDE-BA53-A72B1A63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512A0-3457-4BBA-84EA-F61E9488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96CE-B632-4611-86CB-EC4AB5A0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9BE3-5041-440B-9725-B031F4FE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2FD4-D4EC-4814-B42A-BC7AF4DA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A0828-E4D6-40B0-A59C-2FAB60F3B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71EC7-FA10-4A38-938E-767EC1AC6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C1E2-962C-4307-B822-23756939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718E-74F8-4997-9F9C-48DB0C95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D92E-36C4-452B-B538-E1E65A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93C-916D-4FA4-B481-8E3F230A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81BB-18B3-45AE-BDCC-937D4474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E606-5CAF-423E-A2F6-698B70E5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819F-B089-4274-8B57-34D85E4A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C87A-2C7D-4761-9897-23F4E1A7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16F5-7807-43D1-9B4D-DD26C89A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D60EC-E5CD-4029-AF2D-62D144CB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42412-CF95-47A6-97D4-F1463123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A265-8AFD-4A86-A3D3-CD8AF3E9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831C-41DF-4C48-A182-71208156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5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D0C5-28E0-41FB-98D6-0D40ECE3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8917-570A-4215-8B59-50370E7EC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BEA3C-8A93-488A-8AEE-ACF63D9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F5577-A9B4-42B3-BF2D-C9B562E4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33F02-DC7B-4333-AFCE-78AA534D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DD92-67E7-46D2-A009-5812E5C8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D6CB-75C7-4F6B-B835-6D8D994F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CF95-2431-47E6-92BB-52968DBD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2D100-803C-468B-9460-1CBC5B26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DB39-0A63-441B-AE9B-274AF1E3A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91349-FEAB-4141-9449-CADE8B65F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740C-D0A3-4541-BFE6-071C2243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7F3B2-95A2-4145-B012-0E9EF2B6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52975-7C59-4F80-BFCB-CBACA8D2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9A96-8F1C-4F2D-8A6F-7AED9E10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15F5-FA9C-4A16-9ADF-495E723F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9AB31-550D-42AC-AF78-D10B5BD4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57197-9729-4EBC-8616-A7EF2D09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6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6626A-FE09-4286-AD2C-5C1780C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24964-BAAA-426B-937E-4B7E9520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70F1-A7C4-4F6A-BCA9-FC8F5719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00EE-5EDC-4A23-AEDF-BC10743E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A427-B90E-41F9-AAFA-59981EB0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FBFA-1390-4800-B59E-93F8E64DE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3EB0-21E2-4D4A-8608-1D749191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EE1A-619A-4FBA-80E5-35D0914A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ABCF2-D676-4673-8F7B-2AF51F4A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3FFE-9927-4D64-9340-B0AB9A1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EAF60-9264-425F-A711-0D30AC7D1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E3AF2-2804-4D05-834C-87D52F6F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03637-72EB-4F37-BEFA-6650418F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83320-311C-4E9B-95FD-00B50677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607A-27C7-42DE-81DB-2F8F3D31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7C47A-C4D8-4A71-A47B-9D5056EF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0EDC-0600-4588-B64B-349004CC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0D45-773F-4F8E-90DE-C24C4C1F6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9077-F1DB-435C-9462-2EB365E37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A52B-7E96-4AA8-AF22-EDD1A0355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B7772F9-A1DC-01D1-EDCC-4DDD552DAD4D}"/>
              </a:ext>
            </a:extLst>
          </p:cNvPr>
          <p:cNvSpPr txBox="1"/>
          <p:nvPr userDrawn="1"/>
        </p:nvSpPr>
        <p:spPr>
          <a:xfrm>
            <a:off x="5186363" y="6639252"/>
            <a:ext cx="181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©2024 Michael Fudge</a:t>
            </a:r>
          </a:p>
        </p:txBody>
      </p:sp>
    </p:spTree>
    <p:extLst>
      <p:ext uri="{BB962C8B-B14F-4D97-AF65-F5344CB8AC3E}">
        <p14:creationId xmlns:p14="http://schemas.microsoft.com/office/powerpoint/2010/main" val="36383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6C81-4F81-481C-9E43-71763C75E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Unit 02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9DCD9-023F-4F96-AD5D-F916ECFD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rgbClr val="FEFFFF"/>
                </a:solidFill>
              </a:rPr>
              <a:t>The Relational Model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6046238"/>
            <a:ext cx="8729605" cy="811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Is this table a relation?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34E0716-845E-43F7-B27B-57F12BFE0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945959"/>
              </p:ext>
            </p:extLst>
          </p:nvPr>
        </p:nvGraphicFramePr>
        <p:xfrm>
          <a:off x="1729151" y="2325838"/>
          <a:ext cx="363508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2009386912"/>
                    </a:ext>
                  </a:extLst>
                </a:gridCol>
                <a:gridCol w="790045">
                  <a:extLst>
                    <a:ext uri="{9D8B030D-6E8A-4147-A177-3AD203B41FA5}">
                      <a16:colId xmlns:a16="http://schemas.microsoft.com/office/drawing/2014/main" val="10787705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5644091"/>
                    </a:ext>
                  </a:extLst>
                </a:gridCol>
                <a:gridCol w="1234994">
                  <a:extLst>
                    <a:ext uri="{9D8B030D-6E8A-4147-A177-3AD203B41FA5}">
                      <a16:colId xmlns:a16="http://schemas.microsoft.com/office/drawing/2014/main" val="4283223905"/>
                    </a:ext>
                  </a:extLst>
                </a:gridCol>
              </a:tblGrid>
              <a:tr h="38984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5196"/>
                  </a:ext>
                </a:extLst>
              </a:tr>
              <a:tr h="310121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3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37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Primary Key Constraint and Entity Integrity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Entity Integrity </a:t>
            </a:r>
            <a:r>
              <a:rPr lang="en-US" sz="3200" dirty="0"/>
              <a:t>is a characteristic of table which ensures it will be a relation.</a:t>
            </a:r>
          </a:p>
          <a:p>
            <a:r>
              <a:rPr lang="en-US" sz="3200" dirty="0"/>
              <a:t>We achieve entity integrity with a </a:t>
            </a:r>
            <a:r>
              <a:rPr lang="en-US" sz="3200" b="1" dirty="0"/>
              <a:t>primary key constraint; </a:t>
            </a:r>
            <a:r>
              <a:rPr lang="en-US" sz="3200" dirty="0"/>
              <a:t>a column or set of columns for which each value must be unique and present (not null).</a:t>
            </a:r>
          </a:p>
          <a:p>
            <a:r>
              <a:rPr lang="en-US" sz="3200" dirty="0"/>
              <a:t>There can only be one primary key constraint per table in the DBMS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62516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Creating a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428777" cy="4548015"/>
          </a:xfrm>
        </p:spPr>
        <p:txBody>
          <a:bodyPr/>
          <a:lstStyle/>
          <a:p>
            <a:r>
              <a:rPr lang="en-US" dirty="0"/>
              <a:t>We will use the </a:t>
            </a:r>
            <a:r>
              <a:rPr lang="en-US" dirty="0" err="1"/>
              <a:t>Adminer</a:t>
            </a:r>
            <a:r>
              <a:rPr lang="en-US" dirty="0"/>
              <a:t> web application.</a:t>
            </a:r>
          </a:p>
          <a:p>
            <a:r>
              <a:rPr lang="en-US" dirty="0"/>
              <a:t>Let’s create a </a:t>
            </a:r>
            <a:r>
              <a:rPr lang="en-US" b="1" dirty="0"/>
              <a:t>courses </a:t>
            </a:r>
            <a:r>
              <a:rPr lang="en-US" dirty="0"/>
              <a:t>table in the </a:t>
            </a:r>
            <a:r>
              <a:rPr lang="en-US" b="1" dirty="0" err="1"/>
              <a:t>tinyu</a:t>
            </a:r>
            <a:r>
              <a:rPr lang="en-US" b="1" dirty="0"/>
              <a:t> </a:t>
            </a:r>
            <a:r>
              <a:rPr lang="en-US" dirty="0"/>
              <a:t>database</a:t>
            </a:r>
          </a:p>
          <a:p>
            <a:r>
              <a:rPr lang="en-US" dirty="0"/>
              <a:t>Create one column in the table called </a:t>
            </a:r>
            <a:r>
              <a:rPr lang="en-US" b="1" dirty="0" err="1"/>
              <a:t>course_code</a:t>
            </a:r>
            <a:endParaRPr lang="en-US" dirty="0"/>
          </a:p>
          <a:p>
            <a:r>
              <a:rPr lang="en-US" dirty="0"/>
              <a:t>Add some courses to the course table.</a:t>
            </a:r>
          </a:p>
          <a:p>
            <a:r>
              <a:rPr lang="en-US" dirty="0"/>
              <a:t>Edit a course</a:t>
            </a:r>
          </a:p>
          <a:p>
            <a:r>
              <a:rPr lang="en-US" dirty="0"/>
              <a:t>Add the same course, and its no longer a relation. </a:t>
            </a:r>
          </a:p>
          <a:p>
            <a:r>
              <a:rPr lang="en-US" dirty="0"/>
              <a:t>Use a primary key constraint to set entity integrity forcing it to be a relation.</a:t>
            </a:r>
          </a:p>
          <a:p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2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13F5A-1BD3-4BB5-9146-8BA7757B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DRY Rule of Table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ADF4-171B-49AD-A6F1-1E22DC959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Each row represents a singular distinct entity.</a:t>
            </a:r>
          </a:p>
          <a:p>
            <a:r>
              <a:rPr lang="en-US" sz="3200" dirty="0"/>
              <a:t>Each attribute in a column is data as fact – a single atomic value.</a:t>
            </a:r>
          </a:p>
          <a:p>
            <a:r>
              <a:rPr lang="en-US" sz="3200" dirty="0"/>
              <a:t>No single entity spans more than one row. </a:t>
            </a:r>
          </a:p>
          <a:p>
            <a:r>
              <a:rPr lang="en-US" sz="3200" dirty="0"/>
              <a:t>DRY – Don’t Repeat Yourself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314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E1FF1-56E2-493D-A6BC-E29F6FC1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Keys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F68D-5466-44B4-84E3-FFAF8DA7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Key </a:t>
            </a:r>
            <a:r>
              <a:rPr lang="en-US" dirty="0"/>
              <a:t>is any value in a table which can be used to look up another set of values from the same table, or another table.</a:t>
            </a:r>
          </a:p>
          <a:p>
            <a:r>
              <a:rPr lang="en-US" dirty="0"/>
              <a:t>Any value can act as key.</a:t>
            </a:r>
          </a:p>
          <a:p>
            <a:r>
              <a:rPr lang="en-US" dirty="0"/>
              <a:t>Some keys are unique. These can be used for entity integrity.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D0010E7C-4101-4819-8A78-C4A615AB1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6291" y="3561347"/>
            <a:ext cx="1240104" cy="12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5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8CEB-EC7A-463C-B0AA-D71C42E7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4E5A-CFFE-4A71-9B7D-209A1939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Candidate Key</a:t>
            </a:r>
            <a:r>
              <a:rPr lang="en-US" dirty="0"/>
              <a:t> – any column or set of columns which makes the table a relation.</a:t>
            </a:r>
          </a:p>
          <a:p>
            <a:r>
              <a:rPr lang="en-US" b="1" dirty="0"/>
              <a:t>Natural Key</a:t>
            </a:r>
            <a:r>
              <a:rPr lang="en-US" dirty="0"/>
              <a:t> – column values are unique across the entire data domain,  ensures entity integrity. a.k.a. </a:t>
            </a:r>
            <a:r>
              <a:rPr lang="en-US" b="1" dirty="0"/>
              <a:t>Business Key</a:t>
            </a:r>
            <a:endParaRPr lang="en-US" dirty="0"/>
          </a:p>
          <a:p>
            <a:r>
              <a:rPr lang="en-US" b="1" dirty="0"/>
              <a:t>Surrogate Key</a:t>
            </a:r>
            <a:r>
              <a:rPr lang="en-US" dirty="0"/>
              <a:t> – a system-generated unique value, such as an automatically incremented integer.</a:t>
            </a:r>
          </a:p>
          <a:p>
            <a:r>
              <a:rPr lang="en-US" b="1" dirty="0"/>
              <a:t>Secondary Key </a:t>
            </a:r>
            <a:r>
              <a:rPr lang="en-US" dirty="0"/>
              <a:t>– any column used to retrieve data from the table. Need not be unique.</a:t>
            </a:r>
          </a:p>
          <a:p>
            <a:r>
              <a:rPr lang="en-US" b="1" dirty="0"/>
              <a:t>Composite Key </a:t>
            </a:r>
            <a:r>
              <a:rPr lang="en-US" dirty="0"/>
              <a:t>– any key consisting of more than one column. E.g. composite primary key or composite surrogate key.</a:t>
            </a:r>
          </a:p>
        </p:txBody>
      </p:sp>
    </p:spTree>
    <p:extLst>
      <p:ext uri="{BB962C8B-B14F-4D97-AF65-F5344CB8AC3E}">
        <p14:creationId xmlns:p14="http://schemas.microsoft.com/office/powerpoint/2010/main" val="24311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FE5A-5C0F-42E6-BB11-526585C2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different keys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FCA031-A865-4597-AA75-A5E69E77F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069313"/>
              </p:ext>
            </p:extLst>
          </p:nvPr>
        </p:nvGraphicFramePr>
        <p:xfrm>
          <a:off x="1252085" y="1555934"/>
          <a:ext cx="9181700" cy="323276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67622">
                  <a:extLst>
                    <a:ext uri="{9D8B030D-6E8A-4147-A177-3AD203B41FA5}">
                      <a16:colId xmlns:a16="http://schemas.microsoft.com/office/drawing/2014/main" val="3939486172"/>
                    </a:ext>
                  </a:extLst>
                </a:gridCol>
                <a:gridCol w="2124125">
                  <a:extLst>
                    <a:ext uri="{9D8B030D-6E8A-4147-A177-3AD203B41FA5}">
                      <a16:colId xmlns:a16="http://schemas.microsoft.com/office/drawing/2014/main" val="1000218623"/>
                    </a:ext>
                  </a:extLst>
                </a:gridCol>
                <a:gridCol w="2072735">
                  <a:extLst>
                    <a:ext uri="{9D8B030D-6E8A-4147-A177-3AD203B41FA5}">
                      <a16:colId xmlns:a16="http://schemas.microsoft.com/office/drawing/2014/main" val="871373735"/>
                    </a:ext>
                  </a:extLst>
                </a:gridCol>
                <a:gridCol w="1438923">
                  <a:extLst>
                    <a:ext uri="{9D8B030D-6E8A-4147-A177-3AD203B41FA5}">
                      <a16:colId xmlns:a16="http://schemas.microsoft.com/office/drawing/2014/main" val="2142019558"/>
                    </a:ext>
                  </a:extLst>
                </a:gridCol>
                <a:gridCol w="2278295">
                  <a:extLst>
                    <a:ext uri="{9D8B030D-6E8A-4147-A177-3AD203B41FA5}">
                      <a16:colId xmlns:a16="http://schemas.microsoft.com/office/drawing/2014/main" val="1234836756"/>
                    </a:ext>
                  </a:extLst>
                </a:gridCol>
              </a:tblGrid>
              <a:tr h="43030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Students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82611"/>
                  </a:ext>
                </a:extLst>
              </a:tr>
              <a:tr h="61148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sng" strike="noStrike">
                          <a:effectLst/>
                        </a:rPr>
                        <a:t>student_id</a:t>
                      </a:r>
                      <a:endParaRPr lang="en-US" sz="20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student_firstname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student_lastname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student_gpa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student_year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2935474"/>
                  </a:ext>
                </a:extLst>
              </a:tr>
              <a:tr h="30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Robin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Banks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Freshman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0696930"/>
                  </a:ext>
                </a:extLst>
              </a:tr>
              <a:tr h="30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Victor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Edance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2.404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Freshman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6499425"/>
                  </a:ext>
                </a:extLst>
              </a:tr>
              <a:tr h="30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Erin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Yortires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2.401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Junior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6180583"/>
                  </a:ext>
                </a:extLst>
              </a:tr>
              <a:tr h="30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Aurora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Borealis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3.024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Senior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430896"/>
                  </a:ext>
                </a:extLst>
              </a:tr>
              <a:tr h="30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Tuck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Androll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3.333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Senior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1551055"/>
                  </a:ext>
                </a:extLst>
              </a:tr>
              <a:tr h="30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Eura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Quittin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3.372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Senior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7810565"/>
                  </a:ext>
                </a:extLst>
              </a:tr>
              <a:tr h="30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Willie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Survive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2.608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Sophomore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9186919"/>
                  </a:ext>
                </a:extLst>
              </a:tr>
            </a:tbl>
          </a:graphicData>
        </a:graphic>
      </p:graphicFrame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2CEE494-8D4E-4B3C-A348-B5540A6EA4AD}"/>
              </a:ext>
            </a:extLst>
          </p:cNvPr>
          <p:cNvSpPr/>
          <p:nvPr/>
        </p:nvSpPr>
        <p:spPr>
          <a:xfrm>
            <a:off x="664143" y="5573027"/>
            <a:ext cx="1270535" cy="712270"/>
          </a:xfrm>
          <a:prstGeom prst="wedgeRoundRectCallout">
            <a:avLst>
              <a:gd name="adj1" fmla="val 60985"/>
              <a:gd name="adj2" fmla="val -1807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Surrogate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EBA990-7907-478A-89D2-B21DAF1AC559}"/>
              </a:ext>
            </a:extLst>
          </p:cNvPr>
          <p:cNvGrpSpPr/>
          <p:nvPr/>
        </p:nvGrpSpPr>
        <p:grpSpPr>
          <a:xfrm>
            <a:off x="2462463" y="4604454"/>
            <a:ext cx="2956560" cy="1680843"/>
            <a:chOff x="2462463" y="4604454"/>
            <a:chExt cx="2956560" cy="1680843"/>
          </a:xfrm>
        </p:grpSpPr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AFAA0C02-C74D-4083-8FAD-DA03F548E38C}"/>
                </a:ext>
              </a:extLst>
            </p:cNvPr>
            <p:cNvSpPr/>
            <p:nvPr/>
          </p:nvSpPr>
          <p:spPr>
            <a:xfrm>
              <a:off x="2462463" y="5573027"/>
              <a:ext cx="1782278" cy="712270"/>
            </a:xfrm>
            <a:prstGeom prst="wedgeRoundRectCallout">
              <a:avLst>
                <a:gd name="adj1" fmla="val 31604"/>
                <a:gd name="adj2" fmla="val -875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Composite Candidate Key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DDAEFC65-B358-45FA-A971-AF8569C0DF82}"/>
                </a:ext>
              </a:extLst>
            </p:cNvPr>
            <p:cNvSpPr/>
            <p:nvPr/>
          </p:nvSpPr>
          <p:spPr>
            <a:xfrm rot="16200000">
              <a:off x="3628727" y="3526425"/>
              <a:ext cx="712268" cy="2868325"/>
            </a:xfrm>
            <a:prstGeom prst="leftBrace">
              <a:avLst>
                <a:gd name="adj1" fmla="val 8333"/>
                <a:gd name="adj2" fmla="val 47046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5A1B7D0-CD64-4479-BF81-7731B2208E56}"/>
              </a:ext>
            </a:extLst>
          </p:cNvPr>
          <p:cNvSpPr/>
          <p:nvPr/>
        </p:nvSpPr>
        <p:spPr>
          <a:xfrm>
            <a:off x="8256872" y="5571422"/>
            <a:ext cx="1868905" cy="712270"/>
          </a:xfrm>
          <a:prstGeom prst="wedgeRoundRectCallout">
            <a:avLst>
              <a:gd name="adj1" fmla="val 3409"/>
              <a:gd name="adj2" fmla="val -1631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 Key:</a:t>
            </a:r>
            <a:br>
              <a:rPr lang="en-US" dirty="0"/>
            </a:br>
            <a:r>
              <a:rPr lang="en-US" dirty="0"/>
              <a:t>Find Seniors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E9B4519-5B95-40D8-B4FC-BF6EEA04A09B}"/>
              </a:ext>
            </a:extLst>
          </p:cNvPr>
          <p:cNvSpPr/>
          <p:nvPr/>
        </p:nvSpPr>
        <p:spPr>
          <a:xfrm>
            <a:off x="5188017" y="5571422"/>
            <a:ext cx="2209800" cy="712270"/>
          </a:xfrm>
          <a:prstGeom prst="wedgeRoundRectCallout">
            <a:avLst>
              <a:gd name="adj1" fmla="val 16288"/>
              <a:gd name="adj2" fmla="val -496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Key</a:t>
            </a:r>
            <a:br>
              <a:rPr lang="en-US" dirty="0"/>
            </a:br>
            <a:r>
              <a:rPr lang="en-US" dirty="0"/>
              <a:t>Student Email</a:t>
            </a:r>
          </a:p>
        </p:txBody>
      </p: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CFF8A421-5615-4AA4-B979-36B811CF5CFB}"/>
              </a:ext>
            </a:extLst>
          </p:cNvPr>
          <p:cNvSpPr/>
          <p:nvPr/>
        </p:nvSpPr>
        <p:spPr>
          <a:xfrm>
            <a:off x="7151571" y="139480"/>
            <a:ext cx="4529488" cy="224758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one is Primary Key?</a:t>
            </a:r>
          </a:p>
        </p:txBody>
      </p:sp>
    </p:spTree>
    <p:extLst>
      <p:ext uri="{BB962C8B-B14F-4D97-AF65-F5344CB8AC3E}">
        <p14:creationId xmlns:p14="http://schemas.microsoft.com/office/powerpoint/2010/main" val="15014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10" y="44468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6046238"/>
            <a:ext cx="8729605" cy="811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Which column is a candidate key?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00AFF8-D8B9-41D1-8E4B-B0B416CA8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15206"/>
              </p:ext>
            </p:extLst>
          </p:nvPr>
        </p:nvGraphicFramePr>
        <p:xfrm>
          <a:off x="423763" y="1584382"/>
          <a:ext cx="8093519" cy="44618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35847">
                  <a:extLst>
                    <a:ext uri="{9D8B030D-6E8A-4147-A177-3AD203B41FA5}">
                      <a16:colId xmlns:a16="http://schemas.microsoft.com/office/drawing/2014/main" val="4097349756"/>
                    </a:ext>
                  </a:extLst>
                </a:gridCol>
                <a:gridCol w="1091573">
                  <a:extLst>
                    <a:ext uri="{9D8B030D-6E8A-4147-A177-3AD203B41FA5}">
                      <a16:colId xmlns:a16="http://schemas.microsoft.com/office/drawing/2014/main" val="2979737586"/>
                    </a:ext>
                  </a:extLst>
                </a:gridCol>
                <a:gridCol w="766135">
                  <a:extLst>
                    <a:ext uri="{9D8B030D-6E8A-4147-A177-3AD203B41FA5}">
                      <a16:colId xmlns:a16="http://schemas.microsoft.com/office/drawing/2014/main" val="1431645475"/>
                    </a:ext>
                  </a:extLst>
                </a:gridCol>
                <a:gridCol w="1033788">
                  <a:extLst>
                    <a:ext uri="{9D8B030D-6E8A-4147-A177-3AD203B41FA5}">
                      <a16:colId xmlns:a16="http://schemas.microsoft.com/office/drawing/2014/main" val="3954974612"/>
                    </a:ext>
                  </a:extLst>
                </a:gridCol>
                <a:gridCol w="1628148">
                  <a:extLst>
                    <a:ext uri="{9D8B030D-6E8A-4147-A177-3AD203B41FA5}">
                      <a16:colId xmlns:a16="http://schemas.microsoft.com/office/drawing/2014/main" val="2084645734"/>
                    </a:ext>
                  </a:extLst>
                </a:gridCol>
                <a:gridCol w="1724922">
                  <a:extLst>
                    <a:ext uri="{9D8B030D-6E8A-4147-A177-3AD203B41FA5}">
                      <a16:colId xmlns:a16="http://schemas.microsoft.com/office/drawing/2014/main" val="1005496783"/>
                    </a:ext>
                  </a:extLst>
                </a:gridCol>
                <a:gridCol w="1613106">
                  <a:extLst>
                    <a:ext uri="{9D8B030D-6E8A-4147-A177-3AD203B41FA5}">
                      <a16:colId xmlns:a16="http://schemas.microsoft.com/office/drawing/2014/main" val="25590156"/>
                    </a:ext>
                  </a:extLst>
                </a:gridCol>
              </a:tblGrid>
              <a:tr h="278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ssn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firstname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lastname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jobtitle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department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pay_rate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115513009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123-45-6789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Michael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Fudge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Owner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     2,724.55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273074342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958-76-7513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Wavesofgrain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Store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1,791.91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96939923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047-33-0921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Joy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Touda-World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Store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1,813.09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701991688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161-76-0353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Karfurless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Clothing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1,158.61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08670681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151-91-9536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Willie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Pas-D'course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1,116.07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57633192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189-32-2043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Enweave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Electronics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1,147.62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835366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363-47-6635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Eileen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Touda-Left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Hardware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1,155.36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414663417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528-59-6392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Itdowne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Housewares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1,143.26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31686442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056-62-8945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Frecso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Sporting Goods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1,198.86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1775635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826-09-9393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     1,158.58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651081681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197-38-8981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Ginger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Sales Associate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Clothing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     19.57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682402495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882-16-5230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Woodrow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Aboate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Sales Associate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Electronics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     19.29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197211107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695-25-9623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Sonny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Dayz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Sales Associate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     19.66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595337831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716-44-7134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Delyons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Sales Associate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     20.38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38065566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760-27-6533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Windy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Sales Associate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Sporting Goods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          19.87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418686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181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10" y="44468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6046238"/>
            <a:ext cx="8729605" cy="811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Which column is surrogate key?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00AFF8-D8B9-41D1-8E4B-B0B416CA8B11}"/>
              </a:ext>
            </a:extLst>
          </p:cNvPr>
          <p:cNvGraphicFramePr>
            <a:graphicFrameLocks noGrp="1"/>
          </p:cNvGraphicFramePr>
          <p:nvPr/>
        </p:nvGraphicFramePr>
        <p:xfrm>
          <a:off x="423763" y="1584382"/>
          <a:ext cx="8093519" cy="44618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35847">
                  <a:extLst>
                    <a:ext uri="{9D8B030D-6E8A-4147-A177-3AD203B41FA5}">
                      <a16:colId xmlns:a16="http://schemas.microsoft.com/office/drawing/2014/main" val="4097349756"/>
                    </a:ext>
                  </a:extLst>
                </a:gridCol>
                <a:gridCol w="1091573">
                  <a:extLst>
                    <a:ext uri="{9D8B030D-6E8A-4147-A177-3AD203B41FA5}">
                      <a16:colId xmlns:a16="http://schemas.microsoft.com/office/drawing/2014/main" val="2979737586"/>
                    </a:ext>
                  </a:extLst>
                </a:gridCol>
                <a:gridCol w="766135">
                  <a:extLst>
                    <a:ext uri="{9D8B030D-6E8A-4147-A177-3AD203B41FA5}">
                      <a16:colId xmlns:a16="http://schemas.microsoft.com/office/drawing/2014/main" val="1431645475"/>
                    </a:ext>
                  </a:extLst>
                </a:gridCol>
                <a:gridCol w="1033788">
                  <a:extLst>
                    <a:ext uri="{9D8B030D-6E8A-4147-A177-3AD203B41FA5}">
                      <a16:colId xmlns:a16="http://schemas.microsoft.com/office/drawing/2014/main" val="3954974612"/>
                    </a:ext>
                  </a:extLst>
                </a:gridCol>
                <a:gridCol w="1628148">
                  <a:extLst>
                    <a:ext uri="{9D8B030D-6E8A-4147-A177-3AD203B41FA5}">
                      <a16:colId xmlns:a16="http://schemas.microsoft.com/office/drawing/2014/main" val="2084645734"/>
                    </a:ext>
                  </a:extLst>
                </a:gridCol>
                <a:gridCol w="1724922">
                  <a:extLst>
                    <a:ext uri="{9D8B030D-6E8A-4147-A177-3AD203B41FA5}">
                      <a16:colId xmlns:a16="http://schemas.microsoft.com/office/drawing/2014/main" val="1005496783"/>
                    </a:ext>
                  </a:extLst>
                </a:gridCol>
                <a:gridCol w="1613106">
                  <a:extLst>
                    <a:ext uri="{9D8B030D-6E8A-4147-A177-3AD203B41FA5}">
                      <a16:colId xmlns:a16="http://schemas.microsoft.com/office/drawing/2014/main" val="25590156"/>
                    </a:ext>
                  </a:extLst>
                </a:gridCol>
              </a:tblGrid>
              <a:tr h="278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ssn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firstname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lastname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jobtitle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department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pay_rate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115513009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123-45-6789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Michael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Fudge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Owner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     2,724.55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273074342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958-76-7513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Wavesofgrain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Store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1,791.91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96939923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047-33-0921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Joy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Touda-World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Store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1,813.09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701991688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161-76-0353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Karfurless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Clothing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1,158.61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08670681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151-91-9536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Willie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Pas-D'course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1,116.07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57633192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189-32-2043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Enweave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Electronics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1,147.62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835366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363-47-6635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Eileen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Touda-Left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Hardware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1,155.36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414663417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528-59-6392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Itdowne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Housewares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1,143.26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31686442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056-62-8945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Frecso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Sporting Goods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1,198.86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1775635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826-09-9393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1,158.58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651081681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197-38-8981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Ginger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Sales Associate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Clothing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     19.57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682402495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882-16-5230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Woodrow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Aboate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Sales Associate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Electronics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     19.29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197211107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695-25-9623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Sonny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Dayz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Sales Associate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     19.66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595337831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716-44-7134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Delyons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Sales Associate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     20.38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38065566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760-27-6533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Windy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Sales Associate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Sporting Goods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          19.87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418686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59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10" y="44468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6046238"/>
            <a:ext cx="8729605" cy="811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Which column is a natural key?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00AFF8-D8B9-41D1-8E4B-B0B416CA8B11}"/>
              </a:ext>
            </a:extLst>
          </p:cNvPr>
          <p:cNvGraphicFramePr>
            <a:graphicFrameLocks noGrp="1"/>
          </p:cNvGraphicFramePr>
          <p:nvPr/>
        </p:nvGraphicFramePr>
        <p:xfrm>
          <a:off x="423763" y="1584382"/>
          <a:ext cx="8093519" cy="44618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35847">
                  <a:extLst>
                    <a:ext uri="{9D8B030D-6E8A-4147-A177-3AD203B41FA5}">
                      <a16:colId xmlns:a16="http://schemas.microsoft.com/office/drawing/2014/main" val="4097349756"/>
                    </a:ext>
                  </a:extLst>
                </a:gridCol>
                <a:gridCol w="1091573">
                  <a:extLst>
                    <a:ext uri="{9D8B030D-6E8A-4147-A177-3AD203B41FA5}">
                      <a16:colId xmlns:a16="http://schemas.microsoft.com/office/drawing/2014/main" val="2979737586"/>
                    </a:ext>
                  </a:extLst>
                </a:gridCol>
                <a:gridCol w="766135">
                  <a:extLst>
                    <a:ext uri="{9D8B030D-6E8A-4147-A177-3AD203B41FA5}">
                      <a16:colId xmlns:a16="http://schemas.microsoft.com/office/drawing/2014/main" val="1431645475"/>
                    </a:ext>
                  </a:extLst>
                </a:gridCol>
                <a:gridCol w="1033788">
                  <a:extLst>
                    <a:ext uri="{9D8B030D-6E8A-4147-A177-3AD203B41FA5}">
                      <a16:colId xmlns:a16="http://schemas.microsoft.com/office/drawing/2014/main" val="3954974612"/>
                    </a:ext>
                  </a:extLst>
                </a:gridCol>
                <a:gridCol w="1628148">
                  <a:extLst>
                    <a:ext uri="{9D8B030D-6E8A-4147-A177-3AD203B41FA5}">
                      <a16:colId xmlns:a16="http://schemas.microsoft.com/office/drawing/2014/main" val="2084645734"/>
                    </a:ext>
                  </a:extLst>
                </a:gridCol>
                <a:gridCol w="1724922">
                  <a:extLst>
                    <a:ext uri="{9D8B030D-6E8A-4147-A177-3AD203B41FA5}">
                      <a16:colId xmlns:a16="http://schemas.microsoft.com/office/drawing/2014/main" val="1005496783"/>
                    </a:ext>
                  </a:extLst>
                </a:gridCol>
                <a:gridCol w="1613106">
                  <a:extLst>
                    <a:ext uri="{9D8B030D-6E8A-4147-A177-3AD203B41FA5}">
                      <a16:colId xmlns:a16="http://schemas.microsoft.com/office/drawing/2014/main" val="25590156"/>
                    </a:ext>
                  </a:extLst>
                </a:gridCol>
              </a:tblGrid>
              <a:tr h="278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ssn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firstname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lastname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jobtitle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department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pay_rate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115513009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123-45-6789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Michael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Fudge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Owner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     2,724.55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273074342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958-76-7513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Wavesofgrain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Store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1,791.91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96939923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047-33-0921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Joy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Touda-World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Store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1,813.09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701991688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161-76-0353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Karfurless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Clothing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1,158.61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08670681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151-91-9536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Willie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Pas-D'course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1,116.07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57633192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189-32-2043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Enweave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Electronics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1,147.62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835366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363-47-6635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Eileen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Touda-Left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Hardware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1,155.36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414663417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528-59-6392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Itdowne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Housewares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1,143.26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31686442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056-62-8945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Frecso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Sporting Goods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1,198.86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1775635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826-09-9393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1,158.58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651081681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197-38-8981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Ginger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Sales Associate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Clothing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     19.57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682402495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882-16-5230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Woodrow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Aboate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Sales Associate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Electronics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     19.29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197211107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695-25-9623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Sonny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Dayz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Sales Associate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     19.66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595337831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716-44-7134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Delyons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Sales Associate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     20.38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38065566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760-27-6533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Windy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Sales Associate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Sporting Goods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          19.87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418686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3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What is the Relational Model? Why is it popular?</a:t>
            </a:r>
          </a:p>
          <a:p>
            <a:r>
              <a:rPr lang="en-US" sz="2400" dirty="0">
                <a:solidFill>
                  <a:srgbClr val="FEFFFF"/>
                </a:solidFill>
              </a:rPr>
              <a:t>What are the elements of the Relational Model?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 Relational model in a DBMS implementation.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Tables and Relations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Keys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Data Domains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Null and Flags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Referential Integrity</a:t>
            </a:r>
          </a:p>
        </p:txBody>
      </p:sp>
    </p:spTree>
    <p:extLst>
      <p:ext uri="{BB962C8B-B14F-4D97-AF65-F5344CB8AC3E}">
        <p14:creationId xmlns:p14="http://schemas.microsoft.com/office/powerpoint/2010/main" val="6711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16DB-5103-4F44-A1C6-5277F110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Key should be Primary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8370-8F43-4148-9CD3-606BC566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4577"/>
          </a:xfrm>
        </p:spPr>
        <p:txBody>
          <a:bodyPr/>
          <a:lstStyle/>
          <a:p>
            <a:r>
              <a:rPr lang="en-US" dirty="0"/>
              <a:t>Natural Keys are good choices. Surrogate keys are better because of how the DBMS physically stores data by primary key.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0815AD2B-6A4B-4B7A-932D-23B8781C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75040"/>
              </p:ext>
            </p:extLst>
          </p:nvPr>
        </p:nvGraphicFramePr>
        <p:xfrm>
          <a:off x="8708931" y="2955139"/>
          <a:ext cx="2613091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9751">
                  <a:extLst>
                    <a:ext uri="{9D8B030D-6E8A-4147-A177-3AD203B41FA5}">
                      <a16:colId xmlns:a16="http://schemas.microsoft.com/office/drawing/2014/main" val="3099434561"/>
                    </a:ext>
                  </a:extLst>
                </a:gridCol>
                <a:gridCol w="1303340">
                  <a:extLst>
                    <a:ext uri="{9D8B030D-6E8A-4147-A177-3AD203B41FA5}">
                      <a16:colId xmlns:a16="http://schemas.microsoft.com/office/drawing/2014/main" val="525800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user_email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user_name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4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akuss@g.com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Abby </a:t>
                      </a:r>
                      <a:r>
                        <a:rPr lang="en-US" sz="1400" dirty="0" err="1"/>
                        <a:t>Kuss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4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balott@g.com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Bett </a:t>
                      </a:r>
                      <a:r>
                        <a:rPr lang="en-US" sz="1400" dirty="0" err="1"/>
                        <a:t>Alott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189787"/>
                  </a:ext>
                </a:extLst>
              </a:tr>
              <a:tr h="260670">
                <a:tc>
                  <a:txBody>
                    <a:bodyPr/>
                    <a:lstStyle/>
                    <a:p>
                      <a:r>
                        <a:rPr lang="en-US" sz="1400" dirty="0"/>
                        <a:t>mmioff@g.com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Mary </a:t>
                      </a:r>
                      <a:r>
                        <a:rPr lang="en-US" sz="1400" dirty="0" err="1"/>
                        <a:t>Mioff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87695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C6DBC98E-D345-42F6-AC34-AA32405D4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00651"/>
              </p:ext>
            </p:extLst>
          </p:nvPr>
        </p:nvGraphicFramePr>
        <p:xfrm>
          <a:off x="4788032" y="2955139"/>
          <a:ext cx="2613091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755">
                  <a:extLst>
                    <a:ext uri="{9D8B030D-6E8A-4147-A177-3AD203B41FA5}">
                      <a16:colId xmlns:a16="http://schemas.microsoft.com/office/drawing/2014/main" val="3099434561"/>
                    </a:ext>
                  </a:extLst>
                </a:gridCol>
                <a:gridCol w="1271336">
                  <a:extLst>
                    <a:ext uri="{9D8B030D-6E8A-4147-A177-3AD203B41FA5}">
                      <a16:colId xmlns:a16="http://schemas.microsoft.com/office/drawing/2014/main" val="525800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user_email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user_name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4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akuss@g.com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Abby </a:t>
                      </a:r>
                      <a:r>
                        <a:rPr lang="en-US" sz="1400" dirty="0" err="1"/>
                        <a:t>Kuss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4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mmioff@g.com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Mary </a:t>
                      </a:r>
                      <a:r>
                        <a:rPr lang="en-US" sz="1400" dirty="0" err="1"/>
                        <a:t>Mioff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189787"/>
                  </a:ext>
                </a:extLst>
              </a:tr>
              <a:tr h="26067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87695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81D8C85-CDDA-4FE4-8004-570875C1C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163883"/>
              </p:ext>
            </p:extLst>
          </p:nvPr>
        </p:nvGraphicFramePr>
        <p:xfrm>
          <a:off x="838201" y="2955139"/>
          <a:ext cx="2642023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755">
                  <a:extLst>
                    <a:ext uri="{9D8B030D-6E8A-4147-A177-3AD203B41FA5}">
                      <a16:colId xmlns:a16="http://schemas.microsoft.com/office/drawing/2014/main" val="3099434561"/>
                    </a:ext>
                  </a:extLst>
                </a:gridCol>
                <a:gridCol w="1300268">
                  <a:extLst>
                    <a:ext uri="{9D8B030D-6E8A-4147-A177-3AD203B41FA5}">
                      <a16:colId xmlns:a16="http://schemas.microsoft.com/office/drawing/2014/main" val="525800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user_email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user_name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4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mmioff@g.com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Mary </a:t>
                      </a:r>
                      <a:r>
                        <a:rPr lang="en-US" sz="1400" dirty="0" err="1"/>
                        <a:t>Mioff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4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189787"/>
                  </a:ext>
                </a:extLst>
              </a:tr>
              <a:tr h="26067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87695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97540A97-0FF2-4935-8945-C3A4B7181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00453"/>
              </p:ext>
            </p:extLst>
          </p:nvPr>
        </p:nvGraphicFramePr>
        <p:xfrm>
          <a:off x="838200" y="5285131"/>
          <a:ext cx="2642023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755">
                  <a:extLst>
                    <a:ext uri="{9D8B030D-6E8A-4147-A177-3AD203B41FA5}">
                      <a16:colId xmlns:a16="http://schemas.microsoft.com/office/drawing/2014/main" val="3099434561"/>
                    </a:ext>
                  </a:extLst>
                </a:gridCol>
                <a:gridCol w="1300268">
                  <a:extLst>
                    <a:ext uri="{9D8B030D-6E8A-4147-A177-3AD203B41FA5}">
                      <a16:colId xmlns:a16="http://schemas.microsoft.com/office/drawing/2014/main" val="525800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user</a:t>
                      </a:r>
                      <a:r>
                        <a:rPr lang="en-US" sz="1600" dirty="0" err="1"/>
                        <a:t>_</a:t>
                      </a:r>
                      <a:r>
                        <a:rPr lang="en-US" sz="1600" u="sng" dirty="0" err="1"/>
                        <a:t>id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user_name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4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Mary </a:t>
                      </a:r>
                      <a:r>
                        <a:rPr lang="en-US" sz="1400" dirty="0" err="1"/>
                        <a:t>Mioff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4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189787"/>
                  </a:ext>
                </a:extLst>
              </a:tr>
              <a:tr h="26067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87695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49C8C2B-D6D0-4862-8B5A-AB3EB82C2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298"/>
              </p:ext>
            </p:extLst>
          </p:nvPr>
        </p:nvGraphicFramePr>
        <p:xfrm>
          <a:off x="4788032" y="5285131"/>
          <a:ext cx="2642023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755">
                  <a:extLst>
                    <a:ext uri="{9D8B030D-6E8A-4147-A177-3AD203B41FA5}">
                      <a16:colId xmlns:a16="http://schemas.microsoft.com/office/drawing/2014/main" val="3099434561"/>
                    </a:ext>
                  </a:extLst>
                </a:gridCol>
                <a:gridCol w="1300268">
                  <a:extLst>
                    <a:ext uri="{9D8B030D-6E8A-4147-A177-3AD203B41FA5}">
                      <a16:colId xmlns:a16="http://schemas.microsoft.com/office/drawing/2014/main" val="525800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user_id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user_name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4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Mary </a:t>
                      </a:r>
                      <a:r>
                        <a:rPr lang="en-US" sz="1400" dirty="0" err="1"/>
                        <a:t>Mioff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4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Abby </a:t>
                      </a:r>
                      <a:r>
                        <a:rPr lang="en-US" sz="1400" dirty="0" err="1"/>
                        <a:t>Kuss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189787"/>
                  </a:ext>
                </a:extLst>
              </a:tr>
              <a:tr h="26067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87695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FCE12BB4-C267-4C5B-9607-0A4683B98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89835"/>
              </p:ext>
            </p:extLst>
          </p:nvPr>
        </p:nvGraphicFramePr>
        <p:xfrm>
          <a:off x="8805422" y="5285131"/>
          <a:ext cx="2642023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755">
                  <a:extLst>
                    <a:ext uri="{9D8B030D-6E8A-4147-A177-3AD203B41FA5}">
                      <a16:colId xmlns:a16="http://schemas.microsoft.com/office/drawing/2014/main" val="3099434561"/>
                    </a:ext>
                  </a:extLst>
                </a:gridCol>
                <a:gridCol w="1300268">
                  <a:extLst>
                    <a:ext uri="{9D8B030D-6E8A-4147-A177-3AD203B41FA5}">
                      <a16:colId xmlns:a16="http://schemas.microsoft.com/office/drawing/2014/main" val="525800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user_id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user_name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4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Mary </a:t>
                      </a:r>
                      <a:r>
                        <a:rPr lang="en-US" sz="1400" dirty="0" err="1"/>
                        <a:t>Mioff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4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Abby </a:t>
                      </a:r>
                      <a:r>
                        <a:rPr lang="en-US" sz="1400" dirty="0" err="1"/>
                        <a:t>Kuss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189787"/>
                  </a:ext>
                </a:extLst>
              </a:tr>
              <a:tr h="26067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Bett </a:t>
                      </a:r>
                      <a:r>
                        <a:rPr lang="en-US" sz="1400" dirty="0" err="1"/>
                        <a:t>Alott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87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17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Surrogate Key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42877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</a:t>
            </a:r>
            <a:r>
              <a:rPr lang="en-US" dirty="0" err="1"/>
              <a:t>Adminer</a:t>
            </a:r>
            <a:r>
              <a:rPr lang="en-US" dirty="0"/>
              <a:t> web application.</a:t>
            </a:r>
          </a:p>
          <a:p>
            <a:r>
              <a:rPr lang="en-US" dirty="0"/>
              <a:t>Let’s alter the </a:t>
            </a:r>
            <a:r>
              <a:rPr lang="en-US" b="1" dirty="0"/>
              <a:t>course</a:t>
            </a:r>
            <a:r>
              <a:rPr lang="en-US" dirty="0"/>
              <a:t> table in the </a:t>
            </a:r>
            <a:r>
              <a:rPr lang="en-US" b="1" dirty="0" err="1"/>
              <a:t>tinyu</a:t>
            </a:r>
            <a:r>
              <a:rPr lang="en-US" dirty="0"/>
              <a:t> database</a:t>
            </a:r>
          </a:p>
          <a:p>
            <a:r>
              <a:rPr lang="en-US" dirty="0"/>
              <a:t>Add an id column as a surrogate key.</a:t>
            </a:r>
          </a:p>
          <a:p>
            <a:r>
              <a:rPr lang="en-US" dirty="0"/>
              <a:t>Add a course to the table.</a:t>
            </a:r>
          </a:p>
          <a:p>
            <a:r>
              <a:rPr lang="en-US" dirty="0"/>
              <a:t>Alter the table and set the primary key to the surrogate key.</a:t>
            </a:r>
          </a:p>
          <a:p>
            <a:r>
              <a:rPr lang="en-US" dirty="0"/>
              <a:t>Add the same course, and there’s no problem. We will fix this later in the demo.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0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B0727-2FFF-4020-891A-5451CB1D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08" y="1031296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Domains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381131-23C3-469E-87B8-0C01BFD9F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76584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31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2A7094-C8A7-4F73-9EE4-707B6CD22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7A20A5-4740-4727-B8EB-ED7B010F3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74ECC7-AC36-4BB5-9083-4F9835B102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6487C6-2648-4E67-B63B-843752AFE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1229FC-8955-4463-9C04-B04FC9979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035138-9CB3-4CBA-8981-45543A501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13F9-4E40-49C9-90E7-FA5DCB73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Domain: Data Types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41BF71DD-53CF-45E7-A832-3D53C89BC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386925"/>
              </p:ext>
            </p:extLst>
          </p:nvPr>
        </p:nvGraphicFramePr>
        <p:xfrm>
          <a:off x="838199" y="1825625"/>
          <a:ext cx="9579015" cy="3915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01">
                  <a:extLst>
                    <a:ext uri="{9D8B030D-6E8A-4147-A177-3AD203B41FA5}">
                      <a16:colId xmlns:a16="http://schemas.microsoft.com/office/drawing/2014/main" val="1267387767"/>
                    </a:ext>
                  </a:extLst>
                </a:gridCol>
                <a:gridCol w="5436536">
                  <a:extLst>
                    <a:ext uri="{9D8B030D-6E8A-4147-A177-3AD203B41FA5}">
                      <a16:colId xmlns:a16="http://schemas.microsoft.com/office/drawing/2014/main" val="2697453470"/>
                    </a:ext>
                  </a:extLst>
                </a:gridCol>
                <a:gridCol w="2474678">
                  <a:extLst>
                    <a:ext uri="{9D8B030D-6E8A-4147-A177-3AD203B41FA5}">
                      <a16:colId xmlns:a16="http://schemas.microsoft.com/office/drawing/2014/main" val="2975294820"/>
                    </a:ext>
                  </a:extLst>
                </a:gridCol>
              </a:tblGrid>
              <a:tr h="435046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storing data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41471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values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-100, 42, 0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93605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encoded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34.90, 12903.4827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91230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Floating point numbers. Mantissa and 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6.02e23 1.00e3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0225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length characters of the same size.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“NY”, “PA”, “NJ”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92563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Varying length characters of a maximum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“Mike”, “Michael”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10978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2020-12-25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511648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8:15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464386"/>
                  </a:ext>
                </a:extLst>
              </a:tr>
              <a:tr h="435046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Dates and times together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2020-01-01 11:59AM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32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81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E2FE29-1120-4FE4-9FDA-311CBA66F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926649"/>
            <a:ext cx="4415290" cy="5066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E3671-0C43-4D05-A267-3400AD09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758184"/>
            <a:ext cx="2139190" cy="2373963"/>
            <a:chOff x="723679" y="3758184"/>
            <a:chExt cx="2139190" cy="2373963"/>
          </a:xfrm>
        </p:grpSpPr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284BA9C-01AC-48B3-8010-804869A0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051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3E232F3A-24DA-47FC-A6E7-8347EA07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630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2B7D041A-D364-4BF2-9F8A-0294D0918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209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1CB5A6AE-FC55-4655-AE45-5E9A3F32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8894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500BEBAD-632B-4E00-AD16-C6A03CD1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472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9BEDA70-8722-46C0-A1EB-8CDFEE592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17111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2">
              <a:extLst>
                <a:ext uri="{FF2B5EF4-FFF2-40B4-BE49-F238E27FC236}">
                  <a16:creationId xmlns:a16="http://schemas.microsoft.com/office/drawing/2014/main" id="{3979BE25-E2B2-4CF8-85A1-65AD3E0CF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749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2C9FF4D0-2F5C-4E54-AC5A-58A6169BA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284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4E4ABC-1B44-4E4D-9065-F67D887D7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75948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2">
              <a:extLst>
                <a:ext uri="{FF2B5EF4-FFF2-40B4-BE49-F238E27FC236}">
                  <a16:creationId xmlns:a16="http://schemas.microsoft.com/office/drawing/2014/main" id="{FDDFF3EB-39A2-4D3F-AD9F-0CF4409EA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8962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DB732EBE-ED01-4374-8D0C-8AF6E5A5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4333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2">
              <a:extLst>
                <a:ext uri="{FF2B5EF4-FFF2-40B4-BE49-F238E27FC236}">
                  <a16:creationId xmlns:a16="http://schemas.microsoft.com/office/drawing/2014/main" id="{D22DDEF5-6AF3-4D7C-BC62-4409D396B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269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C376CD22-707A-45BF-B1E0-3F62124A5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743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77D3C970-47FF-4506-B61A-DCAA63289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65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3D0163D1-030C-49AE-83F7-8B6F17D3F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18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68397BEB-F2C5-49D6-8F17-BC81796A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C1B7012-AA7A-4E78-965E-ABD7EC337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ADA7F354-F3A6-49A0-AF9C-EC69C2A31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2531391-74CB-4FBD-97B7-D73D91C44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3CD46824-FF3A-460F-8F13-1B2A420A1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15EE979E-5456-4D5F-83BF-158EB8B24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5123B19-3717-4BC1-B7CE-C6727099C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25F3BA9E-DEA1-4368-A4BE-FB9C9C3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0EFD15C2-3CE6-43C9-AA85-2000C0A6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173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A7D19408-5ACA-46A3-8FC7-0A2B511B2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C39A546E-F35B-4AF5-9F7E-F7CC78DD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4C051F4E-E13F-4468-BCAB-379380355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99A94C11-96BF-4E23-9B0F-CCCF0E690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2C253E13-7D4F-4651-B26F-C9A398426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6C607944-C3DA-49D0-B76C-ECF13B2E8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A044E8D2-BE36-4B3B-BF61-A4ED4D637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08C4C63A-4388-4C37-9D9C-5C1F9925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14866A3A-FA92-4434-98E9-418FEC9B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F97CA9B-731E-47BF-B724-E6CD2C91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B9B7DB1A-1165-4D7C-95DC-D710F20E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737B22B9-9D11-4F36-9B12-FB41FBA4E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2">
              <a:extLst>
                <a:ext uri="{FF2B5EF4-FFF2-40B4-BE49-F238E27FC236}">
                  <a16:creationId xmlns:a16="http://schemas.microsoft.com/office/drawing/2014/main" id="{FBCEABA9-0D42-4E75-BBFB-8374262E8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66428691-A429-4D5E-AE96-E43B6F0E2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5BCC330F-9915-4B86-97E9-BA49CBFEC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9A1A7FCA-8137-4FF0-9940-FB481BFD2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3A9167A0-5576-4F2F-B5FE-431186597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50BFD9-8535-40DB-AF0D-7100A351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965" y="1321743"/>
            <a:ext cx="3787482" cy="427789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Logical Domain: Data Integrity Constraints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3F107F-9294-4679-B247-91D8556A6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20F93971-D547-4C36-A076-D57249994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012A36A9-DFAE-4F57-9711-172E65EDA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8B6B96C8-D832-4071-A5D2-1F11CBF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0FF1DEB5-31F1-464D-BDB3-EFE620642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96B80410-DC2C-4DFC-B52E-CC5E6788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9CE51CA3-95B8-44B4-B784-CE35A844D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FA1EB8B0-6221-4A35-A5F2-46E9A78CB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FDA530E1-5E88-4861-8642-F5B6A715B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854D2927-5C3A-424C-B30D-6048719C8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B9A782D-CE07-499E-81BB-3F6D2E7EF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BDEBE12E-1915-4596-A0A7-9C61CAF8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4FBDEF84-1447-47C6-998D-A35B78E0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9294AE7-159F-4D33-80B8-A48061DF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693" y="1188719"/>
            <a:ext cx="5561320" cy="4804465"/>
          </a:xfrm>
        </p:spPr>
        <p:txBody>
          <a:bodyPr anchor="ctr">
            <a:normAutofit/>
          </a:bodyPr>
          <a:lstStyle/>
          <a:p>
            <a:r>
              <a:rPr lang="en-US" b="1" dirty="0"/>
              <a:t>Unique Constraint </a:t>
            </a:r>
            <a:r>
              <a:rPr lang="en-US" dirty="0"/>
              <a:t>– functions like a primary key constraint but does not affect the physical order of the data in the table.</a:t>
            </a:r>
          </a:p>
          <a:p>
            <a:r>
              <a:rPr lang="en-US" b="1" dirty="0"/>
              <a:t>Check Constraint </a:t>
            </a:r>
            <a:r>
              <a:rPr lang="en-US" dirty="0"/>
              <a:t>– an expression which must be true prior to data being written to the database.</a:t>
            </a:r>
          </a:p>
          <a:p>
            <a:r>
              <a:rPr lang="en-US" b="1" dirty="0"/>
              <a:t>Default Value Constraint </a:t>
            </a:r>
            <a:r>
              <a:rPr lang="en-US" dirty="0"/>
              <a:t>– a value used for a data attribute when one is not specified.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0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Data Domain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428777" cy="45480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use the </a:t>
            </a:r>
            <a:r>
              <a:rPr lang="en-US" dirty="0" err="1"/>
              <a:t>Adminer</a:t>
            </a:r>
            <a:r>
              <a:rPr lang="en-US" dirty="0"/>
              <a:t> web application.</a:t>
            </a:r>
          </a:p>
          <a:p>
            <a:r>
              <a:rPr lang="en-US" dirty="0"/>
              <a:t>Let’s alter the </a:t>
            </a:r>
            <a:r>
              <a:rPr lang="en-US" b="1" dirty="0"/>
              <a:t>course</a:t>
            </a:r>
            <a:r>
              <a:rPr lang="en-US" dirty="0"/>
              <a:t> table in the </a:t>
            </a:r>
            <a:r>
              <a:rPr lang="en-US" b="1" dirty="0" err="1"/>
              <a:t>tinyu</a:t>
            </a:r>
            <a:r>
              <a:rPr lang="en-US" dirty="0"/>
              <a:t> database.</a:t>
            </a:r>
          </a:p>
          <a:p>
            <a:r>
              <a:rPr lang="en-US" dirty="0"/>
              <a:t>Add </a:t>
            </a:r>
            <a:r>
              <a:rPr lang="en-US" dirty="0" err="1"/>
              <a:t>add</a:t>
            </a:r>
            <a:r>
              <a:rPr lang="en-US" dirty="0"/>
              <a:t> </a:t>
            </a:r>
            <a:r>
              <a:rPr lang="en-US" b="1" dirty="0" err="1"/>
              <a:t>course_title</a:t>
            </a:r>
            <a:r>
              <a:rPr lang="en-US" b="1" dirty="0"/>
              <a:t>, </a:t>
            </a:r>
            <a:r>
              <a:rPr lang="en-US" b="1" dirty="0" err="1"/>
              <a:t>course_college</a:t>
            </a:r>
            <a:r>
              <a:rPr lang="en-US" dirty="0"/>
              <a:t> and </a:t>
            </a:r>
            <a:r>
              <a:rPr lang="en-US" b="1" dirty="0" err="1"/>
              <a:t>course_credits</a:t>
            </a:r>
            <a:r>
              <a:rPr lang="en-US" dirty="0"/>
              <a:t> columns.</a:t>
            </a:r>
          </a:p>
          <a:p>
            <a:r>
              <a:rPr lang="en-US" dirty="0"/>
              <a:t>Add a unique constraint on the </a:t>
            </a:r>
            <a:r>
              <a:rPr lang="en-US" b="1" dirty="0" err="1"/>
              <a:t>course_code</a:t>
            </a:r>
            <a:r>
              <a:rPr lang="en-US" b="1" dirty="0"/>
              <a:t> </a:t>
            </a:r>
            <a:r>
              <a:rPr lang="en-US" dirty="0"/>
              <a:t>column.</a:t>
            </a:r>
          </a:p>
          <a:p>
            <a:r>
              <a:rPr lang="en-US" dirty="0"/>
              <a:t>Add a default constraint on the </a:t>
            </a:r>
            <a:r>
              <a:rPr lang="en-US" b="1" dirty="0" err="1"/>
              <a:t>course_credits</a:t>
            </a:r>
            <a:r>
              <a:rPr lang="en-US" b="1" dirty="0"/>
              <a:t> </a:t>
            </a:r>
            <a:r>
              <a:rPr lang="en-US" dirty="0"/>
              <a:t>column to </a:t>
            </a:r>
            <a:r>
              <a:rPr lang="en-US" b="1" dirty="0"/>
              <a:t>3</a:t>
            </a:r>
            <a:r>
              <a:rPr lang="en-US" dirty="0"/>
              <a:t>.</a:t>
            </a:r>
          </a:p>
          <a:p>
            <a:r>
              <a:rPr lang="en-US" dirty="0"/>
              <a:t>Add a check constraint where the </a:t>
            </a:r>
            <a:r>
              <a:rPr lang="en-US" b="1" dirty="0"/>
              <a:t>course credits </a:t>
            </a:r>
            <a:r>
              <a:rPr lang="en-US" dirty="0"/>
              <a:t> must be &gt;=0 and &lt;=6</a:t>
            </a:r>
          </a:p>
          <a:p>
            <a:r>
              <a:rPr lang="en-US" dirty="0"/>
              <a:t>Test out the constraints.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10" y="44468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5170383"/>
            <a:ext cx="8729605" cy="168761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data type of the </a:t>
            </a:r>
            <a:r>
              <a:rPr lang="en-US" sz="3200" b="1" dirty="0" err="1"/>
              <a:t>pay_rate</a:t>
            </a:r>
            <a:r>
              <a:rPr lang="en-US" sz="3200" b="1" dirty="0"/>
              <a:t> </a:t>
            </a:r>
            <a:r>
              <a:rPr lang="en-US" sz="3200" dirty="0"/>
              <a:t>column?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00AFF8-D8B9-41D1-8E4B-B0B416CA8B11}"/>
              </a:ext>
            </a:extLst>
          </p:cNvPr>
          <p:cNvGraphicFramePr>
            <a:graphicFrameLocks noGrp="1"/>
          </p:cNvGraphicFramePr>
          <p:nvPr/>
        </p:nvGraphicFramePr>
        <p:xfrm>
          <a:off x="508711" y="2102857"/>
          <a:ext cx="8093519" cy="306752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35847">
                  <a:extLst>
                    <a:ext uri="{9D8B030D-6E8A-4147-A177-3AD203B41FA5}">
                      <a16:colId xmlns:a16="http://schemas.microsoft.com/office/drawing/2014/main" val="4097349756"/>
                    </a:ext>
                  </a:extLst>
                </a:gridCol>
                <a:gridCol w="1091573">
                  <a:extLst>
                    <a:ext uri="{9D8B030D-6E8A-4147-A177-3AD203B41FA5}">
                      <a16:colId xmlns:a16="http://schemas.microsoft.com/office/drawing/2014/main" val="2979737586"/>
                    </a:ext>
                  </a:extLst>
                </a:gridCol>
                <a:gridCol w="766135">
                  <a:extLst>
                    <a:ext uri="{9D8B030D-6E8A-4147-A177-3AD203B41FA5}">
                      <a16:colId xmlns:a16="http://schemas.microsoft.com/office/drawing/2014/main" val="1431645475"/>
                    </a:ext>
                  </a:extLst>
                </a:gridCol>
                <a:gridCol w="1033788">
                  <a:extLst>
                    <a:ext uri="{9D8B030D-6E8A-4147-A177-3AD203B41FA5}">
                      <a16:colId xmlns:a16="http://schemas.microsoft.com/office/drawing/2014/main" val="3954974612"/>
                    </a:ext>
                  </a:extLst>
                </a:gridCol>
                <a:gridCol w="1628148">
                  <a:extLst>
                    <a:ext uri="{9D8B030D-6E8A-4147-A177-3AD203B41FA5}">
                      <a16:colId xmlns:a16="http://schemas.microsoft.com/office/drawing/2014/main" val="2084645734"/>
                    </a:ext>
                  </a:extLst>
                </a:gridCol>
                <a:gridCol w="1724922">
                  <a:extLst>
                    <a:ext uri="{9D8B030D-6E8A-4147-A177-3AD203B41FA5}">
                      <a16:colId xmlns:a16="http://schemas.microsoft.com/office/drawing/2014/main" val="1005496783"/>
                    </a:ext>
                  </a:extLst>
                </a:gridCol>
                <a:gridCol w="1613106">
                  <a:extLst>
                    <a:ext uri="{9D8B030D-6E8A-4147-A177-3AD203B41FA5}">
                      <a16:colId xmlns:a16="http://schemas.microsoft.com/office/drawing/2014/main" val="25590156"/>
                    </a:ext>
                  </a:extLst>
                </a:gridCol>
              </a:tblGrid>
              <a:tr h="278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ssn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firstname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lastname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jobtitle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department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pay_rate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115513009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123-45-6789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Michael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Fudge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Owner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     2,724.55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273074342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958-76-7513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Wavesofgrain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Store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1,791.91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96939923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047-33-0921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Joy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Touda-World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Store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1,813.09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701991688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161-76-0353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Karfurless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Clothing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1,158.61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08670681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151-91-9536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Willie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Pas-D'course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1,116.07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57633192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189-32-2043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Enweave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Electronics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1,147.62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835366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363-47-6635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Eileen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Touda-Left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Hardware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1,155.36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414663417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528-59-6392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Itdowne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Housewares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1,143.26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31686442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056-62-8945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Frecso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Department Manager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Sporting Goods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1,198.86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1775635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826-09-9393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Idation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     1,158.58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65108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519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10" y="44468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5170383"/>
            <a:ext cx="8729605" cy="168761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Which constraint should be used on the natural key, </a:t>
            </a:r>
            <a:r>
              <a:rPr lang="en-US" sz="3200" b="1" dirty="0" err="1"/>
              <a:t>ssn</a:t>
            </a:r>
            <a:r>
              <a:rPr lang="en-US" sz="3200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00AFF8-D8B9-41D1-8E4B-B0B416CA8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06353"/>
              </p:ext>
            </p:extLst>
          </p:nvPr>
        </p:nvGraphicFramePr>
        <p:xfrm>
          <a:off x="508711" y="2102857"/>
          <a:ext cx="8093519" cy="306752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35847">
                  <a:extLst>
                    <a:ext uri="{9D8B030D-6E8A-4147-A177-3AD203B41FA5}">
                      <a16:colId xmlns:a16="http://schemas.microsoft.com/office/drawing/2014/main" val="4097349756"/>
                    </a:ext>
                  </a:extLst>
                </a:gridCol>
                <a:gridCol w="1091573">
                  <a:extLst>
                    <a:ext uri="{9D8B030D-6E8A-4147-A177-3AD203B41FA5}">
                      <a16:colId xmlns:a16="http://schemas.microsoft.com/office/drawing/2014/main" val="2979737586"/>
                    </a:ext>
                  </a:extLst>
                </a:gridCol>
                <a:gridCol w="766135">
                  <a:extLst>
                    <a:ext uri="{9D8B030D-6E8A-4147-A177-3AD203B41FA5}">
                      <a16:colId xmlns:a16="http://schemas.microsoft.com/office/drawing/2014/main" val="1431645475"/>
                    </a:ext>
                  </a:extLst>
                </a:gridCol>
                <a:gridCol w="1033788">
                  <a:extLst>
                    <a:ext uri="{9D8B030D-6E8A-4147-A177-3AD203B41FA5}">
                      <a16:colId xmlns:a16="http://schemas.microsoft.com/office/drawing/2014/main" val="3954974612"/>
                    </a:ext>
                  </a:extLst>
                </a:gridCol>
                <a:gridCol w="1628148">
                  <a:extLst>
                    <a:ext uri="{9D8B030D-6E8A-4147-A177-3AD203B41FA5}">
                      <a16:colId xmlns:a16="http://schemas.microsoft.com/office/drawing/2014/main" val="2084645734"/>
                    </a:ext>
                  </a:extLst>
                </a:gridCol>
                <a:gridCol w="1724922">
                  <a:extLst>
                    <a:ext uri="{9D8B030D-6E8A-4147-A177-3AD203B41FA5}">
                      <a16:colId xmlns:a16="http://schemas.microsoft.com/office/drawing/2014/main" val="1005496783"/>
                    </a:ext>
                  </a:extLst>
                </a:gridCol>
                <a:gridCol w="1613106">
                  <a:extLst>
                    <a:ext uri="{9D8B030D-6E8A-4147-A177-3AD203B41FA5}">
                      <a16:colId xmlns:a16="http://schemas.microsoft.com/office/drawing/2014/main" val="25590156"/>
                    </a:ext>
                  </a:extLst>
                </a:gridCol>
              </a:tblGrid>
              <a:tr h="278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ssn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firstname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lastname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jobtitle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department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pay_rate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115513009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123-45-6789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Michael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Fudge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Owner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     2,724.55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273074342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958-76-7513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Wavesofgrain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Store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1,791.91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96939923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047-33-0921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Joy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Touda-World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Store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1,813.09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701991688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161-76-0353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Karfurless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Clothing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1,158.61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08670681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151-91-9536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Willie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Pas-D'course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1,116.07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57633192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189-32-2043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Enweave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Electronics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1,147.62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835366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363-47-6635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Eileen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Touda-Left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Hardware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1,155.36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414663417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528-59-6392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Itdowne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Housewares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1,143.26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31686442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056-62-8945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Frecso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Department Manager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Sporting Goods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1,198.86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1775635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826-09-9393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Idation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     1,158.58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65108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8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10" y="44468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5170383"/>
            <a:ext cx="8729605" cy="168761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data type of the </a:t>
            </a:r>
            <a:r>
              <a:rPr lang="en-US" sz="3200" b="1" dirty="0" err="1"/>
              <a:t>ssn</a:t>
            </a:r>
            <a:r>
              <a:rPr lang="en-US" sz="3200" dirty="0"/>
              <a:t> column?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00AFF8-D8B9-41D1-8E4B-B0B416CA8B11}"/>
              </a:ext>
            </a:extLst>
          </p:cNvPr>
          <p:cNvGraphicFramePr>
            <a:graphicFrameLocks noGrp="1"/>
          </p:cNvGraphicFramePr>
          <p:nvPr/>
        </p:nvGraphicFramePr>
        <p:xfrm>
          <a:off x="508711" y="2102857"/>
          <a:ext cx="8093519" cy="306752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35847">
                  <a:extLst>
                    <a:ext uri="{9D8B030D-6E8A-4147-A177-3AD203B41FA5}">
                      <a16:colId xmlns:a16="http://schemas.microsoft.com/office/drawing/2014/main" val="4097349756"/>
                    </a:ext>
                  </a:extLst>
                </a:gridCol>
                <a:gridCol w="1091573">
                  <a:extLst>
                    <a:ext uri="{9D8B030D-6E8A-4147-A177-3AD203B41FA5}">
                      <a16:colId xmlns:a16="http://schemas.microsoft.com/office/drawing/2014/main" val="2979737586"/>
                    </a:ext>
                  </a:extLst>
                </a:gridCol>
                <a:gridCol w="766135">
                  <a:extLst>
                    <a:ext uri="{9D8B030D-6E8A-4147-A177-3AD203B41FA5}">
                      <a16:colId xmlns:a16="http://schemas.microsoft.com/office/drawing/2014/main" val="1431645475"/>
                    </a:ext>
                  </a:extLst>
                </a:gridCol>
                <a:gridCol w="1033788">
                  <a:extLst>
                    <a:ext uri="{9D8B030D-6E8A-4147-A177-3AD203B41FA5}">
                      <a16:colId xmlns:a16="http://schemas.microsoft.com/office/drawing/2014/main" val="3954974612"/>
                    </a:ext>
                  </a:extLst>
                </a:gridCol>
                <a:gridCol w="1628148">
                  <a:extLst>
                    <a:ext uri="{9D8B030D-6E8A-4147-A177-3AD203B41FA5}">
                      <a16:colId xmlns:a16="http://schemas.microsoft.com/office/drawing/2014/main" val="2084645734"/>
                    </a:ext>
                  </a:extLst>
                </a:gridCol>
                <a:gridCol w="1724922">
                  <a:extLst>
                    <a:ext uri="{9D8B030D-6E8A-4147-A177-3AD203B41FA5}">
                      <a16:colId xmlns:a16="http://schemas.microsoft.com/office/drawing/2014/main" val="1005496783"/>
                    </a:ext>
                  </a:extLst>
                </a:gridCol>
                <a:gridCol w="1613106">
                  <a:extLst>
                    <a:ext uri="{9D8B030D-6E8A-4147-A177-3AD203B41FA5}">
                      <a16:colId xmlns:a16="http://schemas.microsoft.com/office/drawing/2014/main" val="25590156"/>
                    </a:ext>
                  </a:extLst>
                </a:gridCol>
              </a:tblGrid>
              <a:tr h="278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ssn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firstname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lastname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jobtitle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department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pay_rate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115513009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123-45-6789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Michael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Fudge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Owner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     2,724.55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273074342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958-76-7513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Wavesofgrain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Store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1,791.91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96939923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047-33-0921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Joy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Touda-World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Store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1,813.09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701991688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161-76-0353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Karfurless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Clothing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1,158.61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08670681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151-91-9536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Willie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Pas-D'course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1,116.07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57633192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189-32-2043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Enweave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Electronics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1,147.62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835366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363-47-6635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Eileen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Touda-Left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Hardware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1,155.36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414663417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528-59-6392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Itdowne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Housewares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1,143.26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31686442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056-62-8945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Frecso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Department Manager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Sporting Goods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1,198.86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1775635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826-09-9393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Idation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     1,158.58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65108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472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10" y="44468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5170383"/>
            <a:ext cx="8729605" cy="168761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Which constraint should be used so that no </a:t>
            </a:r>
            <a:r>
              <a:rPr lang="en-US" sz="3200" b="1" dirty="0" err="1"/>
              <a:t>pay_rate</a:t>
            </a:r>
            <a:r>
              <a:rPr lang="en-US" sz="3200" b="1" dirty="0"/>
              <a:t> </a:t>
            </a:r>
            <a:r>
              <a:rPr lang="en-US" sz="3200" dirty="0"/>
              <a:t>values are less than 0?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00AFF8-D8B9-41D1-8E4B-B0B416CA8B11}"/>
              </a:ext>
            </a:extLst>
          </p:cNvPr>
          <p:cNvGraphicFramePr>
            <a:graphicFrameLocks noGrp="1"/>
          </p:cNvGraphicFramePr>
          <p:nvPr/>
        </p:nvGraphicFramePr>
        <p:xfrm>
          <a:off x="508711" y="2102857"/>
          <a:ext cx="8093519" cy="306752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35847">
                  <a:extLst>
                    <a:ext uri="{9D8B030D-6E8A-4147-A177-3AD203B41FA5}">
                      <a16:colId xmlns:a16="http://schemas.microsoft.com/office/drawing/2014/main" val="4097349756"/>
                    </a:ext>
                  </a:extLst>
                </a:gridCol>
                <a:gridCol w="1091573">
                  <a:extLst>
                    <a:ext uri="{9D8B030D-6E8A-4147-A177-3AD203B41FA5}">
                      <a16:colId xmlns:a16="http://schemas.microsoft.com/office/drawing/2014/main" val="2979737586"/>
                    </a:ext>
                  </a:extLst>
                </a:gridCol>
                <a:gridCol w="766135">
                  <a:extLst>
                    <a:ext uri="{9D8B030D-6E8A-4147-A177-3AD203B41FA5}">
                      <a16:colId xmlns:a16="http://schemas.microsoft.com/office/drawing/2014/main" val="1431645475"/>
                    </a:ext>
                  </a:extLst>
                </a:gridCol>
                <a:gridCol w="1033788">
                  <a:extLst>
                    <a:ext uri="{9D8B030D-6E8A-4147-A177-3AD203B41FA5}">
                      <a16:colId xmlns:a16="http://schemas.microsoft.com/office/drawing/2014/main" val="3954974612"/>
                    </a:ext>
                  </a:extLst>
                </a:gridCol>
                <a:gridCol w="1628148">
                  <a:extLst>
                    <a:ext uri="{9D8B030D-6E8A-4147-A177-3AD203B41FA5}">
                      <a16:colId xmlns:a16="http://schemas.microsoft.com/office/drawing/2014/main" val="2084645734"/>
                    </a:ext>
                  </a:extLst>
                </a:gridCol>
                <a:gridCol w="1724922">
                  <a:extLst>
                    <a:ext uri="{9D8B030D-6E8A-4147-A177-3AD203B41FA5}">
                      <a16:colId xmlns:a16="http://schemas.microsoft.com/office/drawing/2014/main" val="1005496783"/>
                    </a:ext>
                  </a:extLst>
                </a:gridCol>
                <a:gridCol w="1613106">
                  <a:extLst>
                    <a:ext uri="{9D8B030D-6E8A-4147-A177-3AD203B41FA5}">
                      <a16:colId xmlns:a16="http://schemas.microsoft.com/office/drawing/2014/main" val="25590156"/>
                    </a:ext>
                  </a:extLst>
                </a:gridCol>
              </a:tblGrid>
              <a:tr h="278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ssn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firstname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lastname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jobtitle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department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pay_rate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115513009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123-45-6789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Michael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Fudge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Owner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     2,724.55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273074342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958-76-7513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Wavesofgrain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Store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1,791.91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96939923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047-33-0921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Joy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Touda-World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Store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1,813.09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701991688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161-76-0353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Karfurless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Clothing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1,158.61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08670681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151-91-9536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Willie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Pas-D'course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Customer 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1,116.07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57633192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189-32-2043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Enweave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Electronics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1,147.62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835366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363-47-6635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Eileen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Touda-Left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Hardware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1,155.36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414663417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528-59-6392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Itdowne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Housewares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1,143.26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2316864424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056-62-8945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Frecso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Department Manager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Sporting Goods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   1,198.86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317756356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826-09-9393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Idation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 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     1,158.58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2" marR="7592" marT="7592" marB="0" anchor="b"/>
                </a:tc>
                <a:extLst>
                  <a:ext uri="{0D108BD9-81ED-4DB2-BD59-A6C34878D82A}">
                    <a16:rowId xmlns:a16="http://schemas.microsoft.com/office/drawing/2014/main" val="165108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18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7FDF-53A0-4DD7-9353-C72748CC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52" y="365125"/>
            <a:ext cx="9554548" cy="1325563"/>
          </a:xfrm>
        </p:spPr>
        <p:txBody>
          <a:bodyPr/>
          <a:lstStyle/>
          <a:p>
            <a:r>
              <a:rPr lang="en-US" dirty="0"/>
              <a:t>Recall: Popular Implementation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DA7D61-BC12-4878-93F1-F4F36F914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247051"/>
              </p:ext>
            </p:extLst>
          </p:nvPr>
        </p:nvGraphicFramePr>
        <p:xfrm>
          <a:off x="1430845" y="1586268"/>
          <a:ext cx="9554547" cy="4604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455">
                  <a:extLst>
                    <a:ext uri="{9D8B030D-6E8A-4147-A177-3AD203B41FA5}">
                      <a16:colId xmlns:a16="http://schemas.microsoft.com/office/drawing/2014/main" val="3435139139"/>
                    </a:ext>
                  </a:extLst>
                </a:gridCol>
                <a:gridCol w="5086903">
                  <a:extLst>
                    <a:ext uri="{9D8B030D-6E8A-4147-A177-3AD203B41FA5}">
                      <a16:colId xmlns:a16="http://schemas.microsoft.com/office/drawing/2014/main" val="799166196"/>
                    </a:ext>
                  </a:extLst>
                </a:gridCol>
                <a:gridCol w="3185189">
                  <a:extLst>
                    <a:ext uri="{9D8B030D-6E8A-4147-A177-3AD203B41FA5}">
                      <a16:colId xmlns:a16="http://schemas.microsoft.com/office/drawing/2014/main" val="3483809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	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 Cases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036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Relational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are stored in structured tables of rows with metadata defining the columns. Metadata defines how data in tables connect to one another.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Business Applications, Multi-Use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172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Key-Value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are stored under a key. Information can be retrieved by key. Little to no metadata.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Caching, Session Management, Real-Time Data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91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Document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Structured metadata is stored with data in a document. Like documents are stored in collections.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Content management, Master Data, Search Engines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1963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Graph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are structured into nodes, edges and labels. Permits for complex relationships among data.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Hierarchical Data, Networked Data, Social Networks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451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Column-Oriented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Tabular data structure with data in columns and metadata in the row, a computationally efficient structure for data analytics.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Internet of Things Data, Data Analytics, Data Warehousing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82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Timeseries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Tabular data structure in time-order. Data are immutable and support high-volume writes.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Internet of Things, Time-oriented analysis and forecasting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285358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6F6785-AF1E-47E0-8244-9A5617D5BE8B}"/>
              </a:ext>
            </a:extLst>
          </p:cNvPr>
          <p:cNvSpPr/>
          <p:nvPr/>
        </p:nvSpPr>
        <p:spPr>
          <a:xfrm>
            <a:off x="1303699" y="1855960"/>
            <a:ext cx="9832063" cy="86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egaphone1">
            <a:extLst>
              <a:ext uri="{FF2B5EF4-FFF2-40B4-BE49-F238E27FC236}">
                <a16:creationId xmlns:a16="http://schemas.microsoft.com/office/drawing/2014/main" id="{06036213-70D5-4123-9F9D-57642755D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" y="-92076"/>
            <a:ext cx="1872343" cy="187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7273-5F5F-48DB-9399-B84E14B8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C3D4-03F5-432B-A1DC-425339ECE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942030" cy="4272847"/>
          </a:xfrm>
        </p:spPr>
        <p:txBody>
          <a:bodyPr/>
          <a:lstStyle/>
          <a:p>
            <a:r>
              <a:rPr lang="en-US" b="1" dirty="0"/>
              <a:t>Null </a:t>
            </a:r>
            <a:r>
              <a:rPr lang="en-US" dirty="0"/>
              <a:t>is the absence of a value </a:t>
            </a:r>
          </a:p>
          <a:p>
            <a:r>
              <a:rPr lang="en-US" dirty="0"/>
              <a:t>Null can be problematic in some text columns</a:t>
            </a:r>
          </a:p>
          <a:p>
            <a:r>
              <a:rPr lang="en-US" dirty="0"/>
              <a:t>In this case we use a </a:t>
            </a:r>
            <a:r>
              <a:rPr lang="en-US" b="1" dirty="0"/>
              <a:t>Flag</a:t>
            </a:r>
            <a:r>
              <a:rPr lang="en-US" dirty="0"/>
              <a:t> – a special attribute used in place of null.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90ADE6-D059-4E45-A1AC-3ED169DC2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301550"/>
              </p:ext>
            </p:extLst>
          </p:nvPr>
        </p:nvGraphicFramePr>
        <p:xfrm>
          <a:off x="5042779" y="1896475"/>
          <a:ext cx="4870387" cy="1569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645">
                  <a:extLst>
                    <a:ext uri="{9D8B030D-6E8A-4147-A177-3AD203B41FA5}">
                      <a16:colId xmlns:a16="http://schemas.microsoft.com/office/drawing/2014/main" val="2712965870"/>
                    </a:ext>
                  </a:extLst>
                </a:gridCol>
                <a:gridCol w="1699283">
                  <a:extLst>
                    <a:ext uri="{9D8B030D-6E8A-4147-A177-3AD203B41FA5}">
                      <a16:colId xmlns:a16="http://schemas.microsoft.com/office/drawing/2014/main" val="2488098292"/>
                    </a:ext>
                  </a:extLst>
                </a:gridCol>
                <a:gridCol w="1552102">
                  <a:extLst>
                    <a:ext uri="{9D8B030D-6E8A-4147-A177-3AD203B41FA5}">
                      <a16:colId xmlns:a16="http://schemas.microsoft.com/office/drawing/2014/main" val="3018330906"/>
                    </a:ext>
                  </a:extLst>
                </a:gridCol>
                <a:gridCol w="1244357">
                  <a:extLst>
                    <a:ext uri="{9D8B030D-6E8A-4147-A177-3AD203B41FA5}">
                      <a16:colId xmlns:a16="http://schemas.microsoft.com/office/drawing/2014/main" val="1816753642"/>
                    </a:ext>
                  </a:extLst>
                </a:gridCol>
              </a:tblGrid>
              <a:tr h="2667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Employees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15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id</a:t>
                      </a:r>
                      <a:endParaRPr lang="en-US" sz="16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termination_date</a:t>
                      </a:r>
                      <a:endParaRPr lang="en-US" sz="16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benefits_plan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6924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101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Willie Survive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BluePoint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3691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102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Curt Tens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Feb-14 2020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85874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103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Sara Doctorintahaus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OrangePoint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7430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104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Dustin Dawind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14222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703D39-80EA-403E-B9C0-D59291760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68813"/>
              </p:ext>
            </p:extLst>
          </p:nvPr>
        </p:nvGraphicFramePr>
        <p:xfrm>
          <a:off x="4780230" y="4055407"/>
          <a:ext cx="5132937" cy="1569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227">
                  <a:extLst>
                    <a:ext uri="{9D8B030D-6E8A-4147-A177-3AD203B41FA5}">
                      <a16:colId xmlns:a16="http://schemas.microsoft.com/office/drawing/2014/main" val="180035866"/>
                    </a:ext>
                  </a:extLst>
                </a:gridCol>
                <a:gridCol w="1729132">
                  <a:extLst>
                    <a:ext uri="{9D8B030D-6E8A-4147-A177-3AD203B41FA5}">
                      <a16:colId xmlns:a16="http://schemas.microsoft.com/office/drawing/2014/main" val="1012288764"/>
                    </a:ext>
                  </a:extLst>
                </a:gridCol>
                <a:gridCol w="1579365">
                  <a:extLst>
                    <a:ext uri="{9D8B030D-6E8A-4147-A177-3AD203B41FA5}">
                      <a16:colId xmlns:a16="http://schemas.microsoft.com/office/drawing/2014/main" val="3404012649"/>
                    </a:ext>
                  </a:extLst>
                </a:gridCol>
                <a:gridCol w="1443213">
                  <a:extLst>
                    <a:ext uri="{9D8B030D-6E8A-4147-A177-3AD203B41FA5}">
                      <a16:colId xmlns:a16="http://schemas.microsoft.com/office/drawing/2014/main" val="454296419"/>
                    </a:ext>
                  </a:extLst>
                </a:gridCol>
              </a:tblGrid>
              <a:tr h="2667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Employees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98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id</a:t>
                      </a:r>
                      <a:endParaRPr lang="en-US" sz="16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termination_date</a:t>
                      </a:r>
                      <a:endParaRPr lang="en-US" sz="16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benefits_plan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8329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101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Willie Survive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BluePoint</a:t>
                      </a:r>
                      <a:endParaRPr lang="en-US" sz="1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571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102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Curt Tens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Feb-14 2020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N/A-Terminated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6358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103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Sara </a:t>
                      </a:r>
                      <a:r>
                        <a:rPr lang="en-US" sz="1600" u="none" strike="noStrike" dirty="0" err="1">
                          <a:effectLst/>
                        </a:rPr>
                        <a:t>Doctorintahaus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OrangePoint</a:t>
                      </a:r>
                      <a:endParaRPr lang="en-US" sz="1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1697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104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Dustin Dawind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N/A-Opt-Out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6957051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9721126-F001-4B05-8729-F9994CFE411E}"/>
              </a:ext>
            </a:extLst>
          </p:cNvPr>
          <p:cNvGrpSpPr/>
          <p:nvPr/>
        </p:nvGrpSpPr>
        <p:grpSpPr>
          <a:xfrm>
            <a:off x="9465530" y="2593991"/>
            <a:ext cx="2627790" cy="822101"/>
            <a:chOff x="9465530" y="2593991"/>
            <a:chExt cx="2627790" cy="8221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F18B4A-CB3B-4DD6-BC92-3E2746DBEA72}"/>
                </a:ext>
              </a:extLst>
            </p:cNvPr>
            <p:cNvSpPr/>
            <p:nvPr/>
          </p:nvSpPr>
          <p:spPr>
            <a:xfrm>
              <a:off x="10157610" y="2593991"/>
              <a:ext cx="1935710" cy="822101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These are Null for different reasons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2FDD26F-09B0-4406-88CF-1AF5853C54BA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9465530" y="2908582"/>
              <a:ext cx="692080" cy="964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DE41CA3-5E83-492D-87E6-0049AA4456F5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9595926" y="3005042"/>
              <a:ext cx="561684" cy="3296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7D6A97-564A-4B40-A5D2-C5EEE66EC6AC}"/>
              </a:ext>
            </a:extLst>
          </p:cNvPr>
          <p:cNvGrpSpPr/>
          <p:nvPr/>
        </p:nvGrpSpPr>
        <p:grpSpPr>
          <a:xfrm>
            <a:off x="9679416" y="4461635"/>
            <a:ext cx="2366998" cy="822101"/>
            <a:chOff x="9481879" y="4452506"/>
            <a:chExt cx="2366998" cy="8221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7122D3-F6C2-47A3-A9B1-1B4CCFD17802}"/>
                </a:ext>
              </a:extLst>
            </p:cNvPr>
            <p:cNvSpPr/>
            <p:nvPr/>
          </p:nvSpPr>
          <p:spPr>
            <a:xfrm>
              <a:off x="10173959" y="4452506"/>
              <a:ext cx="1674918" cy="822101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Flags Provided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4BA30E2-A59A-44DD-81F8-C4BFE4BAD9C2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9481879" y="4767097"/>
              <a:ext cx="692080" cy="964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00EA51-A262-48D9-B213-18199E901881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9481879" y="4863557"/>
              <a:ext cx="692080" cy="3145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26BF01-3EB2-4652-97A4-57B38F0D4F25}"/>
              </a:ext>
            </a:extLst>
          </p:cNvPr>
          <p:cNvGrpSpPr/>
          <p:nvPr/>
        </p:nvGrpSpPr>
        <p:grpSpPr>
          <a:xfrm>
            <a:off x="7276877" y="3011816"/>
            <a:ext cx="1386396" cy="964808"/>
            <a:chOff x="7276877" y="3011816"/>
            <a:chExt cx="1386396" cy="9648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56DF96-386C-4266-B1C1-15DB00A7DB03}"/>
                </a:ext>
              </a:extLst>
            </p:cNvPr>
            <p:cNvSpPr/>
            <p:nvPr/>
          </p:nvSpPr>
          <p:spPr>
            <a:xfrm>
              <a:off x="7276877" y="3568430"/>
              <a:ext cx="1386396" cy="40819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Nulls OK Here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95DEEC-37B3-435F-ADEB-9E95CBD0D9CD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7970075" y="3011816"/>
              <a:ext cx="105792" cy="5566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52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Foreign Keys and Referential Integrity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1294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Referential Integrity </a:t>
            </a:r>
            <a:r>
              <a:rPr lang="en-US" sz="3200" dirty="0"/>
              <a:t>is a characteristic of a column in a table which ensures the values in that column are null or come from the values of a primary key column in another table.</a:t>
            </a:r>
          </a:p>
          <a:p>
            <a:r>
              <a:rPr lang="en-US" sz="3200" dirty="0"/>
              <a:t>We achieve referential integrity in the DBMS with a </a:t>
            </a:r>
            <a:r>
              <a:rPr lang="en-US" sz="3200" b="1" dirty="0"/>
              <a:t>foreign key constraint; </a:t>
            </a:r>
            <a:r>
              <a:rPr lang="en-US" sz="3200" dirty="0"/>
              <a:t>a constraint on a column in one table which references a primary key column in another.</a:t>
            </a:r>
          </a:p>
          <a:p>
            <a:r>
              <a:rPr lang="en-US" sz="3200" dirty="0"/>
              <a:t>There can be several foreign key columns within a table. </a:t>
            </a:r>
          </a:p>
          <a:p>
            <a:r>
              <a:rPr lang="en-US" sz="3200" dirty="0"/>
              <a:t>The same primary key can be referenced by several foreign keys.</a:t>
            </a:r>
          </a:p>
        </p:txBody>
      </p:sp>
    </p:spTree>
    <p:extLst>
      <p:ext uri="{BB962C8B-B14F-4D97-AF65-F5344CB8AC3E}">
        <p14:creationId xmlns:p14="http://schemas.microsoft.com/office/powerpoint/2010/main" val="125332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4A5E-1908-4D64-8B8F-52FDA54D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8465" cy="1325563"/>
          </a:xfrm>
        </p:spPr>
        <p:txBody>
          <a:bodyPr/>
          <a:lstStyle/>
          <a:p>
            <a:r>
              <a:rPr lang="en-US" dirty="0"/>
              <a:t>Example: Foreign Keys and Referential Integrity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0D0357-298C-49E7-99F6-FB57B897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88237"/>
              </p:ext>
            </p:extLst>
          </p:nvPr>
        </p:nvGraphicFramePr>
        <p:xfrm>
          <a:off x="6645245" y="1722524"/>
          <a:ext cx="5132581" cy="3581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14120">
                  <a:extLst>
                    <a:ext uri="{9D8B030D-6E8A-4147-A177-3AD203B41FA5}">
                      <a16:colId xmlns:a16="http://schemas.microsoft.com/office/drawing/2014/main" val="3183274643"/>
                    </a:ext>
                  </a:extLst>
                </a:gridCol>
                <a:gridCol w="1017275">
                  <a:extLst>
                    <a:ext uri="{9D8B030D-6E8A-4147-A177-3AD203B41FA5}">
                      <a16:colId xmlns:a16="http://schemas.microsoft.com/office/drawing/2014/main" val="856825263"/>
                    </a:ext>
                  </a:extLst>
                </a:gridCol>
                <a:gridCol w="1121979">
                  <a:extLst>
                    <a:ext uri="{9D8B030D-6E8A-4147-A177-3AD203B41FA5}">
                      <a16:colId xmlns:a16="http://schemas.microsoft.com/office/drawing/2014/main" val="550651232"/>
                    </a:ext>
                  </a:extLst>
                </a:gridCol>
                <a:gridCol w="1232634">
                  <a:extLst>
                    <a:ext uri="{9D8B030D-6E8A-4147-A177-3AD203B41FA5}">
                      <a16:colId xmlns:a16="http://schemas.microsoft.com/office/drawing/2014/main" val="2268931685"/>
                    </a:ext>
                  </a:extLst>
                </a:gridCol>
                <a:gridCol w="1246573">
                  <a:extLst>
                    <a:ext uri="{9D8B030D-6E8A-4147-A177-3AD203B41FA5}">
                      <a16:colId xmlns:a16="http://schemas.microsoft.com/office/drawing/2014/main" val="4077528533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Paychecks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32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sng" strike="noStrike" dirty="0">
                          <a:effectLst/>
                        </a:rPr>
                        <a:t>id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payperiod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total_hours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gross_pay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employee_id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9546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3/6/2020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341.41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2535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3/6/2020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137.65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0000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7108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3/6/2020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258.29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9015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7132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3/6/2020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 184.51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321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7155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3/13/2020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  78.66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166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7169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3/13/2020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344.38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102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7194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3/13/2020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246.57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9127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7196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3/13/2020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 184.51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367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7208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3/20/2020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  75.87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0114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7251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3/20/2020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361.60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940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7257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3/20/2020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393.29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9361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7258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3/20/2020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 287.01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1582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E33315-BB48-4802-AED7-EC65029FA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03237"/>
              </p:ext>
            </p:extLst>
          </p:nvPr>
        </p:nvGraphicFramePr>
        <p:xfrm>
          <a:off x="67811" y="2711739"/>
          <a:ext cx="5224283" cy="1783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2969">
                  <a:extLst>
                    <a:ext uri="{9D8B030D-6E8A-4147-A177-3AD203B41FA5}">
                      <a16:colId xmlns:a16="http://schemas.microsoft.com/office/drawing/2014/main" val="1707007677"/>
                    </a:ext>
                  </a:extLst>
                </a:gridCol>
                <a:gridCol w="1417645">
                  <a:extLst>
                    <a:ext uri="{9D8B030D-6E8A-4147-A177-3AD203B41FA5}">
                      <a16:colId xmlns:a16="http://schemas.microsoft.com/office/drawing/2014/main" val="2681453272"/>
                    </a:ext>
                  </a:extLst>
                </a:gridCol>
                <a:gridCol w="1069582">
                  <a:extLst>
                    <a:ext uri="{9D8B030D-6E8A-4147-A177-3AD203B41FA5}">
                      <a16:colId xmlns:a16="http://schemas.microsoft.com/office/drawing/2014/main" val="3145879274"/>
                    </a:ext>
                  </a:extLst>
                </a:gridCol>
                <a:gridCol w="929784">
                  <a:extLst>
                    <a:ext uri="{9D8B030D-6E8A-4147-A177-3AD203B41FA5}">
                      <a16:colId xmlns:a16="http://schemas.microsoft.com/office/drawing/2014/main" val="395081647"/>
                    </a:ext>
                  </a:extLst>
                </a:gridCol>
                <a:gridCol w="1404303">
                  <a:extLst>
                    <a:ext uri="{9D8B030D-6E8A-4147-A177-3AD203B41FA5}">
                      <a16:colId xmlns:a16="http://schemas.microsoft.com/office/drawing/2014/main" val="1145344083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Employees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69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sng" strike="noStrike" dirty="0">
                          <a:effectLst/>
                        </a:rPr>
                        <a:t>id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Ssn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firstname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lastname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 </a:t>
                      </a:r>
                      <a:r>
                        <a:rPr lang="en-US" sz="1800" b="1" u="none" strike="noStrike" dirty="0" err="1">
                          <a:effectLst/>
                        </a:rPr>
                        <a:t>hourly_rate</a:t>
                      </a:r>
                      <a:r>
                        <a:rPr lang="en-US" sz="1800" b="1" u="none" strike="noStrike" dirty="0">
                          <a:effectLst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7959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695-25-9623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Sonny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Dayz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$             19.66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14201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093-29-8015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Hugh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Japple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$             20.50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487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140-63-5030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Ally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Gator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$             18.97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7062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964-09-8650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Aurora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Borealis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$             17.22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130957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496F037-CC52-4806-AFE7-CCEB740F1235}"/>
              </a:ext>
            </a:extLst>
          </p:cNvPr>
          <p:cNvGrpSpPr/>
          <p:nvPr/>
        </p:nvGrpSpPr>
        <p:grpSpPr>
          <a:xfrm flipH="1">
            <a:off x="5292094" y="3177767"/>
            <a:ext cx="1325989" cy="2037030"/>
            <a:chOff x="4553161" y="2405856"/>
            <a:chExt cx="1909783" cy="149144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5184417-FB63-4C3C-8F70-E79E879D7BCF}"/>
                </a:ext>
              </a:extLst>
            </p:cNvPr>
            <p:cNvCxnSpPr>
              <a:cxnSpLocks/>
            </p:cNvCxnSpPr>
            <p:nvPr/>
          </p:nvCxnSpPr>
          <p:spPr>
            <a:xfrm>
              <a:off x="5800312" y="2823100"/>
              <a:ext cx="66263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AEFD82B8-E8B5-41F2-825F-15D2F5BBB0C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53161" y="2405856"/>
              <a:ext cx="1247151" cy="417245"/>
            </a:xfrm>
            <a:prstGeom prst="bentConnector3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AA76B59-446E-4B1A-AAF2-A30EA9F8EFC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553161" y="2823100"/>
              <a:ext cx="1247151" cy="319594"/>
            </a:xfrm>
            <a:prstGeom prst="bentConnector3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4BFA1FFB-4290-4D4E-8E4D-20BA869C84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553161" y="2823100"/>
              <a:ext cx="1247151" cy="1074196"/>
            </a:xfrm>
            <a:prstGeom prst="bentConnector3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FB830E1-8633-41FC-95A0-5A273132B1BD}"/>
              </a:ext>
            </a:extLst>
          </p:cNvPr>
          <p:cNvSpPr/>
          <p:nvPr/>
        </p:nvSpPr>
        <p:spPr>
          <a:xfrm>
            <a:off x="534155" y="5214798"/>
            <a:ext cx="4744016" cy="1336978"/>
          </a:xfrm>
          <a:prstGeom prst="wedgeRoundRectCallout">
            <a:avLst>
              <a:gd name="adj1" fmla="val -53269"/>
              <a:gd name="adj2" fmla="val -1061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 </a:t>
            </a:r>
            <a:r>
              <a:rPr lang="en-US" dirty="0"/>
              <a:t>column is set as the </a:t>
            </a:r>
            <a:br>
              <a:rPr lang="en-US" dirty="0"/>
            </a:br>
            <a:r>
              <a:rPr lang="en-US" i="1" dirty="0"/>
              <a:t>Primary Key</a:t>
            </a:r>
            <a:r>
              <a:rPr lang="en-US" dirty="0"/>
              <a:t> constraint of the </a:t>
            </a:r>
            <a:r>
              <a:rPr lang="en-US" b="1" dirty="0"/>
              <a:t>employees</a:t>
            </a:r>
            <a:r>
              <a:rPr lang="en-US" dirty="0"/>
              <a:t> table. </a:t>
            </a:r>
            <a:br>
              <a:rPr lang="en-US" dirty="0"/>
            </a:br>
            <a:r>
              <a:rPr lang="en-US" dirty="0"/>
              <a:t>This establishes </a:t>
            </a:r>
            <a:r>
              <a:rPr lang="en-US" i="1" dirty="0"/>
              <a:t>Entity Integrity</a:t>
            </a:r>
            <a:r>
              <a:rPr lang="en-US" dirty="0"/>
              <a:t>.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174CDBB-C1D7-457A-ACC4-FFF2625C5969}"/>
              </a:ext>
            </a:extLst>
          </p:cNvPr>
          <p:cNvSpPr/>
          <p:nvPr/>
        </p:nvSpPr>
        <p:spPr>
          <a:xfrm>
            <a:off x="6913829" y="5456241"/>
            <a:ext cx="4744016" cy="1336978"/>
          </a:xfrm>
          <a:prstGeom prst="wedgeRoundRectCallout">
            <a:avLst>
              <a:gd name="adj1" fmla="val 40466"/>
              <a:gd name="adj2" fmla="val -66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employee_id</a:t>
            </a:r>
            <a:r>
              <a:rPr lang="en-US" b="1" dirty="0"/>
              <a:t> </a:t>
            </a:r>
            <a:r>
              <a:rPr lang="en-US" dirty="0"/>
              <a:t>column is set as the </a:t>
            </a:r>
            <a:br>
              <a:rPr lang="en-US" dirty="0"/>
            </a:br>
            <a:r>
              <a:rPr lang="en-US" i="1" dirty="0"/>
              <a:t>Foreign Key</a:t>
            </a:r>
            <a:r>
              <a:rPr lang="en-US" dirty="0"/>
              <a:t> constraint for the </a:t>
            </a:r>
            <a:r>
              <a:rPr lang="en-US" b="1" dirty="0"/>
              <a:t>employees</a:t>
            </a:r>
            <a:r>
              <a:rPr lang="en-US" dirty="0"/>
              <a:t> table. </a:t>
            </a:r>
            <a:br>
              <a:rPr lang="en-US" dirty="0"/>
            </a:br>
            <a:r>
              <a:rPr lang="en-US" i="1" dirty="0"/>
              <a:t>Referential Integrity </a:t>
            </a:r>
            <a:r>
              <a:rPr lang="en-US" dirty="0"/>
              <a:t>states these values must exist as primary keys in </a:t>
            </a:r>
            <a:r>
              <a:rPr lang="en-US" b="1" dirty="0"/>
              <a:t>employees</a:t>
            </a:r>
            <a:r>
              <a:rPr lang="en-US" dirty="0"/>
              <a:t> or be null. 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48A1DFF-50D7-4E53-BB01-A7323CBD8A61}"/>
              </a:ext>
            </a:extLst>
          </p:cNvPr>
          <p:cNvSpPr/>
          <p:nvPr/>
        </p:nvSpPr>
        <p:spPr>
          <a:xfrm>
            <a:off x="3319071" y="1699252"/>
            <a:ext cx="2433097" cy="937725"/>
          </a:xfrm>
          <a:prstGeom prst="wedgeRoundRectCallout">
            <a:avLst>
              <a:gd name="adj1" fmla="val 64719"/>
              <a:gd name="adj2" fmla="val 159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Joining tables on PK-FK allows you to match rows in different tables</a:t>
            </a:r>
          </a:p>
        </p:txBody>
      </p:sp>
    </p:spTree>
    <p:extLst>
      <p:ext uri="{BB962C8B-B14F-4D97-AF65-F5344CB8AC3E}">
        <p14:creationId xmlns:p14="http://schemas.microsoft.com/office/powerpoint/2010/main" val="42379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71B3-2118-4936-AEFD-3AD91E96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6883-C8E3-4688-976F-00389168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953"/>
          </a:xfrm>
        </p:spPr>
        <p:txBody>
          <a:bodyPr/>
          <a:lstStyle/>
          <a:p>
            <a:r>
              <a:rPr lang="en-US" dirty="0"/>
              <a:t>Using a Foreign Key to restrict a column to a set of values</a:t>
            </a:r>
          </a:p>
          <a:p>
            <a:r>
              <a:rPr lang="en-US" dirty="0"/>
              <a:t>Lookup tables are used in the UI for choice selection.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F4E06D-E64C-440D-BDCC-8135D7F95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82853"/>
              </p:ext>
            </p:extLst>
          </p:nvPr>
        </p:nvGraphicFramePr>
        <p:xfrm>
          <a:off x="418335" y="2970058"/>
          <a:ext cx="4737985" cy="26289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33633">
                  <a:extLst>
                    <a:ext uri="{9D8B030D-6E8A-4147-A177-3AD203B41FA5}">
                      <a16:colId xmlns:a16="http://schemas.microsoft.com/office/drawing/2014/main" val="3939486172"/>
                    </a:ext>
                  </a:extLst>
                </a:gridCol>
                <a:gridCol w="976694">
                  <a:extLst>
                    <a:ext uri="{9D8B030D-6E8A-4147-A177-3AD203B41FA5}">
                      <a16:colId xmlns:a16="http://schemas.microsoft.com/office/drawing/2014/main" val="1000218623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871373735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2142019558"/>
                    </a:ext>
                  </a:extLst>
                </a:gridCol>
                <a:gridCol w="1801117">
                  <a:extLst>
                    <a:ext uri="{9D8B030D-6E8A-4147-A177-3AD203B41FA5}">
                      <a16:colId xmlns:a16="http://schemas.microsoft.com/office/drawing/2014/main" val="1234836756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Students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82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sng" strike="noStrike" dirty="0">
                          <a:effectLst/>
                        </a:rPr>
                        <a:t>id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firstname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lastname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gpa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student_year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2935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Robin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Banks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Freshman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0696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Victor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Edance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Freshman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6499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Erin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Yortires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Junior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6180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Aurora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Borealis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3.024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Senior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4308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Tuck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Androll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1551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Eura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Quittin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7810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Willie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Survive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2.608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Sophomore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91869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6DCB97-D131-42CA-AE94-D8A6BB341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83161"/>
              </p:ext>
            </p:extLst>
          </p:nvPr>
        </p:nvGraphicFramePr>
        <p:xfrm>
          <a:off x="9094807" y="3703582"/>
          <a:ext cx="2454394" cy="1783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55925">
                  <a:extLst>
                    <a:ext uri="{9D8B030D-6E8A-4147-A177-3AD203B41FA5}">
                      <a16:colId xmlns:a16="http://schemas.microsoft.com/office/drawing/2014/main" val="2794128471"/>
                    </a:ext>
                  </a:extLst>
                </a:gridCol>
                <a:gridCol w="1098469">
                  <a:extLst>
                    <a:ext uri="{9D8B030D-6E8A-4147-A177-3AD203B41FA5}">
                      <a16:colId xmlns:a16="http://schemas.microsoft.com/office/drawing/2014/main" val="2357041579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Academic_Years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6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sng" strike="noStrike" dirty="0" err="1">
                          <a:effectLst/>
                        </a:rPr>
                        <a:t>year_name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sort_order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7879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Freshman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6785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Sophomore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9244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Junior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1124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Senior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6802371"/>
                  </a:ext>
                </a:extLst>
              </a:tr>
            </a:tbl>
          </a:graphicData>
        </a:graphic>
      </p:graphicFrame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12506981-74DC-42E3-B199-7082A1B52833}"/>
              </a:ext>
            </a:extLst>
          </p:cNvPr>
          <p:cNvSpPr/>
          <p:nvPr/>
        </p:nvSpPr>
        <p:spPr>
          <a:xfrm>
            <a:off x="9185662" y="5599142"/>
            <a:ext cx="1296944" cy="103732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Primary Key</a:t>
            </a:r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161EBC0F-4720-4D93-B450-D5AD422DCED6}"/>
              </a:ext>
            </a:extLst>
          </p:cNvPr>
          <p:cNvSpPr/>
          <p:nvPr/>
        </p:nvSpPr>
        <p:spPr>
          <a:xfrm>
            <a:off x="3402767" y="5646249"/>
            <a:ext cx="1621720" cy="103732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Foreign</a:t>
            </a:r>
            <a:br>
              <a:rPr lang="en-US" sz="2400" dirty="0"/>
            </a:br>
            <a:r>
              <a:rPr lang="en-US" sz="2400" dirty="0"/>
              <a:t> Key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591E2-EE93-4DB9-A112-C95871A3B406}"/>
              </a:ext>
            </a:extLst>
          </p:cNvPr>
          <p:cNvSpPr/>
          <p:nvPr/>
        </p:nvSpPr>
        <p:spPr>
          <a:xfrm>
            <a:off x="9094807" y="3284822"/>
            <a:ext cx="2454394" cy="4350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Lookup Table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D01DC8-0CC5-4419-A88C-B64D4CD2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192" y="3583604"/>
            <a:ext cx="3059598" cy="14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2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09" y="444684"/>
            <a:ext cx="8515669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4712421"/>
            <a:ext cx="8729605" cy="21455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If </a:t>
            </a:r>
            <a:r>
              <a:rPr lang="en-US" sz="3200" dirty="0" err="1"/>
              <a:t>colB</a:t>
            </a:r>
            <a:r>
              <a:rPr lang="en-US" sz="3200" dirty="0"/>
              <a:t> from Table2 is a PK which col in Table1 could  be FK?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5AD7E1-1D66-4A49-9BB8-D5A4D10EE17A}"/>
              </a:ext>
            </a:extLst>
          </p:cNvPr>
          <p:cNvGraphicFramePr>
            <a:graphicFrameLocks noGrp="1"/>
          </p:cNvGraphicFramePr>
          <p:nvPr/>
        </p:nvGraphicFramePr>
        <p:xfrm>
          <a:off x="838152" y="2358913"/>
          <a:ext cx="341147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06">
                  <a:extLst>
                    <a:ext uri="{9D8B030D-6E8A-4147-A177-3AD203B41FA5}">
                      <a16:colId xmlns:a16="http://schemas.microsoft.com/office/drawing/2014/main" val="693242237"/>
                    </a:ext>
                  </a:extLst>
                </a:gridCol>
                <a:gridCol w="889606">
                  <a:extLst>
                    <a:ext uri="{9D8B030D-6E8A-4147-A177-3AD203B41FA5}">
                      <a16:colId xmlns:a16="http://schemas.microsoft.com/office/drawing/2014/main" val="3258153271"/>
                    </a:ext>
                  </a:extLst>
                </a:gridCol>
                <a:gridCol w="889606">
                  <a:extLst>
                    <a:ext uri="{9D8B030D-6E8A-4147-A177-3AD203B41FA5}">
                      <a16:colId xmlns:a16="http://schemas.microsoft.com/office/drawing/2014/main" val="93758843"/>
                    </a:ext>
                  </a:extLst>
                </a:gridCol>
                <a:gridCol w="742660">
                  <a:extLst>
                    <a:ext uri="{9D8B030D-6E8A-4147-A177-3AD203B41FA5}">
                      <a16:colId xmlns:a16="http://schemas.microsoft.com/office/drawing/2014/main" val="3515353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3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84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8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3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0665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1733400-FC43-45D1-8ED2-B2D25B180BC2}"/>
              </a:ext>
            </a:extLst>
          </p:cNvPr>
          <p:cNvGraphicFramePr>
            <a:graphicFrameLocks noGrp="1"/>
          </p:cNvGraphicFramePr>
          <p:nvPr/>
        </p:nvGraphicFramePr>
        <p:xfrm>
          <a:off x="5008155" y="2358913"/>
          <a:ext cx="357780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765">
                  <a:extLst>
                    <a:ext uri="{9D8B030D-6E8A-4147-A177-3AD203B41FA5}">
                      <a16:colId xmlns:a16="http://schemas.microsoft.com/office/drawing/2014/main" val="693242237"/>
                    </a:ext>
                  </a:extLst>
                </a:gridCol>
                <a:gridCol w="913659">
                  <a:extLst>
                    <a:ext uri="{9D8B030D-6E8A-4147-A177-3AD203B41FA5}">
                      <a16:colId xmlns:a16="http://schemas.microsoft.com/office/drawing/2014/main" val="3258153271"/>
                    </a:ext>
                  </a:extLst>
                </a:gridCol>
                <a:gridCol w="903081">
                  <a:extLst>
                    <a:ext uri="{9D8B030D-6E8A-4147-A177-3AD203B41FA5}">
                      <a16:colId xmlns:a16="http://schemas.microsoft.com/office/drawing/2014/main" val="93758843"/>
                    </a:ext>
                  </a:extLst>
                </a:gridCol>
                <a:gridCol w="833300">
                  <a:extLst>
                    <a:ext uri="{9D8B030D-6E8A-4147-A177-3AD203B41FA5}">
                      <a16:colId xmlns:a16="http://schemas.microsoft.com/office/drawing/2014/main" val="215402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ColA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ColB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ColC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ColD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3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84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8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3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066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4B5593-B507-490E-8E6E-CB802631F75A}"/>
              </a:ext>
            </a:extLst>
          </p:cNvPr>
          <p:cNvSpPr txBox="1"/>
          <p:nvPr/>
        </p:nvSpPr>
        <p:spPr>
          <a:xfrm>
            <a:off x="838152" y="1835693"/>
            <a:ext cx="341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Table1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3B52F-2469-4D49-8CE0-4C7A22708410}"/>
              </a:ext>
            </a:extLst>
          </p:cNvPr>
          <p:cNvSpPr txBox="1"/>
          <p:nvPr/>
        </p:nvSpPr>
        <p:spPr>
          <a:xfrm>
            <a:off x="5008154" y="1830288"/>
            <a:ext cx="357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Table2</a:t>
            </a:r>
          </a:p>
        </p:txBody>
      </p:sp>
    </p:spTree>
    <p:extLst>
      <p:ext uri="{BB962C8B-B14F-4D97-AF65-F5344CB8AC3E}">
        <p14:creationId xmlns:p14="http://schemas.microsoft.com/office/powerpoint/2010/main" val="416062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71" y="335856"/>
            <a:ext cx="8515669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4644912"/>
            <a:ext cx="8729605" cy="22130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If Col1  from Table1 is a PK which col in Table 2 could be FK?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5AD7E1-1D66-4A49-9BB8-D5A4D10EE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17926"/>
              </p:ext>
            </p:extLst>
          </p:nvPr>
        </p:nvGraphicFramePr>
        <p:xfrm>
          <a:off x="838152" y="2358913"/>
          <a:ext cx="341147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06">
                  <a:extLst>
                    <a:ext uri="{9D8B030D-6E8A-4147-A177-3AD203B41FA5}">
                      <a16:colId xmlns:a16="http://schemas.microsoft.com/office/drawing/2014/main" val="693242237"/>
                    </a:ext>
                  </a:extLst>
                </a:gridCol>
                <a:gridCol w="889606">
                  <a:extLst>
                    <a:ext uri="{9D8B030D-6E8A-4147-A177-3AD203B41FA5}">
                      <a16:colId xmlns:a16="http://schemas.microsoft.com/office/drawing/2014/main" val="3258153271"/>
                    </a:ext>
                  </a:extLst>
                </a:gridCol>
                <a:gridCol w="889606">
                  <a:extLst>
                    <a:ext uri="{9D8B030D-6E8A-4147-A177-3AD203B41FA5}">
                      <a16:colId xmlns:a16="http://schemas.microsoft.com/office/drawing/2014/main" val="93758843"/>
                    </a:ext>
                  </a:extLst>
                </a:gridCol>
                <a:gridCol w="742660">
                  <a:extLst>
                    <a:ext uri="{9D8B030D-6E8A-4147-A177-3AD203B41FA5}">
                      <a16:colId xmlns:a16="http://schemas.microsoft.com/office/drawing/2014/main" val="3515353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3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84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8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3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0665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1733400-FC43-45D1-8ED2-B2D25B180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91283"/>
              </p:ext>
            </p:extLst>
          </p:nvPr>
        </p:nvGraphicFramePr>
        <p:xfrm>
          <a:off x="5008155" y="2358913"/>
          <a:ext cx="357780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765">
                  <a:extLst>
                    <a:ext uri="{9D8B030D-6E8A-4147-A177-3AD203B41FA5}">
                      <a16:colId xmlns:a16="http://schemas.microsoft.com/office/drawing/2014/main" val="693242237"/>
                    </a:ext>
                  </a:extLst>
                </a:gridCol>
                <a:gridCol w="913659">
                  <a:extLst>
                    <a:ext uri="{9D8B030D-6E8A-4147-A177-3AD203B41FA5}">
                      <a16:colId xmlns:a16="http://schemas.microsoft.com/office/drawing/2014/main" val="3258153271"/>
                    </a:ext>
                  </a:extLst>
                </a:gridCol>
                <a:gridCol w="903081">
                  <a:extLst>
                    <a:ext uri="{9D8B030D-6E8A-4147-A177-3AD203B41FA5}">
                      <a16:colId xmlns:a16="http://schemas.microsoft.com/office/drawing/2014/main" val="93758843"/>
                    </a:ext>
                  </a:extLst>
                </a:gridCol>
                <a:gridCol w="833300">
                  <a:extLst>
                    <a:ext uri="{9D8B030D-6E8A-4147-A177-3AD203B41FA5}">
                      <a16:colId xmlns:a16="http://schemas.microsoft.com/office/drawing/2014/main" val="215402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ColA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ColB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ColC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ColD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3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84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8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3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066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4B5593-B507-490E-8E6E-CB802631F75A}"/>
              </a:ext>
            </a:extLst>
          </p:cNvPr>
          <p:cNvSpPr txBox="1"/>
          <p:nvPr/>
        </p:nvSpPr>
        <p:spPr>
          <a:xfrm>
            <a:off x="838152" y="1835693"/>
            <a:ext cx="341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Table1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3B52F-2469-4D49-8CE0-4C7A22708410}"/>
              </a:ext>
            </a:extLst>
          </p:cNvPr>
          <p:cNvSpPr txBox="1"/>
          <p:nvPr/>
        </p:nvSpPr>
        <p:spPr>
          <a:xfrm>
            <a:off x="5008154" y="1830288"/>
            <a:ext cx="357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Table2</a:t>
            </a:r>
          </a:p>
        </p:txBody>
      </p:sp>
    </p:spTree>
    <p:extLst>
      <p:ext uri="{BB962C8B-B14F-4D97-AF65-F5344CB8AC3E}">
        <p14:creationId xmlns:p14="http://schemas.microsoft.com/office/powerpoint/2010/main" val="2148454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09" y="444684"/>
            <a:ext cx="8515669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4644913"/>
            <a:ext cx="8729605" cy="22130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If </a:t>
            </a:r>
            <a:r>
              <a:rPr lang="en-US" sz="3200" dirty="0" err="1"/>
              <a:t>colC</a:t>
            </a:r>
            <a:r>
              <a:rPr lang="en-US" sz="3200" dirty="0"/>
              <a:t> from Table1 is a PK which col in Table2 could be a FK?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5AD7E1-1D66-4A49-9BB8-D5A4D10EE17A}"/>
              </a:ext>
            </a:extLst>
          </p:cNvPr>
          <p:cNvGraphicFramePr>
            <a:graphicFrameLocks noGrp="1"/>
          </p:cNvGraphicFramePr>
          <p:nvPr/>
        </p:nvGraphicFramePr>
        <p:xfrm>
          <a:off x="838152" y="2358913"/>
          <a:ext cx="341147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06">
                  <a:extLst>
                    <a:ext uri="{9D8B030D-6E8A-4147-A177-3AD203B41FA5}">
                      <a16:colId xmlns:a16="http://schemas.microsoft.com/office/drawing/2014/main" val="693242237"/>
                    </a:ext>
                  </a:extLst>
                </a:gridCol>
                <a:gridCol w="889606">
                  <a:extLst>
                    <a:ext uri="{9D8B030D-6E8A-4147-A177-3AD203B41FA5}">
                      <a16:colId xmlns:a16="http://schemas.microsoft.com/office/drawing/2014/main" val="3258153271"/>
                    </a:ext>
                  </a:extLst>
                </a:gridCol>
                <a:gridCol w="889606">
                  <a:extLst>
                    <a:ext uri="{9D8B030D-6E8A-4147-A177-3AD203B41FA5}">
                      <a16:colId xmlns:a16="http://schemas.microsoft.com/office/drawing/2014/main" val="93758843"/>
                    </a:ext>
                  </a:extLst>
                </a:gridCol>
                <a:gridCol w="742660">
                  <a:extLst>
                    <a:ext uri="{9D8B030D-6E8A-4147-A177-3AD203B41FA5}">
                      <a16:colId xmlns:a16="http://schemas.microsoft.com/office/drawing/2014/main" val="3515353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3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84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8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3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0665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1733400-FC43-45D1-8ED2-B2D25B180BC2}"/>
              </a:ext>
            </a:extLst>
          </p:cNvPr>
          <p:cNvGraphicFramePr>
            <a:graphicFrameLocks noGrp="1"/>
          </p:cNvGraphicFramePr>
          <p:nvPr/>
        </p:nvGraphicFramePr>
        <p:xfrm>
          <a:off x="5008155" y="2358913"/>
          <a:ext cx="357780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765">
                  <a:extLst>
                    <a:ext uri="{9D8B030D-6E8A-4147-A177-3AD203B41FA5}">
                      <a16:colId xmlns:a16="http://schemas.microsoft.com/office/drawing/2014/main" val="693242237"/>
                    </a:ext>
                  </a:extLst>
                </a:gridCol>
                <a:gridCol w="913659">
                  <a:extLst>
                    <a:ext uri="{9D8B030D-6E8A-4147-A177-3AD203B41FA5}">
                      <a16:colId xmlns:a16="http://schemas.microsoft.com/office/drawing/2014/main" val="3258153271"/>
                    </a:ext>
                  </a:extLst>
                </a:gridCol>
                <a:gridCol w="903081">
                  <a:extLst>
                    <a:ext uri="{9D8B030D-6E8A-4147-A177-3AD203B41FA5}">
                      <a16:colId xmlns:a16="http://schemas.microsoft.com/office/drawing/2014/main" val="93758843"/>
                    </a:ext>
                  </a:extLst>
                </a:gridCol>
                <a:gridCol w="833300">
                  <a:extLst>
                    <a:ext uri="{9D8B030D-6E8A-4147-A177-3AD203B41FA5}">
                      <a16:colId xmlns:a16="http://schemas.microsoft.com/office/drawing/2014/main" val="215402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ColA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ColB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ColC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ColD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3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84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8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3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066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4B5593-B507-490E-8E6E-CB802631F75A}"/>
              </a:ext>
            </a:extLst>
          </p:cNvPr>
          <p:cNvSpPr txBox="1"/>
          <p:nvPr/>
        </p:nvSpPr>
        <p:spPr>
          <a:xfrm>
            <a:off x="838152" y="1835693"/>
            <a:ext cx="341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Table1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3B52F-2469-4D49-8CE0-4C7A22708410}"/>
              </a:ext>
            </a:extLst>
          </p:cNvPr>
          <p:cNvSpPr txBox="1"/>
          <p:nvPr/>
        </p:nvSpPr>
        <p:spPr>
          <a:xfrm>
            <a:off x="5008154" y="1830288"/>
            <a:ext cx="357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Table2</a:t>
            </a:r>
          </a:p>
        </p:txBody>
      </p:sp>
    </p:spTree>
    <p:extLst>
      <p:ext uri="{BB962C8B-B14F-4D97-AF65-F5344CB8AC3E}">
        <p14:creationId xmlns:p14="http://schemas.microsoft.com/office/powerpoint/2010/main" val="730824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Foreign Key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42877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</a:t>
            </a:r>
            <a:r>
              <a:rPr lang="en-US" dirty="0" err="1"/>
              <a:t>Adminer</a:t>
            </a:r>
            <a:r>
              <a:rPr lang="en-US" dirty="0"/>
              <a:t> web application.</a:t>
            </a:r>
          </a:p>
          <a:p>
            <a:r>
              <a:rPr lang="en-US" dirty="0"/>
              <a:t>Let’s work with the </a:t>
            </a:r>
            <a:r>
              <a:rPr lang="en-US" b="1" dirty="0" err="1"/>
              <a:t>tinyu</a:t>
            </a:r>
            <a:r>
              <a:rPr lang="en-US" dirty="0"/>
              <a:t> database.</a:t>
            </a:r>
          </a:p>
          <a:p>
            <a:r>
              <a:rPr lang="en-US" dirty="0"/>
              <a:t>Add </a:t>
            </a:r>
            <a:r>
              <a:rPr lang="en-US" dirty="0" err="1"/>
              <a:t>add</a:t>
            </a:r>
            <a:r>
              <a:rPr lang="en-US" dirty="0"/>
              <a:t> a </a:t>
            </a:r>
            <a:r>
              <a:rPr lang="en-US" b="1" dirty="0" err="1"/>
              <a:t>college_lookup</a:t>
            </a:r>
            <a:r>
              <a:rPr lang="en-US" dirty="0"/>
              <a:t> table to restrict the </a:t>
            </a:r>
            <a:r>
              <a:rPr lang="en-US" b="1" dirty="0" err="1"/>
              <a:t>course_college</a:t>
            </a:r>
            <a:r>
              <a:rPr lang="en-US" b="1" dirty="0"/>
              <a:t> </a:t>
            </a:r>
            <a:r>
              <a:rPr lang="en-US" dirty="0"/>
              <a:t>column in the course table.</a:t>
            </a:r>
          </a:p>
          <a:p>
            <a:r>
              <a:rPr lang="en-US" dirty="0"/>
              <a:t>Add colleges to the </a:t>
            </a:r>
            <a:r>
              <a:rPr lang="en-US" b="1" dirty="0" err="1"/>
              <a:t>college_lookup</a:t>
            </a:r>
            <a:r>
              <a:rPr lang="en-US" dirty="0"/>
              <a:t> table.</a:t>
            </a:r>
          </a:p>
          <a:p>
            <a:r>
              <a:rPr lang="en-US" dirty="0"/>
              <a:t>Demonstrate referential integrity through the foreign key constraint.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65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6035266" cy="4588585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The DBMS table consists of rows and columns.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It is best practice to have entity integrity on your tables via a primary key constraint.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 best primary key is a surrogate key.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Natural keys should have unique constraints set.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Implement physical domain with data types.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Implement logical domain through data integrity constraints.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Use foreign key constraints to ensure referential integrity.</a:t>
            </a:r>
          </a:p>
          <a:p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3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DFD18-B4ED-4F4C-8888-0F56DEC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Exit Ticket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1516-3DF8-48A9-BAB6-34EB14CC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Confusion Says…</a:t>
            </a:r>
          </a:p>
          <a:p>
            <a:r>
              <a:rPr lang="en-US" dirty="0"/>
              <a:t>What, if anything, do you still find confusing about this lesson?</a:t>
            </a:r>
          </a:p>
          <a:p>
            <a:endParaRPr lang="en-US" dirty="0"/>
          </a:p>
        </p:txBody>
      </p:sp>
      <p:pic>
        <p:nvPicPr>
          <p:cNvPr id="5" name="Graphic 4" descr="Ticket">
            <a:extLst>
              <a:ext uri="{FF2B5EF4-FFF2-40B4-BE49-F238E27FC236}">
                <a16:creationId xmlns:a16="http://schemas.microsoft.com/office/drawing/2014/main" id="{FB5ECAFF-E0B9-4E51-90C5-0AE05C69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is Relational So Popular?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independence. How the data are stored is independent from how they are accessed.</a:t>
            </a:r>
          </a:p>
          <a:p>
            <a:r>
              <a:rPr lang="en-US" sz="3200" dirty="0"/>
              <a:t>Uses SQL – an easy to learn query language.</a:t>
            </a:r>
          </a:p>
          <a:p>
            <a:r>
              <a:rPr lang="en-US" sz="3200" dirty="0"/>
              <a:t>50 years of existence means there are a lot of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34367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 of the Relational Model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Inventory">
            <a:extLst>
              <a:ext uri="{FF2B5EF4-FFF2-40B4-BE49-F238E27FC236}">
                <a16:creationId xmlns:a16="http://schemas.microsoft.com/office/drawing/2014/main" id="{ABF52C46-EFC9-4126-9C0C-5B53C8B42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40912" y="2489703"/>
            <a:ext cx="2301280" cy="230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D29D-934F-4875-B4DF-2941E733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82B22-5137-4BE5-85AE-DEA41339D9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2-dimensional persistent data structures in the DBMS</a:t>
            </a:r>
          </a:p>
          <a:p>
            <a:r>
              <a:rPr lang="en-US" dirty="0"/>
              <a:t>The table is a collection of items to be stored.</a:t>
            </a:r>
          </a:p>
          <a:p>
            <a:r>
              <a:rPr lang="en-US" dirty="0"/>
              <a:t>Each row is a distinct item, 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b="1" dirty="0"/>
              <a:t>tuple</a:t>
            </a:r>
            <a:r>
              <a:rPr lang="en-US" dirty="0"/>
              <a:t>.</a:t>
            </a:r>
          </a:p>
          <a:p>
            <a:r>
              <a:rPr lang="en-US" dirty="0"/>
              <a:t>Each column is a set of acceptable values, known as a </a:t>
            </a:r>
            <a:r>
              <a:rPr lang="en-US" b="1" dirty="0"/>
              <a:t>data domain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5599BEF-FBEA-42F4-8942-3487DF0038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1922168"/>
              </p:ext>
            </p:extLst>
          </p:nvPr>
        </p:nvGraphicFramePr>
        <p:xfrm>
          <a:off x="6172200" y="1825625"/>
          <a:ext cx="5181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4899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9628439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6563105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5185260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Electric Cars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0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Make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Retail 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Range in Miles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7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$36,620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8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Nissan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$34,190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Hardtop2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1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Hyundai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Ioniq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$33,045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46719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8EC9AFE-33E4-42A2-B61A-D0BB1D1848C3}"/>
              </a:ext>
            </a:extLst>
          </p:cNvPr>
          <p:cNvGrpSpPr/>
          <p:nvPr/>
        </p:nvGrpSpPr>
        <p:grpSpPr>
          <a:xfrm>
            <a:off x="3277354" y="3204927"/>
            <a:ext cx="8175280" cy="1050202"/>
            <a:chOff x="3277354" y="3204927"/>
            <a:chExt cx="8175280" cy="10502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C84E05-0CDE-4894-B398-56DF4A26C664}"/>
                </a:ext>
              </a:extLst>
            </p:cNvPr>
            <p:cNvSpPr/>
            <p:nvPr/>
          </p:nvSpPr>
          <p:spPr>
            <a:xfrm>
              <a:off x="6096000" y="3204927"/>
              <a:ext cx="5356634" cy="38929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EC57D357-4766-4C50-9B98-ED044BED55F2}"/>
                </a:ext>
              </a:extLst>
            </p:cNvPr>
            <p:cNvCxnSpPr>
              <a:stCxn id="7" idx="1"/>
            </p:cNvCxnSpPr>
            <p:nvPr/>
          </p:nvCxnSpPr>
          <p:spPr>
            <a:xfrm rot="10800000" flipV="1">
              <a:off x="3277354" y="3399577"/>
              <a:ext cx="2818646" cy="855552"/>
            </a:xfrm>
            <a:prstGeom prst="bentConnector3">
              <a:avLst>
                <a:gd name="adj1" fmla="val 32013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2A9AFE-2346-4FA7-BF42-52698B0F2453}"/>
              </a:ext>
            </a:extLst>
          </p:cNvPr>
          <p:cNvGrpSpPr/>
          <p:nvPr/>
        </p:nvGrpSpPr>
        <p:grpSpPr>
          <a:xfrm>
            <a:off x="3178519" y="2037030"/>
            <a:ext cx="6961362" cy="3485584"/>
            <a:chOff x="3178519" y="2037030"/>
            <a:chExt cx="6961362" cy="348558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0A65F89-DD45-450A-BEF4-430655FACC20}"/>
                </a:ext>
              </a:extLst>
            </p:cNvPr>
            <p:cNvSpPr/>
            <p:nvPr/>
          </p:nvSpPr>
          <p:spPr>
            <a:xfrm>
              <a:off x="8700380" y="2037030"/>
              <a:ext cx="1439501" cy="241781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3A26A3D4-A130-4146-806E-719597EE9657}"/>
                </a:ext>
              </a:extLst>
            </p:cNvPr>
            <p:cNvCxnSpPr>
              <a:stCxn id="12" idx="2"/>
            </p:cNvCxnSpPr>
            <p:nvPr/>
          </p:nvCxnSpPr>
          <p:spPr>
            <a:xfrm rot="5400000">
              <a:off x="5765439" y="1867922"/>
              <a:ext cx="1067772" cy="6241612"/>
            </a:xfrm>
            <a:prstGeom prst="bentConnector2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D29D-934F-4875-B4DF-2941E733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82B22-5137-4BE5-85AE-DEA41339D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139535" cy="836094"/>
          </a:xfrm>
        </p:spPr>
        <p:txBody>
          <a:bodyPr>
            <a:normAutofit/>
          </a:bodyPr>
          <a:lstStyle/>
          <a:p>
            <a:r>
              <a:rPr lang="en-US" dirty="0"/>
              <a:t>A table is a relation if the data in the row is unique.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5599BEF-FBEA-42F4-8942-3487DF0038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6573658"/>
              </p:ext>
            </p:extLst>
          </p:nvPr>
        </p:nvGraphicFramePr>
        <p:xfrm>
          <a:off x="486624" y="3429000"/>
          <a:ext cx="5181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4899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9628439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6563105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5185260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Electric Cars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0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Make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Retail 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Range in Miles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7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$36,620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8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Nissan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$34,190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Hardtop2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1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Hyundai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Ioniq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$33,045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46719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3998811-3D64-47A6-89A7-9F57F17CD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370663"/>
              </p:ext>
            </p:extLst>
          </p:nvPr>
        </p:nvGraphicFramePr>
        <p:xfrm>
          <a:off x="6279333" y="3429000"/>
          <a:ext cx="5181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4899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9628439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6563105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5185260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Electric Cars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0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Make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Retail 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Range in Miles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7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$36,620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8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Nissan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$34,190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Hardtop2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1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Hyundai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Ioniq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$33,045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4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Nissan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$34,190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064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89F743-D50F-4E2E-8223-EB7F2B600EFB}"/>
              </a:ext>
            </a:extLst>
          </p:cNvPr>
          <p:cNvSpPr txBox="1"/>
          <p:nvPr/>
        </p:nvSpPr>
        <p:spPr>
          <a:xfrm>
            <a:off x="486625" y="2981784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Table is a Relation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7EE82-AC7D-4955-A7D7-A5FD8706C43A}"/>
              </a:ext>
            </a:extLst>
          </p:cNvPr>
          <p:cNvSpPr/>
          <p:nvPr/>
        </p:nvSpPr>
        <p:spPr>
          <a:xfrm>
            <a:off x="6279333" y="2981784"/>
            <a:ext cx="518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This Table is NOT a Relation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B386698-443D-4447-B48A-52D11DFEE2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01608" y="5406659"/>
            <a:ext cx="950614" cy="66821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3A5BC31-6927-4E28-8F79-DA662E13615D}"/>
              </a:ext>
            </a:extLst>
          </p:cNvPr>
          <p:cNvCxnSpPr>
            <a:cxnSpLocks/>
          </p:cNvCxnSpPr>
          <p:nvPr/>
        </p:nvCxnSpPr>
        <p:spPr>
          <a:xfrm rot="10800000">
            <a:off x="10692149" y="4970357"/>
            <a:ext cx="768784" cy="43630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72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6046238"/>
            <a:ext cx="8729605" cy="811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Provide an example of a tuple based on this table.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34E0716-845E-43F7-B27B-57F12BFE0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02709"/>
              </p:ext>
            </p:extLst>
          </p:nvPr>
        </p:nvGraphicFramePr>
        <p:xfrm>
          <a:off x="1729151" y="2325838"/>
          <a:ext cx="363508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2009386912"/>
                    </a:ext>
                  </a:extLst>
                </a:gridCol>
                <a:gridCol w="790045">
                  <a:extLst>
                    <a:ext uri="{9D8B030D-6E8A-4147-A177-3AD203B41FA5}">
                      <a16:colId xmlns:a16="http://schemas.microsoft.com/office/drawing/2014/main" val="10787705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5644091"/>
                    </a:ext>
                  </a:extLst>
                </a:gridCol>
                <a:gridCol w="1234994">
                  <a:extLst>
                    <a:ext uri="{9D8B030D-6E8A-4147-A177-3AD203B41FA5}">
                      <a16:colId xmlns:a16="http://schemas.microsoft.com/office/drawing/2014/main" val="4283223905"/>
                    </a:ext>
                  </a:extLst>
                </a:gridCol>
              </a:tblGrid>
              <a:tr h="38984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5196"/>
                  </a:ext>
                </a:extLst>
              </a:tr>
              <a:tr h="310121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3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6046238"/>
            <a:ext cx="8729605" cy="811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data domain of </a:t>
            </a:r>
            <a:r>
              <a:rPr lang="en-US" sz="3200" b="1" dirty="0"/>
              <a:t>Col3</a:t>
            </a:r>
            <a:r>
              <a:rPr lang="en-US" sz="3200" dirty="0"/>
              <a:t>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34E0716-845E-43F7-B27B-57F12BFE0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17861"/>
              </p:ext>
            </p:extLst>
          </p:nvPr>
        </p:nvGraphicFramePr>
        <p:xfrm>
          <a:off x="1729151" y="2325838"/>
          <a:ext cx="363508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2009386912"/>
                    </a:ext>
                  </a:extLst>
                </a:gridCol>
                <a:gridCol w="790045">
                  <a:extLst>
                    <a:ext uri="{9D8B030D-6E8A-4147-A177-3AD203B41FA5}">
                      <a16:colId xmlns:a16="http://schemas.microsoft.com/office/drawing/2014/main" val="10787705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5644091"/>
                    </a:ext>
                  </a:extLst>
                </a:gridCol>
                <a:gridCol w="1234994">
                  <a:extLst>
                    <a:ext uri="{9D8B030D-6E8A-4147-A177-3AD203B41FA5}">
                      <a16:colId xmlns:a16="http://schemas.microsoft.com/office/drawing/2014/main" val="4283223905"/>
                    </a:ext>
                  </a:extLst>
                </a:gridCol>
              </a:tblGrid>
              <a:tr h="38984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Col4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75196"/>
                  </a:ext>
                </a:extLst>
              </a:tr>
              <a:tr h="310121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3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83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43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3453</Words>
  <Application>Microsoft Office PowerPoint</Application>
  <PresentationFormat>Widescreen</PresentationFormat>
  <Paragraphs>1403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Unit 02</vt:lpstr>
      <vt:lpstr>Agenda</vt:lpstr>
      <vt:lpstr>Recall: Popular Implementation Models</vt:lpstr>
      <vt:lpstr>Why is Relational So Popular?</vt:lpstr>
      <vt:lpstr>Components of the Relational Model</vt:lpstr>
      <vt:lpstr>Tables</vt:lpstr>
      <vt:lpstr>Relations</vt:lpstr>
      <vt:lpstr>Check Yourself: Tables</vt:lpstr>
      <vt:lpstr>Check Yourself: Tables</vt:lpstr>
      <vt:lpstr>Check Yourself: Tables</vt:lpstr>
      <vt:lpstr>Primary Key Constraint and Entity Integrity</vt:lpstr>
      <vt:lpstr>Demo: Creating a table</vt:lpstr>
      <vt:lpstr>The DRY Rule of Table Design</vt:lpstr>
      <vt:lpstr>Keys</vt:lpstr>
      <vt:lpstr>Key Concepts</vt:lpstr>
      <vt:lpstr>Example of different keys</vt:lpstr>
      <vt:lpstr>Check Yourself: Keys</vt:lpstr>
      <vt:lpstr>Check Yourself: Keys</vt:lpstr>
      <vt:lpstr>Check Yourself: Keys</vt:lpstr>
      <vt:lpstr>Which Key should be Primary Key?</vt:lpstr>
      <vt:lpstr>Demo: Surrogate Key</vt:lpstr>
      <vt:lpstr>Data Domains</vt:lpstr>
      <vt:lpstr>Physical Domain: Data Types</vt:lpstr>
      <vt:lpstr>Logical Domain: Data Integrity Constraints</vt:lpstr>
      <vt:lpstr>Demo: Data Domain</vt:lpstr>
      <vt:lpstr>Check Yourself: Data Domains</vt:lpstr>
      <vt:lpstr>Check Yourself: Data Domains</vt:lpstr>
      <vt:lpstr>Check Yourself: Data Domains</vt:lpstr>
      <vt:lpstr>Check Yourself: Data Domains</vt:lpstr>
      <vt:lpstr>Null and Flags</vt:lpstr>
      <vt:lpstr>Foreign Keys and Referential Integrity</vt:lpstr>
      <vt:lpstr>Example: Foreign Keys and Referential Integrity</vt:lpstr>
      <vt:lpstr>Lookup Tables</vt:lpstr>
      <vt:lpstr>Check Yourself: Referential Integrity</vt:lpstr>
      <vt:lpstr>Check Yourself: Referential Integrity</vt:lpstr>
      <vt:lpstr>Check Yourself: Referential Integrity</vt:lpstr>
      <vt:lpstr>Demo: Foreign Key</vt:lpstr>
      <vt:lpstr>Summary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02</dc:title>
  <dc:creator>Michael A Fudge Jr</dc:creator>
  <cp:lastModifiedBy>Michael A Fudge</cp:lastModifiedBy>
  <cp:revision>1</cp:revision>
  <dcterms:created xsi:type="dcterms:W3CDTF">2020-08-06T13:20:29Z</dcterms:created>
  <dcterms:modified xsi:type="dcterms:W3CDTF">2024-06-05T19:55:15Z</dcterms:modified>
</cp:coreProperties>
</file>