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68" r:id="rId3"/>
    <p:sldId id="257" r:id="rId4"/>
    <p:sldId id="264" r:id="rId5"/>
    <p:sldId id="430" r:id="rId6"/>
    <p:sldId id="412" r:id="rId7"/>
    <p:sldId id="271" r:id="rId8"/>
    <p:sldId id="436" r:id="rId9"/>
    <p:sldId id="402" r:id="rId10"/>
    <p:sldId id="433" r:id="rId11"/>
    <p:sldId id="432" r:id="rId12"/>
    <p:sldId id="425" r:id="rId13"/>
    <p:sldId id="434" r:id="rId14"/>
    <p:sldId id="314" r:id="rId15"/>
    <p:sldId id="438" r:id="rId16"/>
    <p:sldId id="439" r:id="rId17"/>
    <p:sldId id="362" r:id="rId18"/>
    <p:sldId id="437" r:id="rId19"/>
    <p:sldId id="415" r:id="rId20"/>
    <p:sldId id="440" r:id="rId21"/>
    <p:sldId id="441" r:id="rId22"/>
    <p:sldId id="427" r:id="rId23"/>
    <p:sldId id="428" r:id="rId24"/>
    <p:sldId id="424" r:id="rId25"/>
    <p:sldId id="444" r:id="rId26"/>
    <p:sldId id="445" r:id="rId27"/>
    <p:sldId id="446" r:id="rId28"/>
    <p:sldId id="416" r:id="rId29"/>
    <p:sldId id="429" r:id="rId30"/>
    <p:sldId id="423" r:id="rId31"/>
    <p:sldId id="420" r:id="rId32"/>
    <p:sldId id="448" r:id="rId33"/>
    <p:sldId id="447" r:id="rId34"/>
    <p:sldId id="449" r:id="rId35"/>
    <p:sldId id="450" r:id="rId36"/>
    <p:sldId id="451" r:id="rId37"/>
    <p:sldId id="418" r:id="rId38"/>
    <p:sldId id="410" r:id="rId39"/>
    <p:sldId id="406" r:id="rId40"/>
    <p:sldId id="442" r:id="rId41"/>
    <p:sldId id="453" r:id="rId42"/>
    <p:sldId id="454" r:id="rId43"/>
    <p:sldId id="455" r:id="rId44"/>
    <p:sldId id="456" r:id="rId45"/>
    <p:sldId id="457" r:id="rId46"/>
    <p:sldId id="459" r:id="rId47"/>
    <p:sldId id="460" r:id="rId48"/>
    <p:sldId id="461" r:id="rId49"/>
    <p:sldId id="462" r:id="rId50"/>
    <p:sldId id="463" r:id="rId51"/>
    <p:sldId id="464" r:id="rId52"/>
    <p:sldId id="311" r:id="rId53"/>
    <p:sldId id="29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4DD7E2-95E7-4545-B9E8-1BBE9A629FBC}" v="1" dt="2024-06-05T19:51:55.6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4" autoAdjust="0"/>
    <p:restoredTop sz="84841" autoAdjust="0"/>
  </p:normalViewPr>
  <p:slideViewPr>
    <p:cSldViewPr snapToGrid="0">
      <p:cViewPr varScale="1">
        <p:scale>
          <a:sx n="135" d="100"/>
          <a:sy n="135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 Fudge Jr" userId="133895e8-240b-4811-850e-9cf94297d089" providerId="ADAL" clId="{859B20EF-3A6A-4B5F-BE9E-732FADD20BBC}"/>
    <pc:docChg chg="undo custSel mod addSld delSld modSld sldOrd">
      <pc:chgData name="Michael A Fudge Jr" userId="133895e8-240b-4811-850e-9cf94297d089" providerId="ADAL" clId="{859B20EF-3A6A-4B5F-BE9E-732FADD20BBC}" dt="2020-08-07T00:19:46.218" v="9504" actId="47"/>
      <pc:docMkLst>
        <pc:docMk/>
      </pc:docMkLst>
      <pc:sldChg chg="modSp mod">
        <pc:chgData name="Michael A Fudge Jr" userId="133895e8-240b-4811-850e-9cf94297d089" providerId="ADAL" clId="{859B20EF-3A6A-4B5F-BE9E-732FADD20BBC}" dt="2020-07-28T16:55:20.776" v="218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859B20EF-3A6A-4B5F-BE9E-732FADD20BBC}" dt="2020-07-28T16:55:20.776" v="218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859B20EF-3A6A-4B5F-BE9E-732FADD20BBC}" dt="2020-07-28T16:52:41.379" v="28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mod ord modAnim">
        <pc:chgData name="Michael A Fudge Jr" userId="133895e8-240b-4811-850e-9cf94297d089" providerId="ADAL" clId="{859B20EF-3A6A-4B5F-BE9E-732FADD20BBC}" dt="2020-07-29T12:44:09.537" v="756" actId="20577"/>
        <pc:sldMkLst>
          <pc:docMk/>
          <pc:sldMk cId="3436746034" sldId="257"/>
        </pc:sldMkLst>
        <pc:spChg chg="mod">
          <ac:chgData name="Michael A Fudge Jr" userId="133895e8-240b-4811-850e-9cf94297d089" providerId="ADAL" clId="{859B20EF-3A6A-4B5F-BE9E-732FADD20BBC}" dt="2020-07-29T12:43:04.776" v="625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7-29T12:44:09.537" v="756" actId="20577"/>
          <ac:spMkLst>
            <pc:docMk/>
            <pc:sldMk cId="3436746034" sldId="257"/>
            <ac:spMk id="4" creationId="{74B6070D-2E18-49A3-84C2-0A1B79DC59EE}"/>
          </ac:spMkLst>
        </pc:spChg>
      </pc:sldChg>
      <pc:sldChg chg="addSp modSp add del mod modAnim">
        <pc:chgData name="Michael A Fudge Jr" userId="133895e8-240b-4811-850e-9cf94297d089" providerId="ADAL" clId="{859B20EF-3A6A-4B5F-BE9E-732FADD20BBC}" dt="2020-08-04T16:41:23.586" v="1545" actId="47"/>
        <pc:sldMkLst>
          <pc:docMk/>
          <pc:sldMk cId="4032167385" sldId="261"/>
        </pc:sldMkLst>
        <pc:spChg chg="mod">
          <ac:chgData name="Michael A Fudge Jr" userId="133895e8-240b-4811-850e-9cf94297d089" providerId="ADAL" clId="{859B20EF-3A6A-4B5F-BE9E-732FADD20BBC}" dt="2020-07-29T12:46:16.781" v="792" actId="14100"/>
          <ac:spMkLst>
            <pc:docMk/>
            <pc:sldMk cId="4032167385" sldId="261"/>
            <ac:spMk id="2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37:37.829" v="1464" actId="20577"/>
          <ac:spMkLst>
            <pc:docMk/>
            <pc:sldMk cId="4032167385" sldId="261"/>
            <ac:spMk id="4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7-29T12:49:41.540" v="869" actId="207"/>
          <ac:spMkLst>
            <pc:docMk/>
            <pc:sldMk cId="4032167385" sldId="261"/>
            <ac:spMk id="5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3T13:58:14.574" v="1244" actId="20577"/>
          <ac:spMkLst>
            <pc:docMk/>
            <pc:sldMk cId="4032167385" sldId="261"/>
            <ac:spMk id="6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7-29T12:49:45.421" v="870" actId="207"/>
          <ac:spMkLst>
            <pc:docMk/>
            <pc:sldMk cId="4032167385" sldId="261"/>
            <ac:spMk id="7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3T13:58:20.202" v="1258" actId="20577"/>
          <ac:spMkLst>
            <pc:docMk/>
            <pc:sldMk cId="4032167385" sldId="261"/>
            <ac:spMk id="8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7-29T12:48:07.887" v="855" actId="1076"/>
          <ac:spMkLst>
            <pc:docMk/>
            <pc:sldMk cId="4032167385" sldId="261"/>
            <ac:spMk id="9" creationId="{00000000-0000-0000-0000-000000000000}"/>
          </ac:spMkLst>
        </pc:spChg>
        <pc:grpChg chg="add mod">
          <ac:chgData name="Michael A Fudge Jr" userId="133895e8-240b-4811-850e-9cf94297d089" providerId="ADAL" clId="{859B20EF-3A6A-4B5F-BE9E-732FADD20BBC}" dt="2020-07-29T12:50:09.769" v="873" actId="1076"/>
          <ac:grpSpMkLst>
            <pc:docMk/>
            <pc:sldMk cId="4032167385" sldId="261"/>
            <ac:grpSpMk id="13" creationId="{65062F89-E2CD-4E9E-9925-83CD9BA69083}"/>
          </ac:grpSpMkLst>
        </pc:grpChg>
        <pc:picChg chg="add mod">
          <ac:chgData name="Michael A Fudge Jr" userId="133895e8-240b-4811-850e-9cf94297d089" providerId="ADAL" clId="{859B20EF-3A6A-4B5F-BE9E-732FADD20BBC}" dt="2020-07-29T12:50:07.588" v="872" actId="164"/>
          <ac:picMkLst>
            <pc:docMk/>
            <pc:sldMk cId="4032167385" sldId="261"/>
            <ac:picMk id="10" creationId="{656A4C12-7CE5-4D95-80FB-E9C5842F6DF3}"/>
          </ac:picMkLst>
        </pc:picChg>
        <pc:picChg chg="add mod">
          <ac:chgData name="Michael A Fudge Jr" userId="133895e8-240b-4811-850e-9cf94297d089" providerId="ADAL" clId="{859B20EF-3A6A-4B5F-BE9E-732FADD20BBC}" dt="2020-07-29T12:50:07.588" v="872" actId="164"/>
          <ac:picMkLst>
            <pc:docMk/>
            <pc:sldMk cId="4032167385" sldId="261"/>
            <ac:picMk id="12" creationId="{6A88BB26-C924-4141-A58E-8ECDF6E9BA5D}"/>
          </ac:picMkLst>
        </pc:picChg>
      </pc:sldChg>
      <pc:sldChg chg="addSp modSp add mod modAnim">
        <pc:chgData name="Michael A Fudge Jr" userId="133895e8-240b-4811-850e-9cf94297d089" providerId="ADAL" clId="{859B20EF-3A6A-4B5F-BE9E-732FADD20BBC}" dt="2020-08-04T16:50:02.183" v="1670" actId="14100"/>
        <pc:sldMkLst>
          <pc:docMk/>
          <pc:sldMk cId="2604296828" sldId="264"/>
        </pc:sldMkLst>
        <pc:spChg chg="mod">
          <ac:chgData name="Michael A Fudge Jr" userId="133895e8-240b-4811-850e-9cf94297d089" providerId="ADAL" clId="{859B20EF-3A6A-4B5F-BE9E-732FADD20BBC}" dt="2020-07-29T12:45:03.579" v="773" actId="14100"/>
          <ac:spMkLst>
            <pc:docMk/>
            <pc:sldMk cId="2604296828" sldId="264"/>
            <ac:spMk id="2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40.096" v="1665" actId="6549"/>
          <ac:spMkLst>
            <pc:docMk/>
            <pc:sldMk cId="2604296828" sldId="264"/>
            <ac:spMk id="3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50:02.183" v="1670" actId="14100"/>
          <ac:spMkLst>
            <pc:docMk/>
            <pc:sldMk cId="2604296828" sldId="264"/>
            <ac:spMk id="4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58.343" v="1669" actId="14100"/>
          <ac:spMkLst>
            <pc:docMk/>
            <pc:sldMk cId="2604296828" sldId="264"/>
            <ac:spMk id="5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53.261" v="1667" actId="14100"/>
          <ac:spMkLst>
            <pc:docMk/>
            <pc:sldMk cId="2604296828" sldId="264"/>
            <ac:spMk id="6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50.438" v="1666" actId="14100"/>
          <ac:spMkLst>
            <pc:docMk/>
            <pc:sldMk cId="2604296828" sldId="264"/>
            <ac:spMk id="7" creationId="{00000000-0000-0000-0000-000000000000}"/>
          </ac:spMkLst>
        </pc:spChg>
        <pc:picChg chg="add mod">
          <ac:chgData name="Michael A Fudge Jr" userId="133895e8-240b-4811-850e-9cf94297d089" providerId="ADAL" clId="{859B20EF-3A6A-4B5F-BE9E-732FADD20BBC}" dt="2020-07-29T12:44:58.218" v="772"/>
          <ac:picMkLst>
            <pc:docMk/>
            <pc:sldMk cId="2604296828" sldId="264"/>
            <ac:picMk id="8" creationId="{B6B2667F-3533-40AF-83A3-B7F0FDBB7F7B}"/>
          </ac:picMkLst>
        </pc:picChg>
      </pc:sldChg>
      <pc:sldChg chg="modSp modAnim">
        <pc:chgData name="Michael A Fudge Jr" userId="133895e8-240b-4811-850e-9cf94297d089" providerId="ADAL" clId="{859B20EF-3A6A-4B5F-BE9E-732FADD20BBC}" dt="2020-07-28T16:55:09.319" v="213" actId="5793"/>
        <pc:sldMkLst>
          <pc:docMk/>
          <pc:sldMk cId="671165577" sldId="268"/>
        </pc:sldMkLst>
        <pc:spChg chg="mod">
          <ac:chgData name="Michael A Fudge Jr" userId="133895e8-240b-4811-850e-9cf94297d089" providerId="ADAL" clId="{859B20EF-3A6A-4B5F-BE9E-732FADD20BBC}" dt="2020-07-28T16:55:09.319" v="213" actId="5793"/>
          <ac:spMkLst>
            <pc:docMk/>
            <pc:sldMk cId="671165577" sldId="268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859B20EF-3A6A-4B5F-BE9E-732FADD20BBC}" dt="2020-08-05T17:57:14.647" v="4251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859B20EF-3A6A-4B5F-BE9E-732FADD20BBC}" dt="2020-08-05T17:57:14.647" v="4251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7:54:18.714" v="4077" actId="20577"/>
          <ac:spMkLst>
            <pc:docMk/>
            <pc:sldMk cId="96570146" sldId="271"/>
            <ac:spMk id="3" creationId="{23BFC44E-10DC-44C2-99E8-3D541093BB67}"/>
          </ac:spMkLst>
        </pc:spChg>
      </pc:sldChg>
      <pc:sldChg chg="modSp mod modNotesTx">
        <pc:chgData name="Michael A Fudge Jr" userId="133895e8-240b-4811-850e-9cf94297d089" providerId="ADAL" clId="{859B20EF-3A6A-4B5F-BE9E-732FADD20BBC}" dt="2020-08-05T18:45:46.851" v="7152" actId="313"/>
        <pc:sldMkLst>
          <pc:docMk/>
          <pc:sldMk cId="109579569" sldId="299"/>
        </pc:sldMkLst>
        <pc:spChg chg="mod">
          <ac:chgData name="Michael A Fudge Jr" userId="133895e8-240b-4811-850e-9cf94297d089" providerId="ADAL" clId="{859B20EF-3A6A-4B5F-BE9E-732FADD20BBC}" dt="2020-08-05T18:45:31.678" v="7138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modSp modAnim">
        <pc:chgData name="Michael A Fudge Jr" userId="133895e8-240b-4811-850e-9cf94297d089" providerId="ADAL" clId="{859B20EF-3A6A-4B5F-BE9E-732FADD20BBC}" dt="2020-08-07T00:13:15.354" v="9081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859B20EF-3A6A-4B5F-BE9E-732FADD20BBC}" dt="2020-08-07T00:13:15.354" v="9081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76503244" sldId="313"/>
        </pc:sldMkLst>
      </pc:sldChg>
      <pc:sldChg chg="delSp modSp mod ord modAnim">
        <pc:chgData name="Michael A Fudge Jr" userId="133895e8-240b-4811-850e-9cf94297d089" providerId="ADAL" clId="{859B20EF-3A6A-4B5F-BE9E-732FADD20BBC}" dt="2020-08-05T17:57:00.108" v="4245" actId="20577"/>
        <pc:sldMkLst>
          <pc:docMk/>
          <pc:sldMk cId="2044021993" sldId="314"/>
        </pc:sldMkLst>
        <pc:spChg chg="mod">
          <ac:chgData name="Michael A Fudge Jr" userId="133895e8-240b-4811-850e-9cf94297d089" providerId="ADAL" clId="{859B20EF-3A6A-4B5F-BE9E-732FADD20BBC}" dt="2020-08-05T17:51:01.641" v="3895" actId="20577"/>
          <ac:spMkLst>
            <pc:docMk/>
            <pc:sldMk cId="2044021993" sldId="314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7:57:00.108" v="4245" actId="20577"/>
          <ac:spMkLst>
            <pc:docMk/>
            <pc:sldMk cId="2044021993" sldId="314"/>
            <ac:spMk id="6" creationId="{E33EFCDF-893E-4DC5-B75A-872200D063CA}"/>
          </ac:spMkLst>
        </pc:spChg>
        <pc:picChg chg="del">
          <ac:chgData name="Michael A Fudge Jr" userId="133895e8-240b-4811-850e-9cf94297d089" providerId="ADAL" clId="{859B20EF-3A6A-4B5F-BE9E-732FADD20BBC}" dt="2020-07-29T13:32:51.037" v="1065" actId="478"/>
          <ac:picMkLst>
            <pc:docMk/>
            <pc:sldMk cId="2044021993" sldId="314"/>
            <ac:picMk id="2" creationId="{4D2BB4C8-E854-4558-8302-2518988E9228}"/>
          </ac:picMkLst>
        </pc:picChg>
      </pc:sldChg>
      <pc:sldChg chg="del ord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37155246" sldId="351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690386986" sldId="35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679864663" sldId="35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7751269" sldId="35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83390871" sldId="35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123987206" sldId="35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150793886" sldId="35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252217499" sldId="360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764482487" sldId="361"/>
        </pc:sldMkLst>
      </pc:sldChg>
      <pc:sldChg chg="modSp mod ord modNotesTx">
        <pc:chgData name="Michael A Fudge Jr" userId="133895e8-240b-4811-850e-9cf94297d089" providerId="ADAL" clId="{859B20EF-3A6A-4B5F-BE9E-732FADD20BBC}" dt="2020-08-05T17:59:04.975" v="4363" actId="20577"/>
        <pc:sldMkLst>
          <pc:docMk/>
          <pc:sldMk cId="4004043429" sldId="362"/>
        </pc:sldMkLst>
        <pc:spChg chg="mod">
          <ac:chgData name="Michael A Fudge Jr" userId="133895e8-240b-4811-850e-9cf94297d089" providerId="ADAL" clId="{859B20EF-3A6A-4B5F-BE9E-732FADD20BBC}" dt="2020-08-05T17:58:52.188" v="4309" actId="20577"/>
          <ac:spMkLst>
            <pc:docMk/>
            <pc:sldMk cId="4004043429" sldId="362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7:58:41.535" v="4293" actId="20577"/>
          <ac:spMkLst>
            <pc:docMk/>
            <pc:sldMk cId="4004043429" sldId="362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679028694" sldId="36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080037385" sldId="36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930808364" sldId="36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383546026" sldId="36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54749279" sldId="37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575450459" sldId="37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337283075" sldId="374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4214608035" sldId="37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539242966" sldId="37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4023111599" sldId="37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972632150" sldId="381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10101044" sldId="38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500729223" sldId="384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27318978" sldId="38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115975601" sldId="38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83992210" sldId="38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03640963" sldId="38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454779572" sldId="38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4156982150" sldId="39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852161113" sldId="39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187428892" sldId="394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304373263" sldId="39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340093634" sldId="39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776018307" sldId="39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708619243" sldId="39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576443106" sldId="39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159117545" sldId="400"/>
        </pc:sldMkLst>
      </pc:sldChg>
      <pc:sldChg chg="addSp modSp mod ord">
        <pc:chgData name="Michael A Fudge Jr" userId="133895e8-240b-4811-850e-9cf94297d089" providerId="ADAL" clId="{859B20EF-3A6A-4B5F-BE9E-732FADD20BBC}" dt="2020-08-04T17:03:57.578" v="2085"/>
        <pc:sldMkLst>
          <pc:docMk/>
          <pc:sldMk cId="78435499" sldId="402"/>
        </pc:sldMkLst>
        <pc:spChg chg="mod">
          <ac:chgData name="Michael A Fudge Jr" userId="133895e8-240b-4811-850e-9cf94297d089" providerId="ADAL" clId="{859B20EF-3A6A-4B5F-BE9E-732FADD20BBC}" dt="2020-08-04T16:42:14.145" v="1565" actId="20577"/>
          <ac:spMkLst>
            <pc:docMk/>
            <pc:sldMk cId="78435499" sldId="402"/>
            <ac:spMk id="2" creationId="{85954A83-1BFB-42E8-ABE1-F6284F291E27}"/>
          </ac:spMkLst>
        </pc:spChg>
        <pc:spChg chg="add mod">
          <ac:chgData name="Michael A Fudge Jr" userId="133895e8-240b-4811-850e-9cf94297d089" providerId="ADAL" clId="{859B20EF-3A6A-4B5F-BE9E-732FADD20BBC}" dt="2020-08-04T16:43:33.085" v="1581" actId="207"/>
          <ac:spMkLst>
            <pc:docMk/>
            <pc:sldMk cId="78435499" sldId="402"/>
            <ac:spMk id="3" creationId="{5BB4EF9B-55F9-4CE8-8A51-962F87A95D95}"/>
          </ac:spMkLst>
        </pc:spChg>
        <pc:spChg chg="add mod">
          <ac:chgData name="Michael A Fudge Jr" userId="133895e8-240b-4811-850e-9cf94297d089" providerId="ADAL" clId="{859B20EF-3A6A-4B5F-BE9E-732FADD20BBC}" dt="2020-08-04T16:43:33.085" v="1581" actId="207"/>
          <ac:spMkLst>
            <pc:docMk/>
            <pc:sldMk cId="78435499" sldId="402"/>
            <ac:spMk id="7" creationId="{59687AA8-D01F-47B1-9A00-36F72DA5A777}"/>
          </ac:spMkLst>
        </pc:spChg>
        <pc:spChg chg="add mod">
          <ac:chgData name="Michael A Fudge Jr" userId="133895e8-240b-4811-850e-9cf94297d089" providerId="ADAL" clId="{859B20EF-3A6A-4B5F-BE9E-732FADD20BBC}" dt="2020-08-04T16:43:33.085" v="1581" actId="207"/>
          <ac:spMkLst>
            <pc:docMk/>
            <pc:sldMk cId="78435499" sldId="402"/>
            <ac:spMk id="8" creationId="{BE11DC45-CBFD-48E9-A7E9-FC3E6725BE83}"/>
          </ac:spMkLst>
        </pc:spChg>
        <pc:picChg chg="mod">
          <ac:chgData name="Michael A Fudge Jr" userId="133895e8-240b-4811-850e-9cf94297d089" providerId="ADAL" clId="{859B20EF-3A6A-4B5F-BE9E-732FADD20BBC}" dt="2020-08-04T16:38:35.509" v="1488" actId="1076"/>
          <ac:picMkLst>
            <pc:docMk/>
            <pc:sldMk cId="78435499" sldId="402"/>
            <ac:picMk id="4" creationId="{ABF52C46-EFC9-4126-9C0C-5B53C8B42217}"/>
          </ac:picMkLst>
        </pc:picChg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640771696" sldId="40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873200719" sldId="404"/>
        </pc:sldMkLst>
      </pc:sldChg>
      <pc:sldChg chg="modSp new del mod modAnim">
        <pc:chgData name="Michael A Fudge Jr" userId="133895e8-240b-4811-850e-9cf94297d089" providerId="ADAL" clId="{859B20EF-3A6A-4B5F-BE9E-732FADD20BBC}" dt="2020-08-06T23:18:53.738" v="7170" actId="47"/>
        <pc:sldMkLst>
          <pc:docMk/>
          <pc:sldMk cId="3697493826" sldId="405"/>
        </pc:sldMkLst>
        <pc:spChg chg="mod">
          <ac:chgData name="Michael A Fudge Jr" userId="133895e8-240b-4811-850e-9cf94297d089" providerId="ADAL" clId="{859B20EF-3A6A-4B5F-BE9E-732FADD20BBC}" dt="2020-07-28T17:20:45.397" v="246" actId="20577"/>
          <ac:spMkLst>
            <pc:docMk/>
            <pc:sldMk cId="3697493826" sldId="405"/>
            <ac:spMk id="2" creationId="{E05E0D0C-7952-4167-9E9E-54B28E35B51B}"/>
          </ac:spMkLst>
        </pc:spChg>
        <pc:spChg chg="mod">
          <ac:chgData name="Michael A Fudge Jr" userId="133895e8-240b-4811-850e-9cf94297d089" providerId="ADAL" clId="{859B20EF-3A6A-4B5F-BE9E-732FADD20BBC}" dt="2020-07-28T17:22:43.844" v="526" actId="20577"/>
          <ac:spMkLst>
            <pc:docMk/>
            <pc:sldMk cId="3697493826" sldId="405"/>
            <ac:spMk id="3" creationId="{20DD4840-BEDF-4D32-ADEA-6D5A1B79A585}"/>
          </ac:spMkLst>
        </pc:spChg>
      </pc:sldChg>
      <pc:sldChg chg="addSp delSp modSp new mod ord setBg modAnim modShow modNotesTx">
        <pc:chgData name="Michael A Fudge Jr" userId="133895e8-240b-4811-850e-9cf94297d089" providerId="ADAL" clId="{859B20EF-3A6A-4B5F-BE9E-732FADD20BBC}" dt="2020-08-04T16:50:39.968" v="1674"/>
        <pc:sldMkLst>
          <pc:docMk/>
          <pc:sldMk cId="2838142486" sldId="406"/>
        </pc:sldMkLst>
        <pc:spChg chg="mod">
          <ac:chgData name="Michael A Fudge Jr" userId="133895e8-240b-4811-850e-9cf94297d089" providerId="ADAL" clId="{859B20EF-3A6A-4B5F-BE9E-732FADD20BBC}" dt="2020-07-29T13:11:44.237" v="913" actId="1076"/>
          <ac:spMkLst>
            <pc:docMk/>
            <pc:sldMk cId="2838142486" sldId="406"/>
            <ac:spMk id="2" creationId="{6C77A523-8ACD-44B5-8A70-413515DF0B0A}"/>
          </ac:spMkLst>
        </pc:spChg>
        <pc:spChg chg="del">
          <ac:chgData name="Michael A Fudge Jr" userId="133895e8-240b-4811-850e-9cf94297d089" providerId="ADAL" clId="{859B20EF-3A6A-4B5F-BE9E-732FADD20BBC}" dt="2020-07-29T13:10:06.632" v="900"/>
          <ac:spMkLst>
            <pc:docMk/>
            <pc:sldMk cId="2838142486" sldId="406"/>
            <ac:spMk id="3" creationId="{1A1A36A0-F628-49F7-865D-BCD40F439903}"/>
          </ac:spMkLst>
        </pc:spChg>
        <pc:spChg chg="add del mod">
          <ac:chgData name="Michael A Fudge Jr" userId="133895e8-240b-4811-850e-9cf94297d089" providerId="ADAL" clId="{859B20EF-3A6A-4B5F-BE9E-732FADD20BBC}" dt="2020-07-29T13:11:28.514" v="910" actId="478"/>
          <ac:spMkLst>
            <pc:docMk/>
            <pc:sldMk cId="2838142486" sldId="406"/>
            <ac:spMk id="6" creationId="{33BFD884-CED0-4CAC-8979-699C6D7826E8}"/>
          </ac:spMkLst>
        </pc:spChg>
        <pc:spChg chg="add mod">
          <ac:chgData name="Michael A Fudge Jr" userId="133895e8-240b-4811-850e-9cf94297d089" providerId="ADAL" clId="{859B20EF-3A6A-4B5F-BE9E-732FADD20BBC}" dt="2020-07-29T13:19:04.801" v="1000" actId="164"/>
          <ac:spMkLst>
            <pc:docMk/>
            <pc:sldMk cId="2838142486" sldId="406"/>
            <ac:spMk id="8" creationId="{39C3CB4E-6C90-46B9-BD3B-B4989B256B0D}"/>
          </ac:spMkLst>
        </pc:spChg>
        <pc:spChg chg="add mod">
          <ac:chgData name="Michael A Fudge Jr" userId="133895e8-240b-4811-850e-9cf94297d089" providerId="ADAL" clId="{859B20EF-3A6A-4B5F-BE9E-732FADD20BBC}" dt="2020-07-29T13:10:39.296" v="902" actId="207"/>
          <ac:spMkLst>
            <pc:docMk/>
            <pc:sldMk cId="2838142486" sldId="406"/>
            <ac:spMk id="9" creationId="{16C5FA50-8D52-4617-AF91-5C7B1C8352F1}"/>
          </ac:spMkLst>
        </pc:spChg>
        <pc:spChg chg="add mod">
          <ac:chgData name="Michael A Fudge Jr" userId="133895e8-240b-4811-850e-9cf94297d089" providerId="ADAL" clId="{859B20EF-3A6A-4B5F-BE9E-732FADD20BBC}" dt="2020-07-29T13:19:04.801" v="1000" actId="164"/>
          <ac:spMkLst>
            <pc:docMk/>
            <pc:sldMk cId="2838142486" sldId="406"/>
            <ac:spMk id="10" creationId="{65B3F061-1F85-42ED-9748-4C414DBFDA6B}"/>
          </ac:spMkLst>
        </pc:spChg>
        <pc:spChg chg="add">
          <ac:chgData name="Michael A Fudge Jr" userId="133895e8-240b-4811-850e-9cf94297d089" providerId="ADAL" clId="{859B20EF-3A6A-4B5F-BE9E-732FADD20BBC}" dt="2020-07-29T13:10:11.539" v="901" actId="26606"/>
          <ac:spMkLst>
            <pc:docMk/>
            <pc:sldMk cId="2838142486" sldId="406"/>
            <ac:spMk id="11" creationId="{E223798C-12AD-4B0C-A50C-D676347D67CF}"/>
          </ac:spMkLst>
        </pc:spChg>
        <pc:spChg chg="mod topLvl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4" creationId="{1F538479-0F6E-434F-9E46-44826F2A9FF4}"/>
          </ac:spMkLst>
        </pc:spChg>
        <pc:spChg chg="mod topLvl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5" creationId="{24CAE1A5-1F7B-49C9-95F5-782C1564FA4A}"/>
          </ac:spMkLst>
        </pc:spChg>
        <pc:spChg chg="add mod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6" creationId="{EB0560D9-925D-45B4-982F-4C0210B40129}"/>
          </ac:spMkLst>
        </pc:spChg>
        <pc:spChg chg="add mod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7" creationId="{9F833FEB-8DE1-47D2-BA44-FA256B87A7B0}"/>
          </ac:spMkLst>
        </pc:spChg>
        <pc:spChg chg="add mod">
          <ac:chgData name="Michael A Fudge Jr" userId="133895e8-240b-4811-850e-9cf94297d089" providerId="ADAL" clId="{859B20EF-3A6A-4B5F-BE9E-732FADD20BBC}" dt="2020-07-29T13:23:54.356" v="1020" actId="14100"/>
          <ac:spMkLst>
            <pc:docMk/>
            <pc:sldMk cId="2838142486" sldId="406"/>
            <ac:spMk id="19" creationId="{CBAF7345-1E23-4784-867A-4AF25A42BE0C}"/>
          </ac:spMkLst>
        </pc:spChg>
        <pc:spChg chg="add mod">
          <ac:chgData name="Michael A Fudge Jr" userId="133895e8-240b-4811-850e-9cf94297d089" providerId="ADAL" clId="{859B20EF-3A6A-4B5F-BE9E-732FADD20BBC}" dt="2020-07-29T13:25:37.489" v="1028" actId="1582"/>
          <ac:spMkLst>
            <pc:docMk/>
            <pc:sldMk cId="2838142486" sldId="406"/>
            <ac:spMk id="20" creationId="{91FA4A7E-13C4-4873-8E5D-85E27F15D02E}"/>
          </ac:spMkLst>
        </pc:spChg>
        <pc:spChg chg="add mod">
          <ac:chgData name="Michael A Fudge Jr" userId="133895e8-240b-4811-850e-9cf94297d089" providerId="ADAL" clId="{859B20EF-3A6A-4B5F-BE9E-732FADD20BBC}" dt="2020-07-29T13:25:49.740" v="1029" actId="1582"/>
          <ac:spMkLst>
            <pc:docMk/>
            <pc:sldMk cId="2838142486" sldId="406"/>
            <ac:spMk id="21" creationId="{E8678A4E-2BD3-4E62-8800-27DD1417572B}"/>
          </ac:spMkLst>
        </pc:spChg>
        <pc:spChg chg="add del mod">
          <ac:chgData name="Michael A Fudge Jr" userId="133895e8-240b-4811-850e-9cf94297d089" providerId="ADAL" clId="{859B20EF-3A6A-4B5F-BE9E-732FADD20BBC}" dt="2020-07-29T13:27:15.574" v="1032" actId="478"/>
          <ac:spMkLst>
            <pc:docMk/>
            <pc:sldMk cId="2838142486" sldId="406"/>
            <ac:spMk id="23" creationId="{9E06DEFF-3FBE-4F2A-A6D8-DE7B778A522B}"/>
          </ac:spMkLst>
        </pc:spChg>
        <pc:grpChg chg="add mod">
          <ac:chgData name="Michael A Fudge Jr" userId="133895e8-240b-4811-850e-9cf94297d089" providerId="ADAL" clId="{859B20EF-3A6A-4B5F-BE9E-732FADD20BBC}" dt="2020-07-29T13:19:04.801" v="1000" actId="164"/>
          <ac:grpSpMkLst>
            <pc:docMk/>
            <pc:sldMk cId="2838142486" sldId="406"/>
            <ac:grpSpMk id="12" creationId="{66B7F4E9-691A-4235-93CE-01DB06E1E961}"/>
          </ac:grpSpMkLst>
        </pc:grpChg>
        <pc:grpChg chg="add del mod">
          <ac:chgData name="Michael A Fudge Jr" userId="133895e8-240b-4811-850e-9cf94297d089" providerId="ADAL" clId="{859B20EF-3A6A-4B5F-BE9E-732FADD20BBC}" dt="2020-07-29T13:21:24.953" v="1004" actId="165"/>
          <ac:grpSpMkLst>
            <pc:docMk/>
            <pc:sldMk cId="2838142486" sldId="406"/>
            <ac:grpSpMk id="13" creationId="{5B9AAFB2-39BF-43A4-B9FA-3A1161F5C99D}"/>
          </ac:grpSpMkLst>
        </pc:grpChg>
        <pc:grpChg chg="add del mod">
          <ac:chgData name="Michael A Fudge Jr" userId="133895e8-240b-4811-850e-9cf94297d089" providerId="ADAL" clId="{859B20EF-3A6A-4B5F-BE9E-732FADD20BBC}" dt="2020-07-29T13:27:10.610" v="1031" actId="478"/>
          <ac:grpSpMkLst>
            <pc:docMk/>
            <pc:sldMk cId="2838142486" sldId="406"/>
            <ac:grpSpMk id="22" creationId="{C2178B7B-5479-43AB-B645-7E359E5B34D8}"/>
          </ac:grpSpMkLst>
        </pc:grpChg>
        <pc:grpChg chg="add mod">
          <ac:chgData name="Michael A Fudge Jr" userId="133895e8-240b-4811-850e-9cf94297d089" providerId="ADAL" clId="{859B20EF-3A6A-4B5F-BE9E-732FADD20BBC}" dt="2020-07-29T13:30:02.929" v="1055" actId="164"/>
          <ac:grpSpMkLst>
            <pc:docMk/>
            <pc:sldMk cId="2838142486" sldId="406"/>
            <ac:grpSpMk id="24" creationId="{A2C2C024-F637-4B2C-9A1B-6FD81C193B26}"/>
          </ac:grpSpMkLst>
        </pc:grpChg>
        <pc:picChg chg="add del mod">
          <ac:chgData name="Michael A Fudge Jr" userId="133895e8-240b-4811-850e-9cf94297d089" providerId="ADAL" clId="{859B20EF-3A6A-4B5F-BE9E-732FADD20BBC}" dt="2020-07-29T13:11:23.860" v="909" actId="478"/>
          <ac:picMkLst>
            <pc:docMk/>
            <pc:sldMk cId="2838142486" sldId="406"/>
            <ac:picMk id="4" creationId="{6ACFB7A3-21F3-4951-AC1F-7A5E84C6D5C1}"/>
          </ac:picMkLst>
        </pc:picChg>
        <pc:picChg chg="add mod">
          <ac:chgData name="Michael A Fudge Jr" userId="133895e8-240b-4811-850e-9cf94297d089" providerId="ADAL" clId="{859B20EF-3A6A-4B5F-BE9E-732FADD20BBC}" dt="2020-07-29T13:11:37.421" v="912" actId="1076"/>
          <ac:picMkLst>
            <pc:docMk/>
            <pc:sldMk cId="2838142486" sldId="406"/>
            <ac:picMk id="7" creationId="{5E8DD025-BDB4-4F82-A97A-D617C6153000}"/>
          </ac:picMkLst>
        </pc:picChg>
        <pc:picChg chg="add mod">
          <ac:chgData name="Michael A Fudge Jr" userId="133895e8-240b-4811-850e-9cf94297d089" providerId="ADAL" clId="{859B20EF-3A6A-4B5F-BE9E-732FADD20BBC}" dt="2020-07-29T13:22:57.457" v="1019" actId="164"/>
          <ac:picMkLst>
            <pc:docMk/>
            <pc:sldMk cId="2838142486" sldId="406"/>
            <ac:picMk id="18" creationId="{000895BE-F012-4D8C-B897-D8B35A9AF6E9}"/>
          </ac:picMkLst>
        </pc:picChg>
      </pc:sldChg>
      <pc:sldChg chg="new 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769848451" sldId="407"/>
        </pc:sldMkLst>
      </pc:sldChg>
      <pc:sldChg chg="modSp new del mod">
        <pc:chgData name="Michael A Fudge Jr" userId="133895e8-240b-4811-850e-9cf94297d089" providerId="ADAL" clId="{859B20EF-3A6A-4B5F-BE9E-732FADD20BBC}" dt="2020-07-28T17:24:11.891" v="560" actId="47"/>
        <pc:sldMkLst>
          <pc:docMk/>
          <pc:sldMk cId="1297309430" sldId="408"/>
        </pc:sldMkLst>
        <pc:spChg chg="mod">
          <ac:chgData name="Michael A Fudge Jr" userId="133895e8-240b-4811-850e-9cf94297d089" providerId="ADAL" clId="{859B20EF-3A6A-4B5F-BE9E-732FADD20BBC}" dt="2020-07-28T17:23:57.698" v="558" actId="20577"/>
          <ac:spMkLst>
            <pc:docMk/>
            <pc:sldMk cId="1297309430" sldId="408"/>
            <ac:spMk id="2" creationId="{110A9A75-56D4-43A4-AD41-2D18DFB108E0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3287540505" sldId="408"/>
        </pc:sldMkLst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2867211447" sldId="409"/>
        </pc:sldMkLst>
      </pc:sldChg>
      <pc:sldChg chg="add del">
        <pc:chgData name="Michael A Fudge Jr" userId="133895e8-240b-4811-850e-9cf94297d089" providerId="ADAL" clId="{859B20EF-3A6A-4B5F-BE9E-732FADD20BBC}" dt="2020-07-29T13:50:29.429" v="1067" actId="47"/>
        <pc:sldMkLst>
          <pc:docMk/>
          <pc:sldMk cId="366246922" sldId="410"/>
        </pc:sldMkLst>
      </pc:sldChg>
      <pc:sldChg chg="addSp delSp modSp add mod ord delAnim modAnim">
        <pc:chgData name="Michael A Fudge Jr" userId="133895e8-240b-4811-850e-9cf94297d089" providerId="ADAL" clId="{859B20EF-3A6A-4B5F-BE9E-732FADD20BBC}" dt="2020-08-04T16:50:12.724" v="1672"/>
        <pc:sldMkLst>
          <pc:docMk/>
          <pc:sldMk cId="3041170601" sldId="410"/>
        </pc:sldMkLst>
        <pc:spChg chg="mod">
          <ac:chgData name="Michael A Fudge Jr" userId="133895e8-240b-4811-850e-9cf94297d089" providerId="ADAL" clId="{859B20EF-3A6A-4B5F-BE9E-732FADD20BBC}" dt="2020-07-29T13:52:47.567" v="1108" actId="20577"/>
          <ac:spMkLst>
            <pc:docMk/>
            <pc:sldMk cId="3041170601" sldId="410"/>
            <ac:spMk id="2" creationId="{6C77A523-8ACD-44B5-8A70-413515DF0B0A}"/>
          </ac:spMkLst>
        </pc:spChg>
        <pc:spChg chg="add mod topLvl">
          <ac:chgData name="Michael A Fudge Jr" userId="133895e8-240b-4811-850e-9cf94297d089" providerId="ADAL" clId="{859B20EF-3A6A-4B5F-BE9E-732FADD20BBC}" dt="2020-07-29T13:59:07.482" v="1156" actId="164"/>
          <ac:spMkLst>
            <pc:docMk/>
            <pc:sldMk cId="3041170601" sldId="410"/>
            <ac:spMk id="6" creationId="{1A3F2595-CB64-4062-A3A8-2F9C854B390E}"/>
          </ac:spMkLst>
        </pc:spChg>
        <pc:spChg chg="add mod topLvl">
          <ac:chgData name="Michael A Fudge Jr" userId="133895e8-240b-4811-850e-9cf94297d089" providerId="ADAL" clId="{859B20EF-3A6A-4B5F-BE9E-732FADD20BBC}" dt="2020-07-29T13:59:07.482" v="1156" actId="164"/>
          <ac:spMkLst>
            <pc:docMk/>
            <pc:sldMk cId="3041170601" sldId="410"/>
            <ac:spMk id="13" creationId="{E854CA15-B903-4FFE-A2DF-A00FE7578033}"/>
          </ac:spMkLst>
        </pc:spChg>
        <pc:spChg chg="add mod">
          <ac:chgData name="Michael A Fudge Jr" userId="133895e8-240b-4811-850e-9cf94297d089" providerId="ADAL" clId="{859B20EF-3A6A-4B5F-BE9E-732FADD20BBC}" dt="2020-07-29T13:57:48.263" v="1152" actId="164"/>
          <ac:spMkLst>
            <pc:docMk/>
            <pc:sldMk cId="3041170601" sldId="410"/>
            <ac:spMk id="19" creationId="{E460B072-858A-46E6-8698-F86D8D03A822}"/>
          </ac:spMkLst>
        </pc:spChg>
        <pc:spChg chg="add mod">
          <ac:chgData name="Michael A Fudge Jr" userId="133895e8-240b-4811-850e-9cf94297d089" providerId="ADAL" clId="{859B20EF-3A6A-4B5F-BE9E-732FADD20BBC}" dt="2020-07-29T13:57:48.263" v="1152" actId="164"/>
          <ac:spMkLst>
            <pc:docMk/>
            <pc:sldMk cId="3041170601" sldId="410"/>
            <ac:spMk id="22" creationId="{B23DE092-9B7D-4158-AE6D-984E82C9F01A}"/>
          </ac:spMkLst>
        </pc:spChg>
        <pc:grpChg chg="del">
          <ac:chgData name="Michael A Fudge Jr" userId="133895e8-240b-4811-850e-9cf94297d089" providerId="ADAL" clId="{859B20EF-3A6A-4B5F-BE9E-732FADD20BBC}" dt="2020-07-29T13:50:38.190" v="1070" actId="478"/>
          <ac:grpSpMkLst>
            <pc:docMk/>
            <pc:sldMk cId="3041170601" sldId="410"/>
            <ac:grpSpMk id="12" creationId="{66B7F4E9-691A-4235-93CE-01DB06E1E961}"/>
          </ac:grpSpMkLst>
        </pc:grpChg>
        <pc:grpChg chg="add del mod">
          <ac:chgData name="Michael A Fudge Jr" userId="133895e8-240b-4811-850e-9cf94297d089" providerId="ADAL" clId="{859B20EF-3A6A-4B5F-BE9E-732FADD20BBC}" dt="2020-07-29T13:59:01.876" v="1155" actId="165"/>
          <ac:grpSpMkLst>
            <pc:docMk/>
            <pc:sldMk cId="3041170601" sldId="410"/>
            <ac:grpSpMk id="18" creationId="{E5BAED83-BD55-49F3-BB3B-28B0C4DA737A}"/>
          </ac:grpSpMkLst>
        </pc:grpChg>
        <pc:grpChg chg="del">
          <ac:chgData name="Michael A Fudge Jr" userId="133895e8-240b-4811-850e-9cf94297d089" providerId="ADAL" clId="{859B20EF-3A6A-4B5F-BE9E-732FADD20BBC}" dt="2020-07-29T13:50:40.551" v="1071" actId="478"/>
          <ac:grpSpMkLst>
            <pc:docMk/>
            <pc:sldMk cId="3041170601" sldId="410"/>
            <ac:grpSpMk id="24" creationId="{A2C2C024-F637-4B2C-9A1B-6FD81C193B26}"/>
          </ac:grpSpMkLst>
        </pc:grpChg>
        <pc:grpChg chg="add mod">
          <ac:chgData name="Michael A Fudge Jr" userId="133895e8-240b-4811-850e-9cf94297d089" providerId="ADAL" clId="{859B20EF-3A6A-4B5F-BE9E-732FADD20BBC}" dt="2020-07-29T13:57:48.263" v="1152" actId="164"/>
          <ac:grpSpMkLst>
            <pc:docMk/>
            <pc:sldMk cId="3041170601" sldId="410"/>
            <ac:grpSpMk id="25" creationId="{D3F47C8F-E353-4496-8E62-5CFF8064D3A4}"/>
          </ac:grpSpMkLst>
        </pc:grpChg>
        <pc:grpChg chg="add mod">
          <ac:chgData name="Michael A Fudge Jr" userId="133895e8-240b-4811-850e-9cf94297d089" providerId="ADAL" clId="{859B20EF-3A6A-4B5F-BE9E-732FADD20BBC}" dt="2020-07-29T13:59:07.482" v="1156" actId="164"/>
          <ac:grpSpMkLst>
            <pc:docMk/>
            <pc:sldMk cId="3041170601" sldId="410"/>
            <ac:grpSpMk id="26" creationId="{FDEEDF56-DBC0-4FF3-94B2-608E4486295D}"/>
          </ac:grpSpMkLst>
        </pc:grpChg>
        <pc:picChg chg="add del mod">
          <ac:chgData name="Michael A Fudge Jr" userId="133895e8-240b-4811-850e-9cf94297d089" providerId="ADAL" clId="{859B20EF-3A6A-4B5F-BE9E-732FADD20BBC}" dt="2020-07-29T13:51:08.087" v="1075"/>
          <ac:picMkLst>
            <pc:docMk/>
            <pc:sldMk cId="3041170601" sldId="410"/>
            <ac:picMk id="3" creationId="{372CFF6E-773C-4065-B03E-B1C4C482DC1B}"/>
          </ac:picMkLst>
        </pc:picChg>
        <pc:picChg chg="add del mod">
          <ac:chgData name="Michael A Fudge Jr" userId="133895e8-240b-4811-850e-9cf94297d089" providerId="ADAL" clId="{859B20EF-3A6A-4B5F-BE9E-732FADD20BBC}" dt="2020-07-29T13:51:39.221" v="1083"/>
          <ac:picMkLst>
            <pc:docMk/>
            <pc:sldMk cId="3041170601" sldId="410"/>
            <ac:picMk id="4" creationId="{7C01E580-34A3-4A9F-8B26-E904C2594D14}"/>
          </ac:picMkLst>
        </pc:picChg>
        <pc:picChg chg="add mod topLvl">
          <ac:chgData name="Michael A Fudge Jr" userId="133895e8-240b-4811-850e-9cf94297d089" providerId="ADAL" clId="{859B20EF-3A6A-4B5F-BE9E-732FADD20BBC}" dt="2020-07-29T13:59:01.876" v="1155" actId="165"/>
          <ac:picMkLst>
            <pc:docMk/>
            <pc:sldMk cId="3041170601" sldId="410"/>
            <ac:picMk id="5" creationId="{F30861B2-6806-428A-A92C-5D9B7D6D7878}"/>
          </ac:picMkLst>
        </pc:picChg>
        <pc:picChg chg="del">
          <ac:chgData name="Michael A Fudge Jr" userId="133895e8-240b-4811-850e-9cf94297d089" providerId="ADAL" clId="{859B20EF-3A6A-4B5F-BE9E-732FADD20BBC}" dt="2020-07-29T13:50:35.831" v="1069" actId="478"/>
          <ac:picMkLst>
            <pc:docMk/>
            <pc:sldMk cId="3041170601" sldId="410"/>
            <ac:picMk id="7" creationId="{5E8DD025-BDB4-4F82-A97A-D617C6153000}"/>
          </ac:picMkLst>
        </pc:picChg>
        <pc:picChg chg="add mod">
          <ac:chgData name="Michael A Fudge Jr" userId="133895e8-240b-4811-850e-9cf94297d089" providerId="ADAL" clId="{859B20EF-3A6A-4B5F-BE9E-732FADD20BBC}" dt="2020-07-29T13:57:48.263" v="1152" actId="164"/>
          <ac:picMkLst>
            <pc:docMk/>
            <pc:sldMk cId="3041170601" sldId="410"/>
            <ac:picMk id="21" creationId="{71734A7A-3AEC-4E7E-A844-C01DBC48D57F}"/>
          </ac:picMkLst>
        </pc:picChg>
        <pc:picChg chg="add mod">
          <ac:chgData name="Michael A Fudge Jr" userId="133895e8-240b-4811-850e-9cf94297d089" providerId="ADAL" clId="{859B20EF-3A6A-4B5F-BE9E-732FADD20BBC}" dt="2020-07-29T13:57:48.263" v="1152" actId="164"/>
          <ac:picMkLst>
            <pc:docMk/>
            <pc:sldMk cId="3041170601" sldId="410"/>
            <ac:picMk id="23" creationId="{53080818-7758-4F5C-A7E9-67EA94271C72}"/>
          </ac:picMkLst>
        </pc:pic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2033896442" sldId="411"/>
        </pc:sldMkLst>
      </pc:sldChg>
      <pc:sldChg chg="addSp delSp modSp new mod modClrScheme modAnim chgLayout">
        <pc:chgData name="Michael A Fudge Jr" userId="133895e8-240b-4811-850e-9cf94297d089" providerId="ADAL" clId="{859B20EF-3A6A-4B5F-BE9E-732FADD20BBC}" dt="2020-08-04T17:02:27.338" v="2083" actId="6549"/>
        <pc:sldMkLst>
          <pc:docMk/>
          <pc:sldMk cId="3746715698" sldId="412"/>
        </pc:sldMkLst>
        <pc:spChg chg="del">
          <ac:chgData name="Michael A Fudge Jr" userId="133895e8-240b-4811-850e-9cf94297d089" providerId="ADAL" clId="{859B20EF-3A6A-4B5F-BE9E-732FADD20BBC}" dt="2020-08-04T16:50:47.683" v="1675" actId="700"/>
          <ac:spMkLst>
            <pc:docMk/>
            <pc:sldMk cId="3746715698" sldId="412"/>
            <ac:spMk id="2" creationId="{B96AAA76-AB5C-4F82-8741-2EC7BBCC24E3}"/>
          </ac:spMkLst>
        </pc:spChg>
        <pc:spChg chg="del">
          <ac:chgData name="Michael A Fudge Jr" userId="133895e8-240b-4811-850e-9cf94297d089" providerId="ADAL" clId="{859B20EF-3A6A-4B5F-BE9E-732FADD20BBC}" dt="2020-08-04T16:50:47.683" v="1675" actId="700"/>
          <ac:spMkLst>
            <pc:docMk/>
            <pc:sldMk cId="3746715698" sldId="412"/>
            <ac:spMk id="3" creationId="{D2D3C24A-7B0F-4D4E-ACDA-A0F1B21D0839}"/>
          </ac:spMkLst>
        </pc:spChg>
        <pc:spChg chg="add del mod ord">
          <ac:chgData name="Michael A Fudge Jr" userId="133895e8-240b-4811-850e-9cf94297d089" providerId="ADAL" clId="{859B20EF-3A6A-4B5F-BE9E-732FADD20BBC}" dt="2020-08-04T16:50:52.109" v="1676" actId="700"/>
          <ac:spMkLst>
            <pc:docMk/>
            <pc:sldMk cId="3746715698" sldId="412"/>
            <ac:spMk id="4" creationId="{D3A20CE3-A225-48F3-B6E0-201B327634D2}"/>
          </ac:spMkLst>
        </pc:spChg>
        <pc:spChg chg="add del mod ord">
          <ac:chgData name="Michael A Fudge Jr" userId="133895e8-240b-4811-850e-9cf94297d089" providerId="ADAL" clId="{859B20EF-3A6A-4B5F-BE9E-732FADD20BBC}" dt="2020-08-04T16:50:52.109" v="1676" actId="700"/>
          <ac:spMkLst>
            <pc:docMk/>
            <pc:sldMk cId="3746715698" sldId="412"/>
            <ac:spMk id="5" creationId="{2EEC24EE-552D-4198-A8DC-8D56D13CDA39}"/>
          </ac:spMkLst>
        </pc:spChg>
        <pc:spChg chg="add mod ord">
          <ac:chgData name="Michael A Fudge Jr" userId="133895e8-240b-4811-850e-9cf94297d089" providerId="ADAL" clId="{859B20EF-3A6A-4B5F-BE9E-732FADD20BBC}" dt="2020-08-04T17:02:27.338" v="2083" actId="6549"/>
          <ac:spMkLst>
            <pc:docMk/>
            <pc:sldMk cId="3746715698" sldId="412"/>
            <ac:spMk id="6" creationId="{CF30560A-CB4C-477E-90E2-8644653AACC7}"/>
          </ac:spMkLst>
        </pc:spChg>
        <pc:spChg chg="add del mod ord">
          <ac:chgData name="Michael A Fudge Jr" userId="133895e8-240b-4811-850e-9cf94297d089" providerId="ADAL" clId="{859B20EF-3A6A-4B5F-BE9E-732FADD20BBC}" dt="2020-08-04T16:52:43.706" v="1701" actId="700"/>
          <ac:spMkLst>
            <pc:docMk/>
            <pc:sldMk cId="3746715698" sldId="412"/>
            <ac:spMk id="7" creationId="{C131B681-CCF2-40C7-BCC0-69D1751239B7}"/>
          </ac:spMkLst>
        </pc:spChg>
        <pc:spChg chg="add del mod ord">
          <ac:chgData name="Michael A Fudge Jr" userId="133895e8-240b-4811-850e-9cf94297d089" providerId="ADAL" clId="{859B20EF-3A6A-4B5F-BE9E-732FADD20BBC}" dt="2020-08-04T16:53:13.635" v="1703" actId="478"/>
          <ac:spMkLst>
            <pc:docMk/>
            <pc:sldMk cId="3746715698" sldId="412"/>
            <ac:spMk id="8" creationId="{5282F619-EE7B-4B79-AF3F-99CBDB61CE94}"/>
          </ac:spMkLst>
        </pc:spChg>
        <pc:spChg chg="add del mod ord">
          <ac:chgData name="Michael A Fudge Jr" userId="133895e8-240b-4811-850e-9cf94297d089" providerId="ADAL" clId="{859B20EF-3A6A-4B5F-BE9E-732FADD20BBC}" dt="2020-08-04T16:52:43.706" v="1701" actId="700"/>
          <ac:spMkLst>
            <pc:docMk/>
            <pc:sldMk cId="3746715698" sldId="412"/>
            <ac:spMk id="9" creationId="{F2BB5660-AD58-4DA3-845D-B2468743F6C0}"/>
          </ac:spMkLst>
        </pc:spChg>
        <pc:spChg chg="add del mod ord">
          <ac:chgData name="Michael A Fudge Jr" userId="133895e8-240b-4811-850e-9cf94297d089" providerId="ADAL" clId="{859B20EF-3A6A-4B5F-BE9E-732FADD20BBC}" dt="2020-08-04T16:52:43.706" v="1701" actId="700"/>
          <ac:spMkLst>
            <pc:docMk/>
            <pc:sldMk cId="3746715698" sldId="412"/>
            <ac:spMk id="10" creationId="{E249F0B6-657C-4F2B-96C4-9D0484C93730}"/>
          </ac:spMkLst>
        </pc:spChg>
        <pc:spChg chg="add del mod ord">
          <ac:chgData name="Michael A Fudge Jr" userId="133895e8-240b-4811-850e-9cf94297d089" providerId="ADAL" clId="{859B20EF-3A6A-4B5F-BE9E-732FADD20BBC}" dt="2020-08-04T16:53:08.140" v="1702" actId="700"/>
          <ac:spMkLst>
            <pc:docMk/>
            <pc:sldMk cId="3746715698" sldId="412"/>
            <ac:spMk id="11" creationId="{34BF8755-3400-4068-BF1B-D2AD95D61347}"/>
          </ac:spMkLst>
        </pc:spChg>
        <pc:spChg chg="add del mod">
          <ac:chgData name="Michael A Fudge Jr" userId="133895e8-240b-4811-850e-9cf94297d089" providerId="ADAL" clId="{859B20EF-3A6A-4B5F-BE9E-732FADD20BBC}" dt="2020-08-04T16:53:45.458" v="1705" actId="478"/>
          <ac:spMkLst>
            <pc:docMk/>
            <pc:sldMk cId="3746715698" sldId="412"/>
            <ac:spMk id="13" creationId="{D040BC82-77BC-4F3E-BFAC-6193FD40969F}"/>
          </ac:spMkLst>
        </pc:spChg>
        <pc:spChg chg="add mod">
          <ac:chgData name="Michael A Fudge Jr" userId="133895e8-240b-4811-850e-9cf94297d089" providerId="ADAL" clId="{859B20EF-3A6A-4B5F-BE9E-732FADD20BBC}" dt="2020-08-04T17:00:38.745" v="2023" actId="20577"/>
          <ac:spMkLst>
            <pc:docMk/>
            <pc:sldMk cId="3746715698" sldId="412"/>
            <ac:spMk id="15" creationId="{BA0F45BF-244F-4F22-946D-8925624FF699}"/>
          </ac:spMkLst>
        </pc:spChg>
        <pc:spChg chg="add mod">
          <ac:chgData name="Michael A Fudge Jr" userId="133895e8-240b-4811-850e-9cf94297d089" providerId="ADAL" clId="{859B20EF-3A6A-4B5F-BE9E-732FADD20BBC}" dt="2020-08-04T17:00:34.681" v="2022" actId="20577"/>
          <ac:spMkLst>
            <pc:docMk/>
            <pc:sldMk cId="3746715698" sldId="412"/>
            <ac:spMk id="16" creationId="{86D53270-2FAA-44AE-BDEE-5697D0BA0C75}"/>
          </ac:spMkLst>
        </pc:spChg>
        <pc:spChg chg="add mod">
          <ac:chgData name="Michael A Fudge Jr" userId="133895e8-240b-4811-850e-9cf94297d089" providerId="ADAL" clId="{859B20EF-3A6A-4B5F-BE9E-732FADD20BBC}" dt="2020-08-04T16:59:50.464" v="1983" actId="20577"/>
          <ac:spMkLst>
            <pc:docMk/>
            <pc:sldMk cId="3746715698" sldId="412"/>
            <ac:spMk id="17" creationId="{E977ECD6-0FE7-43F9-9D13-8D8A4A1A3B33}"/>
          </ac:spMkLst>
        </pc:spChg>
        <pc:spChg chg="add mod">
          <ac:chgData name="Michael A Fudge Jr" userId="133895e8-240b-4811-850e-9cf94297d089" providerId="ADAL" clId="{859B20EF-3A6A-4B5F-BE9E-732FADD20BBC}" dt="2020-08-04T17:02:03.189" v="2065" actId="14100"/>
          <ac:spMkLst>
            <pc:docMk/>
            <pc:sldMk cId="3746715698" sldId="412"/>
            <ac:spMk id="18" creationId="{4C533AB5-FA89-4544-A1E9-3D5AD8FF35DE}"/>
          </ac:spMkLst>
        </pc:spChg>
        <pc:spChg chg="add mod">
          <ac:chgData name="Michael A Fudge Jr" userId="133895e8-240b-4811-850e-9cf94297d089" providerId="ADAL" clId="{859B20EF-3A6A-4B5F-BE9E-732FADD20BBC}" dt="2020-08-04T17:01:35.140" v="2059" actId="6549"/>
          <ac:spMkLst>
            <pc:docMk/>
            <pc:sldMk cId="3746715698" sldId="412"/>
            <ac:spMk id="19" creationId="{489D3976-1A21-4DB9-9A20-973409D62E18}"/>
          </ac:spMkLst>
        </pc:spChg>
        <pc:picChg chg="add mod">
          <ac:chgData name="Michael A Fudge Jr" userId="133895e8-240b-4811-850e-9cf94297d089" providerId="ADAL" clId="{859B20EF-3A6A-4B5F-BE9E-732FADD20BBC}" dt="2020-08-04T16:57:09.620" v="1891" actId="1076"/>
          <ac:picMkLst>
            <pc:docMk/>
            <pc:sldMk cId="3746715698" sldId="412"/>
            <ac:picMk id="14" creationId="{C2E74E35-DBF2-4B56-9FD5-FDD736CE2A80}"/>
          </ac:picMkLst>
        </pc:picChg>
      </pc:sldChg>
      <pc:sldChg chg="modSp new del mod">
        <pc:chgData name="Michael A Fudge Jr" userId="133895e8-240b-4811-850e-9cf94297d089" providerId="ADAL" clId="{859B20EF-3A6A-4B5F-BE9E-732FADD20BBC}" dt="2020-08-05T17:36:30.190" v="3669" actId="47"/>
        <pc:sldMkLst>
          <pc:docMk/>
          <pc:sldMk cId="2061340433" sldId="413"/>
        </pc:sldMkLst>
        <pc:spChg chg="mod">
          <ac:chgData name="Michael A Fudge Jr" userId="133895e8-240b-4811-850e-9cf94297d089" providerId="ADAL" clId="{859B20EF-3A6A-4B5F-BE9E-732FADD20BBC}" dt="2020-08-05T14:26:04.238" v="2394" actId="20577"/>
          <ac:spMkLst>
            <pc:docMk/>
            <pc:sldMk cId="2061340433" sldId="413"/>
            <ac:spMk id="2" creationId="{F0E23135-B7E2-4310-A1F8-E96785E6C070}"/>
          </ac:spMkLst>
        </pc:spChg>
        <pc:spChg chg="mod">
          <ac:chgData name="Michael A Fudge Jr" userId="133895e8-240b-4811-850e-9cf94297d089" providerId="ADAL" clId="{859B20EF-3A6A-4B5F-BE9E-732FADD20BBC}" dt="2020-08-05T17:14:39.841" v="2726" actId="20577"/>
          <ac:spMkLst>
            <pc:docMk/>
            <pc:sldMk cId="2061340433" sldId="413"/>
            <ac:spMk id="3" creationId="{8A2E57E0-8449-49D5-8CF9-DA4597CBD52D}"/>
          </ac:spMkLst>
        </pc:spChg>
      </pc:sldChg>
      <pc:sldChg chg="modSp add del mod ord modAnim">
        <pc:chgData name="Michael A Fudge Jr" userId="133895e8-240b-4811-850e-9cf94297d089" providerId="ADAL" clId="{859B20EF-3A6A-4B5F-BE9E-732FADD20BBC}" dt="2020-08-05T17:08:13.243" v="2589" actId="47"/>
        <pc:sldMkLst>
          <pc:docMk/>
          <pc:sldMk cId="54485361" sldId="414"/>
        </pc:sldMkLst>
        <pc:spChg chg="mod">
          <ac:chgData name="Michael A Fudge Jr" userId="133895e8-240b-4811-850e-9cf94297d089" providerId="ADAL" clId="{859B20EF-3A6A-4B5F-BE9E-732FADD20BBC}" dt="2020-08-05T17:07:41.757" v="2585" actId="14100"/>
          <ac:spMkLst>
            <pc:docMk/>
            <pc:sldMk cId="54485361" sldId="414"/>
            <ac:spMk id="2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1:33.391" v="1552" actId="20577"/>
          <ac:spMkLst>
            <pc:docMk/>
            <pc:sldMk cId="54485361" sldId="414"/>
            <ac:spMk id="4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5T17:07:32.346" v="2583" actId="6549"/>
          <ac:spMkLst>
            <pc:docMk/>
            <pc:sldMk cId="54485361" sldId="414"/>
            <ac:spMk id="6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5T17:07:35.994" v="2584" actId="6549"/>
          <ac:spMkLst>
            <pc:docMk/>
            <pc:sldMk cId="54485361" sldId="414"/>
            <ac:spMk id="8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5T17:07:46.214" v="2586" actId="14100"/>
          <ac:spMkLst>
            <pc:docMk/>
            <pc:sldMk cId="54485361" sldId="414"/>
            <ac:spMk id="9" creationId="{00000000-0000-0000-0000-000000000000}"/>
          </ac:spMkLst>
        </pc:spChg>
      </pc:sldChg>
      <pc:sldChg chg="addSp delSp modSp add mod">
        <pc:chgData name="Michael A Fudge Jr" userId="133895e8-240b-4811-850e-9cf94297d089" providerId="ADAL" clId="{859B20EF-3A6A-4B5F-BE9E-732FADD20BBC}" dt="2020-08-04T16:45:44.576" v="1621" actId="14100"/>
        <pc:sldMkLst>
          <pc:docMk/>
          <pc:sldMk cId="2294344684" sldId="415"/>
        </pc:sldMkLst>
        <pc:spChg chg="mod">
          <ac:chgData name="Michael A Fudge Jr" userId="133895e8-240b-4811-850e-9cf94297d089" providerId="ADAL" clId="{859B20EF-3A6A-4B5F-BE9E-732FADD20BBC}" dt="2020-08-04T16:45:44.576" v="1621" actId="14100"/>
          <ac:spMkLst>
            <pc:docMk/>
            <pc:sldMk cId="2294344684" sldId="415"/>
            <ac:spMk id="2" creationId="{85954A83-1BFB-42E8-ABE1-F6284F291E27}"/>
          </ac:spMkLst>
        </pc:spChg>
        <pc:spChg chg="del">
          <ac:chgData name="Michael A Fudge Jr" userId="133895e8-240b-4811-850e-9cf94297d089" providerId="ADAL" clId="{859B20EF-3A6A-4B5F-BE9E-732FADD20BBC}" dt="2020-08-04T16:40:05.187" v="1532" actId="478"/>
          <ac:spMkLst>
            <pc:docMk/>
            <pc:sldMk cId="2294344684" sldId="415"/>
            <ac:spMk id="3" creationId="{5BB4EF9B-55F9-4CE8-8A51-962F87A95D95}"/>
          </ac:spMkLst>
        </pc:spChg>
        <pc:spChg chg="add mod">
          <ac:chgData name="Michael A Fudge Jr" userId="133895e8-240b-4811-850e-9cf94297d089" providerId="ADAL" clId="{859B20EF-3A6A-4B5F-BE9E-732FADD20BBC}" dt="2020-08-04T16:43:42.462" v="1583" actId="207"/>
          <ac:spMkLst>
            <pc:docMk/>
            <pc:sldMk cId="2294344684" sldId="415"/>
            <ac:spMk id="5" creationId="{24C0D921-D1AB-43F7-84F3-7A2B3C79142B}"/>
          </ac:spMkLst>
        </pc:spChg>
        <pc:spChg chg="del">
          <ac:chgData name="Michael A Fudge Jr" userId="133895e8-240b-4811-850e-9cf94297d089" providerId="ADAL" clId="{859B20EF-3A6A-4B5F-BE9E-732FADD20BBC}" dt="2020-08-04T16:40:05.187" v="1532" actId="478"/>
          <ac:spMkLst>
            <pc:docMk/>
            <pc:sldMk cId="2294344684" sldId="415"/>
            <ac:spMk id="7" creationId="{59687AA8-D01F-47B1-9A00-36F72DA5A777}"/>
          </ac:spMkLst>
        </pc:spChg>
        <pc:spChg chg="del">
          <ac:chgData name="Michael A Fudge Jr" userId="133895e8-240b-4811-850e-9cf94297d089" providerId="ADAL" clId="{859B20EF-3A6A-4B5F-BE9E-732FADD20BBC}" dt="2020-08-04T16:40:05.187" v="1532" actId="478"/>
          <ac:spMkLst>
            <pc:docMk/>
            <pc:sldMk cId="2294344684" sldId="415"/>
            <ac:spMk id="8" creationId="{BE11DC45-CBFD-48E9-A7E9-FC3E6725BE83}"/>
          </ac:spMkLst>
        </pc:spChg>
        <pc:spChg chg="add del mod">
          <ac:chgData name="Michael A Fudge Jr" userId="133895e8-240b-4811-850e-9cf94297d089" providerId="ADAL" clId="{859B20EF-3A6A-4B5F-BE9E-732FADD20BBC}" dt="2020-08-04T16:40:43.184" v="1538"/>
          <ac:spMkLst>
            <pc:docMk/>
            <pc:sldMk cId="2294344684" sldId="415"/>
            <ac:spMk id="10" creationId="{08CE7B14-0ADB-4675-B1ED-369C34A9CC71}"/>
          </ac:spMkLst>
        </pc:spChg>
        <pc:spChg chg="add mod">
          <ac:chgData name="Michael A Fudge Jr" userId="133895e8-240b-4811-850e-9cf94297d089" providerId="ADAL" clId="{859B20EF-3A6A-4B5F-BE9E-732FADD20BBC}" dt="2020-08-04T16:43:42.462" v="1583" actId="207"/>
          <ac:spMkLst>
            <pc:docMk/>
            <pc:sldMk cId="2294344684" sldId="415"/>
            <ac:spMk id="11" creationId="{AB169CFA-890A-4C92-9F8E-AF7031A2F913}"/>
          </ac:spMkLst>
        </pc:spChg>
        <pc:spChg chg="add mod">
          <ac:chgData name="Michael A Fudge Jr" userId="133895e8-240b-4811-850e-9cf94297d089" providerId="ADAL" clId="{859B20EF-3A6A-4B5F-BE9E-732FADD20BBC}" dt="2020-08-04T16:43:42.462" v="1583" actId="207"/>
          <ac:spMkLst>
            <pc:docMk/>
            <pc:sldMk cId="2294344684" sldId="415"/>
            <ac:spMk id="13" creationId="{F03BB480-1024-4CC6-9EC8-8C5B7540390A}"/>
          </ac:spMkLst>
        </pc:spChg>
      </pc:sldChg>
      <pc:sldChg chg="addSp delSp modSp add mod ord">
        <pc:chgData name="Michael A Fudge Jr" userId="133895e8-240b-4811-850e-9cf94297d089" providerId="ADAL" clId="{859B20EF-3A6A-4B5F-BE9E-732FADD20BBC}" dt="2020-08-05T18:26:52.658" v="5573"/>
        <pc:sldMkLst>
          <pc:docMk/>
          <pc:sldMk cId="1724088443" sldId="416"/>
        </pc:sldMkLst>
        <pc:spChg chg="mod">
          <ac:chgData name="Michael A Fudge Jr" userId="133895e8-240b-4811-850e-9cf94297d089" providerId="ADAL" clId="{859B20EF-3A6A-4B5F-BE9E-732FADD20BBC}" dt="2020-08-05T14:19:11.796" v="2097" actId="20577"/>
          <ac:spMkLst>
            <pc:docMk/>
            <pc:sldMk cId="1724088443" sldId="416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859B20EF-3A6A-4B5F-BE9E-732FADD20BBC}" dt="2020-08-05T14:19:18.965" v="2099" actId="478"/>
          <ac:spMkLst>
            <pc:docMk/>
            <pc:sldMk cId="1724088443" sldId="416"/>
            <ac:spMk id="3" creationId="{EDB2C480-4DA5-4547-9A81-A36389AACF3E}"/>
          </ac:spMkLst>
        </pc:spChg>
        <pc:spChg chg="del">
          <ac:chgData name="Michael A Fudge Jr" userId="133895e8-240b-4811-850e-9cf94297d089" providerId="ADAL" clId="{859B20EF-3A6A-4B5F-BE9E-732FADD20BBC}" dt="2020-08-04T16:42:29.215" v="1569" actId="478"/>
          <ac:spMkLst>
            <pc:docMk/>
            <pc:sldMk cId="1724088443" sldId="416"/>
            <ac:spMk id="5" creationId="{24C0D921-D1AB-43F7-84F3-7A2B3C79142B}"/>
          </ac:spMkLst>
        </pc:spChg>
        <pc:spChg chg="add del mod">
          <ac:chgData name="Michael A Fudge Jr" userId="133895e8-240b-4811-850e-9cf94297d089" providerId="ADAL" clId="{859B20EF-3A6A-4B5F-BE9E-732FADD20BBC}" dt="2020-08-05T14:19:16.298" v="2098" actId="478"/>
          <ac:spMkLst>
            <pc:docMk/>
            <pc:sldMk cId="1724088443" sldId="416"/>
            <ac:spMk id="6" creationId="{E30B5CD0-3B05-45D9-9663-BF1A74E7DC27}"/>
          </ac:spMkLst>
        </pc:spChg>
        <pc:spChg chg="del">
          <ac:chgData name="Michael A Fudge Jr" userId="133895e8-240b-4811-850e-9cf94297d089" providerId="ADAL" clId="{859B20EF-3A6A-4B5F-BE9E-732FADD20BBC}" dt="2020-08-04T16:42:29.215" v="1569" actId="478"/>
          <ac:spMkLst>
            <pc:docMk/>
            <pc:sldMk cId="1724088443" sldId="416"/>
            <ac:spMk id="11" creationId="{AB169CFA-890A-4C92-9F8E-AF7031A2F913}"/>
          </ac:spMkLst>
        </pc:spChg>
        <pc:spChg chg="del">
          <ac:chgData name="Michael A Fudge Jr" userId="133895e8-240b-4811-850e-9cf94297d089" providerId="ADAL" clId="{859B20EF-3A6A-4B5F-BE9E-732FADD20BBC}" dt="2020-08-04T16:42:29.215" v="1569" actId="478"/>
          <ac:spMkLst>
            <pc:docMk/>
            <pc:sldMk cId="1724088443" sldId="416"/>
            <ac:spMk id="13" creationId="{F03BB480-1024-4CC6-9EC8-8C5B7540390A}"/>
          </ac:spMkLst>
        </pc:spChg>
        <pc:picChg chg="add mod">
          <ac:chgData name="Michael A Fudge Jr" userId="133895e8-240b-4811-850e-9cf94297d089" providerId="ADAL" clId="{859B20EF-3A6A-4B5F-BE9E-732FADD20BBC}" dt="2020-08-05T14:20:11.279" v="2107" actId="1076"/>
          <ac:picMkLst>
            <pc:docMk/>
            <pc:sldMk cId="1724088443" sldId="416"/>
            <ac:picMk id="8" creationId="{7E9B53AF-6FF6-4BF0-9048-A59618F24FEE}"/>
          </ac:picMkLst>
        </pc:picChg>
      </pc:sldChg>
      <pc:sldChg chg="addSp delSp modSp add del mod ord">
        <pc:chgData name="Michael A Fudge Jr" userId="133895e8-240b-4811-850e-9cf94297d089" providerId="ADAL" clId="{859B20EF-3A6A-4B5F-BE9E-732FADD20BBC}" dt="2020-08-05T18:31:06.250" v="5853" actId="47"/>
        <pc:sldMkLst>
          <pc:docMk/>
          <pc:sldMk cId="3069789465" sldId="417"/>
        </pc:sldMkLst>
        <pc:spChg chg="mod">
          <ac:chgData name="Michael A Fudge Jr" userId="133895e8-240b-4811-850e-9cf94297d089" providerId="ADAL" clId="{859B20EF-3A6A-4B5F-BE9E-732FADD20BBC}" dt="2020-08-04T16:44:37.303" v="1599" actId="20577"/>
          <ac:spMkLst>
            <pc:docMk/>
            <pc:sldMk cId="3069789465" sldId="417"/>
            <ac:spMk id="2" creationId="{85954A83-1BFB-42E8-ABE1-F6284F291E27}"/>
          </ac:spMkLst>
        </pc:spChg>
        <pc:spChg chg="del">
          <ac:chgData name="Michael A Fudge Jr" userId="133895e8-240b-4811-850e-9cf94297d089" providerId="ADAL" clId="{859B20EF-3A6A-4B5F-BE9E-732FADD20BBC}" dt="2020-08-04T16:44:42.776" v="1600" actId="478"/>
          <ac:spMkLst>
            <pc:docMk/>
            <pc:sldMk cId="3069789465" sldId="417"/>
            <ac:spMk id="3" creationId="{EDB2C480-4DA5-4547-9A81-A36389AACF3E}"/>
          </ac:spMkLst>
        </pc:spChg>
        <pc:spChg chg="add mod">
          <ac:chgData name="Michael A Fudge Jr" userId="133895e8-240b-4811-850e-9cf94297d089" providerId="ADAL" clId="{859B20EF-3A6A-4B5F-BE9E-732FADD20BBC}" dt="2020-08-04T16:45:11.204" v="1606" actId="14100"/>
          <ac:spMkLst>
            <pc:docMk/>
            <pc:sldMk cId="3069789465" sldId="417"/>
            <ac:spMk id="5" creationId="{11ADE2FC-5EF5-496A-B33F-798AA70F7BFF}"/>
          </ac:spMkLst>
        </pc:spChg>
        <pc:spChg chg="del">
          <ac:chgData name="Michael A Fudge Jr" userId="133895e8-240b-4811-850e-9cf94297d089" providerId="ADAL" clId="{859B20EF-3A6A-4B5F-BE9E-732FADD20BBC}" dt="2020-08-04T16:44:42.776" v="1600" actId="478"/>
          <ac:spMkLst>
            <pc:docMk/>
            <pc:sldMk cId="3069789465" sldId="417"/>
            <ac:spMk id="6" creationId="{E30B5CD0-3B05-45D9-9663-BF1A74E7DC27}"/>
          </ac:spMkLst>
        </pc:spChg>
      </pc:sldChg>
      <pc:sldChg chg="addSp delSp modSp add mod ord">
        <pc:chgData name="Michael A Fudge Jr" userId="133895e8-240b-4811-850e-9cf94297d089" providerId="ADAL" clId="{859B20EF-3A6A-4B5F-BE9E-732FADD20BBC}" dt="2020-08-05T18:43:51.837" v="7013"/>
        <pc:sldMkLst>
          <pc:docMk/>
          <pc:sldMk cId="3245544574" sldId="418"/>
        </pc:sldMkLst>
        <pc:spChg chg="mod">
          <ac:chgData name="Michael A Fudge Jr" userId="133895e8-240b-4811-850e-9cf94297d089" providerId="ADAL" clId="{859B20EF-3A6A-4B5F-BE9E-732FADD20BBC}" dt="2020-08-04T16:45:51.122" v="1622" actId="14100"/>
          <ac:spMkLst>
            <pc:docMk/>
            <pc:sldMk cId="3245544574" sldId="418"/>
            <ac:spMk id="2" creationId="{85954A83-1BFB-42E8-ABE1-F6284F291E27}"/>
          </ac:spMkLst>
        </pc:spChg>
        <pc:spChg chg="add mod">
          <ac:chgData name="Michael A Fudge Jr" userId="133895e8-240b-4811-850e-9cf94297d089" providerId="ADAL" clId="{859B20EF-3A6A-4B5F-BE9E-732FADD20BBC}" dt="2020-08-04T16:47:01.204" v="1638" actId="207"/>
          <ac:spMkLst>
            <pc:docMk/>
            <pc:sldMk cId="3245544574" sldId="418"/>
            <ac:spMk id="3" creationId="{F62B399A-41CA-4ED3-8354-2500D94140FF}"/>
          </ac:spMkLst>
        </pc:spChg>
        <pc:spChg chg="del">
          <ac:chgData name="Michael A Fudge Jr" userId="133895e8-240b-4811-850e-9cf94297d089" providerId="ADAL" clId="{859B20EF-3A6A-4B5F-BE9E-732FADD20BBC}" dt="2020-08-04T16:45:57.954" v="1623" actId="478"/>
          <ac:spMkLst>
            <pc:docMk/>
            <pc:sldMk cId="3245544574" sldId="418"/>
            <ac:spMk id="5" creationId="{11ADE2FC-5EF5-496A-B33F-798AA70F7BFF}"/>
          </ac:spMkLst>
        </pc:spChg>
        <pc:picChg chg="mod">
          <ac:chgData name="Michael A Fudge Jr" userId="133895e8-240b-4811-850e-9cf94297d089" providerId="ADAL" clId="{859B20EF-3A6A-4B5F-BE9E-732FADD20BBC}" dt="2020-08-04T16:46:05.277" v="1626" actId="1076"/>
          <ac:picMkLst>
            <pc:docMk/>
            <pc:sldMk cId="3245544574" sldId="418"/>
            <ac:picMk id="4" creationId="{ABF52C46-EFC9-4126-9C0C-5B53C8B42217}"/>
          </ac:picMkLst>
        </pc:picChg>
        <pc:picChg chg="add mod">
          <ac:chgData name="Michael A Fudge Jr" userId="133895e8-240b-4811-850e-9cf94297d089" providerId="ADAL" clId="{859B20EF-3A6A-4B5F-BE9E-732FADD20BBC}" dt="2020-08-04T16:46:02.029" v="1625" actId="1076"/>
          <ac:picMkLst>
            <pc:docMk/>
            <pc:sldMk cId="3245544574" sldId="418"/>
            <ac:picMk id="7" creationId="{9D25B9B0-DD57-49B2-B5C0-55EB2084D190}"/>
          </ac:picMkLst>
        </pc:picChg>
      </pc:sldChg>
      <pc:sldChg chg="modSp add del mod">
        <pc:chgData name="Michael A Fudge Jr" userId="133895e8-240b-4811-850e-9cf94297d089" providerId="ADAL" clId="{859B20EF-3A6A-4B5F-BE9E-732FADD20BBC}" dt="2020-08-05T14:19:06.296" v="2093" actId="47"/>
        <pc:sldMkLst>
          <pc:docMk/>
          <pc:sldMk cId="3741983436" sldId="419"/>
        </pc:sldMkLst>
        <pc:spChg chg="mod">
          <ac:chgData name="Michael A Fudge Jr" userId="133895e8-240b-4811-850e-9cf94297d089" providerId="ADAL" clId="{859B20EF-3A6A-4B5F-BE9E-732FADD20BBC}" dt="2020-08-05T14:18:53.468" v="2091" actId="20577"/>
          <ac:spMkLst>
            <pc:docMk/>
            <pc:sldMk cId="3741983436" sldId="419"/>
            <ac:spMk id="2" creationId="{85954A83-1BFB-42E8-ABE1-F6284F291E27}"/>
          </ac:spMkLst>
        </pc:spChg>
      </pc:sldChg>
      <pc:sldChg chg="modSp add mod ord">
        <pc:chgData name="Michael A Fudge Jr" userId="133895e8-240b-4811-850e-9cf94297d089" providerId="ADAL" clId="{859B20EF-3A6A-4B5F-BE9E-732FADD20BBC}" dt="2020-08-05T18:31:13.567" v="5855" actId="1076"/>
        <pc:sldMkLst>
          <pc:docMk/>
          <pc:sldMk cId="3682091304" sldId="420"/>
        </pc:sldMkLst>
        <pc:spChg chg="mod">
          <ac:chgData name="Michael A Fudge Jr" userId="133895e8-240b-4811-850e-9cf94297d089" providerId="ADAL" clId="{859B20EF-3A6A-4B5F-BE9E-732FADD20BBC}" dt="2020-08-05T18:31:13.567" v="5855" actId="1076"/>
          <ac:spMkLst>
            <pc:docMk/>
            <pc:sldMk cId="3682091304" sldId="420"/>
            <ac:spMk id="2" creationId="{85954A83-1BFB-42E8-ABE1-F6284F291E27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4293918647" sldId="421"/>
        </pc:sldMkLst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1431795461" sldId="422"/>
        </pc:sldMkLst>
      </pc:sldChg>
      <pc:sldChg chg="modSp add mod ord">
        <pc:chgData name="Michael A Fudge Jr" userId="133895e8-240b-4811-850e-9cf94297d089" providerId="ADAL" clId="{859B20EF-3A6A-4B5F-BE9E-732FADD20BBC}" dt="2020-08-05T18:28:43.676" v="5776"/>
        <pc:sldMkLst>
          <pc:docMk/>
          <pc:sldMk cId="1938533313" sldId="423"/>
        </pc:sldMkLst>
        <pc:spChg chg="mod">
          <ac:chgData name="Michael A Fudge Jr" userId="133895e8-240b-4811-850e-9cf94297d089" providerId="ADAL" clId="{859B20EF-3A6A-4B5F-BE9E-732FADD20BBC}" dt="2020-08-05T14:20:43.366" v="2122" actId="6549"/>
          <ac:spMkLst>
            <pc:docMk/>
            <pc:sldMk cId="1938533313" sldId="423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4:22:57.098" v="2335" actId="6549"/>
          <ac:spMkLst>
            <pc:docMk/>
            <pc:sldMk cId="1938533313" sldId="423"/>
            <ac:spMk id="6" creationId="{E33EFCDF-893E-4DC5-B75A-872200D063CA}"/>
          </ac:spMkLst>
        </pc:spChg>
      </pc:sldChg>
      <pc:sldChg chg="modSp add mod ord">
        <pc:chgData name="Michael A Fudge Jr" userId="133895e8-240b-4811-850e-9cf94297d089" providerId="ADAL" clId="{859B20EF-3A6A-4B5F-BE9E-732FADD20BBC}" dt="2020-08-05T18:16:01.285" v="5074" actId="20577"/>
        <pc:sldMkLst>
          <pc:docMk/>
          <pc:sldMk cId="2100316356" sldId="424"/>
        </pc:sldMkLst>
        <pc:spChg chg="mod">
          <ac:chgData name="Michael A Fudge Jr" userId="133895e8-240b-4811-850e-9cf94297d089" providerId="ADAL" clId="{859B20EF-3A6A-4B5F-BE9E-732FADD20BBC}" dt="2020-08-05T14:28:07.919" v="2531" actId="20577"/>
          <ac:spMkLst>
            <pc:docMk/>
            <pc:sldMk cId="2100316356" sldId="424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8:16:01.285" v="5074" actId="20577"/>
          <ac:spMkLst>
            <pc:docMk/>
            <pc:sldMk cId="2100316356" sldId="424"/>
            <ac:spMk id="6" creationId="{E33EFCDF-893E-4DC5-B75A-872200D063CA}"/>
          </ac:spMkLst>
        </pc:spChg>
      </pc:sldChg>
      <pc:sldChg chg="addSp delSp modSp new mod">
        <pc:chgData name="Michael A Fudge Jr" userId="133895e8-240b-4811-850e-9cf94297d089" providerId="ADAL" clId="{859B20EF-3A6A-4B5F-BE9E-732FADD20BBC}" dt="2020-08-05T17:39:14.358" v="3717" actId="1076"/>
        <pc:sldMkLst>
          <pc:docMk/>
          <pc:sldMk cId="3716844456" sldId="425"/>
        </pc:sldMkLst>
        <pc:spChg chg="mod">
          <ac:chgData name="Michael A Fudge Jr" userId="133895e8-240b-4811-850e-9cf94297d089" providerId="ADAL" clId="{859B20EF-3A6A-4B5F-BE9E-732FADD20BBC}" dt="2020-08-05T14:26:19.072" v="2417" actId="20577"/>
          <ac:spMkLst>
            <pc:docMk/>
            <pc:sldMk cId="3716844456" sldId="425"/>
            <ac:spMk id="2" creationId="{669BBB99-DBD9-4668-90F7-2F62C3702498}"/>
          </ac:spMkLst>
        </pc:spChg>
        <pc:spChg chg="del">
          <ac:chgData name="Michael A Fudge Jr" userId="133895e8-240b-4811-850e-9cf94297d089" providerId="ADAL" clId="{859B20EF-3A6A-4B5F-BE9E-732FADD20BBC}" dt="2020-08-05T17:36:53.180" v="3670"/>
          <ac:spMkLst>
            <pc:docMk/>
            <pc:sldMk cId="3716844456" sldId="425"/>
            <ac:spMk id="3" creationId="{D323A7C0-29EC-4FDC-9918-5647B807F442}"/>
          </ac:spMkLst>
        </pc:spChg>
        <pc:graphicFrameChg chg="add mod modGraphic">
          <ac:chgData name="Michael A Fudge Jr" userId="133895e8-240b-4811-850e-9cf94297d089" providerId="ADAL" clId="{859B20EF-3A6A-4B5F-BE9E-732FADD20BBC}" dt="2020-08-05T17:39:14.358" v="3717" actId="1076"/>
          <ac:graphicFrameMkLst>
            <pc:docMk/>
            <pc:sldMk cId="3716844456" sldId="425"/>
            <ac:graphicFrameMk id="4" creationId="{F652AB15-D11F-48D3-8133-0400704FA267}"/>
          </ac:graphicFrameMkLst>
        </pc:graphicFrameChg>
      </pc:sldChg>
      <pc:sldChg chg="modSp new del mod">
        <pc:chgData name="Michael A Fudge Jr" userId="133895e8-240b-4811-850e-9cf94297d089" providerId="ADAL" clId="{859B20EF-3A6A-4B5F-BE9E-732FADD20BBC}" dt="2020-08-05T18:10:14.306" v="4814" actId="47"/>
        <pc:sldMkLst>
          <pc:docMk/>
          <pc:sldMk cId="137309956" sldId="426"/>
        </pc:sldMkLst>
        <pc:spChg chg="mod">
          <ac:chgData name="Michael A Fudge Jr" userId="133895e8-240b-4811-850e-9cf94297d089" providerId="ADAL" clId="{859B20EF-3A6A-4B5F-BE9E-732FADD20BBC}" dt="2020-08-05T14:27:35.559" v="2504" actId="20577"/>
          <ac:spMkLst>
            <pc:docMk/>
            <pc:sldMk cId="137309956" sldId="426"/>
            <ac:spMk id="2" creationId="{24C53D0B-8677-4FA1-9545-C5AAB8317D71}"/>
          </ac:spMkLst>
        </pc:spChg>
      </pc:sldChg>
      <pc:sldChg chg="addSp delSp modSp new mod">
        <pc:chgData name="Michael A Fudge Jr" userId="133895e8-240b-4811-850e-9cf94297d089" providerId="ADAL" clId="{859B20EF-3A6A-4B5F-BE9E-732FADD20BBC}" dt="2020-08-05T18:11:17.113" v="4827" actId="14100"/>
        <pc:sldMkLst>
          <pc:docMk/>
          <pc:sldMk cId="826090088" sldId="427"/>
        </pc:sldMkLst>
        <pc:spChg chg="mod">
          <ac:chgData name="Michael A Fudge Jr" userId="133895e8-240b-4811-850e-9cf94297d089" providerId="ADAL" clId="{859B20EF-3A6A-4B5F-BE9E-732FADD20BBC}" dt="2020-08-05T14:27:53.480" v="2525" actId="20577"/>
          <ac:spMkLst>
            <pc:docMk/>
            <pc:sldMk cId="826090088" sldId="427"/>
            <ac:spMk id="2" creationId="{856569C9-1954-4D67-A235-A8D4C8E68FDD}"/>
          </ac:spMkLst>
        </pc:spChg>
        <pc:spChg chg="del">
          <ac:chgData name="Michael A Fudge Jr" userId="133895e8-240b-4811-850e-9cf94297d089" providerId="ADAL" clId="{859B20EF-3A6A-4B5F-BE9E-732FADD20BBC}" dt="2020-08-05T18:10:27.233" v="4815"/>
          <ac:spMkLst>
            <pc:docMk/>
            <pc:sldMk cId="826090088" sldId="427"/>
            <ac:spMk id="3" creationId="{43D224D9-1270-4085-9F1B-56DF8017DEAF}"/>
          </ac:spMkLst>
        </pc:spChg>
        <pc:graphicFrameChg chg="add mod modGraphic">
          <ac:chgData name="Michael A Fudge Jr" userId="133895e8-240b-4811-850e-9cf94297d089" providerId="ADAL" clId="{859B20EF-3A6A-4B5F-BE9E-732FADD20BBC}" dt="2020-08-05T18:11:17.113" v="4827" actId="14100"/>
          <ac:graphicFrameMkLst>
            <pc:docMk/>
            <pc:sldMk cId="826090088" sldId="427"/>
            <ac:graphicFrameMk id="4" creationId="{AF779C5E-D69B-47CE-87F6-5E5BB7A2E619}"/>
          </ac:graphicFrameMkLst>
        </pc:graphicFrameChg>
      </pc:sldChg>
      <pc:sldChg chg="addSp delSp modSp new mod">
        <pc:chgData name="Michael A Fudge Jr" userId="133895e8-240b-4811-850e-9cf94297d089" providerId="ADAL" clId="{859B20EF-3A6A-4B5F-BE9E-732FADD20BBC}" dt="2020-08-05T18:15:14.286" v="5028" actId="2711"/>
        <pc:sldMkLst>
          <pc:docMk/>
          <pc:sldMk cId="86718018" sldId="428"/>
        </pc:sldMkLst>
        <pc:spChg chg="mod">
          <ac:chgData name="Michael A Fudge Jr" userId="133895e8-240b-4811-850e-9cf94297d089" providerId="ADAL" clId="{859B20EF-3A6A-4B5F-BE9E-732FADD20BBC}" dt="2020-08-05T14:28:16.405" v="2548" actId="20577"/>
          <ac:spMkLst>
            <pc:docMk/>
            <pc:sldMk cId="86718018" sldId="428"/>
            <ac:spMk id="2" creationId="{06471974-839B-485A-923B-27FC72F5C2DE}"/>
          </ac:spMkLst>
        </pc:spChg>
        <pc:spChg chg="del">
          <ac:chgData name="Michael A Fudge Jr" userId="133895e8-240b-4811-850e-9cf94297d089" providerId="ADAL" clId="{859B20EF-3A6A-4B5F-BE9E-732FADD20BBC}" dt="2020-08-05T18:14:32.593" v="5016"/>
          <ac:spMkLst>
            <pc:docMk/>
            <pc:sldMk cId="86718018" sldId="428"/>
            <ac:spMk id="3" creationId="{D40A991F-373F-4926-B49B-21731777BBCF}"/>
          </ac:spMkLst>
        </pc:spChg>
        <pc:graphicFrameChg chg="add mod modGraphic">
          <ac:chgData name="Michael A Fudge Jr" userId="133895e8-240b-4811-850e-9cf94297d089" providerId="ADAL" clId="{859B20EF-3A6A-4B5F-BE9E-732FADD20BBC}" dt="2020-08-05T18:15:14.286" v="5028" actId="2711"/>
          <ac:graphicFrameMkLst>
            <pc:docMk/>
            <pc:sldMk cId="86718018" sldId="428"/>
            <ac:graphicFrameMk id="4" creationId="{440F95D4-E114-40FC-B31B-7442218EBAEA}"/>
          </ac:graphicFrameMkLst>
        </pc:graphicFrameChg>
      </pc:sldChg>
      <pc:sldChg chg="modSp new mod ord">
        <pc:chgData name="Michael A Fudge Jr" userId="133895e8-240b-4811-850e-9cf94297d089" providerId="ADAL" clId="{859B20EF-3A6A-4B5F-BE9E-732FADD20BBC}" dt="2020-08-05T18:29:32.271" v="5817" actId="20577"/>
        <pc:sldMkLst>
          <pc:docMk/>
          <pc:sldMk cId="1302370193" sldId="429"/>
        </pc:sldMkLst>
        <pc:spChg chg="mod">
          <ac:chgData name="Michael A Fudge Jr" userId="133895e8-240b-4811-850e-9cf94297d089" providerId="ADAL" clId="{859B20EF-3A6A-4B5F-BE9E-732FADD20BBC}" dt="2020-08-05T18:29:07.808" v="5808" actId="20577"/>
          <ac:spMkLst>
            <pc:docMk/>
            <pc:sldMk cId="1302370193" sldId="429"/>
            <ac:spMk id="2" creationId="{478DA5A6-DEDF-4128-96CB-C3F37654C425}"/>
          </ac:spMkLst>
        </pc:spChg>
        <pc:spChg chg="mod">
          <ac:chgData name="Michael A Fudge Jr" userId="133895e8-240b-4811-850e-9cf94297d089" providerId="ADAL" clId="{859B20EF-3A6A-4B5F-BE9E-732FADD20BBC}" dt="2020-08-05T18:29:32.271" v="5817" actId="20577"/>
          <ac:spMkLst>
            <pc:docMk/>
            <pc:sldMk cId="1302370193" sldId="429"/>
            <ac:spMk id="3" creationId="{993F3476-EE03-4107-BA19-1DE614F3D5CC}"/>
          </ac:spMkLst>
        </pc:spChg>
      </pc:sldChg>
      <pc:sldChg chg="new del">
        <pc:chgData name="Michael A Fudge Jr" userId="133895e8-240b-4811-850e-9cf94297d089" providerId="ADAL" clId="{859B20EF-3A6A-4B5F-BE9E-732FADD20BBC}" dt="2020-08-05T17:06:39.648" v="2567" actId="680"/>
        <pc:sldMkLst>
          <pc:docMk/>
          <pc:sldMk cId="1839248971" sldId="430"/>
        </pc:sldMkLst>
      </pc:sldChg>
      <pc:sldChg chg="modSp add mod ord">
        <pc:chgData name="Michael A Fudge Jr" userId="133895e8-240b-4811-850e-9cf94297d089" providerId="ADAL" clId="{859B20EF-3A6A-4B5F-BE9E-732FADD20BBC}" dt="2020-08-05T17:08:17.555" v="2591" actId="20577"/>
        <pc:sldMkLst>
          <pc:docMk/>
          <pc:sldMk cId="2891795996" sldId="430"/>
        </pc:sldMkLst>
        <pc:spChg chg="mod">
          <ac:chgData name="Michael A Fudge Jr" userId="133895e8-240b-4811-850e-9cf94297d089" providerId="ADAL" clId="{859B20EF-3A6A-4B5F-BE9E-732FADD20BBC}" dt="2020-08-05T17:08:17.555" v="2591" actId="20577"/>
          <ac:spMkLst>
            <pc:docMk/>
            <pc:sldMk cId="2891795996" sldId="430"/>
            <ac:spMk id="4" creationId="{00000000-0000-0000-0000-000000000000}"/>
          </ac:spMkLst>
        </pc:spChg>
      </pc:sldChg>
      <pc:sldChg chg="addSp delSp modSp add del mod ord modAnim modNotesTx">
        <pc:chgData name="Michael A Fudge Jr" userId="133895e8-240b-4811-850e-9cf94297d089" providerId="ADAL" clId="{859B20EF-3A6A-4B5F-BE9E-732FADD20BBC}" dt="2020-08-05T17:26:15.665" v="3095" actId="47"/>
        <pc:sldMkLst>
          <pc:docMk/>
          <pc:sldMk cId="2443481774" sldId="431"/>
        </pc:sldMkLst>
        <pc:spChg chg="mod">
          <ac:chgData name="Michael A Fudge Jr" userId="133895e8-240b-4811-850e-9cf94297d089" providerId="ADAL" clId="{859B20EF-3A6A-4B5F-BE9E-732FADD20BBC}" dt="2020-08-05T17:15:27.218" v="2743" actId="20577"/>
          <ac:spMkLst>
            <pc:docMk/>
            <pc:sldMk cId="2443481774" sldId="431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7:24:34.308" v="3092" actId="5793"/>
          <ac:spMkLst>
            <pc:docMk/>
            <pc:sldMk cId="2443481774" sldId="431"/>
            <ac:spMk id="4" creationId="{74B6070D-2E18-49A3-84C2-0A1B79DC59EE}"/>
          </ac:spMkLst>
        </pc:spChg>
        <pc:spChg chg="add mod">
          <ac:chgData name="Michael A Fudge Jr" userId="133895e8-240b-4811-850e-9cf94297d089" providerId="ADAL" clId="{859B20EF-3A6A-4B5F-BE9E-732FADD20BBC}" dt="2020-08-05T17:24:16.719" v="3088" actId="13822"/>
          <ac:spMkLst>
            <pc:docMk/>
            <pc:sldMk cId="2443481774" sldId="431"/>
            <ac:spMk id="6" creationId="{C57C1A80-5220-430A-A007-43A14A2C6354}"/>
          </ac:spMkLst>
        </pc:spChg>
        <pc:graphicFrameChg chg="add mod modGraphic">
          <ac:chgData name="Michael A Fudge Jr" userId="133895e8-240b-4811-850e-9cf94297d089" providerId="ADAL" clId="{859B20EF-3A6A-4B5F-BE9E-732FADD20BBC}" dt="2020-08-05T17:23:14.749" v="3066" actId="20577"/>
          <ac:graphicFrameMkLst>
            <pc:docMk/>
            <pc:sldMk cId="2443481774" sldId="431"/>
            <ac:graphicFrameMk id="3" creationId="{8EBAB58E-CA9E-41F3-8BE4-C5C6C19D8D23}"/>
          </ac:graphicFrameMkLst>
        </pc:graphicFrameChg>
        <pc:graphicFrameChg chg="add mod modGraphic">
          <ac:chgData name="Michael A Fudge Jr" userId="133895e8-240b-4811-850e-9cf94297d089" providerId="ADAL" clId="{859B20EF-3A6A-4B5F-BE9E-732FADD20BBC}" dt="2020-08-05T17:23:26.246" v="3069" actId="1076"/>
          <ac:graphicFrameMkLst>
            <pc:docMk/>
            <pc:sldMk cId="2443481774" sldId="431"/>
            <ac:graphicFrameMk id="7" creationId="{EA955E38-23C7-4ED5-8008-DDA3B0CF0DA8}"/>
          </ac:graphicFrameMkLst>
        </pc:graphicFrameChg>
        <pc:picChg chg="del">
          <ac:chgData name="Michael A Fudge Jr" userId="133895e8-240b-4811-850e-9cf94297d089" providerId="ADAL" clId="{859B20EF-3A6A-4B5F-BE9E-732FADD20BBC}" dt="2020-08-05T17:15:20.462" v="2730" actId="478"/>
          <ac:picMkLst>
            <pc:docMk/>
            <pc:sldMk cId="2443481774" sldId="431"/>
            <ac:picMk id="5" creationId="{6ED88957-E4AA-4C0B-8205-EA58CBD0B5A4}"/>
          </ac:picMkLst>
        </pc:picChg>
      </pc:sldChg>
      <pc:sldChg chg="add del">
        <pc:chgData name="Michael A Fudge Jr" userId="133895e8-240b-4811-850e-9cf94297d089" providerId="ADAL" clId="{859B20EF-3A6A-4B5F-BE9E-732FADD20BBC}" dt="2020-08-05T17:06:38.500" v="2566"/>
        <pc:sldMkLst>
          <pc:docMk/>
          <pc:sldMk cId="3380804844" sldId="431"/>
        </pc:sldMkLst>
      </pc:sldChg>
      <pc:sldChg chg="delSp modSp add mod delAnim modAnim">
        <pc:chgData name="Michael A Fudge Jr" userId="133895e8-240b-4811-850e-9cf94297d089" providerId="ADAL" clId="{859B20EF-3A6A-4B5F-BE9E-732FADD20BBC}" dt="2020-08-05T17:34:02.817" v="3584" actId="20577"/>
        <pc:sldMkLst>
          <pc:docMk/>
          <pc:sldMk cId="1061319144" sldId="432"/>
        </pc:sldMkLst>
        <pc:spChg chg="mod">
          <ac:chgData name="Michael A Fudge Jr" userId="133895e8-240b-4811-850e-9cf94297d089" providerId="ADAL" clId="{859B20EF-3A6A-4B5F-BE9E-732FADD20BBC}" dt="2020-08-05T17:34:02.817" v="3584" actId="20577"/>
          <ac:spMkLst>
            <pc:docMk/>
            <pc:sldMk cId="1061319144" sldId="432"/>
            <ac:spMk id="4" creationId="{74B6070D-2E18-49A3-84C2-0A1B79DC59EE}"/>
          </ac:spMkLst>
        </pc:spChg>
        <pc:spChg chg="del">
          <ac:chgData name="Michael A Fudge Jr" userId="133895e8-240b-4811-850e-9cf94297d089" providerId="ADAL" clId="{859B20EF-3A6A-4B5F-BE9E-732FADD20BBC}" dt="2020-08-05T17:27:50.797" v="3173" actId="478"/>
          <ac:spMkLst>
            <pc:docMk/>
            <pc:sldMk cId="1061319144" sldId="432"/>
            <ac:spMk id="6" creationId="{C57C1A80-5220-430A-A007-43A14A2C6354}"/>
          </ac:spMkLst>
        </pc:spChg>
        <pc:graphicFrameChg chg="del">
          <ac:chgData name="Michael A Fudge Jr" userId="133895e8-240b-4811-850e-9cf94297d089" providerId="ADAL" clId="{859B20EF-3A6A-4B5F-BE9E-732FADD20BBC}" dt="2020-08-05T17:27:50.797" v="3173" actId="478"/>
          <ac:graphicFrameMkLst>
            <pc:docMk/>
            <pc:sldMk cId="1061319144" sldId="432"/>
            <ac:graphicFrameMk id="3" creationId="{8EBAB58E-CA9E-41F3-8BE4-C5C6C19D8D23}"/>
          </ac:graphicFrameMkLst>
        </pc:graphicFrameChg>
        <pc:graphicFrameChg chg="del">
          <ac:chgData name="Michael A Fudge Jr" userId="133895e8-240b-4811-850e-9cf94297d089" providerId="ADAL" clId="{859B20EF-3A6A-4B5F-BE9E-732FADD20BBC}" dt="2020-08-05T17:27:50.797" v="3173" actId="478"/>
          <ac:graphicFrameMkLst>
            <pc:docMk/>
            <pc:sldMk cId="1061319144" sldId="432"/>
            <ac:graphicFrameMk id="7" creationId="{EA955E38-23C7-4ED5-8008-DDA3B0CF0DA8}"/>
          </ac:graphicFrameMkLst>
        </pc:graphicFrameChg>
      </pc:sldChg>
      <pc:sldChg chg="modSp add mod">
        <pc:chgData name="Michael A Fudge Jr" userId="133895e8-240b-4811-850e-9cf94297d089" providerId="ADAL" clId="{859B20EF-3A6A-4B5F-BE9E-732FADD20BBC}" dt="2020-08-05T17:26:33.699" v="3096" actId="120"/>
        <pc:sldMkLst>
          <pc:docMk/>
          <pc:sldMk cId="3802973036" sldId="433"/>
        </pc:sldMkLst>
        <pc:spChg chg="mod">
          <ac:chgData name="Michael A Fudge Jr" userId="133895e8-240b-4811-850e-9cf94297d089" providerId="ADAL" clId="{859B20EF-3A6A-4B5F-BE9E-732FADD20BBC}" dt="2020-08-05T17:26:33.699" v="3096" actId="120"/>
          <ac:spMkLst>
            <pc:docMk/>
            <pc:sldMk cId="3802973036" sldId="433"/>
            <ac:spMk id="2" creationId="{5C84C77B-FF54-4813-94E1-23FF8F114C7E}"/>
          </ac:spMkLst>
        </pc:spChg>
      </pc:sldChg>
      <pc:sldChg chg="addSp delSp modSp new mod setBg">
        <pc:chgData name="Michael A Fudge Jr" userId="133895e8-240b-4811-850e-9cf94297d089" providerId="ADAL" clId="{859B20EF-3A6A-4B5F-BE9E-732FADD20BBC}" dt="2020-08-05T17:51:46.770" v="3938" actId="114"/>
        <pc:sldMkLst>
          <pc:docMk/>
          <pc:sldMk cId="3270916820" sldId="434"/>
        </pc:sldMkLst>
        <pc:spChg chg="mod">
          <ac:chgData name="Michael A Fudge Jr" userId="133895e8-240b-4811-850e-9cf94297d089" providerId="ADAL" clId="{859B20EF-3A6A-4B5F-BE9E-732FADD20BBC}" dt="2020-08-05T17:47:59.739" v="3880" actId="26606"/>
          <ac:spMkLst>
            <pc:docMk/>
            <pc:sldMk cId="3270916820" sldId="434"/>
            <ac:spMk id="2" creationId="{B63E04B8-634B-4B45-A95F-985A815D8DC0}"/>
          </ac:spMkLst>
        </pc:spChg>
        <pc:spChg chg="add del mod">
          <ac:chgData name="Michael A Fudge Jr" userId="133895e8-240b-4811-850e-9cf94297d089" providerId="ADAL" clId="{859B20EF-3A6A-4B5F-BE9E-732FADD20BBC}" dt="2020-08-05T17:47:59.739" v="3880" actId="26606"/>
          <ac:spMkLst>
            <pc:docMk/>
            <pc:sldMk cId="3270916820" sldId="434"/>
            <ac:spMk id="3" creationId="{C3C10E2F-9758-4F59-9C82-388259CEA5FD}"/>
          </ac:spMkLst>
        </pc:spChg>
        <pc:spChg chg="add mod">
          <ac:chgData name="Michael A Fudge Jr" userId="133895e8-240b-4811-850e-9cf94297d089" providerId="ADAL" clId="{859B20EF-3A6A-4B5F-BE9E-732FADD20BBC}" dt="2020-08-05T17:48:15.280" v="3881" actId="207"/>
          <ac:spMkLst>
            <pc:docMk/>
            <pc:sldMk cId="3270916820" sldId="434"/>
            <ac:spMk id="6" creationId="{68575C10-8187-4AC4-AD72-C754EAFD2867}"/>
          </ac:spMkLst>
        </pc:spChg>
        <pc:spChg chg="add del">
          <ac:chgData name="Michael A Fudge Jr" userId="133895e8-240b-4811-850e-9cf94297d089" providerId="ADAL" clId="{859B20EF-3A6A-4B5F-BE9E-732FADD20BBC}" dt="2020-08-05T17:47:45.991" v="3879" actId="26606"/>
          <ac:spMkLst>
            <pc:docMk/>
            <pc:sldMk cId="3270916820" sldId="434"/>
            <ac:spMk id="9" creationId="{68575C10-8187-4AC4-AD72-C754EAFD2867}"/>
          </ac:spMkLst>
        </pc:spChg>
        <pc:graphicFrameChg chg="add del">
          <ac:chgData name="Michael A Fudge Jr" userId="133895e8-240b-4811-850e-9cf94297d089" providerId="ADAL" clId="{859B20EF-3A6A-4B5F-BE9E-732FADD20BBC}" dt="2020-08-05T17:47:45.991" v="3879" actId="26606"/>
          <ac:graphicFrameMkLst>
            <pc:docMk/>
            <pc:sldMk cId="3270916820" sldId="434"/>
            <ac:graphicFrameMk id="5" creationId="{22108FC3-51EA-4A9D-B5A4-D33F03F5F361}"/>
          </ac:graphicFrameMkLst>
        </pc:graphicFrameChg>
        <pc:graphicFrameChg chg="add mod">
          <ac:chgData name="Michael A Fudge Jr" userId="133895e8-240b-4811-850e-9cf94297d089" providerId="ADAL" clId="{859B20EF-3A6A-4B5F-BE9E-732FADD20BBC}" dt="2020-08-05T17:51:46.770" v="3938" actId="114"/>
          <ac:graphicFrameMkLst>
            <pc:docMk/>
            <pc:sldMk cId="3270916820" sldId="434"/>
            <ac:graphicFrameMk id="8" creationId="{7FCB0423-DAEC-4DED-AFD9-106EB6DAD19A}"/>
          </ac:graphicFrameMkLst>
        </pc:graphicFrameChg>
        <pc:cxnChg chg="add">
          <ac:chgData name="Michael A Fudge Jr" userId="133895e8-240b-4811-850e-9cf94297d089" providerId="ADAL" clId="{859B20EF-3A6A-4B5F-BE9E-732FADD20BBC}" dt="2020-08-05T17:47:59.739" v="3880" actId="26606"/>
          <ac:cxnSpMkLst>
            <pc:docMk/>
            <pc:sldMk cId="3270916820" sldId="434"/>
            <ac:cxnSpMk id="7" creationId="{74E776C9-ED67-41B7-B3A3-4DF76EF3ACEE}"/>
          </ac:cxnSpMkLst>
        </pc:cxnChg>
        <pc:cxnChg chg="add del">
          <ac:chgData name="Michael A Fudge Jr" userId="133895e8-240b-4811-850e-9cf94297d089" providerId="ADAL" clId="{859B20EF-3A6A-4B5F-BE9E-732FADD20BBC}" dt="2020-08-05T17:47:45.991" v="3879" actId="26606"/>
          <ac:cxnSpMkLst>
            <pc:docMk/>
            <pc:sldMk cId="3270916820" sldId="434"/>
            <ac:cxnSpMk id="11" creationId="{74E776C9-ED67-41B7-B3A3-4DF76EF3ACEE}"/>
          </ac:cxnSpMkLst>
        </pc:cxnChg>
      </pc:sldChg>
      <pc:sldChg chg="new del">
        <pc:chgData name="Michael A Fudge Jr" userId="133895e8-240b-4811-850e-9cf94297d089" providerId="ADAL" clId="{859B20EF-3A6A-4B5F-BE9E-732FADD20BBC}" dt="2020-08-05T18:02:39.633" v="4416" actId="47"/>
        <pc:sldMkLst>
          <pc:docMk/>
          <pc:sldMk cId="1910016120" sldId="435"/>
        </pc:sldMkLst>
      </pc:sldChg>
      <pc:sldChg chg="modSp add mod modNotesTx">
        <pc:chgData name="Michael A Fudge Jr" userId="133895e8-240b-4811-850e-9cf94297d089" providerId="ADAL" clId="{859B20EF-3A6A-4B5F-BE9E-732FADD20BBC}" dt="2020-08-05T17:57:20.356" v="4259" actId="20577"/>
        <pc:sldMkLst>
          <pc:docMk/>
          <pc:sldMk cId="1029545914" sldId="436"/>
        </pc:sldMkLst>
        <pc:spChg chg="mod">
          <ac:chgData name="Michael A Fudge Jr" userId="133895e8-240b-4811-850e-9cf94297d089" providerId="ADAL" clId="{859B20EF-3A6A-4B5F-BE9E-732FADD20BBC}" dt="2020-08-05T17:57:20.356" v="4259" actId="20577"/>
          <ac:spMkLst>
            <pc:docMk/>
            <pc:sldMk cId="1029545914" sldId="436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7:54:54.550" v="4141" actId="6549"/>
          <ac:spMkLst>
            <pc:docMk/>
            <pc:sldMk cId="1029545914" sldId="436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5T18:00:00.399" v="4406" actId="20577"/>
        <pc:sldMkLst>
          <pc:docMk/>
          <pc:sldMk cId="4014866852" sldId="437"/>
        </pc:sldMkLst>
        <pc:spChg chg="mod">
          <ac:chgData name="Michael A Fudge Jr" userId="133895e8-240b-4811-850e-9cf94297d089" providerId="ADAL" clId="{859B20EF-3A6A-4B5F-BE9E-732FADD20BBC}" dt="2020-08-05T17:59:50.450" v="4373" actId="6549"/>
          <ac:spMkLst>
            <pc:docMk/>
            <pc:sldMk cId="4014866852" sldId="437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859B20EF-3A6A-4B5F-BE9E-732FADD20BBC}" dt="2020-08-05T18:00:44.944" v="4411" actId="5793"/>
        <pc:sldMkLst>
          <pc:docMk/>
          <pc:sldMk cId="4201491671" sldId="438"/>
        </pc:sldMkLst>
        <pc:spChg chg="mod">
          <ac:chgData name="Michael A Fudge Jr" userId="133895e8-240b-4811-850e-9cf94297d089" providerId="ADAL" clId="{859B20EF-3A6A-4B5F-BE9E-732FADD20BBC}" dt="2020-08-05T18:00:44.944" v="4411" actId="5793"/>
          <ac:spMkLst>
            <pc:docMk/>
            <pc:sldMk cId="4201491671" sldId="438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859B20EF-3A6A-4B5F-BE9E-732FADD20BBC}" dt="2020-08-05T18:01:57.044" v="4415" actId="14100"/>
        <pc:sldMkLst>
          <pc:docMk/>
          <pc:sldMk cId="3753128509" sldId="439"/>
        </pc:sldMkLst>
        <pc:spChg chg="mod">
          <ac:chgData name="Michael A Fudge Jr" userId="133895e8-240b-4811-850e-9cf94297d089" providerId="ADAL" clId="{859B20EF-3A6A-4B5F-BE9E-732FADD20BBC}" dt="2020-08-05T18:01:57.044" v="4415" actId="14100"/>
          <ac:spMkLst>
            <pc:docMk/>
            <pc:sldMk cId="3753128509" sldId="439"/>
            <ac:spMk id="3" creationId="{23BFC44E-10DC-44C2-99E8-3D541093BB67}"/>
          </ac:spMkLst>
        </pc:spChg>
      </pc:sldChg>
      <pc:sldChg chg="addSp delSp modSp add mod ord delAnim modAnim">
        <pc:chgData name="Michael A Fudge Jr" userId="133895e8-240b-4811-850e-9cf94297d089" providerId="ADAL" clId="{859B20EF-3A6A-4B5F-BE9E-732FADD20BBC}" dt="2020-08-05T18:08:09.061" v="4651" actId="166"/>
        <pc:sldMkLst>
          <pc:docMk/>
          <pc:sldMk cId="4047848355" sldId="440"/>
        </pc:sldMkLst>
        <pc:spChg chg="mod">
          <ac:chgData name="Michael A Fudge Jr" userId="133895e8-240b-4811-850e-9cf94297d089" providerId="ADAL" clId="{859B20EF-3A6A-4B5F-BE9E-732FADD20BBC}" dt="2020-08-05T18:04:26.198" v="4593" actId="20577"/>
          <ac:spMkLst>
            <pc:docMk/>
            <pc:sldMk cId="4047848355" sldId="440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8:05:39.241" v="4624" actId="27636"/>
          <ac:spMkLst>
            <pc:docMk/>
            <pc:sldMk cId="4047848355" sldId="440"/>
            <ac:spMk id="4" creationId="{74B6070D-2E18-49A3-84C2-0A1B79DC59EE}"/>
          </ac:spMkLst>
        </pc:spChg>
        <pc:spChg chg="mod ord">
          <ac:chgData name="Michael A Fudge Jr" userId="133895e8-240b-4811-850e-9cf94297d089" providerId="ADAL" clId="{859B20EF-3A6A-4B5F-BE9E-732FADD20BBC}" dt="2020-08-05T18:08:09.061" v="4651" actId="166"/>
          <ac:spMkLst>
            <pc:docMk/>
            <pc:sldMk cId="4047848355" sldId="440"/>
            <ac:spMk id="6" creationId="{C57C1A80-5220-430A-A007-43A14A2C6354}"/>
          </ac:spMkLst>
        </pc:spChg>
        <pc:graphicFrameChg chg="mod modGraphic">
          <ac:chgData name="Michael A Fudge Jr" userId="133895e8-240b-4811-850e-9cf94297d089" providerId="ADAL" clId="{859B20EF-3A6A-4B5F-BE9E-732FADD20BBC}" dt="2020-08-05T18:06:09.140" v="4629"/>
          <ac:graphicFrameMkLst>
            <pc:docMk/>
            <pc:sldMk cId="4047848355" sldId="440"/>
            <ac:graphicFrameMk id="3" creationId="{8EBAB58E-CA9E-41F3-8BE4-C5C6C19D8D23}"/>
          </ac:graphicFrameMkLst>
        </pc:graphicFrameChg>
        <pc:graphicFrameChg chg="del">
          <ac:chgData name="Michael A Fudge Jr" userId="133895e8-240b-4811-850e-9cf94297d089" providerId="ADAL" clId="{859B20EF-3A6A-4B5F-BE9E-732FADD20BBC}" dt="2020-08-05T18:06:02.654" v="4628" actId="478"/>
          <ac:graphicFrameMkLst>
            <pc:docMk/>
            <pc:sldMk cId="4047848355" sldId="440"/>
            <ac:graphicFrameMk id="7" creationId="{EA955E38-23C7-4ED5-8008-DDA3B0CF0DA8}"/>
          </ac:graphicFrameMkLst>
        </pc:graphicFrameChg>
        <pc:graphicFrameChg chg="add mod modGraphic">
          <ac:chgData name="Michael A Fudge Jr" userId="133895e8-240b-4811-850e-9cf94297d089" providerId="ADAL" clId="{859B20EF-3A6A-4B5F-BE9E-732FADD20BBC}" dt="2020-08-05T18:07:00.850" v="4638" actId="1076"/>
          <ac:graphicFrameMkLst>
            <pc:docMk/>
            <pc:sldMk cId="4047848355" sldId="440"/>
            <ac:graphicFrameMk id="8" creationId="{35170E84-3CE2-4947-8D44-9598341C88A4}"/>
          </ac:graphicFrameMkLst>
        </pc:graphicFrameChg>
      </pc:sldChg>
      <pc:sldChg chg="modSp add mod ord modAnim">
        <pc:chgData name="Michael A Fudge Jr" userId="133895e8-240b-4811-850e-9cf94297d089" providerId="ADAL" clId="{859B20EF-3A6A-4B5F-BE9E-732FADD20BBC}" dt="2020-08-05T18:14:07.996" v="5015" actId="20577"/>
        <pc:sldMkLst>
          <pc:docMk/>
          <pc:sldMk cId="1134494620" sldId="441"/>
        </pc:sldMkLst>
        <pc:spChg chg="mod">
          <ac:chgData name="Michael A Fudge Jr" userId="133895e8-240b-4811-850e-9cf94297d089" providerId="ADAL" clId="{859B20EF-3A6A-4B5F-BE9E-732FADD20BBC}" dt="2020-08-05T18:03:43.457" v="4499" actId="20577"/>
          <ac:spMkLst>
            <pc:docMk/>
            <pc:sldMk cId="1134494620" sldId="441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8:14:07.996" v="5015" actId="20577"/>
          <ac:spMkLst>
            <pc:docMk/>
            <pc:sldMk cId="1134494620" sldId="441"/>
            <ac:spMk id="4" creationId="{74B6070D-2E18-49A3-84C2-0A1B79DC59EE}"/>
          </ac:spMkLst>
        </pc:spChg>
      </pc:sldChg>
      <pc:sldChg chg="addSp delSp modSp new mod setBg modAnim">
        <pc:chgData name="Michael A Fudge Jr" userId="133895e8-240b-4811-850e-9cf94297d089" providerId="ADAL" clId="{859B20EF-3A6A-4B5F-BE9E-732FADD20BBC}" dt="2020-08-06T23:36:34.673" v="7703"/>
        <pc:sldMkLst>
          <pc:docMk/>
          <pc:sldMk cId="2940023994" sldId="442"/>
        </pc:sldMkLst>
        <pc:spChg chg="mod">
          <ac:chgData name="Michael A Fudge Jr" userId="133895e8-240b-4811-850e-9cf94297d089" providerId="ADAL" clId="{859B20EF-3A6A-4B5F-BE9E-732FADD20BBC}" dt="2020-08-06T23:27:34.455" v="7500" actId="20577"/>
          <ac:spMkLst>
            <pc:docMk/>
            <pc:sldMk cId="2940023994" sldId="442"/>
            <ac:spMk id="2" creationId="{444F57FC-D1D5-4120-B34E-D25B5C05B6C1}"/>
          </ac:spMkLst>
        </pc:spChg>
        <pc:spChg chg="mod">
          <ac:chgData name="Michael A Fudge Jr" userId="133895e8-240b-4811-850e-9cf94297d089" providerId="ADAL" clId="{859B20EF-3A6A-4B5F-BE9E-732FADD20BBC}" dt="2020-08-06T23:29:53.209" v="7596" actId="20577"/>
          <ac:spMkLst>
            <pc:docMk/>
            <pc:sldMk cId="2940023994" sldId="442"/>
            <ac:spMk id="3" creationId="{89B48BE3-8A63-4860-822D-F55A3B39F527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8" creationId="{76EFD3D9-44F0-4267-BCC1-1613E79D8274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0" creationId="{A779A851-95D6-41AF-937A-B0E4B7F6FA8D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2" creationId="{953FB2E7-B6CB-429C-81EB-D9516D6D5C8D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4" creationId="{2EC40DB1-B719-4A13-9A4D-0966B4B27866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6" creationId="{82211336-CFF3-412D-868A-6679C1004C45}"/>
          </ac:spMkLst>
        </pc:spChg>
        <pc:spChg chg="add mod">
          <ac:chgData name="Michael A Fudge Jr" userId="133895e8-240b-4811-850e-9cf94297d089" providerId="ADAL" clId="{859B20EF-3A6A-4B5F-BE9E-732FADD20BBC}" dt="2020-08-06T23:33:03.211" v="7622" actId="207"/>
          <ac:spMkLst>
            <pc:docMk/>
            <pc:sldMk cId="2940023994" sldId="442"/>
            <ac:spMk id="18" creationId="{7CB4857B-ED7C-444D-9F04-2F885114A1C2}"/>
          </ac:spMkLst>
        </pc:spChg>
        <pc:spChg chg="add mod">
          <ac:chgData name="Michael A Fudge Jr" userId="133895e8-240b-4811-850e-9cf94297d089" providerId="ADAL" clId="{859B20EF-3A6A-4B5F-BE9E-732FADD20BBC}" dt="2020-08-06T23:33:13.860" v="7623" actId="207"/>
          <ac:spMkLst>
            <pc:docMk/>
            <pc:sldMk cId="2940023994" sldId="442"/>
            <ac:spMk id="19" creationId="{D18046FB-44EA-4FD8-A585-EA09A319B2D0}"/>
          </ac:spMkLst>
        </pc:spChg>
        <pc:spChg chg="add">
          <ac:chgData name="Michael A Fudge Jr" userId="133895e8-240b-4811-850e-9cf94297d089" providerId="ADAL" clId="{859B20EF-3A6A-4B5F-BE9E-732FADD20BBC}" dt="2020-08-06T23:25:30.087" v="7393" actId="26606"/>
          <ac:spMkLst>
            <pc:docMk/>
            <pc:sldMk cId="2940023994" sldId="442"/>
            <ac:spMk id="20" creationId="{479F5F2B-8B58-4140-AE6A-51F6C67B18D9}"/>
          </ac:spMkLst>
        </pc:spChg>
        <pc:graphicFrameChg chg="add mod modGraphic">
          <ac:chgData name="Michael A Fudge Jr" userId="133895e8-240b-4811-850e-9cf94297d089" providerId="ADAL" clId="{859B20EF-3A6A-4B5F-BE9E-732FADD20BBC}" dt="2020-08-06T23:30:41.073" v="7601" actId="207"/>
          <ac:graphicFrameMkLst>
            <pc:docMk/>
            <pc:sldMk cId="2940023994" sldId="442"/>
            <ac:graphicFrameMk id="4" creationId="{B753796E-68AC-4E21-9484-9283E521E1D6}"/>
          </ac:graphicFrameMkLst>
        </pc:graphicFrameChg>
        <pc:cxnChg chg="add mod">
          <ac:chgData name="Michael A Fudge Jr" userId="133895e8-240b-4811-850e-9cf94297d089" providerId="ADAL" clId="{859B20EF-3A6A-4B5F-BE9E-732FADD20BBC}" dt="2020-08-06T23:31:52.092" v="7607" actId="1582"/>
          <ac:cxnSpMkLst>
            <pc:docMk/>
            <pc:sldMk cId="2940023994" sldId="442"/>
            <ac:cxnSpMk id="6" creationId="{0781976D-CFD6-476F-92E9-F49B92991F89}"/>
          </ac:cxnSpMkLst>
        </pc:cxn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1302570326" sldId="443"/>
        </pc:sldMkLst>
      </pc:sldChg>
      <pc:sldChg chg="addSp delSp modSp add mod ord modNotesTx">
        <pc:chgData name="Michael A Fudge Jr" userId="133895e8-240b-4811-850e-9cf94297d089" providerId="ADAL" clId="{859B20EF-3A6A-4B5F-BE9E-732FADD20BBC}" dt="2020-08-05T18:24:35.323" v="5362" actId="20577"/>
        <pc:sldMkLst>
          <pc:docMk/>
          <pc:sldMk cId="792388738" sldId="444"/>
        </pc:sldMkLst>
        <pc:spChg chg="mod">
          <ac:chgData name="Michael A Fudge Jr" userId="133895e8-240b-4811-850e-9cf94297d089" providerId="ADAL" clId="{859B20EF-3A6A-4B5F-BE9E-732FADD20BBC}" dt="2020-08-05T18:17:02.124" v="5084" actId="20577"/>
          <ac:spMkLst>
            <pc:docMk/>
            <pc:sldMk cId="792388738" sldId="444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8:24:17.714" v="5306" actId="20577"/>
          <ac:spMkLst>
            <pc:docMk/>
            <pc:sldMk cId="792388738" sldId="444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859B20EF-3A6A-4B5F-BE9E-732FADD20BBC}" dt="2020-08-05T18:23:13.598" v="5230" actId="14100"/>
          <ac:spMkLst>
            <pc:docMk/>
            <pc:sldMk cId="792388738" sldId="444"/>
            <ac:spMk id="5" creationId="{3F22EA40-A61A-49D3-8960-082C656894D4}"/>
          </ac:spMkLst>
        </pc:spChg>
        <pc:graphicFrameChg chg="add del mod">
          <ac:chgData name="Michael A Fudge Jr" userId="133895e8-240b-4811-850e-9cf94297d089" providerId="ADAL" clId="{859B20EF-3A6A-4B5F-BE9E-732FADD20BBC}" dt="2020-08-05T18:20:10.311" v="5089" actId="478"/>
          <ac:graphicFrameMkLst>
            <pc:docMk/>
            <pc:sldMk cId="792388738" sldId="444"/>
            <ac:graphicFrameMk id="4" creationId="{ED456967-F818-4BDF-A8D9-BC96BBCC47C4}"/>
          </ac:graphicFrameMkLst>
        </pc:graphicFrameChg>
        <pc:graphicFrameChg chg="add mod modGraphic">
          <ac:chgData name="Michael A Fudge Jr" userId="133895e8-240b-4811-850e-9cf94297d089" providerId="ADAL" clId="{859B20EF-3A6A-4B5F-BE9E-732FADD20BBC}" dt="2020-08-05T18:22:23.062" v="5203" actId="1076"/>
          <ac:graphicFrameMkLst>
            <pc:docMk/>
            <pc:sldMk cId="792388738" sldId="444"/>
            <ac:graphicFrameMk id="8" creationId="{5E07216B-D76F-4D51-A280-3B74A272C7F5}"/>
          </ac:graphicFrameMkLst>
        </pc:graphicFrameChg>
      </pc:sldChg>
      <pc:sldChg chg="modSp add mod modNotesTx">
        <pc:chgData name="Michael A Fudge Jr" userId="133895e8-240b-4811-850e-9cf94297d089" providerId="ADAL" clId="{859B20EF-3A6A-4B5F-BE9E-732FADD20BBC}" dt="2020-08-05T18:25:26.104" v="5451" actId="313"/>
        <pc:sldMkLst>
          <pc:docMk/>
          <pc:sldMk cId="2765267399" sldId="445"/>
        </pc:sldMkLst>
        <pc:spChg chg="mod">
          <ac:chgData name="Michael A Fudge Jr" userId="133895e8-240b-4811-850e-9cf94297d089" providerId="ADAL" clId="{859B20EF-3A6A-4B5F-BE9E-732FADD20BBC}" dt="2020-08-05T18:25:12.143" v="5424" actId="20577"/>
          <ac:spMkLst>
            <pc:docMk/>
            <pc:sldMk cId="2765267399" sldId="445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5T18:26:32.124" v="5570" actId="20577"/>
        <pc:sldMkLst>
          <pc:docMk/>
          <pc:sldMk cId="110030412" sldId="446"/>
        </pc:sldMkLst>
        <pc:spChg chg="mod">
          <ac:chgData name="Michael A Fudge Jr" userId="133895e8-240b-4811-850e-9cf94297d089" providerId="ADAL" clId="{859B20EF-3A6A-4B5F-BE9E-732FADD20BBC}" dt="2020-08-05T18:26:17.538" v="5530" actId="6549"/>
          <ac:spMkLst>
            <pc:docMk/>
            <pc:sldMk cId="110030412" sldId="446"/>
            <ac:spMk id="3" creationId="{23BFC44E-10DC-44C2-99E8-3D541093BB67}"/>
          </ac:spMkLst>
        </pc:spChg>
      </pc:sldChg>
      <pc:sldChg chg="addSp delSp modSp new mod modClrScheme modAnim chgLayout">
        <pc:chgData name="Michael A Fudge Jr" userId="133895e8-240b-4811-850e-9cf94297d089" providerId="ADAL" clId="{859B20EF-3A6A-4B5F-BE9E-732FADD20BBC}" dt="2020-08-05T18:38:34.675" v="6572" actId="20577"/>
        <pc:sldMkLst>
          <pc:docMk/>
          <pc:sldMk cId="2941171340" sldId="447"/>
        </pc:sldMkLst>
        <pc:spChg chg="mod ord">
          <ac:chgData name="Michael A Fudge Jr" userId="133895e8-240b-4811-850e-9cf94297d089" providerId="ADAL" clId="{859B20EF-3A6A-4B5F-BE9E-732FADD20BBC}" dt="2020-08-05T18:35:54.774" v="6319" actId="20577"/>
          <ac:spMkLst>
            <pc:docMk/>
            <pc:sldMk cId="2941171340" sldId="447"/>
            <ac:spMk id="2" creationId="{65B20354-BAD7-4353-9E04-69BFFABAC56C}"/>
          </ac:spMkLst>
        </pc:spChg>
        <pc:spChg chg="del mod ord">
          <ac:chgData name="Michael A Fudge Jr" userId="133895e8-240b-4811-850e-9cf94297d089" providerId="ADAL" clId="{859B20EF-3A6A-4B5F-BE9E-732FADD20BBC}" dt="2020-08-05T18:35:46.187" v="6310" actId="700"/>
          <ac:spMkLst>
            <pc:docMk/>
            <pc:sldMk cId="2941171340" sldId="447"/>
            <ac:spMk id="3" creationId="{6E3749B1-F418-4379-9898-B27DDF30EC69}"/>
          </ac:spMkLst>
        </pc:spChg>
        <pc:spChg chg="add mod ord">
          <ac:chgData name="Michael A Fudge Jr" userId="133895e8-240b-4811-850e-9cf94297d089" providerId="ADAL" clId="{859B20EF-3A6A-4B5F-BE9E-732FADD20BBC}" dt="2020-08-05T18:36:38.795" v="6377" actId="114"/>
          <ac:spMkLst>
            <pc:docMk/>
            <pc:sldMk cId="2941171340" sldId="447"/>
            <ac:spMk id="4" creationId="{505714EA-74A3-431E-B134-A33C078C9D41}"/>
          </ac:spMkLst>
        </pc:spChg>
        <pc:spChg chg="add mod ord">
          <ac:chgData name="Michael A Fudge Jr" userId="133895e8-240b-4811-850e-9cf94297d089" providerId="ADAL" clId="{859B20EF-3A6A-4B5F-BE9E-732FADD20BBC}" dt="2020-08-05T18:37:06.856" v="6457" actId="20577"/>
          <ac:spMkLst>
            <pc:docMk/>
            <pc:sldMk cId="2941171340" sldId="447"/>
            <ac:spMk id="5" creationId="{E6C3FF65-FDAD-4F3C-BDC9-7AC6F272BE9D}"/>
          </ac:spMkLst>
        </pc:spChg>
        <pc:spChg chg="add mod ord">
          <ac:chgData name="Michael A Fudge Jr" userId="133895e8-240b-4811-850e-9cf94297d089" providerId="ADAL" clId="{859B20EF-3A6A-4B5F-BE9E-732FADD20BBC}" dt="2020-08-05T18:36:05.762" v="6340" actId="20577"/>
          <ac:spMkLst>
            <pc:docMk/>
            <pc:sldMk cId="2941171340" sldId="447"/>
            <ac:spMk id="6" creationId="{E4BE2067-BBC1-4B2F-BBF9-2B949BF739A3}"/>
          </ac:spMkLst>
        </pc:spChg>
        <pc:spChg chg="add mod ord">
          <ac:chgData name="Michael A Fudge Jr" userId="133895e8-240b-4811-850e-9cf94297d089" providerId="ADAL" clId="{859B20EF-3A6A-4B5F-BE9E-732FADD20BBC}" dt="2020-08-05T18:38:34.675" v="6572" actId="20577"/>
          <ac:spMkLst>
            <pc:docMk/>
            <pc:sldMk cId="2941171340" sldId="447"/>
            <ac:spMk id="7" creationId="{06D8357C-4C6E-4703-A77D-8C9FE01FE574}"/>
          </ac:spMkLst>
        </pc:spChg>
      </pc:sldChg>
      <pc:sldChg chg="modSp add mod ord modAnim">
        <pc:chgData name="Michael A Fudge Jr" userId="133895e8-240b-4811-850e-9cf94297d089" providerId="ADAL" clId="{859B20EF-3A6A-4B5F-BE9E-732FADD20BBC}" dt="2020-08-05T18:35:15.522" v="6283" actId="20577"/>
        <pc:sldMkLst>
          <pc:docMk/>
          <pc:sldMk cId="3911994324" sldId="448"/>
        </pc:sldMkLst>
        <pc:spChg chg="mod">
          <ac:chgData name="Michael A Fudge Jr" userId="133895e8-240b-4811-850e-9cf94297d089" providerId="ADAL" clId="{859B20EF-3A6A-4B5F-BE9E-732FADD20BBC}" dt="2020-08-05T18:32:23.633" v="5904" actId="20577"/>
          <ac:spMkLst>
            <pc:docMk/>
            <pc:sldMk cId="3911994324" sldId="448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8:35:15.522" v="6283" actId="20577"/>
          <ac:spMkLst>
            <pc:docMk/>
            <pc:sldMk cId="3911994324" sldId="448"/>
            <ac:spMk id="4" creationId="{74B6070D-2E18-49A3-84C2-0A1B79DC59EE}"/>
          </ac:spMkLst>
        </pc:spChg>
      </pc:sldChg>
      <pc:sldChg chg="add del">
        <pc:chgData name="Michael A Fudge Jr" userId="133895e8-240b-4811-850e-9cf94297d089" providerId="ADAL" clId="{859B20EF-3A6A-4B5F-BE9E-732FADD20BBC}" dt="2020-08-05T18:39:26.978" v="6574" actId="22"/>
        <pc:sldMkLst>
          <pc:docMk/>
          <pc:sldMk cId="1266093116" sldId="449"/>
        </pc:sldMkLst>
      </pc:sldChg>
      <pc:sldChg chg="modSp add mod ord">
        <pc:chgData name="Michael A Fudge Jr" userId="133895e8-240b-4811-850e-9cf94297d089" providerId="ADAL" clId="{859B20EF-3A6A-4B5F-BE9E-732FADD20BBC}" dt="2020-08-05T18:40:29.239" v="6721" actId="20577"/>
        <pc:sldMkLst>
          <pc:docMk/>
          <pc:sldMk cId="3084821034" sldId="449"/>
        </pc:sldMkLst>
        <pc:spChg chg="mod">
          <ac:chgData name="Michael A Fudge Jr" userId="133895e8-240b-4811-850e-9cf94297d089" providerId="ADAL" clId="{859B20EF-3A6A-4B5F-BE9E-732FADD20BBC}" dt="2020-08-05T18:39:41.954" v="6594" actId="20577"/>
          <ac:spMkLst>
            <pc:docMk/>
            <pc:sldMk cId="3084821034" sldId="449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8:40:29.239" v="6721" actId="20577"/>
          <ac:spMkLst>
            <pc:docMk/>
            <pc:sldMk cId="3084821034" sldId="449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859B20EF-3A6A-4B5F-BE9E-732FADD20BBC}" dt="2020-08-05T18:42:43.349" v="6914" actId="20577"/>
        <pc:sldMkLst>
          <pc:docMk/>
          <pc:sldMk cId="3594199992" sldId="450"/>
        </pc:sldMkLst>
        <pc:spChg chg="mod">
          <ac:chgData name="Michael A Fudge Jr" userId="133895e8-240b-4811-850e-9cf94297d089" providerId="ADAL" clId="{859B20EF-3A6A-4B5F-BE9E-732FADD20BBC}" dt="2020-08-05T18:41:57.942" v="6851" actId="20577"/>
          <ac:spMkLst>
            <pc:docMk/>
            <pc:sldMk cId="3594199992" sldId="450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8:42:02.445" v="6852" actId="20577"/>
          <ac:spMkLst>
            <pc:docMk/>
            <pc:sldMk cId="3594199992" sldId="450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859B20EF-3A6A-4B5F-BE9E-732FADD20BBC}" dt="2020-08-05T18:40:57.227" v="6728" actId="20577"/>
          <ac:graphicFrameMkLst>
            <pc:docMk/>
            <pc:sldMk cId="3594199992" sldId="450"/>
            <ac:graphicFrameMk id="8" creationId="{5E07216B-D76F-4D51-A280-3B74A272C7F5}"/>
          </ac:graphicFrameMkLst>
        </pc:graphicFrameChg>
      </pc:sldChg>
      <pc:sldChg chg="modSp add mod modNotesTx">
        <pc:chgData name="Michael A Fudge Jr" userId="133895e8-240b-4811-850e-9cf94297d089" providerId="ADAL" clId="{859B20EF-3A6A-4B5F-BE9E-732FADD20BBC}" dt="2020-08-05T18:43:36.859" v="7011" actId="20577"/>
        <pc:sldMkLst>
          <pc:docMk/>
          <pc:sldMk cId="994012191" sldId="451"/>
        </pc:sldMkLst>
        <pc:spChg chg="mod">
          <ac:chgData name="Michael A Fudge Jr" userId="133895e8-240b-4811-850e-9cf94297d089" providerId="ADAL" clId="{859B20EF-3A6A-4B5F-BE9E-732FADD20BBC}" dt="2020-08-05T18:42:53.340" v="6923" actId="20577"/>
          <ac:spMkLst>
            <pc:docMk/>
            <pc:sldMk cId="994012191" sldId="451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8:43:36.859" v="7011" actId="20577"/>
          <ac:spMkLst>
            <pc:docMk/>
            <pc:sldMk cId="994012191" sldId="451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694051857" sldId="452"/>
        </pc:sldMkLst>
      </pc:sldChg>
      <pc:sldChg chg="modSp add mod ord">
        <pc:chgData name="Michael A Fudge Jr" userId="133895e8-240b-4811-850e-9cf94297d089" providerId="ADAL" clId="{859B20EF-3A6A-4B5F-BE9E-732FADD20BBC}" dt="2020-08-06T23:32:07.294" v="7613" actId="20577"/>
        <pc:sldMkLst>
          <pc:docMk/>
          <pc:sldMk cId="1276401635" sldId="453"/>
        </pc:sldMkLst>
        <pc:spChg chg="mod">
          <ac:chgData name="Michael A Fudge Jr" userId="133895e8-240b-4811-850e-9cf94297d089" providerId="ADAL" clId="{859B20EF-3A6A-4B5F-BE9E-732FADD20BBC}" dt="2020-08-06T23:32:07.294" v="7613" actId="20577"/>
          <ac:spMkLst>
            <pc:docMk/>
            <pc:sldMk cId="1276401635" sldId="453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6T23:28:15.800" v="7557" actId="20577"/>
          <ac:spMkLst>
            <pc:docMk/>
            <pc:sldMk cId="1276401635" sldId="453"/>
            <ac:spMk id="6" creationId="{E33EFCDF-893E-4DC5-B75A-872200D063CA}"/>
          </ac:spMkLst>
        </pc:spChg>
      </pc:sldChg>
      <pc:sldChg chg="addSp modSp add mod ord modAnim">
        <pc:chgData name="Michael A Fudge Jr" userId="133895e8-240b-4811-850e-9cf94297d089" providerId="ADAL" clId="{859B20EF-3A6A-4B5F-BE9E-732FADD20BBC}" dt="2020-08-06T23:38:44.737" v="7778" actId="114"/>
        <pc:sldMkLst>
          <pc:docMk/>
          <pc:sldMk cId="2597085752" sldId="454"/>
        </pc:sldMkLst>
        <pc:spChg chg="mod">
          <ac:chgData name="Michael A Fudge Jr" userId="133895e8-240b-4811-850e-9cf94297d089" providerId="ADAL" clId="{859B20EF-3A6A-4B5F-BE9E-732FADD20BBC}" dt="2020-08-06T23:33:45.942" v="7645" actId="20577"/>
          <ac:spMkLst>
            <pc:docMk/>
            <pc:sldMk cId="2597085752" sldId="454"/>
            <ac:spMk id="2" creationId="{444F57FC-D1D5-4120-B34E-D25B5C05B6C1}"/>
          </ac:spMkLst>
        </pc:spChg>
        <pc:spChg chg="mod">
          <ac:chgData name="Michael A Fudge Jr" userId="133895e8-240b-4811-850e-9cf94297d089" providerId="ADAL" clId="{859B20EF-3A6A-4B5F-BE9E-732FADD20BBC}" dt="2020-08-06T23:38:44.737" v="7778" actId="114"/>
          <ac:spMkLst>
            <pc:docMk/>
            <pc:sldMk cId="2597085752" sldId="454"/>
            <ac:spMk id="3" creationId="{89B48BE3-8A63-4860-822D-F55A3B39F527}"/>
          </ac:spMkLst>
        </pc:spChg>
        <pc:spChg chg="mod">
          <ac:chgData name="Michael A Fudge Jr" userId="133895e8-240b-4811-850e-9cf94297d089" providerId="ADAL" clId="{859B20EF-3A6A-4B5F-BE9E-732FADD20BBC}" dt="2020-08-06T23:32:52.964" v="7621" actId="207"/>
          <ac:spMkLst>
            <pc:docMk/>
            <pc:sldMk cId="2597085752" sldId="454"/>
            <ac:spMk id="18" creationId="{7CB4857B-ED7C-444D-9F04-2F885114A1C2}"/>
          </ac:spMkLst>
        </pc:spChg>
        <pc:spChg chg="mod">
          <ac:chgData name="Michael A Fudge Jr" userId="133895e8-240b-4811-850e-9cf94297d089" providerId="ADAL" clId="{859B20EF-3A6A-4B5F-BE9E-732FADD20BBC}" dt="2020-08-06T23:33:22.939" v="7624" actId="207"/>
          <ac:spMkLst>
            <pc:docMk/>
            <pc:sldMk cId="2597085752" sldId="454"/>
            <ac:spMk id="19" creationId="{D18046FB-44EA-4FD8-A585-EA09A319B2D0}"/>
          </ac:spMkLst>
        </pc:spChg>
        <pc:grpChg chg="add mod">
          <ac:chgData name="Michael A Fudge Jr" userId="133895e8-240b-4811-850e-9cf94297d089" providerId="ADAL" clId="{859B20EF-3A6A-4B5F-BE9E-732FADD20BBC}" dt="2020-08-06T23:38:05.468" v="7760" actId="164"/>
          <ac:grpSpMkLst>
            <pc:docMk/>
            <pc:sldMk cId="2597085752" sldId="454"/>
            <ac:grpSpMk id="8" creationId="{D542016E-05C9-491D-9A3D-A0A4DAD08C5D}"/>
          </ac:grpSpMkLst>
        </pc:grpChg>
        <pc:graphicFrameChg chg="mod">
          <ac:chgData name="Michael A Fudge Jr" userId="133895e8-240b-4811-850e-9cf94297d089" providerId="ADAL" clId="{859B20EF-3A6A-4B5F-BE9E-732FADD20BBC}" dt="2020-08-06T23:38:05.468" v="7760" actId="164"/>
          <ac:graphicFrameMkLst>
            <pc:docMk/>
            <pc:sldMk cId="2597085752" sldId="454"/>
            <ac:graphicFrameMk id="4" creationId="{B753796E-68AC-4E21-9484-9283E521E1D6}"/>
          </ac:graphicFrameMkLst>
        </pc:graphicFrameChg>
        <pc:cxnChg chg="mod">
          <ac:chgData name="Michael A Fudge Jr" userId="133895e8-240b-4811-850e-9cf94297d089" providerId="ADAL" clId="{859B20EF-3A6A-4B5F-BE9E-732FADD20BBC}" dt="2020-08-06T23:38:05.468" v="7760" actId="164"/>
          <ac:cxnSpMkLst>
            <pc:docMk/>
            <pc:sldMk cId="2597085752" sldId="454"/>
            <ac:cxnSpMk id="6" creationId="{0781976D-CFD6-476F-92E9-F49B92991F89}"/>
          </ac:cxnSpMkLst>
        </pc:cxnChg>
      </pc:sldChg>
      <pc:sldChg chg="modSp add modAnim">
        <pc:chgData name="Michael A Fudge Jr" userId="133895e8-240b-4811-850e-9cf94297d089" providerId="ADAL" clId="{859B20EF-3A6A-4B5F-BE9E-732FADD20BBC}" dt="2020-08-06T23:42:33.433" v="7898" actId="20577"/>
        <pc:sldMkLst>
          <pc:docMk/>
          <pc:sldMk cId="1484575178" sldId="455"/>
        </pc:sldMkLst>
        <pc:spChg chg="mod">
          <ac:chgData name="Michael A Fudge Jr" userId="133895e8-240b-4811-850e-9cf94297d089" providerId="ADAL" clId="{859B20EF-3A6A-4B5F-BE9E-732FADD20BBC}" dt="2020-08-06T23:38:22.345" v="7767" actId="20577"/>
          <ac:spMkLst>
            <pc:docMk/>
            <pc:sldMk cId="1484575178" sldId="455"/>
            <ac:spMk id="2" creationId="{444F57FC-D1D5-4120-B34E-D25B5C05B6C1}"/>
          </ac:spMkLst>
        </pc:spChg>
        <pc:spChg chg="mod">
          <ac:chgData name="Michael A Fudge Jr" userId="133895e8-240b-4811-850e-9cf94297d089" providerId="ADAL" clId="{859B20EF-3A6A-4B5F-BE9E-732FADD20BBC}" dt="2020-08-06T23:42:33.433" v="7898" actId="20577"/>
          <ac:spMkLst>
            <pc:docMk/>
            <pc:sldMk cId="1484575178" sldId="455"/>
            <ac:spMk id="3" creationId="{89B48BE3-8A63-4860-822D-F55A3B39F527}"/>
          </ac:spMkLst>
        </pc:spChg>
        <pc:graphicFrameChg chg="mod">
          <ac:chgData name="Michael A Fudge Jr" userId="133895e8-240b-4811-850e-9cf94297d089" providerId="ADAL" clId="{859B20EF-3A6A-4B5F-BE9E-732FADD20BBC}" dt="2020-08-06T23:39:57.152" v="7779" actId="208"/>
          <ac:graphicFrameMkLst>
            <pc:docMk/>
            <pc:sldMk cId="1484575178" sldId="455"/>
            <ac:graphicFrameMk id="4" creationId="{B753796E-68AC-4E21-9484-9283E521E1D6}"/>
          </ac:graphicFrameMkLst>
        </pc:graphicFrameChg>
      </pc:sldChg>
      <pc:sldChg chg="modSp add modAnim">
        <pc:chgData name="Michael A Fudge Jr" userId="133895e8-240b-4811-850e-9cf94297d089" providerId="ADAL" clId="{859B20EF-3A6A-4B5F-BE9E-732FADD20BBC}" dt="2020-08-06T23:43:50.919" v="7968" actId="207"/>
        <pc:sldMkLst>
          <pc:docMk/>
          <pc:sldMk cId="2451060258" sldId="456"/>
        </pc:sldMkLst>
        <pc:spChg chg="mod">
          <ac:chgData name="Michael A Fudge Jr" userId="133895e8-240b-4811-850e-9cf94297d089" providerId="ADAL" clId="{859B20EF-3A6A-4B5F-BE9E-732FADD20BBC}" dt="2020-08-06T23:43:50.919" v="7968" actId="207"/>
          <ac:spMkLst>
            <pc:docMk/>
            <pc:sldMk cId="2451060258" sldId="456"/>
            <ac:spMk id="3" creationId="{89B48BE3-8A63-4860-822D-F55A3B39F527}"/>
          </ac:spMkLst>
        </pc:spChg>
        <pc:graphicFrameChg chg="mod">
          <ac:chgData name="Michael A Fudge Jr" userId="133895e8-240b-4811-850e-9cf94297d089" providerId="ADAL" clId="{859B20EF-3A6A-4B5F-BE9E-732FADD20BBC}" dt="2020-08-06T23:42:59.419" v="7907"/>
          <ac:graphicFrameMkLst>
            <pc:docMk/>
            <pc:sldMk cId="2451060258" sldId="456"/>
            <ac:graphicFrameMk id="4" creationId="{B753796E-68AC-4E21-9484-9283E521E1D6}"/>
          </ac:graphicFrameMkLst>
        </pc:graphicFrameChg>
      </pc:sldChg>
      <pc:sldChg chg="modSp add mod ord">
        <pc:chgData name="Michael A Fudge Jr" userId="133895e8-240b-4811-850e-9cf94297d089" providerId="ADAL" clId="{859B20EF-3A6A-4B5F-BE9E-732FADD20BBC}" dt="2020-08-06T23:45:47.700" v="8077" actId="20577"/>
        <pc:sldMkLst>
          <pc:docMk/>
          <pc:sldMk cId="548879834" sldId="457"/>
        </pc:sldMkLst>
        <pc:spChg chg="mod">
          <ac:chgData name="Michael A Fudge Jr" userId="133895e8-240b-4811-850e-9cf94297d089" providerId="ADAL" clId="{859B20EF-3A6A-4B5F-BE9E-732FADD20BBC}" dt="2020-08-06T23:44:34.742" v="7977" actId="20577"/>
          <ac:spMkLst>
            <pc:docMk/>
            <pc:sldMk cId="548879834" sldId="457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6T23:45:47.700" v="8077" actId="20577"/>
          <ac:spMkLst>
            <pc:docMk/>
            <pc:sldMk cId="548879834" sldId="457"/>
            <ac:spMk id="6" creationId="{E33EFCDF-893E-4DC5-B75A-872200D063CA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402508179" sldId="458"/>
        </pc:sldMkLst>
      </pc:sldChg>
      <pc:sldChg chg="addSp modSp add mod ord modNotesTx">
        <pc:chgData name="Michael A Fudge Jr" userId="133895e8-240b-4811-850e-9cf94297d089" providerId="ADAL" clId="{859B20EF-3A6A-4B5F-BE9E-732FADD20BBC}" dt="2020-08-07T00:04:27.128" v="8355" actId="20577"/>
        <pc:sldMkLst>
          <pc:docMk/>
          <pc:sldMk cId="3031345335" sldId="459"/>
        </pc:sldMkLst>
        <pc:spChg chg="mod">
          <ac:chgData name="Michael A Fudge Jr" userId="133895e8-240b-4811-850e-9cf94297d089" providerId="ADAL" clId="{859B20EF-3A6A-4B5F-BE9E-732FADD20BBC}" dt="2020-08-06T23:59:56.028" v="8100" actId="20577"/>
          <ac:spMkLst>
            <pc:docMk/>
            <pc:sldMk cId="3031345335" sldId="459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7T00:04:19.918" v="8350" actId="20577"/>
          <ac:spMkLst>
            <pc:docMk/>
            <pc:sldMk cId="3031345335" sldId="459"/>
            <ac:spMk id="3" creationId="{23BFC44E-10DC-44C2-99E8-3D541093BB67}"/>
          </ac:spMkLst>
        </pc:spChg>
        <pc:spChg chg="mod">
          <ac:chgData name="Michael A Fudge Jr" userId="133895e8-240b-4811-850e-9cf94297d089" providerId="ADAL" clId="{859B20EF-3A6A-4B5F-BE9E-732FADD20BBC}" dt="2020-08-07T00:03:10.577" v="8195" actId="14100"/>
          <ac:spMkLst>
            <pc:docMk/>
            <pc:sldMk cId="3031345335" sldId="459"/>
            <ac:spMk id="5" creationId="{3F22EA40-A61A-49D3-8960-082C656894D4}"/>
          </ac:spMkLst>
        </pc:spChg>
        <pc:spChg chg="add mod">
          <ac:chgData name="Michael A Fudge Jr" userId="133895e8-240b-4811-850e-9cf94297d089" providerId="ADAL" clId="{859B20EF-3A6A-4B5F-BE9E-732FADD20BBC}" dt="2020-08-07T00:03:13.781" v="8196" actId="14100"/>
          <ac:spMkLst>
            <pc:docMk/>
            <pc:sldMk cId="3031345335" sldId="459"/>
            <ac:spMk id="7" creationId="{AC9A740D-7DCE-4EC2-80DC-695B6F8C5917}"/>
          </ac:spMkLst>
        </pc:spChg>
        <pc:graphicFrameChg chg="add mod modGraphic">
          <ac:chgData name="Michael A Fudge Jr" userId="133895e8-240b-4811-850e-9cf94297d089" providerId="ADAL" clId="{859B20EF-3A6A-4B5F-BE9E-732FADD20BBC}" dt="2020-08-07T00:03:05.709" v="8194" actId="20577"/>
          <ac:graphicFrameMkLst>
            <pc:docMk/>
            <pc:sldMk cId="3031345335" sldId="459"/>
            <ac:graphicFrameMk id="4" creationId="{8E9CAFA6-76A7-4F24-B453-ACC26BFC9717}"/>
          </ac:graphicFrameMkLst>
        </pc:graphicFrameChg>
        <pc:graphicFrameChg chg="mod modGraphic">
          <ac:chgData name="Michael A Fudge Jr" userId="133895e8-240b-4811-850e-9cf94297d089" providerId="ADAL" clId="{859B20EF-3A6A-4B5F-BE9E-732FADD20BBC}" dt="2020-08-07T00:03:01.503" v="8192" actId="14734"/>
          <ac:graphicFrameMkLst>
            <pc:docMk/>
            <pc:sldMk cId="3031345335" sldId="459"/>
            <ac:graphicFrameMk id="8" creationId="{5E07216B-D76F-4D51-A280-3B74A272C7F5}"/>
          </ac:graphicFrameMkLst>
        </pc:graphicFrameChg>
      </pc:sldChg>
      <pc:sldChg chg="modSp add mod modNotesTx">
        <pc:chgData name="Michael A Fudge Jr" userId="133895e8-240b-4811-850e-9cf94297d089" providerId="ADAL" clId="{859B20EF-3A6A-4B5F-BE9E-732FADD20BBC}" dt="2020-08-07T00:04:58.442" v="8381" actId="20577"/>
        <pc:sldMkLst>
          <pc:docMk/>
          <pc:sldMk cId="1894239304" sldId="460"/>
        </pc:sldMkLst>
        <pc:spChg chg="mod">
          <ac:chgData name="Michael A Fudge Jr" userId="133895e8-240b-4811-850e-9cf94297d089" providerId="ADAL" clId="{859B20EF-3A6A-4B5F-BE9E-732FADD20BBC}" dt="2020-08-07T00:04:41.532" v="8365" actId="20577"/>
          <ac:spMkLst>
            <pc:docMk/>
            <pc:sldMk cId="1894239304" sldId="460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7T00:06:26.629" v="8564" actId="20577"/>
        <pc:sldMkLst>
          <pc:docMk/>
          <pc:sldMk cId="647953012" sldId="461"/>
        </pc:sldMkLst>
        <pc:spChg chg="mod">
          <ac:chgData name="Michael A Fudge Jr" userId="133895e8-240b-4811-850e-9cf94297d089" providerId="ADAL" clId="{859B20EF-3A6A-4B5F-BE9E-732FADD20BBC}" dt="2020-08-07T00:05:43.229" v="8482" actId="27636"/>
          <ac:spMkLst>
            <pc:docMk/>
            <pc:sldMk cId="647953012" sldId="461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7T00:07:12.090" v="8633" actId="20577"/>
        <pc:sldMkLst>
          <pc:docMk/>
          <pc:sldMk cId="797157247" sldId="462"/>
        </pc:sldMkLst>
        <pc:spChg chg="mod">
          <ac:chgData name="Michael A Fudge Jr" userId="133895e8-240b-4811-850e-9cf94297d089" providerId="ADAL" clId="{859B20EF-3A6A-4B5F-BE9E-732FADD20BBC}" dt="2020-08-07T00:06:37.490" v="8575" actId="20577"/>
          <ac:spMkLst>
            <pc:docMk/>
            <pc:sldMk cId="797157247" sldId="462"/>
            <ac:spMk id="3" creationId="{23BFC44E-10DC-44C2-99E8-3D541093BB67}"/>
          </ac:spMkLst>
        </pc:spChg>
      </pc:sldChg>
      <pc:sldChg chg="modSp add mod ord modAnim">
        <pc:chgData name="Michael A Fudge Jr" userId="133895e8-240b-4811-850e-9cf94297d089" providerId="ADAL" clId="{859B20EF-3A6A-4B5F-BE9E-732FADD20BBC}" dt="2020-08-07T00:19:33.924" v="9503" actId="207"/>
        <pc:sldMkLst>
          <pc:docMk/>
          <pc:sldMk cId="3014296199" sldId="463"/>
        </pc:sldMkLst>
        <pc:spChg chg="mod">
          <ac:chgData name="Michael A Fudge Jr" userId="133895e8-240b-4811-850e-9cf94297d089" providerId="ADAL" clId="{859B20EF-3A6A-4B5F-BE9E-732FADD20BBC}" dt="2020-08-07T00:15:38.541" v="9278" actId="20577"/>
          <ac:spMkLst>
            <pc:docMk/>
            <pc:sldMk cId="3014296199" sldId="463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7T00:19:33.924" v="9503" actId="207"/>
          <ac:spMkLst>
            <pc:docMk/>
            <pc:sldMk cId="3014296199" sldId="463"/>
            <ac:spMk id="4" creationId="{74B6070D-2E18-49A3-84C2-0A1B79DC59EE}"/>
          </ac:spMkLst>
        </pc:spChg>
      </pc:sldChg>
      <pc:sldChg chg="modSp add mod ord">
        <pc:chgData name="Michael A Fudge Jr" userId="133895e8-240b-4811-850e-9cf94297d089" providerId="ADAL" clId="{859B20EF-3A6A-4B5F-BE9E-732FADD20BBC}" dt="2020-08-07T00:15:08.879" v="9268" actId="20577"/>
        <pc:sldMkLst>
          <pc:docMk/>
          <pc:sldMk cId="149045228" sldId="464"/>
        </pc:sldMkLst>
        <pc:spChg chg="mod">
          <ac:chgData name="Michael A Fudge Jr" userId="133895e8-240b-4811-850e-9cf94297d089" providerId="ADAL" clId="{859B20EF-3A6A-4B5F-BE9E-732FADD20BBC}" dt="2020-08-07T00:14:12.401" v="9121" actId="20577"/>
          <ac:spMkLst>
            <pc:docMk/>
            <pc:sldMk cId="149045228" sldId="464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7T00:15:08.879" v="9268" actId="20577"/>
          <ac:spMkLst>
            <pc:docMk/>
            <pc:sldMk cId="149045228" sldId="464"/>
            <ac:spMk id="6" creationId="{E33EFCDF-893E-4DC5-B75A-872200D063CA}"/>
          </ac:spMkLst>
        </pc:spChg>
      </pc:sldChg>
    </pc:docChg>
  </pc:docChgLst>
  <pc:docChgLst>
    <pc:chgData name="Michael Fudge" userId="8d8f1f737978eadf" providerId="LiveId" clId="{C2BEB82A-ECC9-4A26-9D3A-43FF0DC3C16F}"/>
    <pc:docChg chg="undo custSel mod addSld modSld">
      <pc:chgData name="Michael Fudge" userId="8d8f1f737978eadf" providerId="LiveId" clId="{C2BEB82A-ECC9-4A26-9D3A-43FF0DC3C16F}" dt="2020-07-10T21:07:48.202" v="1833" actId="5793"/>
      <pc:docMkLst>
        <pc:docMk/>
      </pc:docMkLst>
      <pc:sldChg chg="modSp new mod">
        <pc:chgData name="Michael Fudge" userId="8d8f1f737978eadf" providerId="LiveId" clId="{C2BEB82A-ECC9-4A26-9D3A-43FF0DC3C16F}" dt="2020-07-10T20:48:31.229" v="791" actId="403"/>
        <pc:sldMkLst>
          <pc:docMk/>
          <pc:sldMk cId="3302085769" sldId="256"/>
        </pc:sldMkLst>
        <pc:spChg chg="mod">
          <ac:chgData name="Michael Fudge" userId="8d8f1f737978eadf" providerId="LiveId" clId="{C2BEB82A-ECC9-4A26-9D3A-43FF0DC3C16F}" dt="2020-07-10T20:37:35.516" v="1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Fudge" userId="8d8f1f737978eadf" providerId="LiveId" clId="{C2BEB82A-ECC9-4A26-9D3A-43FF0DC3C16F}" dt="2020-07-10T20:48:31.229" v="791" actId="403"/>
          <ac:spMkLst>
            <pc:docMk/>
            <pc:sldMk cId="3302085769" sldId="256"/>
            <ac:spMk id="3" creationId="{CA49DCD9-023F-4F96-AD5D-F916ECFD0404}"/>
          </ac:spMkLst>
        </pc:spChg>
      </pc:sldChg>
      <pc:sldChg chg="addSp delSp modSp new mod setBg modNotesTx">
        <pc:chgData name="Michael Fudge" userId="8d8f1f737978eadf" providerId="LiveId" clId="{C2BEB82A-ECC9-4A26-9D3A-43FF0DC3C16F}" dt="2020-07-10T20:56:32.340" v="1070" actId="20577"/>
        <pc:sldMkLst>
          <pc:docMk/>
          <pc:sldMk cId="3436746034" sldId="257"/>
        </pc:sldMkLst>
        <pc:spChg chg="mod">
          <ac:chgData name="Michael Fudge" userId="8d8f1f737978eadf" providerId="LiveId" clId="{C2BEB82A-ECC9-4A26-9D3A-43FF0DC3C16F}" dt="2020-07-10T20:56:32.340" v="1070" actId="20577"/>
          <ac:spMkLst>
            <pc:docMk/>
            <pc:sldMk cId="3436746034" sldId="257"/>
            <ac:spMk id="2" creationId="{5C84C77B-FF54-4813-94E1-23FF8F114C7E}"/>
          </ac:spMkLst>
        </pc:spChg>
        <pc:spChg chg="del mo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3" creationId="{57978C48-2E97-4C22-A071-447717781045}"/>
          </ac:spMkLst>
        </pc:spChg>
        <pc:spChg chg="ad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9" creationId="{7DA1F35B-C8F7-4A5A-9339-7DA4D785B300}"/>
          </ac:spMkLst>
        </pc:spChg>
        <pc:spChg chg="ad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11" creationId="{B2D4AD41-40DA-4A81-92F5-B6E3BA1ED82A}"/>
          </ac:spMkLst>
        </pc:spChg>
        <pc:graphicFrameChg chg="add mod">
          <ac:chgData name="Michael Fudge" userId="8d8f1f737978eadf" providerId="LiveId" clId="{C2BEB82A-ECC9-4A26-9D3A-43FF0DC3C16F}" dt="2020-07-10T20:49:50.062" v="799" actId="14100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addSp delSp modSp new mod modNotesTx">
        <pc:chgData name="Michael Fudge" userId="8d8f1f737978eadf" providerId="LiveId" clId="{C2BEB82A-ECC9-4A26-9D3A-43FF0DC3C16F}" dt="2020-07-10T20:48:59.673" v="797" actId="20577"/>
        <pc:sldMkLst>
          <pc:docMk/>
          <pc:sldMk cId="1370411192" sldId="258"/>
        </pc:sldMkLst>
        <pc:spChg chg="mod">
          <ac:chgData name="Michael Fudge" userId="8d8f1f737978eadf" providerId="LiveId" clId="{C2BEB82A-ECC9-4A26-9D3A-43FF0DC3C16F}" dt="2020-07-10T20:40:14.361" v="131" actId="20577"/>
          <ac:spMkLst>
            <pc:docMk/>
            <pc:sldMk cId="1370411192" sldId="258"/>
            <ac:spMk id="2" creationId="{67249489-9C9F-4446-9970-F07AE467009A}"/>
          </ac:spMkLst>
        </pc:spChg>
        <pc:spChg chg="del">
          <ac:chgData name="Michael Fudge" userId="8d8f1f737978eadf" providerId="LiveId" clId="{C2BEB82A-ECC9-4A26-9D3A-43FF0DC3C16F}" dt="2020-07-10T20:40:50.467" v="132" actId="1032"/>
          <ac:spMkLst>
            <pc:docMk/>
            <pc:sldMk cId="1370411192" sldId="258"/>
            <ac:spMk id="3" creationId="{5DF933DC-770D-46E9-8988-BC062889C0FD}"/>
          </ac:spMkLst>
        </pc:spChg>
        <pc:graphicFrameChg chg="add mod modGraphic">
          <ac:chgData name="Michael Fudge" userId="8d8f1f737978eadf" providerId="LiveId" clId="{C2BEB82A-ECC9-4A26-9D3A-43FF0DC3C16F}" dt="2020-07-10T20:48:59.673" v="797" actId="20577"/>
          <ac:graphicFrameMkLst>
            <pc:docMk/>
            <pc:sldMk cId="1370411192" sldId="258"/>
            <ac:graphicFrameMk id="4" creationId="{EEF1873F-2CD4-49B6-BB38-73F37CC60A34}"/>
          </ac:graphicFrameMkLst>
        </pc:graphicFrameChg>
      </pc:sldChg>
      <pc:sldChg chg="modSp new mod">
        <pc:chgData name="Michael Fudge" userId="8d8f1f737978eadf" providerId="LiveId" clId="{C2BEB82A-ECC9-4A26-9D3A-43FF0DC3C16F}" dt="2020-07-10T20:47:56.545" v="681" actId="20577"/>
        <pc:sldMkLst>
          <pc:docMk/>
          <pc:sldMk cId="348306751" sldId="259"/>
        </pc:sldMkLst>
        <pc:spChg chg="mod">
          <ac:chgData name="Michael Fudge" userId="8d8f1f737978eadf" providerId="LiveId" clId="{C2BEB82A-ECC9-4A26-9D3A-43FF0DC3C16F}" dt="2020-07-10T20:47:49.893" v="662" actId="20577"/>
          <ac:spMkLst>
            <pc:docMk/>
            <pc:sldMk cId="348306751" sldId="259"/>
            <ac:spMk id="2" creationId="{A0EC69E1-79D5-4CCA-9AE3-8CCDB54E5D78}"/>
          </ac:spMkLst>
        </pc:spChg>
        <pc:spChg chg="mod">
          <ac:chgData name="Michael Fudge" userId="8d8f1f737978eadf" providerId="LiveId" clId="{C2BEB82A-ECC9-4A26-9D3A-43FF0DC3C16F}" dt="2020-07-10T20:47:56.545" v="681" actId="20577"/>
          <ac:spMkLst>
            <pc:docMk/>
            <pc:sldMk cId="348306751" sldId="259"/>
            <ac:spMk id="3" creationId="{23BFC44E-10DC-44C2-99E8-3D541093BB67}"/>
          </ac:spMkLst>
        </pc:spChg>
      </pc:sldChg>
      <pc:sldChg chg="addSp delSp modSp new mod modClrScheme chgLayout">
        <pc:chgData name="Michael Fudge" userId="8d8f1f737978eadf" providerId="LiveId" clId="{C2BEB82A-ECC9-4A26-9D3A-43FF0DC3C16F}" dt="2020-07-10T20:51:36.870" v="898" actId="20577"/>
        <pc:sldMkLst>
          <pc:docMk/>
          <pc:sldMk cId="4025852525" sldId="260"/>
        </pc:sldMkLst>
        <pc:spChg chg="mod ord">
          <ac:chgData name="Michael Fudge" userId="8d8f1f737978eadf" providerId="LiveId" clId="{C2BEB82A-ECC9-4A26-9D3A-43FF0DC3C16F}" dt="2020-07-10T20:51:20.719" v="891" actId="700"/>
          <ac:spMkLst>
            <pc:docMk/>
            <pc:sldMk cId="4025852525" sldId="260"/>
            <ac:spMk id="2" creationId="{2F27C2E7-D0B1-46C6-9CE7-126F141E50EF}"/>
          </ac:spMkLst>
        </pc:spChg>
        <pc:spChg chg="mod ord">
          <ac:chgData name="Michael Fudge" userId="8d8f1f737978eadf" providerId="LiveId" clId="{C2BEB82A-ECC9-4A26-9D3A-43FF0DC3C16F}" dt="2020-07-10T20:51:36.870" v="898" actId="20577"/>
          <ac:spMkLst>
            <pc:docMk/>
            <pc:sldMk cId="4025852525" sldId="260"/>
            <ac:spMk id="3" creationId="{5CFACD69-AC45-4008-9F4E-BF93EF15B7B6}"/>
          </ac:spMkLst>
        </pc:spChg>
        <pc:spChg chg="add del mod ord">
          <ac:chgData name="Michael Fudge" userId="8d8f1f737978eadf" providerId="LiveId" clId="{C2BEB82A-ECC9-4A26-9D3A-43FF0DC3C16F}" dt="2020-07-10T20:51:27.558" v="894" actId="478"/>
          <ac:spMkLst>
            <pc:docMk/>
            <pc:sldMk cId="4025852525" sldId="260"/>
            <ac:spMk id="4" creationId="{92C31C99-F736-4C6D-80C4-D4DBDD213734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5" creationId="{F8468B9A-0F0B-4C32-B5A6-039AC24A63CF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6" creationId="{A1163C3B-1D93-4F5F-A665-56AFE3F48CFA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7" creationId="{4CAA2EE2-AB91-4637-92AC-191505F62EE1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8" creationId="{77467FE3-41BC-4D3C-953A-9287F22E394F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9" creationId="{6C275540-3441-4E6C-BDCA-FB2346E12B54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0" creationId="{BC57E5F7-451F-4806-80CA-23EFC1F1A858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1" creationId="{10FD9728-ECE6-4728-BBE9-362CE14CF51B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2" creationId="{76D9B773-957D-450A-8D72-461B477FD085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3" creationId="{F70F5F3E-A656-4DC5-ADFE-B127D2C092E7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4" creationId="{140826A4-609C-4D55-9614-1BE5BD888A98}"/>
          </ac:spMkLst>
        </pc:spChg>
      </pc:sldChg>
      <pc:sldChg chg="addSp delSp modSp new mod modClrScheme chgLayout">
        <pc:chgData name="Michael Fudge" userId="8d8f1f737978eadf" providerId="LiveId" clId="{C2BEB82A-ECC9-4A26-9D3A-43FF0DC3C16F}" dt="2020-07-10T20:53:02.051" v="981" actId="1076"/>
        <pc:sldMkLst>
          <pc:docMk/>
          <pc:sldMk cId="4111737936" sldId="261"/>
        </pc:sldMkLst>
        <pc:spChg chg="del mod ord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2" creationId="{50FDB960-BE28-4DEA-B07D-8743C13F45BB}"/>
          </ac:spMkLst>
        </pc:spChg>
        <pc:spChg chg="del mod ord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3" creationId="{7E171138-31F1-4BC8-8610-7E6D198CCA42}"/>
          </ac:spMkLst>
        </pc:spChg>
        <pc:spChg chg="del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4" creationId="{A5006248-F37E-4BDB-A569-4DD3D2AA233F}"/>
          </ac:spMkLst>
        </pc:spChg>
        <pc:spChg chg="add mod ord">
          <ac:chgData name="Michael Fudge" userId="8d8f1f737978eadf" providerId="LiveId" clId="{C2BEB82A-ECC9-4A26-9D3A-43FF0DC3C16F}" dt="2020-07-10T20:52:39.600" v="976" actId="20577"/>
          <ac:spMkLst>
            <pc:docMk/>
            <pc:sldMk cId="4111737936" sldId="261"/>
            <ac:spMk id="5" creationId="{4FC71271-0300-4488-AF63-BFA7A538D55F}"/>
          </ac:spMkLst>
        </pc:spChg>
        <pc:spChg chg="add del mod ord">
          <ac:chgData name="Michael Fudge" userId="8d8f1f737978eadf" providerId="LiveId" clId="{C2BEB82A-ECC9-4A26-9D3A-43FF0DC3C16F}" dt="2020-07-10T20:52:56.792" v="979" actId="478"/>
          <ac:spMkLst>
            <pc:docMk/>
            <pc:sldMk cId="4111737936" sldId="261"/>
            <ac:spMk id="6" creationId="{44363316-EC23-4958-B90B-8FA77A938C64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7" creationId="{57CE4115-B813-4206-B0F4-B53D0CE7F67A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8" creationId="{657C2F6C-C8C3-4220-BBFC-74AE9589386F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9" creationId="{76FB331C-FE4D-4968-8BED-712B4541A700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0" creationId="{0F04716A-643F-44D3-8664-56C698114C5B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1" creationId="{2772A3D3-25E3-4D9E-8776-89DD3633BD88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2" creationId="{0AAE72D5-E3CE-42FC-989B-CD4F417F2C23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3" creationId="{4F4E13D5-174D-4B35-B004-AEEDB771BD22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4" creationId="{3F8A44AE-FCA7-464B-9231-46BA41D50609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5" creationId="{4B0C43DD-8CB2-46B1-B3DD-9E27BD8E3E06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6" creationId="{6ED1D0B0-AF96-4914-B518-4166C662A3E4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7" creationId="{B48A06C6-32D1-4DA0-955C-6C0A457C8C8C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8" creationId="{367B968C-A4E7-4E95-8853-6A3BBEC1DB75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9" creationId="{1543982A-58B7-4EFB-8A32-6CC07C4B284B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20" creationId="{FF4C802B-1B5D-45B3-BB61-F52AAF336F7F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2" creationId="{CC530C17-6724-41AD-A886-BBDD802FF3A8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3" creationId="{94C0E1B3-7F2E-4F79-A58E-E807688D2DC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4" creationId="{F7730229-614B-409E-BB88-39B6C734FCCF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5" creationId="{3203AD83-1B91-4830-BD9B-40296DC54D28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6" creationId="{ECABAB8D-70AE-49F4-8DE6-2EF0D2134F1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7" creationId="{8AF6801F-0260-40C4-8503-CDF2AE9691CB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8" creationId="{170E8D69-BC76-409B-9D68-88B594EA1D3C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9" creationId="{B7351727-30A7-4880-A935-6EE7BF2A7CA4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0" creationId="{10E64B36-BCF0-4D10-BA0F-5CA0260E37CD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1" creationId="{7AAEEE48-F8E0-4132-82CA-C1F2C01672CA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2" creationId="{BA794D9C-30C8-4721-8CE7-116EFEB26A1C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3" creationId="{3B4903AE-3792-4C43-B2CE-1B5AD46935D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4" creationId="{3F0AB68E-CB47-42A9-B946-87F126954D01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5" creationId="{171310D6-B046-42A6-86E1-5391ACF3C6D6}"/>
          </ac:spMkLst>
        </pc:spChg>
        <pc:cxnChg chg="add del mod">
          <ac:chgData name="Michael Fudge" userId="8d8f1f737978eadf" providerId="LiveId" clId="{C2BEB82A-ECC9-4A26-9D3A-43FF0DC3C16F}" dt="2020-07-10T20:52:54.359" v="978"/>
          <ac:cxnSpMkLst>
            <pc:docMk/>
            <pc:sldMk cId="4111737936" sldId="261"/>
            <ac:cxnSpMk id="21" creationId="{B63EB70E-829A-4CA9-842C-FAEEC173C6D1}"/>
          </ac:cxnSpMkLst>
        </pc:cxnChg>
        <pc:cxnChg chg="add mod">
          <ac:chgData name="Michael Fudge" userId="8d8f1f737978eadf" providerId="LiveId" clId="{C2BEB82A-ECC9-4A26-9D3A-43FF0DC3C16F}" dt="2020-07-10T20:53:02.051" v="981" actId="1076"/>
          <ac:cxnSpMkLst>
            <pc:docMk/>
            <pc:sldMk cId="4111737936" sldId="261"/>
            <ac:cxnSpMk id="36" creationId="{BE53381F-225F-4774-9FF6-B9BB5F0142A2}"/>
          </ac:cxnSpMkLst>
        </pc:cxnChg>
      </pc:sldChg>
      <pc:sldChg chg="addSp delSp modSp new mod modClrScheme chgLayout">
        <pc:chgData name="Michael Fudge" userId="8d8f1f737978eadf" providerId="LiveId" clId="{C2BEB82A-ECC9-4A26-9D3A-43FF0DC3C16F}" dt="2020-07-10T20:54:12.400" v="1038"/>
        <pc:sldMkLst>
          <pc:docMk/>
          <pc:sldMk cId="2847387876" sldId="262"/>
        </pc:sldMkLst>
        <pc:spChg chg="del mod ord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2" creationId="{11113654-C779-4DA8-8264-8BF443CD0860}"/>
          </ac:spMkLst>
        </pc:spChg>
        <pc:spChg chg="del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3" creationId="{16FCF713-8B1C-48C8-8227-598C9ACE1C6A}"/>
          </ac:spMkLst>
        </pc:spChg>
        <pc:spChg chg="del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4" creationId="{5553CE16-91B0-4D82-B1E2-A71D6EAEB636}"/>
          </ac:spMkLst>
        </pc:spChg>
        <pc:spChg chg="add mod ord">
          <ac:chgData name="Michael Fudge" userId="8d8f1f737978eadf" providerId="LiveId" clId="{C2BEB82A-ECC9-4A26-9D3A-43FF0DC3C16F}" dt="2020-07-10T20:54:03.834" v="1037" actId="20577"/>
          <ac:spMkLst>
            <pc:docMk/>
            <pc:sldMk cId="2847387876" sldId="262"/>
            <ac:spMk id="5" creationId="{81EC3D38-93A7-4349-9C34-902265AAEBD0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6" creationId="{9D4246D1-4D0F-49B9-AA6B-764E4655CFAF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8" creationId="{0994F0B0-690A-4963-BA5D-EEF5FAAC3AFA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9" creationId="{FB067EB4-F077-4641-9B8B-BDF7738517CC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0" creationId="{CB22D6D6-921D-4F71-A4E7-7E57A1D91A18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1" creationId="{08FA05D8-43D2-41EE-8AD9-F02C4BCE7B42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2" creationId="{B0815778-52E4-42CE-8BB7-56710B9F809E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3" creationId="{6CBE4BF5-3D11-486B-B93C-33CA20E302F9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4" creationId="{FF53CC49-91DA-40D2-B066-AD6D5B3EC2F1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5" creationId="{CC728ED7-32A0-4CD7-B32A-56DB490FF207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6" creationId="{95073DDA-4781-42BD-AAFF-2E96F6F10D1F}"/>
          </ac:spMkLst>
        </pc:spChg>
        <pc:picChg chg="add mod">
          <ac:chgData name="Michael Fudge" userId="8d8f1f737978eadf" providerId="LiveId" clId="{C2BEB82A-ECC9-4A26-9D3A-43FF0DC3C16F}" dt="2020-07-10T20:54:12.400" v="1038"/>
          <ac:picMkLst>
            <pc:docMk/>
            <pc:sldMk cId="2847387876" sldId="262"/>
            <ac:picMk id="7" creationId="{9C4E080F-1B90-4F73-8F39-8BB63EFE3A88}"/>
          </ac:picMkLst>
        </pc:picChg>
      </pc:sldChg>
      <pc:sldChg chg="addSp modSp new mod">
        <pc:chgData name="Michael Fudge" userId="8d8f1f737978eadf" providerId="LiveId" clId="{C2BEB82A-ECC9-4A26-9D3A-43FF0DC3C16F}" dt="2020-07-10T20:57:40.377" v="1114" actId="14100"/>
        <pc:sldMkLst>
          <pc:docMk/>
          <pc:sldMk cId="2606811194" sldId="263"/>
        </pc:sldMkLst>
        <pc:spChg chg="mod">
          <ac:chgData name="Michael Fudge" userId="8d8f1f737978eadf" providerId="LiveId" clId="{C2BEB82A-ECC9-4A26-9D3A-43FF0DC3C16F}" dt="2020-07-10T20:57:01.905" v="1110" actId="20577"/>
          <ac:spMkLst>
            <pc:docMk/>
            <pc:sldMk cId="2606811194" sldId="263"/>
            <ac:spMk id="2" creationId="{FE1BA705-29B2-42D2-A56D-E9B42BB08252}"/>
          </ac:spMkLst>
        </pc:spChg>
        <pc:graphicFrameChg chg="add mod">
          <ac:chgData name="Michael Fudge" userId="8d8f1f737978eadf" providerId="LiveId" clId="{C2BEB82A-ECC9-4A26-9D3A-43FF0DC3C16F}" dt="2020-07-10T20:57:40.377" v="1114" actId="14100"/>
          <ac:graphicFrameMkLst>
            <pc:docMk/>
            <pc:sldMk cId="2606811194" sldId="263"/>
            <ac:graphicFrameMk id="5" creationId="{F59ED706-DE10-4BCB-9C31-C07EC8543A6E}"/>
          </ac:graphicFrameMkLst>
        </pc:graphicFrameChg>
      </pc:sldChg>
      <pc:sldChg chg="modSp new mod">
        <pc:chgData name="Michael Fudge" userId="8d8f1f737978eadf" providerId="LiveId" clId="{C2BEB82A-ECC9-4A26-9D3A-43FF0DC3C16F}" dt="2020-07-10T21:03:44.562" v="1522" actId="113"/>
        <pc:sldMkLst>
          <pc:docMk/>
          <pc:sldMk cId="10666855" sldId="264"/>
        </pc:sldMkLst>
        <pc:spChg chg="mod">
          <ac:chgData name="Michael Fudge" userId="8d8f1f737978eadf" providerId="LiveId" clId="{C2BEB82A-ECC9-4A26-9D3A-43FF0DC3C16F}" dt="2020-07-10T20:58:32.623" v="1144" actId="20577"/>
          <ac:spMkLst>
            <pc:docMk/>
            <pc:sldMk cId="10666855" sldId="264"/>
            <ac:spMk id="2" creationId="{D81B7C61-8B16-4E05-8906-9951A1704F10}"/>
          </ac:spMkLst>
        </pc:spChg>
        <pc:spChg chg="mod">
          <ac:chgData name="Michael Fudge" userId="8d8f1f737978eadf" providerId="LiveId" clId="{C2BEB82A-ECC9-4A26-9D3A-43FF0DC3C16F}" dt="2020-07-10T21:03:44.562" v="1522" actId="113"/>
          <ac:spMkLst>
            <pc:docMk/>
            <pc:sldMk cId="10666855" sldId="264"/>
            <ac:spMk id="3" creationId="{EC9F4669-67EE-4758-B09D-8A6E51F6312A}"/>
          </ac:spMkLst>
        </pc:spChg>
      </pc:sldChg>
      <pc:sldChg chg="modSp new mod">
        <pc:chgData name="Michael Fudge" userId="8d8f1f737978eadf" providerId="LiveId" clId="{C2BEB82A-ECC9-4A26-9D3A-43FF0DC3C16F}" dt="2020-07-10T21:04:03.145" v="1547" actId="20577"/>
        <pc:sldMkLst>
          <pc:docMk/>
          <pc:sldMk cId="2835228341" sldId="265"/>
        </pc:sldMkLst>
        <pc:spChg chg="mod">
          <ac:chgData name="Michael Fudge" userId="8d8f1f737978eadf" providerId="LiveId" clId="{C2BEB82A-ECC9-4A26-9D3A-43FF0DC3C16F}" dt="2020-07-10T21:04:03.145" v="1547" actId="20577"/>
          <ac:spMkLst>
            <pc:docMk/>
            <pc:sldMk cId="2835228341" sldId="265"/>
            <ac:spMk id="2" creationId="{89AEEEC9-D9A6-4E67-AAE6-63126136457F}"/>
          </ac:spMkLst>
        </pc:spChg>
      </pc:sldChg>
      <pc:sldChg chg="modSp new mod">
        <pc:chgData name="Michael Fudge" userId="8d8f1f737978eadf" providerId="LiveId" clId="{C2BEB82A-ECC9-4A26-9D3A-43FF0DC3C16F}" dt="2020-07-10T21:04:19.729" v="1573" actId="20577"/>
        <pc:sldMkLst>
          <pc:docMk/>
          <pc:sldMk cId="1714451198" sldId="266"/>
        </pc:sldMkLst>
        <pc:spChg chg="mod">
          <ac:chgData name="Michael Fudge" userId="8d8f1f737978eadf" providerId="LiveId" clId="{C2BEB82A-ECC9-4A26-9D3A-43FF0DC3C16F}" dt="2020-07-10T21:04:19.729" v="1573" actId="20577"/>
          <ac:spMkLst>
            <pc:docMk/>
            <pc:sldMk cId="1714451198" sldId="266"/>
            <ac:spMk id="2" creationId="{AF7C5AB2-A004-4000-8DBC-99A3EA92A5A8}"/>
          </ac:spMkLst>
        </pc:spChg>
      </pc:sldChg>
      <pc:sldChg chg="modSp new mod">
        <pc:chgData name="Michael Fudge" userId="8d8f1f737978eadf" providerId="LiveId" clId="{C2BEB82A-ECC9-4A26-9D3A-43FF0DC3C16F}" dt="2020-07-10T21:04:52.512" v="1621" actId="20577"/>
        <pc:sldMkLst>
          <pc:docMk/>
          <pc:sldMk cId="1608770706" sldId="267"/>
        </pc:sldMkLst>
        <pc:spChg chg="mod">
          <ac:chgData name="Michael Fudge" userId="8d8f1f737978eadf" providerId="LiveId" clId="{C2BEB82A-ECC9-4A26-9D3A-43FF0DC3C16F}" dt="2020-07-10T21:04:52.512" v="1621" actId="20577"/>
          <ac:spMkLst>
            <pc:docMk/>
            <pc:sldMk cId="1608770706" sldId="267"/>
            <ac:spMk id="2" creationId="{8A4511F0-D909-472B-AEB3-612FC5D0BBBC}"/>
          </ac:spMkLst>
        </pc:spChg>
      </pc:sldChg>
      <pc:sldChg chg="modSp new mod">
        <pc:chgData name="Michael Fudge" userId="8d8f1f737978eadf" providerId="LiveId" clId="{C2BEB82A-ECC9-4A26-9D3A-43FF0DC3C16F}" dt="2020-07-10T21:07:48.202" v="1833" actId="5793"/>
        <pc:sldMkLst>
          <pc:docMk/>
          <pc:sldMk cId="671165577" sldId="268"/>
        </pc:sldMkLst>
        <pc:spChg chg="mod">
          <ac:chgData name="Michael Fudge" userId="8d8f1f737978eadf" providerId="LiveId" clId="{C2BEB82A-ECC9-4A26-9D3A-43FF0DC3C16F}" dt="2020-07-10T21:05:55.634" v="1628" actId="20577"/>
          <ac:spMkLst>
            <pc:docMk/>
            <pc:sldMk cId="671165577" sldId="268"/>
            <ac:spMk id="2" creationId="{5AFBC50D-4808-4F7C-8282-E846C8828770}"/>
          </ac:spMkLst>
        </pc:spChg>
        <pc:spChg chg="mod">
          <ac:chgData name="Michael Fudge" userId="8d8f1f737978eadf" providerId="LiveId" clId="{C2BEB82A-ECC9-4A26-9D3A-43FF0DC3C16F}" dt="2020-07-10T21:07:48.202" v="1833" actId="5793"/>
          <ac:spMkLst>
            <pc:docMk/>
            <pc:sldMk cId="671165577" sldId="268"/>
            <ac:spMk id="3" creationId="{1ECB91DB-6034-4025-9762-F2144BB1DB51}"/>
          </ac:spMkLst>
        </pc:spChg>
      </pc:sldChg>
    </pc:docChg>
  </pc:docChgLst>
  <pc:docChgLst>
    <pc:chgData name="Michael A Fudge Jr" userId="133895e8-240b-4811-850e-9cf94297d089" providerId="ADAL" clId="{063EE989-B50B-43FF-B6FB-CBDA33F72044}"/>
    <pc:docChg chg="undo custSel mod addSld delSld modSld sldOrd">
      <pc:chgData name="Michael A Fudge Jr" userId="133895e8-240b-4811-850e-9cf94297d089" providerId="ADAL" clId="{063EE989-B50B-43FF-B6FB-CBDA33F72044}" dt="2020-07-28T16:07:14.860" v="10096" actId="20577"/>
      <pc:docMkLst>
        <pc:docMk/>
      </pc:docMkLst>
      <pc:sldChg chg="modSp mod">
        <pc:chgData name="Michael A Fudge Jr" userId="133895e8-240b-4811-850e-9cf94297d089" providerId="ADAL" clId="{063EE989-B50B-43FF-B6FB-CBDA33F72044}" dt="2020-07-27T19:38:43.522" v="20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063EE989-B50B-43FF-B6FB-CBDA33F72044}" dt="2020-07-27T19:38:36.109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063EE989-B50B-43FF-B6FB-CBDA33F72044}" dt="2020-07-27T19:38:43.522" v="20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ord modAnim">
        <pc:chgData name="Michael A Fudge Jr" userId="133895e8-240b-4811-850e-9cf94297d089" providerId="ADAL" clId="{063EE989-B50B-43FF-B6FB-CBDA33F72044}" dt="2020-07-27T20:28:06.617" v="1069"/>
        <pc:sldMkLst>
          <pc:docMk/>
          <pc:sldMk cId="3436746034" sldId="257"/>
        </pc:sldMkLst>
        <pc:spChg chg="mod">
          <ac:chgData name="Michael A Fudge Jr" userId="133895e8-240b-4811-850e-9cf94297d089" providerId="ADAL" clId="{063EE989-B50B-43FF-B6FB-CBDA33F72044}" dt="2020-07-27T20:23:48.389" v="915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063EE989-B50B-43FF-B6FB-CBDA33F72044}" dt="2020-07-27T20:28:06.617" v="1069"/>
          <ac:spMkLst>
            <pc:docMk/>
            <pc:sldMk cId="3436746034" sldId="257"/>
            <ac:spMk id="4" creationId="{74B6070D-2E18-49A3-84C2-0A1B79DC59EE}"/>
          </ac:spMkLst>
        </pc:spChg>
      </pc:sldChg>
      <pc:sldChg chg="modSp mod modAnim">
        <pc:chgData name="Michael A Fudge Jr" userId="133895e8-240b-4811-850e-9cf94297d089" providerId="ADAL" clId="{063EE989-B50B-43FF-B6FB-CBDA33F72044}" dt="2020-07-27T19:41:21.408" v="221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063EE989-B50B-43FF-B6FB-CBDA33F72044}" dt="2020-07-27T19:41:21.408" v="221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delSp modSp mod ord modNotesTx">
        <pc:chgData name="Michael A Fudge Jr" userId="133895e8-240b-4811-850e-9cf94297d089" providerId="ADAL" clId="{063EE989-B50B-43FF-B6FB-CBDA33F72044}" dt="2020-07-28T12:19:47.709" v="2227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063EE989-B50B-43FF-B6FB-CBDA33F72044}" dt="2020-07-28T12:17:28.951" v="1910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2:18:19.433" v="2032" actId="14100"/>
          <ac:spMkLst>
            <pc:docMk/>
            <pc:sldMk cId="96570146" sldId="271"/>
            <ac:spMk id="3" creationId="{23BFC44E-10DC-44C2-99E8-3D541093BB67}"/>
          </ac:spMkLst>
        </pc:spChg>
        <pc:graphicFrameChg chg="del">
          <ac:chgData name="Michael A Fudge Jr" userId="133895e8-240b-4811-850e-9cf94297d089" providerId="ADAL" clId="{063EE989-B50B-43FF-B6FB-CBDA33F72044}" dt="2020-07-28T12:16:55.502" v="1905" actId="478"/>
          <ac:graphicFrameMkLst>
            <pc:docMk/>
            <pc:sldMk cId="96570146" sldId="271"/>
            <ac:graphicFrameMk id="9" creationId="{B34E0716-845E-43F7-B27B-57F12BFE0E7F}"/>
          </ac:graphicFrameMkLst>
        </pc:graphicFrameChg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03060402" sldId="294"/>
        </pc:sldMkLst>
      </pc:sldChg>
      <pc:sldChg chg="modSp mod">
        <pc:chgData name="Michael A Fudge Jr" userId="133895e8-240b-4811-850e-9cf94297d089" providerId="ADAL" clId="{063EE989-B50B-43FF-B6FB-CBDA33F72044}" dt="2020-07-28T16:07:14.860" v="10096" actId="20577"/>
        <pc:sldMkLst>
          <pc:docMk/>
          <pc:sldMk cId="109579569" sldId="299"/>
        </pc:sldMkLst>
        <pc:spChg chg="mod">
          <ac:chgData name="Michael A Fudge Jr" userId="133895e8-240b-4811-850e-9cf94297d089" providerId="ADAL" clId="{063EE989-B50B-43FF-B6FB-CBDA33F72044}" dt="2020-07-28T16:07:14.860" v="10096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modSp mod modAnim">
        <pc:chgData name="Michael A Fudge Jr" userId="133895e8-240b-4811-850e-9cf94297d089" providerId="ADAL" clId="{063EE989-B50B-43FF-B6FB-CBDA33F72044}" dt="2020-07-28T16:00:45.293" v="9573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063EE989-B50B-43FF-B6FB-CBDA33F72044}" dt="2020-07-28T16:00:45.293" v="9573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496996023" sldId="312"/>
        </pc:sldMkLst>
      </pc:sldChg>
      <pc:sldChg chg="modSp mod ord">
        <pc:chgData name="Michael A Fudge Jr" userId="133895e8-240b-4811-850e-9cf94297d089" providerId="ADAL" clId="{063EE989-B50B-43FF-B6FB-CBDA33F72044}" dt="2020-07-28T14:47:13.994" v="5714" actId="14826"/>
        <pc:sldMkLst>
          <pc:docMk/>
          <pc:sldMk cId="2476503244" sldId="313"/>
        </pc:sldMkLst>
        <pc:spChg chg="mod">
          <ac:chgData name="Michael A Fudge Jr" userId="133895e8-240b-4811-850e-9cf94297d089" providerId="ADAL" clId="{063EE989-B50B-43FF-B6FB-CBDA33F72044}" dt="2020-07-28T14:46:55.962" v="5713" actId="20577"/>
          <ac:spMkLst>
            <pc:docMk/>
            <pc:sldMk cId="2476503244" sldId="313"/>
            <ac:spMk id="2" creationId="{85954A83-1BFB-42E8-ABE1-F6284F291E27}"/>
          </ac:spMkLst>
        </pc:spChg>
        <pc:picChg chg="mod">
          <ac:chgData name="Michael A Fudge Jr" userId="133895e8-240b-4811-850e-9cf94297d089" providerId="ADAL" clId="{063EE989-B50B-43FF-B6FB-CBDA33F72044}" dt="2020-07-28T14:47:13.994" v="5714" actId="14826"/>
          <ac:picMkLst>
            <pc:docMk/>
            <pc:sldMk cId="2476503244" sldId="313"/>
            <ac:picMk id="4" creationId="{ABF52C46-EFC9-4126-9C0C-5B53C8B42217}"/>
          </ac:picMkLst>
        </pc:picChg>
      </pc:sldChg>
      <pc:sldChg chg="addSp modSp mod ord">
        <pc:chgData name="Michael A Fudge Jr" userId="133895e8-240b-4811-850e-9cf94297d089" providerId="ADAL" clId="{063EE989-B50B-43FF-B6FB-CBDA33F72044}" dt="2020-07-28T15:09:10.639" v="6711" actId="20577"/>
        <pc:sldMkLst>
          <pc:docMk/>
          <pc:sldMk cId="2044021993" sldId="314"/>
        </pc:sldMkLst>
        <pc:spChg chg="mod">
          <ac:chgData name="Michael A Fudge Jr" userId="133895e8-240b-4811-850e-9cf94297d089" providerId="ADAL" clId="{063EE989-B50B-43FF-B6FB-CBDA33F72044}" dt="2020-07-28T12:38:57.058" v="3420" actId="20577"/>
          <ac:spMkLst>
            <pc:docMk/>
            <pc:sldMk cId="2044021993" sldId="314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09:10.639" v="6711" actId="20577"/>
          <ac:spMkLst>
            <pc:docMk/>
            <pc:sldMk cId="2044021993" sldId="314"/>
            <ac:spMk id="6" creationId="{E33EFCDF-893E-4DC5-B75A-872200D063CA}"/>
          </ac:spMkLst>
        </pc:spChg>
        <pc:picChg chg="add mod">
          <ac:chgData name="Michael A Fudge Jr" userId="133895e8-240b-4811-850e-9cf94297d089" providerId="ADAL" clId="{063EE989-B50B-43FF-B6FB-CBDA33F72044}" dt="2020-07-28T13:07:33.753" v="3456" actId="1076"/>
          <ac:picMkLst>
            <pc:docMk/>
            <pc:sldMk cId="2044021993" sldId="314"/>
            <ac:picMk id="2" creationId="{4D2BB4C8-E854-4558-8302-2518988E9228}"/>
          </ac:picMkLst>
        </pc:picChg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829729920" sldId="316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973455266" sldId="31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781607504" sldId="318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625166842" sldId="321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413430300" sldId="323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989374847" sldId="324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431171946" sldId="325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501491955" sldId="326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580181327" sldId="32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802597312" sldId="328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335336088" sldId="329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161175550" sldId="330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250601866" sldId="331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697818125" sldId="332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877314342" sldId="333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65813408" sldId="334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231528915" sldId="335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951226270" sldId="33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67984622" sldId="340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237924853" sldId="341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333140738" sldId="342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689965737" sldId="343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148454917" sldId="344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16062869" sldId="345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730824221" sldId="346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253326098" sldId="34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087519105" sldId="348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687472616" sldId="349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232181672" sldId="350"/>
        </pc:sldMkLst>
      </pc:sldChg>
      <pc:sldChg chg="addSp delSp modSp new mod setBg modAnim modNotesTx">
        <pc:chgData name="Michael A Fudge Jr" userId="133895e8-240b-4811-850e-9cf94297d089" providerId="ADAL" clId="{063EE989-B50B-43FF-B6FB-CBDA33F72044}" dt="2020-07-27T20:36:05.886" v="1370" actId="20577"/>
        <pc:sldMkLst>
          <pc:docMk/>
          <pc:sldMk cId="337155246" sldId="351"/>
        </pc:sldMkLst>
        <pc:spChg chg="mod">
          <ac:chgData name="Michael A Fudge Jr" userId="133895e8-240b-4811-850e-9cf94297d089" providerId="ADAL" clId="{063EE989-B50B-43FF-B6FB-CBDA33F72044}" dt="2020-07-27T20:01:01.930" v="382" actId="14100"/>
          <ac:spMkLst>
            <pc:docMk/>
            <pc:sldMk cId="337155246" sldId="351"/>
            <ac:spMk id="2" creationId="{8B571E56-208A-40A7-A0CC-61BAAD1C3B4B}"/>
          </ac:spMkLst>
        </pc:spChg>
        <pc:spChg chg="del mo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3" creationId="{10433FC4-6D82-4C69-B2C7-CBAF33BB6894}"/>
          </ac:spMkLst>
        </pc:spChg>
        <pc:spChg chg="add mod">
          <ac:chgData name="Michael A Fudge Jr" userId="133895e8-240b-4811-850e-9cf94297d089" providerId="ADAL" clId="{063EE989-B50B-43FF-B6FB-CBDA33F72044}" dt="2020-07-27T20:01:26.830" v="390" actId="207"/>
          <ac:spMkLst>
            <pc:docMk/>
            <pc:sldMk cId="337155246" sldId="351"/>
            <ac:spMk id="4" creationId="{E531AEF8-617A-47B8-9875-75A9152A7486}"/>
          </ac:spMkLst>
        </pc:spChg>
        <pc:spChg chg="ad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10" creationId="{5B32A67F-3598-4A13-8552-DA884FFCCE57}"/>
          </ac:spMkLst>
        </pc:spChg>
        <pc:spChg chg="ad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12" creationId="{BCC55ACC-A2F6-403C-A3A4-D59B3734D45F}"/>
          </ac:spMkLst>
        </pc:spChg>
        <pc:spChg chg="ad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14" creationId="{598EBA13-C937-430B-9523-439FE21096E6}"/>
          </ac:spMkLst>
        </pc:spChg>
        <pc:picChg chg="add">
          <ac:chgData name="Michael A Fudge Jr" userId="133895e8-240b-4811-850e-9cf94297d089" providerId="ADAL" clId="{063EE989-B50B-43FF-B6FB-CBDA33F72044}" dt="2020-07-27T20:00:55.392" v="380" actId="26606"/>
          <ac:picMkLst>
            <pc:docMk/>
            <pc:sldMk cId="337155246" sldId="351"/>
            <ac:picMk id="7" creationId="{D3B7CA2E-317E-462D-ADC4-36EC2489AE8E}"/>
          </ac:picMkLst>
        </pc:picChg>
      </pc:sldChg>
      <pc:sldChg chg="addSp delSp modSp new mod modClrScheme modAnim chgLayout">
        <pc:chgData name="Michael A Fudge Jr" userId="133895e8-240b-4811-850e-9cf94297d089" providerId="ADAL" clId="{063EE989-B50B-43FF-B6FB-CBDA33F72044}" dt="2020-07-27T20:17:04.259" v="702"/>
        <pc:sldMkLst>
          <pc:docMk/>
          <pc:sldMk cId="1690386986" sldId="352"/>
        </pc:sldMkLst>
        <pc:spChg chg="mod ord">
          <ac:chgData name="Michael A Fudge Jr" userId="133895e8-240b-4811-850e-9cf94297d089" providerId="ADAL" clId="{063EE989-B50B-43FF-B6FB-CBDA33F72044}" dt="2020-07-27T20:06:55.589" v="447" actId="20577"/>
          <ac:spMkLst>
            <pc:docMk/>
            <pc:sldMk cId="1690386986" sldId="352"/>
            <ac:spMk id="2" creationId="{91C35C89-9CF2-4FB4-9720-1065C6556D23}"/>
          </ac:spMkLst>
        </pc:spChg>
        <pc:spChg chg="del">
          <ac:chgData name="Michael A Fudge Jr" userId="133895e8-240b-4811-850e-9cf94297d089" providerId="ADAL" clId="{063EE989-B50B-43FF-B6FB-CBDA33F72044}" dt="2020-07-27T20:05:41.835" v="414"/>
          <ac:spMkLst>
            <pc:docMk/>
            <pc:sldMk cId="1690386986" sldId="352"/>
            <ac:spMk id="3" creationId="{E397F831-2EEB-4215-9466-06E4FC0258EC}"/>
          </ac:spMkLst>
        </pc:spChg>
        <pc:spChg chg="add del mod">
          <ac:chgData name="Michael A Fudge Jr" userId="133895e8-240b-4811-850e-9cf94297d089" providerId="ADAL" clId="{063EE989-B50B-43FF-B6FB-CBDA33F72044}" dt="2020-07-27T20:06:51.021" v="443" actId="700"/>
          <ac:spMkLst>
            <pc:docMk/>
            <pc:sldMk cId="1690386986" sldId="352"/>
            <ac:spMk id="6" creationId="{35891D10-F1F3-4E29-80D9-29D260FEE2BA}"/>
          </ac:spMkLst>
        </pc:spChg>
        <pc:spChg chg="add mod">
          <ac:chgData name="Michael A Fudge Jr" userId="133895e8-240b-4811-850e-9cf94297d089" providerId="ADAL" clId="{063EE989-B50B-43FF-B6FB-CBDA33F72044}" dt="2020-07-27T20:09:31.529" v="482" actId="164"/>
          <ac:spMkLst>
            <pc:docMk/>
            <pc:sldMk cId="1690386986" sldId="352"/>
            <ac:spMk id="11" creationId="{FB73096E-65EA-458C-B25D-19FCA965B551}"/>
          </ac:spMkLst>
        </pc:spChg>
        <pc:spChg chg="add mod">
          <ac:chgData name="Michael A Fudge Jr" userId="133895e8-240b-4811-850e-9cf94297d089" providerId="ADAL" clId="{063EE989-B50B-43FF-B6FB-CBDA33F72044}" dt="2020-07-27T20:09:34.184" v="483" actId="164"/>
          <ac:spMkLst>
            <pc:docMk/>
            <pc:sldMk cId="1690386986" sldId="352"/>
            <ac:spMk id="12" creationId="{FC293B9E-F20F-4382-9797-CEDF98708935}"/>
          </ac:spMkLst>
        </pc:spChg>
        <pc:spChg chg="add del">
          <ac:chgData name="Michael A Fudge Jr" userId="133895e8-240b-4811-850e-9cf94297d089" providerId="ADAL" clId="{063EE989-B50B-43FF-B6FB-CBDA33F72044}" dt="2020-07-27T20:09:58.102" v="486" actId="478"/>
          <ac:spMkLst>
            <pc:docMk/>
            <pc:sldMk cId="1690386986" sldId="352"/>
            <ac:spMk id="15" creationId="{43392B9E-6836-48D8-9439-06967D22AEDD}"/>
          </ac:spMkLst>
        </pc:spChg>
        <pc:spChg chg="add mod">
          <ac:chgData name="Michael A Fudge Jr" userId="133895e8-240b-4811-850e-9cf94297d089" providerId="ADAL" clId="{063EE989-B50B-43FF-B6FB-CBDA33F72044}" dt="2020-07-27T20:16:20.522" v="694" actId="2711"/>
          <ac:spMkLst>
            <pc:docMk/>
            <pc:sldMk cId="1690386986" sldId="352"/>
            <ac:spMk id="16" creationId="{4EED314C-1DBF-458A-A8E9-230F518B720D}"/>
          </ac:spMkLst>
        </pc:spChg>
        <pc:spChg chg="add mod">
          <ac:chgData name="Michael A Fudge Jr" userId="133895e8-240b-4811-850e-9cf94297d089" providerId="ADAL" clId="{063EE989-B50B-43FF-B6FB-CBDA33F72044}" dt="2020-07-27T20:16:43.432" v="698" actId="13822"/>
          <ac:spMkLst>
            <pc:docMk/>
            <pc:sldMk cId="1690386986" sldId="352"/>
            <ac:spMk id="17" creationId="{F523C972-B390-405C-9562-9490AAB3DFC8}"/>
          </ac:spMkLst>
        </pc:spChg>
        <pc:spChg chg="add mod">
          <ac:chgData name="Michael A Fudge Jr" userId="133895e8-240b-4811-850e-9cf94297d089" providerId="ADAL" clId="{063EE989-B50B-43FF-B6FB-CBDA33F72044}" dt="2020-07-27T20:16:27.452" v="695" actId="2711"/>
          <ac:spMkLst>
            <pc:docMk/>
            <pc:sldMk cId="1690386986" sldId="352"/>
            <ac:spMk id="18" creationId="{3B33C6B3-B73E-47B7-80C8-972DD144500A}"/>
          </ac:spMkLst>
        </pc:spChg>
        <pc:spChg chg="add mod">
          <ac:chgData name="Michael A Fudge Jr" userId="133895e8-240b-4811-850e-9cf94297d089" providerId="ADAL" clId="{063EE989-B50B-43FF-B6FB-CBDA33F72044}" dt="2020-07-27T20:16:41.034" v="697" actId="13822"/>
          <ac:spMkLst>
            <pc:docMk/>
            <pc:sldMk cId="1690386986" sldId="352"/>
            <ac:spMk id="19" creationId="{E3BDA613-9972-4C57-B3FF-8413FB8414F1}"/>
          </ac:spMkLst>
        </pc:spChg>
        <pc:grpChg chg="add mod">
          <ac:chgData name="Michael A Fudge Jr" userId="133895e8-240b-4811-850e-9cf94297d089" providerId="ADAL" clId="{063EE989-B50B-43FF-B6FB-CBDA33F72044}" dt="2020-07-27T20:09:39.487" v="484" actId="1076"/>
          <ac:grpSpMkLst>
            <pc:docMk/>
            <pc:sldMk cId="1690386986" sldId="352"/>
            <ac:grpSpMk id="13" creationId="{00206862-C285-47E8-8105-0E4A5365C9D2}"/>
          </ac:grpSpMkLst>
        </pc:grpChg>
        <pc:grpChg chg="add mod">
          <ac:chgData name="Michael A Fudge Jr" userId="133895e8-240b-4811-850e-9cf94297d089" providerId="ADAL" clId="{063EE989-B50B-43FF-B6FB-CBDA33F72044}" dt="2020-07-27T20:09:34.184" v="483" actId="164"/>
          <ac:grpSpMkLst>
            <pc:docMk/>
            <pc:sldMk cId="1690386986" sldId="352"/>
            <ac:grpSpMk id="14" creationId="{DCB970D1-9B46-4E92-8053-0D285ABDC2CA}"/>
          </ac:grpSpMkLst>
        </pc:grpChg>
        <pc:picChg chg="add del mod">
          <ac:chgData name="Michael A Fudge Jr" userId="133895e8-240b-4811-850e-9cf94297d089" providerId="ADAL" clId="{063EE989-B50B-43FF-B6FB-CBDA33F72044}" dt="2020-07-27T20:06:07.455" v="442" actId="478"/>
          <ac:picMkLst>
            <pc:docMk/>
            <pc:sldMk cId="1690386986" sldId="352"/>
            <ac:picMk id="4" creationId="{97F5C1A1-EF80-4A83-B43B-D3E9A2E04195}"/>
          </ac:picMkLst>
        </pc:picChg>
        <pc:picChg chg="add mod">
          <ac:chgData name="Michael A Fudge Jr" userId="133895e8-240b-4811-850e-9cf94297d089" providerId="ADAL" clId="{063EE989-B50B-43FF-B6FB-CBDA33F72044}" dt="2020-07-27T20:09:31.529" v="482" actId="164"/>
          <ac:picMkLst>
            <pc:docMk/>
            <pc:sldMk cId="1690386986" sldId="352"/>
            <ac:picMk id="8" creationId="{3C4A0D9E-B14F-41D7-9AF4-AFCB24E27301}"/>
          </ac:picMkLst>
        </pc:picChg>
        <pc:picChg chg="add mod">
          <ac:chgData name="Michael A Fudge Jr" userId="133895e8-240b-4811-850e-9cf94297d089" providerId="ADAL" clId="{063EE989-B50B-43FF-B6FB-CBDA33F72044}" dt="2020-07-27T20:09:34.184" v="483" actId="164"/>
          <ac:picMkLst>
            <pc:docMk/>
            <pc:sldMk cId="1690386986" sldId="352"/>
            <ac:picMk id="10" creationId="{EDD0C582-9A41-4C0E-B9F4-0601A8A39E37}"/>
          </ac:picMkLst>
        </pc:picChg>
      </pc:sldChg>
      <pc:sldChg chg="addSp delSp modSp new mod setBg modClrScheme modAnim setClrOvrMap chgLayout">
        <pc:chgData name="Michael A Fudge Jr" userId="133895e8-240b-4811-850e-9cf94297d089" providerId="ADAL" clId="{063EE989-B50B-43FF-B6FB-CBDA33F72044}" dt="2020-07-28T12:24:57.685" v="2749"/>
        <pc:sldMkLst>
          <pc:docMk/>
          <pc:sldMk cId="1679864663" sldId="353"/>
        </pc:sldMkLst>
        <pc:spChg chg="mod ord">
          <ac:chgData name="Michael A Fudge Jr" userId="133895e8-240b-4811-850e-9cf94297d089" providerId="ADAL" clId="{063EE989-B50B-43FF-B6FB-CBDA33F72044}" dt="2020-07-28T12:23:09.675" v="2502" actId="26606"/>
          <ac:spMkLst>
            <pc:docMk/>
            <pc:sldMk cId="1679864663" sldId="353"/>
            <ac:spMk id="2" creationId="{1038E9C9-2AB3-49C2-819F-E8720F5E8181}"/>
          </ac:spMkLst>
        </pc:spChg>
        <pc:spChg chg="del mod ord">
          <ac:chgData name="Michael A Fudge Jr" userId="133895e8-240b-4811-850e-9cf94297d089" providerId="ADAL" clId="{063EE989-B50B-43FF-B6FB-CBDA33F72044}" dt="2020-07-28T12:22:49.208" v="2499" actId="700"/>
          <ac:spMkLst>
            <pc:docMk/>
            <pc:sldMk cId="1679864663" sldId="353"/>
            <ac:spMk id="3" creationId="{C1D32D11-0A75-47BD-838B-BDFB21506C53}"/>
          </ac:spMkLst>
        </pc:spChg>
        <pc:spChg chg="add mod ord">
          <ac:chgData name="Michael A Fudge Jr" userId="133895e8-240b-4811-850e-9cf94297d089" providerId="ADAL" clId="{063EE989-B50B-43FF-B6FB-CBDA33F72044}" dt="2020-07-28T12:23:57.084" v="2622" actId="20577"/>
          <ac:spMkLst>
            <pc:docMk/>
            <pc:sldMk cId="1679864663" sldId="353"/>
            <ac:spMk id="4" creationId="{ED06CD62-EF75-4CF5-B4D1-697BEB78ED34}"/>
          </ac:spMkLst>
        </pc:spChg>
        <pc:spChg chg="add mod ord">
          <ac:chgData name="Michael A Fudge Jr" userId="133895e8-240b-4811-850e-9cf94297d089" providerId="ADAL" clId="{063EE989-B50B-43FF-B6FB-CBDA33F72044}" dt="2020-07-28T12:24:50.287" v="2748" actId="20577"/>
          <ac:spMkLst>
            <pc:docMk/>
            <pc:sldMk cId="1679864663" sldId="353"/>
            <ac:spMk id="5" creationId="{72BA0F5A-F184-4C5A-A24E-2ECB58712987}"/>
          </ac:spMkLst>
        </pc:spChg>
        <pc:spChg chg="add del">
          <ac:chgData name="Michael A Fudge Jr" userId="133895e8-240b-4811-850e-9cf94297d089" providerId="ADAL" clId="{063EE989-B50B-43FF-B6FB-CBDA33F72044}" dt="2020-07-28T12:23:09.665" v="2501" actId="26606"/>
          <ac:spMkLst>
            <pc:docMk/>
            <pc:sldMk cId="1679864663" sldId="353"/>
            <ac:spMk id="10" creationId="{2A6B319F-86FE-4754-878E-06F0804D882B}"/>
          </ac:spMkLst>
        </pc:spChg>
        <pc:spChg chg="add del">
          <ac:chgData name="Michael A Fudge Jr" userId="133895e8-240b-4811-850e-9cf94297d089" providerId="ADAL" clId="{063EE989-B50B-43FF-B6FB-CBDA33F72044}" dt="2020-07-28T12:23:09.665" v="2501" actId="26606"/>
          <ac:spMkLst>
            <pc:docMk/>
            <pc:sldMk cId="1679864663" sldId="353"/>
            <ac:spMk id="12" creationId="{DCF7D1B5-3477-499F-ACC5-2C8B07F4EDB3}"/>
          </ac:spMkLst>
        </pc:spChg>
        <pc:spChg chg="add">
          <ac:chgData name="Michael A Fudge Jr" userId="133895e8-240b-4811-850e-9cf94297d089" providerId="ADAL" clId="{063EE989-B50B-43FF-B6FB-CBDA33F72044}" dt="2020-07-28T12:23:09.675" v="2502" actId="26606"/>
          <ac:spMkLst>
            <pc:docMk/>
            <pc:sldMk cId="1679864663" sldId="353"/>
            <ac:spMk id="14" creationId="{10F24D38-B79E-44B4-830E-043F45D96DC2}"/>
          </ac:spMkLst>
        </pc:spChg>
        <pc:cxnChg chg="add">
          <ac:chgData name="Michael A Fudge Jr" userId="133895e8-240b-4811-850e-9cf94297d089" providerId="ADAL" clId="{063EE989-B50B-43FF-B6FB-CBDA33F72044}" dt="2020-07-28T12:23:09.675" v="2502" actId="26606"/>
          <ac:cxnSpMkLst>
            <pc:docMk/>
            <pc:sldMk cId="1679864663" sldId="353"/>
            <ac:cxnSpMk id="15" creationId="{FC469874-256B-45B3-A79C-7591B4BA1ECC}"/>
          </ac:cxnSpMkLst>
        </pc:cxn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881004474" sldId="354"/>
        </pc:sldMkLst>
      </pc:sldChg>
      <pc:sldChg chg="addSp delSp modSp add mod modAnim">
        <pc:chgData name="Michael A Fudge Jr" userId="133895e8-240b-4811-850e-9cf94297d089" providerId="ADAL" clId="{063EE989-B50B-43FF-B6FB-CBDA33F72044}" dt="2020-07-27T20:05:12.719" v="413"/>
        <pc:sldMkLst>
          <pc:docMk/>
          <pc:sldMk cId="17751269" sldId="355"/>
        </pc:sldMkLst>
        <pc:spChg chg="add del mod">
          <ac:chgData name="Michael A Fudge Jr" userId="133895e8-240b-4811-850e-9cf94297d089" providerId="ADAL" clId="{063EE989-B50B-43FF-B6FB-CBDA33F72044}" dt="2020-07-27T20:03:32.178" v="397" actId="478"/>
          <ac:spMkLst>
            <pc:docMk/>
            <pc:sldMk cId="17751269" sldId="355"/>
            <ac:spMk id="3" creationId="{9637F406-01D1-4A3C-9B10-5A7B0FFB997A}"/>
          </ac:spMkLst>
        </pc:spChg>
        <pc:spChg chg="add del mod">
          <ac:chgData name="Michael A Fudge Jr" userId="133895e8-240b-4811-850e-9cf94297d089" providerId="ADAL" clId="{063EE989-B50B-43FF-B6FB-CBDA33F72044}" dt="2020-07-27T20:04:16.486" v="400" actId="478"/>
          <ac:spMkLst>
            <pc:docMk/>
            <pc:sldMk cId="17751269" sldId="355"/>
            <ac:spMk id="4" creationId="{96592AE8-48C9-4525-BAD2-6FFF8B09DEAC}"/>
          </ac:spMkLst>
        </pc:spChg>
        <pc:spChg chg="add del">
          <ac:chgData name="Michael A Fudge Jr" userId="133895e8-240b-4811-850e-9cf94297d089" providerId="ADAL" clId="{063EE989-B50B-43FF-B6FB-CBDA33F72044}" dt="2020-07-27T20:04:27.369" v="402" actId="478"/>
          <ac:spMkLst>
            <pc:docMk/>
            <pc:sldMk cId="17751269" sldId="355"/>
            <ac:spMk id="5" creationId="{206E1A1F-E2A2-4FA6-B9D1-3151EE7CC4A3}"/>
          </ac:spMkLst>
        </pc:spChg>
        <pc:spChg chg="add mod">
          <ac:chgData name="Michael A Fudge Jr" userId="133895e8-240b-4811-850e-9cf94297d089" providerId="ADAL" clId="{063EE989-B50B-43FF-B6FB-CBDA33F72044}" dt="2020-07-27T20:04:55.080" v="412" actId="13822"/>
          <ac:spMkLst>
            <pc:docMk/>
            <pc:sldMk cId="17751269" sldId="355"/>
            <ac:spMk id="6" creationId="{FEF220C9-DFA6-464B-A216-F020E97EB257}"/>
          </ac:spMkLst>
        </pc:spChg>
      </pc:sldChg>
      <pc:sldChg chg="addSp delSp modSp new mod modNotesTx">
        <pc:chgData name="Michael A Fudge Jr" userId="133895e8-240b-4811-850e-9cf94297d089" providerId="ADAL" clId="{063EE989-B50B-43FF-B6FB-CBDA33F72044}" dt="2020-07-28T12:21:59.912" v="2483" actId="20577"/>
        <pc:sldMkLst>
          <pc:docMk/>
          <pc:sldMk cId="383390871" sldId="356"/>
        </pc:sldMkLst>
        <pc:spChg chg="mod">
          <ac:chgData name="Michael A Fudge Jr" userId="133895e8-240b-4811-850e-9cf94297d089" providerId="ADAL" clId="{063EE989-B50B-43FF-B6FB-CBDA33F72044}" dt="2020-07-27T20:54:12.236" v="1811" actId="14100"/>
          <ac:spMkLst>
            <pc:docMk/>
            <pc:sldMk cId="383390871" sldId="356"/>
            <ac:spMk id="2" creationId="{37E6C559-97A4-4960-8FC1-AA76FAFCB49E}"/>
          </ac:spMkLst>
        </pc:spChg>
        <pc:spChg chg="del">
          <ac:chgData name="Michael A Fudge Jr" userId="133895e8-240b-4811-850e-9cf94297d089" providerId="ADAL" clId="{063EE989-B50B-43FF-B6FB-CBDA33F72044}" dt="2020-07-27T20:40:36.431" v="1454"/>
          <ac:spMkLst>
            <pc:docMk/>
            <pc:sldMk cId="383390871" sldId="356"/>
            <ac:spMk id="3" creationId="{F58B9D3D-A831-4F92-8881-92264C6AB1B4}"/>
          </ac:spMkLst>
        </pc:spChg>
        <pc:graphicFrameChg chg="add mod modGraphic">
          <ac:chgData name="Michael A Fudge Jr" userId="133895e8-240b-4811-850e-9cf94297d089" providerId="ADAL" clId="{063EE989-B50B-43FF-B6FB-CBDA33F72044}" dt="2020-07-28T12:21:59.912" v="2483" actId="20577"/>
          <ac:graphicFrameMkLst>
            <pc:docMk/>
            <pc:sldMk cId="383390871" sldId="356"/>
            <ac:graphicFrameMk id="4" creationId="{7E63B661-9732-4BBA-B1EB-B50EFFA80F78}"/>
          </ac:graphicFrameMkLst>
        </pc:graphicFrameChg>
      </pc:sldChg>
      <pc:sldChg chg="modSp new del mod ord">
        <pc:chgData name="Michael A Fudge Jr" userId="133895e8-240b-4811-850e-9cf94297d089" providerId="ADAL" clId="{063EE989-B50B-43FF-B6FB-CBDA33F72044}" dt="2020-07-27T20:42:37.931" v="1502" actId="47"/>
        <pc:sldMkLst>
          <pc:docMk/>
          <pc:sldMk cId="1057510253" sldId="357"/>
        </pc:sldMkLst>
        <pc:spChg chg="mod">
          <ac:chgData name="Michael A Fudge Jr" userId="133895e8-240b-4811-850e-9cf94297d089" providerId="ADAL" clId="{063EE989-B50B-43FF-B6FB-CBDA33F72044}" dt="2020-07-27T20:42:13.081" v="1501" actId="20577"/>
          <ac:spMkLst>
            <pc:docMk/>
            <pc:sldMk cId="1057510253" sldId="357"/>
            <ac:spMk id="2" creationId="{0B36593E-221E-4349-897B-361708A74D1D}"/>
          </ac:spMkLst>
        </pc:spChg>
      </pc:sldChg>
      <pc:sldChg chg="modSp new del mod">
        <pc:chgData name="Michael A Fudge Jr" userId="133895e8-240b-4811-850e-9cf94297d089" providerId="ADAL" clId="{063EE989-B50B-43FF-B6FB-CBDA33F72044}" dt="2020-07-27T20:30:06.465" v="1089" actId="47"/>
        <pc:sldMkLst>
          <pc:docMk/>
          <pc:sldMk cId="786429787" sldId="358"/>
        </pc:sldMkLst>
        <pc:spChg chg="mod">
          <ac:chgData name="Michael A Fudge Jr" userId="133895e8-240b-4811-850e-9cf94297d089" providerId="ADAL" clId="{063EE989-B50B-43FF-B6FB-CBDA33F72044}" dt="2020-07-27T20:30:00.130" v="1088" actId="20577"/>
          <ac:spMkLst>
            <pc:docMk/>
            <pc:sldMk cId="786429787" sldId="358"/>
            <ac:spMk id="2" creationId="{A570DADB-BEF0-4DDF-BB63-A08C71968F84}"/>
          </ac:spMkLst>
        </pc:spChg>
      </pc:sldChg>
      <pc:sldChg chg="addSp delSp modSp new mod modAnim">
        <pc:chgData name="Michael A Fudge Jr" userId="133895e8-240b-4811-850e-9cf94297d089" providerId="ADAL" clId="{063EE989-B50B-43FF-B6FB-CBDA33F72044}" dt="2020-07-27T20:38:36.141" v="1431"/>
        <pc:sldMkLst>
          <pc:docMk/>
          <pc:sldMk cId="2123987206" sldId="358"/>
        </pc:sldMkLst>
        <pc:spChg chg="mod">
          <ac:chgData name="Michael A Fudge Jr" userId="133895e8-240b-4811-850e-9cf94297d089" providerId="ADAL" clId="{063EE989-B50B-43FF-B6FB-CBDA33F72044}" dt="2020-07-27T20:37:07.561" v="1410" actId="20577"/>
          <ac:spMkLst>
            <pc:docMk/>
            <pc:sldMk cId="2123987206" sldId="358"/>
            <ac:spMk id="2" creationId="{17CBD102-4EA2-4646-9A5B-4C23E5F37EAD}"/>
          </ac:spMkLst>
        </pc:spChg>
        <pc:spChg chg="del">
          <ac:chgData name="Michael A Fudge Jr" userId="133895e8-240b-4811-850e-9cf94297d089" providerId="ADAL" clId="{063EE989-B50B-43FF-B6FB-CBDA33F72044}" dt="2020-07-27T20:37:11.405" v="1411" actId="478"/>
          <ac:spMkLst>
            <pc:docMk/>
            <pc:sldMk cId="2123987206" sldId="358"/>
            <ac:spMk id="3" creationId="{57D64D5C-6104-4243-8100-8252E0E13E0F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5" creationId="{3FE2AB4A-2E90-4581-9A33-BB193FE2F920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6" creationId="{CD604673-469C-40CD-A533-4E5584A04743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7" creationId="{AB93CC80-F287-42E7-B3B9-BB72E702A2B9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8" creationId="{B45DFA88-0F2B-47E6-B4AD-A34165AC9251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0" creationId="{8B400498-5B82-4D98-9B34-D067035F969A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1" creationId="{6226890F-DD11-4529-8626-A0B0C5BDF65A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2" creationId="{573664CB-71DB-48FD-A5C4-E91391D23FF6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3" creationId="{F9B11972-60BE-4820-BBD0-860AA967DDAF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4" creationId="{FA843F19-34D8-49CB-8514-B16C8C5CDCA0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5" creationId="{93A11A4E-D146-47B9-BAE1-518956CBC1E3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7" creationId="{15A1086E-56AC-4635-8DAE-10CA8E85C5A2}"/>
          </ac:spMkLst>
        </pc:spChg>
        <pc:spChg chg="add 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23" creationId="{27EE9531-F99B-4465-9F2C-FE1DAEA8512F}"/>
          </ac:spMkLst>
        </pc:spChg>
        <pc:spChg chg="add mod">
          <ac:chgData name="Michael A Fudge Jr" userId="133895e8-240b-4811-850e-9cf94297d089" providerId="ADAL" clId="{063EE989-B50B-43FF-B6FB-CBDA33F72044}" dt="2020-07-27T20:38:27.245" v="1429" actId="1076"/>
          <ac:spMkLst>
            <pc:docMk/>
            <pc:sldMk cId="2123987206" sldId="358"/>
            <ac:spMk id="24" creationId="{5C16EBC2-6359-423A-9AFC-3AB49B4A092E}"/>
          </ac:spMkLst>
        </pc:spChg>
        <pc:spChg chg="add mod">
          <ac:chgData name="Michael A Fudge Jr" userId="133895e8-240b-4811-850e-9cf94297d089" providerId="ADAL" clId="{063EE989-B50B-43FF-B6FB-CBDA33F72044}" dt="2020-07-27T20:38:19.092" v="1427" actId="14100"/>
          <ac:spMkLst>
            <pc:docMk/>
            <pc:sldMk cId="2123987206" sldId="358"/>
            <ac:spMk id="25" creationId="{32042F04-290E-415A-8166-A6B3649B18C0}"/>
          </ac:spMkLst>
        </pc:spChg>
        <pc:grpChg chg="add mod">
          <ac:chgData name="Michael A Fudge Jr" userId="133895e8-240b-4811-850e-9cf94297d089" providerId="ADAL" clId="{063EE989-B50B-43FF-B6FB-CBDA33F72044}" dt="2020-07-27T20:37:12.230" v="1412"/>
          <ac:grpSpMkLst>
            <pc:docMk/>
            <pc:sldMk cId="2123987206" sldId="358"/>
            <ac:grpSpMk id="4" creationId="{9C9BABCD-AF7F-4DC5-AEE9-0A2D05D91B99}"/>
          </ac:grpSpMkLst>
        </pc:grpChg>
        <pc:grpChg chg="add mod">
          <ac:chgData name="Michael A Fudge Jr" userId="133895e8-240b-4811-850e-9cf94297d089" providerId="ADAL" clId="{063EE989-B50B-43FF-B6FB-CBDA33F72044}" dt="2020-07-27T20:37:12.230" v="1412"/>
          <ac:grpSpMkLst>
            <pc:docMk/>
            <pc:sldMk cId="2123987206" sldId="358"/>
            <ac:grpSpMk id="9" creationId="{94758F19-EFD5-42F0-A743-9FB57E4F1D2F}"/>
          </ac:grpSpMkLst>
        </pc:grpChg>
        <pc:grpChg chg="add mod">
          <ac:chgData name="Michael A Fudge Jr" userId="133895e8-240b-4811-850e-9cf94297d089" providerId="ADAL" clId="{063EE989-B50B-43FF-B6FB-CBDA33F72044}" dt="2020-07-27T20:37:12.230" v="1412"/>
          <ac:grpSpMkLst>
            <pc:docMk/>
            <pc:sldMk cId="2123987206" sldId="358"/>
            <ac:grpSpMk id="16" creationId="{EB3EB5AC-D772-44A9-A906-DC416EFE5F67}"/>
          </ac:grpSpMkLst>
        </pc:grp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18" creationId="{EACDA2D8-14D5-44C6-B714-8DEAA44A0ED3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19" creationId="{F6FA4B5F-2C71-4E41-B346-BF90C0102827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20" creationId="{C4EDDC63-414E-4BDC-BD3B-2A3B308FC6D6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21" creationId="{7492DB32-0F15-4F92-BF4A-D6055ABAA269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22" creationId="{0456E511-EBAA-478D-A224-BD9694916CD7}"/>
          </ac:cxnSpMkLst>
        </pc:cxnChg>
      </pc:sldChg>
      <pc:sldChg chg="addSp delSp modSp new mod modAnim">
        <pc:chgData name="Michael A Fudge Jr" userId="133895e8-240b-4811-850e-9cf94297d089" providerId="ADAL" clId="{063EE989-B50B-43FF-B6FB-CBDA33F72044}" dt="2020-07-27T20:53:46.129" v="1810"/>
        <pc:sldMkLst>
          <pc:docMk/>
          <pc:sldMk cId="2150793886" sldId="359"/>
        </pc:sldMkLst>
        <pc:spChg chg="mod">
          <ac:chgData name="Michael A Fudge Jr" userId="133895e8-240b-4811-850e-9cf94297d089" providerId="ADAL" clId="{063EE989-B50B-43FF-B6FB-CBDA33F72044}" dt="2020-07-27T20:43:57.960" v="1529" actId="20577"/>
          <ac:spMkLst>
            <pc:docMk/>
            <pc:sldMk cId="2150793886" sldId="359"/>
            <ac:spMk id="2" creationId="{20FF38F4-0679-410D-9D36-F7AA878AEEB8}"/>
          </ac:spMkLst>
        </pc:spChg>
        <pc:spChg chg="del">
          <ac:chgData name="Michael A Fudge Jr" userId="133895e8-240b-4811-850e-9cf94297d089" providerId="ADAL" clId="{063EE989-B50B-43FF-B6FB-CBDA33F72044}" dt="2020-07-27T20:44:08.930" v="1530" actId="478"/>
          <ac:spMkLst>
            <pc:docMk/>
            <pc:sldMk cId="2150793886" sldId="359"/>
            <ac:spMk id="3" creationId="{B3468A26-A81C-4983-908C-AD85136B6365}"/>
          </ac:spMkLst>
        </pc:spChg>
        <pc:spChg chg="mod">
          <ac:chgData name="Michael A Fudge Jr" userId="133895e8-240b-4811-850e-9cf94297d089" providerId="ADAL" clId="{063EE989-B50B-43FF-B6FB-CBDA33F72044}" dt="2020-07-27T20:44:09.746" v="1531"/>
          <ac:spMkLst>
            <pc:docMk/>
            <pc:sldMk cId="2150793886" sldId="359"/>
            <ac:spMk id="6" creationId="{5D3EC177-2887-4354-A966-633AED5AE978}"/>
          </ac:spMkLst>
        </pc:spChg>
        <pc:spChg chg="mod">
          <ac:chgData name="Michael A Fudge Jr" userId="133895e8-240b-4811-850e-9cf94297d089" providerId="ADAL" clId="{063EE989-B50B-43FF-B6FB-CBDA33F72044}" dt="2020-07-27T20:44:09.746" v="1531"/>
          <ac:spMkLst>
            <pc:docMk/>
            <pc:sldMk cId="2150793886" sldId="359"/>
            <ac:spMk id="9" creationId="{3C5BDB6F-3D55-49C5-90AB-3518BFC9074E}"/>
          </ac:spMkLst>
        </pc:spChg>
        <pc:spChg chg="add mod">
          <ac:chgData name="Michael A Fudge Jr" userId="133895e8-240b-4811-850e-9cf94297d089" providerId="ADAL" clId="{063EE989-B50B-43FF-B6FB-CBDA33F72044}" dt="2020-07-27T20:45:20.744" v="1559" actId="164"/>
          <ac:spMkLst>
            <pc:docMk/>
            <pc:sldMk cId="2150793886" sldId="359"/>
            <ac:spMk id="12" creationId="{8F957A4A-6435-4D51-A0F6-1B3AD79CF7FE}"/>
          </ac:spMkLst>
        </pc:spChg>
        <pc:spChg chg="add mod">
          <ac:chgData name="Michael A Fudge Jr" userId="133895e8-240b-4811-850e-9cf94297d089" providerId="ADAL" clId="{063EE989-B50B-43FF-B6FB-CBDA33F72044}" dt="2020-07-27T20:46:28.582" v="1596" actId="20577"/>
          <ac:spMkLst>
            <pc:docMk/>
            <pc:sldMk cId="2150793886" sldId="359"/>
            <ac:spMk id="14" creationId="{42760550-DD9F-487F-BC2D-139E4E1D7859}"/>
          </ac:spMkLst>
        </pc:spChg>
        <pc:spChg chg="add mod">
          <ac:chgData name="Michael A Fudge Jr" userId="133895e8-240b-4811-850e-9cf94297d089" providerId="ADAL" clId="{063EE989-B50B-43FF-B6FB-CBDA33F72044}" dt="2020-07-27T20:47:41.585" v="1672" actId="1076"/>
          <ac:spMkLst>
            <pc:docMk/>
            <pc:sldMk cId="2150793886" sldId="359"/>
            <ac:spMk id="15" creationId="{8DC6CE60-0C78-4117-8D62-5B2232D1BEDD}"/>
          </ac:spMkLst>
        </pc:spChg>
        <pc:spChg chg="add mod">
          <ac:chgData name="Michael A Fudge Jr" userId="133895e8-240b-4811-850e-9cf94297d089" providerId="ADAL" clId="{063EE989-B50B-43FF-B6FB-CBDA33F72044}" dt="2020-07-27T20:47:50.595" v="1674" actId="1076"/>
          <ac:spMkLst>
            <pc:docMk/>
            <pc:sldMk cId="2150793886" sldId="359"/>
            <ac:spMk id="16" creationId="{D73AAAF1-B7CD-48B4-BE49-8FCB4191006A}"/>
          </ac:spMkLst>
        </pc:spChg>
        <pc:spChg chg="add del mod">
          <ac:chgData name="Michael A Fudge Jr" userId="133895e8-240b-4811-850e-9cf94297d089" providerId="ADAL" clId="{063EE989-B50B-43FF-B6FB-CBDA33F72044}" dt="2020-07-27T20:48:01.193" v="1685" actId="11529"/>
          <ac:spMkLst>
            <pc:docMk/>
            <pc:sldMk cId="2150793886" sldId="359"/>
            <ac:spMk id="17" creationId="{38155679-89ED-419A-B507-BC5546985275}"/>
          </ac:spMkLst>
        </pc:spChg>
        <pc:spChg chg="add del mod">
          <ac:chgData name="Michael A Fudge Jr" userId="133895e8-240b-4811-850e-9cf94297d089" providerId="ADAL" clId="{063EE989-B50B-43FF-B6FB-CBDA33F72044}" dt="2020-07-27T20:48:56.349" v="1691" actId="478"/>
          <ac:spMkLst>
            <pc:docMk/>
            <pc:sldMk cId="2150793886" sldId="359"/>
            <ac:spMk id="21" creationId="{0F6D5F92-95DE-4A75-A4CB-F21CAAF38B62}"/>
          </ac:spMkLst>
        </pc:spChg>
        <pc:spChg chg="add mod ord">
          <ac:chgData name="Michael A Fudge Jr" userId="133895e8-240b-4811-850e-9cf94297d089" providerId="ADAL" clId="{063EE989-B50B-43FF-B6FB-CBDA33F72044}" dt="2020-07-27T20:50:14.137" v="1704" actId="403"/>
          <ac:spMkLst>
            <pc:docMk/>
            <pc:sldMk cId="2150793886" sldId="359"/>
            <ac:spMk id="22" creationId="{93873D99-CE3B-46C5-8B35-7C83476CBA19}"/>
          </ac:spMkLst>
        </pc:spChg>
        <pc:spChg chg="add mod">
          <ac:chgData name="Michael A Fudge Jr" userId="133895e8-240b-4811-850e-9cf94297d089" providerId="ADAL" clId="{063EE989-B50B-43FF-B6FB-CBDA33F72044}" dt="2020-07-27T20:50:42.190" v="1725" actId="20577"/>
          <ac:spMkLst>
            <pc:docMk/>
            <pc:sldMk cId="2150793886" sldId="359"/>
            <ac:spMk id="23" creationId="{5E335218-8351-4EDE-8CF4-830654385831}"/>
          </ac:spMkLst>
        </pc:spChg>
        <pc:spChg chg="add mod">
          <ac:chgData name="Michael A Fudge Jr" userId="133895e8-240b-4811-850e-9cf94297d089" providerId="ADAL" clId="{063EE989-B50B-43FF-B6FB-CBDA33F72044}" dt="2020-07-27T20:51:53.505" v="1744" actId="13822"/>
          <ac:spMkLst>
            <pc:docMk/>
            <pc:sldMk cId="2150793886" sldId="359"/>
            <ac:spMk id="24" creationId="{633FD2FF-BBC4-4358-B319-7ECDD1D43D52}"/>
          </ac:spMkLst>
        </pc:spChg>
        <pc:spChg chg="add mod">
          <ac:chgData name="Michael A Fudge Jr" userId="133895e8-240b-4811-850e-9cf94297d089" providerId="ADAL" clId="{063EE989-B50B-43FF-B6FB-CBDA33F72044}" dt="2020-07-27T20:52:52.816" v="1770" actId="20577"/>
          <ac:spMkLst>
            <pc:docMk/>
            <pc:sldMk cId="2150793886" sldId="359"/>
            <ac:spMk id="25" creationId="{6BBCF3F9-265A-48C8-B1EF-25586AD4C134}"/>
          </ac:spMkLst>
        </pc:spChg>
        <pc:spChg chg="add mod">
          <ac:chgData name="Michael A Fudge Jr" userId="133895e8-240b-4811-850e-9cf94297d089" providerId="ADAL" clId="{063EE989-B50B-43FF-B6FB-CBDA33F72044}" dt="2020-07-27T20:53:34.110" v="1808" actId="20577"/>
          <ac:spMkLst>
            <pc:docMk/>
            <pc:sldMk cId="2150793886" sldId="359"/>
            <ac:spMk id="26" creationId="{F7C2BDDA-7A81-4458-BF2D-115E5DA9D728}"/>
          </ac:spMkLst>
        </pc:spChg>
        <pc:grpChg chg="add mod">
          <ac:chgData name="Michael A Fudge Jr" userId="133895e8-240b-4811-850e-9cf94297d089" providerId="ADAL" clId="{063EE989-B50B-43FF-B6FB-CBDA33F72044}" dt="2020-07-27T20:44:09.746" v="1531"/>
          <ac:grpSpMkLst>
            <pc:docMk/>
            <pc:sldMk cId="2150793886" sldId="359"/>
            <ac:grpSpMk id="4" creationId="{6E7A42E1-AD29-4D96-99A6-7E2710F0C2C5}"/>
          </ac:grpSpMkLst>
        </pc:grpChg>
        <pc:grpChg chg="add mod">
          <ac:chgData name="Michael A Fudge Jr" userId="133895e8-240b-4811-850e-9cf94297d089" providerId="ADAL" clId="{063EE989-B50B-43FF-B6FB-CBDA33F72044}" dt="2020-07-27T20:47:29.695" v="1669" actId="1076"/>
          <ac:grpSpMkLst>
            <pc:docMk/>
            <pc:sldMk cId="2150793886" sldId="359"/>
            <ac:grpSpMk id="7" creationId="{2324701F-3782-4AE9-95C4-9697D7DFB934}"/>
          </ac:grpSpMkLst>
        </pc:grpChg>
        <pc:grpChg chg="add mod">
          <ac:chgData name="Michael A Fudge Jr" userId="133895e8-240b-4811-850e-9cf94297d089" providerId="ADAL" clId="{063EE989-B50B-43FF-B6FB-CBDA33F72044}" dt="2020-07-27T20:45:24.836" v="1560" actId="1076"/>
          <ac:grpSpMkLst>
            <pc:docMk/>
            <pc:sldMk cId="2150793886" sldId="359"/>
            <ac:grpSpMk id="13" creationId="{9A0BD203-D73F-470F-ADA8-A13118ABD124}"/>
          </ac:grpSpMkLst>
        </pc:grpChg>
        <pc:picChg chg="mod">
          <ac:chgData name="Michael A Fudge Jr" userId="133895e8-240b-4811-850e-9cf94297d089" providerId="ADAL" clId="{063EE989-B50B-43FF-B6FB-CBDA33F72044}" dt="2020-07-27T20:44:09.746" v="1531"/>
          <ac:picMkLst>
            <pc:docMk/>
            <pc:sldMk cId="2150793886" sldId="359"/>
            <ac:picMk id="5" creationId="{3BEED3EB-0241-4642-AF4E-32625C905DE7}"/>
          </ac:picMkLst>
        </pc:picChg>
        <pc:picChg chg="mod">
          <ac:chgData name="Michael A Fudge Jr" userId="133895e8-240b-4811-850e-9cf94297d089" providerId="ADAL" clId="{063EE989-B50B-43FF-B6FB-CBDA33F72044}" dt="2020-07-27T20:44:09.746" v="1531"/>
          <ac:picMkLst>
            <pc:docMk/>
            <pc:sldMk cId="2150793886" sldId="359"/>
            <ac:picMk id="8" creationId="{A8CBB156-291A-4D1E-AF17-3779EC2FB09D}"/>
          </ac:picMkLst>
        </pc:picChg>
        <pc:picChg chg="add mod">
          <ac:chgData name="Michael A Fudge Jr" userId="133895e8-240b-4811-850e-9cf94297d089" providerId="ADAL" clId="{063EE989-B50B-43FF-B6FB-CBDA33F72044}" dt="2020-07-27T20:45:47.712" v="1561" actId="1076"/>
          <ac:picMkLst>
            <pc:docMk/>
            <pc:sldMk cId="2150793886" sldId="359"/>
            <ac:picMk id="11" creationId="{0C0A406B-4B6D-4C79-92E2-5CF43C8B0975}"/>
          </ac:picMkLst>
        </pc:picChg>
        <pc:cxnChg chg="add del mod">
          <ac:chgData name="Michael A Fudge Jr" userId="133895e8-240b-4811-850e-9cf94297d089" providerId="ADAL" clId="{063EE989-B50B-43FF-B6FB-CBDA33F72044}" dt="2020-07-27T20:48:24.702" v="1688" actId="478"/>
          <ac:cxnSpMkLst>
            <pc:docMk/>
            <pc:sldMk cId="2150793886" sldId="359"/>
            <ac:cxnSpMk id="19" creationId="{45E0D91A-9B4C-42F1-A3EC-72240F3E15F3}"/>
          </ac:cxnSpMkLst>
        </pc:cxnChg>
      </pc:sldChg>
      <pc:sldChg chg="addSp delSp modSp new mod modClrScheme modAnim chgLayout">
        <pc:chgData name="Michael A Fudge Jr" userId="133895e8-240b-4811-850e-9cf94297d089" providerId="ADAL" clId="{063EE989-B50B-43FF-B6FB-CBDA33F72044}" dt="2020-07-28T12:32:53.335" v="3040" actId="1076"/>
        <pc:sldMkLst>
          <pc:docMk/>
          <pc:sldMk cId="2252217499" sldId="360"/>
        </pc:sldMkLst>
        <pc:spChg chg="mod ord">
          <ac:chgData name="Michael A Fudge Jr" userId="133895e8-240b-4811-850e-9cf94297d089" providerId="ADAL" clId="{063EE989-B50B-43FF-B6FB-CBDA33F72044}" dt="2020-07-28T12:28:48.785" v="2989" actId="20577"/>
          <ac:spMkLst>
            <pc:docMk/>
            <pc:sldMk cId="2252217499" sldId="360"/>
            <ac:spMk id="2" creationId="{7DEE4B0A-BE12-49B1-88CB-664D353F242B}"/>
          </ac:spMkLst>
        </pc:spChg>
        <pc:spChg chg="add del mod ord">
          <ac:chgData name="Michael A Fudge Jr" userId="133895e8-240b-4811-850e-9cf94297d089" providerId="ADAL" clId="{063EE989-B50B-43FF-B6FB-CBDA33F72044}" dt="2020-07-28T12:32:53.335" v="3040" actId="1076"/>
          <ac:spMkLst>
            <pc:docMk/>
            <pc:sldMk cId="2252217499" sldId="360"/>
            <ac:spMk id="3" creationId="{59F4FC77-285A-4B77-A320-BCCF6AF7A437}"/>
          </ac:spMkLst>
        </pc:spChg>
        <pc:spChg chg="add del mod ord">
          <ac:chgData name="Michael A Fudge Jr" userId="133895e8-240b-4811-850e-9cf94297d089" providerId="ADAL" clId="{063EE989-B50B-43FF-B6FB-CBDA33F72044}" dt="2020-07-28T12:25:47.900" v="2770" actId="700"/>
          <ac:spMkLst>
            <pc:docMk/>
            <pc:sldMk cId="2252217499" sldId="360"/>
            <ac:spMk id="4" creationId="{95FDC288-D8B6-4CA7-9BEA-601BF55C97F4}"/>
          </ac:spMkLst>
        </pc:spChg>
        <pc:spChg chg="add del mod ord">
          <ac:chgData name="Michael A Fudge Jr" userId="133895e8-240b-4811-850e-9cf94297d089" providerId="ADAL" clId="{063EE989-B50B-43FF-B6FB-CBDA33F72044}" dt="2020-07-28T12:25:47.900" v="2770" actId="700"/>
          <ac:spMkLst>
            <pc:docMk/>
            <pc:sldMk cId="2252217499" sldId="360"/>
            <ac:spMk id="5" creationId="{BBADE4F0-503B-46A5-AA0E-0910F01B7499}"/>
          </ac:spMkLst>
        </pc:spChg>
        <pc:spChg chg="add mod">
          <ac:chgData name="Michael A Fudge Jr" userId="133895e8-240b-4811-850e-9cf94297d089" providerId="ADAL" clId="{063EE989-B50B-43FF-B6FB-CBDA33F72044}" dt="2020-07-28T12:29:34.319" v="2995" actId="1076"/>
          <ac:spMkLst>
            <pc:docMk/>
            <pc:sldMk cId="2252217499" sldId="360"/>
            <ac:spMk id="6" creationId="{8310AAC6-0205-4215-9F9D-4C7047B94A5B}"/>
          </ac:spMkLst>
        </pc:spChg>
      </pc:sldChg>
      <pc:sldChg chg="addSp delSp modSp new mod">
        <pc:chgData name="Michael A Fudge Jr" userId="133895e8-240b-4811-850e-9cf94297d089" providerId="ADAL" clId="{063EE989-B50B-43FF-B6FB-CBDA33F72044}" dt="2020-07-28T12:31:40.400" v="3033" actId="20577"/>
        <pc:sldMkLst>
          <pc:docMk/>
          <pc:sldMk cId="764482487" sldId="361"/>
        </pc:sldMkLst>
        <pc:spChg chg="mod">
          <ac:chgData name="Michael A Fudge Jr" userId="133895e8-240b-4811-850e-9cf94297d089" providerId="ADAL" clId="{063EE989-B50B-43FF-B6FB-CBDA33F72044}" dt="2020-07-28T12:31:11.042" v="3027" actId="20577"/>
          <ac:spMkLst>
            <pc:docMk/>
            <pc:sldMk cId="764482487" sldId="361"/>
            <ac:spMk id="2" creationId="{BF4E920E-9D56-4A7A-9319-2FC86F4CBBF9}"/>
          </ac:spMkLst>
        </pc:spChg>
        <pc:spChg chg="del">
          <ac:chgData name="Michael A Fudge Jr" userId="133895e8-240b-4811-850e-9cf94297d089" providerId="ADAL" clId="{063EE989-B50B-43FF-B6FB-CBDA33F72044}" dt="2020-07-28T12:30:04.056" v="2998"/>
          <ac:spMkLst>
            <pc:docMk/>
            <pc:sldMk cId="764482487" sldId="361"/>
            <ac:spMk id="3" creationId="{134CF7A0-57A3-4771-8E29-27F2EC726E3F}"/>
          </ac:spMkLst>
        </pc:spChg>
        <pc:graphicFrameChg chg="add mod modGraphic">
          <ac:chgData name="Michael A Fudge Jr" userId="133895e8-240b-4811-850e-9cf94297d089" providerId="ADAL" clId="{063EE989-B50B-43FF-B6FB-CBDA33F72044}" dt="2020-07-28T12:31:40.400" v="3033" actId="20577"/>
          <ac:graphicFrameMkLst>
            <pc:docMk/>
            <pc:sldMk cId="764482487" sldId="361"/>
            <ac:graphicFrameMk id="4" creationId="{BED1F3E4-3CEB-4271-A099-3C73182874E7}"/>
          </ac:graphicFrameMkLst>
        </pc:graphicFrameChg>
      </pc:sldChg>
      <pc:sldChg chg="modSp add mod modNotesTx">
        <pc:chgData name="Michael A Fudge Jr" userId="133895e8-240b-4811-850e-9cf94297d089" providerId="ADAL" clId="{063EE989-B50B-43FF-B6FB-CBDA33F72044}" dt="2020-07-28T12:20:31.138" v="2313" actId="20577"/>
        <pc:sldMkLst>
          <pc:docMk/>
          <pc:sldMk cId="4004043429" sldId="362"/>
        </pc:sldMkLst>
        <pc:spChg chg="mod">
          <ac:chgData name="Michael A Fudge Jr" userId="133895e8-240b-4811-850e-9cf94297d089" providerId="ADAL" clId="{063EE989-B50B-43FF-B6FB-CBDA33F72044}" dt="2020-07-28T12:20:27.020" v="2309" actId="6549"/>
          <ac:spMkLst>
            <pc:docMk/>
            <pc:sldMk cId="4004043429" sldId="362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2:21:27.958" v="2475" actId="20577"/>
        <pc:sldMkLst>
          <pc:docMk/>
          <pc:sldMk cId="1679028694" sldId="363"/>
        </pc:sldMkLst>
        <pc:spChg chg="mod">
          <ac:chgData name="Michael A Fudge Jr" userId="133895e8-240b-4811-850e-9cf94297d089" providerId="ADAL" clId="{063EE989-B50B-43FF-B6FB-CBDA33F72044}" dt="2020-07-28T12:21:06.062" v="2391" actId="20577"/>
          <ac:spMkLst>
            <pc:docMk/>
            <pc:sldMk cId="1679028694" sldId="363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884151198" sldId="364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666152816" sldId="365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418522341" sldId="366"/>
        </pc:sldMkLst>
      </pc:sldChg>
      <pc:sldChg chg="modSp add mod ord modNotesTx">
        <pc:chgData name="Michael A Fudge Jr" userId="133895e8-240b-4811-850e-9cf94297d089" providerId="ADAL" clId="{063EE989-B50B-43FF-B6FB-CBDA33F72044}" dt="2020-07-28T12:34:11.588" v="3167" actId="20577"/>
        <pc:sldMkLst>
          <pc:docMk/>
          <pc:sldMk cId="2080037385" sldId="367"/>
        </pc:sldMkLst>
        <pc:spChg chg="mod">
          <ac:chgData name="Michael A Fudge Jr" userId="133895e8-240b-4811-850e-9cf94297d089" providerId="ADAL" clId="{063EE989-B50B-43FF-B6FB-CBDA33F72044}" dt="2020-07-28T12:33:10.676" v="3051" actId="20577"/>
          <ac:spMkLst>
            <pc:docMk/>
            <pc:sldMk cId="2080037385" sldId="367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2:34:04.101" v="3146" actId="6549"/>
          <ac:spMkLst>
            <pc:docMk/>
            <pc:sldMk cId="2080037385" sldId="367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2:35:56.476" v="3242" actId="20577"/>
        <pc:sldMkLst>
          <pc:docMk/>
          <pc:sldMk cId="1930808364" sldId="368"/>
        </pc:sldMkLst>
        <pc:spChg chg="mod">
          <ac:chgData name="Michael A Fudge Jr" userId="133895e8-240b-4811-850e-9cf94297d089" providerId="ADAL" clId="{063EE989-B50B-43FF-B6FB-CBDA33F72044}" dt="2020-07-28T12:35:50.677" v="3225" actId="20577"/>
          <ac:spMkLst>
            <pc:docMk/>
            <pc:sldMk cId="1930808364" sldId="36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2:36:30.828" v="3341" actId="20577"/>
        <pc:sldMkLst>
          <pc:docMk/>
          <pc:sldMk cId="3383546026" sldId="369"/>
        </pc:sldMkLst>
        <pc:spChg chg="mod">
          <ac:chgData name="Michael A Fudge Jr" userId="133895e8-240b-4811-850e-9cf94297d089" providerId="ADAL" clId="{063EE989-B50B-43FF-B6FB-CBDA33F72044}" dt="2020-07-28T12:36:13.409" v="3264" actId="20577"/>
          <ac:spMkLst>
            <pc:docMk/>
            <pc:sldMk cId="3383546026" sldId="369"/>
            <ac:spMk id="3" creationId="{23BFC44E-10DC-44C2-99E8-3D541093BB67}"/>
          </ac:spMkLst>
        </pc:spChg>
      </pc:sldChg>
      <pc:sldChg chg="modSp new del mod">
        <pc:chgData name="Michael A Fudge Jr" userId="133895e8-240b-4811-850e-9cf94297d089" providerId="ADAL" clId="{063EE989-B50B-43FF-B6FB-CBDA33F72044}" dt="2020-07-28T15:57:14.013" v="8959" actId="47"/>
        <pc:sldMkLst>
          <pc:docMk/>
          <pc:sldMk cId="631653576" sldId="370"/>
        </pc:sldMkLst>
        <pc:spChg chg="mod">
          <ac:chgData name="Michael A Fudge Jr" userId="133895e8-240b-4811-850e-9cf94297d089" providerId="ADAL" clId="{063EE989-B50B-43FF-B6FB-CBDA33F72044}" dt="2020-07-28T13:22:25.744" v="3759" actId="20577"/>
          <ac:spMkLst>
            <pc:docMk/>
            <pc:sldMk cId="631653576" sldId="370"/>
            <ac:spMk id="2" creationId="{AF8E0E13-8010-4F1B-981C-04350FF40850}"/>
          </ac:spMkLst>
        </pc:spChg>
        <pc:spChg chg="mod">
          <ac:chgData name="Michael A Fudge Jr" userId="133895e8-240b-4811-850e-9cf94297d089" providerId="ADAL" clId="{063EE989-B50B-43FF-B6FB-CBDA33F72044}" dt="2020-07-28T13:23:11.707" v="3772" actId="21"/>
          <ac:spMkLst>
            <pc:docMk/>
            <pc:sldMk cId="631653576" sldId="370"/>
            <ac:spMk id="3" creationId="{AEFCB02A-3E54-4BC2-8932-4B2E58161DAD}"/>
          </ac:spMkLst>
        </pc:sp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964413325" sldId="371"/>
        </pc:sldMkLst>
      </pc:sldChg>
      <pc:sldChg chg="addSp delSp modSp add mod ord modNotesTx">
        <pc:chgData name="Michael A Fudge Jr" userId="133895e8-240b-4811-850e-9cf94297d089" providerId="ADAL" clId="{063EE989-B50B-43FF-B6FB-CBDA33F72044}" dt="2020-07-28T13:42:41.626" v="4503" actId="14100"/>
        <pc:sldMkLst>
          <pc:docMk/>
          <pc:sldMk cId="254749279" sldId="372"/>
        </pc:sldMkLst>
        <pc:spChg chg="mod">
          <ac:chgData name="Michael A Fudge Jr" userId="133895e8-240b-4811-850e-9cf94297d089" providerId="ADAL" clId="{063EE989-B50B-43FF-B6FB-CBDA33F72044}" dt="2020-07-28T13:18:57.321" v="3480" actId="14100"/>
          <ac:spMkLst>
            <pc:docMk/>
            <pc:sldMk cId="254749279" sldId="372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3:20:27.560" v="3577" actId="20577"/>
          <ac:spMkLst>
            <pc:docMk/>
            <pc:sldMk cId="254749279" sldId="372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063EE989-B50B-43FF-B6FB-CBDA33F72044}" dt="2020-07-28T13:42:30.789" v="4500" actId="478"/>
          <ac:picMkLst>
            <pc:docMk/>
            <pc:sldMk cId="254749279" sldId="372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2:41.626" v="4503" actId="14100"/>
          <ac:picMkLst>
            <pc:docMk/>
            <pc:sldMk cId="254749279" sldId="372"/>
            <ac:picMk id="5" creationId="{3B03F204-C5FF-4C13-94D7-E675349BD80E}"/>
          </ac:picMkLst>
        </pc:picChg>
      </pc:sldChg>
      <pc:sldChg chg="addSp delSp modSp add mod modNotesTx">
        <pc:chgData name="Michael A Fudge Jr" userId="133895e8-240b-4811-850e-9cf94297d089" providerId="ADAL" clId="{063EE989-B50B-43FF-B6FB-CBDA33F72044}" dt="2020-07-28T13:42:53.404" v="4507" actId="14100"/>
        <pc:sldMkLst>
          <pc:docMk/>
          <pc:sldMk cId="1575450459" sldId="373"/>
        </pc:sldMkLst>
        <pc:spChg chg="mod">
          <ac:chgData name="Michael A Fudge Jr" userId="133895e8-240b-4811-850e-9cf94297d089" providerId="ADAL" clId="{063EE989-B50B-43FF-B6FB-CBDA33F72044}" dt="2020-07-28T13:20:49.985" v="3611" actId="20577"/>
          <ac:spMkLst>
            <pc:docMk/>
            <pc:sldMk cId="1575450459" sldId="373"/>
            <ac:spMk id="3" creationId="{23BFC44E-10DC-44C2-99E8-3D541093BB67}"/>
          </ac:spMkLst>
        </pc:spChg>
        <pc:picChg chg="del">
          <ac:chgData name="Michael A Fudge Jr" userId="133895e8-240b-4811-850e-9cf94297d089" providerId="ADAL" clId="{063EE989-B50B-43FF-B6FB-CBDA33F72044}" dt="2020-07-28T13:42:45.668" v="4504" actId="478"/>
          <ac:picMkLst>
            <pc:docMk/>
            <pc:sldMk cId="1575450459" sldId="373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2:53.404" v="4507" actId="14100"/>
          <ac:picMkLst>
            <pc:docMk/>
            <pc:sldMk cId="1575450459" sldId="373"/>
            <ac:picMk id="5" creationId="{CB5768E7-A6DE-4DF4-A93A-C4DEF8590D0D}"/>
          </ac:picMkLst>
        </pc:picChg>
      </pc:sldChg>
      <pc:sldChg chg="addSp delSp modSp add mod modNotesTx">
        <pc:chgData name="Michael A Fudge Jr" userId="133895e8-240b-4811-850e-9cf94297d089" providerId="ADAL" clId="{063EE989-B50B-43FF-B6FB-CBDA33F72044}" dt="2020-07-28T13:43:10.878" v="4511" actId="14100"/>
        <pc:sldMkLst>
          <pc:docMk/>
          <pc:sldMk cId="2337283075" sldId="374"/>
        </pc:sldMkLst>
        <pc:spChg chg="mod">
          <ac:chgData name="Michael A Fudge Jr" userId="133895e8-240b-4811-850e-9cf94297d089" providerId="ADAL" clId="{063EE989-B50B-43FF-B6FB-CBDA33F72044}" dt="2020-07-28T13:21:38.330" v="3677" actId="20577"/>
          <ac:spMkLst>
            <pc:docMk/>
            <pc:sldMk cId="2337283075" sldId="374"/>
            <ac:spMk id="3" creationId="{23BFC44E-10DC-44C2-99E8-3D541093BB67}"/>
          </ac:spMkLst>
        </pc:spChg>
        <pc:picChg chg="del">
          <ac:chgData name="Michael A Fudge Jr" userId="133895e8-240b-4811-850e-9cf94297d089" providerId="ADAL" clId="{063EE989-B50B-43FF-B6FB-CBDA33F72044}" dt="2020-07-28T13:42:56.037" v="4508" actId="478"/>
          <ac:picMkLst>
            <pc:docMk/>
            <pc:sldMk cId="2337283075" sldId="374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3:10.878" v="4511" actId="14100"/>
          <ac:picMkLst>
            <pc:docMk/>
            <pc:sldMk cId="2337283075" sldId="374"/>
            <ac:picMk id="5" creationId="{D9EC9D30-4149-44A5-ABDD-C376B5F72355}"/>
          </ac:picMkLst>
        </pc:picChg>
      </pc:sldChg>
      <pc:sldChg chg="modSp add mod ord modAnim">
        <pc:chgData name="Michael A Fudge Jr" userId="133895e8-240b-4811-850e-9cf94297d089" providerId="ADAL" clId="{063EE989-B50B-43FF-B6FB-CBDA33F72044}" dt="2020-07-28T13:25:53.301" v="3973" actId="20577"/>
        <pc:sldMkLst>
          <pc:docMk/>
          <pc:sldMk cId="4214608035" sldId="375"/>
        </pc:sldMkLst>
        <pc:spChg chg="mod">
          <ac:chgData name="Michael A Fudge Jr" userId="133895e8-240b-4811-850e-9cf94297d089" providerId="ADAL" clId="{063EE989-B50B-43FF-B6FB-CBDA33F72044}" dt="2020-07-28T13:23:04.944" v="3771" actId="20577"/>
          <ac:spMkLst>
            <pc:docMk/>
            <pc:sldMk cId="4214608035" sldId="375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3:23:14.980" v="3773"/>
          <ac:spMkLst>
            <pc:docMk/>
            <pc:sldMk cId="4214608035" sldId="375"/>
            <ac:spMk id="3" creationId="{59F4FC77-285A-4B77-A320-BCCF6AF7A437}"/>
          </ac:spMkLst>
        </pc:spChg>
        <pc:spChg chg="mod">
          <ac:chgData name="Michael A Fudge Jr" userId="133895e8-240b-4811-850e-9cf94297d089" providerId="ADAL" clId="{063EE989-B50B-43FF-B6FB-CBDA33F72044}" dt="2020-07-28T13:25:53.301" v="3973" actId="20577"/>
          <ac:spMkLst>
            <pc:docMk/>
            <pc:sldMk cId="4214608035" sldId="375"/>
            <ac:spMk id="6" creationId="{8310AAC6-0205-4215-9F9D-4C7047B94A5B}"/>
          </ac:spMkLst>
        </pc:spChg>
      </pc:sldChg>
      <pc:sldChg chg="addSp delSp modSp add mod ord">
        <pc:chgData name="Michael A Fudge Jr" userId="133895e8-240b-4811-850e-9cf94297d089" providerId="ADAL" clId="{063EE989-B50B-43FF-B6FB-CBDA33F72044}" dt="2020-07-28T14:58:51.923" v="5750"/>
        <pc:sldMkLst>
          <pc:docMk/>
          <pc:sldMk cId="3539242966" sldId="376"/>
        </pc:sldMkLst>
        <pc:spChg chg="mod">
          <ac:chgData name="Michael A Fudge Jr" userId="133895e8-240b-4811-850e-9cf94297d089" providerId="ADAL" clId="{063EE989-B50B-43FF-B6FB-CBDA33F72044}" dt="2020-07-28T13:26:42.651" v="4022" actId="20577"/>
          <ac:spMkLst>
            <pc:docMk/>
            <pc:sldMk cId="3539242966" sldId="376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3:27:23.036" v="4088" actId="20577"/>
          <ac:spMkLst>
            <pc:docMk/>
            <pc:sldMk cId="3539242966" sldId="376"/>
            <ac:spMk id="6" creationId="{E33EFCDF-893E-4DC5-B75A-872200D063CA}"/>
          </ac:spMkLst>
        </pc:spChg>
        <pc:graphicFrameChg chg="add mod modGraphic">
          <ac:chgData name="Michael A Fudge Jr" userId="133895e8-240b-4811-850e-9cf94297d089" providerId="ADAL" clId="{063EE989-B50B-43FF-B6FB-CBDA33F72044}" dt="2020-07-28T13:39:19.308" v="4325" actId="1076"/>
          <ac:graphicFrameMkLst>
            <pc:docMk/>
            <pc:sldMk cId="3539242966" sldId="376"/>
            <ac:graphicFrameMk id="3" creationId="{6CFFD80E-E0AB-4406-95F9-752D2D6F527E}"/>
          </ac:graphicFrameMkLst>
        </pc:graphicFrameChg>
        <pc:picChg chg="del">
          <ac:chgData name="Michael A Fudge Jr" userId="133895e8-240b-4811-850e-9cf94297d089" providerId="ADAL" clId="{063EE989-B50B-43FF-B6FB-CBDA33F72044}" dt="2020-07-28T13:27:26.877" v="4089" actId="478"/>
          <ac:picMkLst>
            <pc:docMk/>
            <pc:sldMk cId="3539242966" sldId="376"/>
            <ac:picMk id="2" creationId="{4D2BB4C8-E854-4558-8302-2518988E9228}"/>
          </ac:picMkLst>
        </pc:picChg>
      </pc:sldChg>
      <pc:sldChg chg="addSp delSp modSp add mod ord modNotesTx">
        <pc:chgData name="Michael A Fudge Jr" userId="133895e8-240b-4811-850e-9cf94297d089" providerId="ADAL" clId="{063EE989-B50B-43FF-B6FB-CBDA33F72044}" dt="2020-07-28T14:58:51.923" v="5750"/>
        <pc:sldMkLst>
          <pc:docMk/>
          <pc:sldMk cId="4023111599" sldId="377"/>
        </pc:sldMkLst>
        <pc:spChg chg="mod">
          <ac:chgData name="Michael A Fudge Jr" userId="133895e8-240b-4811-850e-9cf94297d089" providerId="ADAL" clId="{063EE989-B50B-43FF-B6FB-CBDA33F72044}" dt="2020-07-28T13:39:56.548" v="4338" actId="20577"/>
          <ac:spMkLst>
            <pc:docMk/>
            <pc:sldMk cId="4023111599" sldId="377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3:40:50.929" v="4427" actId="14100"/>
          <ac:spMkLst>
            <pc:docMk/>
            <pc:sldMk cId="4023111599" sldId="377"/>
            <ac:spMk id="3" creationId="{23BFC44E-10DC-44C2-99E8-3D541093BB67}"/>
          </ac:spMkLst>
        </pc:spChg>
        <pc:graphicFrameChg chg="add mod modGraphic">
          <ac:chgData name="Michael A Fudge Jr" userId="133895e8-240b-4811-850e-9cf94297d089" providerId="ADAL" clId="{063EE989-B50B-43FF-B6FB-CBDA33F72044}" dt="2020-07-28T13:43:24.451" v="4513" actId="403"/>
          <ac:graphicFrameMkLst>
            <pc:docMk/>
            <pc:sldMk cId="4023111599" sldId="377"/>
            <ac:graphicFrameMk id="5" creationId="{315A0CAB-F06B-43E9-8F6A-F610089A6499}"/>
          </ac:graphicFrameMkLst>
        </pc:graphicFrameChg>
        <pc:picChg chg="del mod">
          <ac:chgData name="Michael A Fudge Jr" userId="133895e8-240b-4811-850e-9cf94297d089" providerId="ADAL" clId="{063EE989-B50B-43FF-B6FB-CBDA33F72044}" dt="2020-07-28T13:42:15.443" v="4496" actId="478"/>
          <ac:picMkLst>
            <pc:docMk/>
            <pc:sldMk cId="4023111599" sldId="377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2:20.423" v="4499" actId="14100"/>
          <ac:picMkLst>
            <pc:docMk/>
            <pc:sldMk cId="4023111599" sldId="377"/>
            <ac:picMk id="7" creationId="{863B56F5-C22F-47C6-AD33-DF8CBF51D008}"/>
          </ac:picMkLst>
        </pc:pic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613333930" sldId="378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985009223" sldId="379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058499781" sldId="380"/>
        </pc:sldMkLst>
      </pc:sldChg>
      <pc:sldChg chg="delSp modSp add mod ord delAnim modAnim">
        <pc:chgData name="Michael A Fudge Jr" userId="133895e8-240b-4811-850e-9cf94297d089" providerId="ADAL" clId="{063EE989-B50B-43FF-B6FB-CBDA33F72044}" dt="2020-07-28T14:55:43.639" v="5745" actId="113"/>
        <pc:sldMkLst>
          <pc:docMk/>
          <pc:sldMk cId="972632150" sldId="381"/>
        </pc:sldMkLst>
        <pc:spChg chg="mod">
          <ac:chgData name="Michael A Fudge Jr" userId="133895e8-240b-4811-850e-9cf94297d089" providerId="ADAL" clId="{063EE989-B50B-43FF-B6FB-CBDA33F72044}" dt="2020-07-28T14:41:31.771" v="5439" actId="20577"/>
          <ac:spMkLst>
            <pc:docMk/>
            <pc:sldMk cId="972632150" sldId="381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4:55:43.639" v="5745" actId="113"/>
          <ac:spMkLst>
            <pc:docMk/>
            <pc:sldMk cId="972632150" sldId="381"/>
            <ac:spMk id="3" creationId="{59F4FC77-285A-4B77-A320-BCCF6AF7A437}"/>
          </ac:spMkLst>
        </pc:spChg>
        <pc:spChg chg="del">
          <ac:chgData name="Michael A Fudge Jr" userId="133895e8-240b-4811-850e-9cf94297d089" providerId="ADAL" clId="{063EE989-B50B-43FF-B6FB-CBDA33F72044}" dt="2020-07-28T14:28:31.284" v="4701" actId="478"/>
          <ac:spMkLst>
            <pc:docMk/>
            <pc:sldMk cId="972632150" sldId="381"/>
            <ac:spMk id="6" creationId="{8310AAC6-0205-4215-9F9D-4C7047B94A5B}"/>
          </ac:spMkLst>
        </pc:spChg>
      </pc:sldChg>
      <pc:sldChg chg="modSp add mod modAnim modNotesTx">
        <pc:chgData name="Michael A Fudge Jr" userId="133895e8-240b-4811-850e-9cf94297d089" providerId="ADAL" clId="{063EE989-B50B-43FF-B6FB-CBDA33F72044}" dt="2020-07-28T15:11:16.689" v="6772" actId="20577"/>
        <pc:sldMkLst>
          <pc:docMk/>
          <pc:sldMk cId="2410101044" sldId="382"/>
        </pc:sldMkLst>
        <pc:spChg chg="mod">
          <ac:chgData name="Michael A Fudge Jr" userId="133895e8-240b-4811-850e-9cf94297d089" providerId="ADAL" clId="{063EE989-B50B-43FF-B6FB-CBDA33F72044}" dt="2020-07-28T14:54:42.091" v="5724" actId="5793"/>
          <ac:spMkLst>
            <pc:docMk/>
            <pc:sldMk cId="2410101044" sldId="382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4:44:57.479" v="5644" actId="113"/>
          <ac:spMkLst>
            <pc:docMk/>
            <pc:sldMk cId="2410101044" sldId="382"/>
            <ac:spMk id="3" creationId="{59F4FC77-285A-4B77-A320-BCCF6AF7A437}"/>
          </ac:spMkLst>
        </pc:spChg>
      </pc:sldChg>
      <pc:sldChg chg="modSp new del mod">
        <pc:chgData name="Michael A Fudge Jr" userId="133895e8-240b-4811-850e-9cf94297d089" providerId="ADAL" clId="{063EE989-B50B-43FF-B6FB-CBDA33F72044}" dt="2020-07-28T14:37:27.132" v="5284" actId="47"/>
        <pc:sldMkLst>
          <pc:docMk/>
          <pc:sldMk cId="3269924516" sldId="383"/>
        </pc:sldMkLst>
        <pc:spChg chg="mod">
          <ac:chgData name="Michael A Fudge Jr" userId="133895e8-240b-4811-850e-9cf94297d089" providerId="ADAL" clId="{063EE989-B50B-43FF-B6FB-CBDA33F72044}" dt="2020-07-28T14:32:32.662" v="4904" actId="20577"/>
          <ac:spMkLst>
            <pc:docMk/>
            <pc:sldMk cId="3269924516" sldId="383"/>
            <ac:spMk id="2" creationId="{C8653917-333B-457E-BC75-6E3B871D3349}"/>
          </ac:spMkLst>
        </pc:spChg>
        <pc:spChg chg="mod">
          <ac:chgData name="Michael A Fudge Jr" userId="133895e8-240b-4811-850e-9cf94297d089" providerId="ADAL" clId="{063EE989-B50B-43FF-B6FB-CBDA33F72044}" dt="2020-07-28T14:34:41.828" v="5269" actId="113"/>
          <ac:spMkLst>
            <pc:docMk/>
            <pc:sldMk cId="3269924516" sldId="383"/>
            <ac:spMk id="3" creationId="{A3FEE7AD-31C7-4A54-A0CF-C71BDB20E7A3}"/>
          </ac:spMkLst>
        </pc:spChg>
      </pc:sldChg>
      <pc:sldChg chg="addSp modSp add mod ord modAnim">
        <pc:chgData name="Michael A Fudge Jr" userId="133895e8-240b-4811-850e-9cf94297d089" providerId="ADAL" clId="{063EE989-B50B-43FF-B6FB-CBDA33F72044}" dt="2020-07-28T14:45:38.187" v="5648"/>
        <pc:sldMkLst>
          <pc:docMk/>
          <pc:sldMk cId="3500729223" sldId="384"/>
        </pc:sldMkLst>
        <pc:spChg chg="mod">
          <ac:chgData name="Michael A Fudge Jr" userId="133895e8-240b-4811-850e-9cf94297d089" providerId="ADAL" clId="{063EE989-B50B-43FF-B6FB-CBDA33F72044}" dt="2020-07-28T14:35:25.292" v="5278"/>
          <ac:spMkLst>
            <pc:docMk/>
            <pc:sldMk cId="3500729223" sldId="384"/>
            <ac:spMk id="2" creationId="{5C84C77B-FF54-4813-94E1-23FF8F114C7E}"/>
          </ac:spMkLst>
        </pc:spChg>
        <pc:spChg chg="mod">
          <ac:chgData name="Michael A Fudge Jr" userId="133895e8-240b-4811-850e-9cf94297d089" providerId="ADAL" clId="{063EE989-B50B-43FF-B6FB-CBDA33F72044}" dt="2020-07-28T14:35:17.425" v="5277" actId="27636"/>
          <ac:spMkLst>
            <pc:docMk/>
            <pc:sldMk cId="3500729223" sldId="384"/>
            <ac:spMk id="4" creationId="{74B6070D-2E18-49A3-84C2-0A1B79DC59EE}"/>
          </ac:spMkLst>
        </pc:spChg>
        <pc:picChg chg="add mod">
          <ac:chgData name="Michael A Fudge Jr" userId="133895e8-240b-4811-850e-9cf94297d089" providerId="ADAL" clId="{063EE989-B50B-43FF-B6FB-CBDA33F72044}" dt="2020-07-28T14:37:06.123" v="5283" actId="207"/>
          <ac:picMkLst>
            <pc:docMk/>
            <pc:sldMk cId="3500729223" sldId="384"/>
            <ac:picMk id="5" creationId="{6ED88957-E4AA-4C0B-8205-EA58CBD0B5A4}"/>
          </ac:picMkLst>
        </pc:picChg>
      </pc:sldChg>
      <pc:sldChg chg="modSp add mod modAnim">
        <pc:chgData name="Michael A Fudge Jr" userId="133895e8-240b-4811-850e-9cf94297d089" providerId="ADAL" clId="{063EE989-B50B-43FF-B6FB-CBDA33F72044}" dt="2020-07-28T14:55:31.383" v="5742" actId="6549"/>
        <pc:sldMkLst>
          <pc:docMk/>
          <pc:sldMk cId="2427318978" sldId="385"/>
        </pc:sldMkLst>
        <pc:spChg chg="mod">
          <ac:chgData name="Michael A Fudge Jr" userId="133895e8-240b-4811-850e-9cf94297d089" providerId="ADAL" clId="{063EE989-B50B-43FF-B6FB-CBDA33F72044}" dt="2020-07-28T14:55:31.383" v="5742" actId="6549"/>
          <ac:spMkLst>
            <pc:docMk/>
            <pc:sldMk cId="2427318978" sldId="385"/>
            <ac:spMk id="3" creationId="{59F4FC77-285A-4B77-A320-BCCF6AF7A437}"/>
          </ac:spMkLst>
        </pc:spChg>
      </pc:sldChg>
      <pc:sldChg chg="addSp delSp modSp add del mod ord delAnim">
        <pc:chgData name="Michael A Fudge Jr" userId="133895e8-240b-4811-850e-9cf94297d089" providerId="ADAL" clId="{063EE989-B50B-43FF-B6FB-CBDA33F72044}" dt="2020-07-28T14:47:18.552" v="5715" actId="47"/>
        <pc:sldMkLst>
          <pc:docMk/>
          <pc:sldMk cId="579865979" sldId="386"/>
        </pc:sldMkLst>
        <pc:spChg chg="mod">
          <ac:chgData name="Michael A Fudge Jr" userId="133895e8-240b-4811-850e-9cf94297d089" providerId="ADAL" clId="{063EE989-B50B-43FF-B6FB-CBDA33F72044}" dt="2020-07-28T14:45:49.395" v="5652" actId="6549"/>
          <ac:spMkLst>
            <pc:docMk/>
            <pc:sldMk cId="579865979" sldId="386"/>
            <ac:spMk id="2" creationId="{7DEE4B0A-BE12-49B1-88CB-664D353F242B}"/>
          </ac:spMkLst>
        </pc:spChg>
        <pc:spChg chg="del mod">
          <ac:chgData name="Michael A Fudge Jr" userId="133895e8-240b-4811-850e-9cf94297d089" providerId="ADAL" clId="{063EE989-B50B-43FF-B6FB-CBDA33F72044}" dt="2020-07-28T14:46:36.290" v="5692" actId="478"/>
          <ac:spMkLst>
            <pc:docMk/>
            <pc:sldMk cId="579865979" sldId="386"/>
            <ac:spMk id="3" creationId="{59F4FC77-285A-4B77-A320-BCCF6AF7A437}"/>
          </ac:spMkLst>
        </pc:spChg>
        <pc:spChg chg="add mod">
          <ac:chgData name="Michael A Fudge Jr" userId="133895e8-240b-4811-850e-9cf94297d089" providerId="ADAL" clId="{063EE989-B50B-43FF-B6FB-CBDA33F72044}" dt="2020-07-28T14:46:36.290" v="5692" actId="478"/>
          <ac:spMkLst>
            <pc:docMk/>
            <pc:sldMk cId="579865979" sldId="386"/>
            <ac:spMk id="5" creationId="{63598753-4AC0-4FE6-8D8B-9E9B104D5CE8}"/>
          </ac:spMkLst>
        </pc:spChg>
      </pc:sldChg>
      <pc:sldChg chg="delSp modSp add mod ord">
        <pc:chgData name="Michael A Fudge Jr" userId="133895e8-240b-4811-850e-9cf94297d089" providerId="ADAL" clId="{063EE989-B50B-43FF-B6FB-CBDA33F72044}" dt="2020-07-28T15:12:40.901" v="6853" actId="20577"/>
        <pc:sldMkLst>
          <pc:docMk/>
          <pc:sldMk cId="2115975601" sldId="386"/>
        </pc:sldMkLst>
        <pc:spChg chg="mod">
          <ac:chgData name="Michael A Fudge Jr" userId="133895e8-240b-4811-850e-9cf94297d089" providerId="ADAL" clId="{063EE989-B50B-43FF-B6FB-CBDA33F72044}" dt="2020-07-28T14:59:05.769" v="5764" actId="20577"/>
          <ac:spMkLst>
            <pc:docMk/>
            <pc:sldMk cId="2115975601" sldId="386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12:40.901" v="6853" actId="20577"/>
          <ac:spMkLst>
            <pc:docMk/>
            <pc:sldMk cId="2115975601" sldId="386"/>
            <ac:spMk id="6" creationId="{E33EFCDF-893E-4DC5-B75A-872200D063CA}"/>
          </ac:spMkLst>
        </pc:spChg>
        <pc:graphicFrameChg chg="del">
          <ac:chgData name="Michael A Fudge Jr" userId="133895e8-240b-4811-850e-9cf94297d089" providerId="ADAL" clId="{063EE989-B50B-43FF-B6FB-CBDA33F72044}" dt="2020-07-28T14:59:09.793" v="5765" actId="478"/>
          <ac:graphicFrameMkLst>
            <pc:docMk/>
            <pc:sldMk cId="2115975601" sldId="386"/>
            <ac:graphicFrameMk id="3" creationId="{6CFFD80E-E0AB-4406-95F9-752D2D6F527E}"/>
          </ac:graphicFrameMkLst>
        </pc:graphicFrameChg>
      </pc:sldChg>
      <pc:sldChg chg="modSp add del mod modAnim">
        <pc:chgData name="Michael A Fudge Jr" userId="133895e8-240b-4811-850e-9cf94297d089" providerId="ADAL" clId="{063EE989-B50B-43FF-B6FB-CBDA33F72044}" dt="2020-07-28T14:56:14.098" v="5748" actId="47"/>
        <pc:sldMkLst>
          <pc:docMk/>
          <pc:sldMk cId="3586659544" sldId="386"/>
        </pc:sldMkLst>
        <pc:spChg chg="mod">
          <ac:chgData name="Michael A Fudge Jr" userId="133895e8-240b-4811-850e-9cf94297d089" providerId="ADAL" clId="{063EE989-B50B-43FF-B6FB-CBDA33F72044}" dt="2020-07-28T14:54:28.504" v="5720" actId="5793"/>
          <ac:spMkLst>
            <pc:docMk/>
            <pc:sldMk cId="3586659544" sldId="386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4:56:05.754" v="5747" actId="20577"/>
          <ac:spMkLst>
            <pc:docMk/>
            <pc:sldMk cId="3586659544" sldId="386"/>
            <ac:spMk id="3" creationId="{59F4FC77-285A-4B77-A320-BCCF6AF7A437}"/>
          </ac:spMkLst>
        </pc:spChg>
      </pc:sldChg>
      <pc:sldChg chg="addSp delSp modSp add del mod ord modNotesTx">
        <pc:chgData name="Michael A Fudge Jr" userId="133895e8-240b-4811-850e-9cf94297d089" providerId="ADAL" clId="{063EE989-B50B-43FF-B6FB-CBDA33F72044}" dt="2020-07-28T15:06:47.561" v="6515" actId="2696"/>
        <pc:sldMkLst>
          <pc:docMk/>
          <pc:sldMk cId="383992210" sldId="387"/>
        </pc:sldMkLst>
        <pc:spChg chg="mod">
          <ac:chgData name="Michael A Fudge Jr" userId="133895e8-240b-4811-850e-9cf94297d089" providerId="ADAL" clId="{063EE989-B50B-43FF-B6FB-CBDA33F72044}" dt="2020-07-28T15:05:55.140" v="6413" actId="20577"/>
          <ac:spMkLst>
            <pc:docMk/>
            <pc:sldMk cId="383992210" sldId="387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5:06:12.942" v="6450" actId="20577"/>
          <ac:spMkLst>
            <pc:docMk/>
            <pc:sldMk cId="383992210" sldId="387"/>
            <ac:spMk id="3" creationId="{23BFC44E-10DC-44C2-99E8-3D541093BB67}"/>
          </ac:spMkLst>
        </pc:spChg>
        <pc:graphicFrameChg chg="del">
          <ac:chgData name="Michael A Fudge Jr" userId="133895e8-240b-4811-850e-9cf94297d089" providerId="ADAL" clId="{063EE989-B50B-43FF-B6FB-CBDA33F72044}" dt="2020-07-28T15:05:10.948" v="6321" actId="478"/>
          <ac:graphicFrameMkLst>
            <pc:docMk/>
            <pc:sldMk cId="383992210" sldId="387"/>
            <ac:graphicFrameMk id="5" creationId="{315A0CAB-F06B-43E9-8F6A-F610089A6499}"/>
          </ac:graphicFrameMkLst>
        </pc:graphicFrameChg>
        <pc:picChg chg="add del mod">
          <ac:chgData name="Michael A Fudge Jr" userId="133895e8-240b-4811-850e-9cf94297d089" providerId="ADAL" clId="{063EE989-B50B-43FF-B6FB-CBDA33F72044}" dt="2020-07-28T15:05:07.470" v="6320" actId="478"/>
          <ac:picMkLst>
            <pc:docMk/>
            <pc:sldMk cId="383992210" sldId="387"/>
            <ac:picMk id="7" creationId="{863B56F5-C22F-47C6-AD33-DF8CBF51D008}"/>
          </ac:picMkLst>
        </pc:picChg>
      </pc:sldChg>
      <pc:sldChg chg="modSp add mod modNotesTx">
        <pc:chgData name="Michael A Fudge Jr" userId="133895e8-240b-4811-850e-9cf94297d089" providerId="ADAL" clId="{063EE989-B50B-43FF-B6FB-CBDA33F72044}" dt="2020-07-28T15:07:25.025" v="6568" actId="6549"/>
        <pc:sldMkLst>
          <pc:docMk/>
          <pc:sldMk cId="2403640963" sldId="388"/>
        </pc:sldMkLst>
        <pc:spChg chg="mod">
          <ac:chgData name="Michael A Fudge Jr" userId="133895e8-240b-4811-850e-9cf94297d089" providerId="ADAL" clId="{063EE989-B50B-43FF-B6FB-CBDA33F72044}" dt="2020-07-28T15:07:25.025" v="6568" actId="6549"/>
          <ac:spMkLst>
            <pc:docMk/>
            <pc:sldMk cId="2403640963" sldId="38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5:08:15.187" v="6626" actId="20577"/>
        <pc:sldMkLst>
          <pc:docMk/>
          <pc:sldMk cId="3454779572" sldId="389"/>
        </pc:sldMkLst>
        <pc:spChg chg="mod">
          <ac:chgData name="Michael A Fudge Jr" userId="133895e8-240b-4811-850e-9cf94297d089" providerId="ADAL" clId="{063EE989-B50B-43FF-B6FB-CBDA33F72044}" dt="2020-07-28T15:07:47.366" v="6599" actId="6549"/>
          <ac:spMkLst>
            <pc:docMk/>
            <pc:sldMk cId="3454779572" sldId="389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976926658" sldId="390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432819626" sldId="391"/>
        </pc:sldMkLst>
      </pc:sldChg>
      <pc:sldChg chg="addSp modSp add mod ord modAnim">
        <pc:chgData name="Michael A Fudge Jr" userId="133895e8-240b-4811-850e-9cf94297d089" providerId="ADAL" clId="{063EE989-B50B-43FF-B6FB-CBDA33F72044}" dt="2020-07-28T15:34:40.023" v="7103" actId="20577"/>
        <pc:sldMkLst>
          <pc:docMk/>
          <pc:sldMk cId="4156982150" sldId="392"/>
        </pc:sldMkLst>
        <pc:spChg chg="mod">
          <ac:chgData name="Michael A Fudge Jr" userId="133895e8-240b-4811-850e-9cf94297d089" providerId="ADAL" clId="{063EE989-B50B-43FF-B6FB-CBDA33F72044}" dt="2020-07-28T15:32:13.318" v="6862" actId="20577"/>
          <ac:spMkLst>
            <pc:docMk/>
            <pc:sldMk cId="4156982150" sldId="392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5:33:41.734" v="6906" actId="6549"/>
          <ac:spMkLst>
            <pc:docMk/>
            <pc:sldMk cId="4156982150" sldId="392"/>
            <ac:spMk id="3" creationId="{59F4FC77-285A-4B77-A320-BCCF6AF7A437}"/>
          </ac:spMkLst>
        </pc:spChg>
        <pc:spChg chg="add mod">
          <ac:chgData name="Michael A Fudge Jr" userId="133895e8-240b-4811-850e-9cf94297d089" providerId="ADAL" clId="{063EE989-B50B-43FF-B6FB-CBDA33F72044}" dt="2020-07-28T15:34:40.023" v="7103" actId="20577"/>
          <ac:spMkLst>
            <pc:docMk/>
            <pc:sldMk cId="4156982150" sldId="392"/>
            <ac:spMk id="4" creationId="{0773A831-249E-476B-9EC2-0FC783ED5EA6}"/>
          </ac:spMkLst>
        </pc:spChg>
      </pc:sldChg>
      <pc:sldChg chg="modSp add mod">
        <pc:chgData name="Michael A Fudge Jr" userId="133895e8-240b-4811-850e-9cf94297d089" providerId="ADAL" clId="{063EE989-B50B-43FF-B6FB-CBDA33F72044}" dt="2020-07-28T16:04:49.970" v="9854" actId="2711"/>
        <pc:sldMkLst>
          <pc:docMk/>
          <pc:sldMk cId="852161113" sldId="393"/>
        </pc:sldMkLst>
        <pc:spChg chg="mod">
          <ac:chgData name="Michael A Fudge Jr" userId="133895e8-240b-4811-850e-9cf94297d089" providerId="ADAL" clId="{063EE989-B50B-43FF-B6FB-CBDA33F72044}" dt="2020-07-28T15:35:21.125" v="7111" actId="20577"/>
          <ac:spMkLst>
            <pc:docMk/>
            <pc:sldMk cId="852161113" sldId="393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6:04:49.970" v="9854" actId="2711"/>
          <ac:spMkLst>
            <pc:docMk/>
            <pc:sldMk cId="852161113" sldId="393"/>
            <ac:spMk id="3" creationId="{59F4FC77-285A-4B77-A320-BCCF6AF7A437}"/>
          </ac:spMkLst>
        </pc:spChg>
      </pc:sldChg>
      <pc:sldChg chg="modSp add mod modAnim">
        <pc:chgData name="Michael A Fudge Jr" userId="133895e8-240b-4811-850e-9cf94297d089" providerId="ADAL" clId="{063EE989-B50B-43FF-B6FB-CBDA33F72044}" dt="2020-07-28T15:37:20.375" v="7285" actId="1076"/>
        <pc:sldMkLst>
          <pc:docMk/>
          <pc:sldMk cId="3187428892" sldId="394"/>
        </pc:sldMkLst>
        <pc:spChg chg="mod">
          <ac:chgData name="Michael A Fudge Jr" userId="133895e8-240b-4811-850e-9cf94297d089" providerId="ADAL" clId="{063EE989-B50B-43FF-B6FB-CBDA33F72044}" dt="2020-07-28T15:35:26.444" v="7117" actId="20577"/>
          <ac:spMkLst>
            <pc:docMk/>
            <pc:sldMk cId="3187428892" sldId="394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5:36:39.176" v="7211" actId="6549"/>
          <ac:spMkLst>
            <pc:docMk/>
            <pc:sldMk cId="3187428892" sldId="394"/>
            <ac:spMk id="3" creationId="{59F4FC77-285A-4B77-A320-BCCF6AF7A437}"/>
          </ac:spMkLst>
        </pc:spChg>
        <pc:spChg chg="mod">
          <ac:chgData name="Michael A Fudge Jr" userId="133895e8-240b-4811-850e-9cf94297d089" providerId="ADAL" clId="{063EE989-B50B-43FF-B6FB-CBDA33F72044}" dt="2020-07-28T15:37:20.375" v="7285" actId="1076"/>
          <ac:spMkLst>
            <pc:docMk/>
            <pc:sldMk cId="3187428892" sldId="394"/>
            <ac:spMk id="4" creationId="{0773A831-249E-476B-9EC2-0FC783ED5EA6}"/>
          </ac:spMkLst>
        </pc:spChg>
      </pc:sldChg>
      <pc:sldChg chg="modSp add mod ord modAnim">
        <pc:chgData name="Michael A Fudge Jr" userId="133895e8-240b-4811-850e-9cf94297d089" providerId="ADAL" clId="{063EE989-B50B-43FF-B6FB-CBDA33F72044}" dt="2020-07-28T15:49:26.392" v="8452"/>
        <pc:sldMkLst>
          <pc:docMk/>
          <pc:sldMk cId="1304373263" sldId="395"/>
        </pc:sldMkLst>
        <pc:spChg chg="mod">
          <ac:chgData name="Michael A Fudge Jr" userId="133895e8-240b-4811-850e-9cf94297d089" providerId="ADAL" clId="{063EE989-B50B-43FF-B6FB-CBDA33F72044}" dt="2020-07-28T15:35:38.108" v="7128" actId="20577"/>
          <ac:spMkLst>
            <pc:docMk/>
            <pc:sldMk cId="1304373263" sldId="395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5:35:57.978" v="7156" actId="20577"/>
          <ac:spMkLst>
            <pc:docMk/>
            <pc:sldMk cId="1304373263" sldId="395"/>
            <ac:spMk id="3" creationId="{59F4FC77-285A-4B77-A320-BCCF6AF7A437}"/>
          </ac:spMkLst>
        </pc:spChg>
        <pc:spChg chg="mod">
          <ac:chgData name="Michael A Fudge Jr" userId="133895e8-240b-4811-850e-9cf94297d089" providerId="ADAL" clId="{063EE989-B50B-43FF-B6FB-CBDA33F72044}" dt="2020-07-28T15:36:17.021" v="7202" actId="14100"/>
          <ac:spMkLst>
            <pc:docMk/>
            <pc:sldMk cId="1304373263" sldId="395"/>
            <ac:spMk id="4" creationId="{0773A831-249E-476B-9EC2-0FC783ED5EA6}"/>
          </ac:spMkLst>
        </pc:spChg>
      </pc:sldChg>
      <pc:sldChg chg="addSp modSp new mod ord setBg modAnim">
        <pc:chgData name="Michael A Fudge Jr" userId="133895e8-240b-4811-850e-9cf94297d089" providerId="ADAL" clId="{063EE989-B50B-43FF-B6FB-CBDA33F72044}" dt="2020-07-28T16:02:03.019" v="9579" actId="20577"/>
        <pc:sldMkLst>
          <pc:docMk/>
          <pc:sldMk cId="1340093634" sldId="396"/>
        </pc:sldMkLst>
        <pc:spChg chg="mo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2" creationId="{AD2A22EA-E19F-4138-BFE2-CAD0CE2C93D1}"/>
          </ac:spMkLst>
        </pc:spChg>
        <pc:spChg chg="mod">
          <ac:chgData name="Michael A Fudge Jr" userId="133895e8-240b-4811-850e-9cf94297d089" providerId="ADAL" clId="{063EE989-B50B-43FF-B6FB-CBDA33F72044}" dt="2020-07-28T16:02:03.019" v="9579" actId="20577"/>
          <ac:spMkLst>
            <pc:docMk/>
            <pc:sldMk cId="1340093634" sldId="396"/>
            <ac:spMk id="3" creationId="{6F071B5C-2112-42F6-823A-602E5EEB2EB2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8" creationId="{827B839B-9ADE-406B-8590-F1CAEDED45A1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0" creationId="{CFE45BF0-46DB-408C-B5F7-7B11716805D4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2" creationId="{2AEBC8F2-97B1-41B4-93F1-2D289E197FBA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4" creationId="{472E3A19-F5D5-48FC-BB9C-48C2F68F598B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6" creationId="{7A62E32F-BB65-43A8-8EB5-92346890E549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8" creationId="{14E91B64-9FCC-451E-AFB4-A827D6329367}"/>
          </ac:spMkLst>
        </pc:spChg>
      </pc:sldChg>
      <pc:sldChg chg="add del">
        <pc:chgData name="Michael A Fudge Jr" userId="133895e8-240b-4811-850e-9cf94297d089" providerId="ADAL" clId="{063EE989-B50B-43FF-B6FB-CBDA33F72044}" dt="2020-07-28T15:43:25.967" v="7943" actId="22"/>
        <pc:sldMkLst>
          <pc:docMk/>
          <pc:sldMk cId="264540354" sldId="397"/>
        </pc:sldMkLst>
      </pc:sldChg>
      <pc:sldChg chg="delSp modSp add mod ord modAnim">
        <pc:chgData name="Michael A Fudge Jr" userId="133895e8-240b-4811-850e-9cf94297d089" providerId="ADAL" clId="{063EE989-B50B-43FF-B6FB-CBDA33F72044}" dt="2020-07-28T15:50:33.767" v="8495" actId="20577"/>
        <pc:sldMkLst>
          <pc:docMk/>
          <pc:sldMk cId="2776018307" sldId="397"/>
        </pc:sldMkLst>
        <pc:spChg chg="mod">
          <ac:chgData name="Michael A Fudge Jr" userId="133895e8-240b-4811-850e-9cf94297d089" providerId="ADAL" clId="{063EE989-B50B-43FF-B6FB-CBDA33F72044}" dt="2020-07-28T15:43:46.077" v="7949"/>
          <ac:spMkLst>
            <pc:docMk/>
            <pc:sldMk cId="2776018307" sldId="397"/>
            <ac:spMk id="2" creationId="{5C84C77B-FF54-4813-94E1-23FF8F114C7E}"/>
          </ac:spMkLst>
        </pc:spChg>
        <pc:spChg chg="mod">
          <ac:chgData name="Michael A Fudge Jr" userId="133895e8-240b-4811-850e-9cf94297d089" providerId="ADAL" clId="{063EE989-B50B-43FF-B6FB-CBDA33F72044}" dt="2020-07-28T15:50:33.767" v="8495" actId="20577"/>
          <ac:spMkLst>
            <pc:docMk/>
            <pc:sldMk cId="2776018307" sldId="397"/>
            <ac:spMk id="4" creationId="{74B6070D-2E18-49A3-84C2-0A1B79DC59EE}"/>
          </ac:spMkLst>
        </pc:spChg>
        <pc:picChg chg="del">
          <ac:chgData name="Michael A Fudge Jr" userId="133895e8-240b-4811-850e-9cf94297d089" providerId="ADAL" clId="{063EE989-B50B-43FF-B6FB-CBDA33F72044}" dt="2020-07-28T15:43:39.867" v="7947" actId="478"/>
          <ac:picMkLst>
            <pc:docMk/>
            <pc:sldMk cId="2776018307" sldId="397"/>
            <ac:picMk id="5" creationId="{6ED88957-E4AA-4C0B-8205-EA58CBD0B5A4}"/>
          </ac:picMkLst>
        </pc:picChg>
      </pc:sldChg>
      <pc:sldChg chg="modSp add mod ord">
        <pc:chgData name="Michael A Fudge Jr" userId="133895e8-240b-4811-850e-9cf94297d089" providerId="ADAL" clId="{063EE989-B50B-43FF-B6FB-CBDA33F72044}" dt="2020-07-28T15:48:41.759" v="8444" actId="20577"/>
        <pc:sldMkLst>
          <pc:docMk/>
          <pc:sldMk cId="1708619243" sldId="398"/>
        </pc:sldMkLst>
        <pc:spChg chg="mod">
          <ac:chgData name="Michael A Fudge Jr" userId="133895e8-240b-4811-850e-9cf94297d089" providerId="ADAL" clId="{063EE989-B50B-43FF-B6FB-CBDA33F72044}" dt="2020-07-28T15:44:34.768" v="7960" actId="20577"/>
          <ac:spMkLst>
            <pc:docMk/>
            <pc:sldMk cId="1708619243" sldId="398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48:41.759" v="8444" actId="20577"/>
          <ac:spMkLst>
            <pc:docMk/>
            <pc:sldMk cId="1708619243" sldId="398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063EE989-B50B-43FF-B6FB-CBDA33F72044}" dt="2020-07-28T16:05:17.596" v="9879" actId="20577"/>
        <pc:sldMkLst>
          <pc:docMk/>
          <pc:sldMk cId="3576443106" sldId="399"/>
        </pc:sldMkLst>
        <pc:spChg chg="mod">
          <ac:chgData name="Michael A Fudge Jr" userId="133895e8-240b-4811-850e-9cf94297d089" providerId="ADAL" clId="{063EE989-B50B-43FF-B6FB-CBDA33F72044}" dt="2020-07-28T16:02:40.902" v="9600" actId="20577"/>
          <ac:spMkLst>
            <pc:docMk/>
            <pc:sldMk cId="3576443106" sldId="399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6:05:17.596" v="9879" actId="20577"/>
          <ac:spMkLst>
            <pc:docMk/>
            <pc:sldMk cId="3576443106" sldId="399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063EE989-B50B-43FF-B6FB-CBDA33F72044}" dt="2020-07-28T15:55:00.521" v="8913" actId="5793"/>
        <pc:sldMkLst>
          <pc:docMk/>
          <pc:sldMk cId="1159117545" sldId="400"/>
        </pc:sldMkLst>
        <pc:spChg chg="mod">
          <ac:chgData name="Michael A Fudge Jr" userId="133895e8-240b-4811-850e-9cf94297d089" providerId="ADAL" clId="{063EE989-B50B-43FF-B6FB-CBDA33F72044}" dt="2020-07-28T15:54:35.161" v="8858" actId="20577"/>
          <ac:spMkLst>
            <pc:docMk/>
            <pc:sldMk cId="1159117545" sldId="400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55:00.521" v="8913" actId="5793"/>
          <ac:spMkLst>
            <pc:docMk/>
            <pc:sldMk cId="1159117545" sldId="400"/>
            <ac:spMk id="6" creationId="{E33EFCDF-893E-4DC5-B75A-872200D063CA}"/>
          </ac:spMkLst>
        </pc:spChg>
      </pc:sldChg>
      <pc:sldChg chg="modSp add del mod ord">
        <pc:chgData name="Michael A Fudge Jr" userId="133895e8-240b-4811-850e-9cf94297d089" providerId="ADAL" clId="{063EE989-B50B-43FF-B6FB-CBDA33F72044}" dt="2020-07-28T15:56:40.210" v="8958" actId="47"/>
        <pc:sldMkLst>
          <pc:docMk/>
          <pc:sldMk cId="2270633996" sldId="401"/>
        </pc:sldMkLst>
        <pc:spChg chg="mod">
          <ac:chgData name="Michael A Fudge Jr" userId="133895e8-240b-4811-850e-9cf94297d089" providerId="ADAL" clId="{063EE989-B50B-43FF-B6FB-CBDA33F72044}" dt="2020-07-28T15:56:20.986" v="8933" actId="20577"/>
          <ac:spMkLst>
            <pc:docMk/>
            <pc:sldMk cId="2270633996" sldId="401"/>
            <ac:spMk id="2" creationId="{85954A83-1BFB-42E8-ABE1-F6284F291E27}"/>
          </ac:spMkLst>
        </pc:spChg>
      </pc:sldChg>
      <pc:sldChg chg="modSp add mod ord">
        <pc:chgData name="Michael A Fudge Jr" userId="133895e8-240b-4811-850e-9cf94297d089" providerId="ADAL" clId="{063EE989-B50B-43FF-B6FB-CBDA33F72044}" dt="2020-07-28T15:56:37.548" v="8957" actId="20577"/>
        <pc:sldMkLst>
          <pc:docMk/>
          <pc:sldMk cId="78435499" sldId="402"/>
        </pc:sldMkLst>
        <pc:spChg chg="mod">
          <ac:chgData name="Michael A Fudge Jr" userId="133895e8-240b-4811-850e-9cf94297d089" providerId="ADAL" clId="{063EE989-B50B-43FF-B6FB-CBDA33F72044}" dt="2020-07-28T15:56:37.548" v="8957" actId="20577"/>
          <ac:spMkLst>
            <pc:docMk/>
            <pc:sldMk cId="78435499" sldId="402"/>
            <ac:spMk id="2" creationId="{85954A83-1BFB-42E8-ABE1-F6284F291E2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6:04:13.453" v="9851" actId="20577"/>
        <pc:sldMkLst>
          <pc:docMk/>
          <pc:sldMk cId="2640771696" sldId="403"/>
        </pc:sldMkLst>
        <pc:spChg chg="mod">
          <ac:chgData name="Michael A Fudge Jr" userId="133895e8-240b-4811-850e-9cf94297d089" providerId="ADAL" clId="{063EE989-B50B-43FF-B6FB-CBDA33F72044}" dt="2020-07-28T16:03:40.201" v="9765" actId="6549"/>
          <ac:spMkLst>
            <pc:docMk/>
            <pc:sldMk cId="2640771696" sldId="40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6:06:15.595" v="10017" actId="20577"/>
        <pc:sldMkLst>
          <pc:docMk/>
          <pc:sldMk cId="1873200719" sldId="404"/>
        </pc:sldMkLst>
        <pc:spChg chg="mod">
          <ac:chgData name="Michael A Fudge Jr" userId="133895e8-240b-4811-850e-9cf94297d089" providerId="ADAL" clId="{063EE989-B50B-43FF-B6FB-CBDA33F72044}" dt="2020-07-28T16:05:54.131" v="9939" actId="20577"/>
          <ac:spMkLst>
            <pc:docMk/>
            <pc:sldMk cId="1873200719" sldId="404"/>
            <ac:spMk id="3" creationId="{23BFC44E-10DC-44C2-99E8-3D541093BB67}"/>
          </ac:spMkLst>
        </pc:spChg>
      </pc:sldChg>
    </pc:docChg>
  </pc:docChgLst>
  <pc:docChgLst>
    <pc:chgData name="Michael A Fudge Jr" userId="133895e8-240b-4811-850e-9cf94297d089" providerId="ADAL" clId="{A410D8DE-61AB-4F63-A634-CDA6BFEDA42B}"/>
    <pc:docChg chg="undo custSel mod addSld delSld modSld sldOrd">
      <pc:chgData name="Michael A Fudge Jr" userId="133895e8-240b-4811-850e-9cf94297d089" providerId="ADAL" clId="{A410D8DE-61AB-4F63-A634-CDA6BFEDA42B}" dt="2020-07-23T16:23:59.935" v="6389" actId="403"/>
      <pc:docMkLst>
        <pc:docMk/>
      </pc:docMkLst>
      <pc:sldChg chg="addSp modSp mod setBg">
        <pc:chgData name="Michael A Fudge Jr" userId="133895e8-240b-4811-850e-9cf94297d089" providerId="ADAL" clId="{A410D8DE-61AB-4F63-A634-CDA6BFEDA42B}" dt="2020-07-23T16:23:59.935" v="6389" actId="403"/>
        <pc:sldMkLst>
          <pc:docMk/>
          <pc:sldMk cId="3302085769" sldId="256"/>
        </pc:sldMkLst>
        <pc:spChg chg="mo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A410D8DE-61AB-4F63-A634-CDA6BFEDA42B}" dt="2020-07-23T16:23:59.935" v="6389" actId="403"/>
          <ac:spMkLst>
            <pc:docMk/>
            <pc:sldMk cId="3302085769" sldId="256"/>
            <ac:spMk id="3" creationId="{CA49DCD9-023F-4F96-AD5D-F916ECFD0404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8" creationId="{0B3B9DBC-97CC-4A18-B4A6-66E240292269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0" creationId="{F4492644-1D84-449E-94E4-5FC5C873D32E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2" creationId="{94EE1A74-DEBF-434E-8B5E-7AB296ECBE08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4" creationId="{8C7C4D4B-92D9-4FA4-A294-749E8574FF51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6" creationId="{BADA3358-2A3F-41B0-A458-6FD1DB3AF9BB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8" creationId="{E4737216-37B2-43AD-AB08-05BFCCEFC99E}"/>
          </ac:spMkLst>
        </pc:spChg>
      </pc:sldChg>
      <pc:sldChg chg="addSp delSp modSp mod modAnim">
        <pc:chgData name="Michael A Fudge Jr" userId="133895e8-240b-4811-850e-9cf94297d089" providerId="ADAL" clId="{A410D8DE-61AB-4F63-A634-CDA6BFEDA42B}" dt="2020-07-22T15:28:01.411" v="1349" actId="114"/>
        <pc:sldMkLst>
          <pc:docMk/>
          <pc:sldMk cId="3436746034" sldId="257"/>
        </pc:sldMkLst>
        <pc:spChg chg="del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9" creationId="{7DA1F35B-C8F7-4A5A-9339-7DA4D785B300}"/>
          </ac:spMkLst>
        </pc:spChg>
        <pc:spChg chg="del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11" creationId="{B2D4AD41-40DA-4A81-92F5-B6E3BA1ED82A}"/>
          </ac:spMkLst>
        </pc:spChg>
        <pc:spChg chg="add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16" creationId="{B670DBD5-770C-4383-9F54-5B86E86BD5BB}"/>
          </ac:spMkLst>
        </pc:spChg>
        <pc:graphicFrameChg chg="mod">
          <ac:chgData name="Michael A Fudge Jr" userId="133895e8-240b-4811-850e-9cf94297d089" providerId="ADAL" clId="{A410D8DE-61AB-4F63-A634-CDA6BFEDA42B}" dt="2020-07-22T15:28:01.411" v="1349" actId="114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modAnim">
        <pc:chgData name="Michael A Fudge Jr" userId="133895e8-240b-4811-850e-9cf94297d089" providerId="ADAL" clId="{A410D8DE-61AB-4F63-A634-CDA6BFEDA42B}" dt="2020-07-22T15:25:25.243" v="1294"/>
        <pc:sldMkLst>
          <pc:docMk/>
          <pc:sldMk cId="1370411192" sldId="258"/>
        </pc:sldMkLst>
      </pc:sldChg>
      <pc:sldChg chg="addSp delSp modSp del mod setBg">
        <pc:chgData name="Michael A Fudge Jr" userId="133895e8-240b-4811-850e-9cf94297d089" providerId="ADAL" clId="{A410D8DE-61AB-4F63-A634-CDA6BFEDA42B}" dt="2020-07-22T15:34:41.293" v="1402" actId="47"/>
        <pc:sldMkLst>
          <pc:docMk/>
          <pc:sldMk cId="348306751" sldId="259"/>
        </pc:sldMkLst>
        <pc:spChg chg="mod">
          <ac:chgData name="Michael A Fudge Jr" userId="133895e8-240b-4811-850e-9cf94297d089" providerId="ADAL" clId="{A410D8DE-61AB-4F63-A634-CDA6BFEDA42B}" dt="2020-07-22T14:48:08.983" v="244" actId="6549"/>
          <ac:spMkLst>
            <pc:docMk/>
            <pc:sldMk cId="348306751" sldId="259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4:48:56.555" v="253" actId="403"/>
          <ac:spMkLst>
            <pc:docMk/>
            <pc:sldMk cId="348306751" sldId="259"/>
            <ac:spMk id="3" creationId="{23BFC44E-10DC-44C2-99E8-3D541093BB67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8" creationId="{B775CD93-9DF2-48CB-9F57-1BCA9A46C7FA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0" creationId="{6166C6D1-23AC-49C4-BA07-238E4E9F8CEB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2" creationId="{1C091803-41C2-48E0-9228-5148460C7479}"/>
          </ac:spMkLst>
        </pc:spChg>
        <pc:spChg chg="add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7" creationId="{59A309A7-1751-4ABE-A3C1-EEC40366AD89}"/>
          </ac:spMkLst>
        </pc:spChg>
        <pc:spChg chg="add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9" creationId="{967D8EB6-EAE1-4F9C-B398-83321E287204}"/>
          </ac:spMkLst>
        </pc:spChg>
        <pc:picChg chg="add del mod">
          <ac:chgData name="Michael A Fudge Jr" userId="133895e8-240b-4811-850e-9cf94297d089" providerId="ADAL" clId="{A410D8DE-61AB-4F63-A634-CDA6BFEDA42B}" dt="2020-07-22T14:37:47.259" v="154" actId="478"/>
          <ac:picMkLst>
            <pc:docMk/>
            <pc:sldMk cId="348306751" sldId="259"/>
            <ac:picMk id="4" creationId="{41FB60AD-4CE2-4852-A9B7-DAD94A496D0F}"/>
          </ac:picMkLst>
        </pc:picChg>
        <pc:picChg chg="add mod">
          <ac:chgData name="Michael A Fudge Jr" userId="133895e8-240b-4811-850e-9cf94297d089" providerId="ADAL" clId="{A410D8DE-61AB-4F63-A634-CDA6BFEDA42B}" dt="2020-07-22T14:48:05.220" v="243" actId="26606"/>
          <ac:picMkLst>
            <pc:docMk/>
            <pc:sldMk cId="348306751" sldId="259"/>
            <ac:picMk id="6" creationId="{D2C860C0-70FA-4F2C-9B3A-897851D4E7F6}"/>
          </ac:picMkLst>
        </pc:picChg>
      </pc:sldChg>
      <pc:sldChg chg="addSp delSp modSp mod setBg modAnim">
        <pc:chgData name="Michael A Fudge Jr" userId="133895e8-240b-4811-850e-9cf94297d089" providerId="ADAL" clId="{A410D8DE-61AB-4F63-A634-CDA6BFEDA42B}" dt="2020-07-22T15:29:30.625" v="1378"/>
        <pc:sldMkLst>
          <pc:docMk/>
          <pc:sldMk cId="4025852525" sldId="260"/>
        </pc:sldMkLst>
        <pc:spChg chg="mod">
          <ac:chgData name="Michael A Fudge Jr" userId="133895e8-240b-4811-850e-9cf94297d089" providerId="ADAL" clId="{A410D8DE-61AB-4F63-A634-CDA6BFEDA42B}" dt="2020-07-22T15:28:34.316" v="1373" actId="20577"/>
          <ac:spMkLst>
            <pc:docMk/>
            <pc:sldMk cId="4025852525" sldId="260"/>
            <ac:spMk id="2" creationId="{2F27C2E7-D0B1-46C6-9CE7-126F141E50EF}"/>
          </ac:spMkLst>
        </pc:spChg>
        <pc:spChg chg="mod">
          <ac:chgData name="Michael A Fudge Jr" userId="133895e8-240b-4811-850e-9cf94297d089" providerId="ADAL" clId="{A410D8DE-61AB-4F63-A634-CDA6BFEDA42B}" dt="2020-07-22T15:12:15.939" v="942" actId="20577"/>
          <ac:spMkLst>
            <pc:docMk/>
            <pc:sldMk cId="4025852525" sldId="260"/>
            <ac:spMk id="3" creationId="{5CFACD69-AC45-4008-9F4E-BF93EF15B7B6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0" creationId="{BC57E5F7-451F-4806-80CA-23EFC1F1A858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1" creationId="{10FD9728-ECE6-4728-BBE9-362CE14CF51B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2" creationId="{76D9B773-957D-450A-8D72-461B477FD085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3" creationId="{F70F5F3E-A656-4DC5-ADFE-B127D2C092E7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4" creationId="{140826A4-609C-4D55-9614-1BE5BD888A98}"/>
          </ac:spMkLst>
        </pc:spChg>
        <pc:spChg chg="add del">
          <ac:chgData name="Michael A Fudge Jr" userId="133895e8-240b-4811-850e-9cf94297d089" providerId="ADAL" clId="{A410D8DE-61AB-4F63-A634-CDA6BFEDA42B}" dt="2020-07-22T15:05:10.835" v="740" actId="26606"/>
          <ac:spMkLst>
            <pc:docMk/>
            <pc:sldMk cId="4025852525" sldId="260"/>
            <ac:spMk id="21" creationId="{59A309A7-1751-4ABE-A3C1-EEC40366AD89}"/>
          </ac:spMkLst>
        </pc:spChg>
        <pc:spChg chg="add del">
          <ac:chgData name="Michael A Fudge Jr" userId="133895e8-240b-4811-850e-9cf94297d089" providerId="ADAL" clId="{A410D8DE-61AB-4F63-A634-CDA6BFEDA42B}" dt="2020-07-22T15:05:10.835" v="740" actId="26606"/>
          <ac:spMkLst>
            <pc:docMk/>
            <pc:sldMk cId="4025852525" sldId="260"/>
            <ac:spMk id="23" creationId="{967D8EB6-EAE1-4F9C-B398-83321E287204}"/>
          </ac:spMkLst>
        </pc:spChg>
        <pc:picChg chg="add del">
          <ac:chgData name="Michael A Fudge Jr" userId="133895e8-240b-4811-850e-9cf94297d089" providerId="ADAL" clId="{A410D8DE-61AB-4F63-A634-CDA6BFEDA42B}" dt="2020-07-22T15:05:10.835" v="740" actId="26606"/>
          <ac:picMkLst>
            <pc:docMk/>
            <pc:sldMk cId="4025852525" sldId="260"/>
            <ac:picMk id="18" creationId="{C5C2C91C-0362-42C2-8FCD-3A2AEFBD66C0}"/>
          </ac:picMkLst>
        </pc:picChg>
      </pc:sldChg>
      <pc:sldChg chg="modSp mod modAnim">
        <pc:chgData name="Michael A Fudge Jr" userId="133895e8-240b-4811-850e-9cf94297d089" providerId="ADAL" clId="{A410D8DE-61AB-4F63-A634-CDA6BFEDA42B}" dt="2020-07-22T15:33:05.298" v="1400" actId="207"/>
        <pc:sldMkLst>
          <pc:docMk/>
          <pc:sldMk cId="4111737936" sldId="261"/>
        </pc:sldMkLst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2" creationId="{CC530C17-6724-41AD-A886-BBDD802FF3A8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3" creationId="{94C0E1B3-7F2E-4F79-A58E-E807688D2DC3}"/>
          </ac:spMkLst>
        </pc:spChg>
        <pc:spChg chg="mod">
          <ac:chgData name="Michael A Fudge Jr" userId="133895e8-240b-4811-850e-9cf94297d089" providerId="ADAL" clId="{A410D8DE-61AB-4F63-A634-CDA6BFEDA42B}" dt="2020-07-22T15:33:02.515" v="1399" actId="207"/>
          <ac:spMkLst>
            <pc:docMk/>
            <pc:sldMk cId="4111737936" sldId="261"/>
            <ac:spMk id="24" creationId="{F7730229-614B-409E-BB88-39B6C734FCCF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9" creationId="{B7351727-30A7-4880-A935-6EE7BF2A7CA4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30" creationId="{10E64B36-BCF0-4D10-BA0F-5CA0260E37CD}"/>
          </ac:spMkLst>
        </pc:spChg>
        <pc:spChg chg="mod">
          <ac:chgData name="Michael A Fudge Jr" userId="133895e8-240b-4811-850e-9cf94297d089" providerId="ADAL" clId="{A410D8DE-61AB-4F63-A634-CDA6BFEDA42B}" dt="2020-07-22T15:33:05.298" v="1400" actId="207"/>
          <ac:spMkLst>
            <pc:docMk/>
            <pc:sldMk cId="4111737936" sldId="261"/>
            <ac:spMk id="31" creationId="{7AAEEE48-F8E0-4132-82CA-C1F2C01672CA}"/>
          </ac:spMkLst>
        </pc:spChg>
        <pc:cxnChg chg="mod">
          <ac:chgData name="Michael A Fudge Jr" userId="133895e8-240b-4811-850e-9cf94297d089" providerId="ADAL" clId="{A410D8DE-61AB-4F63-A634-CDA6BFEDA42B}" dt="2020-07-22T15:31:51.883" v="1393" actId="1582"/>
          <ac:cxnSpMkLst>
            <pc:docMk/>
            <pc:sldMk cId="4111737936" sldId="261"/>
            <ac:cxnSpMk id="36" creationId="{BE53381F-225F-4774-9FF6-B9BB5F0142A2}"/>
          </ac:cxnSpMkLst>
        </pc:cxnChg>
      </pc:sldChg>
      <pc:sldChg chg="addSp modSp mod modAnim">
        <pc:chgData name="Michael A Fudge Jr" userId="133895e8-240b-4811-850e-9cf94297d089" providerId="ADAL" clId="{A410D8DE-61AB-4F63-A634-CDA6BFEDA42B}" dt="2020-07-22T15:30:21.132" v="1385" actId="13822"/>
        <pc:sldMkLst>
          <pc:docMk/>
          <pc:sldMk cId="2847387876" sldId="262"/>
        </pc:sldMkLst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6" creationId="{9D4246D1-4D0F-49B9-AA6B-764E4655CFAF}"/>
          </ac:spMkLst>
        </pc:spChg>
        <pc:spChg chg="mod">
          <ac:chgData name="Michael A Fudge Jr" userId="133895e8-240b-4811-850e-9cf94297d089" providerId="ADAL" clId="{A410D8DE-61AB-4F63-A634-CDA6BFEDA42B}" dt="2020-07-22T15:09:12.238" v="818" actId="164"/>
          <ac:spMkLst>
            <pc:docMk/>
            <pc:sldMk cId="2847387876" sldId="262"/>
            <ac:spMk id="8" creationId="{0994F0B0-690A-4963-BA5D-EEF5FAAC3AFA}"/>
          </ac:spMkLst>
        </pc:spChg>
        <pc:spChg chg="mod">
          <ac:chgData name="Michael A Fudge Jr" userId="133895e8-240b-4811-850e-9cf94297d089" providerId="ADAL" clId="{A410D8DE-61AB-4F63-A634-CDA6BFEDA42B}" dt="2020-07-22T15:30:18.039" v="1384" actId="208"/>
          <ac:spMkLst>
            <pc:docMk/>
            <pc:sldMk cId="2847387876" sldId="262"/>
            <ac:spMk id="9" creationId="{FB067EB4-F077-4641-9B8B-BDF7738517CC}"/>
          </ac:spMkLst>
        </pc:spChg>
        <pc:spChg chg="mod">
          <ac:chgData name="Michael A Fudge Jr" userId="133895e8-240b-4811-850e-9cf94297d089" providerId="ADAL" clId="{A410D8DE-61AB-4F63-A634-CDA6BFEDA42B}" dt="2020-07-22T15:30:11.096" v="1383" actId="208"/>
          <ac:spMkLst>
            <pc:docMk/>
            <pc:sldMk cId="2847387876" sldId="262"/>
            <ac:spMk id="10" creationId="{CB22D6D6-921D-4F71-A4E7-7E57A1D91A18}"/>
          </ac:spMkLst>
        </pc:spChg>
        <pc:spChg chg="mod">
          <ac:chgData name="Michael A Fudge Jr" userId="133895e8-240b-4811-850e-9cf94297d089" providerId="ADAL" clId="{A410D8DE-61AB-4F63-A634-CDA6BFEDA42B}" dt="2020-07-22T15:12:34.863" v="943" actId="164"/>
          <ac:spMkLst>
            <pc:docMk/>
            <pc:sldMk cId="2847387876" sldId="262"/>
            <ac:spMk id="11" creationId="{08FA05D8-43D2-41EE-8AD9-F02C4BCE7B42}"/>
          </ac:spMkLst>
        </pc:spChg>
        <pc:spChg chg="mod">
          <ac:chgData name="Michael A Fudge Jr" userId="133895e8-240b-4811-850e-9cf94297d089" providerId="ADAL" clId="{A410D8DE-61AB-4F63-A634-CDA6BFEDA42B}" dt="2020-07-22T15:12:40.253" v="944" actId="164"/>
          <ac:spMkLst>
            <pc:docMk/>
            <pc:sldMk cId="2847387876" sldId="262"/>
            <ac:spMk id="12" creationId="{B0815778-52E4-42CE-8BB7-56710B9F809E}"/>
          </ac:spMkLst>
        </pc:spChg>
        <pc:spChg chg="mod">
          <ac:chgData name="Michael A Fudge Jr" userId="133895e8-240b-4811-850e-9cf94297d089" providerId="ADAL" clId="{A410D8DE-61AB-4F63-A634-CDA6BFEDA42B}" dt="2020-07-22T15:09:12.238" v="818" actId="164"/>
          <ac:spMkLst>
            <pc:docMk/>
            <pc:sldMk cId="2847387876" sldId="262"/>
            <ac:spMk id="13" creationId="{6CBE4BF5-3D11-486B-B93C-33CA20E302F9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4" creationId="{FF53CC49-91DA-40D2-B066-AD6D5B3EC2F1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5" creationId="{CC728ED7-32A0-4CD7-B32A-56DB490FF207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6" creationId="{95073DDA-4781-42BD-AAFF-2E96F6F10D1F}"/>
          </ac:spMkLst>
        </pc:spChg>
        <pc:grpChg chg="add mod">
          <ac:chgData name="Michael A Fudge Jr" userId="133895e8-240b-4811-850e-9cf94297d089" providerId="ADAL" clId="{A410D8DE-61AB-4F63-A634-CDA6BFEDA42B}" dt="2020-07-22T15:12:40.253" v="944" actId="164"/>
          <ac:grpSpMkLst>
            <pc:docMk/>
            <pc:sldMk cId="2847387876" sldId="262"/>
            <ac:grpSpMk id="2" creationId="{568F3C39-8778-48AF-AEF2-6FF2CA304DE1}"/>
          </ac:grpSpMkLst>
        </pc:grpChg>
        <pc:grpChg chg="add mod">
          <ac:chgData name="Michael A Fudge Jr" userId="133895e8-240b-4811-850e-9cf94297d089" providerId="ADAL" clId="{A410D8DE-61AB-4F63-A634-CDA6BFEDA42B}" dt="2020-07-22T15:12:34.863" v="943" actId="164"/>
          <ac:grpSpMkLst>
            <pc:docMk/>
            <pc:sldMk cId="2847387876" sldId="262"/>
            <ac:grpSpMk id="3" creationId="{F56A6768-559E-4EF6-A2A3-CBCAE2A81FF1}"/>
          </ac:grpSpMkLst>
        </pc:grpChg>
        <pc:grpChg chg="add mod">
          <ac:chgData name="Michael A Fudge Jr" userId="133895e8-240b-4811-850e-9cf94297d089" providerId="ADAL" clId="{A410D8DE-61AB-4F63-A634-CDA6BFEDA42B}" dt="2020-07-22T15:12:40.253" v="944" actId="164"/>
          <ac:grpSpMkLst>
            <pc:docMk/>
            <pc:sldMk cId="2847387876" sldId="262"/>
            <ac:grpSpMk id="4" creationId="{612AEFD9-2193-481F-AD55-26394A2ECB32}"/>
          </ac:grpSpMkLst>
        </pc:grpChg>
        <pc:grpChg chg="add mod">
          <ac:chgData name="Michael A Fudge Jr" userId="133895e8-240b-4811-850e-9cf94297d089" providerId="ADAL" clId="{A410D8DE-61AB-4F63-A634-CDA6BFEDA42B}" dt="2020-07-22T15:13:01.460" v="945" actId="164"/>
          <ac:grpSpMkLst>
            <pc:docMk/>
            <pc:sldMk cId="2847387876" sldId="262"/>
            <ac:grpSpMk id="17" creationId="{8E97A643-F278-41FD-BF5B-46BE6102B1C8}"/>
          </ac:grpSpMkLst>
        </pc:grpChg>
        <pc:picChg chg="mod">
          <ac:chgData name="Michael A Fudge Jr" userId="133895e8-240b-4811-850e-9cf94297d089" providerId="ADAL" clId="{A410D8DE-61AB-4F63-A634-CDA6BFEDA42B}" dt="2020-07-22T15:12:34.863" v="943" actId="164"/>
          <ac:picMkLst>
            <pc:docMk/>
            <pc:sldMk cId="2847387876" sldId="262"/>
            <ac:picMk id="7" creationId="{9C4E080F-1B90-4F73-8F39-8BB63EFE3A88}"/>
          </ac:picMkLst>
        </pc:picChg>
      </pc:sldChg>
      <pc:sldChg chg="del">
        <pc:chgData name="Michael A Fudge Jr" userId="133895e8-240b-4811-850e-9cf94297d089" providerId="ADAL" clId="{A410D8DE-61AB-4F63-A634-CDA6BFEDA42B}" dt="2020-07-22T15:21:41.289" v="1107" actId="47"/>
        <pc:sldMkLst>
          <pc:docMk/>
          <pc:sldMk cId="2606811194" sldId="263"/>
        </pc:sldMkLst>
      </pc:sldChg>
      <pc:sldChg chg="modSp mod modAnim">
        <pc:chgData name="Michael A Fudge Jr" userId="133895e8-240b-4811-850e-9cf94297d089" providerId="ADAL" clId="{A410D8DE-61AB-4F63-A634-CDA6BFEDA42B}" dt="2020-07-22T15:48:19.374" v="2311" actId="20577"/>
        <pc:sldMkLst>
          <pc:docMk/>
          <pc:sldMk cId="10666855" sldId="264"/>
        </pc:sldMkLst>
        <pc:spChg chg="mod">
          <ac:chgData name="Michael A Fudge Jr" userId="133895e8-240b-4811-850e-9cf94297d089" providerId="ADAL" clId="{A410D8DE-61AB-4F63-A634-CDA6BFEDA42B}" dt="2020-07-22T15:48:19.374" v="2311" actId="20577"/>
          <ac:spMkLst>
            <pc:docMk/>
            <pc:sldMk cId="10666855" sldId="264"/>
            <ac:spMk id="3" creationId="{EC9F4669-67EE-4758-B09D-8A6E51F6312A}"/>
          </ac:spMkLst>
        </pc:spChg>
      </pc:sldChg>
      <pc:sldChg chg="del">
        <pc:chgData name="Michael A Fudge Jr" userId="133895e8-240b-4811-850e-9cf94297d089" providerId="ADAL" clId="{A410D8DE-61AB-4F63-A634-CDA6BFEDA42B}" dt="2020-07-22T15:44:35.989" v="2007" actId="47"/>
        <pc:sldMkLst>
          <pc:docMk/>
          <pc:sldMk cId="2835228341" sldId="265"/>
        </pc:sldMkLst>
      </pc:sldChg>
      <pc:sldChg chg="addSp delSp modSp add del mod modClrScheme modAnim chgLayout">
        <pc:chgData name="Michael A Fudge Jr" userId="133895e8-240b-4811-850e-9cf94297d089" providerId="ADAL" clId="{A410D8DE-61AB-4F63-A634-CDA6BFEDA42B}" dt="2020-07-22T15:55:06.012" v="2684" actId="47"/>
        <pc:sldMkLst>
          <pc:docMk/>
          <pc:sldMk cId="1714451198" sldId="266"/>
        </pc:sldMkLst>
        <pc:spChg chg="mod ord">
          <ac:chgData name="Michael A Fudge Jr" userId="133895e8-240b-4811-850e-9cf94297d089" providerId="ADAL" clId="{A410D8DE-61AB-4F63-A634-CDA6BFEDA42B}" dt="2020-07-22T15:49:53.683" v="2374" actId="700"/>
          <ac:spMkLst>
            <pc:docMk/>
            <pc:sldMk cId="1714451198" sldId="266"/>
            <ac:spMk id="2" creationId="{AF7C5AB2-A004-4000-8DBC-99A3EA92A5A8}"/>
          </ac:spMkLst>
        </pc:spChg>
        <pc:spChg chg="mod ord">
          <ac:chgData name="Michael A Fudge Jr" userId="133895e8-240b-4811-850e-9cf94297d089" providerId="ADAL" clId="{A410D8DE-61AB-4F63-A634-CDA6BFEDA42B}" dt="2020-07-22T15:51:45.992" v="2643" actId="20577"/>
          <ac:spMkLst>
            <pc:docMk/>
            <pc:sldMk cId="1714451198" sldId="266"/>
            <ac:spMk id="3" creationId="{2FDA75F4-0E56-4C57-BDD8-F52AC40313D9}"/>
          </ac:spMkLst>
        </pc:spChg>
        <pc:spChg chg="add del mod ord">
          <ac:chgData name="Michael A Fudge Jr" userId="133895e8-240b-4811-850e-9cf94297d089" providerId="ADAL" clId="{A410D8DE-61AB-4F63-A634-CDA6BFEDA42B}" dt="2020-07-22T15:50:02.049" v="2377"/>
          <ac:spMkLst>
            <pc:docMk/>
            <pc:sldMk cId="1714451198" sldId="266"/>
            <ac:spMk id="5" creationId="{998E3769-9A12-4CAE-A0DD-4F9A1018EFB0}"/>
          </ac:spMkLst>
        </pc:spChg>
        <pc:graphicFrameChg chg="add del mod modGraphic">
          <ac:chgData name="Michael A Fudge Jr" userId="133895e8-240b-4811-850e-9cf94297d089" providerId="ADAL" clId="{A410D8DE-61AB-4F63-A634-CDA6BFEDA42B}" dt="2020-07-22T15:49:59.271" v="2376" actId="21"/>
          <ac:graphicFrameMkLst>
            <pc:docMk/>
            <pc:sldMk cId="1714451198" sldId="266"/>
            <ac:graphicFrameMk id="4" creationId="{1945B8CA-38FD-4A2B-998E-0561F084F0C9}"/>
          </ac:graphicFrameMkLst>
        </pc:graphicFrameChg>
        <pc:graphicFrameChg chg="add mod">
          <ac:chgData name="Michael A Fudge Jr" userId="133895e8-240b-4811-850e-9cf94297d089" providerId="ADAL" clId="{A410D8DE-61AB-4F63-A634-CDA6BFEDA42B}" dt="2020-07-22T15:50:02.049" v="2377"/>
          <ac:graphicFrameMkLst>
            <pc:docMk/>
            <pc:sldMk cId="1714451198" sldId="266"/>
            <ac:graphicFrameMk id="6" creationId="{0C3376C1-AF01-4BC4-A02F-CDD7AB0AC4B5}"/>
          </ac:graphicFrameMkLst>
        </pc:graphicFrameChg>
      </pc:sldChg>
      <pc:sldChg chg="del">
        <pc:chgData name="Michael A Fudge Jr" userId="133895e8-240b-4811-850e-9cf94297d089" providerId="ADAL" clId="{A410D8DE-61AB-4F63-A634-CDA6BFEDA42B}" dt="2020-07-22T15:44:41.379" v="2008" actId="47"/>
        <pc:sldMkLst>
          <pc:docMk/>
          <pc:sldMk cId="1608770706" sldId="267"/>
        </pc:sldMkLst>
      </pc:sldChg>
      <pc:sldChg chg="addSp modSp mod setBg">
        <pc:chgData name="Michael A Fudge Jr" userId="133895e8-240b-4811-850e-9cf94297d089" providerId="ADAL" clId="{A410D8DE-61AB-4F63-A634-CDA6BFEDA42B}" dt="2020-07-22T14:46:19.324" v="231" actId="26606"/>
        <pc:sldMkLst>
          <pc:docMk/>
          <pc:sldMk cId="671165577" sldId="268"/>
        </pc:sldMkLst>
        <pc:spChg chg="mo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2" creationId="{5AFBC50D-4808-4F7C-8282-E846C8828770}"/>
          </ac:spMkLst>
        </pc:spChg>
        <pc:spChg chg="mo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3" creationId="{1ECB91DB-6034-4025-9762-F2144BB1DB51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8" creationId="{76EFD3D9-44F0-4267-BCC1-1613E79D8274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0" creationId="{A779A851-95D6-41AF-937A-B0E4B7F6FA8D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2" creationId="{953FB2E7-B6CB-429C-81EB-D9516D6D5C8D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4" creationId="{2EC40DB1-B719-4A13-9A4D-0966B4B27866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6" creationId="{82211336-CFF3-412D-868A-6679C1004C45}"/>
          </ac:spMkLst>
        </pc:spChg>
      </pc:sldChg>
      <pc:sldChg chg="addSp delSp modSp new del mod">
        <pc:chgData name="Michael A Fudge Jr" userId="133895e8-240b-4811-850e-9cf94297d089" providerId="ADAL" clId="{A410D8DE-61AB-4F63-A634-CDA6BFEDA42B}" dt="2020-07-22T15:04:18.041" v="738" actId="47"/>
        <pc:sldMkLst>
          <pc:docMk/>
          <pc:sldMk cId="1425894883" sldId="269"/>
        </pc:sldMkLst>
        <pc:spChg chg="mod">
          <ac:chgData name="Michael A Fudge Jr" userId="133895e8-240b-4811-850e-9cf94297d089" providerId="ADAL" clId="{A410D8DE-61AB-4F63-A634-CDA6BFEDA42B}" dt="2020-07-22T14:43:58.236" v="220" actId="20577"/>
          <ac:spMkLst>
            <pc:docMk/>
            <pc:sldMk cId="1425894883" sldId="269"/>
            <ac:spMk id="2" creationId="{A708A549-E8DD-4DAE-BA1D-CFFF63B72034}"/>
          </ac:spMkLst>
        </pc:spChg>
        <pc:spChg chg="del">
          <ac:chgData name="Michael A Fudge Jr" userId="133895e8-240b-4811-850e-9cf94297d089" providerId="ADAL" clId="{A410D8DE-61AB-4F63-A634-CDA6BFEDA42B}" dt="2020-07-22T14:44:02.827" v="221"/>
          <ac:spMkLst>
            <pc:docMk/>
            <pc:sldMk cId="1425894883" sldId="269"/>
            <ac:spMk id="3" creationId="{4860782E-6EA9-49D4-9740-923DE5C5349D}"/>
          </ac:spMkLst>
        </pc:spChg>
        <pc:spChg chg="add del mod">
          <ac:chgData name="Michael A Fudge Jr" userId="133895e8-240b-4811-850e-9cf94297d089" providerId="ADAL" clId="{A410D8DE-61AB-4F63-A634-CDA6BFEDA42B}" dt="2020-07-22T14:44:52.808" v="224" actId="478"/>
          <ac:spMkLst>
            <pc:docMk/>
            <pc:sldMk cId="1425894883" sldId="269"/>
            <ac:spMk id="4" creationId="{BC9FE179-218F-4BEF-85A8-76286B8280DE}"/>
          </ac:spMkLst>
        </pc:spChg>
        <pc:picChg chg="add del mod">
          <ac:chgData name="Michael A Fudge Jr" userId="133895e8-240b-4811-850e-9cf94297d089" providerId="ADAL" clId="{A410D8DE-61AB-4F63-A634-CDA6BFEDA42B}" dt="2020-07-22T14:44:49.757" v="223" actId="478"/>
          <ac:picMkLst>
            <pc:docMk/>
            <pc:sldMk cId="1425894883" sldId="269"/>
            <ac:picMk id="1026" creationId="{B399E96E-409B-4199-BE2B-B83844514ABD}"/>
          </ac:picMkLst>
        </pc:picChg>
        <pc:picChg chg="add del mod">
          <ac:chgData name="Michael A Fudge Jr" userId="133895e8-240b-4811-850e-9cf94297d089" providerId="ADAL" clId="{A410D8DE-61AB-4F63-A634-CDA6BFEDA42B}" dt="2020-07-22T14:49:18.658" v="257" actId="21"/>
          <ac:picMkLst>
            <pc:docMk/>
            <pc:sldMk cId="1425894883" sldId="269"/>
            <ac:picMk id="1028" creationId="{090CA66F-54D9-4D74-9105-A4506F70EE9E}"/>
          </ac:picMkLst>
        </pc:picChg>
      </pc:sldChg>
      <pc:sldChg chg="add del">
        <pc:chgData name="Michael A Fudge Jr" userId="133895e8-240b-4811-850e-9cf94297d089" providerId="ADAL" clId="{A410D8DE-61AB-4F63-A634-CDA6BFEDA42B}" dt="2020-07-22T14:49:14.944" v="256" actId="47"/>
        <pc:sldMkLst>
          <pc:docMk/>
          <pc:sldMk cId="2813961386" sldId="270"/>
        </pc:sldMkLst>
      </pc:sldChg>
      <pc:sldChg chg="addSp delSp modSp add mod modNotesTx">
        <pc:chgData name="Michael A Fudge Jr" userId="133895e8-240b-4811-850e-9cf94297d089" providerId="ADAL" clId="{A410D8DE-61AB-4F63-A634-CDA6BFEDA42B}" dt="2020-07-22T15:24:16.738" v="1292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A410D8DE-61AB-4F63-A634-CDA6BFEDA42B}" dt="2020-07-22T14:59:45.538" v="442" actId="1076"/>
          <ac:spMkLst>
            <pc:docMk/>
            <pc:sldMk cId="96570146" sldId="271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A410D8DE-61AB-4F63-A634-CDA6BFEDA42B}" dt="2020-07-22T14:49:34.583" v="262"/>
          <ac:picMkLst>
            <pc:docMk/>
            <pc:sldMk cId="96570146" sldId="271"/>
            <ac:picMk id="7" creationId="{5DC461FB-1B35-467E-ABE3-710DDAE72948}"/>
          </ac:picMkLst>
        </pc:picChg>
        <pc:picChg chg="add mod">
          <ac:chgData name="Michael A Fudge Jr" userId="133895e8-240b-4811-850e-9cf94297d089" providerId="ADAL" clId="{A410D8DE-61AB-4F63-A634-CDA6BFEDA42B}" dt="2020-07-22T14:51:36.568" v="341" actId="732"/>
          <ac:picMkLst>
            <pc:docMk/>
            <pc:sldMk cId="96570146" sldId="271"/>
            <ac:picMk id="8" creationId="{107C1241-9548-4C22-9E00-237AA087A1EA}"/>
          </ac:picMkLst>
        </pc:picChg>
      </pc:sldChg>
      <pc:sldChg chg="add del">
        <pc:chgData name="Michael A Fudge Jr" userId="133895e8-240b-4811-850e-9cf94297d089" providerId="ADAL" clId="{A410D8DE-61AB-4F63-A634-CDA6BFEDA42B}" dt="2020-07-22T14:50:37.049" v="318" actId="47"/>
        <pc:sldMkLst>
          <pc:docMk/>
          <pc:sldMk cId="1379893538" sldId="272"/>
        </pc:sldMkLst>
      </pc:sldChg>
      <pc:sldChg chg="addSp modSp add mod ord modNotesTx">
        <pc:chgData name="Michael A Fudge Jr" userId="133895e8-240b-4811-850e-9cf94297d089" providerId="ADAL" clId="{A410D8DE-61AB-4F63-A634-CDA6BFEDA42B}" dt="2020-07-22T15:24:11.895" v="1286" actId="20577"/>
        <pc:sldMkLst>
          <pc:docMk/>
          <pc:sldMk cId="1604570359" sldId="273"/>
        </pc:sldMkLst>
        <pc:spChg chg="mod">
          <ac:chgData name="Michael A Fudge Jr" userId="133895e8-240b-4811-850e-9cf94297d089" providerId="ADAL" clId="{A410D8DE-61AB-4F63-A634-CDA6BFEDA42B}" dt="2020-07-22T14:59:49.651" v="444" actId="1076"/>
          <ac:spMkLst>
            <pc:docMk/>
            <pc:sldMk cId="1604570359" sldId="273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A410D8DE-61AB-4F63-A634-CDA6BFEDA42B}" dt="2020-07-22T14:52:26.406" v="348" actId="164"/>
          <ac:spMkLst>
            <pc:docMk/>
            <pc:sldMk cId="1604570359" sldId="273"/>
            <ac:spMk id="4" creationId="{983F6E36-4C5A-40D5-BA1C-96EA007560F0}"/>
          </ac:spMkLst>
        </pc:spChg>
        <pc:grpChg chg="add mod">
          <ac:chgData name="Michael A Fudge Jr" userId="133895e8-240b-4811-850e-9cf94297d089" providerId="ADAL" clId="{A410D8DE-61AB-4F63-A634-CDA6BFEDA42B}" dt="2020-07-22T14:52:52.475" v="404" actId="962"/>
          <ac:grpSpMkLst>
            <pc:docMk/>
            <pc:sldMk cId="1604570359" sldId="273"/>
            <ac:grpSpMk id="5" creationId="{9E679565-DC45-4D1B-8D23-8A423FC70B45}"/>
          </ac:grpSpMkLst>
        </pc:grpChg>
        <pc:picChg chg="mod">
          <ac:chgData name="Michael A Fudge Jr" userId="133895e8-240b-4811-850e-9cf94297d089" providerId="ADAL" clId="{A410D8DE-61AB-4F63-A634-CDA6BFEDA42B}" dt="2020-07-22T14:52:26.406" v="348" actId="164"/>
          <ac:picMkLst>
            <pc:docMk/>
            <pc:sldMk cId="1604570359" sldId="273"/>
            <ac:picMk id="8" creationId="{107C1241-9548-4C22-9E00-237AA087A1EA}"/>
          </ac:picMkLst>
        </pc:picChg>
      </pc:sldChg>
      <pc:sldChg chg="addSp delSp modSp add mod modNotesTx">
        <pc:chgData name="Michael A Fudge Jr" userId="133895e8-240b-4811-850e-9cf94297d089" providerId="ADAL" clId="{A410D8DE-61AB-4F63-A634-CDA6BFEDA42B}" dt="2020-07-22T15:24:06.913" v="1282" actId="20577"/>
        <pc:sldMkLst>
          <pc:docMk/>
          <pc:sldMk cId="1384560633" sldId="274"/>
        </pc:sldMkLst>
        <pc:spChg chg="mod">
          <ac:chgData name="Michael A Fudge Jr" userId="133895e8-240b-4811-850e-9cf94297d089" providerId="ADAL" clId="{A410D8DE-61AB-4F63-A634-CDA6BFEDA42B}" dt="2020-07-22T14:59:38.946" v="441" actId="1076"/>
          <ac:spMkLst>
            <pc:docMk/>
            <pc:sldMk cId="1384560633" sldId="274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A410D8DE-61AB-4F63-A634-CDA6BFEDA42B}" dt="2020-07-22T14:58:26.190" v="409" actId="478"/>
          <ac:picMkLst>
            <pc:docMk/>
            <pc:sldMk cId="1384560633" sldId="274"/>
            <ac:picMk id="4" creationId="{E880AC7B-4498-40DE-81CA-D261EC2B9DBA}"/>
          </ac:picMkLst>
        </pc:picChg>
        <pc:picChg chg="del">
          <ac:chgData name="Michael A Fudge Jr" userId="133895e8-240b-4811-850e-9cf94297d089" providerId="ADAL" clId="{A410D8DE-61AB-4F63-A634-CDA6BFEDA42B}" dt="2020-07-22T14:58:48.828" v="410" actId="478"/>
          <ac:picMkLst>
            <pc:docMk/>
            <pc:sldMk cId="1384560633" sldId="274"/>
            <ac:picMk id="8" creationId="{107C1241-9548-4C22-9E00-237AA087A1EA}"/>
          </ac:picMkLst>
        </pc:picChg>
        <pc:picChg chg="add mod">
          <ac:chgData name="Michael A Fudge Jr" userId="133895e8-240b-4811-850e-9cf94297d089" providerId="ADAL" clId="{A410D8DE-61AB-4F63-A634-CDA6BFEDA42B}" dt="2020-07-22T15:01:58.329" v="630" actId="962"/>
          <ac:picMkLst>
            <pc:docMk/>
            <pc:sldMk cId="1384560633" sldId="274"/>
            <ac:picMk id="2050" creationId="{35DED53D-869F-4527-8B72-CBE5CC4FA7E2}"/>
          </ac:picMkLst>
        </pc:picChg>
      </pc:sldChg>
      <pc:sldChg chg="addSp modSp add mod modNotesTx">
        <pc:chgData name="Michael A Fudge Jr" userId="133895e8-240b-4811-850e-9cf94297d089" providerId="ADAL" clId="{A410D8DE-61AB-4F63-A634-CDA6BFEDA42B}" dt="2020-07-22T15:24:03.177" v="1275" actId="20577"/>
        <pc:sldMkLst>
          <pc:docMk/>
          <pc:sldMk cId="2012788627" sldId="275"/>
        </pc:sldMkLst>
        <pc:spChg chg="mod">
          <ac:chgData name="Michael A Fudge Jr" userId="133895e8-240b-4811-850e-9cf94297d089" providerId="ADAL" clId="{A410D8DE-61AB-4F63-A634-CDA6BFEDA42B}" dt="2020-07-22T15:03:32.791" v="736" actId="1076"/>
          <ac:spMkLst>
            <pc:docMk/>
            <pc:sldMk cId="2012788627" sldId="275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A410D8DE-61AB-4F63-A634-CDA6BFEDA42B}" dt="2020-07-22T15:03:40.619" v="737" actId="164"/>
          <ac:spMkLst>
            <pc:docMk/>
            <pc:sldMk cId="2012788627" sldId="275"/>
            <ac:spMk id="4" creationId="{188F4C58-5011-4F43-914C-8A91458000E7}"/>
          </ac:spMkLst>
        </pc:spChg>
        <pc:spChg chg="add mod">
          <ac:chgData name="Michael A Fudge Jr" userId="133895e8-240b-4811-850e-9cf94297d089" providerId="ADAL" clId="{A410D8DE-61AB-4F63-A634-CDA6BFEDA42B}" dt="2020-07-22T15:03:40.619" v="737" actId="164"/>
          <ac:spMkLst>
            <pc:docMk/>
            <pc:sldMk cId="2012788627" sldId="275"/>
            <ac:spMk id="5" creationId="{69D506A3-40C5-44F9-BB9C-9F483349C42B}"/>
          </ac:spMkLst>
        </pc:spChg>
        <pc:grpChg chg="add mod">
          <ac:chgData name="Michael A Fudge Jr" userId="133895e8-240b-4811-850e-9cf94297d089" providerId="ADAL" clId="{A410D8DE-61AB-4F63-A634-CDA6BFEDA42B}" dt="2020-07-22T15:03:40.619" v="737" actId="164"/>
          <ac:grpSpMkLst>
            <pc:docMk/>
            <pc:sldMk cId="2012788627" sldId="275"/>
            <ac:grpSpMk id="10" creationId="{F86AC29B-9C36-4160-992F-DFB1262966A5}"/>
          </ac:grpSpMkLst>
        </pc:grpChg>
        <pc:picChg chg="mod">
          <ac:chgData name="Michael A Fudge Jr" userId="133895e8-240b-4811-850e-9cf94297d089" providerId="ADAL" clId="{A410D8DE-61AB-4F63-A634-CDA6BFEDA42B}" dt="2020-07-22T15:03:40.619" v="737" actId="164"/>
          <ac:picMkLst>
            <pc:docMk/>
            <pc:sldMk cId="2012788627" sldId="275"/>
            <ac:picMk id="2050" creationId="{35DED53D-869F-4527-8B72-CBE5CC4FA7E2}"/>
          </ac:picMkLst>
        </pc:picChg>
        <pc:cxnChg chg="add mod">
          <ac:chgData name="Michael A Fudge Jr" userId="133895e8-240b-4811-850e-9cf94297d089" providerId="ADAL" clId="{A410D8DE-61AB-4F63-A634-CDA6BFEDA42B}" dt="2020-07-22T15:03:40.619" v="737" actId="164"/>
          <ac:cxnSpMkLst>
            <pc:docMk/>
            <pc:sldMk cId="2012788627" sldId="275"/>
            <ac:cxnSpMk id="8" creationId="{267BFDAF-7F2A-43C2-A350-405B5C93B455}"/>
          </ac:cxnSpMkLst>
        </pc:cxnChg>
      </pc:sldChg>
      <pc:sldChg chg="addSp delSp modSp add mod ord modNotesTx">
        <pc:chgData name="Michael A Fudge Jr" userId="133895e8-240b-4811-850e-9cf94297d089" providerId="ADAL" clId="{A410D8DE-61AB-4F63-A634-CDA6BFEDA42B}" dt="2020-07-22T15:23:57.697" v="1271" actId="20577"/>
        <pc:sldMkLst>
          <pc:docMk/>
          <pc:sldMk cId="3379465133" sldId="276"/>
        </pc:sldMkLst>
        <pc:spChg chg="mod">
          <ac:chgData name="Michael A Fudge Jr" userId="133895e8-240b-4811-850e-9cf94297d089" providerId="ADAL" clId="{A410D8DE-61AB-4F63-A634-CDA6BFEDA42B}" dt="2020-07-22T15:15:28.746" v="966" actId="14100"/>
          <ac:spMkLst>
            <pc:docMk/>
            <pc:sldMk cId="3379465133" sldId="276"/>
            <ac:spMk id="2" creationId="{A0EC69E1-79D5-4CCA-9AE3-8CCDB54E5D78}"/>
          </ac:spMkLst>
        </pc:spChg>
        <pc:spChg chg="del">
          <ac:chgData name="Michael A Fudge Jr" userId="133895e8-240b-4811-850e-9cf94297d089" providerId="ADAL" clId="{A410D8DE-61AB-4F63-A634-CDA6BFEDA42B}" dt="2020-07-22T15:15:46.662" v="967" actId="478"/>
          <ac:spMkLst>
            <pc:docMk/>
            <pc:sldMk cId="3379465133" sldId="276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A410D8DE-61AB-4F63-A634-CDA6BFEDA42B}" dt="2020-07-22T15:15:50.719" v="968"/>
          <ac:spMkLst>
            <pc:docMk/>
            <pc:sldMk cId="3379465133" sldId="276"/>
            <ac:spMk id="5" creationId="{9C858EED-A13D-4540-BF88-DA71B9328FEA}"/>
          </ac:spMkLst>
        </pc:spChg>
        <pc:spChg chg="add mod">
          <ac:chgData name="Michael A Fudge Jr" userId="133895e8-240b-4811-850e-9cf94297d089" providerId="ADAL" clId="{A410D8DE-61AB-4F63-A634-CDA6BFEDA42B}" dt="2020-07-22T15:21:35.300" v="1106" actId="20577"/>
          <ac:spMkLst>
            <pc:docMk/>
            <pc:sldMk cId="3379465133" sldId="276"/>
            <ac:spMk id="10" creationId="{EF030D12-8EEE-4AB8-97E6-67AB3421828A}"/>
          </ac:spMkLst>
        </pc:spChg>
        <pc:graphicFrameChg chg="add mod">
          <ac:chgData name="Michael A Fudge Jr" userId="133895e8-240b-4811-850e-9cf94297d089" providerId="ADAL" clId="{A410D8DE-61AB-4F63-A634-CDA6BFEDA42B}" dt="2020-07-22T15:20:43.577" v="1036" actId="14100"/>
          <ac:graphicFrameMkLst>
            <pc:docMk/>
            <pc:sldMk cId="3379465133" sldId="276"/>
            <ac:graphicFrameMk id="9" creationId="{3384BFBC-3AEC-449E-B09D-8A64F79AF17D}"/>
          </ac:graphicFrameMkLst>
        </pc:graphicFrameChg>
      </pc:sldChg>
      <pc:sldChg chg="modSp add mod modNotesTx">
        <pc:chgData name="Michael A Fudge Jr" userId="133895e8-240b-4811-850e-9cf94297d089" providerId="ADAL" clId="{A410D8DE-61AB-4F63-A634-CDA6BFEDA42B}" dt="2020-07-22T15:23:54.306" v="1267" actId="20577"/>
        <pc:sldMkLst>
          <pc:docMk/>
          <pc:sldMk cId="3495869291" sldId="277"/>
        </pc:sldMkLst>
        <pc:spChg chg="mod">
          <ac:chgData name="Michael A Fudge Jr" userId="133895e8-240b-4811-850e-9cf94297d089" providerId="ADAL" clId="{A410D8DE-61AB-4F63-A634-CDA6BFEDA42B}" dt="2020-07-22T15:22:03.652" v="1131" actId="20577"/>
          <ac:spMkLst>
            <pc:docMk/>
            <pc:sldMk cId="3495869291" sldId="277"/>
            <ac:spMk id="10" creationId="{EF030D12-8EEE-4AB8-97E6-67AB3421828A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2T15:23:50.487" v="1256" actId="20577"/>
        <pc:sldMkLst>
          <pc:docMk/>
          <pc:sldMk cId="2808759495" sldId="278"/>
        </pc:sldMkLst>
        <pc:spChg chg="mod">
          <ac:chgData name="Michael A Fudge Jr" userId="133895e8-240b-4811-850e-9cf94297d089" providerId="ADAL" clId="{A410D8DE-61AB-4F63-A634-CDA6BFEDA42B}" dt="2020-07-22T15:22:53.946" v="1193" actId="27636"/>
          <ac:spMkLst>
            <pc:docMk/>
            <pc:sldMk cId="2808759495" sldId="278"/>
            <ac:spMk id="10" creationId="{EF030D12-8EEE-4AB8-97E6-67AB3421828A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2T15:23:46.737" v="1252" actId="20577"/>
        <pc:sldMkLst>
          <pc:docMk/>
          <pc:sldMk cId="248263288" sldId="279"/>
        </pc:sldMkLst>
        <pc:spChg chg="mod">
          <ac:chgData name="Michael A Fudge Jr" userId="133895e8-240b-4811-850e-9cf94297d089" providerId="ADAL" clId="{A410D8DE-61AB-4F63-A634-CDA6BFEDA42B}" dt="2020-07-22T15:23:34.599" v="1229" actId="20577"/>
          <ac:spMkLst>
            <pc:docMk/>
            <pc:sldMk cId="248263288" sldId="279"/>
            <ac:spMk id="10" creationId="{EF030D12-8EEE-4AB8-97E6-67AB3421828A}"/>
          </ac:spMkLst>
        </pc:spChg>
      </pc:sldChg>
      <pc:sldChg chg="addSp delSp modSp add mod ord modNotesTx">
        <pc:chgData name="Michael A Fudge Jr" userId="133895e8-240b-4811-850e-9cf94297d089" providerId="ADAL" clId="{A410D8DE-61AB-4F63-A634-CDA6BFEDA42B}" dt="2020-07-22T15:40:57.488" v="1677" actId="6549"/>
        <pc:sldMkLst>
          <pc:docMk/>
          <pc:sldMk cId="833039888" sldId="280"/>
        </pc:sldMkLst>
        <pc:spChg chg="mod">
          <ac:chgData name="Michael A Fudge Jr" userId="133895e8-240b-4811-850e-9cf94297d089" providerId="ADAL" clId="{A410D8DE-61AB-4F63-A634-CDA6BFEDA42B}" dt="2020-07-22T15:40:57.488" v="1677" actId="6549"/>
          <ac:spMkLst>
            <pc:docMk/>
            <pc:sldMk cId="833039888" sldId="280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36:28.270" v="1444" actId="20577"/>
          <ac:spMkLst>
            <pc:docMk/>
            <pc:sldMk cId="833039888" sldId="280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A410D8DE-61AB-4F63-A634-CDA6BFEDA42B}" dt="2020-07-22T15:39:25.859" v="1641" actId="1076"/>
          <ac:spMkLst>
            <pc:docMk/>
            <pc:sldMk cId="833039888" sldId="280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38:49.981" v="1636" actId="1076"/>
          <ac:picMkLst>
            <pc:docMk/>
            <pc:sldMk cId="833039888" sldId="280"/>
            <ac:picMk id="8" creationId="{107C1241-9548-4C22-9E00-237AA087A1EA}"/>
          </ac:picMkLst>
        </pc:picChg>
      </pc:sldChg>
      <pc:sldChg chg="modSp add del mod">
        <pc:chgData name="Michael A Fudge Jr" userId="133895e8-240b-4811-850e-9cf94297d089" providerId="ADAL" clId="{A410D8DE-61AB-4F63-A634-CDA6BFEDA42B}" dt="2020-07-22T15:37:33.677" v="1542" actId="47"/>
        <pc:sldMkLst>
          <pc:docMk/>
          <pc:sldMk cId="2508108607" sldId="281"/>
        </pc:sldMkLst>
        <pc:spChg chg="mod">
          <ac:chgData name="Michael A Fudge Jr" userId="133895e8-240b-4811-850e-9cf94297d089" providerId="ADAL" clId="{A410D8DE-61AB-4F63-A634-CDA6BFEDA42B}" dt="2020-07-22T15:37:27.902" v="1540" actId="20577"/>
          <ac:spMkLst>
            <pc:docMk/>
            <pc:sldMk cId="2508108607" sldId="28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5:41:02.289" v="1678" actId="6549"/>
        <pc:sldMkLst>
          <pc:docMk/>
          <pc:sldMk cId="1006900477" sldId="282"/>
        </pc:sldMkLst>
        <pc:spChg chg="mod">
          <ac:chgData name="Michael A Fudge Jr" userId="133895e8-240b-4811-850e-9cf94297d089" providerId="ADAL" clId="{A410D8DE-61AB-4F63-A634-CDA6BFEDA42B}" dt="2020-07-22T15:41:02.289" v="1678" actId="6549"/>
          <ac:spMkLst>
            <pc:docMk/>
            <pc:sldMk cId="1006900477" sldId="282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37:59.087" v="1562" actId="20577"/>
          <ac:spMkLst>
            <pc:docMk/>
            <pc:sldMk cId="1006900477" sldId="282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39:30.460" v="1642" actId="1076"/>
          <ac:spMkLst>
            <pc:docMk/>
            <pc:sldMk cId="1006900477" sldId="282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39:04.847" v="1637" actId="1076"/>
          <ac:picMkLst>
            <pc:docMk/>
            <pc:sldMk cId="1006900477" sldId="282"/>
            <ac:picMk id="8" creationId="{107C1241-9548-4C22-9E00-237AA087A1EA}"/>
          </ac:picMkLst>
        </pc:picChg>
      </pc:sldChg>
      <pc:sldChg chg="modSp add mod modNotesTx">
        <pc:chgData name="Michael A Fudge Jr" userId="133895e8-240b-4811-850e-9cf94297d089" providerId="ADAL" clId="{A410D8DE-61AB-4F63-A634-CDA6BFEDA42B}" dt="2020-07-22T18:55:35.821" v="3337" actId="6549"/>
        <pc:sldMkLst>
          <pc:docMk/>
          <pc:sldMk cId="1356371527" sldId="283"/>
        </pc:sldMkLst>
        <pc:spChg chg="mod">
          <ac:chgData name="Michael A Fudge Jr" userId="133895e8-240b-4811-850e-9cf94297d089" providerId="ADAL" clId="{A410D8DE-61AB-4F63-A634-CDA6BFEDA42B}" dt="2020-07-22T18:55:35.821" v="3337" actId="6549"/>
          <ac:spMkLst>
            <pc:docMk/>
            <pc:sldMk cId="1356371527" sldId="283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41:14.254" v="1715" actId="20577"/>
          <ac:spMkLst>
            <pc:docMk/>
            <pc:sldMk cId="1356371527" sldId="283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41:38.456" v="1719" actId="14100"/>
          <ac:spMkLst>
            <pc:docMk/>
            <pc:sldMk cId="1356371527" sldId="283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41:48.877" v="1757" actId="962"/>
          <ac:picMkLst>
            <pc:docMk/>
            <pc:sldMk cId="1356371527" sldId="283"/>
            <ac:picMk id="8" creationId="{107C1241-9548-4C22-9E00-237AA087A1EA}"/>
          </ac:picMkLst>
        </pc:picChg>
      </pc:sldChg>
      <pc:sldChg chg="modSp add mod modNotesTx">
        <pc:chgData name="Michael A Fudge Jr" userId="133895e8-240b-4811-850e-9cf94297d089" providerId="ADAL" clId="{A410D8DE-61AB-4F63-A634-CDA6BFEDA42B}" dt="2020-07-22T18:55:39.998" v="3338" actId="6549"/>
        <pc:sldMkLst>
          <pc:docMk/>
          <pc:sldMk cId="2788243624" sldId="284"/>
        </pc:sldMkLst>
        <pc:spChg chg="mod">
          <ac:chgData name="Michael A Fudge Jr" userId="133895e8-240b-4811-850e-9cf94297d089" providerId="ADAL" clId="{A410D8DE-61AB-4F63-A634-CDA6BFEDA42B}" dt="2020-07-22T18:55:39.998" v="3338" actId="6549"/>
          <ac:spMkLst>
            <pc:docMk/>
            <pc:sldMk cId="2788243624" sldId="284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43:55.419" v="1924" actId="20577"/>
          <ac:spMkLst>
            <pc:docMk/>
            <pc:sldMk cId="2788243624" sldId="284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43:30.673" v="1852" actId="14100"/>
          <ac:spMkLst>
            <pc:docMk/>
            <pc:sldMk cId="2788243624" sldId="284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44:28.830" v="2006" actId="962"/>
          <ac:picMkLst>
            <pc:docMk/>
            <pc:sldMk cId="2788243624" sldId="284"/>
            <ac:picMk id="8" creationId="{107C1241-9548-4C22-9E00-237AA087A1EA}"/>
          </ac:picMkLst>
        </pc:picChg>
      </pc:sldChg>
      <pc:sldChg chg="addSp delSp modSp add mod ord modClrScheme delAnim modAnim delDesignElem chgLayout">
        <pc:chgData name="Michael A Fudge Jr" userId="133895e8-240b-4811-850e-9cf94297d089" providerId="ADAL" clId="{A410D8DE-61AB-4F63-A634-CDA6BFEDA42B}" dt="2020-07-22T16:38:37.877" v="2802"/>
        <pc:sldMkLst>
          <pc:docMk/>
          <pc:sldMk cId="1965951527" sldId="285"/>
        </pc:sldMkLst>
        <pc:spChg chg="mod ord">
          <ac:chgData name="Michael A Fudge Jr" userId="133895e8-240b-4811-850e-9cf94297d089" providerId="ADAL" clId="{A410D8DE-61AB-4F63-A634-CDA6BFEDA42B}" dt="2020-07-22T16:32:25.423" v="2788" actId="313"/>
          <ac:spMkLst>
            <pc:docMk/>
            <pc:sldMk cId="1965951527" sldId="285"/>
            <ac:spMk id="2" creationId="{5C84C77B-FF54-4813-94E1-23FF8F114C7E}"/>
          </ac:spMkLst>
        </pc:spChg>
        <pc:spChg chg="add del mod ord">
          <ac:chgData name="Michael A Fudge Jr" userId="133895e8-240b-4811-850e-9cf94297d089" providerId="ADAL" clId="{A410D8DE-61AB-4F63-A634-CDA6BFEDA42B}" dt="2020-07-22T15:53:28.601" v="2672" actId="700"/>
          <ac:spMkLst>
            <pc:docMk/>
            <pc:sldMk cId="1965951527" sldId="285"/>
            <ac:spMk id="3" creationId="{6058E40D-9244-45AA-BD71-A58F067C86A9}"/>
          </ac:spMkLst>
        </pc:spChg>
        <pc:spChg chg="add del mod ord">
          <ac:chgData name="Michael A Fudge Jr" userId="133895e8-240b-4811-850e-9cf94297d089" providerId="ADAL" clId="{A410D8DE-61AB-4F63-A634-CDA6BFEDA42B}" dt="2020-07-22T16:31:56.180" v="2738" actId="478"/>
          <ac:spMkLst>
            <pc:docMk/>
            <pc:sldMk cId="1965951527" sldId="285"/>
            <ac:spMk id="6" creationId="{6A829A0C-5764-43C6-9FA8-E589B69B1DF5}"/>
          </ac:spMkLst>
        </pc:spChg>
        <pc:spChg chg="add del mod">
          <ac:chgData name="Michael A Fudge Jr" userId="133895e8-240b-4811-850e-9cf94297d089" providerId="ADAL" clId="{A410D8DE-61AB-4F63-A634-CDA6BFEDA42B}" dt="2020-07-22T16:32:22.179" v="2787" actId="478"/>
          <ac:spMkLst>
            <pc:docMk/>
            <pc:sldMk cId="1965951527" sldId="285"/>
            <ac:spMk id="10" creationId="{5DB33C2F-9E18-429C-80A1-29698C2D8AE6}"/>
          </ac:spMkLst>
        </pc:spChg>
        <pc:spChg chg="add del">
          <ac:chgData name="Michael A Fudge Jr" userId="133895e8-240b-4811-850e-9cf94297d089" providerId="ADAL" clId="{A410D8DE-61AB-4F63-A634-CDA6BFEDA42B}" dt="2020-07-22T15:55:20.146" v="2688" actId="700"/>
          <ac:spMkLst>
            <pc:docMk/>
            <pc:sldMk cId="1965951527" sldId="285"/>
            <ac:spMk id="16" creationId="{B670DBD5-770C-4383-9F54-5B86E86BD5BB}"/>
          </ac:spMkLst>
        </pc:spChg>
        <pc:graphicFrameChg chg="del mod ord">
          <ac:chgData name="Michael A Fudge Jr" userId="133895e8-240b-4811-850e-9cf94297d089" providerId="ADAL" clId="{A410D8DE-61AB-4F63-A634-CDA6BFEDA42B}" dt="2020-07-22T15:53:33.076" v="2673" actId="478"/>
          <ac:graphicFrameMkLst>
            <pc:docMk/>
            <pc:sldMk cId="1965951527" sldId="285"/>
            <ac:graphicFrameMk id="5" creationId="{80A84436-1DB7-43A8-9C13-824A51B927D4}"/>
          </ac:graphicFrameMkLst>
        </pc:graphicFrameChg>
        <pc:graphicFrameChg chg="add del mod">
          <ac:chgData name="Michael A Fudge Jr" userId="133895e8-240b-4811-850e-9cf94297d089" providerId="ADAL" clId="{A410D8DE-61AB-4F63-A634-CDA6BFEDA42B}" dt="2020-07-22T16:27:11.308" v="2734" actId="478"/>
          <ac:graphicFrameMkLst>
            <pc:docMk/>
            <pc:sldMk cId="1965951527" sldId="285"/>
            <ac:graphicFrameMk id="8" creationId="{6555CFA8-FDAE-4B7B-86A1-53734E31A648}"/>
          </ac:graphicFrameMkLst>
        </pc:graphicFrameChg>
        <pc:picChg chg="add mod">
          <ac:chgData name="Michael A Fudge Jr" userId="133895e8-240b-4811-850e-9cf94297d089" providerId="ADAL" clId="{A410D8DE-61AB-4F63-A634-CDA6BFEDA42B}" dt="2020-07-22T16:32:57.274" v="2791" actId="14100"/>
          <ac:picMkLst>
            <pc:docMk/>
            <pc:sldMk cId="1965951527" sldId="285"/>
            <ac:picMk id="7" creationId="{F14D5769-5E0C-4B66-8930-A7F95D5E6017}"/>
          </ac:picMkLst>
        </pc:picChg>
        <pc:picChg chg="add mod">
          <ac:chgData name="Michael A Fudge Jr" userId="133895e8-240b-4811-850e-9cf94297d089" providerId="ADAL" clId="{A410D8DE-61AB-4F63-A634-CDA6BFEDA42B}" dt="2020-07-22T16:38:37.877" v="2802"/>
          <ac:picMkLst>
            <pc:docMk/>
            <pc:sldMk cId="1965951527" sldId="285"/>
            <ac:picMk id="5122" creationId="{AB5E796B-FAB6-435B-94D0-AD1676E6808B}"/>
          </ac:picMkLst>
        </pc:picChg>
      </pc:sldChg>
      <pc:sldChg chg="new del">
        <pc:chgData name="Michael A Fudge Jr" userId="133895e8-240b-4811-850e-9cf94297d089" providerId="ADAL" clId="{A410D8DE-61AB-4F63-A634-CDA6BFEDA42B}" dt="2020-07-22T15:55:01.865" v="2683" actId="680"/>
        <pc:sldMkLst>
          <pc:docMk/>
          <pc:sldMk cId="564337394" sldId="286"/>
        </pc:sldMkLst>
      </pc:sldChg>
      <pc:sldChg chg="addSp delSp modSp new mod modAnim">
        <pc:chgData name="Michael A Fudge Jr" userId="133895e8-240b-4811-850e-9cf94297d089" providerId="ADAL" clId="{A410D8DE-61AB-4F63-A634-CDA6BFEDA42B}" dt="2020-07-22T18:27:38.014" v="2866"/>
        <pc:sldMkLst>
          <pc:docMk/>
          <pc:sldMk cId="3175514340" sldId="286"/>
        </pc:sldMkLst>
        <pc:spChg chg="mod">
          <ac:chgData name="Michael A Fudge Jr" userId="133895e8-240b-4811-850e-9cf94297d089" providerId="ADAL" clId="{A410D8DE-61AB-4F63-A634-CDA6BFEDA42B}" dt="2020-07-22T18:25:43.254" v="2860" actId="20577"/>
          <ac:spMkLst>
            <pc:docMk/>
            <pc:sldMk cId="3175514340" sldId="286"/>
            <ac:spMk id="2" creationId="{01B8D415-37C7-4219-8B37-1FB68358232D}"/>
          </ac:spMkLst>
        </pc:spChg>
        <pc:spChg chg="del">
          <ac:chgData name="Michael A Fudge Jr" userId="133895e8-240b-4811-850e-9cf94297d089" providerId="ADAL" clId="{A410D8DE-61AB-4F63-A634-CDA6BFEDA42B}" dt="2020-07-22T18:26:00.669" v="2861" actId="478"/>
          <ac:spMkLst>
            <pc:docMk/>
            <pc:sldMk cId="3175514340" sldId="286"/>
            <ac:spMk id="3" creationId="{3330D218-82BA-462B-9CA6-0953F32C8F69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5" creationId="{FF4BCA24-B86C-473A-89D0-418551C7585F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6" creationId="{D03451FE-87B1-4717-B595-C675B300DF12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7" creationId="{9F0B25B4-9373-4B23-AFCC-7DCE35AC665F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8" creationId="{197C773F-2938-4784-AE6A-6F0D05105080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0" creationId="{34CA8956-34C1-453C-A9EA-804041F50712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1" creationId="{33EA983E-1D83-458E-B21C-F96CCD721BDA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2" creationId="{A2AF3FE1-F36E-4B26-A0FE-A188CA195FFA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3" creationId="{E91E113E-9BB4-4560-B187-0E2456C01667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4" creationId="{21F21746-744A-43D2-A354-1DCF03E44FB4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5" creationId="{54300026-FDE7-4148-9201-35AC4EFB1D61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7" creationId="{5E4579AF-97A0-43DE-87D5-0AD89BCBA7C8}"/>
          </ac:spMkLst>
        </pc:spChg>
        <pc:spChg chg="add mod">
          <ac:chgData name="Michael A Fudge Jr" userId="133895e8-240b-4811-850e-9cf94297d089" providerId="ADAL" clId="{A410D8DE-61AB-4F63-A634-CDA6BFEDA42B}" dt="2020-07-22T18:26:30.839" v="2863" actId="1076"/>
          <ac:spMkLst>
            <pc:docMk/>
            <pc:sldMk cId="3175514340" sldId="286"/>
            <ac:spMk id="23" creationId="{69469759-62B6-4E04-8D9C-F7DFDB54DD6A}"/>
          </ac:spMkLst>
        </pc:spChg>
        <pc:grpChg chg="add mod">
          <ac:chgData name="Michael A Fudge Jr" userId="133895e8-240b-4811-850e-9cf94297d089" providerId="ADAL" clId="{A410D8DE-61AB-4F63-A634-CDA6BFEDA42B}" dt="2020-07-22T18:26:45.318" v="2864" actId="207"/>
          <ac:grpSpMkLst>
            <pc:docMk/>
            <pc:sldMk cId="3175514340" sldId="286"/>
            <ac:grpSpMk id="4" creationId="{2C2855BA-6DE6-4ECA-975C-5D1BA851DCFE}"/>
          </ac:grpSpMkLst>
        </pc:grpChg>
        <pc:grpChg chg="add mod">
          <ac:chgData name="Michael A Fudge Jr" userId="133895e8-240b-4811-850e-9cf94297d089" providerId="ADAL" clId="{A410D8DE-61AB-4F63-A634-CDA6BFEDA42B}" dt="2020-07-22T18:26:30.839" v="2863" actId="1076"/>
          <ac:grpSpMkLst>
            <pc:docMk/>
            <pc:sldMk cId="3175514340" sldId="286"/>
            <ac:grpSpMk id="9" creationId="{FE3A4425-D67B-48F9-A5BA-D2689BD164D5}"/>
          </ac:grpSpMkLst>
        </pc:grpChg>
        <pc:grpChg chg="add mod">
          <ac:chgData name="Michael A Fudge Jr" userId="133895e8-240b-4811-850e-9cf94297d089" providerId="ADAL" clId="{A410D8DE-61AB-4F63-A634-CDA6BFEDA42B}" dt="2020-07-22T18:26:30.839" v="2863" actId="1076"/>
          <ac:grpSpMkLst>
            <pc:docMk/>
            <pc:sldMk cId="3175514340" sldId="286"/>
            <ac:grpSpMk id="16" creationId="{DAC6F6D4-F43C-4923-872E-737D8FF14217}"/>
          </ac:grpSpMkLst>
        </pc:grp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18" creationId="{EBD717A2-59C8-433D-90B8-B97D3A55F79E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19" creationId="{FC946FD0-B0CA-4297-8157-5947552ABD13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0" creationId="{641A3351-11F8-46E8-8F18-F4240B2CB6D4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1" creationId="{0E36D869-FCA0-4696-8309-E49E34CDB7DB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2" creationId="{A7641D5E-1BD7-447D-8F8F-574C8836ABD7}"/>
          </ac:cxnSpMkLst>
        </pc:cxnChg>
      </pc:sldChg>
      <pc:sldChg chg="addSp delSp modSp new mod ord setBg modAnim setClrOvrMap">
        <pc:chgData name="Michael A Fudge Jr" userId="133895e8-240b-4811-850e-9cf94297d089" providerId="ADAL" clId="{A410D8DE-61AB-4F63-A634-CDA6BFEDA42B}" dt="2020-07-23T15:49:06.167" v="4939" actId="20578"/>
        <pc:sldMkLst>
          <pc:docMk/>
          <pc:sldMk cId="3160340753" sldId="287"/>
        </pc:sldMkLst>
        <pc:spChg chg="mod">
          <ac:chgData name="Michael A Fudge Jr" userId="133895e8-240b-4811-850e-9cf94297d089" providerId="ADAL" clId="{A410D8DE-61AB-4F63-A634-CDA6BFEDA42B}" dt="2020-07-23T15:48:38.375" v="4936" actId="20577"/>
          <ac:spMkLst>
            <pc:docMk/>
            <pc:sldMk cId="3160340753" sldId="287"/>
            <ac:spMk id="2" creationId="{85954A83-1BFB-42E8-ABE1-F6284F291E27}"/>
          </ac:spMkLst>
        </pc:spChg>
        <pc:spChg chg="add del">
          <ac:chgData name="Michael A Fudge Jr" userId="133895e8-240b-4811-850e-9cf94297d089" providerId="ADAL" clId="{A410D8DE-61AB-4F63-A634-CDA6BFEDA42B}" dt="2020-07-22T18:29:43.714" v="2898" actId="931"/>
          <ac:spMkLst>
            <pc:docMk/>
            <pc:sldMk cId="3160340753" sldId="287"/>
            <ac:spMk id="3" creationId="{B01A9C6C-FD19-4DA4-81D0-633E5B57529F}"/>
          </ac:spMkLst>
        </pc:spChg>
        <pc:spChg chg="add mod">
          <ac:chgData name="Michael A Fudge Jr" userId="133895e8-240b-4811-850e-9cf94297d089" providerId="ADAL" clId="{A410D8DE-61AB-4F63-A634-CDA6BFEDA42B}" dt="2020-07-22T18:32:13.119" v="2970" actId="20577"/>
          <ac:spMkLst>
            <pc:docMk/>
            <pc:sldMk cId="3160340753" sldId="287"/>
            <ac:spMk id="8" creationId="{F35ACFD4-2C6C-4739-A7D7-39D2F8CC4DA6}"/>
          </ac:spMkLst>
        </pc:spChg>
        <pc:spChg chg="add">
          <ac:chgData name="Michael A Fudge Jr" userId="133895e8-240b-4811-850e-9cf94297d089" providerId="ADAL" clId="{A410D8DE-61AB-4F63-A634-CDA6BFEDA42B}" dt="2020-07-22T18:30:10.247" v="2901" actId="26606"/>
          <ac:spMkLst>
            <pc:docMk/>
            <pc:sldMk cId="3160340753" sldId="287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1" creationId="{02A071AB-D25A-44AC-AD90-177E7C6889ED}"/>
          </ac:spMkLst>
        </pc:spChg>
        <pc:spChg chg="add">
          <ac:chgData name="Michael A Fudge Jr" userId="133895e8-240b-4811-850e-9cf94297d089" providerId="ADAL" clId="{A410D8DE-61AB-4F63-A634-CDA6BFEDA42B}" dt="2020-07-22T18:30:10.247" v="2901" actId="26606"/>
          <ac:spMkLst>
            <pc:docMk/>
            <pc:sldMk cId="3160340753" sldId="287"/>
            <ac:spMk id="12" creationId="{3E443FD7-A66B-4AA0-872D-B088B9BC5F1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4" creationId="{56C20283-73E0-40EC-8AD8-057F581F64C2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6" creationId="{3FCC729B-E528-40C3-82D3-BA4375575E8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8" creationId="{58F1FB8D-1842-4A04-998D-6CF047AB2790}"/>
          </ac:spMkLst>
        </pc:spChg>
        <pc:picChg chg="add del mod">
          <ac:chgData name="Michael A Fudge Jr" userId="133895e8-240b-4811-850e-9cf94297d089" providerId="ADAL" clId="{A410D8DE-61AB-4F63-A634-CDA6BFEDA42B}" dt="2020-07-22T18:29:31.478" v="2897" actId="931"/>
          <ac:picMkLst>
            <pc:docMk/>
            <pc:sldMk cId="3160340753" sldId="287"/>
            <ac:picMk id="5" creationId="{0C8C429D-0416-4237-9479-A4ED7938DCBC}"/>
          </ac:picMkLst>
        </pc:picChg>
        <pc:picChg chg="add mod">
          <ac:chgData name="Michael A Fudge Jr" userId="133895e8-240b-4811-850e-9cf94297d089" providerId="ADAL" clId="{A410D8DE-61AB-4F63-A634-CDA6BFEDA42B}" dt="2020-07-22T18:30:19.239" v="2902" actId="207"/>
          <ac:picMkLst>
            <pc:docMk/>
            <pc:sldMk cId="3160340753" sldId="287"/>
            <ac:picMk id="7" creationId="{45E1EC8C-DB9A-45FB-A2ED-2824D9FDDB49}"/>
          </ac:picMkLst>
        </pc:picChg>
      </pc:sldChg>
      <pc:sldChg chg="addSp delSp modSp new mod setBg modAnim">
        <pc:chgData name="Michael A Fudge Jr" userId="133895e8-240b-4811-850e-9cf94297d089" providerId="ADAL" clId="{A410D8DE-61AB-4F63-A634-CDA6BFEDA42B}" dt="2020-07-22T18:54:14.822" v="3316"/>
        <pc:sldMkLst>
          <pc:docMk/>
          <pc:sldMk cId="1537370944" sldId="288"/>
        </pc:sldMkLst>
        <pc:spChg chg="mo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2" creationId="{31D74D73-1326-449B-9185-0F7CB568B24A}"/>
          </ac:spMkLst>
        </pc:spChg>
        <pc:spChg chg="del mo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3" creationId="{3ED90B57-3C38-48D4-9E77-5C0ECFDE3C84}"/>
          </ac:spMkLst>
        </pc:spChg>
        <pc:spChg chg="ad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9" creationId="{3A5B4632-C963-4296-86F0-79AA9EA5AE98}"/>
          </ac:spMkLst>
        </pc:spChg>
        <pc:graphicFrameChg chg="add mod">
          <ac:chgData name="Michael A Fudge Jr" userId="133895e8-240b-4811-850e-9cf94297d089" providerId="ADAL" clId="{A410D8DE-61AB-4F63-A634-CDA6BFEDA42B}" dt="2020-07-22T18:54:01.185" v="3314" actId="20577"/>
          <ac:graphicFrameMkLst>
            <pc:docMk/>
            <pc:sldMk cId="1537370944" sldId="288"/>
            <ac:graphicFrameMk id="5" creationId="{B02B524B-E25E-45D2-AC93-68247ADD0FED}"/>
          </ac:graphicFrameMkLst>
        </pc:graphicFrameChg>
      </pc:sldChg>
      <pc:sldChg chg="addSp modSp new mod setBg modAnim">
        <pc:chgData name="Michael A Fudge Jr" userId="133895e8-240b-4811-850e-9cf94297d089" providerId="ADAL" clId="{A410D8DE-61AB-4F63-A634-CDA6BFEDA42B}" dt="2020-07-22T19:06:57.726" v="3823"/>
        <pc:sldMkLst>
          <pc:docMk/>
          <pc:sldMk cId="2564670347" sldId="289"/>
        </pc:sldMkLst>
        <pc:spChg chg="mo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2" creationId="{10A1AC89-0DAA-4485-BE9D-8DBA3E3DF5CC}"/>
          </ac:spMkLst>
        </pc:spChg>
        <pc:spChg chg="mod">
          <ac:chgData name="Michael A Fudge Jr" userId="133895e8-240b-4811-850e-9cf94297d089" providerId="ADAL" clId="{A410D8DE-61AB-4F63-A634-CDA6BFEDA42B}" dt="2020-07-22T19:06:52.780" v="3822" actId="404"/>
          <ac:spMkLst>
            <pc:docMk/>
            <pc:sldMk cId="2564670347" sldId="289"/>
            <ac:spMk id="3" creationId="{17679489-F7FB-41A8-820E-4B69DBE6B5EA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8" creationId="{1E234CF4-802C-4AA1-B540-36C3B838C462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0" creationId="{A5271697-90F1-4A23-8EF2-0179F2EAFACB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2" creationId="{D9F5512A-48E1-4C07-B75E-3CCC517B6804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A410D8DE-61AB-4F63-A634-CDA6BFEDA42B}" dt="2020-07-22T19:06:15.052" v="3819" actId="26606"/>
          <ac:grpSpMkLst>
            <pc:docMk/>
            <pc:sldMk cId="2564670347" sldId="289"/>
            <ac:grpSpMk id="16" creationId="{B0CED441-B73B-4907-9AF2-614CEAC6A182}"/>
          </ac:grpSpMkLst>
        </pc:grpChg>
      </pc:sldChg>
      <pc:sldChg chg="addSp delSp modSp add mod ord delDesignElem chgLayout">
        <pc:chgData name="Michael A Fudge Jr" userId="133895e8-240b-4811-850e-9cf94297d089" providerId="ADAL" clId="{A410D8DE-61AB-4F63-A634-CDA6BFEDA42B}" dt="2020-07-22T19:00:10.425" v="3417" actId="20577"/>
        <pc:sldMkLst>
          <pc:docMk/>
          <pc:sldMk cId="300015732" sldId="290"/>
        </pc:sldMkLst>
        <pc:spChg chg="mod ord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2" creationId="{A0EC69E1-79D5-4CCA-9AE3-8CCDB54E5D78}"/>
          </ac:spMkLst>
        </pc:spChg>
        <pc:spChg chg="mod ord">
          <ac:chgData name="Michael A Fudge Jr" userId="133895e8-240b-4811-850e-9cf94297d089" providerId="ADAL" clId="{A410D8DE-61AB-4F63-A634-CDA6BFEDA42B}" dt="2020-07-22T19:00:10.425" v="3417" actId="20577"/>
          <ac:spMkLst>
            <pc:docMk/>
            <pc:sldMk cId="300015732" sldId="290"/>
            <ac:spMk id="3" creationId="{23BFC44E-10DC-44C2-99E8-3D541093BB67}"/>
          </ac:spMkLst>
        </pc:spChg>
        <pc:spChg chg="del">
          <ac:chgData name="Michael A Fudge Jr" userId="133895e8-240b-4811-850e-9cf94297d089" providerId="ADAL" clId="{A410D8DE-61AB-4F63-A634-CDA6BFEDA42B}" dt="2020-07-22T18:58:59.513" v="3342" actId="478"/>
          <ac:spMkLst>
            <pc:docMk/>
            <pc:sldMk cId="300015732" sldId="290"/>
            <ac:spMk id="4" creationId="{42436A58-05AD-4BAC-A093-54DA82A89C60}"/>
          </ac:spMkLst>
        </pc:spChg>
        <pc:spChg chg="add del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17" creationId="{59A309A7-1751-4ABE-A3C1-EEC40366AD89}"/>
          </ac:spMkLst>
        </pc:spChg>
        <pc:spChg chg="add del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19" creationId="{967D8EB6-EAE1-4F9C-B398-83321E287204}"/>
          </ac:spMkLst>
        </pc:spChg>
        <pc:picChg chg="del">
          <ac:chgData name="Michael A Fudge Jr" userId="133895e8-240b-4811-850e-9cf94297d089" providerId="ADAL" clId="{A410D8DE-61AB-4F63-A634-CDA6BFEDA42B}" dt="2020-07-22T18:58:47" v="3339" actId="478"/>
          <ac:picMkLst>
            <pc:docMk/>
            <pc:sldMk cId="300015732" sldId="290"/>
            <ac:picMk id="8" creationId="{107C1241-9548-4C22-9E00-237AA087A1EA}"/>
          </ac:picMkLst>
        </pc:picChg>
      </pc:sldChg>
      <pc:sldChg chg="modSp add mod">
        <pc:chgData name="Michael A Fudge Jr" userId="133895e8-240b-4811-850e-9cf94297d089" providerId="ADAL" clId="{A410D8DE-61AB-4F63-A634-CDA6BFEDA42B}" dt="2020-07-22T19:00:16.902" v="3419" actId="20577"/>
        <pc:sldMkLst>
          <pc:docMk/>
          <pc:sldMk cId="510393725" sldId="291"/>
        </pc:sldMkLst>
        <pc:spChg chg="mod">
          <ac:chgData name="Michael A Fudge Jr" userId="133895e8-240b-4811-850e-9cf94297d089" providerId="ADAL" clId="{A410D8DE-61AB-4F63-A634-CDA6BFEDA42B}" dt="2020-07-22T19:00:16.902" v="3419" actId="20577"/>
          <ac:spMkLst>
            <pc:docMk/>
            <pc:sldMk cId="510393725" sldId="29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9:00:37.930" v="3431" actId="20577"/>
        <pc:sldMkLst>
          <pc:docMk/>
          <pc:sldMk cId="1969958804" sldId="292"/>
        </pc:sldMkLst>
        <pc:spChg chg="mod">
          <ac:chgData name="Michael A Fudge Jr" userId="133895e8-240b-4811-850e-9cf94297d089" providerId="ADAL" clId="{A410D8DE-61AB-4F63-A634-CDA6BFEDA42B}" dt="2020-07-22T19:00:37.930" v="3431" actId="20577"/>
          <ac:spMkLst>
            <pc:docMk/>
            <pc:sldMk cId="1969958804" sldId="292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9:01:03.660" v="3443" actId="20577"/>
        <pc:sldMkLst>
          <pc:docMk/>
          <pc:sldMk cId="1587255866" sldId="293"/>
        </pc:sldMkLst>
        <pc:spChg chg="mod">
          <ac:chgData name="Michael A Fudge Jr" userId="133895e8-240b-4811-850e-9cf94297d089" providerId="ADAL" clId="{A410D8DE-61AB-4F63-A634-CDA6BFEDA42B}" dt="2020-07-22T19:01:03.660" v="3443" actId="20577"/>
          <ac:spMkLst>
            <pc:docMk/>
            <pc:sldMk cId="1587255866" sldId="293"/>
            <ac:spMk id="3" creationId="{23BFC44E-10DC-44C2-99E8-3D541093BB67}"/>
          </ac:spMkLst>
        </pc:spChg>
      </pc:sldChg>
      <pc:sldChg chg="add del">
        <pc:chgData name="Michael A Fudge Jr" userId="133895e8-240b-4811-850e-9cf94297d089" providerId="ADAL" clId="{A410D8DE-61AB-4F63-A634-CDA6BFEDA42B}" dt="2020-07-22T19:00:44.858" v="3433" actId="22"/>
        <pc:sldMkLst>
          <pc:docMk/>
          <pc:sldMk cId="3308397740" sldId="293"/>
        </pc:sldMkLst>
      </pc:sldChg>
      <pc:sldChg chg="addSp delSp modSp new mod modAnim">
        <pc:chgData name="Michael A Fudge Jr" userId="133895e8-240b-4811-850e-9cf94297d089" providerId="ADAL" clId="{A410D8DE-61AB-4F63-A634-CDA6BFEDA42B}" dt="2020-07-22T19:11:36.433" v="3997"/>
        <pc:sldMkLst>
          <pc:docMk/>
          <pc:sldMk cId="403060402" sldId="294"/>
        </pc:sldMkLst>
        <pc:spChg chg="mod">
          <ac:chgData name="Michael A Fudge Jr" userId="133895e8-240b-4811-850e-9cf94297d089" providerId="ADAL" clId="{A410D8DE-61AB-4F63-A634-CDA6BFEDA42B}" dt="2020-07-22T19:08:03.933" v="3854" actId="20577"/>
          <ac:spMkLst>
            <pc:docMk/>
            <pc:sldMk cId="403060402" sldId="294"/>
            <ac:spMk id="2" creationId="{CCD87FDF-53A0-4DD7-9353-C72748CC4229}"/>
          </ac:spMkLst>
        </pc:spChg>
        <pc:spChg chg="del">
          <ac:chgData name="Michael A Fudge Jr" userId="133895e8-240b-4811-850e-9cf94297d089" providerId="ADAL" clId="{A410D8DE-61AB-4F63-A634-CDA6BFEDA42B}" dt="2020-07-22T19:07:33.278" v="3825"/>
          <ac:spMkLst>
            <pc:docMk/>
            <pc:sldMk cId="403060402" sldId="294"/>
            <ac:spMk id="3" creationId="{8F6C4B01-3119-4C07-875C-B715354C003C}"/>
          </ac:spMkLst>
        </pc:spChg>
        <pc:spChg chg="add mod">
          <ac:chgData name="Michael A Fudge Jr" userId="133895e8-240b-4811-850e-9cf94297d089" providerId="ADAL" clId="{A410D8DE-61AB-4F63-A634-CDA6BFEDA42B}" dt="2020-07-22T19:11:32.936" v="3996" actId="164"/>
          <ac:spMkLst>
            <pc:docMk/>
            <pc:sldMk cId="403060402" sldId="294"/>
            <ac:spMk id="5" creationId="{430A9E89-D7AC-4294-A080-4B25552AE9EB}"/>
          </ac:spMkLst>
        </pc:spChg>
        <pc:spChg chg="add mod">
          <ac:chgData name="Michael A Fudge Jr" userId="133895e8-240b-4811-850e-9cf94297d089" providerId="ADAL" clId="{A410D8DE-61AB-4F63-A634-CDA6BFEDA42B}" dt="2020-07-22T19:11:32.936" v="3996" actId="164"/>
          <ac:spMkLst>
            <pc:docMk/>
            <pc:sldMk cId="403060402" sldId="294"/>
            <ac:spMk id="6" creationId="{73F01F75-1A7D-4AB8-A1A4-6467B04C3C82}"/>
          </ac:spMkLst>
        </pc:spChg>
        <pc:grpChg chg="add mod">
          <ac:chgData name="Michael A Fudge Jr" userId="133895e8-240b-4811-850e-9cf94297d089" providerId="ADAL" clId="{A410D8DE-61AB-4F63-A634-CDA6BFEDA42B}" dt="2020-07-22T19:11:32.936" v="3996" actId="164"/>
          <ac:grpSpMkLst>
            <pc:docMk/>
            <pc:sldMk cId="403060402" sldId="294"/>
            <ac:grpSpMk id="7" creationId="{F6C67486-EB27-4444-8711-3EB412380DE4}"/>
          </ac:grpSpMkLst>
        </pc:grpChg>
        <pc:graphicFrameChg chg="add mod modGraphic">
          <ac:chgData name="Michael A Fudge Jr" userId="133895e8-240b-4811-850e-9cf94297d089" providerId="ADAL" clId="{A410D8DE-61AB-4F63-A634-CDA6BFEDA42B}" dt="2020-07-22T19:10:09.310" v="3971" actId="1076"/>
          <ac:graphicFrameMkLst>
            <pc:docMk/>
            <pc:sldMk cId="403060402" sldId="294"/>
            <ac:graphicFrameMk id="4" creationId="{7FDA7D61-BC12-4878-93F1-F4F36F914B99}"/>
          </ac:graphicFrameMkLst>
        </pc:graphicFrameChg>
      </pc:sldChg>
      <pc:sldChg chg="new del">
        <pc:chgData name="Michael A Fudge Jr" userId="133895e8-240b-4811-850e-9cf94297d089" providerId="ADAL" clId="{A410D8DE-61AB-4F63-A634-CDA6BFEDA42B}" dt="2020-07-22T19:01:18.481" v="3445" actId="47"/>
        <pc:sldMkLst>
          <pc:docMk/>
          <pc:sldMk cId="2647726406" sldId="294"/>
        </pc:sldMkLst>
      </pc:sldChg>
      <pc:sldChg chg="modSp new del mod">
        <pc:chgData name="Michael A Fudge Jr" userId="133895e8-240b-4811-850e-9cf94297d089" providerId="ADAL" clId="{A410D8DE-61AB-4F63-A634-CDA6BFEDA42B}" dt="2020-07-23T15:47:16.281" v="4919" actId="47"/>
        <pc:sldMkLst>
          <pc:docMk/>
          <pc:sldMk cId="2394723307" sldId="295"/>
        </pc:sldMkLst>
        <pc:spChg chg="mod">
          <ac:chgData name="Michael A Fudge Jr" userId="133895e8-240b-4811-850e-9cf94297d089" providerId="ADAL" clId="{A410D8DE-61AB-4F63-A634-CDA6BFEDA42B}" dt="2020-07-22T19:09:22.011" v="3902" actId="20577"/>
          <ac:spMkLst>
            <pc:docMk/>
            <pc:sldMk cId="2394723307" sldId="295"/>
            <ac:spMk id="2" creationId="{CD7CED1C-00C0-4A17-8D7B-5406E4F9F893}"/>
          </ac:spMkLst>
        </pc:spChg>
      </pc:sldChg>
      <pc:sldChg chg="addSp delSp modSp new mod modAnim">
        <pc:chgData name="Michael A Fudge Jr" userId="133895e8-240b-4811-850e-9cf94297d089" providerId="ADAL" clId="{A410D8DE-61AB-4F63-A634-CDA6BFEDA42B}" dt="2020-07-23T16:09:40.048" v="5235"/>
        <pc:sldMkLst>
          <pc:docMk/>
          <pc:sldMk cId="17751269" sldId="296"/>
        </pc:sldMkLst>
        <pc:spChg chg="mod">
          <ac:chgData name="Michael A Fudge Jr" userId="133895e8-240b-4811-850e-9cf94297d089" providerId="ADAL" clId="{A410D8DE-61AB-4F63-A634-CDA6BFEDA42B}" dt="2020-07-22T19:09:46.306" v="3933" actId="20577"/>
          <ac:spMkLst>
            <pc:docMk/>
            <pc:sldMk cId="17751269" sldId="296"/>
            <ac:spMk id="2" creationId="{6BD81B8A-330C-4B16-B9DB-CE4C1305F2B0}"/>
          </ac:spMkLst>
        </pc:spChg>
        <pc:spChg chg="del">
          <ac:chgData name="Michael A Fudge Jr" userId="133895e8-240b-4811-850e-9cf94297d089" providerId="ADAL" clId="{A410D8DE-61AB-4F63-A634-CDA6BFEDA42B}" dt="2020-07-23T16:05:32.738" v="5202" actId="478"/>
          <ac:spMkLst>
            <pc:docMk/>
            <pc:sldMk cId="17751269" sldId="296"/>
            <ac:spMk id="3" creationId="{3042C0A8-DF47-4634-89D4-617ADB1C910D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4" creationId="{8DEDC7EE-3503-427C-A6A3-6617670FBED0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5" creationId="{6221240E-C348-44CD-AB25-EFE9F68A7482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6" creationId="{908CAF9B-8817-46C5-ABA0-6B49D903291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7" creationId="{C0D94F69-2B3C-41E2-AD95-CCBA9A856A54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8" creationId="{258E70C5-FB0E-456B-BEFC-C5026033D155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9" creationId="{80E677F4-EDC6-4D22-B822-EB934095065D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0" creationId="{73215A35-6596-4627-95F6-BEA577F96BE1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1" creationId="{AFA187E2-0F30-4852-A830-1411AEE504D0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2" creationId="{E827B49A-0F90-4C9C-8058-3F44A9B1774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3" creationId="{9759C2DA-9742-43B7-9616-86CC2AE28C29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4" creationId="{A89918B1-ADA0-4D92-98F3-15B64622565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5" creationId="{D52EC5A1-03E0-41E3-B366-DF398D4A9A44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6" creationId="{BB92C05C-33D9-415A-B47D-FA69CEF3EFC8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7" creationId="{3753C6EF-9922-441C-9A81-79EC96120007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8" creationId="{67C6C6D5-E323-4E75-A99C-D44BEFF1583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9" creationId="{B9C04B16-CE79-4718-A5EF-BD70714BD71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0" creationId="{06DEE547-C30B-4ADA-9E0C-548B2D45409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1" creationId="{6D2BA1AC-DE3D-4155-8393-53E0E6E6904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2" creationId="{9D4D15F6-7004-4D90-B40B-078CCCD2BF4A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3" creationId="{DE38519D-4E7F-4BAB-8B69-15A1B15AC98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24" creationId="{9ED5392E-AE7D-4767-B184-70729B4C7FD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25" creationId="{63F86FE9-7F2A-42C4-A28A-C20F3D21C820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26" creationId="{311FFFF6-1650-4A11-90CA-8D64F3975D89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27" creationId="{FFB3B693-099D-474E-AD5B-3F1D71440CA8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28" creationId="{CA390553-6208-4A81-B1DE-402100A2EB6C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29" creationId="{E0D3309D-797B-4285-B7DB-D391DA176418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0" creationId="{E66F3876-1ADB-4D60-8CE9-C68640D7318F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1" creationId="{9D58F770-79E1-4C75-A10E-39004232C9A5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2" creationId="{471DA246-8302-4023-ACD8-B49853658F53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3" creationId="{61654910-8A98-47F5-A452-12B9B60EA60C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4" creationId="{1E7EAA6B-79BF-4E20-8DFA-EA2A30908591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5" creationId="{97E5A796-5034-42F1-A8FD-C001F627746E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6" creationId="{B0D2903D-2AB7-4151-ABFD-879B63801C50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7" creationId="{B55D7BD0-5BFD-452E-A04C-A16163AEC0BF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38" creationId="{C0ACFB6C-B687-4FCB-9212-B5C66A5BB15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39" creationId="{F288BC24-EB97-43C6-9BA7-9DC5D344DD2F}"/>
          </ac:spMkLst>
        </pc:spChg>
        <pc:spChg chg="add mod">
          <ac:chgData name="Michael A Fudge Jr" userId="133895e8-240b-4811-850e-9cf94297d089" providerId="ADAL" clId="{A410D8DE-61AB-4F63-A634-CDA6BFEDA42B}" dt="2020-07-23T16:08:26.658" v="5227" actId="164"/>
          <ac:spMkLst>
            <pc:docMk/>
            <pc:sldMk cId="17751269" sldId="296"/>
            <ac:spMk id="40" creationId="{A0CCF3EB-8307-4BB0-913D-77768699BB0B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41" creationId="{A750A062-EAA7-4F17-9146-715DF74C742E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42" creationId="{DE5BF1C2-D9B7-463E-B52D-7CDE49C13AFE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43" creationId="{26E93ECD-2CF5-4B3B-87D4-2404AB3FD6F8}"/>
          </ac:spMkLst>
        </pc:spChg>
        <pc:grpChg chg="add mod ord">
          <ac:chgData name="Michael A Fudge Jr" userId="133895e8-240b-4811-850e-9cf94297d089" providerId="ADAL" clId="{A410D8DE-61AB-4F63-A634-CDA6BFEDA42B}" dt="2020-07-23T16:07:35.819" v="5221" actId="166"/>
          <ac:grpSpMkLst>
            <pc:docMk/>
            <pc:sldMk cId="17751269" sldId="296"/>
            <ac:grpSpMk id="44" creationId="{54524BAF-4C1F-4829-AC30-071F2DFD8533}"/>
          </ac:grpSpMkLst>
        </pc:grpChg>
        <pc:grpChg chg="add mod">
          <ac:chgData name="Michael A Fudge Jr" userId="133895e8-240b-4811-850e-9cf94297d089" providerId="ADAL" clId="{A410D8DE-61AB-4F63-A634-CDA6BFEDA42B}" dt="2020-07-23T16:06:38.964" v="5212" actId="164"/>
          <ac:grpSpMkLst>
            <pc:docMk/>
            <pc:sldMk cId="17751269" sldId="296"/>
            <ac:grpSpMk id="45" creationId="{1BA816FF-14D8-45E7-90BE-926B5A7CE584}"/>
          </ac:grpSpMkLst>
        </pc:grpChg>
        <pc:grpChg chg="add mod ord">
          <ac:chgData name="Michael A Fudge Jr" userId="133895e8-240b-4811-850e-9cf94297d089" providerId="ADAL" clId="{A410D8DE-61AB-4F63-A634-CDA6BFEDA42B}" dt="2020-07-23T16:07:12.335" v="5218" actId="167"/>
          <ac:grpSpMkLst>
            <pc:docMk/>
            <pc:sldMk cId="17751269" sldId="296"/>
            <ac:grpSpMk id="46" creationId="{17404B1B-BB93-42C7-B62A-F9C85D61516C}"/>
          </ac:grpSpMkLst>
        </pc:grpChg>
        <pc:grpChg chg="add mod ord">
          <ac:chgData name="Michael A Fudge Jr" userId="133895e8-240b-4811-850e-9cf94297d089" providerId="ADAL" clId="{A410D8DE-61AB-4F63-A634-CDA6BFEDA42B}" dt="2020-07-23T16:08:26.658" v="5227" actId="164"/>
          <ac:grpSpMkLst>
            <pc:docMk/>
            <pc:sldMk cId="17751269" sldId="296"/>
            <ac:grpSpMk id="47" creationId="{42BD96A6-4D2D-45D5-830B-D77ED49CFE5C}"/>
          </ac:grpSpMkLst>
        </pc:grpChg>
        <pc:grpChg chg="add mod ord">
          <ac:chgData name="Michael A Fudge Jr" userId="133895e8-240b-4811-850e-9cf94297d089" providerId="ADAL" clId="{A410D8DE-61AB-4F63-A634-CDA6BFEDA42B}" dt="2020-07-23T16:09:33.338" v="5234" actId="13244"/>
          <ac:grpSpMkLst>
            <pc:docMk/>
            <pc:sldMk cId="17751269" sldId="296"/>
            <ac:grpSpMk id="48" creationId="{CA9B1232-974C-43AC-92D8-DA47D04E6E57}"/>
          </ac:grpSpMkLst>
        </pc:grpChg>
        <pc:grpChg chg="add mod ord">
          <ac:chgData name="Michael A Fudge Jr" userId="133895e8-240b-4811-850e-9cf94297d089" providerId="ADAL" clId="{A410D8DE-61AB-4F63-A634-CDA6BFEDA42B}" dt="2020-07-23T16:08:34.063" v="5228" actId="167"/>
          <ac:grpSpMkLst>
            <pc:docMk/>
            <pc:sldMk cId="17751269" sldId="296"/>
            <ac:grpSpMk id="49" creationId="{2E0D24A5-F5A9-4D2E-844C-91BC7593A336}"/>
          </ac:grpSpMkLst>
        </pc:grpChg>
      </pc:sldChg>
      <pc:sldChg chg="modSp new del mod">
        <pc:chgData name="Michael A Fudge Jr" userId="133895e8-240b-4811-850e-9cf94297d089" providerId="ADAL" clId="{A410D8DE-61AB-4F63-A634-CDA6BFEDA42B}" dt="2020-07-23T15:35:18.919" v="4133" actId="47"/>
        <pc:sldMkLst>
          <pc:docMk/>
          <pc:sldMk cId="1045476723" sldId="297"/>
        </pc:sldMkLst>
        <pc:spChg chg="mod">
          <ac:chgData name="Michael A Fudge Jr" userId="133895e8-240b-4811-850e-9cf94297d089" providerId="ADAL" clId="{A410D8DE-61AB-4F63-A634-CDA6BFEDA42B}" dt="2020-07-22T19:09:58.457" v="3970" actId="20577"/>
          <ac:spMkLst>
            <pc:docMk/>
            <pc:sldMk cId="1045476723" sldId="297"/>
            <ac:spMk id="2" creationId="{1A26A23F-FAEA-45D5-B830-62F449338E8A}"/>
          </ac:spMkLst>
        </pc:spChg>
      </pc:sldChg>
      <pc:sldChg chg="modSp new del mod">
        <pc:chgData name="Michael A Fudge Jr" userId="133895e8-240b-4811-850e-9cf94297d089" providerId="ADAL" clId="{A410D8DE-61AB-4F63-A634-CDA6BFEDA42B}" dt="2020-07-23T16:22:12.227" v="6226" actId="47"/>
        <pc:sldMkLst>
          <pc:docMk/>
          <pc:sldMk cId="3764284797" sldId="298"/>
        </pc:sldMkLst>
        <pc:spChg chg="mod">
          <ac:chgData name="Michael A Fudge Jr" userId="133895e8-240b-4811-850e-9cf94297d089" providerId="ADAL" clId="{A410D8DE-61AB-4F63-A634-CDA6BFEDA42B}" dt="2020-07-22T19:11:52.922" v="4020" actId="20577"/>
          <ac:spMkLst>
            <pc:docMk/>
            <pc:sldMk cId="3764284797" sldId="298"/>
            <ac:spMk id="2" creationId="{C63CF6BB-A911-448A-9706-4FBF3CB0DB57}"/>
          </ac:spMkLst>
        </pc:spChg>
      </pc:sldChg>
      <pc:sldChg chg="addSp modSp new mod setBg">
        <pc:chgData name="Michael A Fudge Jr" userId="133895e8-240b-4811-850e-9cf94297d089" providerId="ADAL" clId="{A410D8DE-61AB-4F63-A634-CDA6BFEDA42B}" dt="2020-07-23T16:23:44.440" v="6388" actId="403"/>
        <pc:sldMkLst>
          <pc:docMk/>
          <pc:sldMk cId="109579569" sldId="299"/>
        </pc:sldMkLst>
        <pc:spChg chg="mo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2" creationId="{8E7DFD18-B4ED-4F4C-8888-0F56DECFDE94}"/>
          </ac:spMkLst>
        </pc:spChg>
        <pc:spChg chg="mod">
          <ac:chgData name="Michael A Fudge Jr" userId="133895e8-240b-4811-850e-9cf94297d089" providerId="ADAL" clId="{A410D8DE-61AB-4F63-A634-CDA6BFEDA42B}" dt="2020-07-23T16:23:44.440" v="6388" actId="403"/>
          <ac:spMkLst>
            <pc:docMk/>
            <pc:sldMk cId="109579569" sldId="299"/>
            <ac:spMk id="3" creationId="{CB911516-3DF8-48A9-BAB6-34EB14CC135A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8" creationId="{1E234CF4-802C-4AA1-B540-36C3B838C462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0" creationId="{A5271697-90F1-4A23-8EF2-0179F2EAFACB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2" creationId="{D9F5512A-48E1-4C07-B75E-3CCC517B6804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A410D8DE-61AB-4F63-A634-CDA6BFEDA42B}" dt="2020-07-23T16:17:27.371" v="5775" actId="26606"/>
          <ac:grpSpMkLst>
            <pc:docMk/>
            <pc:sldMk cId="109579569" sldId="299"/>
            <ac:grpSpMk id="16" creationId="{B0CED441-B73B-4907-9AF2-614CEAC6A182}"/>
          </ac:grpSpMkLst>
        </pc:grpChg>
        <pc:picChg chg="add mod">
          <ac:chgData name="Michael A Fudge Jr" userId="133895e8-240b-4811-850e-9cf94297d089" providerId="ADAL" clId="{A410D8DE-61AB-4F63-A634-CDA6BFEDA42B}" dt="2020-07-23T16:17:52.572" v="5781" actId="1076"/>
          <ac:picMkLst>
            <pc:docMk/>
            <pc:sldMk cId="109579569" sldId="299"/>
            <ac:picMk id="5" creationId="{FB5ECAFF-E0B9-4E51-90C5-0AE05C69D1E1}"/>
          </ac:picMkLst>
        </pc:picChg>
      </pc:sldChg>
      <pc:sldChg chg="addSp delSp modSp new mod modClrScheme modAnim chgLayout">
        <pc:chgData name="Michael A Fudge Jr" userId="133895e8-240b-4811-850e-9cf94297d089" providerId="ADAL" clId="{A410D8DE-61AB-4F63-A634-CDA6BFEDA42B}" dt="2020-07-23T15:52:06.679" v="4964" actId="207"/>
        <pc:sldMkLst>
          <pc:docMk/>
          <pc:sldMk cId="2143076438" sldId="300"/>
        </pc:sldMkLst>
        <pc:spChg chg="add del mod ord">
          <ac:chgData name="Michael A Fudge Jr" userId="133895e8-240b-4811-850e-9cf94297d089" providerId="ADAL" clId="{A410D8DE-61AB-4F63-A634-CDA6BFEDA42B}" dt="2020-07-23T15:49:35.161" v="4944" actId="478"/>
          <ac:spMkLst>
            <pc:docMk/>
            <pc:sldMk cId="2143076438" sldId="300"/>
            <ac:spMk id="2" creationId="{C5776CEE-B55D-4998-8D92-17EE21428A49}"/>
          </ac:spMkLst>
        </pc:spChg>
        <pc:spChg chg="add del">
          <ac:chgData name="Michael A Fudge Jr" userId="133895e8-240b-4811-850e-9cf94297d089" providerId="ADAL" clId="{A410D8DE-61AB-4F63-A634-CDA6BFEDA42B}" dt="2020-07-23T15:49:32.752" v="4943" actId="700"/>
          <ac:spMkLst>
            <pc:docMk/>
            <pc:sldMk cId="2143076438" sldId="300"/>
            <ac:spMk id="3" creationId="{C3CAE0F8-F3C6-4391-A2AA-9D040AE31105}"/>
          </ac:spMkLst>
        </pc:spChg>
        <pc:spChg chg="add mod">
          <ac:chgData name="Michael A Fudge Jr" userId="133895e8-240b-4811-850e-9cf94297d089" providerId="ADAL" clId="{A410D8DE-61AB-4F63-A634-CDA6BFEDA42B}" dt="2020-07-23T15:52:06.679" v="4964" actId="207"/>
          <ac:spMkLst>
            <pc:docMk/>
            <pc:sldMk cId="2143076438" sldId="300"/>
            <ac:spMk id="5" creationId="{5AEB428D-29C8-4221-855D-8E1B8AADC739}"/>
          </ac:spMkLst>
        </pc:spChg>
        <pc:spChg chg="add mod">
          <ac:chgData name="Michael A Fudge Jr" userId="133895e8-240b-4811-850e-9cf94297d089" providerId="ADAL" clId="{A410D8DE-61AB-4F63-A634-CDA6BFEDA42B}" dt="2020-07-23T15:47:56.282" v="4920"/>
          <ac:spMkLst>
            <pc:docMk/>
            <pc:sldMk cId="2143076438" sldId="300"/>
            <ac:spMk id="6" creationId="{D7301344-324E-42EF-A9EF-03C9CB1B853B}"/>
          </ac:spMkLst>
        </pc:spChg>
        <pc:spChg chg="add mod">
          <ac:chgData name="Michael A Fudge Jr" userId="133895e8-240b-4811-850e-9cf94297d089" providerId="ADAL" clId="{A410D8DE-61AB-4F63-A634-CDA6BFEDA42B}" dt="2020-07-23T15:47:56.282" v="4920"/>
          <ac:spMkLst>
            <pc:docMk/>
            <pc:sldMk cId="2143076438" sldId="300"/>
            <ac:spMk id="7" creationId="{6E84ACCB-147E-4B2F-BF86-8C0E5AC41609}"/>
          </ac:spMkLst>
        </pc:spChg>
        <pc:spChg chg="mod topLvl">
          <ac:chgData name="Michael A Fudge Jr" userId="133895e8-240b-4811-850e-9cf94297d089" providerId="ADAL" clId="{A410D8DE-61AB-4F63-A634-CDA6BFEDA42B}" dt="2020-07-23T15:50:34.206" v="4949" actId="164"/>
          <ac:spMkLst>
            <pc:docMk/>
            <pc:sldMk cId="2143076438" sldId="300"/>
            <ac:spMk id="9" creationId="{849602C0-C77C-4101-B643-DA24480B1DB0}"/>
          </ac:spMkLst>
        </pc:spChg>
        <pc:spChg chg="mod topLvl">
          <ac:chgData name="Michael A Fudge Jr" userId="133895e8-240b-4811-850e-9cf94297d089" providerId="ADAL" clId="{A410D8DE-61AB-4F63-A634-CDA6BFEDA42B}" dt="2020-07-23T15:51:37.630" v="4959" actId="207"/>
          <ac:spMkLst>
            <pc:docMk/>
            <pc:sldMk cId="2143076438" sldId="300"/>
            <ac:spMk id="10" creationId="{A237FFE5-75E0-4B68-B7B4-6E55FBCE3532}"/>
          </ac:spMkLst>
        </pc:spChg>
        <pc:spChg chg="mod topLvl">
          <ac:chgData name="Michael A Fudge Jr" userId="133895e8-240b-4811-850e-9cf94297d089" providerId="ADAL" clId="{A410D8DE-61AB-4F63-A634-CDA6BFEDA42B}" dt="2020-07-23T15:50:41.227" v="4950" actId="164"/>
          <ac:spMkLst>
            <pc:docMk/>
            <pc:sldMk cId="2143076438" sldId="300"/>
            <ac:spMk id="11" creationId="{830410A5-4A86-42D1-A719-D2B667AE160D}"/>
          </ac:spMkLst>
        </pc:spChg>
        <pc:spChg chg="mod topLvl">
          <ac:chgData name="Michael A Fudge Jr" userId="133895e8-240b-4811-850e-9cf94297d089" providerId="ADAL" clId="{A410D8DE-61AB-4F63-A634-CDA6BFEDA42B}" dt="2020-07-23T15:51:41.454" v="4960" actId="207"/>
          <ac:spMkLst>
            <pc:docMk/>
            <pc:sldMk cId="2143076438" sldId="300"/>
            <ac:spMk id="12" creationId="{B1A3FCBE-FEAC-40E3-AA6A-669EA6169CA3}"/>
          </ac:spMkLst>
        </pc:spChg>
        <pc:spChg chg="mod topLvl">
          <ac:chgData name="Michael A Fudge Jr" userId="133895e8-240b-4811-850e-9cf94297d089" providerId="ADAL" clId="{A410D8DE-61AB-4F63-A634-CDA6BFEDA42B}" dt="2020-07-23T15:50:47.025" v="4951" actId="164"/>
          <ac:spMkLst>
            <pc:docMk/>
            <pc:sldMk cId="2143076438" sldId="300"/>
            <ac:spMk id="13" creationId="{FD4408D6-D85D-4E4B-9B39-0B56508DF18E}"/>
          </ac:spMkLst>
        </pc:spChg>
        <pc:spChg chg="mod topLvl">
          <ac:chgData name="Michael A Fudge Jr" userId="133895e8-240b-4811-850e-9cf94297d089" providerId="ADAL" clId="{A410D8DE-61AB-4F63-A634-CDA6BFEDA42B}" dt="2020-07-23T15:51:45.463" v="4961" actId="207"/>
          <ac:spMkLst>
            <pc:docMk/>
            <pc:sldMk cId="2143076438" sldId="300"/>
            <ac:spMk id="14" creationId="{276AB412-476C-4DCD-B7BF-EE603A710BC1}"/>
          </ac:spMkLst>
        </pc:spChg>
        <pc:spChg chg="mod topLvl">
          <ac:chgData name="Michael A Fudge Jr" userId="133895e8-240b-4811-850e-9cf94297d089" providerId="ADAL" clId="{A410D8DE-61AB-4F63-A634-CDA6BFEDA42B}" dt="2020-07-23T15:50:53.802" v="4952" actId="164"/>
          <ac:spMkLst>
            <pc:docMk/>
            <pc:sldMk cId="2143076438" sldId="300"/>
            <ac:spMk id="15" creationId="{AF4315CE-83F6-4679-8C3B-450C5D01194F}"/>
          </ac:spMkLst>
        </pc:spChg>
        <pc:spChg chg="mod topLvl">
          <ac:chgData name="Michael A Fudge Jr" userId="133895e8-240b-4811-850e-9cf94297d089" providerId="ADAL" clId="{A410D8DE-61AB-4F63-A634-CDA6BFEDA42B}" dt="2020-07-23T15:51:53.009" v="4962" actId="207"/>
          <ac:spMkLst>
            <pc:docMk/>
            <pc:sldMk cId="2143076438" sldId="300"/>
            <ac:spMk id="16" creationId="{8E01151E-20E7-40C4-8BA6-DDB0F7BD4212}"/>
          </ac:spMkLst>
        </pc:spChg>
        <pc:spChg chg="mod topLvl">
          <ac:chgData name="Michael A Fudge Jr" userId="133895e8-240b-4811-850e-9cf94297d089" providerId="ADAL" clId="{A410D8DE-61AB-4F63-A634-CDA6BFEDA42B}" dt="2020-07-23T15:51:01.373" v="4953" actId="164"/>
          <ac:spMkLst>
            <pc:docMk/>
            <pc:sldMk cId="2143076438" sldId="300"/>
            <ac:spMk id="17" creationId="{BC966C2F-47A8-4A8A-975F-4E72A4F48912}"/>
          </ac:spMkLst>
        </pc:spChg>
        <pc:spChg chg="mod topLvl">
          <ac:chgData name="Michael A Fudge Jr" userId="133895e8-240b-4811-850e-9cf94297d089" providerId="ADAL" clId="{A410D8DE-61AB-4F63-A634-CDA6BFEDA42B}" dt="2020-07-23T15:51:59.158" v="4963" actId="207"/>
          <ac:spMkLst>
            <pc:docMk/>
            <pc:sldMk cId="2143076438" sldId="300"/>
            <ac:spMk id="18" creationId="{ABB7617D-5F63-4C16-A0B5-6FF1324DD0C6}"/>
          </ac:spMkLst>
        </pc:spChg>
        <pc:grpChg chg="del mod">
          <ac:chgData name="Michael A Fudge Jr" userId="133895e8-240b-4811-850e-9cf94297d089" providerId="ADAL" clId="{A410D8DE-61AB-4F63-A634-CDA6BFEDA42B}" dt="2020-07-23T15:50:21.061" v="4948" actId="165"/>
          <ac:grpSpMkLst>
            <pc:docMk/>
            <pc:sldMk cId="2143076438" sldId="300"/>
            <ac:grpSpMk id="8" creationId="{93F7A23C-E01B-4237-8BAD-081DF4F53970}"/>
          </ac:grpSpMkLst>
        </pc:grpChg>
        <pc:grpChg chg="add mod">
          <ac:chgData name="Michael A Fudge Jr" userId="133895e8-240b-4811-850e-9cf94297d089" providerId="ADAL" clId="{A410D8DE-61AB-4F63-A634-CDA6BFEDA42B}" dt="2020-07-23T15:50:34.206" v="4949" actId="164"/>
          <ac:grpSpMkLst>
            <pc:docMk/>
            <pc:sldMk cId="2143076438" sldId="300"/>
            <ac:grpSpMk id="19" creationId="{90FFE82F-54A0-4799-B402-429B0F0B1EDE}"/>
          </ac:grpSpMkLst>
        </pc:grpChg>
        <pc:grpChg chg="add mod">
          <ac:chgData name="Michael A Fudge Jr" userId="133895e8-240b-4811-850e-9cf94297d089" providerId="ADAL" clId="{A410D8DE-61AB-4F63-A634-CDA6BFEDA42B}" dt="2020-07-23T15:50:41.227" v="4950" actId="164"/>
          <ac:grpSpMkLst>
            <pc:docMk/>
            <pc:sldMk cId="2143076438" sldId="300"/>
            <ac:grpSpMk id="20" creationId="{38A51EAB-0168-484A-9C63-DDC42F7CA619}"/>
          </ac:grpSpMkLst>
        </pc:grpChg>
        <pc:grpChg chg="add mod">
          <ac:chgData name="Michael A Fudge Jr" userId="133895e8-240b-4811-850e-9cf94297d089" providerId="ADAL" clId="{A410D8DE-61AB-4F63-A634-CDA6BFEDA42B}" dt="2020-07-23T15:50:47.025" v="4951" actId="164"/>
          <ac:grpSpMkLst>
            <pc:docMk/>
            <pc:sldMk cId="2143076438" sldId="300"/>
            <ac:grpSpMk id="21" creationId="{AB4111FD-6687-444F-B963-6354A6C222CC}"/>
          </ac:grpSpMkLst>
        </pc:grpChg>
        <pc:grpChg chg="add mod">
          <ac:chgData name="Michael A Fudge Jr" userId="133895e8-240b-4811-850e-9cf94297d089" providerId="ADAL" clId="{A410D8DE-61AB-4F63-A634-CDA6BFEDA42B}" dt="2020-07-23T15:50:53.802" v="4952" actId="164"/>
          <ac:grpSpMkLst>
            <pc:docMk/>
            <pc:sldMk cId="2143076438" sldId="300"/>
            <ac:grpSpMk id="22" creationId="{37E2E4E7-F2B3-4395-9A98-3D16B5779C5E}"/>
          </ac:grpSpMkLst>
        </pc:grpChg>
        <pc:grpChg chg="add mod">
          <ac:chgData name="Michael A Fudge Jr" userId="133895e8-240b-4811-850e-9cf94297d089" providerId="ADAL" clId="{A410D8DE-61AB-4F63-A634-CDA6BFEDA42B}" dt="2020-07-23T15:51:01.373" v="4953" actId="164"/>
          <ac:grpSpMkLst>
            <pc:docMk/>
            <pc:sldMk cId="2143076438" sldId="300"/>
            <ac:grpSpMk id="23" creationId="{EDF5B5C9-D12B-47B5-A99B-CCADDD1333E2}"/>
          </ac:grpSpMkLst>
        </pc:grpChg>
        <pc:graphicFrameChg chg="add del mod">
          <ac:chgData name="Michael A Fudge Jr" userId="133895e8-240b-4811-850e-9cf94297d089" providerId="ADAL" clId="{A410D8DE-61AB-4F63-A634-CDA6BFEDA42B}" dt="2020-07-23T15:49:59.828" v="4945" actId="18245"/>
          <ac:graphicFrameMkLst>
            <pc:docMk/>
            <pc:sldMk cId="2143076438" sldId="300"/>
            <ac:graphicFrameMk id="4" creationId="{F9147194-835B-420D-AF3A-B53C4029457D}"/>
          </ac:graphicFrameMkLst>
        </pc:graphicFrameChg>
      </pc:sldChg>
      <pc:sldChg chg="modSp add mod ord">
        <pc:chgData name="Michael A Fudge Jr" userId="133895e8-240b-4811-850e-9cf94297d089" providerId="ADAL" clId="{A410D8DE-61AB-4F63-A634-CDA6BFEDA42B}" dt="2020-07-23T15:29:48.403" v="4089" actId="20577"/>
        <pc:sldMkLst>
          <pc:docMk/>
          <pc:sldMk cId="3913364681" sldId="301"/>
        </pc:sldMkLst>
        <pc:spChg chg="mod">
          <ac:chgData name="Michael A Fudge Jr" userId="133895e8-240b-4811-850e-9cf94297d089" providerId="ADAL" clId="{A410D8DE-61AB-4F63-A634-CDA6BFEDA42B}" dt="2020-07-23T15:29:14.884" v="4053" actId="20577"/>
          <ac:spMkLst>
            <pc:docMk/>
            <pc:sldMk cId="3913364681" sldId="301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3T15:29:48.403" v="4089" actId="20577"/>
          <ac:spMkLst>
            <pc:docMk/>
            <pc:sldMk cId="3913364681" sldId="30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0:20.973" v="4108"/>
        <pc:sldMkLst>
          <pc:docMk/>
          <pc:sldMk cId="4057802301" sldId="302"/>
        </pc:sldMkLst>
        <pc:spChg chg="mod">
          <ac:chgData name="Michael A Fudge Jr" userId="133895e8-240b-4811-850e-9cf94297d089" providerId="ADAL" clId="{A410D8DE-61AB-4F63-A634-CDA6BFEDA42B}" dt="2020-07-23T15:30:20.973" v="4108"/>
          <ac:spMkLst>
            <pc:docMk/>
            <pc:sldMk cId="4057802301" sldId="302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1:15.324" v="4116" actId="20577"/>
        <pc:sldMkLst>
          <pc:docMk/>
          <pc:sldMk cId="3802287947" sldId="303"/>
        </pc:sldMkLst>
        <pc:spChg chg="mod">
          <ac:chgData name="Michael A Fudge Jr" userId="133895e8-240b-4811-850e-9cf94297d089" providerId="ADAL" clId="{A410D8DE-61AB-4F63-A634-CDA6BFEDA42B}" dt="2020-07-23T15:31:15.324" v="4116" actId="20577"/>
          <ac:spMkLst>
            <pc:docMk/>
            <pc:sldMk cId="3802287947" sldId="303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3:50.043" v="4132" actId="14429"/>
        <pc:sldMkLst>
          <pc:docMk/>
          <pc:sldMk cId="194242086" sldId="304"/>
        </pc:sldMkLst>
        <pc:spChg chg="mod">
          <ac:chgData name="Michael A Fudge Jr" userId="133895e8-240b-4811-850e-9cf94297d089" providerId="ADAL" clId="{A410D8DE-61AB-4F63-A634-CDA6BFEDA42B}" dt="2020-07-23T15:32:13.910" v="4130" actId="20577"/>
          <ac:spMkLst>
            <pc:docMk/>
            <pc:sldMk cId="194242086" sldId="304"/>
            <ac:spMk id="3" creationId="{23BFC44E-10DC-44C2-99E8-3D541093BB67}"/>
          </ac:spMkLst>
        </pc:spChg>
        <pc:spChg chg="mod modVis">
          <ac:chgData name="Michael A Fudge Jr" userId="133895e8-240b-4811-850e-9cf94297d089" providerId="ADAL" clId="{A410D8DE-61AB-4F63-A634-CDA6BFEDA42B}" dt="2020-07-23T15:33:50.043" v="4132" actId="14429"/>
          <ac:spMkLst>
            <pc:docMk/>
            <pc:sldMk cId="194242086" sldId="304"/>
            <ac:spMk id="17" creationId="{59A309A7-1751-4ABE-A3C1-EEC40366AD89}"/>
          </ac:spMkLst>
        </pc:spChg>
      </pc:sldChg>
      <pc:sldChg chg="addSp delSp modSp add mod ord delAnim modAnim">
        <pc:chgData name="Michael A Fudge Jr" userId="133895e8-240b-4811-850e-9cf94297d089" providerId="ADAL" clId="{A410D8DE-61AB-4F63-A634-CDA6BFEDA42B}" dt="2020-07-23T15:47:09.788" v="4918" actId="207"/>
        <pc:sldMkLst>
          <pc:docMk/>
          <pc:sldMk cId="1618136864" sldId="305"/>
        </pc:sldMkLst>
        <pc:spChg chg="mod">
          <ac:chgData name="Michael A Fudge Jr" userId="133895e8-240b-4811-850e-9cf94297d089" providerId="ADAL" clId="{A410D8DE-61AB-4F63-A634-CDA6BFEDA42B}" dt="2020-07-23T15:36:15.693" v="4185" actId="20577"/>
          <ac:spMkLst>
            <pc:docMk/>
            <pc:sldMk cId="1618136864" sldId="305"/>
            <ac:spMk id="2" creationId="{5C84C77B-FF54-4813-94E1-23FF8F114C7E}"/>
          </ac:spMkLst>
        </pc:spChg>
        <pc:spChg chg="add mod">
          <ac:chgData name="Michael A Fudge Jr" userId="133895e8-240b-4811-850e-9cf94297d089" providerId="ADAL" clId="{A410D8DE-61AB-4F63-A634-CDA6BFEDA42B}" dt="2020-07-23T15:46:24.774" v="4912" actId="14100"/>
          <ac:spMkLst>
            <pc:docMk/>
            <pc:sldMk cId="1618136864" sldId="305"/>
            <ac:spMk id="4" creationId="{2A17864D-E594-4221-9E26-33CED38A746B}"/>
          </ac:spMkLst>
        </pc:spChg>
        <pc:graphicFrameChg chg="del mod">
          <ac:chgData name="Michael A Fudge Jr" userId="133895e8-240b-4811-850e-9cf94297d089" providerId="ADAL" clId="{A410D8DE-61AB-4F63-A634-CDA6BFEDA42B}" dt="2020-07-23T15:36:30.899" v="4187" actId="478"/>
          <ac:graphicFrameMkLst>
            <pc:docMk/>
            <pc:sldMk cId="1618136864" sldId="305"/>
            <ac:graphicFrameMk id="5" creationId="{80A84436-1DB7-43A8-9C13-824A51B927D4}"/>
          </ac:graphicFrameMkLst>
        </pc:graphicFrameChg>
        <pc:picChg chg="add mod">
          <ac:chgData name="Michael A Fudge Jr" userId="133895e8-240b-4811-850e-9cf94297d089" providerId="ADAL" clId="{A410D8DE-61AB-4F63-A634-CDA6BFEDA42B}" dt="2020-07-23T15:47:09.788" v="4918" actId="207"/>
          <ac:picMkLst>
            <pc:docMk/>
            <pc:sldMk cId="1618136864" sldId="305"/>
            <ac:picMk id="7" creationId="{77022EDC-58DB-44B2-ABE7-71E2729AA3DF}"/>
          </ac:picMkLst>
        </pc:picChg>
      </pc:sldChg>
      <pc:sldChg chg="addSp delSp modSp add mod ord modAnim">
        <pc:chgData name="Michael A Fudge Jr" userId="133895e8-240b-4811-850e-9cf94297d089" providerId="ADAL" clId="{A410D8DE-61AB-4F63-A634-CDA6BFEDA42B}" dt="2020-07-23T16:00:50.747" v="5092"/>
        <pc:sldMkLst>
          <pc:docMk/>
          <pc:sldMk cId="2355304570" sldId="306"/>
        </pc:sldMkLst>
        <pc:spChg chg="mod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A410D8DE-61AB-4F63-A634-CDA6BFEDA42B}" dt="2020-07-23T15:52:34.121" v="4977" actId="478"/>
          <ac:spMkLst>
            <pc:docMk/>
            <pc:sldMk cId="2355304570" sldId="306"/>
            <ac:spMk id="4" creationId="{5C8F89C0-6F09-4EC8-8D7B-5BE47C608F4C}"/>
          </ac:spMkLst>
        </pc:spChg>
        <pc:spChg chg="mod ord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8" creationId="{F35ACFD4-2C6C-4739-A7D7-39D2F8CC4DA6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12" creationId="{3E443FD7-A66B-4AA0-872D-B088B9BC5F17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17" creationId="{7CA0DAA6-33B8-4A25-810D-2F4D816FB40E}"/>
          </ac:spMkLst>
        </pc:spChg>
        <pc:picChg chg="add mod">
          <ac:chgData name="Michael A Fudge Jr" userId="133895e8-240b-4811-850e-9cf94297d089" providerId="ADAL" clId="{A410D8DE-61AB-4F63-A634-CDA6BFEDA42B}" dt="2020-07-23T16:00:50.747" v="5092"/>
          <ac:picMkLst>
            <pc:docMk/>
            <pc:sldMk cId="2355304570" sldId="306"/>
            <ac:picMk id="5" creationId="{9030242C-00CE-4CF9-A3DA-227214D9D448}"/>
          </ac:picMkLst>
        </pc:picChg>
        <pc:picChg chg="del">
          <ac:chgData name="Michael A Fudge Jr" userId="133895e8-240b-4811-850e-9cf94297d089" providerId="ADAL" clId="{A410D8DE-61AB-4F63-A634-CDA6BFEDA42B}" dt="2020-07-23T15:52:30.859" v="4976" actId="478"/>
          <ac:picMkLst>
            <pc:docMk/>
            <pc:sldMk cId="2355304570" sldId="306"/>
            <ac:picMk id="7" creationId="{45E1EC8C-DB9A-45FB-A2ED-2824D9FDDB49}"/>
          </ac:picMkLst>
        </pc:picChg>
      </pc:sldChg>
      <pc:sldChg chg="addSp delSp modSp new mod modClrScheme modAnim chgLayout">
        <pc:chgData name="Michael A Fudge Jr" userId="133895e8-240b-4811-850e-9cf94297d089" providerId="ADAL" clId="{A410D8DE-61AB-4F63-A634-CDA6BFEDA42B}" dt="2020-07-23T16:03:55.274" v="5199" actId="478"/>
        <pc:sldMkLst>
          <pc:docMk/>
          <pc:sldMk cId="1833730784" sldId="307"/>
        </pc:sldMkLst>
        <pc:spChg chg="add mod">
          <ac:chgData name="Michael A Fudge Jr" userId="133895e8-240b-4811-850e-9cf94297d089" providerId="ADAL" clId="{A410D8DE-61AB-4F63-A634-CDA6BFEDA42B}" dt="2020-07-23T16:01:28.798" v="5117" actId="20577"/>
          <ac:spMkLst>
            <pc:docMk/>
            <pc:sldMk cId="1833730784" sldId="307"/>
            <ac:spMk id="2" creationId="{B04881FD-0FF8-4E16-BE7E-FD57BEBBAA0A}"/>
          </ac:spMkLst>
        </pc:spChg>
        <pc:spChg chg="add del mod">
          <ac:chgData name="Michael A Fudge Jr" userId="133895e8-240b-4811-850e-9cf94297d089" providerId="ADAL" clId="{A410D8DE-61AB-4F63-A634-CDA6BFEDA42B}" dt="2020-07-23T16:01:33.916" v="5118" actId="478"/>
          <ac:spMkLst>
            <pc:docMk/>
            <pc:sldMk cId="1833730784" sldId="307"/>
            <ac:spMk id="3" creationId="{55522AD3-7563-42D2-836C-BD620D196A3E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5" creationId="{8A090E9B-25AC-421E-90C1-011C0A3EEE9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6" creationId="{7CA4E738-B473-4ECB-9186-580A31F7DEEC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8" creationId="{EB6CF9E0-6513-4E2E-B01B-8BFF4461B8D5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9" creationId="{468758D9-0B2C-4C61-8EDE-F2261E099E5E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1" creationId="{E934C17A-6CAA-40D0-A64A-ACA6F79A90A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2" creationId="{0FFDD8B9-8C33-46C2-8209-FD365F88B1A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4" creationId="{7429F372-2AC6-4F8B-8B36-625990FDC6E7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5" creationId="{FD1941D2-3290-4376-AC01-1A1D6FB53722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7" creationId="{A1851147-9710-4613-A973-DDF5C3DB9580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8" creationId="{9D68054A-B7C4-4816-9969-7819AB300B48}"/>
          </ac:spMkLst>
        </pc:spChg>
        <pc:spChg chg="add del mod">
          <ac:chgData name="Michael A Fudge Jr" userId="133895e8-240b-4811-850e-9cf94297d089" providerId="ADAL" clId="{A410D8DE-61AB-4F63-A634-CDA6BFEDA42B}" dt="2020-07-23T16:02:54.807" v="5143" actId="478"/>
          <ac:spMkLst>
            <pc:docMk/>
            <pc:sldMk cId="1833730784" sldId="307"/>
            <ac:spMk id="19" creationId="{23926E2E-9BAD-4CF0-8550-22250F619024}"/>
          </ac:spMkLst>
        </pc:spChg>
        <pc:spChg chg="add del mod">
          <ac:chgData name="Michael A Fudge Jr" userId="133895e8-240b-4811-850e-9cf94297d089" providerId="ADAL" clId="{A410D8DE-61AB-4F63-A634-CDA6BFEDA42B}" dt="2020-07-23T16:03:55.274" v="5199" actId="478"/>
          <ac:spMkLst>
            <pc:docMk/>
            <pc:sldMk cId="1833730784" sldId="307"/>
            <ac:spMk id="20" creationId="{E9AE0A28-F2AD-4940-8695-3FD18717F369}"/>
          </ac:spMkLst>
        </pc:spChg>
        <pc:spChg chg="add del mod">
          <ac:chgData name="Michael A Fudge Jr" userId="133895e8-240b-4811-850e-9cf94297d089" providerId="ADAL" clId="{A410D8DE-61AB-4F63-A634-CDA6BFEDA42B}" dt="2020-07-23T16:03:55.274" v="5199" actId="478"/>
          <ac:spMkLst>
            <pc:docMk/>
            <pc:sldMk cId="1833730784" sldId="307"/>
            <ac:spMk id="21" creationId="{9435FE73-D3E8-4E8A-8548-2413B8C278C2}"/>
          </ac:spMkLst>
        </pc:s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4" creationId="{E4286793-FEC1-48F2-AFC5-2A4CD955B451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7" creationId="{98469CD7-DC28-4C7A-A60B-BE27B7E2F943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0" creationId="{8EC1C2A3-69E7-4B0E-AF4A-661C63C18E75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3" creationId="{618C4E96-1EB0-4E11-A48F-6085470B7C9D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6" creationId="{786CFFDA-2835-46E9-9062-3C2E607CA787}"/>
          </ac:grpSpMkLst>
        </pc:grpChg>
      </pc:sldChg>
      <pc:sldChg chg="modSp add mod ord modNotesTx">
        <pc:chgData name="Michael A Fudge Jr" userId="133895e8-240b-4811-850e-9cf94297d089" providerId="ADAL" clId="{A410D8DE-61AB-4F63-A634-CDA6BFEDA42B}" dt="2020-07-23T16:11:47.399" v="5380" actId="20577"/>
        <pc:sldMkLst>
          <pc:docMk/>
          <pc:sldMk cId="459147463" sldId="308"/>
        </pc:sldMkLst>
        <pc:spChg chg="mod">
          <ac:chgData name="Michael A Fudge Jr" userId="133895e8-240b-4811-850e-9cf94297d089" providerId="ADAL" clId="{A410D8DE-61AB-4F63-A634-CDA6BFEDA42B}" dt="2020-07-23T16:10:46.820" v="5249" actId="20577"/>
          <ac:spMkLst>
            <pc:docMk/>
            <pc:sldMk cId="459147463" sldId="308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3T16:11:43.380" v="5373" actId="14100"/>
          <ac:spMkLst>
            <pc:docMk/>
            <pc:sldMk cId="459147463" sldId="30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3T16:12:51.737" v="5460" actId="20577"/>
        <pc:sldMkLst>
          <pc:docMk/>
          <pc:sldMk cId="2449287640" sldId="309"/>
        </pc:sldMkLst>
        <pc:spChg chg="mod">
          <ac:chgData name="Michael A Fudge Jr" userId="133895e8-240b-4811-850e-9cf94297d089" providerId="ADAL" clId="{A410D8DE-61AB-4F63-A634-CDA6BFEDA42B}" dt="2020-07-23T16:12:35.419" v="5438" actId="20577"/>
          <ac:spMkLst>
            <pc:docMk/>
            <pc:sldMk cId="2449287640" sldId="30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3T16:14:19.766" v="5749" actId="20577"/>
        <pc:sldMkLst>
          <pc:docMk/>
          <pc:sldMk cId="1242754467" sldId="310"/>
        </pc:sldMkLst>
        <pc:spChg chg="mod">
          <ac:chgData name="Michael A Fudge Jr" userId="133895e8-240b-4811-850e-9cf94297d089" providerId="ADAL" clId="{A410D8DE-61AB-4F63-A634-CDA6BFEDA42B}" dt="2020-07-23T16:13:47.216" v="5611" actId="20577"/>
          <ac:spMkLst>
            <pc:docMk/>
            <pc:sldMk cId="1242754467" sldId="310"/>
            <ac:spMk id="3" creationId="{23BFC44E-10DC-44C2-99E8-3D541093BB67}"/>
          </ac:spMkLst>
        </pc:spChg>
      </pc:sldChg>
      <pc:sldChg chg="modSp add mod ord modAnim">
        <pc:chgData name="Michael A Fudge Jr" userId="133895e8-240b-4811-850e-9cf94297d089" providerId="ADAL" clId="{A410D8DE-61AB-4F63-A634-CDA6BFEDA42B}" dt="2020-07-23T16:23:33.826" v="6386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A410D8DE-61AB-4F63-A634-CDA6BFEDA42B}" dt="2020-07-23T16:20:08.581" v="5902" actId="20577"/>
          <ac:spMkLst>
            <pc:docMk/>
            <pc:sldMk cId="797334957" sldId="311"/>
            <ac:spMk id="2" creationId="{5AFBC50D-4808-4F7C-8282-E846C8828770}"/>
          </ac:spMkLst>
        </pc:spChg>
        <pc:spChg chg="mod">
          <ac:chgData name="Michael A Fudge Jr" userId="133895e8-240b-4811-850e-9cf94297d089" providerId="ADAL" clId="{A410D8DE-61AB-4F63-A634-CDA6BFEDA42B}" dt="2020-07-23T16:23:33.826" v="6386" actId="20577"/>
          <ac:spMkLst>
            <pc:docMk/>
            <pc:sldMk cId="797334957" sldId="311"/>
            <ac:spMk id="3" creationId="{1ECB91DB-6034-4025-9762-F2144BB1DB51}"/>
          </ac:spMkLst>
        </pc:spChg>
      </pc:sldChg>
    </pc:docChg>
  </pc:docChgLst>
  <pc:docChgLst>
    <pc:chgData name="Michael A Fudge Jr" userId="133895e8-240b-4811-850e-9cf94297d089" providerId="ADAL" clId="{E8D47823-7861-438B-A341-26FBC250B688}"/>
    <pc:docChg chg="modSld">
      <pc:chgData name="Michael A Fudge Jr" userId="133895e8-240b-4811-850e-9cf94297d089" providerId="ADAL" clId="{E8D47823-7861-438B-A341-26FBC250B688}" dt="2020-09-11T23:49:17.287" v="9" actId="20577"/>
      <pc:docMkLst>
        <pc:docMk/>
      </pc:docMkLst>
      <pc:sldChg chg="modSp mod">
        <pc:chgData name="Michael A Fudge Jr" userId="133895e8-240b-4811-850e-9cf94297d089" providerId="ADAL" clId="{E8D47823-7861-438B-A341-26FBC250B688}" dt="2020-09-11T23:38:18.146" v="4" actId="20577"/>
        <pc:sldMkLst>
          <pc:docMk/>
          <pc:sldMk cId="1029545914" sldId="436"/>
        </pc:sldMkLst>
        <pc:spChg chg="mod">
          <ac:chgData name="Michael A Fudge Jr" userId="133895e8-240b-4811-850e-9cf94297d089" providerId="ADAL" clId="{E8D47823-7861-438B-A341-26FBC250B688}" dt="2020-09-11T23:38:18.146" v="4" actId="20577"/>
          <ac:spMkLst>
            <pc:docMk/>
            <pc:sldMk cId="1029545914" sldId="436"/>
            <ac:spMk id="3" creationId="{23BFC44E-10DC-44C2-99E8-3D541093BB67}"/>
          </ac:spMkLst>
        </pc:spChg>
      </pc:sldChg>
      <pc:sldChg chg="modSp mod">
        <pc:chgData name="Michael A Fudge Jr" userId="133895e8-240b-4811-850e-9cf94297d089" providerId="ADAL" clId="{E8D47823-7861-438B-A341-26FBC250B688}" dt="2020-09-11T23:47:37.931" v="5" actId="1076"/>
        <pc:sldMkLst>
          <pc:docMk/>
          <pc:sldMk cId="2765267399" sldId="445"/>
        </pc:sldMkLst>
        <pc:spChg chg="mod">
          <ac:chgData name="Michael A Fudge Jr" userId="133895e8-240b-4811-850e-9cf94297d089" providerId="ADAL" clId="{E8D47823-7861-438B-A341-26FBC250B688}" dt="2020-09-11T23:47:37.931" v="5" actId="1076"/>
          <ac:spMkLst>
            <pc:docMk/>
            <pc:sldMk cId="2765267399" sldId="445"/>
            <ac:spMk id="3" creationId="{23BFC44E-10DC-44C2-99E8-3D541093BB67}"/>
          </ac:spMkLst>
        </pc:spChg>
      </pc:sldChg>
      <pc:sldChg chg="modSp mod">
        <pc:chgData name="Michael A Fudge Jr" userId="133895e8-240b-4811-850e-9cf94297d089" providerId="ADAL" clId="{E8D47823-7861-438B-A341-26FBC250B688}" dt="2020-09-11T23:49:17.287" v="9" actId="20577"/>
        <pc:sldMkLst>
          <pc:docMk/>
          <pc:sldMk cId="110030412" sldId="446"/>
        </pc:sldMkLst>
        <pc:spChg chg="mod">
          <ac:chgData name="Michael A Fudge Jr" userId="133895e8-240b-4811-850e-9cf94297d089" providerId="ADAL" clId="{E8D47823-7861-438B-A341-26FBC250B688}" dt="2020-09-11T23:49:17.287" v="9" actId="20577"/>
          <ac:spMkLst>
            <pc:docMk/>
            <pc:sldMk cId="110030412" sldId="446"/>
            <ac:spMk id="3" creationId="{23BFC44E-10DC-44C2-99E8-3D541093BB67}"/>
          </ac:spMkLst>
        </pc:spChg>
      </pc:sldChg>
      <pc:sldChg chg="modSp mod">
        <pc:chgData name="Michael A Fudge Jr" userId="133895e8-240b-4811-850e-9cf94297d089" providerId="ADAL" clId="{E8D47823-7861-438B-A341-26FBC250B688}" dt="2020-09-11T18:37:50.366" v="3" actId="20577"/>
        <pc:sldMkLst>
          <pc:docMk/>
          <pc:sldMk cId="2451060258" sldId="456"/>
        </pc:sldMkLst>
        <pc:spChg chg="mod">
          <ac:chgData name="Michael A Fudge Jr" userId="133895e8-240b-4811-850e-9cf94297d089" providerId="ADAL" clId="{E8D47823-7861-438B-A341-26FBC250B688}" dt="2020-09-11T18:37:50.366" v="3" actId="20577"/>
          <ac:spMkLst>
            <pc:docMk/>
            <pc:sldMk cId="2451060258" sldId="456"/>
            <ac:spMk id="2" creationId="{444F57FC-D1D5-4120-B34E-D25B5C05B6C1}"/>
          </ac:spMkLst>
        </pc:spChg>
      </pc:sldChg>
    </pc:docChg>
  </pc:docChgLst>
  <pc:docChgLst>
    <pc:chgData name="Michael A Fudge" userId="133895e8-240b-4811-850e-9cf94297d089" providerId="ADAL" clId="{F34DD7E2-95E7-4545-B9E8-1BBE9A629FBC}"/>
    <pc:docChg chg="modMainMaster">
      <pc:chgData name="Michael A Fudge" userId="133895e8-240b-4811-850e-9cf94297d089" providerId="ADAL" clId="{F34DD7E2-95E7-4545-B9E8-1BBE9A629FBC}" dt="2024-06-05T19:52:01.704" v="1" actId="1076"/>
      <pc:docMkLst>
        <pc:docMk/>
      </pc:docMkLst>
      <pc:sldMasterChg chg="addSp modSp mod">
        <pc:chgData name="Michael A Fudge" userId="133895e8-240b-4811-850e-9cf94297d089" providerId="ADAL" clId="{F34DD7E2-95E7-4545-B9E8-1BBE9A629FBC}" dt="2024-06-05T19:52:01.704" v="1" actId="1076"/>
        <pc:sldMasterMkLst>
          <pc:docMk/>
          <pc:sldMasterMk cId="3638388675" sldId="2147483648"/>
        </pc:sldMasterMkLst>
        <pc:spChg chg="add mod">
          <ac:chgData name="Michael A Fudge" userId="133895e8-240b-4811-850e-9cf94297d089" providerId="ADAL" clId="{F34DD7E2-95E7-4545-B9E8-1BBE9A629FBC}" dt="2024-06-05T19:52:01.704" v="1" actId="1076"/>
          <ac:spMkLst>
            <pc:docMk/>
            <pc:sldMasterMk cId="3638388675" sldId="2147483648"/>
            <ac:spMk id="7" creationId="{4B7772F9-A1DC-01D1-EDCC-4DDD552DAD4D}"/>
          </ac:spMkLst>
        </pc:spChg>
      </pc:sldMasterChg>
    </pc:docChg>
  </pc:docChgLst>
  <pc:docChgLst>
    <pc:chgData name="Michael A Fudge Jr" userId="133895e8-240b-4811-850e-9cf94297d089" providerId="ADAL" clId="{7EA1A426-B0BE-476D-9041-EC73517A046C}"/>
    <pc:docChg chg="undo custSel mod addSld delSld modSld sldOrd">
      <pc:chgData name="Michael A Fudge Jr" userId="133895e8-240b-4811-850e-9cf94297d089" providerId="ADAL" clId="{7EA1A426-B0BE-476D-9041-EC73517A046C}" dt="2020-07-25T18:24:38.867" v="10810" actId="47"/>
      <pc:docMkLst>
        <pc:docMk/>
      </pc:docMkLst>
      <pc:sldChg chg="modSp mod">
        <pc:chgData name="Michael A Fudge Jr" userId="133895e8-240b-4811-850e-9cf94297d089" providerId="ADAL" clId="{7EA1A426-B0BE-476D-9041-EC73517A046C}" dt="2020-07-23T16:29:49.292" v="21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7EA1A426-B0BE-476D-9041-EC73517A046C}" dt="2020-07-23T16:29:42.985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7EA1A426-B0BE-476D-9041-EC73517A046C}" dt="2020-07-23T16:29:49.292" v="21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addSp delSp modSp mod ord delAnim modAnim">
        <pc:chgData name="Michael A Fudge Jr" userId="133895e8-240b-4811-850e-9cf94297d089" providerId="ADAL" clId="{7EA1A426-B0BE-476D-9041-EC73517A046C}" dt="2020-07-23T19:02:13.995" v="2774" actId="20578"/>
        <pc:sldMkLst>
          <pc:docMk/>
          <pc:sldMk cId="3436746034" sldId="257"/>
        </pc:sldMkLst>
        <pc:spChg chg="mod">
          <ac:chgData name="Michael A Fudge Jr" userId="133895e8-240b-4811-850e-9cf94297d089" providerId="ADAL" clId="{7EA1A426-B0BE-476D-9041-EC73517A046C}" dt="2020-07-23T17:29:30.652" v="427" actId="20577"/>
          <ac:spMkLst>
            <pc:docMk/>
            <pc:sldMk cId="3436746034" sldId="257"/>
            <ac:spMk id="2" creationId="{5C84C77B-FF54-4813-94E1-23FF8F114C7E}"/>
          </ac:spMkLst>
        </pc:spChg>
        <pc:spChg chg="add mod">
          <ac:chgData name="Michael A Fudge Jr" userId="133895e8-240b-4811-850e-9cf94297d089" providerId="ADAL" clId="{7EA1A426-B0BE-476D-9041-EC73517A046C}" dt="2020-07-23T17:34:12.502" v="776" actId="20577"/>
          <ac:spMkLst>
            <pc:docMk/>
            <pc:sldMk cId="3436746034" sldId="257"/>
            <ac:spMk id="4" creationId="{74B6070D-2E18-49A3-84C2-0A1B79DC59EE}"/>
          </ac:spMkLst>
        </pc:spChg>
        <pc:graphicFrameChg chg="del">
          <ac:chgData name="Michael A Fudge Jr" userId="133895e8-240b-4811-850e-9cf94297d089" providerId="ADAL" clId="{7EA1A426-B0BE-476D-9041-EC73517A046C}" dt="2020-07-23T17:29:17.687" v="402" actId="478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70411192" sldId="25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025852525" sldId="26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111737936" sldId="26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847387876" sldId="26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0666855" sldId="26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714451198" sldId="266"/>
        </pc:sldMkLst>
      </pc:sldChg>
      <pc:sldChg chg="modSp mod modAnim">
        <pc:chgData name="Michael A Fudge Jr" userId="133895e8-240b-4811-850e-9cf94297d089" providerId="ADAL" clId="{7EA1A426-B0BE-476D-9041-EC73517A046C}" dt="2020-07-23T16:33:32.862" v="347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7EA1A426-B0BE-476D-9041-EC73517A046C}" dt="2020-07-23T16:33:32.862" v="347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addSp delSp modSp mod ord modNotesTx">
        <pc:chgData name="Michael A Fudge Jr" userId="133895e8-240b-4811-850e-9cf94297d089" providerId="ADAL" clId="{7EA1A426-B0BE-476D-9041-EC73517A046C}" dt="2020-07-23T19:13:12.620" v="3249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7EA1A426-B0BE-476D-9041-EC73517A046C}" dt="2020-07-23T19:05:49.750" v="2929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3T19:08:32.233" v="3063" actId="20577"/>
          <ac:spMkLst>
            <pc:docMk/>
            <pc:sldMk cId="96570146" sldId="271"/>
            <ac:spMk id="3" creationId="{23BFC44E-10DC-44C2-99E8-3D541093BB67}"/>
          </ac:spMkLst>
        </pc:spChg>
        <pc:graphicFrameChg chg="add del mod modGraphic">
          <ac:chgData name="Michael A Fudge Jr" userId="133895e8-240b-4811-850e-9cf94297d089" providerId="ADAL" clId="{7EA1A426-B0BE-476D-9041-EC73517A046C}" dt="2020-07-23T19:11:05.183" v="3099" actId="478"/>
          <ac:graphicFrameMkLst>
            <pc:docMk/>
            <pc:sldMk cId="96570146" sldId="271"/>
            <ac:graphicFrameMk id="4" creationId="{B7DB3B18-7273-4A8D-A80A-3BAA74735951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12:53.643" v="3227" actId="20577"/>
          <ac:graphicFrameMkLst>
            <pc:docMk/>
            <pc:sldMk cId="96570146" sldId="271"/>
            <ac:graphicFrameMk id="9" creationId="{B34E0716-845E-43F7-B27B-57F12BFE0E7F}"/>
          </ac:graphicFrameMkLst>
        </pc:graphicFrameChg>
        <pc:picChg chg="del">
          <ac:chgData name="Michael A Fudge Jr" userId="133895e8-240b-4811-850e-9cf94297d089" providerId="ADAL" clId="{7EA1A426-B0BE-476D-9041-EC73517A046C}" dt="2020-07-23T19:05:52.916" v="2930" actId="478"/>
          <ac:picMkLst>
            <pc:docMk/>
            <pc:sldMk cId="96570146" sldId="271"/>
            <ac:picMk id="8" creationId="{107C1241-9548-4C22-9E00-237AA087A1EA}"/>
          </ac:picMkLst>
        </pc:pic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604570359" sldId="27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84560633" sldId="27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012788627" sldId="27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379465133" sldId="27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495869291" sldId="27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808759495" sldId="27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48263288" sldId="27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833039888" sldId="28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006900477" sldId="28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56371527" sldId="28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788243624" sldId="28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65951527" sldId="28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75514340" sldId="28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60340753" sldId="28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537370944" sldId="28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564670347" sldId="28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00015732" sldId="29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510393725" sldId="29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69958804" sldId="29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587255866" sldId="293"/>
        </pc:sldMkLst>
      </pc:sldChg>
      <pc:sldChg chg="addSp delSp modSp mod ord delAnim modAnim">
        <pc:chgData name="Michael A Fudge Jr" userId="133895e8-240b-4811-850e-9cf94297d089" providerId="ADAL" clId="{7EA1A426-B0BE-476D-9041-EC73517A046C}" dt="2020-07-23T17:26:16.812" v="371"/>
        <pc:sldMkLst>
          <pc:docMk/>
          <pc:sldMk cId="403060402" sldId="294"/>
        </pc:sldMkLst>
        <pc:spChg chg="mod">
          <ac:chgData name="Michael A Fudge Jr" userId="133895e8-240b-4811-850e-9cf94297d089" providerId="ADAL" clId="{7EA1A426-B0BE-476D-9041-EC73517A046C}" dt="2020-07-23T17:25:11.027" v="364" actId="20577"/>
          <ac:spMkLst>
            <pc:docMk/>
            <pc:sldMk cId="403060402" sldId="294"/>
            <ac:spMk id="2" creationId="{CCD87FDF-53A0-4DD7-9353-C72748CC4229}"/>
          </ac:spMkLst>
        </pc:spChg>
        <pc:spChg chg="add mod">
          <ac:chgData name="Michael A Fudge Jr" userId="133895e8-240b-4811-850e-9cf94297d089" providerId="ADAL" clId="{7EA1A426-B0BE-476D-9041-EC73517A046C}" dt="2020-07-23T17:26:01.802" v="370" actId="14100"/>
          <ac:spMkLst>
            <pc:docMk/>
            <pc:sldMk cId="403060402" sldId="294"/>
            <ac:spMk id="3" creationId="{266F6785-AF1E-47E0-8244-9A5617D5BE8B}"/>
          </ac:spMkLst>
        </pc:spChg>
        <pc:grpChg chg="del">
          <ac:chgData name="Michael A Fudge Jr" userId="133895e8-240b-4811-850e-9cf94297d089" providerId="ADAL" clId="{7EA1A426-B0BE-476D-9041-EC73517A046C}" dt="2020-07-23T17:25:20.717" v="365" actId="478"/>
          <ac:grpSpMkLst>
            <pc:docMk/>
            <pc:sldMk cId="403060402" sldId="294"/>
            <ac:grpSpMk id="7" creationId="{F6C67486-EB27-4444-8711-3EB412380DE4}"/>
          </ac:grpSpMkLst>
        </pc:grp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7751269" sldId="296"/>
        </pc:sldMkLst>
      </pc:sldChg>
      <pc:sldChg chg="modSp mod">
        <pc:chgData name="Michael A Fudge Jr" userId="133895e8-240b-4811-850e-9cf94297d089" providerId="ADAL" clId="{7EA1A426-B0BE-476D-9041-EC73517A046C}" dt="2020-07-23T20:52:18.610" v="7562" actId="20577"/>
        <pc:sldMkLst>
          <pc:docMk/>
          <pc:sldMk cId="109579569" sldId="299"/>
        </pc:sldMkLst>
        <pc:spChg chg="mod">
          <ac:chgData name="Michael A Fudge Jr" userId="133895e8-240b-4811-850e-9cf94297d089" providerId="ADAL" clId="{7EA1A426-B0BE-476D-9041-EC73517A046C}" dt="2020-07-23T20:52:18.610" v="7562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143076438" sldId="30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913364681" sldId="30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057802301" sldId="30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802287947" sldId="30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4242086" sldId="30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618136864" sldId="30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355304570" sldId="30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833730784" sldId="30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59147463" sldId="30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449287640" sldId="30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242754467" sldId="310"/>
        </pc:sldMkLst>
      </pc:sldChg>
      <pc:sldChg chg="modSp mod modAnim">
        <pc:chgData name="Michael A Fudge Jr" userId="133895e8-240b-4811-850e-9cf94297d089" providerId="ADAL" clId="{7EA1A426-B0BE-476D-9041-EC73517A046C}" dt="2020-07-23T20:50:49.495" v="7457" actId="27636"/>
        <pc:sldMkLst>
          <pc:docMk/>
          <pc:sldMk cId="797334957" sldId="311"/>
        </pc:sldMkLst>
        <pc:spChg chg="mod">
          <ac:chgData name="Michael A Fudge Jr" userId="133895e8-240b-4811-850e-9cf94297d089" providerId="ADAL" clId="{7EA1A426-B0BE-476D-9041-EC73517A046C}" dt="2020-07-23T20:50:49.495" v="7457" actId="27636"/>
          <ac:spMkLst>
            <pc:docMk/>
            <pc:sldMk cId="797334957" sldId="311"/>
            <ac:spMk id="3" creationId="{1ECB91DB-6034-4025-9762-F2144BB1DB51}"/>
          </ac:spMkLst>
        </pc:spChg>
      </pc:sldChg>
      <pc:sldChg chg="addSp delSp modSp new mod modClrScheme modAnim chgLayout">
        <pc:chgData name="Michael A Fudge Jr" userId="133895e8-240b-4811-850e-9cf94297d089" providerId="ADAL" clId="{7EA1A426-B0BE-476D-9041-EC73517A046C}" dt="2020-07-23T18:42:12.728" v="1908" actId="20577"/>
        <pc:sldMkLst>
          <pc:docMk/>
          <pc:sldMk cId="1496996023" sldId="312"/>
        </pc:sldMkLst>
        <pc:spChg chg="mod ord">
          <ac:chgData name="Michael A Fudge Jr" userId="133895e8-240b-4811-850e-9cf94297d089" providerId="ADAL" clId="{7EA1A426-B0BE-476D-9041-EC73517A046C}" dt="2020-07-23T17:41:48.398" v="853" actId="700"/>
          <ac:spMkLst>
            <pc:docMk/>
            <pc:sldMk cId="1496996023" sldId="312"/>
            <ac:spMk id="2" creationId="{7DCBD29D-934F-4875-B4DF-2941E73321AF}"/>
          </ac:spMkLst>
        </pc:spChg>
        <pc:spChg chg="del mod ord">
          <ac:chgData name="Michael A Fudge Jr" userId="133895e8-240b-4811-850e-9cf94297d089" providerId="ADAL" clId="{7EA1A426-B0BE-476D-9041-EC73517A046C}" dt="2020-07-23T17:41:48.398" v="853" actId="700"/>
          <ac:spMkLst>
            <pc:docMk/>
            <pc:sldMk cId="1496996023" sldId="312"/>
            <ac:spMk id="3" creationId="{BDA2B14B-FB0E-4E6F-869C-51AA2B0A879E}"/>
          </ac:spMkLst>
        </pc:spChg>
        <pc:spChg chg="add mod ord">
          <ac:chgData name="Michael A Fudge Jr" userId="133895e8-240b-4811-850e-9cf94297d089" providerId="ADAL" clId="{7EA1A426-B0BE-476D-9041-EC73517A046C}" dt="2020-07-23T18:42:12.728" v="1908" actId="20577"/>
          <ac:spMkLst>
            <pc:docMk/>
            <pc:sldMk cId="1496996023" sldId="312"/>
            <ac:spMk id="4" creationId="{A7F82B22-5137-4BE5-85AE-DEA41339D91A}"/>
          </ac:spMkLst>
        </pc:spChg>
        <pc:spChg chg="add del mod ord">
          <ac:chgData name="Michael A Fudge Jr" userId="133895e8-240b-4811-850e-9cf94297d089" providerId="ADAL" clId="{7EA1A426-B0BE-476D-9041-EC73517A046C}" dt="2020-07-23T17:49:00.247" v="1156" actId="3680"/>
          <ac:spMkLst>
            <pc:docMk/>
            <pc:sldMk cId="1496996023" sldId="312"/>
            <ac:spMk id="5" creationId="{6F6B228E-F469-497C-8217-25EF62D98E9E}"/>
          </ac:spMkLst>
        </pc:spChg>
        <pc:spChg chg="add mod">
          <ac:chgData name="Michael A Fudge Jr" userId="133895e8-240b-4811-850e-9cf94297d089" providerId="ADAL" clId="{7EA1A426-B0BE-476D-9041-EC73517A046C}" dt="2020-07-23T18:39:14.544" v="1872" actId="164"/>
          <ac:spMkLst>
            <pc:docMk/>
            <pc:sldMk cId="1496996023" sldId="312"/>
            <ac:spMk id="7" creationId="{7EC84E05-0CDE-4894-B398-56DF4A26C664}"/>
          </ac:spMkLst>
        </pc:spChg>
        <pc:spChg chg="add mod">
          <ac:chgData name="Michael A Fudge Jr" userId="133895e8-240b-4811-850e-9cf94297d089" providerId="ADAL" clId="{7EA1A426-B0BE-476D-9041-EC73517A046C}" dt="2020-07-23T18:40:49.596" v="1902" actId="164"/>
          <ac:spMkLst>
            <pc:docMk/>
            <pc:sldMk cId="1496996023" sldId="312"/>
            <ac:spMk id="12" creationId="{90A65F89-DD45-450A-BEF4-430655FACC20}"/>
          </ac:spMkLst>
        </pc:spChg>
        <pc:grpChg chg="add mod">
          <ac:chgData name="Michael A Fudge Jr" userId="133895e8-240b-4811-850e-9cf94297d089" providerId="ADAL" clId="{7EA1A426-B0BE-476D-9041-EC73517A046C}" dt="2020-07-23T18:39:14.544" v="1872" actId="164"/>
          <ac:grpSpMkLst>
            <pc:docMk/>
            <pc:sldMk cId="1496996023" sldId="312"/>
            <ac:grpSpMk id="11" creationId="{18EC9AFE-33E4-42A2-B61A-D0BB1D1848C3}"/>
          </ac:grpSpMkLst>
        </pc:grpChg>
        <pc:grpChg chg="add mod">
          <ac:chgData name="Michael A Fudge Jr" userId="133895e8-240b-4811-850e-9cf94297d089" providerId="ADAL" clId="{7EA1A426-B0BE-476D-9041-EC73517A046C}" dt="2020-07-23T18:40:49.596" v="1902" actId="164"/>
          <ac:grpSpMkLst>
            <pc:docMk/>
            <pc:sldMk cId="1496996023" sldId="312"/>
            <ac:grpSpMk id="15" creationId="{A72A9AFE-2346-4FA7-BF42-52698B0F2453}"/>
          </ac:grpSpMkLst>
        </pc:grpChg>
        <pc:graphicFrameChg chg="add mod ord modGraphic">
          <ac:chgData name="Michael A Fudge Jr" userId="133895e8-240b-4811-850e-9cf94297d089" providerId="ADAL" clId="{7EA1A426-B0BE-476D-9041-EC73517A046C}" dt="2020-07-23T17:59:54.835" v="1344" actId="20577"/>
          <ac:graphicFrameMkLst>
            <pc:docMk/>
            <pc:sldMk cId="1496996023" sldId="312"/>
            <ac:graphicFrameMk id="6" creationId="{35599BEF-FBEA-42F4-8942-3487DF003870}"/>
          </ac:graphicFrameMkLst>
        </pc:graphicFrameChg>
        <pc:cxnChg chg="add mod">
          <ac:chgData name="Michael A Fudge Jr" userId="133895e8-240b-4811-850e-9cf94297d089" providerId="ADAL" clId="{7EA1A426-B0BE-476D-9041-EC73517A046C}" dt="2020-07-23T18:39:14.544" v="1872" actId="164"/>
          <ac:cxnSpMkLst>
            <pc:docMk/>
            <pc:sldMk cId="1496996023" sldId="312"/>
            <ac:cxnSpMk id="9" creationId="{EC57D357-4766-4C50-9B98-ED044BED55F2}"/>
          </ac:cxnSpMkLst>
        </pc:cxnChg>
        <pc:cxnChg chg="add mod">
          <ac:chgData name="Michael A Fudge Jr" userId="133895e8-240b-4811-850e-9cf94297d089" providerId="ADAL" clId="{7EA1A426-B0BE-476D-9041-EC73517A046C}" dt="2020-07-23T18:40:49.596" v="1902" actId="164"/>
          <ac:cxnSpMkLst>
            <pc:docMk/>
            <pc:sldMk cId="1496996023" sldId="312"/>
            <ac:cxnSpMk id="14" creationId="{3A26A3D4-A130-4146-806E-719597EE9657}"/>
          </ac:cxnSpMkLst>
        </pc:cxnChg>
      </pc:sldChg>
      <pc:sldChg chg="addSp delSp modSp add mod ord delAnim">
        <pc:chgData name="Michael A Fudge Jr" userId="133895e8-240b-4811-850e-9cf94297d089" providerId="ADAL" clId="{7EA1A426-B0BE-476D-9041-EC73517A046C}" dt="2020-07-23T17:37:06.050" v="828" actId="14826"/>
        <pc:sldMkLst>
          <pc:docMk/>
          <pc:sldMk cId="2476503244" sldId="313"/>
        </pc:sldMkLst>
        <pc:spChg chg="mod">
          <ac:chgData name="Michael A Fudge Jr" userId="133895e8-240b-4811-850e-9cf94297d089" providerId="ADAL" clId="{7EA1A426-B0BE-476D-9041-EC73517A046C}" dt="2020-07-23T17:35:37.145" v="816" actId="20577"/>
          <ac:spMkLst>
            <pc:docMk/>
            <pc:sldMk cId="2476503244" sldId="313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7EA1A426-B0BE-476D-9041-EC73517A046C}" dt="2020-07-23T17:36:43.590" v="825" actId="478"/>
          <ac:spMkLst>
            <pc:docMk/>
            <pc:sldMk cId="2476503244" sldId="313"/>
            <ac:spMk id="6" creationId="{31B1638B-9113-4D01-817C-39DB219DC7B9}"/>
          </ac:spMkLst>
        </pc:spChg>
        <pc:spChg chg="del">
          <ac:chgData name="Michael A Fudge Jr" userId="133895e8-240b-4811-850e-9cf94297d089" providerId="ADAL" clId="{7EA1A426-B0BE-476D-9041-EC73517A046C}" dt="2020-07-23T17:36:47.307" v="826" actId="478"/>
          <ac:spMkLst>
            <pc:docMk/>
            <pc:sldMk cId="2476503244" sldId="313"/>
            <ac:spMk id="8" creationId="{F35ACFD4-2C6C-4739-A7D7-39D2F8CC4DA6}"/>
          </ac:spMkLst>
        </pc:spChg>
        <pc:picChg chg="add mod">
          <ac:chgData name="Michael A Fudge Jr" userId="133895e8-240b-4811-850e-9cf94297d089" providerId="ADAL" clId="{7EA1A426-B0BE-476D-9041-EC73517A046C}" dt="2020-07-23T17:37:06.050" v="828" actId="14826"/>
          <ac:picMkLst>
            <pc:docMk/>
            <pc:sldMk cId="2476503244" sldId="313"/>
            <ac:picMk id="4" creationId="{ABF52C46-EFC9-4126-9C0C-5B53C8B42217}"/>
          </ac:picMkLst>
        </pc:picChg>
        <pc:picChg chg="del">
          <ac:chgData name="Michael A Fudge Jr" userId="133895e8-240b-4811-850e-9cf94297d089" providerId="ADAL" clId="{7EA1A426-B0BE-476D-9041-EC73517A046C}" dt="2020-07-23T17:36:05.364" v="818" actId="478"/>
          <ac:picMkLst>
            <pc:docMk/>
            <pc:sldMk cId="2476503244" sldId="313"/>
            <ac:picMk id="7" creationId="{45E1EC8C-DB9A-45FB-A2ED-2824D9FDDB49}"/>
          </ac:picMkLst>
        </pc:picChg>
      </pc:sldChg>
      <pc:sldChg chg="add del">
        <pc:chgData name="Michael A Fudge Jr" userId="133895e8-240b-4811-850e-9cf94297d089" providerId="ADAL" clId="{7EA1A426-B0BE-476D-9041-EC73517A046C}" dt="2020-07-23T17:35:19.159" v="779" actId="47"/>
        <pc:sldMkLst>
          <pc:docMk/>
          <pc:sldMk cId="2565789246" sldId="313"/>
        </pc:sldMkLst>
      </pc:sldChg>
      <pc:sldChg chg="addSp delSp modSp new mod ord modClrScheme chgLayout">
        <pc:chgData name="Michael A Fudge Jr" userId="133895e8-240b-4811-850e-9cf94297d089" providerId="ADAL" clId="{7EA1A426-B0BE-476D-9041-EC73517A046C}" dt="2020-07-23T19:14:47.375" v="3413" actId="20577"/>
        <pc:sldMkLst>
          <pc:docMk/>
          <pc:sldMk cId="2044021993" sldId="314"/>
        </pc:sldMkLst>
        <pc:spChg chg="del mod ord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2" creationId="{F722B6B7-EB7D-4DFD-97AA-9F6EC4137E79}"/>
          </ac:spMkLst>
        </pc:spChg>
        <pc:spChg chg="del mod ord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3" creationId="{4B56FE47-1C8E-4B75-A481-E3DA9D0118A6}"/>
          </ac:spMkLst>
        </pc:spChg>
        <pc:spChg chg="del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4" creationId="{0E10335C-E513-4E97-9A88-16302063D9D1}"/>
          </ac:spMkLst>
        </pc:spChg>
        <pc:spChg chg="add mod ord">
          <ac:chgData name="Michael A Fudge Jr" userId="133895e8-240b-4811-850e-9cf94297d089" providerId="ADAL" clId="{7EA1A426-B0BE-476D-9041-EC73517A046C}" dt="2020-07-23T18:34:08.894" v="1836" actId="700"/>
          <ac:spMkLst>
            <pc:docMk/>
            <pc:sldMk cId="2044021993" sldId="314"/>
            <ac:spMk id="5" creationId="{E0D04EC1-733E-4BA9-9251-8C6E6E3D01D7}"/>
          </ac:spMkLst>
        </pc:spChg>
        <pc:spChg chg="add del mod ord">
          <ac:chgData name="Michael A Fudge Jr" userId="133895e8-240b-4811-850e-9cf94297d089" providerId="ADAL" clId="{7EA1A426-B0BE-476D-9041-EC73517A046C}" dt="2020-07-23T19:14:47.375" v="3413" actId="20577"/>
          <ac:spMkLst>
            <pc:docMk/>
            <pc:sldMk cId="2044021993" sldId="314"/>
            <ac:spMk id="6" creationId="{E33EFCDF-893E-4DC5-B75A-872200D063CA}"/>
          </ac:spMkLst>
        </pc:spChg>
        <pc:spChg chg="add mod">
          <ac:chgData name="Michael A Fudge Jr" userId="133895e8-240b-4811-850e-9cf94297d089" providerId="ADAL" clId="{7EA1A426-B0BE-476D-9041-EC73517A046C}" dt="2020-07-23T18:32:44.796" v="1828" actId="164"/>
          <ac:spMkLst>
            <pc:docMk/>
            <pc:sldMk cId="2044021993" sldId="314"/>
            <ac:spMk id="7" creationId="{8606308B-B069-45D8-AFB1-D71F920235DC}"/>
          </ac:spMkLst>
        </pc:spChg>
        <pc:spChg chg="add mod">
          <ac:chgData name="Michael A Fudge Jr" userId="133895e8-240b-4811-850e-9cf94297d089" providerId="ADAL" clId="{7EA1A426-B0BE-476D-9041-EC73517A046C}" dt="2020-07-23T18:32:44.796" v="1828" actId="164"/>
          <ac:spMkLst>
            <pc:docMk/>
            <pc:sldMk cId="2044021993" sldId="314"/>
            <ac:spMk id="8" creationId="{F8BD2688-AA73-4874-8A2D-2BC1C853E453}"/>
          </ac:spMkLst>
        </pc:spChg>
        <pc:grpChg chg="add mod ord">
          <ac:chgData name="Michael A Fudge Jr" userId="133895e8-240b-4811-850e-9cf94297d089" providerId="ADAL" clId="{7EA1A426-B0BE-476D-9041-EC73517A046C}" dt="2020-07-23T18:32:27.806" v="1826" actId="164"/>
          <ac:grpSpMkLst>
            <pc:docMk/>
            <pc:sldMk cId="2044021993" sldId="314"/>
            <ac:grpSpMk id="9" creationId="{E76E4010-C248-4B1B-A64D-2CC192EF7DFF}"/>
          </ac:grpSpMkLst>
        </pc:grpChg>
        <pc:grpChg chg="add mod ord">
          <ac:chgData name="Michael A Fudge Jr" userId="133895e8-240b-4811-850e-9cf94297d089" providerId="ADAL" clId="{7EA1A426-B0BE-476D-9041-EC73517A046C}" dt="2020-07-23T18:34:11.426" v="1840" actId="167"/>
          <ac:grpSpMkLst>
            <pc:docMk/>
            <pc:sldMk cId="2044021993" sldId="314"/>
            <ac:grpSpMk id="10" creationId="{4A4C1C59-9D37-4A83-917E-BA7484BA2A73}"/>
          </ac:grpSpMkLst>
        </pc:grpChg>
        <pc:picChg chg="add del mod ord">
          <ac:chgData name="Michael A Fudge Jr" userId="133895e8-240b-4811-850e-9cf94297d089" providerId="ADAL" clId="{7EA1A426-B0BE-476D-9041-EC73517A046C}" dt="2020-07-23T18:34:12.797" v="1842" actId="931"/>
          <ac:picMkLst>
            <pc:docMk/>
            <pc:sldMk cId="2044021993" sldId="314"/>
            <ac:picMk id="12" creationId="{93906515-A88F-4BE2-BE65-947FB8D606F9}"/>
          </ac:picMkLst>
        </pc:picChg>
        <pc:picChg chg="add mod">
          <ac:chgData name="Michael A Fudge Jr" userId="133895e8-240b-4811-850e-9cf94297d089" providerId="ADAL" clId="{7EA1A426-B0BE-476D-9041-EC73517A046C}" dt="2020-07-23T18:35:00.085" v="1851" actId="1076"/>
          <ac:picMkLst>
            <pc:docMk/>
            <pc:sldMk cId="2044021993" sldId="314"/>
            <ac:picMk id="14" creationId="{DC5CCBA3-D478-475E-8D86-1EA83EE95B80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39419760" sldId="315"/>
        </pc:sldMkLst>
        <pc:spChg chg="mod">
          <ac:chgData name="Michael A Fudge Jr" userId="133895e8-240b-4811-850e-9cf94297d089" providerId="ADAL" clId="{7EA1A426-B0BE-476D-9041-EC73517A046C}" dt="2020-07-23T20:10:36.461" v="6519" actId="20577"/>
          <ac:spMkLst>
            <pc:docMk/>
            <pc:sldMk cId="3139419760" sldId="315"/>
            <ac:spMk id="2" creationId="{BF67AAD1-A64A-43BB-B2FC-DBC9EA072AEF}"/>
          </ac:spMkLst>
        </pc:spChg>
      </pc:sldChg>
      <pc:sldChg chg="addSp delSp modSp add mod ord modAnim">
        <pc:chgData name="Michael A Fudge Jr" userId="133895e8-240b-4811-850e-9cf94297d089" providerId="ADAL" clId="{7EA1A426-B0BE-476D-9041-EC73517A046C}" dt="2020-07-23T18:20:05.712" v="1651"/>
        <pc:sldMkLst>
          <pc:docMk/>
          <pc:sldMk cId="3829729920" sldId="316"/>
        </pc:sldMkLst>
        <pc:spChg chg="mod">
          <ac:chgData name="Michael A Fudge Jr" userId="133895e8-240b-4811-850e-9cf94297d089" providerId="ADAL" clId="{7EA1A426-B0BE-476D-9041-EC73517A046C}" dt="2020-07-23T18:01:17.453" v="1356" actId="20577"/>
          <ac:spMkLst>
            <pc:docMk/>
            <pc:sldMk cId="3829729920" sldId="316"/>
            <ac:spMk id="2" creationId="{7DCBD29D-934F-4875-B4DF-2941E73321AF}"/>
          </ac:spMkLst>
        </pc:spChg>
        <pc:spChg chg="add mod">
          <ac:chgData name="Michael A Fudge Jr" userId="133895e8-240b-4811-850e-9cf94297d089" providerId="ADAL" clId="{7EA1A426-B0BE-476D-9041-EC73517A046C}" dt="2020-07-23T18:14:17.755" v="1534" actId="122"/>
          <ac:spMkLst>
            <pc:docMk/>
            <pc:sldMk cId="3829729920" sldId="316"/>
            <ac:spMk id="3" creationId="{B089F743-D50F-4E2E-8223-EB7F2B600EFB}"/>
          </ac:spMkLst>
        </pc:spChg>
        <pc:spChg chg="mod">
          <ac:chgData name="Michael A Fudge Jr" userId="133895e8-240b-4811-850e-9cf94297d089" providerId="ADAL" clId="{7EA1A426-B0BE-476D-9041-EC73517A046C}" dt="2020-07-23T18:12:04.524" v="1453" actId="20577"/>
          <ac:spMkLst>
            <pc:docMk/>
            <pc:sldMk cId="3829729920" sldId="316"/>
            <ac:spMk id="4" creationId="{A7F82B22-5137-4BE5-85AE-DEA41339D91A}"/>
          </ac:spMkLst>
        </pc:spChg>
        <pc:spChg chg="add mod">
          <ac:chgData name="Michael A Fudge Jr" userId="133895e8-240b-4811-850e-9cf94297d089" providerId="ADAL" clId="{7EA1A426-B0BE-476D-9041-EC73517A046C}" dt="2020-07-23T18:14:06.763" v="1530" actId="122"/>
          <ac:spMkLst>
            <pc:docMk/>
            <pc:sldMk cId="3829729920" sldId="316"/>
            <ac:spMk id="7" creationId="{A737EE82-AC7D-4955-A7D7-A5FD8706C43A}"/>
          </ac:spMkLst>
        </pc:spChg>
        <pc:graphicFrameChg chg="add mod modGraphic">
          <ac:chgData name="Michael A Fudge Jr" userId="133895e8-240b-4811-850e-9cf94297d089" providerId="ADAL" clId="{7EA1A426-B0BE-476D-9041-EC73517A046C}" dt="2020-07-23T18:13:09.022" v="1488" actId="1076"/>
          <ac:graphicFrameMkLst>
            <pc:docMk/>
            <pc:sldMk cId="3829729920" sldId="316"/>
            <ac:graphicFrameMk id="5" creationId="{03998811-3D64-47A6-89A7-9F57F17CD229}"/>
          </ac:graphicFrameMkLst>
        </pc:graphicFrameChg>
        <pc:graphicFrameChg chg="mod">
          <ac:chgData name="Michael A Fudge Jr" userId="133895e8-240b-4811-850e-9cf94297d089" providerId="ADAL" clId="{7EA1A426-B0BE-476D-9041-EC73517A046C}" dt="2020-07-23T18:13:05.006" v="1487" actId="1076"/>
          <ac:graphicFrameMkLst>
            <pc:docMk/>
            <pc:sldMk cId="3829729920" sldId="316"/>
            <ac:graphicFrameMk id="6" creationId="{35599BEF-FBEA-42F4-8942-3487DF003870}"/>
          </ac:graphicFrameMkLst>
        </pc:graphicFrameChg>
        <pc:cxnChg chg="add del mod">
          <ac:chgData name="Michael A Fudge Jr" userId="133895e8-240b-4811-850e-9cf94297d089" providerId="ADAL" clId="{7EA1A426-B0BE-476D-9041-EC73517A046C}" dt="2020-07-23T18:15:41.517" v="1542" actId="478"/>
          <ac:cxnSpMkLst>
            <pc:docMk/>
            <pc:sldMk cId="3829729920" sldId="316"/>
            <ac:cxnSpMk id="9" creationId="{79B988D1-A697-462D-9BC4-CCE2203B757E}"/>
          </ac:cxnSpMkLst>
        </pc:cxnChg>
        <pc:cxnChg chg="add mod">
          <ac:chgData name="Michael A Fudge Jr" userId="133895e8-240b-4811-850e-9cf94297d089" providerId="ADAL" clId="{7EA1A426-B0BE-476D-9041-EC73517A046C}" dt="2020-07-23T18:17:18.029" v="1554" actId="14100"/>
          <ac:cxnSpMkLst>
            <pc:docMk/>
            <pc:sldMk cId="3829729920" sldId="316"/>
            <ac:cxnSpMk id="14" creationId="{9B386698-443D-4447-B48A-52D11DFEE21B}"/>
          </ac:cxnSpMkLst>
        </pc:cxnChg>
        <pc:cxnChg chg="add mod">
          <ac:chgData name="Michael A Fudge Jr" userId="133895e8-240b-4811-850e-9cf94297d089" providerId="ADAL" clId="{7EA1A426-B0BE-476D-9041-EC73517A046C}" dt="2020-07-23T18:17:00.978" v="1552" actId="14100"/>
          <ac:cxnSpMkLst>
            <pc:docMk/>
            <pc:sldMk cId="3829729920" sldId="316"/>
            <ac:cxnSpMk id="16" creationId="{03A5BC31-6927-4E28-8F79-DA662E13615D}"/>
          </ac:cxnSpMkLst>
        </pc:cxnChg>
      </pc:sldChg>
      <pc:sldChg chg="addSp delSp modSp new del mod modClrScheme modAnim chgLayout">
        <pc:chgData name="Michael A Fudge Jr" userId="133895e8-240b-4811-850e-9cf94297d089" providerId="ADAL" clId="{7EA1A426-B0BE-476D-9041-EC73517A046C}" dt="2020-07-23T18:37:33.116" v="1863" actId="2696"/>
        <pc:sldMkLst>
          <pc:docMk/>
          <pc:sldMk cId="2884466702" sldId="317"/>
        </pc:sldMkLst>
        <pc:spChg chg="del mod ord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2" creationId="{50D00F56-F0F8-4D7C-8720-D7A1FE1CFFFC}"/>
          </ac:spMkLst>
        </pc:spChg>
        <pc:spChg chg="del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3" creationId="{F94E26D0-4ED6-41A8-8187-EA487DF2DE68}"/>
          </ac:spMkLst>
        </pc:spChg>
        <pc:spChg chg="del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4" creationId="{7DD342A4-784B-494E-93FC-7DF5EFBEA5D5}"/>
          </ac:spMkLst>
        </pc:spChg>
        <pc:spChg chg="add mod ord">
          <ac:chgData name="Michael A Fudge Jr" userId="133895e8-240b-4811-850e-9cf94297d089" providerId="ADAL" clId="{7EA1A426-B0BE-476D-9041-EC73517A046C}" dt="2020-07-23T18:20:47.725" v="1708" actId="14100"/>
          <ac:spMkLst>
            <pc:docMk/>
            <pc:sldMk cId="2884466702" sldId="317"/>
            <ac:spMk id="5" creationId="{B3D4FE62-47EE-4E70-B553-925B8CD646B9}"/>
          </ac:spMkLst>
        </pc:spChg>
        <pc:spChg chg="add mod">
          <ac:chgData name="Michael A Fudge Jr" userId="133895e8-240b-4811-850e-9cf94297d089" providerId="ADAL" clId="{7EA1A426-B0BE-476D-9041-EC73517A046C}" dt="2020-07-23T18:21:09.137" v="1710" actId="1076"/>
          <ac:spMkLst>
            <pc:docMk/>
            <pc:sldMk cId="2884466702" sldId="317"/>
            <ac:spMk id="7" creationId="{4953156F-B81A-46FD-BE79-8466B182A440}"/>
          </ac:spMkLst>
        </pc:spChg>
        <pc:spChg chg="mod">
          <ac:chgData name="Michael A Fudge Jr" userId="133895e8-240b-4811-850e-9cf94297d089" providerId="ADAL" clId="{7EA1A426-B0BE-476D-9041-EC73517A046C}" dt="2020-07-23T18:20:58.966" v="1709"/>
          <ac:spMkLst>
            <pc:docMk/>
            <pc:sldMk cId="2884466702" sldId="317"/>
            <ac:spMk id="9" creationId="{A4E1FDE3-0846-4749-9F93-04831A461180}"/>
          </ac:spMkLst>
        </pc:spChg>
        <pc:spChg chg="mod">
          <ac:chgData name="Michael A Fudge Jr" userId="133895e8-240b-4811-850e-9cf94297d089" providerId="ADAL" clId="{7EA1A426-B0BE-476D-9041-EC73517A046C}" dt="2020-07-23T18:20:58.966" v="1709"/>
          <ac:spMkLst>
            <pc:docMk/>
            <pc:sldMk cId="2884466702" sldId="317"/>
            <ac:spMk id="13" creationId="{42A97405-F0A9-40D1-BAD1-EA7120A22351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6" creationId="{5457E7C7-4442-46C4-8212-D1637A231024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7" creationId="{74424B9F-09E5-428F-9CDD-56BAA7B1A408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8" creationId="{5BA90628-E76D-4ABD-B818-A9F70DD3A4D8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19" creationId="{78A1C910-AB8A-4AE1-A8F6-B17AE297F70D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20" creationId="{B735EC57-2FBB-461B-A1C6-79D9CF6F6C7E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21" creationId="{49E958FD-B5CD-49BA-983D-35E3FB2932B6}"/>
          </ac:spMkLst>
        </pc:spChg>
        <pc:spChg chg="add mod">
          <ac:chgData name="Michael A Fudge Jr" userId="133895e8-240b-4811-850e-9cf94297d089" providerId="ADAL" clId="{7EA1A426-B0BE-476D-9041-EC73517A046C}" dt="2020-07-23T18:22:59.017" v="1739" actId="403"/>
          <ac:spMkLst>
            <pc:docMk/>
            <pc:sldMk cId="2884466702" sldId="317"/>
            <ac:spMk id="24" creationId="{C6C098A6-C814-4BBE-B34E-8FC950AE53DB}"/>
          </ac:spMkLst>
        </pc:spChg>
        <pc:spChg chg="add mod">
          <ac:chgData name="Michael A Fudge Jr" userId="133895e8-240b-4811-850e-9cf94297d089" providerId="ADAL" clId="{7EA1A426-B0BE-476D-9041-EC73517A046C}" dt="2020-07-23T18:23:26.215" v="1759" actId="20577"/>
          <ac:spMkLst>
            <pc:docMk/>
            <pc:sldMk cId="2884466702" sldId="317"/>
            <ac:spMk id="25" creationId="{1CAADB03-FEF2-486C-91DF-BD3A63B1710C}"/>
          </ac:spMkLst>
        </pc:spChg>
        <pc:grpChg chg="add mod">
          <ac:chgData name="Michael A Fudge Jr" userId="133895e8-240b-4811-850e-9cf94297d089" providerId="ADAL" clId="{7EA1A426-B0BE-476D-9041-EC73517A046C}" dt="2020-07-23T18:21:09.137" v="1710" actId="1076"/>
          <ac:grpSpMkLst>
            <pc:docMk/>
            <pc:sldMk cId="2884466702" sldId="317"/>
            <ac:grpSpMk id="8" creationId="{C7FFA20F-9D61-4694-AC7C-972B8E51730C}"/>
          </ac:grpSpMkLst>
        </pc:grpChg>
        <pc:grpChg chg="add mod">
          <ac:chgData name="Michael A Fudge Jr" userId="133895e8-240b-4811-850e-9cf94297d089" providerId="ADAL" clId="{7EA1A426-B0BE-476D-9041-EC73517A046C}" dt="2020-07-23T18:21:09.137" v="1710" actId="1076"/>
          <ac:grpSpMkLst>
            <pc:docMk/>
            <pc:sldMk cId="2884466702" sldId="317"/>
            <ac:grpSpMk id="12" creationId="{A50B8DB4-B045-444E-AA1A-1C66052D80A3}"/>
          </ac:grpSpMkLst>
        </pc:grpChg>
        <pc:grpChg chg="add mod">
          <ac:chgData name="Michael A Fudge Jr" userId="133895e8-240b-4811-850e-9cf94297d089" providerId="ADAL" clId="{7EA1A426-B0BE-476D-9041-EC73517A046C}" dt="2020-07-23T18:23:32.766" v="1761" actId="1076"/>
          <ac:grpSpMkLst>
            <pc:docMk/>
            <pc:sldMk cId="2884466702" sldId="317"/>
            <ac:grpSpMk id="22" creationId="{8911B9B1-8E4B-4F01-8758-5210E5E1F347}"/>
          </ac:grpSpMkLst>
        </pc:grpChg>
        <pc:grpChg chg="add mod">
          <ac:chgData name="Michael A Fudge Jr" userId="133895e8-240b-4811-850e-9cf94297d089" providerId="ADAL" clId="{7EA1A426-B0BE-476D-9041-EC73517A046C}" dt="2020-07-23T18:21:32.644" v="1712" actId="164"/>
          <ac:grpSpMkLst>
            <pc:docMk/>
            <pc:sldMk cId="2884466702" sldId="317"/>
            <ac:grpSpMk id="23" creationId="{858996A5-D233-442F-8D62-582E4C009CEE}"/>
          </ac:grpSpMkLst>
        </pc:grpChg>
        <pc:graphicFrameChg chg="add mod">
          <ac:chgData name="Michael A Fudge Jr" userId="133895e8-240b-4811-850e-9cf94297d089" providerId="ADAL" clId="{7EA1A426-B0BE-476D-9041-EC73517A046C}" dt="2020-07-23T18:21:09.137" v="1710" actId="1076"/>
          <ac:graphicFrameMkLst>
            <pc:docMk/>
            <pc:sldMk cId="2884466702" sldId="317"/>
            <ac:graphicFrameMk id="6" creationId="{70671E5A-946D-48DE-A838-F5134B1BC6B9}"/>
          </ac:graphicFrameMkLst>
        </pc:graphicFrame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0" creationId="{291E8C8E-B0ED-43C0-BACF-55C64BAADEB5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1" creationId="{4A248B62-D93C-4167-B233-09D555646A20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4" creationId="{D5E8FF2B-3BC6-49B2-836E-D207687A31D2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5" creationId="{CC5AEF18-D145-4E0B-9EB4-A44515A368CE}"/>
          </ac:cxnSpMkLst>
        </pc:cxnChg>
      </pc:sldChg>
      <pc:sldChg chg="add del">
        <pc:chgData name="Michael A Fudge Jr" userId="133895e8-240b-4811-850e-9cf94297d089" providerId="ADAL" clId="{7EA1A426-B0BE-476D-9041-EC73517A046C}" dt="2020-07-23T18:12:22.400" v="1455" actId="22"/>
        <pc:sldMkLst>
          <pc:docMk/>
          <pc:sldMk cId="2948282973" sldId="317"/>
        </pc:sldMkLst>
      </pc:sldChg>
      <pc:sldChg chg="addSp modSp new mod setBg modAnim">
        <pc:chgData name="Michael A Fudge Jr" userId="133895e8-240b-4811-850e-9cf94297d089" providerId="ADAL" clId="{7EA1A426-B0BE-476D-9041-EC73517A046C}" dt="2020-07-23T19:38:08.862" v="4726" actId="6549"/>
        <pc:sldMkLst>
          <pc:docMk/>
          <pc:sldMk cId="3973455266" sldId="317"/>
        </pc:sldMkLst>
        <pc:spChg chg="mo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2" creationId="{80DE1FF1-56E2-493D-A6BC-E29F6FC18C8A}"/>
          </ac:spMkLst>
        </pc:spChg>
        <pc:spChg chg="mod">
          <ac:chgData name="Michael A Fudge Jr" userId="133895e8-240b-4811-850e-9cf94297d089" providerId="ADAL" clId="{7EA1A426-B0BE-476D-9041-EC73517A046C}" dt="2020-07-23T19:38:08.862" v="4726" actId="6549"/>
          <ac:spMkLst>
            <pc:docMk/>
            <pc:sldMk cId="3973455266" sldId="317"/>
            <ac:spMk id="3" creationId="{F85BF68D-5466-44B4-84E3-FFAF8DA7E293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8" creationId="{1E234CF4-802C-4AA1-B540-36C3B838C462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0" creationId="{A5271697-90F1-4A23-8EF2-0179F2EAFACB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2" creationId="{D9F5512A-48E1-4C07-B75E-3CCC517B6804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7EA1A426-B0BE-476D-9041-EC73517A046C}" dt="2020-07-23T19:19:17.638" v="3695" actId="26606"/>
          <ac:grpSpMkLst>
            <pc:docMk/>
            <pc:sldMk cId="3973455266" sldId="317"/>
            <ac:grpSpMk id="16" creationId="{B0CED441-B73B-4907-9AF2-614CEAC6A182}"/>
          </ac:grpSpMkLst>
        </pc:grpChg>
        <pc:picChg chg="add mod">
          <ac:chgData name="Michael A Fudge Jr" userId="133895e8-240b-4811-850e-9cf94297d089" providerId="ADAL" clId="{7EA1A426-B0BE-476D-9041-EC73517A046C}" dt="2020-07-23T19:20:06.528" v="3699" actId="1076"/>
          <ac:picMkLst>
            <pc:docMk/>
            <pc:sldMk cId="3973455266" sldId="317"/>
            <ac:picMk id="5" creationId="{D0010E7C-4101-4819-8A78-C4A615AB12FC}"/>
          </ac:picMkLst>
        </pc:picChg>
      </pc:sldChg>
      <pc:sldChg chg="delSp modSp add del mod ord">
        <pc:chgData name="Michael A Fudge Jr" userId="133895e8-240b-4811-850e-9cf94297d089" providerId="ADAL" clId="{7EA1A426-B0BE-476D-9041-EC73517A046C}" dt="2020-07-23T18:35:07.524" v="1852" actId="47"/>
        <pc:sldMkLst>
          <pc:docMk/>
          <pc:sldMk cId="344629976" sldId="318"/>
        </pc:sldMkLst>
        <pc:spChg chg="mod modVis">
          <ac:chgData name="Michael A Fudge Jr" userId="133895e8-240b-4811-850e-9cf94297d089" providerId="ADAL" clId="{7EA1A426-B0BE-476D-9041-EC73517A046C}" dt="2020-07-23T18:30:22.203" v="1812" actId="14429"/>
          <ac:spMkLst>
            <pc:docMk/>
            <pc:sldMk cId="344629976" sldId="318"/>
            <ac:spMk id="19" creationId="{967D8EB6-EAE1-4F9C-B398-83321E287204}"/>
          </ac:spMkLst>
        </pc:spChg>
        <pc:picChg chg="mod">
          <ac:chgData name="Michael A Fudge Jr" userId="133895e8-240b-4811-850e-9cf94297d089" providerId="ADAL" clId="{7EA1A426-B0BE-476D-9041-EC73517A046C}" dt="2020-07-23T18:30:11.626" v="1810" actId="1076"/>
          <ac:picMkLst>
            <pc:docMk/>
            <pc:sldMk cId="344629976" sldId="318"/>
            <ac:picMk id="6" creationId="{D2C860C0-70FA-4F2C-9B3A-897851D4E7F6}"/>
          </ac:picMkLst>
        </pc:picChg>
        <pc:picChg chg="del">
          <ac:chgData name="Michael A Fudge Jr" userId="133895e8-240b-4811-850e-9cf94297d089" providerId="ADAL" clId="{7EA1A426-B0BE-476D-9041-EC73517A046C}" dt="2020-07-23T18:30:34.084" v="1813" actId="478"/>
          <ac:picMkLst>
            <pc:docMk/>
            <pc:sldMk cId="344629976" sldId="318"/>
            <ac:picMk id="8" creationId="{107C1241-9548-4C22-9E00-237AA087A1EA}"/>
          </ac:picMkLst>
        </pc:picChg>
      </pc:sldChg>
      <pc:sldChg chg="addSp delSp modSp new mod setBg modAnim">
        <pc:chgData name="Michael A Fudge Jr" userId="133895e8-240b-4811-850e-9cf94297d089" providerId="ADAL" clId="{7EA1A426-B0BE-476D-9041-EC73517A046C}" dt="2020-07-23T20:06:14.531" v="6133"/>
        <pc:sldMkLst>
          <pc:docMk/>
          <pc:sldMk cId="2781607504" sldId="318"/>
        </pc:sldMkLst>
        <pc:spChg chg="mo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2" creationId="{9350BFD9-8535-40DB-AF0D-7100A351A460}"/>
          </ac:spMkLst>
        </pc:spChg>
        <pc:spChg chg="add del mo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3" creationId="{19294AE7-159F-4D33-80B8-A48061DF8B1B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8" creationId="{FFE2FE29-1120-4FE4-9FDA-311CBA66F438}"/>
          </ac:spMkLst>
        </pc:spChg>
        <pc:spChg chg="add del">
          <ac:chgData name="Michael A Fudge Jr" userId="133895e8-240b-4811-850e-9cf94297d089" providerId="ADAL" clId="{7EA1A426-B0BE-476D-9041-EC73517A046C}" dt="2020-07-23T20:05:11.757" v="6121" actId="26606"/>
          <ac:spMkLst>
            <pc:docMk/>
            <pc:sldMk cId="2781607504" sldId="318"/>
            <ac:spMk id="9" creationId="{37E32B78-23DD-4E77-8B9C-7779E3BF20C2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0" creationId="{59A309A7-1751-4ABE-A3C1-EEC40366AD89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1" creationId="{19294AE7-159F-4D33-80B8-A48061DF8B1B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2" creationId="{967D8EB6-EAE1-4F9C-B398-83321E287204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56" creationId="{DDD926EC-6F88-4D89-9AED-1C4C1AC00E22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70" creationId="{A210685A-6235-45A7-850D-A6F555466EF7}"/>
          </ac:spMkLst>
        </pc:spChg>
        <pc:spChg chg="add mod">
          <ac:chgData name="Michael A Fudge Jr" userId="133895e8-240b-4811-850e-9cf94297d089" providerId="ADAL" clId="{7EA1A426-B0BE-476D-9041-EC73517A046C}" dt="2020-07-23T20:05:33.577" v="6126" actId="403"/>
          <ac:spMkLst>
            <pc:docMk/>
            <pc:sldMk cId="2781607504" sldId="318"/>
            <ac:spMk id="71" creationId="{19294AE7-159F-4D33-80B8-A48061DF8B1B}"/>
          </ac:spMkLst>
        </pc:spChg>
        <pc:grpChg chg="add">
          <ac:chgData name="Michael A Fudge Jr" userId="133895e8-240b-4811-850e-9cf94297d089" providerId="ADAL" clId="{7EA1A426-B0BE-476D-9041-EC73517A046C}" dt="2020-07-23T20:05:28.470" v="6124" actId="26606"/>
          <ac:grpSpMkLst>
            <pc:docMk/>
            <pc:sldMk cId="2781607504" sldId="318"/>
            <ac:grpSpMk id="14" creationId="{13BE3671-0C43-4D05-A267-3400AD091C75}"/>
          </ac:grpSpMkLst>
        </pc:grpChg>
        <pc:grpChg chg="add">
          <ac:chgData name="Michael A Fudge Jr" userId="133895e8-240b-4811-850e-9cf94297d089" providerId="ADAL" clId="{7EA1A426-B0BE-476D-9041-EC73517A046C}" dt="2020-07-23T20:05:28.470" v="6124" actId="26606"/>
          <ac:grpSpMkLst>
            <pc:docMk/>
            <pc:sldMk cId="2781607504" sldId="318"/>
            <ac:grpSpMk id="57" creationId="{283F107F-9294-4679-B247-91D8556A6EFE}"/>
          </ac:grpSpMkLst>
        </pc:grpChg>
        <pc:graphicFrameChg chg="add del">
          <ac:chgData name="Michael A Fudge Jr" userId="133895e8-240b-4811-850e-9cf94297d089" providerId="ADAL" clId="{7EA1A426-B0BE-476D-9041-EC73517A046C}" dt="2020-07-23T20:05:11.757" v="6121" actId="26606"/>
          <ac:graphicFrameMkLst>
            <pc:docMk/>
            <pc:sldMk cId="2781607504" sldId="318"/>
            <ac:graphicFrameMk id="5" creationId="{E8BCF9DE-A017-4226-9F83-D96C6C211CC1}"/>
          </ac:graphicFrameMkLst>
        </pc:graphicFrameChg>
        <pc:picChg chg="add del">
          <ac:chgData name="Michael A Fudge Jr" userId="133895e8-240b-4811-850e-9cf94297d089" providerId="ADAL" clId="{7EA1A426-B0BE-476D-9041-EC73517A046C}" dt="2020-07-23T20:05:28.433" v="6123" actId="26606"/>
          <ac:picMkLst>
            <pc:docMk/>
            <pc:sldMk cId="2781607504" sldId="318"/>
            <ac:picMk id="7" creationId="{997C1A21-768A-4CF6-A418-131D3D64D741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5T18:24:38.867" v="10810" actId="47"/>
        <pc:sldMkLst>
          <pc:docMk/>
          <pc:sldMk cId="2934908905" sldId="319"/>
        </pc:sldMkLst>
        <pc:spChg chg="mod">
          <ac:chgData name="Michael A Fudge Jr" userId="133895e8-240b-4811-850e-9cf94297d089" providerId="ADAL" clId="{7EA1A426-B0BE-476D-9041-EC73517A046C}" dt="2020-07-23T20:09:51.210" v="6487" actId="20577"/>
          <ac:spMkLst>
            <pc:docMk/>
            <pc:sldMk cId="2934908905" sldId="319"/>
            <ac:spMk id="2" creationId="{6C6F282B-EBE7-454A-80C6-BDA77A018F9F}"/>
          </ac:spMkLst>
        </pc:spChg>
        <pc:spChg chg="mod">
          <ac:chgData name="Michael A Fudge Jr" userId="133895e8-240b-4811-850e-9cf94297d089" providerId="ADAL" clId="{7EA1A426-B0BE-476D-9041-EC73517A046C}" dt="2020-07-24T15:59:29.172" v="7563" actId="6549"/>
          <ac:spMkLst>
            <pc:docMk/>
            <pc:sldMk cId="2934908905" sldId="319"/>
            <ac:spMk id="3" creationId="{FFA9B10A-7781-4A3F-BDBF-8B832DE0F7F5}"/>
          </ac:spMkLst>
        </pc:spChg>
      </pc:sldChg>
      <pc:sldChg chg="addSp delSp modSp new del mod modClrScheme chgLayout">
        <pc:chgData name="Michael A Fudge Jr" userId="133895e8-240b-4811-850e-9cf94297d089" providerId="ADAL" clId="{7EA1A426-B0BE-476D-9041-EC73517A046C}" dt="2020-07-23T19:05:35.318" v="2919" actId="47"/>
        <pc:sldMkLst>
          <pc:docMk/>
          <pc:sldMk cId="1026968131" sldId="320"/>
        </pc:sldMkLst>
        <pc:spChg chg="mod ord">
          <ac:chgData name="Michael A Fudge Jr" userId="133895e8-240b-4811-850e-9cf94297d089" providerId="ADAL" clId="{7EA1A426-B0BE-476D-9041-EC73517A046C}" dt="2020-07-23T19:02:30.442" v="2778" actId="21"/>
          <ac:spMkLst>
            <pc:docMk/>
            <pc:sldMk cId="1026968131" sldId="320"/>
            <ac:spMk id="2" creationId="{29D99323-D47A-4355-887E-8C992DFA031F}"/>
          </ac:spMkLst>
        </pc:spChg>
        <pc:spChg chg="del mod ord">
          <ac:chgData name="Michael A Fudge Jr" userId="133895e8-240b-4811-850e-9cf94297d089" providerId="ADAL" clId="{7EA1A426-B0BE-476D-9041-EC73517A046C}" dt="2020-07-23T18:57:33.022" v="2380" actId="700"/>
          <ac:spMkLst>
            <pc:docMk/>
            <pc:sldMk cId="1026968131" sldId="320"/>
            <ac:spMk id="3" creationId="{AD6DA556-8948-49AE-BA11-CCA19375C639}"/>
          </ac:spMkLst>
        </pc:spChg>
        <pc:spChg chg="del">
          <ac:chgData name="Michael A Fudge Jr" userId="133895e8-240b-4811-850e-9cf94297d089" providerId="ADAL" clId="{7EA1A426-B0BE-476D-9041-EC73517A046C}" dt="2020-07-23T18:57:33.022" v="2380" actId="700"/>
          <ac:spMkLst>
            <pc:docMk/>
            <pc:sldMk cId="1026968131" sldId="320"/>
            <ac:spMk id="4" creationId="{90FD3539-D160-4B5B-835A-3428EE062785}"/>
          </ac:spMkLst>
        </pc:spChg>
        <pc:spChg chg="add mod ord">
          <ac:chgData name="Michael A Fudge Jr" userId="133895e8-240b-4811-850e-9cf94297d089" providerId="ADAL" clId="{7EA1A426-B0BE-476D-9041-EC73517A046C}" dt="2020-07-23T19:02:39.874" v="2780" actId="21"/>
          <ac:spMkLst>
            <pc:docMk/>
            <pc:sldMk cId="1026968131" sldId="320"/>
            <ac:spMk id="5" creationId="{8639D9B6-8F4A-474E-9E36-D3932694C765}"/>
          </ac:spMkLst>
        </pc:spChg>
      </pc:sldChg>
      <pc:sldChg chg="modSp add ord modAnim">
        <pc:chgData name="Michael A Fudge Jr" userId="133895e8-240b-4811-850e-9cf94297d089" providerId="ADAL" clId="{7EA1A426-B0BE-476D-9041-EC73517A046C}" dt="2020-07-23T19:05:18.320" v="2918" actId="20577"/>
        <pc:sldMkLst>
          <pc:docMk/>
          <pc:sldMk cId="2625166842" sldId="321"/>
        </pc:sldMkLst>
        <pc:spChg chg="mod">
          <ac:chgData name="Michael A Fudge Jr" userId="133895e8-240b-4811-850e-9cf94297d089" providerId="ADAL" clId="{7EA1A426-B0BE-476D-9041-EC73517A046C}" dt="2020-07-23T19:02:33.909" v="2779"/>
          <ac:spMkLst>
            <pc:docMk/>
            <pc:sldMk cId="2625166842" sldId="321"/>
            <ac:spMk id="2" creationId="{5C84C77B-FF54-4813-94E1-23FF8F114C7E}"/>
          </ac:spMkLst>
        </pc:spChg>
        <pc:spChg chg="mod">
          <ac:chgData name="Michael A Fudge Jr" userId="133895e8-240b-4811-850e-9cf94297d089" providerId="ADAL" clId="{7EA1A426-B0BE-476D-9041-EC73517A046C}" dt="2020-07-23T19:05:18.320" v="2918" actId="20577"/>
          <ac:spMkLst>
            <pc:docMk/>
            <pc:sldMk cId="2625166842" sldId="321"/>
            <ac:spMk id="4" creationId="{74B6070D-2E18-49A3-84C2-0A1B79DC59EE}"/>
          </ac:spMkLst>
        </pc:spChg>
      </pc:sldChg>
      <pc:sldChg chg="modSp add del mod">
        <pc:chgData name="Michael A Fudge Jr" userId="133895e8-240b-4811-850e-9cf94297d089" providerId="ADAL" clId="{7EA1A426-B0BE-476D-9041-EC73517A046C}" dt="2020-07-23T19:12:24.663" v="3182" actId="47"/>
        <pc:sldMkLst>
          <pc:docMk/>
          <pc:sldMk cId="1382000826" sldId="322"/>
        </pc:sldMkLst>
        <pc:graphicFrameChg chg="mod modGraphic">
          <ac:chgData name="Michael A Fudge Jr" userId="133895e8-240b-4811-850e-9cf94297d089" providerId="ADAL" clId="{7EA1A426-B0BE-476D-9041-EC73517A046C}" dt="2020-07-23T19:10:47.893" v="3098" actId="12385"/>
          <ac:graphicFrameMkLst>
            <pc:docMk/>
            <pc:sldMk cId="1382000826" sldId="322"/>
            <ac:graphicFrameMk id="4" creationId="{B7DB3B18-7273-4A8D-A80A-3BAA74735951}"/>
          </ac:graphicFrameMkLst>
        </pc:graphicFrameChg>
      </pc:sldChg>
      <pc:sldChg chg="modSp add mod modNotesTx">
        <pc:chgData name="Michael A Fudge Jr" userId="133895e8-240b-4811-850e-9cf94297d089" providerId="ADAL" clId="{7EA1A426-B0BE-476D-9041-EC73517A046C}" dt="2020-07-23T19:13:33.305" v="3305" actId="20577"/>
        <pc:sldMkLst>
          <pc:docMk/>
          <pc:sldMk cId="3413430300" sldId="323"/>
        </pc:sldMkLst>
        <pc:spChg chg="mod">
          <ac:chgData name="Michael A Fudge Jr" userId="133895e8-240b-4811-850e-9cf94297d089" providerId="ADAL" clId="{7EA1A426-B0BE-476D-9041-EC73517A046C}" dt="2020-07-23T19:11:30.076" v="3140" actId="20577"/>
          <ac:spMkLst>
            <pc:docMk/>
            <pc:sldMk cId="3413430300" sldId="323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7EA1A426-B0BE-476D-9041-EC73517A046C}" dt="2020-07-23T19:12:57.275" v="3229" actId="20577"/>
          <ac:graphicFrameMkLst>
            <pc:docMk/>
            <pc:sldMk cId="3413430300" sldId="323"/>
            <ac:graphicFrameMk id="9" creationId="{B34E0716-845E-43F7-B27B-57F12BFE0E7F}"/>
          </ac:graphicFrameMkLst>
        </pc:graphicFrameChg>
      </pc:sldChg>
      <pc:sldChg chg="modSp add mod modNotesTx">
        <pc:chgData name="Michael A Fudge Jr" userId="133895e8-240b-4811-850e-9cf94297d089" providerId="ADAL" clId="{7EA1A426-B0BE-476D-9041-EC73517A046C}" dt="2020-07-23T19:12:59.887" v="3231" actId="20577"/>
        <pc:sldMkLst>
          <pc:docMk/>
          <pc:sldMk cId="3989374847" sldId="324"/>
        </pc:sldMkLst>
        <pc:spChg chg="mod">
          <ac:chgData name="Michael A Fudge Jr" userId="133895e8-240b-4811-850e-9cf94297d089" providerId="ADAL" clId="{7EA1A426-B0BE-476D-9041-EC73517A046C}" dt="2020-07-23T19:12:16.082" v="3181" actId="20577"/>
          <ac:spMkLst>
            <pc:docMk/>
            <pc:sldMk cId="3989374847" sldId="324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7EA1A426-B0BE-476D-9041-EC73517A046C}" dt="2020-07-23T19:12:59.887" v="3231" actId="20577"/>
          <ac:graphicFrameMkLst>
            <pc:docMk/>
            <pc:sldMk cId="3989374847" sldId="324"/>
            <ac:graphicFrameMk id="9" creationId="{B34E0716-845E-43F7-B27B-57F12BFE0E7F}"/>
          </ac:graphicFrameMkLst>
        </pc:graphicFrameChg>
      </pc:sldChg>
      <pc:sldChg chg="modSp new mod modAnim">
        <pc:chgData name="Michael A Fudge Jr" userId="133895e8-240b-4811-850e-9cf94297d089" providerId="ADAL" clId="{7EA1A426-B0BE-476D-9041-EC73517A046C}" dt="2020-07-23T19:37:54.821" v="4722" actId="20577"/>
        <pc:sldMkLst>
          <pc:docMk/>
          <pc:sldMk cId="2431171946" sldId="325"/>
        </pc:sldMkLst>
        <pc:spChg chg="mod">
          <ac:chgData name="Michael A Fudge Jr" userId="133895e8-240b-4811-850e-9cf94297d089" providerId="ADAL" clId="{7EA1A426-B0BE-476D-9041-EC73517A046C}" dt="2020-07-23T19:37:54.821" v="4722" actId="20577"/>
          <ac:spMkLst>
            <pc:docMk/>
            <pc:sldMk cId="2431171946" sldId="325"/>
            <ac:spMk id="2" creationId="{943F8CEB-EC7A-463C-B0AA-D71C42E7CD0B}"/>
          </ac:spMkLst>
        </pc:spChg>
        <pc:spChg chg="mod">
          <ac:chgData name="Michael A Fudge Jr" userId="133895e8-240b-4811-850e-9cf94297d089" providerId="ADAL" clId="{7EA1A426-B0BE-476D-9041-EC73517A046C}" dt="2020-07-23T19:28:49.002" v="4462" actId="113"/>
          <ac:spMkLst>
            <pc:docMk/>
            <pc:sldMk cId="2431171946" sldId="325"/>
            <ac:spMk id="3" creationId="{4BFC4E5A-CFFE-4A71-9B7D-209A1939A490}"/>
          </ac:spMkLst>
        </pc:spChg>
      </pc:sldChg>
      <pc:sldChg chg="addSp delSp modSp new mod modAnim">
        <pc:chgData name="Michael A Fudge Jr" userId="133895e8-240b-4811-850e-9cf94297d089" providerId="ADAL" clId="{7EA1A426-B0BE-476D-9041-EC73517A046C}" dt="2020-07-23T19:40:11.109" v="4765"/>
        <pc:sldMkLst>
          <pc:docMk/>
          <pc:sldMk cId="1501491955" sldId="326"/>
        </pc:sldMkLst>
        <pc:spChg chg="mod">
          <ac:chgData name="Michael A Fudge Jr" userId="133895e8-240b-4811-850e-9cf94297d089" providerId="ADAL" clId="{7EA1A426-B0BE-476D-9041-EC73517A046C}" dt="2020-07-23T19:31:04.922" v="4475" actId="403"/>
          <ac:spMkLst>
            <pc:docMk/>
            <pc:sldMk cId="1501491955" sldId="326"/>
            <ac:spMk id="2" creationId="{1447FE5A-5C0F-42E6-BB11-526585C2F04C}"/>
          </ac:spMkLst>
        </pc:spChg>
        <pc:spChg chg="del mod">
          <ac:chgData name="Michael A Fudge Jr" userId="133895e8-240b-4811-850e-9cf94297d089" providerId="ADAL" clId="{7EA1A426-B0BE-476D-9041-EC73517A046C}" dt="2020-07-23T19:31:01.227" v="4474"/>
          <ac:spMkLst>
            <pc:docMk/>
            <pc:sldMk cId="1501491955" sldId="326"/>
            <ac:spMk id="3" creationId="{E8BEC6AB-98E8-43C6-8EFE-07A4C8E2F6DC}"/>
          </ac:spMkLst>
        </pc:spChg>
        <pc:spChg chg="add mod">
          <ac:chgData name="Michael A Fudge Jr" userId="133895e8-240b-4811-850e-9cf94297d089" providerId="ADAL" clId="{7EA1A426-B0BE-476D-9041-EC73517A046C}" dt="2020-07-23T19:36:19.059" v="4623" actId="1076"/>
          <ac:spMkLst>
            <pc:docMk/>
            <pc:sldMk cId="1501491955" sldId="326"/>
            <ac:spMk id="7" creationId="{D2CEE494-8D4E-4B3C-A348-B5540A6EA4AD}"/>
          </ac:spMkLst>
        </pc:spChg>
        <pc:spChg chg="add mod">
          <ac:chgData name="Michael A Fudge Jr" userId="133895e8-240b-4811-850e-9cf94297d089" providerId="ADAL" clId="{7EA1A426-B0BE-476D-9041-EC73517A046C}" dt="2020-07-23T19:34:22.363" v="4540" actId="164"/>
          <ac:spMkLst>
            <pc:docMk/>
            <pc:sldMk cId="1501491955" sldId="326"/>
            <ac:spMk id="8" creationId="{AFAA0C02-C74D-4083-8FAD-DA03F548E38C}"/>
          </ac:spMkLst>
        </pc:spChg>
        <pc:spChg chg="add mod">
          <ac:chgData name="Michael A Fudge Jr" userId="133895e8-240b-4811-850e-9cf94297d089" providerId="ADAL" clId="{7EA1A426-B0BE-476D-9041-EC73517A046C}" dt="2020-07-23T19:34:22.363" v="4540" actId="164"/>
          <ac:spMkLst>
            <pc:docMk/>
            <pc:sldMk cId="1501491955" sldId="326"/>
            <ac:spMk id="9" creationId="{DDAEFC65-B358-45FA-A971-AF8569C0DF82}"/>
          </ac:spMkLst>
        </pc:spChg>
        <pc:spChg chg="add mod">
          <ac:chgData name="Michael A Fudge Jr" userId="133895e8-240b-4811-850e-9cf94297d089" providerId="ADAL" clId="{7EA1A426-B0BE-476D-9041-EC73517A046C}" dt="2020-07-23T19:36:06.008" v="4621" actId="20577"/>
          <ac:spMkLst>
            <pc:docMk/>
            <pc:sldMk cId="1501491955" sldId="326"/>
            <ac:spMk id="11" creationId="{45A1B7D0-CD64-4479-BF81-7731B2208E56}"/>
          </ac:spMkLst>
        </pc:spChg>
        <pc:spChg chg="add mod">
          <ac:chgData name="Michael A Fudge Jr" userId="133895e8-240b-4811-850e-9cf94297d089" providerId="ADAL" clId="{7EA1A426-B0BE-476D-9041-EC73517A046C}" dt="2020-07-23T19:35:34.901" v="4599" actId="20577"/>
          <ac:spMkLst>
            <pc:docMk/>
            <pc:sldMk cId="1501491955" sldId="326"/>
            <ac:spMk id="12" creationId="{5E9B4519-5B95-40D8-B4FC-BF6EEA04A09B}"/>
          </ac:spMkLst>
        </pc:spChg>
        <pc:spChg chg="add mod">
          <ac:chgData name="Michael A Fudge Jr" userId="133895e8-240b-4811-850e-9cf94297d089" providerId="ADAL" clId="{7EA1A426-B0BE-476D-9041-EC73517A046C}" dt="2020-07-23T19:40:01.278" v="4764" actId="14100"/>
          <ac:spMkLst>
            <pc:docMk/>
            <pc:sldMk cId="1501491955" sldId="326"/>
            <ac:spMk id="13" creationId="{CFF8A421-5615-4AA4-B979-36B811CF5CFB}"/>
          </ac:spMkLst>
        </pc:spChg>
        <pc:grpChg chg="add mod">
          <ac:chgData name="Michael A Fudge Jr" userId="133895e8-240b-4811-850e-9cf94297d089" providerId="ADAL" clId="{7EA1A426-B0BE-476D-9041-EC73517A046C}" dt="2020-07-23T19:34:22.363" v="4540" actId="164"/>
          <ac:grpSpMkLst>
            <pc:docMk/>
            <pc:sldMk cId="1501491955" sldId="326"/>
            <ac:grpSpMk id="10" creationId="{3DEBA990-7907-478A-89D2-B21DAF1AC559}"/>
          </ac:grpSpMkLst>
        </pc:grpChg>
        <pc:graphicFrameChg chg="add del mod">
          <ac:chgData name="Michael A Fudge Jr" userId="133895e8-240b-4811-850e-9cf94297d089" providerId="ADAL" clId="{7EA1A426-B0BE-476D-9041-EC73517A046C}" dt="2020-07-23T19:30:58.470" v="4472"/>
          <ac:graphicFrameMkLst>
            <pc:docMk/>
            <pc:sldMk cId="1501491955" sldId="326"/>
            <ac:graphicFrameMk id="4" creationId="{8BD8B18B-D5E1-4A52-8769-F8437DEB1C03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30:56.275" v="4470"/>
          <ac:graphicFrameMkLst>
            <pc:docMk/>
            <pc:sldMk cId="1501491955" sldId="326"/>
            <ac:graphicFrameMk id="5" creationId="{3809F450-2161-4806-9352-CD011E9647F6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31:51.108" v="4486" actId="1076"/>
          <ac:graphicFrameMkLst>
            <pc:docMk/>
            <pc:sldMk cId="1501491955" sldId="326"/>
            <ac:graphicFrameMk id="6" creationId="{1AFCA031-A865-4597-AA75-A5E69E77F800}"/>
          </ac:graphicFrameMkLst>
        </pc:graphicFrameChg>
      </pc:sldChg>
      <pc:sldChg chg="add del">
        <pc:chgData name="Michael A Fudge Jr" userId="133895e8-240b-4811-850e-9cf94297d089" providerId="ADAL" clId="{7EA1A426-B0BE-476D-9041-EC73517A046C}" dt="2020-07-23T19:36:43.395" v="4629" actId="47"/>
        <pc:sldMkLst>
          <pc:docMk/>
          <pc:sldMk cId="537571862" sldId="327"/>
        </pc:sldMkLst>
      </pc:sldChg>
      <pc:sldChg chg="addSp delSp modSp add mod ord modNotesTx">
        <pc:chgData name="Michael A Fudge Jr" userId="133895e8-240b-4811-850e-9cf94297d089" providerId="ADAL" clId="{7EA1A426-B0BE-476D-9041-EC73517A046C}" dt="2020-07-23T19:44:28.699" v="4917" actId="2166"/>
        <pc:sldMkLst>
          <pc:docMk/>
          <pc:sldMk cId="1580181327" sldId="327"/>
        </pc:sldMkLst>
        <pc:spChg chg="mod">
          <ac:chgData name="Michael A Fudge Jr" userId="133895e8-240b-4811-850e-9cf94297d089" providerId="ADAL" clId="{7EA1A426-B0BE-476D-9041-EC73517A046C}" dt="2020-07-23T19:42:55.433" v="4893" actId="1076"/>
          <ac:spMkLst>
            <pc:docMk/>
            <pc:sldMk cId="1580181327" sldId="327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3T19:42:19.401" v="4832" actId="20577"/>
          <ac:spMkLst>
            <pc:docMk/>
            <pc:sldMk cId="1580181327" sldId="327"/>
            <ac:spMk id="3" creationId="{23BFC44E-10DC-44C2-99E8-3D541093BB67}"/>
          </ac:spMkLst>
        </pc:spChg>
        <pc:graphicFrameChg chg="add mod modGraphic">
          <ac:chgData name="Michael A Fudge Jr" userId="133895e8-240b-4811-850e-9cf94297d089" providerId="ADAL" clId="{7EA1A426-B0BE-476D-9041-EC73517A046C}" dt="2020-07-23T19:44:28.699" v="4917" actId="2166"/>
          <ac:graphicFrameMkLst>
            <pc:docMk/>
            <pc:sldMk cId="1580181327" sldId="327"/>
            <ac:graphicFrameMk id="8" creationId="{0300AFF8-D8B9-41D1-8E4B-B0B416CA8B11}"/>
          </ac:graphicFrameMkLst>
        </pc:graphicFrameChg>
        <pc:graphicFrameChg chg="del">
          <ac:chgData name="Michael A Fudge Jr" userId="133895e8-240b-4811-850e-9cf94297d089" providerId="ADAL" clId="{7EA1A426-B0BE-476D-9041-EC73517A046C}" dt="2020-07-23T19:40:49.080" v="4775" actId="478"/>
          <ac:graphicFrameMkLst>
            <pc:docMk/>
            <pc:sldMk cId="1580181327" sldId="327"/>
            <ac:graphicFrameMk id="9" creationId="{B34E0716-845E-43F7-B27B-57F12BFE0E7F}"/>
          </ac:graphicFrameMkLst>
        </pc:graphicFrameChg>
      </pc:sldChg>
      <pc:sldChg chg="modSp add mod">
        <pc:chgData name="Michael A Fudge Jr" userId="133895e8-240b-4811-850e-9cf94297d089" providerId="ADAL" clId="{7EA1A426-B0BE-476D-9041-EC73517A046C}" dt="2020-07-23T19:43:11.163" v="4904" actId="20577"/>
        <pc:sldMkLst>
          <pc:docMk/>
          <pc:sldMk cId="1802597312" sldId="328"/>
        </pc:sldMkLst>
        <pc:spChg chg="mod">
          <ac:chgData name="Michael A Fudge Jr" userId="133895e8-240b-4811-850e-9cf94297d089" providerId="ADAL" clId="{7EA1A426-B0BE-476D-9041-EC73517A046C}" dt="2020-07-23T19:43:11.163" v="4904" actId="20577"/>
          <ac:spMkLst>
            <pc:docMk/>
            <pc:sldMk cId="1802597312" sldId="328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7EA1A426-B0BE-476D-9041-EC73517A046C}" dt="2020-07-23T19:43:30.308" v="4915" actId="20577"/>
        <pc:sldMkLst>
          <pc:docMk/>
          <pc:sldMk cId="1335336088" sldId="329"/>
        </pc:sldMkLst>
        <pc:spChg chg="mod">
          <ac:chgData name="Michael A Fudge Jr" userId="133895e8-240b-4811-850e-9cf94297d089" providerId="ADAL" clId="{7EA1A426-B0BE-476D-9041-EC73517A046C}" dt="2020-07-23T19:43:30.308" v="4915" actId="20577"/>
          <ac:spMkLst>
            <pc:docMk/>
            <pc:sldMk cId="1335336088" sldId="329"/>
            <ac:spMk id="3" creationId="{23BFC44E-10DC-44C2-99E8-3D541093BB67}"/>
          </ac:spMkLst>
        </pc:spChg>
      </pc:sldChg>
      <pc:sldChg chg="addSp delSp modSp new mod delAnim modAnim">
        <pc:chgData name="Michael A Fudge Jr" userId="133895e8-240b-4811-850e-9cf94297d089" providerId="ADAL" clId="{7EA1A426-B0BE-476D-9041-EC73517A046C}" dt="2020-07-23T19:48:19.255" v="5126" actId="478"/>
        <pc:sldMkLst>
          <pc:docMk/>
          <pc:sldMk cId="1161175550" sldId="330"/>
        </pc:sldMkLst>
        <pc:spChg chg="mod">
          <ac:chgData name="Michael A Fudge Jr" userId="133895e8-240b-4811-850e-9cf94297d089" providerId="ADAL" clId="{7EA1A426-B0BE-476D-9041-EC73517A046C}" dt="2020-07-23T19:44:54.337" v="4956" actId="20577"/>
          <ac:spMkLst>
            <pc:docMk/>
            <pc:sldMk cId="1161175550" sldId="330"/>
            <ac:spMk id="2" creationId="{E75016DB-5103-4F44-A1C6-5277F1100B97}"/>
          </ac:spMkLst>
        </pc:spChg>
        <pc:spChg chg="mod">
          <ac:chgData name="Michael A Fudge Jr" userId="133895e8-240b-4811-850e-9cf94297d089" providerId="ADAL" clId="{7EA1A426-B0BE-476D-9041-EC73517A046C}" dt="2020-07-23T19:46:24.528" v="5106" actId="14100"/>
          <ac:spMkLst>
            <pc:docMk/>
            <pc:sldMk cId="1161175550" sldId="330"/>
            <ac:spMk id="3" creationId="{89828370-8F43-4148-9CD3-606BC5669A0D}"/>
          </ac:spMkLst>
        </pc:spChg>
        <pc:spChg chg="add del mod">
          <ac:chgData name="Michael A Fudge Jr" userId="133895e8-240b-4811-850e-9cf94297d089" providerId="ADAL" clId="{7EA1A426-B0BE-476D-9041-EC73517A046C}" dt="2020-07-23T19:48:18.020" v="5125" actId="478"/>
          <ac:spMkLst>
            <pc:docMk/>
            <pc:sldMk cId="1161175550" sldId="330"/>
            <ac:spMk id="10" creationId="{DA864E02-B68A-4FE3-821F-6DE89D12EB55}"/>
          </ac:spMkLst>
        </pc:spChg>
        <pc:spChg chg="add del mod">
          <ac:chgData name="Michael A Fudge Jr" userId="133895e8-240b-4811-850e-9cf94297d089" providerId="ADAL" clId="{7EA1A426-B0BE-476D-9041-EC73517A046C}" dt="2020-07-23T19:48:13.542" v="5123" actId="478"/>
          <ac:spMkLst>
            <pc:docMk/>
            <pc:sldMk cId="1161175550" sldId="330"/>
            <ac:spMk id="11" creationId="{ED9E1A1A-353B-4AA9-B0ED-7B51BC948FAD}"/>
          </ac:spMkLst>
        </pc:spChg>
        <pc:spChg chg="add del mod">
          <ac:chgData name="Michael A Fudge Jr" userId="133895e8-240b-4811-850e-9cf94297d089" providerId="ADAL" clId="{7EA1A426-B0BE-476D-9041-EC73517A046C}" dt="2020-07-23T19:48:19.255" v="5126" actId="478"/>
          <ac:spMkLst>
            <pc:docMk/>
            <pc:sldMk cId="1161175550" sldId="330"/>
            <ac:spMk id="12" creationId="{CBC1A8E6-6EBA-4B0C-8C51-F2D4F8A285E7}"/>
          </ac:spMkLst>
        </pc:spChg>
        <pc:spChg chg="add del mod">
          <ac:chgData name="Michael A Fudge Jr" userId="133895e8-240b-4811-850e-9cf94297d089" providerId="ADAL" clId="{7EA1A426-B0BE-476D-9041-EC73517A046C}" dt="2020-07-23T19:48:16.089" v="5124" actId="478"/>
          <ac:spMkLst>
            <pc:docMk/>
            <pc:sldMk cId="1161175550" sldId="330"/>
            <ac:spMk id="13" creationId="{EB9DFA04-6E7A-4C0C-A4EE-0A8B7410A250}"/>
          </ac:spMkLst>
        </pc:sp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4" creationId="{0815AD2B-6A4B-4B7A-932D-23B8781C9883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5" creationId="{C6DBC98E-D345-42F6-AC34-AA32405D47F6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6" creationId="{081D8C85-CDDA-4FE4-8004-570875C1CF3B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7" creationId="{97540A97-0FF2-4935-8945-C3A4B71816A4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8" creationId="{849C8C2B-D6D0-4862-8B5A-AB3EB82C24EF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9" creationId="{FCE12BB4-C267-4C5B-9607-0A4683B98549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3T19:51:24.356" v="5440" actId="5793"/>
        <pc:sldMkLst>
          <pc:docMk/>
          <pc:sldMk cId="1250601866" sldId="331"/>
        </pc:sldMkLst>
        <pc:spChg chg="mod">
          <ac:chgData name="Michael A Fudge Jr" userId="133895e8-240b-4811-850e-9cf94297d089" providerId="ADAL" clId="{7EA1A426-B0BE-476D-9041-EC73517A046C}" dt="2020-07-23T19:49:44.976" v="5146" actId="20577"/>
          <ac:spMkLst>
            <pc:docMk/>
            <pc:sldMk cId="1250601866" sldId="331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3T19:51:24.356" v="5440" actId="5793"/>
          <ac:spMkLst>
            <pc:docMk/>
            <pc:sldMk cId="1250601866" sldId="331"/>
            <ac:spMk id="6" creationId="{E33EFCDF-893E-4DC5-B75A-872200D063CA}"/>
          </ac:spMkLst>
        </pc:spChg>
      </pc:sldChg>
      <pc:sldChg chg="addSp delSp modSp new mod">
        <pc:chgData name="Michael A Fudge Jr" userId="133895e8-240b-4811-850e-9cf94297d089" providerId="ADAL" clId="{7EA1A426-B0BE-476D-9041-EC73517A046C}" dt="2020-07-23T19:56:09.835" v="5696" actId="12385"/>
        <pc:sldMkLst>
          <pc:docMk/>
          <pc:sldMk cId="697818125" sldId="332"/>
        </pc:sldMkLst>
        <pc:spChg chg="mod">
          <ac:chgData name="Michael A Fudge Jr" userId="133895e8-240b-4811-850e-9cf94297d089" providerId="ADAL" clId="{7EA1A426-B0BE-476D-9041-EC73517A046C}" dt="2020-07-23T19:55:34.569" v="5690" actId="20577"/>
          <ac:spMkLst>
            <pc:docMk/>
            <pc:sldMk cId="697818125" sldId="332"/>
            <ac:spMk id="2" creationId="{BC6713F9-4E40-49C9-90E7-FA5DCB73D401}"/>
          </ac:spMkLst>
        </pc:spChg>
        <pc:spChg chg="del">
          <ac:chgData name="Michael A Fudge Jr" userId="133895e8-240b-4811-850e-9cf94297d089" providerId="ADAL" clId="{7EA1A426-B0BE-476D-9041-EC73517A046C}" dt="2020-07-23T19:55:57.229" v="5693"/>
          <ac:spMkLst>
            <pc:docMk/>
            <pc:sldMk cId="697818125" sldId="332"/>
            <ac:spMk id="3" creationId="{6E39EB2C-01A1-4FD1-AFC6-1EC4A2506DEA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0" creationId="{FDA6B842-24DC-4C6A-AA87-C928CE419079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1" creationId="{961CE9B6-3721-4CBC-AF59-DD953B06858C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2" creationId="{9BE4CE13-135E-4AE0-AD1B-E4636710C35A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3" creationId="{BB242F1D-140A-45B9-A137-6C81DA3D0057}"/>
          </ac:spMkLst>
        </pc:sp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4" creationId="{928F9785-22A7-43BE-877C-FC3EFC1628B0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5" creationId="{3AC803A6-C3A0-43E9-9853-62CF8760B445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6" creationId="{8E273919-545E-431B-9C27-82368255AF61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7" creationId="{A7E34858-1A61-431E-B2D9-C3BFBFFC8C30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8" creationId="{415583B1-7D7A-43E0-B35E-E2647C9B22FF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9" creationId="{D695F8D5-04E3-4D89-AAD4-95918846AE90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56:09.835" v="5696" actId="12385"/>
          <ac:graphicFrameMkLst>
            <pc:docMk/>
            <pc:sldMk cId="697818125" sldId="332"/>
            <ac:graphicFrameMk id="14" creationId="{41BF71DD-53CF-45E7-A832-3D53C89BC75C}"/>
          </ac:graphicFrameMkLst>
        </pc:graphicFrameChg>
      </pc:sldChg>
      <pc:sldChg chg="addSp delSp modSp new mod ord setBg modAnim">
        <pc:chgData name="Michael A Fudge Jr" userId="133895e8-240b-4811-850e-9cf94297d089" providerId="ADAL" clId="{7EA1A426-B0BE-476D-9041-EC73517A046C}" dt="2020-07-23T19:56:43.821" v="5698" actId="207"/>
        <pc:sldMkLst>
          <pc:docMk/>
          <pc:sldMk cId="2877314342" sldId="333"/>
        </pc:sldMkLst>
        <pc:spChg chg="mod">
          <ac:chgData name="Michael A Fudge Jr" userId="133895e8-240b-4811-850e-9cf94297d089" providerId="ADAL" clId="{7EA1A426-B0BE-476D-9041-EC73517A046C}" dt="2020-07-23T19:56:26.643" v="5697" actId="1076"/>
          <ac:spMkLst>
            <pc:docMk/>
            <pc:sldMk cId="2877314342" sldId="333"/>
            <ac:spMk id="2" creationId="{DDDB0727-2FFF-4020-891A-5451CB1D317A}"/>
          </ac:spMkLst>
        </pc:spChg>
        <pc:spChg chg="del mod">
          <ac:chgData name="Michael A Fudge Jr" userId="133895e8-240b-4811-850e-9cf94297d089" providerId="ADAL" clId="{7EA1A426-B0BE-476D-9041-EC73517A046C}" dt="2020-07-23T19:53:09.446" v="5650" actId="26606"/>
          <ac:spMkLst>
            <pc:docMk/>
            <pc:sldMk cId="2877314342" sldId="333"/>
            <ac:spMk id="3" creationId="{E970AEB5-12AC-4E97-BAF0-BA1B8B234A10}"/>
          </ac:spMkLst>
        </pc:spChg>
        <pc:spChg chg="add mod">
          <ac:chgData name="Michael A Fudge Jr" userId="133895e8-240b-4811-850e-9cf94297d089" providerId="ADAL" clId="{7EA1A426-B0BE-476D-9041-EC73517A046C}" dt="2020-07-23T19:56:43.821" v="5698" actId="207"/>
          <ac:spMkLst>
            <pc:docMk/>
            <pc:sldMk cId="2877314342" sldId="333"/>
            <ac:spMk id="9" creationId="{46C2E80F-49A6-4372-B103-219D417A55ED}"/>
          </ac:spMkLst>
        </pc:spChg>
        <pc:graphicFrameChg chg="add mod">
          <ac:chgData name="Michael A Fudge Jr" userId="133895e8-240b-4811-850e-9cf94297d089" providerId="ADAL" clId="{7EA1A426-B0BE-476D-9041-EC73517A046C}" dt="2020-07-23T19:54:43.830" v="5657" actId="12269"/>
          <ac:graphicFrameMkLst>
            <pc:docMk/>
            <pc:sldMk cId="2877314342" sldId="333"/>
            <ac:graphicFrameMk id="5" creationId="{E6381131-23C3-469E-87B8-0C01BFD9FF23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3T20:13:09.493" v="6689" actId="20577"/>
        <pc:sldMkLst>
          <pc:docMk/>
          <pc:sldMk cId="165813408" sldId="334"/>
        </pc:sldMkLst>
        <pc:spChg chg="mod">
          <ac:chgData name="Michael A Fudge Jr" userId="133895e8-240b-4811-850e-9cf94297d089" providerId="ADAL" clId="{7EA1A426-B0BE-476D-9041-EC73517A046C}" dt="2020-07-23T20:06:47.571" v="6147" actId="20577"/>
          <ac:spMkLst>
            <pc:docMk/>
            <pc:sldMk cId="165813408" sldId="334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3T20:13:09.493" v="6689" actId="20577"/>
          <ac:spMkLst>
            <pc:docMk/>
            <pc:sldMk cId="165813408" sldId="334"/>
            <ac:spMk id="6" creationId="{E33EFCDF-893E-4DC5-B75A-872200D063CA}"/>
          </ac:spMkLst>
        </pc:spChg>
      </pc:sldChg>
      <pc:sldChg chg="addSp modSp new mod modAnim">
        <pc:chgData name="Michael A Fudge Jr" userId="133895e8-240b-4811-850e-9cf94297d089" providerId="ADAL" clId="{7EA1A426-B0BE-476D-9041-EC73517A046C}" dt="2020-07-24T16:05:36.154" v="7790"/>
        <pc:sldMkLst>
          <pc:docMk/>
          <pc:sldMk cId="2231528915" sldId="335"/>
        </pc:sldMkLst>
        <pc:spChg chg="mod">
          <ac:chgData name="Michael A Fudge Jr" userId="133895e8-240b-4811-850e-9cf94297d089" providerId="ADAL" clId="{7EA1A426-B0BE-476D-9041-EC73517A046C}" dt="2020-07-23T20:10:06.135" v="6503" actId="20577"/>
          <ac:spMkLst>
            <pc:docMk/>
            <pc:sldMk cId="2231528915" sldId="335"/>
            <ac:spMk id="2" creationId="{97C87273-5F5F-48DB-9399-B84E14B8D97B}"/>
          </ac:spMkLst>
        </pc:spChg>
        <pc:spChg chg="mod">
          <ac:chgData name="Michael A Fudge Jr" userId="133895e8-240b-4811-850e-9cf94297d089" providerId="ADAL" clId="{7EA1A426-B0BE-476D-9041-EC73517A046C}" dt="2020-07-24T16:02:00.829" v="7764" actId="20577"/>
          <ac:spMkLst>
            <pc:docMk/>
            <pc:sldMk cId="2231528915" sldId="335"/>
            <ac:spMk id="3" creationId="{5E31C3D4-03F5-432B-A1DC-425339ECE7DF}"/>
          </ac:spMkLst>
        </pc:spChg>
        <pc:spChg chg="add mod">
          <ac:chgData name="Michael A Fudge Jr" userId="133895e8-240b-4811-850e-9cf94297d089" providerId="ADAL" clId="{7EA1A426-B0BE-476D-9041-EC73517A046C}" dt="2020-07-24T16:04:54.245" v="7782" actId="208"/>
          <ac:spMkLst>
            <pc:docMk/>
            <pc:sldMk cId="2231528915" sldId="335"/>
            <ac:spMk id="6" creationId="{FAF18B4A-CB3B-4DD6-BC92-3E2746DBEA72}"/>
          </ac:spMkLst>
        </pc:spChg>
        <pc:spChg chg="add mod">
          <ac:chgData name="Michael A Fudge Jr" userId="133895e8-240b-4811-850e-9cf94297d089" providerId="ADAL" clId="{7EA1A426-B0BE-476D-9041-EC73517A046C}" dt="2020-07-24T16:04:57.342" v="7783" actId="208"/>
          <ac:spMkLst>
            <pc:docMk/>
            <pc:sldMk cId="2231528915" sldId="335"/>
            <ac:spMk id="9" creationId="{647122D3-F6C2-47A3-A9B1-1B4CCFD17802}"/>
          </ac:spMkLst>
        </pc:spChg>
        <pc:spChg chg="add mod">
          <ac:chgData name="Michael A Fudge Jr" userId="133895e8-240b-4811-850e-9cf94297d089" providerId="ADAL" clId="{7EA1A426-B0BE-476D-9041-EC73517A046C}" dt="2020-07-24T16:04:50.396" v="7781" actId="208"/>
          <ac:spMkLst>
            <pc:docMk/>
            <pc:sldMk cId="2231528915" sldId="335"/>
            <ac:spMk id="12" creationId="{F156DF96-386C-4266-B1C1-15DB00A7DB03}"/>
          </ac:spMkLst>
        </pc:spChg>
        <pc:grpChg chg="add mod">
          <ac:chgData name="Michael A Fudge Jr" userId="133895e8-240b-4811-850e-9cf94297d089" providerId="ADAL" clId="{7EA1A426-B0BE-476D-9041-EC73517A046C}" dt="2020-07-24T16:03:49.755" v="7776" actId="1076"/>
          <ac:grpSpMkLst>
            <pc:docMk/>
            <pc:sldMk cId="2231528915" sldId="335"/>
            <ac:grpSpMk id="14" creationId="{C97D6A97-564A-4B40-A5D2-C5EEE66EC6AC}"/>
          </ac:grpSpMkLst>
        </pc:grpChg>
        <pc:grpChg chg="add mod">
          <ac:chgData name="Michael A Fudge Jr" userId="133895e8-240b-4811-850e-9cf94297d089" providerId="ADAL" clId="{7EA1A426-B0BE-476D-9041-EC73517A046C}" dt="2020-07-24T16:04:28.810" v="7779" actId="164"/>
          <ac:grpSpMkLst>
            <pc:docMk/>
            <pc:sldMk cId="2231528915" sldId="335"/>
            <ac:grpSpMk id="15" creationId="{19721126-F001-4B05-8729-F9994CFE411E}"/>
          </ac:grpSpMkLst>
        </pc:grpChg>
        <pc:grpChg chg="add mod">
          <ac:chgData name="Michael A Fudge Jr" userId="133895e8-240b-4811-850e-9cf94297d089" providerId="ADAL" clId="{7EA1A426-B0BE-476D-9041-EC73517A046C}" dt="2020-07-24T16:04:39.091" v="7780" actId="164"/>
          <ac:grpSpMkLst>
            <pc:docMk/>
            <pc:sldMk cId="2231528915" sldId="335"/>
            <ac:grpSpMk id="16" creationId="{6D26BF01-3EB2-4652-97A4-57B38F0D4F25}"/>
          </ac:grpSpMkLst>
        </pc:grpChg>
        <pc:graphicFrameChg chg="add mod modGraphic">
          <ac:chgData name="Michael A Fudge Jr" userId="133895e8-240b-4811-850e-9cf94297d089" providerId="ADAL" clId="{7EA1A426-B0BE-476D-9041-EC73517A046C}" dt="2020-07-24T16:03:54.860" v="7777" actId="14100"/>
          <ac:graphicFrameMkLst>
            <pc:docMk/>
            <pc:sldMk cId="2231528915" sldId="335"/>
            <ac:graphicFrameMk id="4" creationId="{1090ADE6-D059-4E45-A1AC-3ED169DC2E0B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16:05:30.892" v="7789" actId="207"/>
          <ac:graphicFrameMkLst>
            <pc:docMk/>
            <pc:sldMk cId="2231528915" sldId="335"/>
            <ac:graphicFrameMk id="5" creationId="{F2703D39-80EA-403E-B9C0-D59291760657}"/>
          </ac:graphicFrameMkLst>
        </pc:graphicFrameChg>
        <pc:cxnChg chg="add mod">
          <ac:chgData name="Michael A Fudge Jr" userId="133895e8-240b-4811-850e-9cf94297d089" providerId="ADAL" clId="{7EA1A426-B0BE-476D-9041-EC73517A046C}" dt="2020-07-24T16:04:54.245" v="7782" actId="208"/>
          <ac:cxnSpMkLst>
            <pc:docMk/>
            <pc:sldMk cId="2231528915" sldId="335"/>
            <ac:cxnSpMk id="7" creationId="{C2FDD26F-09B0-4406-88CF-1AF5853C54BA}"/>
          </ac:cxnSpMkLst>
        </pc:cxnChg>
        <pc:cxnChg chg="add mod">
          <ac:chgData name="Michael A Fudge Jr" userId="133895e8-240b-4811-850e-9cf94297d089" providerId="ADAL" clId="{7EA1A426-B0BE-476D-9041-EC73517A046C}" dt="2020-07-24T16:04:54.245" v="7782" actId="208"/>
          <ac:cxnSpMkLst>
            <pc:docMk/>
            <pc:sldMk cId="2231528915" sldId="335"/>
            <ac:cxnSpMk id="8" creationId="{5DE41CA3-5E83-492D-87E6-0049AA4456F5}"/>
          </ac:cxnSpMkLst>
        </pc:cxnChg>
        <pc:cxnChg chg="add mod">
          <ac:chgData name="Michael A Fudge Jr" userId="133895e8-240b-4811-850e-9cf94297d089" providerId="ADAL" clId="{7EA1A426-B0BE-476D-9041-EC73517A046C}" dt="2020-07-24T16:04:57.342" v="7783" actId="208"/>
          <ac:cxnSpMkLst>
            <pc:docMk/>
            <pc:sldMk cId="2231528915" sldId="335"/>
            <ac:cxnSpMk id="10" creationId="{C4BA30E2-A59A-44DD-81F8-C4BFE4BAD9C2}"/>
          </ac:cxnSpMkLst>
        </pc:cxnChg>
        <pc:cxnChg chg="add mod">
          <ac:chgData name="Michael A Fudge Jr" userId="133895e8-240b-4811-850e-9cf94297d089" providerId="ADAL" clId="{7EA1A426-B0BE-476D-9041-EC73517A046C}" dt="2020-07-24T16:04:57.342" v="7783" actId="208"/>
          <ac:cxnSpMkLst>
            <pc:docMk/>
            <pc:sldMk cId="2231528915" sldId="335"/>
            <ac:cxnSpMk id="11" creationId="{4900EA51-A262-48D9-B213-18199E901881}"/>
          </ac:cxnSpMkLst>
        </pc:cxnChg>
        <pc:cxnChg chg="add mod">
          <ac:chgData name="Michael A Fudge Jr" userId="133895e8-240b-4811-850e-9cf94297d089" providerId="ADAL" clId="{7EA1A426-B0BE-476D-9041-EC73517A046C}" dt="2020-07-24T16:04:50.396" v="7781" actId="208"/>
          <ac:cxnSpMkLst>
            <pc:docMk/>
            <pc:sldMk cId="2231528915" sldId="335"/>
            <ac:cxnSpMk id="13" creationId="{3095DEEC-37B3-435F-ADEB-9E95CBD0D9CD}"/>
          </ac:cxnSpMkLst>
        </pc:cxnChg>
      </pc:sldChg>
      <pc:sldChg chg="addSp delSp modSp new del mod">
        <pc:chgData name="Michael A Fudge Jr" userId="133895e8-240b-4811-850e-9cf94297d089" providerId="ADAL" clId="{7EA1A426-B0BE-476D-9041-EC73517A046C}" dt="2020-07-25T18:13:59.560" v="9910" actId="47"/>
        <pc:sldMkLst>
          <pc:docMk/>
          <pc:sldMk cId="3567242808" sldId="336"/>
        </pc:sldMkLst>
        <pc:spChg chg="mod">
          <ac:chgData name="Michael A Fudge Jr" userId="133895e8-240b-4811-850e-9cf94297d089" providerId="ADAL" clId="{7EA1A426-B0BE-476D-9041-EC73517A046C}" dt="2020-07-23T20:11:00.384" v="6560" actId="20577"/>
          <ac:spMkLst>
            <pc:docMk/>
            <pc:sldMk cId="3567242808" sldId="336"/>
            <ac:spMk id="2" creationId="{8D8BDDC0-9083-4D8A-A19E-78BA89F624DD}"/>
          </ac:spMkLst>
        </pc:spChg>
        <pc:spChg chg="mod">
          <ac:chgData name="Michael A Fudge Jr" userId="133895e8-240b-4811-850e-9cf94297d089" providerId="ADAL" clId="{7EA1A426-B0BE-476D-9041-EC73517A046C}" dt="2020-07-24T20:46:07.624" v="9396" actId="20577"/>
          <ac:spMkLst>
            <pc:docMk/>
            <pc:sldMk cId="3567242808" sldId="336"/>
            <ac:spMk id="3" creationId="{CB1B9167-43B1-432F-AE8B-19A1F70FF5CC}"/>
          </ac:spMkLst>
        </pc:spChg>
        <pc:grpChg chg="add del mod">
          <ac:chgData name="Michael A Fudge Jr" userId="133895e8-240b-4811-850e-9cf94297d089" providerId="ADAL" clId="{7EA1A426-B0BE-476D-9041-EC73517A046C}" dt="2020-07-24T16:09:58.779" v="7933" actId="21"/>
          <ac:grpSpMkLst>
            <pc:docMk/>
            <pc:sldMk cId="3567242808" sldId="336"/>
            <ac:grpSpMk id="6" creationId="{A90C9C5D-8079-4854-B641-72DD45313A5E}"/>
          </ac:grpSpMkLst>
        </pc:grpChg>
        <pc:graphicFrameChg chg="add del mod modGraphic">
          <ac:chgData name="Michael A Fudge Jr" userId="133895e8-240b-4811-850e-9cf94297d089" providerId="ADAL" clId="{7EA1A426-B0BE-476D-9041-EC73517A046C}" dt="2020-07-24T16:09:58.779" v="7933" actId="21"/>
          <ac:graphicFrameMkLst>
            <pc:docMk/>
            <pc:sldMk cId="3567242808" sldId="336"/>
            <ac:graphicFrameMk id="4" creationId="{DF1C858B-0FA7-448A-B79D-D761B0A939BE}"/>
          </ac:graphicFrameMkLst>
        </pc:graphicFrameChg>
        <pc:graphicFrameChg chg="add del mod modGraphic">
          <ac:chgData name="Michael A Fudge Jr" userId="133895e8-240b-4811-850e-9cf94297d089" providerId="ADAL" clId="{7EA1A426-B0BE-476D-9041-EC73517A046C}" dt="2020-07-24T16:09:58.779" v="7933" actId="21"/>
          <ac:graphicFrameMkLst>
            <pc:docMk/>
            <pc:sldMk cId="3567242808" sldId="336"/>
            <ac:graphicFrameMk id="5" creationId="{8FFF98AF-311B-41A1-8C13-8B9286E21AA3}"/>
          </ac:graphicFrameMkLst>
        </pc:graphicFrame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7" creationId="{D3690E28-256D-4C82-AB98-94FC37857F9E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8" creationId="{435CF7B8-B797-4D35-83E6-3201CD23CE91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9" creationId="{C4964A67-C21F-42EE-B5B9-37C03298424E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10" creationId="{2E1264AC-ECFD-437B-A395-F91DBCD4322D}"/>
          </ac:cxnSpMkLst>
        </pc:cxnChg>
      </pc:sldChg>
      <pc:sldChg chg="addSp delSp modSp new mod modAnim">
        <pc:chgData name="Michael A Fudge Jr" userId="133895e8-240b-4811-850e-9cf94297d089" providerId="ADAL" clId="{7EA1A426-B0BE-476D-9041-EC73517A046C}" dt="2020-07-24T20:38:48.343" v="9150" actId="20577"/>
        <pc:sldMkLst>
          <pc:docMk/>
          <pc:sldMk cId="951226270" sldId="337"/>
        </pc:sldMkLst>
        <pc:spChg chg="mod">
          <ac:chgData name="Michael A Fudge Jr" userId="133895e8-240b-4811-850e-9cf94297d089" providerId="ADAL" clId="{7EA1A426-B0BE-476D-9041-EC73517A046C}" dt="2020-07-24T20:25:08.363" v="8918" actId="403"/>
          <ac:spMkLst>
            <pc:docMk/>
            <pc:sldMk cId="951226270" sldId="337"/>
            <ac:spMk id="2" creationId="{C76771B3-2118-4936-AEFD-3AD91E964055}"/>
          </ac:spMkLst>
        </pc:spChg>
        <pc:spChg chg="mod">
          <ac:chgData name="Michael A Fudge Jr" userId="133895e8-240b-4811-850e-9cf94297d089" providerId="ADAL" clId="{7EA1A426-B0BE-476D-9041-EC73517A046C}" dt="2020-07-24T20:38:48.343" v="9150" actId="20577"/>
          <ac:spMkLst>
            <pc:docMk/>
            <pc:sldMk cId="951226270" sldId="337"/>
            <ac:spMk id="3" creationId="{972A6883-C8E3-4688-976F-003891682ED3}"/>
          </ac:spMkLst>
        </pc:spChg>
        <pc:spChg chg="add mod">
          <ac:chgData name="Michael A Fudge Jr" userId="133895e8-240b-4811-850e-9cf94297d089" providerId="ADAL" clId="{7EA1A426-B0BE-476D-9041-EC73517A046C}" dt="2020-07-24T20:34:40.563" v="8995" actId="1076"/>
          <ac:spMkLst>
            <pc:docMk/>
            <pc:sldMk cId="951226270" sldId="337"/>
            <ac:spMk id="6" creationId="{12506981-74DC-42E3-B199-7082A1B52833}"/>
          </ac:spMkLst>
        </pc:spChg>
        <pc:spChg chg="add mod">
          <ac:chgData name="Michael A Fudge Jr" userId="133895e8-240b-4811-850e-9cf94297d089" providerId="ADAL" clId="{7EA1A426-B0BE-476D-9041-EC73517A046C}" dt="2020-07-24T20:34:24.884" v="8994" actId="1076"/>
          <ac:spMkLst>
            <pc:docMk/>
            <pc:sldMk cId="951226270" sldId="337"/>
            <ac:spMk id="7" creationId="{161EBC0F-4720-4D93-B450-D5AD422DCED6}"/>
          </ac:spMkLst>
        </pc:spChg>
        <pc:spChg chg="add mod">
          <ac:chgData name="Michael A Fudge Jr" userId="133895e8-240b-4811-850e-9cf94297d089" providerId="ADAL" clId="{7EA1A426-B0BE-476D-9041-EC73517A046C}" dt="2020-07-24T20:34:40.563" v="8995" actId="1076"/>
          <ac:spMkLst>
            <pc:docMk/>
            <pc:sldMk cId="951226270" sldId="337"/>
            <ac:spMk id="8" creationId="{3D4591E2-EE93-4DB9-A112-C95871A3B406}"/>
          </ac:spMkLst>
        </pc:spChg>
        <pc:graphicFrameChg chg="add mod modGraphic">
          <ac:chgData name="Michael A Fudge Jr" userId="133895e8-240b-4811-850e-9cf94297d089" providerId="ADAL" clId="{7EA1A426-B0BE-476D-9041-EC73517A046C}" dt="2020-07-24T20:34:24.884" v="8994" actId="1076"/>
          <ac:graphicFrameMkLst>
            <pc:docMk/>
            <pc:sldMk cId="951226270" sldId="337"/>
            <ac:graphicFrameMk id="4" creationId="{AEF4E06D-E64C-440D-BDCC-8135D7F958A2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20:34:40.563" v="8995" actId="1076"/>
          <ac:graphicFrameMkLst>
            <pc:docMk/>
            <pc:sldMk cId="951226270" sldId="337"/>
            <ac:graphicFrameMk id="5" creationId="{0A6DCB97-D131-42CA-AE94-D8A6BB341E41}"/>
          </ac:graphicFrameMkLst>
        </pc:graphicFrameChg>
        <pc:picChg chg="add del mod">
          <ac:chgData name="Michael A Fudge Jr" userId="133895e8-240b-4811-850e-9cf94297d089" providerId="ADAL" clId="{7EA1A426-B0BE-476D-9041-EC73517A046C}" dt="2020-07-24T20:32:17.537" v="8984"/>
          <ac:picMkLst>
            <pc:docMk/>
            <pc:sldMk cId="951226270" sldId="337"/>
            <ac:picMk id="9" creationId="{9AD37B22-0D14-4515-8B5C-6F91B408D8E8}"/>
          </ac:picMkLst>
        </pc:picChg>
        <pc:picChg chg="add del mod">
          <ac:chgData name="Michael A Fudge Jr" userId="133895e8-240b-4811-850e-9cf94297d089" providerId="ADAL" clId="{7EA1A426-B0BE-476D-9041-EC73517A046C}" dt="2020-07-24T20:33:55.239" v="8990" actId="478"/>
          <ac:picMkLst>
            <pc:docMk/>
            <pc:sldMk cId="951226270" sldId="337"/>
            <ac:picMk id="10" creationId="{CB4E2F95-CEDE-43D3-8F14-A6CBE721CE2F}"/>
          </ac:picMkLst>
        </pc:picChg>
        <pc:picChg chg="add del mod">
          <ac:chgData name="Michael A Fudge Jr" userId="133895e8-240b-4811-850e-9cf94297d089" providerId="ADAL" clId="{7EA1A426-B0BE-476D-9041-EC73517A046C}" dt="2020-07-24T20:33:57.056" v="8991" actId="478"/>
          <ac:picMkLst>
            <pc:docMk/>
            <pc:sldMk cId="951226270" sldId="337"/>
            <ac:picMk id="11" creationId="{BB5216A8-B442-4F6B-9118-8E4D8E9A612E}"/>
          </ac:picMkLst>
        </pc:picChg>
        <pc:picChg chg="add mod">
          <ac:chgData name="Michael A Fudge Jr" userId="133895e8-240b-4811-850e-9cf94297d089" providerId="ADAL" clId="{7EA1A426-B0BE-476D-9041-EC73517A046C}" dt="2020-07-24T20:34:44.550" v="8996" actId="1076"/>
          <ac:picMkLst>
            <pc:docMk/>
            <pc:sldMk cId="951226270" sldId="337"/>
            <ac:picMk id="12" creationId="{80D01DC8-0CC5-4419-A88C-B64D4CD2026B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5T18:12:39.152" v="9858" actId="47"/>
        <pc:sldMkLst>
          <pc:docMk/>
          <pc:sldMk cId="2834510783" sldId="338"/>
        </pc:sldMkLst>
        <pc:spChg chg="mod">
          <ac:chgData name="Michael A Fudge Jr" userId="133895e8-240b-4811-850e-9cf94297d089" providerId="ADAL" clId="{7EA1A426-B0BE-476D-9041-EC73517A046C}" dt="2020-07-23T20:12:26.301" v="6619" actId="20577"/>
          <ac:spMkLst>
            <pc:docMk/>
            <pc:sldMk cId="2834510783" sldId="338"/>
            <ac:spMk id="2" creationId="{959633ED-EE23-4072-9B02-663E22468747}"/>
          </ac:spMkLst>
        </pc:spChg>
      </pc:sldChg>
      <pc:sldChg chg="modSp new del mod">
        <pc:chgData name="Michael A Fudge Jr" userId="133895e8-240b-4811-850e-9cf94297d089" providerId="ADAL" clId="{7EA1A426-B0BE-476D-9041-EC73517A046C}" dt="2020-07-24T20:45:01.038" v="9382" actId="47"/>
        <pc:sldMkLst>
          <pc:docMk/>
          <pc:sldMk cId="1772931722" sldId="339"/>
        </pc:sldMkLst>
        <pc:spChg chg="mod">
          <ac:chgData name="Michael A Fudge Jr" userId="133895e8-240b-4811-850e-9cf94297d089" providerId="ADAL" clId="{7EA1A426-B0BE-476D-9041-EC73517A046C}" dt="2020-07-23T20:12:41.529" v="6637" actId="20577"/>
          <ac:spMkLst>
            <pc:docMk/>
            <pc:sldMk cId="1772931722" sldId="339"/>
            <ac:spMk id="2" creationId="{36EC3B16-0BE2-49F1-908F-24E820FA7082}"/>
          </ac:spMkLst>
        </pc:spChg>
        <pc:spChg chg="mod">
          <ac:chgData name="Michael A Fudge Jr" userId="133895e8-240b-4811-850e-9cf94297d089" providerId="ADAL" clId="{7EA1A426-B0BE-476D-9041-EC73517A046C}" dt="2020-07-23T20:14:16.652" v="6855" actId="20577"/>
          <ac:spMkLst>
            <pc:docMk/>
            <pc:sldMk cId="1772931722" sldId="339"/>
            <ac:spMk id="3" creationId="{AA85ADC3-DEC4-4255-969D-879192126FCB}"/>
          </ac:spMkLst>
        </pc:spChg>
      </pc:sldChg>
      <pc:sldChg chg="modSp add mod ord modNotesTx">
        <pc:chgData name="Michael A Fudge Jr" userId="133895e8-240b-4811-850e-9cf94297d089" providerId="ADAL" clId="{7EA1A426-B0BE-476D-9041-EC73517A046C}" dt="2020-07-25T18:23:42.095" v="10741" actId="113"/>
        <pc:sldMkLst>
          <pc:docMk/>
          <pc:sldMk cId="67984622" sldId="340"/>
        </pc:sldMkLst>
        <pc:spChg chg="mod">
          <ac:chgData name="Michael A Fudge Jr" userId="133895e8-240b-4811-850e-9cf94297d089" providerId="ADAL" clId="{7EA1A426-B0BE-476D-9041-EC73517A046C}" dt="2020-07-24T16:06:10.338" v="7815" actId="20577"/>
          <ac:spMkLst>
            <pc:docMk/>
            <pc:sldMk cId="67984622" sldId="340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5T18:23:42.095" v="10741" actId="113"/>
          <ac:spMkLst>
            <pc:docMk/>
            <pc:sldMk cId="67984622" sldId="340"/>
            <ac:spMk id="3" creationId="{23BFC44E-10DC-44C2-99E8-3D541093BB67}"/>
          </ac:spMkLst>
        </pc:spChg>
        <pc:graphicFrameChg chg="mod modGraphic">
          <ac:chgData name="Michael A Fudge Jr" userId="133895e8-240b-4811-850e-9cf94297d089" providerId="ADAL" clId="{7EA1A426-B0BE-476D-9041-EC73517A046C}" dt="2020-07-25T18:20:59.778" v="10538" actId="1076"/>
          <ac:graphicFrameMkLst>
            <pc:docMk/>
            <pc:sldMk cId="67984622" sldId="340"/>
            <ac:graphicFrameMk id="8" creationId="{0300AFF8-D8B9-41D1-8E4B-B0B416CA8B11}"/>
          </ac:graphicFrameMkLst>
        </pc:graphicFrameChg>
      </pc:sldChg>
      <pc:sldChg chg="addSp delSp modSp new mod modAnim">
        <pc:chgData name="Michael A Fudge Jr" userId="133895e8-240b-4811-850e-9cf94297d089" providerId="ADAL" clId="{7EA1A426-B0BE-476D-9041-EC73517A046C}" dt="2020-07-24T16:21:08.009" v="8436"/>
        <pc:sldMkLst>
          <pc:docMk/>
          <pc:sldMk cId="4237924853" sldId="341"/>
        </pc:sldMkLst>
        <pc:spChg chg="mod">
          <ac:chgData name="Michael A Fudge Jr" userId="133895e8-240b-4811-850e-9cf94297d089" providerId="ADAL" clId="{7EA1A426-B0BE-476D-9041-EC73517A046C}" dt="2020-07-24T16:09:48.658" v="7931" actId="14100"/>
          <ac:spMkLst>
            <pc:docMk/>
            <pc:sldMk cId="4237924853" sldId="341"/>
            <ac:spMk id="2" creationId="{6C464A5E-1908-4D64-8B8F-52FDA54D68F2}"/>
          </ac:spMkLst>
        </pc:spChg>
        <pc:spChg chg="del">
          <ac:chgData name="Michael A Fudge Jr" userId="133895e8-240b-4811-850e-9cf94297d089" providerId="ADAL" clId="{7EA1A426-B0BE-476D-9041-EC73517A046C}" dt="2020-07-24T16:09:52.642" v="7932" actId="478"/>
          <ac:spMkLst>
            <pc:docMk/>
            <pc:sldMk cId="4237924853" sldId="341"/>
            <ac:spMk id="3" creationId="{9DB5D515-058D-433A-B4F4-86A42F9D494F}"/>
          </ac:spMkLst>
        </pc:spChg>
        <pc:spChg chg="add mod">
          <ac:chgData name="Michael A Fudge Jr" userId="133895e8-240b-4811-850e-9cf94297d089" providerId="ADAL" clId="{7EA1A426-B0BE-476D-9041-EC73517A046C}" dt="2020-07-24T16:19:18.989" v="8324" actId="20577"/>
          <ac:spMkLst>
            <pc:docMk/>
            <pc:sldMk cId="4237924853" sldId="341"/>
            <ac:spMk id="11" creationId="{9FB830E1-8633-41FC-95A0-5A273132B1BD}"/>
          </ac:spMkLst>
        </pc:spChg>
        <pc:spChg chg="add mod">
          <ac:chgData name="Michael A Fudge Jr" userId="133895e8-240b-4811-850e-9cf94297d089" providerId="ADAL" clId="{7EA1A426-B0BE-476D-9041-EC73517A046C}" dt="2020-07-24T16:19:25.061" v="8331" actId="20577"/>
          <ac:spMkLst>
            <pc:docMk/>
            <pc:sldMk cId="4237924853" sldId="341"/>
            <ac:spMk id="12" creationId="{D174CDBB-C1D7-457A-ACC4-FFF2625C5969}"/>
          </ac:spMkLst>
        </pc:spChg>
        <pc:spChg chg="add mod">
          <ac:chgData name="Michael A Fudge Jr" userId="133895e8-240b-4811-850e-9cf94297d089" providerId="ADAL" clId="{7EA1A426-B0BE-476D-9041-EC73517A046C}" dt="2020-07-24T16:20:39.909" v="8431" actId="14100"/>
          <ac:spMkLst>
            <pc:docMk/>
            <pc:sldMk cId="4237924853" sldId="341"/>
            <ac:spMk id="13" creationId="{248A1DFF-50D7-4E53-BB01-A7323CBD8A61}"/>
          </ac:spMkLst>
        </pc:spChg>
        <pc:grpChg chg="add mod">
          <ac:chgData name="Michael A Fudge Jr" userId="133895e8-240b-4811-850e-9cf94297d089" providerId="ADAL" clId="{7EA1A426-B0BE-476D-9041-EC73517A046C}" dt="2020-07-24T16:11:51.588" v="7950" actId="14100"/>
          <ac:grpSpMkLst>
            <pc:docMk/>
            <pc:sldMk cId="4237924853" sldId="341"/>
            <ac:grpSpMk id="6" creationId="{C496F037-CC52-4806-AFE7-CCEB740F1235}"/>
          </ac:grpSpMkLst>
        </pc:grpChg>
        <pc:graphicFrameChg chg="add mod modGraphic">
          <ac:chgData name="Michael A Fudge Jr" userId="133895e8-240b-4811-850e-9cf94297d089" providerId="ADAL" clId="{7EA1A426-B0BE-476D-9041-EC73517A046C}" dt="2020-07-24T16:13:17.441" v="7956" actId="207"/>
          <ac:graphicFrameMkLst>
            <pc:docMk/>
            <pc:sldMk cId="4237924853" sldId="341"/>
            <ac:graphicFrameMk id="4" creationId="{370D0357-298C-49E7-99F6-FB57B897A537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16:13:32.916" v="7959" actId="14734"/>
          <ac:graphicFrameMkLst>
            <pc:docMk/>
            <pc:sldMk cId="4237924853" sldId="341"/>
            <ac:graphicFrameMk id="5" creationId="{0BE33315-BB48-4802-AED7-EC65029FA111}"/>
          </ac:graphicFrameMkLst>
        </pc:graphicFrame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7" creationId="{15184417-FB63-4C3C-8F70-E79E879D7BCF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8" creationId="{AEFD82B8-E8B5-41F2-825F-15D2F5BBB0C1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9" creationId="{0AA76B59-446E-4B1A-AAF2-A30EA9F8EFC5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10" creationId="{4BFA1FFB-4290-4D4E-8E4D-20BA869C84DD}"/>
          </ac:cxnSpMkLst>
        </pc:cxnChg>
      </pc:sldChg>
      <pc:sldChg chg="addSp modSp new mod modClrScheme chgLayout">
        <pc:chgData name="Michael A Fudge Jr" userId="133895e8-240b-4811-850e-9cf94297d089" providerId="ADAL" clId="{7EA1A426-B0BE-476D-9041-EC73517A046C}" dt="2020-07-24T16:28:19.985" v="8895" actId="20577"/>
        <pc:sldMkLst>
          <pc:docMk/>
          <pc:sldMk cId="3333140738" sldId="342"/>
        </pc:sldMkLst>
        <pc:spChg chg="mod ord">
          <ac:chgData name="Michael A Fudge Jr" userId="133895e8-240b-4811-850e-9cf94297d089" providerId="ADAL" clId="{7EA1A426-B0BE-476D-9041-EC73517A046C}" dt="2020-07-24T16:24:38.938" v="8505" actId="700"/>
          <ac:spMkLst>
            <pc:docMk/>
            <pc:sldMk cId="3333140738" sldId="342"/>
            <ac:spMk id="2" creationId="{32313F5A-1BD3-4BB5-9146-8BA7757BC011}"/>
          </ac:spMkLst>
        </pc:spChg>
        <pc:spChg chg="mod ord">
          <ac:chgData name="Michael A Fudge Jr" userId="133895e8-240b-4811-850e-9cf94297d089" providerId="ADAL" clId="{7EA1A426-B0BE-476D-9041-EC73517A046C}" dt="2020-07-24T16:28:03.744" v="8845" actId="5793"/>
          <ac:spMkLst>
            <pc:docMk/>
            <pc:sldMk cId="3333140738" sldId="342"/>
            <ac:spMk id="3" creationId="{8388ADF4-171B-49AD-A6F1-1E22DC9592AF}"/>
          </ac:spMkLst>
        </pc:spChg>
        <pc:spChg chg="add mod ord">
          <ac:chgData name="Michael A Fudge Jr" userId="133895e8-240b-4811-850e-9cf94297d089" providerId="ADAL" clId="{7EA1A426-B0BE-476D-9041-EC73517A046C}" dt="2020-07-24T16:28:19.985" v="8895" actId="20577"/>
          <ac:spMkLst>
            <pc:docMk/>
            <pc:sldMk cId="3333140738" sldId="342"/>
            <ac:spMk id="4" creationId="{7703259F-66ED-4C13-B7E6-DFC80FE07F76}"/>
          </ac:spMkLst>
        </pc:spChg>
      </pc:sldChg>
      <pc:sldChg chg="modSp add mod ord">
        <pc:chgData name="Michael A Fudge Jr" userId="133895e8-240b-4811-850e-9cf94297d089" providerId="ADAL" clId="{7EA1A426-B0BE-476D-9041-EC73517A046C}" dt="2020-07-24T20:44:46.098" v="9381" actId="20577"/>
        <pc:sldMkLst>
          <pc:docMk/>
          <pc:sldMk cId="2689965737" sldId="343"/>
        </pc:sldMkLst>
        <pc:spChg chg="mod">
          <ac:chgData name="Michael A Fudge Jr" userId="133895e8-240b-4811-850e-9cf94297d089" providerId="ADAL" clId="{7EA1A426-B0BE-476D-9041-EC73517A046C}" dt="2020-07-24T20:40:18.973" v="9171" actId="20577"/>
          <ac:spMkLst>
            <pc:docMk/>
            <pc:sldMk cId="2689965737" sldId="343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4T20:44:46.098" v="9381" actId="20577"/>
          <ac:spMkLst>
            <pc:docMk/>
            <pc:sldMk cId="2689965737" sldId="343"/>
            <ac:spMk id="6" creationId="{E33EFCDF-893E-4DC5-B75A-872200D063CA}"/>
          </ac:spMkLst>
        </pc:spChg>
      </pc:sldChg>
      <pc:sldChg chg="addSp delSp modSp add mod ord">
        <pc:chgData name="Michael A Fudge Jr" userId="133895e8-240b-4811-850e-9cf94297d089" providerId="ADAL" clId="{7EA1A426-B0BE-476D-9041-EC73517A046C}" dt="2020-07-25T18:12:32.002" v="9855" actId="14100"/>
        <pc:sldMkLst>
          <pc:docMk/>
          <pc:sldMk cId="2148454917" sldId="344"/>
        </pc:sldMkLst>
        <pc:spChg chg="mod">
          <ac:chgData name="Michael A Fudge Jr" userId="133895e8-240b-4811-850e-9cf94297d089" providerId="ADAL" clId="{7EA1A426-B0BE-476D-9041-EC73517A046C}" dt="2020-07-24T20:50:52.208" v="9521" actId="1076"/>
          <ac:spMkLst>
            <pc:docMk/>
            <pc:sldMk cId="2148454917" sldId="344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5T18:12:32.002" v="9855" actId="14100"/>
          <ac:spMkLst>
            <pc:docMk/>
            <pc:sldMk cId="2148454917" sldId="344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7EA1A426-B0BE-476D-9041-EC73517A046C}" dt="2020-07-25T02:31:11.818" v="9758" actId="207"/>
          <ac:spMkLst>
            <pc:docMk/>
            <pc:sldMk cId="2148454917" sldId="344"/>
            <ac:spMk id="5" creationId="{384B5593-B507-490E-8E6E-CB802631F75A}"/>
          </ac:spMkLst>
        </pc:spChg>
        <pc:spChg chg="add mod">
          <ac:chgData name="Michael A Fudge Jr" userId="133895e8-240b-4811-850e-9cf94297d089" providerId="ADAL" clId="{7EA1A426-B0BE-476D-9041-EC73517A046C}" dt="2020-07-25T02:31:30.780" v="9763" actId="20577"/>
          <ac:spMkLst>
            <pc:docMk/>
            <pc:sldMk cId="2148454917" sldId="344"/>
            <ac:spMk id="11" creationId="{AEC3B52F-2469-4D49-8CE0-4C7A22708410}"/>
          </ac:spMkLst>
        </pc:spChg>
        <pc:graphicFrameChg chg="add mod modGraphic">
          <ac:chgData name="Michael A Fudge Jr" userId="133895e8-240b-4811-850e-9cf94297d089" providerId="ADAL" clId="{7EA1A426-B0BE-476D-9041-EC73517A046C}" dt="2020-07-25T02:30:33.965" v="9742" actId="1076"/>
          <ac:graphicFrameMkLst>
            <pc:docMk/>
            <pc:sldMk cId="2148454917" sldId="344"/>
            <ac:graphicFrameMk id="4" creationId="{3B5AD7E1-1D66-4A49-9BB8-D5A4D10EE17A}"/>
          </ac:graphicFrameMkLst>
        </pc:graphicFrameChg>
        <pc:graphicFrameChg chg="del">
          <ac:chgData name="Michael A Fudge Jr" userId="133895e8-240b-4811-850e-9cf94297d089" providerId="ADAL" clId="{7EA1A426-B0BE-476D-9041-EC73517A046C}" dt="2020-07-24T20:46:56.859" v="9432" actId="478"/>
          <ac:graphicFrameMkLst>
            <pc:docMk/>
            <pc:sldMk cId="2148454917" sldId="344"/>
            <ac:graphicFrameMk id="8" creationId="{0300AFF8-D8B9-41D1-8E4B-B0B416CA8B11}"/>
          </ac:graphicFrameMkLst>
        </pc:graphicFrameChg>
        <pc:graphicFrameChg chg="add del mod modGraphic">
          <ac:chgData name="Michael A Fudge Jr" userId="133895e8-240b-4811-850e-9cf94297d089" providerId="ADAL" clId="{7EA1A426-B0BE-476D-9041-EC73517A046C}" dt="2020-07-25T02:30:33.965" v="9742" actId="1076"/>
          <ac:graphicFrameMkLst>
            <pc:docMk/>
            <pc:sldMk cId="2148454917" sldId="344"/>
            <ac:graphicFrameMk id="9" creationId="{01733400-FC43-45D1-8ED2-B2D25B180BC2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5T18:12:35.715" v="9857"/>
        <pc:sldMkLst>
          <pc:docMk/>
          <pc:sldMk cId="416062869" sldId="345"/>
        </pc:sldMkLst>
        <pc:spChg chg="mod">
          <ac:chgData name="Michael A Fudge Jr" userId="133895e8-240b-4811-850e-9cf94297d089" providerId="ADAL" clId="{7EA1A426-B0BE-476D-9041-EC73517A046C}" dt="2020-07-25T18:11:51.531" v="9830" actId="14100"/>
          <ac:spMkLst>
            <pc:docMk/>
            <pc:sldMk cId="416062869" sldId="345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7EA1A426-B0BE-476D-9041-EC73517A046C}" dt="2020-07-25T18:11:58.573" v="9831" actId="14100"/>
        <pc:sldMkLst>
          <pc:docMk/>
          <pc:sldMk cId="730824221" sldId="346"/>
        </pc:sldMkLst>
        <pc:spChg chg="mod">
          <ac:chgData name="Michael A Fudge Jr" userId="133895e8-240b-4811-850e-9cf94297d089" providerId="ADAL" clId="{7EA1A426-B0BE-476D-9041-EC73517A046C}" dt="2020-07-25T18:11:58.573" v="9831" actId="14100"/>
          <ac:spMkLst>
            <pc:docMk/>
            <pc:sldMk cId="730824221" sldId="346"/>
            <ac:spMk id="3" creationId="{23BFC44E-10DC-44C2-99E8-3D541093BB67}"/>
          </ac:spMkLst>
        </pc:spChg>
      </pc:sldChg>
      <pc:sldChg chg="modSp add mod ord modAnim modNotesTx">
        <pc:chgData name="Michael A Fudge Jr" userId="133895e8-240b-4811-850e-9cf94297d089" providerId="ADAL" clId="{7EA1A426-B0BE-476D-9041-EC73517A046C}" dt="2020-07-25T18:18:38.955" v="10435" actId="27636"/>
        <pc:sldMkLst>
          <pc:docMk/>
          <pc:sldMk cId="1253326098" sldId="347"/>
        </pc:sldMkLst>
        <pc:spChg chg="mod">
          <ac:chgData name="Michael A Fudge Jr" userId="133895e8-240b-4811-850e-9cf94297d089" providerId="ADAL" clId="{7EA1A426-B0BE-476D-9041-EC73517A046C}" dt="2020-07-25T18:13:55.966" v="9909" actId="20577"/>
          <ac:spMkLst>
            <pc:docMk/>
            <pc:sldMk cId="1253326098" sldId="347"/>
            <ac:spMk id="2" creationId="{5C84C77B-FF54-4813-94E1-23FF8F114C7E}"/>
          </ac:spMkLst>
        </pc:spChg>
        <pc:spChg chg="mod">
          <ac:chgData name="Michael A Fudge Jr" userId="133895e8-240b-4811-850e-9cf94297d089" providerId="ADAL" clId="{7EA1A426-B0BE-476D-9041-EC73517A046C}" dt="2020-07-25T18:18:38.955" v="10435" actId="27636"/>
          <ac:spMkLst>
            <pc:docMk/>
            <pc:sldMk cId="1253326098" sldId="347"/>
            <ac:spMk id="4" creationId="{74B6070D-2E18-49A3-84C2-0A1B79DC59EE}"/>
          </ac:spMkLst>
        </pc:spChg>
      </pc:sldChg>
      <pc:sldChg chg="modSp add mod ord modNotesTx">
        <pc:chgData name="Michael A Fudge Jr" userId="133895e8-240b-4811-850e-9cf94297d089" providerId="ADAL" clId="{7EA1A426-B0BE-476D-9041-EC73517A046C}" dt="2020-07-25T18:24:36.275" v="10809" actId="20577"/>
        <pc:sldMkLst>
          <pc:docMk/>
          <pc:sldMk cId="1087519105" sldId="348"/>
        </pc:sldMkLst>
        <pc:spChg chg="mod">
          <ac:chgData name="Michael A Fudge Jr" userId="133895e8-240b-4811-850e-9cf94297d089" providerId="ADAL" clId="{7EA1A426-B0BE-476D-9041-EC73517A046C}" dt="2020-07-25T18:23:30.921" v="10739" actId="14100"/>
          <ac:spMkLst>
            <pc:docMk/>
            <pc:sldMk cId="1087519105" sldId="34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7EA1A426-B0BE-476D-9041-EC73517A046C}" dt="2020-07-25T18:24:23.026" v="10792" actId="20577"/>
        <pc:sldMkLst>
          <pc:docMk/>
          <pc:sldMk cId="1687472616" sldId="349"/>
        </pc:sldMkLst>
        <pc:spChg chg="mod">
          <ac:chgData name="Michael A Fudge Jr" userId="133895e8-240b-4811-850e-9cf94297d089" providerId="ADAL" clId="{7EA1A426-B0BE-476D-9041-EC73517A046C}" dt="2020-07-25T18:23:24.333" v="10738" actId="14100"/>
          <ac:spMkLst>
            <pc:docMk/>
            <pc:sldMk cId="1687472616" sldId="34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7EA1A426-B0BE-476D-9041-EC73517A046C}" dt="2020-07-25T18:24:08.439" v="10758" actId="20577"/>
        <pc:sldMkLst>
          <pc:docMk/>
          <pc:sldMk cId="4232181672" sldId="350"/>
        </pc:sldMkLst>
        <pc:spChg chg="mod">
          <ac:chgData name="Michael A Fudge Jr" userId="133895e8-240b-4811-850e-9cf94297d089" providerId="ADAL" clId="{7EA1A426-B0BE-476D-9041-EC73517A046C}" dt="2020-07-25T18:24:08.439" v="10758" actId="20577"/>
          <ac:spMkLst>
            <pc:docMk/>
            <pc:sldMk cId="4232181672" sldId="350"/>
            <ac:spMk id="3" creationId="{23BFC44E-10DC-44C2-99E8-3D541093BB67}"/>
          </ac:spMkLst>
        </pc:spChg>
      </pc:sldChg>
    </pc:docChg>
  </pc:docChgLst>
  <pc:docChgLst>
    <pc:chgData name="Michael A Fudge Jr" userId="133895e8-240b-4811-850e-9cf94297d089" providerId="ADAL" clId="{2B59E781-4608-47B6-9197-609827123F58}"/>
    <pc:docChg chg="custSel modSld sldOrd">
      <pc:chgData name="Michael A Fudge Jr" userId="133895e8-240b-4811-850e-9cf94297d089" providerId="ADAL" clId="{2B59E781-4608-47B6-9197-609827123F58}" dt="2020-08-06T14:16:23.521" v="102" actId="20577"/>
      <pc:docMkLst>
        <pc:docMk/>
      </pc:docMkLst>
      <pc:sldChg chg="ord">
        <pc:chgData name="Michael A Fudge Jr" userId="133895e8-240b-4811-850e-9cf94297d089" providerId="ADAL" clId="{2B59E781-4608-47B6-9197-609827123F58}" dt="2020-08-06T13:35:37.847" v="3"/>
        <pc:sldMkLst>
          <pc:docMk/>
          <pc:sldMk cId="2838142486" sldId="406"/>
        </pc:sldMkLst>
      </pc:sldChg>
      <pc:sldChg chg="ord">
        <pc:chgData name="Michael A Fudge Jr" userId="133895e8-240b-4811-850e-9cf94297d089" providerId="ADAL" clId="{2B59E781-4608-47B6-9197-609827123F58}" dt="2020-08-06T13:35:26.701" v="1"/>
        <pc:sldMkLst>
          <pc:docMk/>
          <pc:sldMk cId="3041170601" sldId="410"/>
        </pc:sldMkLst>
      </pc:sldChg>
      <pc:sldChg chg="modSp mod">
        <pc:chgData name="Michael A Fudge Jr" userId="133895e8-240b-4811-850e-9cf94297d089" providerId="ADAL" clId="{2B59E781-4608-47B6-9197-609827123F58}" dt="2020-08-06T14:16:23.521" v="102" actId="20577"/>
        <pc:sldMkLst>
          <pc:docMk/>
          <pc:sldMk cId="2940023994" sldId="442"/>
        </pc:sldMkLst>
        <pc:spChg chg="mod">
          <ac:chgData name="Michael A Fudge Jr" userId="133895e8-240b-4811-850e-9cf94297d089" providerId="ADAL" clId="{2B59E781-4608-47B6-9197-609827123F58}" dt="2020-08-06T14:16:07.225" v="51" actId="20577"/>
          <ac:spMkLst>
            <pc:docMk/>
            <pc:sldMk cId="2940023994" sldId="442"/>
            <ac:spMk id="2" creationId="{444F57FC-D1D5-4120-B34E-D25B5C05B6C1}"/>
          </ac:spMkLst>
        </pc:spChg>
        <pc:spChg chg="mod">
          <ac:chgData name="Michael A Fudge Jr" userId="133895e8-240b-4811-850e-9cf94297d089" providerId="ADAL" clId="{2B59E781-4608-47B6-9197-609827123F58}" dt="2020-08-06T14:16:23.521" v="102" actId="20577"/>
          <ac:spMkLst>
            <pc:docMk/>
            <pc:sldMk cId="2940023994" sldId="442"/>
            <ac:spMk id="3" creationId="{89B48BE3-8A63-4860-822D-F55A3B39F52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A859E3-DC3E-43CB-B54D-2207332C9252}" type="doc">
      <dgm:prSet loTypeId="urn:microsoft.com/office/officeart/2008/layout/VerticalCircle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75D5F31-8F15-4DA9-A529-5C6D545122AA}">
      <dgm:prSet/>
      <dgm:spPr/>
      <dgm:t>
        <a:bodyPr/>
        <a:lstStyle/>
        <a:p>
          <a:r>
            <a:rPr lang="en-US"/>
            <a:t>Change the data type of an expression.</a:t>
          </a:r>
        </a:p>
      </dgm:t>
    </dgm:pt>
    <dgm:pt modelId="{D6EA449C-A85A-415F-8EB5-2008E132F0F7}" type="parTrans" cxnId="{83164693-D877-4C3E-9C2E-DB2F01937658}">
      <dgm:prSet/>
      <dgm:spPr/>
      <dgm:t>
        <a:bodyPr/>
        <a:lstStyle/>
        <a:p>
          <a:endParaRPr lang="en-US"/>
        </a:p>
      </dgm:t>
    </dgm:pt>
    <dgm:pt modelId="{CEB48DFF-EEC7-4B58-BE8B-D5CD1B5DDFB4}" type="sibTrans" cxnId="{83164693-D877-4C3E-9C2E-DB2F01937658}">
      <dgm:prSet/>
      <dgm:spPr/>
      <dgm:t>
        <a:bodyPr/>
        <a:lstStyle/>
        <a:p>
          <a:endParaRPr lang="en-US"/>
        </a:p>
      </dgm:t>
    </dgm:pt>
    <dgm:pt modelId="{98EECC38-FCE8-4594-A518-C9ACAEF1A76B}">
      <dgm:prSet/>
      <dgm:spPr/>
      <dgm:t>
        <a:bodyPr/>
        <a:lstStyle/>
        <a:p>
          <a:r>
            <a:rPr lang="en-US" dirty="0"/>
            <a:t>Useful for type conversion, truncation, parsing.</a:t>
          </a:r>
        </a:p>
      </dgm:t>
    </dgm:pt>
    <dgm:pt modelId="{19BB8923-2C9B-47A7-B8AD-DDFACDE343C5}" type="parTrans" cxnId="{D1D1FA00-6E8D-48A9-829B-E76224290A6A}">
      <dgm:prSet/>
      <dgm:spPr/>
      <dgm:t>
        <a:bodyPr/>
        <a:lstStyle/>
        <a:p>
          <a:endParaRPr lang="en-US"/>
        </a:p>
      </dgm:t>
    </dgm:pt>
    <dgm:pt modelId="{3F2AAA56-B594-4A36-89DF-BBDC6DA526C5}" type="sibTrans" cxnId="{D1D1FA00-6E8D-48A9-829B-E76224290A6A}">
      <dgm:prSet/>
      <dgm:spPr/>
      <dgm:t>
        <a:bodyPr/>
        <a:lstStyle/>
        <a:p>
          <a:endParaRPr lang="en-US"/>
        </a:p>
      </dgm:t>
    </dgm:pt>
    <dgm:pt modelId="{FB25F4D9-4A6D-4B3D-9AC7-1CEA3131CB09}">
      <dgm:prSet custT="1"/>
      <dgm:spPr/>
      <dgm:t>
        <a:bodyPr/>
        <a:lstStyle/>
        <a:p>
          <a:r>
            <a:rPr lang="en-US" sz="2800" dirty="0">
              <a:solidFill>
                <a:srgbClr val="0070C0"/>
              </a:solidFill>
              <a:latin typeface="Consolas" panose="020B0609020204030204" pitchFamily="49" charset="0"/>
            </a:rPr>
            <a:t>CAST</a:t>
          </a:r>
          <a:r>
            <a:rPr lang="en-US" sz="2800" dirty="0">
              <a:latin typeface="Consolas" panose="020B0609020204030204" pitchFamily="49" charset="0"/>
            </a:rPr>
            <a:t>(</a:t>
          </a:r>
          <a:r>
            <a:rPr lang="en-US" sz="2800" i="1" dirty="0">
              <a:latin typeface="Consolas" panose="020B0609020204030204" pitchFamily="49" charset="0"/>
            </a:rPr>
            <a:t>expression</a:t>
          </a:r>
          <a:r>
            <a:rPr lang="en-US" sz="2800" dirty="0">
              <a:latin typeface="Consolas" panose="020B0609020204030204" pitchFamily="49" charset="0"/>
            </a:rPr>
            <a:t> </a:t>
          </a:r>
          <a:r>
            <a:rPr lang="en-US" sz="2800" dirty="0">
              <a:solidFill>
                <a:srgbClr val="0070C0"/>
              </a:solidFill>
              <a:latin typeface="Consolas" panose="020B0609020204030204" pitchFamily="49" charset="0"/>
            </a:rPr>
            <a:t>AS</a:t>
          </a:r>
          <a:r>
            <a:rPr lang="en-US" sz="2800" dirty="0">
              <a:latin typeface="Consolas" panose="020B0609020204030204" pitchFamily="49" charset="0"/>
            </a:rPr>
            <a:t> </a:t>
          </a:r>
          <a:r>
            <a:rPr lang="en-US" sz="2800" i="1" dirty="0" err="1">
              <a:latin typeface="Consolas" panose="020B0609020204030204" pitchFamily="49" charset="0"/>
            </a:rPr>
            <a:t>new_type</a:t>
          </a:r>
          <a:r>
            <a:rPr lang="en-US" sz="2800" dirty="0">
              <a:latin typeface="Consolas" panose="020B0609020204030204" pitchFamily="49" charset="0"/>
            </a:rPr>
            <a:t>)</a:t>
          </a:r>
        </a:p>
      </dgm:t>
    </dgm:pt>
    <dgm:pt modelId="{34541835-9DC6-497F-8A59-7F39B9EA3D06}" type="parTrans" cxnId="{41F8FC07-9C27-42E3-9E0A-5B5FE3FBE77E}">
      <dgm:prSet/>
      <dgm:spPr/>
      <dgm:t>
        <a:bodyPr/>
        <a:lstStyle/>
        <a:p>
          <a:endParaRPr lang="en-US"/>
        </a:p>
      </dgm:t>
    </dgm:pt>
    <dgm:pt modelId="{CEB8FF43-32FF-425D-BB83-F1DD3D6F5413}" type="sibTrans" cxnId="{41F8FC07-9C27-42E3-9E0A-5B5FE3FBE77E}">
      <dgm:prSet/>
      <dgm:spPr/>
      <dgm:t>
        <a:bodyPr/>
        <a:lstStyle/>
        <a:p>
          <a:endParaRPr lang="en-US"/>
        </a:p>
      </dgm:t>
    </dgm:pt>
    <dgm:pt modelId="{6CAE4E34-C56C-44B4-8B1B-74AD2125D469}" type="pres">
      <dgm:prSet presAssocID="{AAA859E3-DC3E-43CB-B54D-2207332C9252}" presName="Name0" presStyleCnt="0">
        <dgm:presLayoutVars>
          <dgm:dir/>
        </dgm:presLayoutVars>
      </dgm:prSet>
      <dgm:spPr/>
    </dgm:pt>
    <dgm:pt modelId="{3DD0AB4B-CA0F-4DF2-B86A-17238596C258}" type="pres">
      <dgm:prSet presAssocID="{F75D5F31-8F15-4DA9-A529-5C6D545122AA}" presName="noChildren" presStyleCnt="0"/>
      <dgm:spPr/>
    </dgm:pt>
    <dgm:pt modelId="{297CABF1-B281-42EA-A353-0C137ED940F0}" type="pres">
      <dgm:prSet presAssocID="{F75D5F31-8F15-4DA9-A529-5C6D545122AA}" presName="gap" presStyleCnt="0"/>
      <dgm:spPr/>
    </dgm:pt>
    <dgm:pt modelId="{C59BAF17-71F6-4BD3-A325-B047F1A2DEAB}" type="pres">
      <dgm:prSet presAssocID="{F75D5F31-8F15-4DA9-A529-5C6D545122AA}" presName="medCircle2" presStyleLbl="vennNode1" presStyleIdx="0" presStyleCnt="3"/>
      <dgm:spPr/>
    </dgm:pt>
    <dgm:pt modelId="{41DB52F4-238B-4070-9070-1F95189476F4}" type="pres">
      <dgm:prSet presAssocID="{F75D5F31-8F15-4DA9-A529-5C6D545122AA}" presName="txLvlOnly1" presStyleLbl="revTx" presStyleIdx="0" presStyleCnt="3"/>
      <dgm:spPr/>
    </dgm:pt>
    <dgm:pt modelId="{B8E15788-BF58-4D8B-987C-3F77DE81079F}" type="pres">
      <dgm:prSet presAssocID="{98EECC38-FCE8-4594-A518-C9ACAEF1A76B}" presName="noChildren" presStyleCnt="0"/>
      <dgm:spPr/>
    </dgm:pt>
    <dgm:pt modelId="{51CFAD04-05CC-4B70-B711-4DDC0C8E679D}" type="pres">
      <dgm:prSet presAssocID="{98EECC38-FCE8-4594-A518-C9ACAEF1A76B}" presName="gap" presStyleCnt="0"/>
      <dgm:spPr/>
    </dgm:pt>
    <dgm:pt modelId="{45BCB82F-8A69-4909-8386-D334FE3DF0E6}" type="pres">
      <dgm:prSet presAssocID="{98EECC38-FCE8-4594-A518-C9ACAEF1A76B}" presName="medCircle2" presStyleLbl="vennNode1" presStyleIdx="1" presStyleCnt="3"/>
      <dgm:spPr/>
    </dgm:pt>
    <dgm:pt modelId="{E92DA4C9-7534-40EA-A605-C07656103138}" type="pres">
      <dgm:prSet presAssocID="{98EECC38-FCE8-4594-A518-C9ACAEF1A76B}" presName="txLvlOnly1" presStyleLbl="revTx" presStyleIdx="1" presStyleCnt="3"/>
      <dgm:spPr/>
    </dgm:pt>
    <dgm:pt modelId="{A816357C-DA58-4D9D-AC9C-B2D0463C8C7D}" type="pres">
      <dgm:prSet presAssocID="{FB25F4D9-4A6D-4B3D-9AC7-1CEA3131CB09}" presName="noChildren" presStyleCnt="0"/>
      <dgm:spPr/>
    </dgm:pt>
    <dgm:pt modelId="{316DA9DE-73FE-4C2E-BBE5-176704ABBAE4}" type="pres">
      <dgm:prSet presAssocID="{FB25F4D9-4A6D-4B3D-9AC7-1CEA3131CB09}" presName="gap" presStyleCnt="0"/>
      <dgm:spPr/>
    </dgm:pt>
    <dgm:pt modelId="{B648AA68-8398-4B1B-B824-F541EB73370F}" type="pres">
      <dgm:prSet presAssocID="{FB25F4D9-4A6D-4B3D-9AC7-1CEA3131CB09}" presName="medCircle2" presStyleLbl="vennNode1" presStyleIdx="2" presStyleCnt="3"/>
      <dgm:spPr/>
    </dgm:pt>
    <dgm:pt modelId="{95DC25F6-79F1-4ED7-8AEA-BFC7C1DE9A5D}" type="pres">
      <dgm:prSet presAssocID="{FB25F4D9-4A6D-4B3D-9AC7-1CEA3131CB09}" presName="txLvlOnly1" presStyleLbl="revTx" presStyleIdx="2" presStyleCnt="3"/>
      <dgm:spPr/>
    </dgm:pt>
  </dgm:ptLst>
  <dgm:cxnLst>
    <dgm:cxn modelId="{D1D1FA00-6E8D-48A9-829B-E76224290A6A}" srcId="{AAA859E3-DC3E-43CB-B54D-2207332C9252}" destId="{98EECC38-FCE8-4594-A518-C9ACAEF1A76B}" srcOrd="1" destOrd="0" parTransId="{19BB8923-2C9B-47A7-B8AD-DDFACDE343C5}" sibTransId="{3F2AAA56-B594-4A36-89DF-BBDC6DA526C5}"/>
    <dgm:cxn modelId="{41F8FC07-9C27-42E3-9E0A-5B5FE3FBE77E}" srcId="{AAA859E3-DC3E-43CB-B54D-2207332C9252}" destId="{FB25F4D9-4A6D-4B3D-9AC7-1CEA3131CB09}" srcOrd="2" destOrd="0" parTransId="{34541835-9DC6-497F-8A59-7F39B9EA3D06}" sibTransId="{CEB8FF43-32FF-425D-BB83-F1DD3D6F5413}"/>
    <dgm:cxn modelId="{1E973D3B-12C5-434C-8645-7BF54087557E}" type="presOf" srcId="{F75D5F31-8F15-4DA9-A529-5C6D545122AA}" destId="{41DB52F4-238B-4070-9070-1F95189476F4}" srcOrd="0" destOrd="0" presId="urn:microsoft.com/office/officeart/2008/layout/VerticalCircleList"/>
    <dgm:cxn modelId="{7DD2F040-4FEF-49D4-9C6F-DD2A35C4453E}" type="presOf" srcId="{AAA859E3-DC3E-43CB-B54D-2207332C9252}" destId="{6CAE4E34-C56C-44B4-8B1B-74AD2125D469}" srcOrd="0" destOrd="0" presId="urn:microsoft.com/office/officeart/2008/layout/VerticalCircleList"/>
    <dgm:cxn modelId="{A9B0C56A-1E50-4073-850D-19DA449A02AB}" type="presOf" srcId="{FB25F4D9-4A6D-4B3D-9AC7-1CEA3131CB09}" destId="{95DC25F6-79F1-4ED7-8AEA-BFC7C1DE9A5D}" srcOrd="0" destOrd="0" presId="urn:microsoft.com/office/officeart/2008/layout/VerticalCircleList"/>
    <dgm:cxn modelId="{83164693-D877-4C3E-9C2E-DB2F01937658}" srcId="{AAA859E3-DC3E-43CB-B54D-2207332C9252}" destId="{F75D5F31-8F15-4DA9-A529-5C6D545122AA}" srcOrd="0" destOrd="0" parTransId="{D6EA449C-A85A-415F-8EB5-2008E132F0F7}" sibTransId="{CEB48DFF-EEC7-4B58-BE8B-D5CD1B5DDFB4}"/>
    <dgm:cxn modelId="{31F13CEF-0637-4B36-9928-ADBF2DCA7D1C}" type="presOf" srcId="{98EECC38-FCE8-4594-A518-C9ACAEF1A76B}" destId="{E92DA4C9-7534-40EA-A605-C07656103138}" srcOrd="0" destOrd="0" presId="urn:microsoft.com/office/officeart/2008/layout/VerticalCircleList"/>
    <dgm:cxn modelId="{86AF9B83-ED52-401F-9B20-45DE7100A958}" type="presParOf" srcId="{6CAE4E34-C56C-44B4-8B1B-74AD2125D469}" destId="{3DD0AB4B-CA0F-4DF2-B86A-17238596C258}" srcOrd="0" destOrd="0" presId="urn:microsoft.com/office/officeart/2008/layout/VerticalCircleList"/>
    <dgm:cxn modelId="{C681672F-29CC-41EA-86F1-A4270897CCF6}" type="presParOf" srcId="{3DD0AB4B-CA0F-4DF2-B86A-17238596C258}" destId="{297CABF1-B281-42EA-A353-0C137ED940F0}" srcOrd="0" destOrd="0" presId="urn:microsoft.com/office/officeart/2008/layout/VerticalCircleList"/>
    <dgm:cxn modelId="{67B0EE10-C829-4FF3-B7F0-43A32EE5D971}" type="presParOf" srcId="{3DD0AB4B-CA0F-4DF2-B86A-17238596C258}" destId="{C59BAF17-71F6-4BD3-A325-B047F1A2DEAB}" srcOrd="1" destOrd="0" presId="urn:microsoft.com/office/officeart/2008/layout/VerticalCircleList"/>
    <dgm:cxn modelId="{56153580-C98D-49C4-81D1-5F4101C74295}" type="presParOf" srcId="{3DD0AB4B-CA0F-4DF2-B86A-17238596C258}" destId="{41DB52F4-238B-4070-9070-1F95189476F4}" srcOrd="2" destOrd="0" presId="urn:microsoft.com/office/officeart/2008/layout/VerticalCircleList"/>
    <dgm:cxn modelId="{D18EF2DE-39FF-4F11-A7BF-1347BC7EB24D}" type="presParOf" srcId="{6CAE4E34-C56C-44B4-8B1B-74AD2125D469}" destId="{B8E15788-BF58-4D8B-987C-3F77DE81079F}" srcOrd="1" destOrd="0" presId="urn:microsoft.com/office/officeart/2008/layout/VerticalCircleList"/>
    <dgm:cxn modelId="{7C60E30E-F140-429E-9C05-E7CB180B437A}" type="presParOf" srcId="{B8E15788-BF58-4D8B-987C-3F77DE81079F}" destId="{51CFAD04-05CC-4B70-B711-4DDC0C8E679D}" srcOrd="0" destOrd="0" presId="urn:microsoft.com/office/officeart/2008/layout/VerticalCircleList"/>
    <dgm:cxn modelId="{477E13BA-D6D1-46D0-8E77-4AE7B42541B6}" type="presParOf" srcId="{B8E15788-BF58-4D8B-987C-3F77DE81079F}" destId="{45BCB82F-8A69-4909-8386-D334FE3DF0E6}" srcOrd="1" destOrd="0" presId="urn:microsoft.com/office/officeart/2008/layout/VerticalCircleList"/>
    <dgm:cxn modelId="{956DFDBB-0BDF-4B2B-8B40-C94B4A531A84}" type="presParOf" srcId="{B8E15788-BF58-4D8B-987C-3F77DE81079F}" destId="{E92DA4C9-7534-40EA-A605-C07656103138}" srcOrd="2" destOrd="0" presId="urn:microsoft.com/office/officeart/2008/layout/VerticalCircleList"/>
    <dgm:cxn modelId="{ACA81827-5524-4235-8BFD-76F050DC6F2A}" type="presParOf" srcId="{6CAE4E34-C56C-44B4-8B1B-74AD2125D469}" destId="{A816357C-DA58-4D9D-AC9C-B2D0463C8C7D}" srcOrd="2" destOrd="0" presId="urn:microsoft.com/office/officeart/2008/layout/VerticalCircleList"/>
    <dgm:cxn modelId="{98239B9E-8A53-4BC9-9FC2-E68340FAFA4D}" type="presParOf" srcId="{A816357C-DA58-4D9D-AC9C-B2D0463C8C7D}" destId="{316DA9DE-73FE-4C2E-BBE5-176704ABBAE4}" srcOrd="0" destOrd="0" presId="urn:microsoft.com/office/officeart/2008/layout/VerticalCircleList"/>
    <dgm:cxn modelId="{68518DF5-0509-42C6-B365-A27B7026BC4D}" type="presParOf" srcId="{A816357C-DA58-4D9D-AC9C-B2D0463C8C7D}" destId="{B648AA68-8398-4B1B-B824-F541EB73370F}" srcOrd="1" destOrd="0" presId="urn:microsoft.com/office/officeart/2008/layout/VerticalCircleList"/>
    <dgm:cxn modelId="{35851ABE-7B8B-4CF9-865D-A9BC280303ED}" type="presParOf" srcId="{A816357C-DA58-4D9D-AC9C-B2D0463C8C7D}" destId="{95DC25F6-79F1-4ED7-8AEA-BFC7C1DE9A5D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2B688A-AA04-4476-AA95-3FD16D4E5B6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25260131-2603-451B-B487-BEDF41B3BA78}">
      <dgm:prSet phldrT="[Text]"/>
      <dgm:spPr/>
      <dgm:t>
        <a:bodyPr/>
        <a:lstStyle/>
        <a:p>
          <a:r>
            <a:rPr lang="en-US" dirty="0" err="1"/>
            <a:t>table_a</a:t>
          </a:r>
          <a:endParaRPr lang="en-US" dirty="0"/>
        </a:p>
      </dgm:t>
    </dgm:pt>
    <dgm:pt modelId="{0DE67A9D-8BC7-45E7-B649-A218C7EE2433}" type="parTrans" cxnId="{799BFB8E-2328-471E-BF67-BC3EF602FD50}">
      <dgm:prSet/>
      <dgm:spPr/>
      <dgm:t>
        <a:bodyPr/>
        <a:lstStyle/>
        <a:p>
          <a:endParaRPr lang="en-US"/>
        </a:p>
      </dgm:t>
    </dgm:pt>
    <dgm:pt modelId="{4ADA7623-2A83-4E66-A4B2-00F38601E7DB}" type="sibTrans" cxnId="{799BFB8E-2328-471E-BF67-BC3EF602FD50}">
      <dgm:prSet/>
      <dgm:spPr/>
      <dgm:t>
        <a:bodyPr/>
        <a:lstStyle/>
        <a:p>
          <a:endParaRPr lang="en-US"/>
        </a:p>
      </dgm:t>
    </dgm:pt>
    <dgm:pt modelId="{B0BB6BAF-3E11-4166-B833-DF9268D6ED79}">
      <dgm:prSet phldrT="[Text]"/>
      <dgm:spPr/>
      <dgm:t>
        <a:bodyPr/>
        <a:lstStyle/>
        <a:p>
          <a:r>
            <a:rPr lang="en-US" dirty="0" err="1"/>
            <a:t>table_b</a:t>
          </a:r>
          <a:endParaRPr lang="en-US" dirty="0"/>
        </a:p>
      </dgm:t>
    </dgm:pt>
    <dgm:pt modelId="{A5C56F71-3052-4DD1-9609-7D2128DD24CB}" type="parTrans" cxnId="{CAA5116D-CB68-4296-9E6C-23F0684CEA8A}">
      <dgm:prSet/>
      <dgm:spPr/>
      <dgm:t>
        <a:bodyPr/>
        <a:lstStyle/>
        <a:p>
          <a:endParaRPr lang="en-US"/>
        </a:p>
      </dgm:t>
    </dgm:pt>
    <dgm:pt modelId="{2F7CCA5B-FF72-4355-AA08-BDFBE49F243A}" type="sibTrans" cxnId="{CAA5116D-CB68-4296-9E6C-23F0684CEA8A}">
      <dgm:prSet/>
      <dgm:spPr/>
      <dgm:t>
        <a:bodyPr/>
        <a:lstStyle/>
        <a:p>
          <a:endParaRPr lang="en-US"/>
        </a:p>
      </dgm:t>
    </dgm:pt>
    <dgm:pt modelId="{BA9F0D2C-2BD9-4928-AE7A-9100751FF418}" type="pres">
      <dgm:prSet presAssocID="{BB2B688A-AA04-4476-AA95-3FD16D4E5B6C}" presName="compositeShape" presStyleCnt="0">
        <dgm:presLayoutVars>
          <dgm:chMax val="7"/>
          <dgm:dir/>
          <dgm:resizeHandles val="exact"/>
        </dgm:presLayoutVars>
      </dgm:prSet>
      <dgm:spPr/>
    </dgm:pt>
    <dgm:pt modelId="{CB1B9ECA-D7E3-4AD4-B5EF-08ABA2FB5DD1}" type="pres">
      <dgm:prSet presAssocID="{25260131-2603-451B-B487-BEDF41B3BA78}" presName="circ1" presStyleLbl="vennNode1" presStyleIdx="0" presStyleCnt="2"/>
      <dgm:spPr/>
    </dgm:pt>
    <dgm:pt modelId="{BE7D58B3-070E-4D1A-A1B7-584619AA5DF7}" type="pres">
      <dgm:prSet presAssocID="{25260131-2603-451B-B487-BEDF41B3BA7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5D7E873-F485-4336-B23D-2A9E0AF35942}" type="pres">
      <dgm:prSet presAssocID="{B0BB6BAF-3E11-4166-B833-DF9268D6ED79}" presName="circ2" presStyleLbl="vennNode1" presStyleIdx="1" presStyleCnt="2"/>
      <dgm:spPr/>
    </dgm:pt>
    <dgm:pt modelId="{88A8D108-2C05-4ABE-9F92-CEFA8FC46618}" type="pres">
      <dgm:prSet presAssocID="{B0BB6BAF-3E11-4166-B833-DF9268D6ED7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AA5116D-CB68-4296-9E6C-23F0684CEA8A}" srcId="{BB2B688A-AA04-4476-AA95-3FD16D4E5B6C}" destId="{B0BB6BAF-3E11-4166-B833-DF9268D6ED79}" srcOrd="1" destOrd="0" parTransId="{A5C56F71-3052-4DD1-9609-7D2128DD24CB}" sibTransId="{2F7CCA5B-FF72-4355-AA08-BDFBE49F243A}"/>
    <dgm:cxn modelId="{6AC52C6E-A22E-40E0-96C4-0858E317FAC3}" type="presOf" srcId="{B0BB6BAF-3E11-4166-B833-DF9268D6ED79}" destId="{88A8D108-2C05-4ABE-9F92-CEFA8FC46618}" srcOrd="1" destOrd="0" presId="urn:microsoft.com/office/officeart/2005/8/layout/venn1"/>
    <dgm:cxn modelId="{9B993174-5050-45CA-B1BD-75BBF1C60FD2}" type="presOf" srcId="{25260131-2603-451B-B487-BEDF41B3BA78}" destId="{BE7D58B3-070E-4D1A-A1B7-584619AA5DF7}" srcOrd="1" destOrd="0" presId="urn:microsoft.com/office/officeart/2005/8/layout/venn1"/>
    <dgm:cxn modelId="{799BFB8E-2328-471E-BF67-BC3EF602FD50}" srcId="{BB2B688A-AA04-4476-AA95-3FD16D4E5B6C}" destId="{25260131-2603-451B-B487-BEDF41B3BA78}" srcOrd="0" destOrd="0" parTransId="{0DE67A9D-8BC7-45E7-B649-A218C7EE2433}" sibTransId="{4ADA7623-2A83-4E66-A4B2-00F38601E7DB}"/>
    <dgm:cxn modelId="{1AB0E1D3-9CC2-4D3C-8D57-2A6900F504FB}" type="presOf" srcId="{B0BB6BAF-3E11-4166-B833-DF9268D6ED79}" destId="{A5D7E873-F485-4336-B23D-2A9E0AF35942}" srcOrd="0" destOrd="0" presId="urn:microsoft.com/office/officeart/2005/8/layout/venn1"/>
    <dgm:cxn modelId="{16A31AEC-1562-4A66-8853-22E7A7E79EDE}" type="presOf" srcId="{25260131-2603-451B-B487-BEDF41B3BA78}" destId="{CB1B9ECA-D7E3-4AD4-B5EF-08ABA2FB5DD1}" srcOrd="0" destOrd="0" presId="urn:microsoft.com/office/officeart/2005/8/layout/venn1"/>
    <dgm:cxn modelId="{BB5CB0F4-D412-41FA-8DDF-50E3B131EF3C}" type="presOf" srcId="{BB2B688A-AA04-4476-AA95-3FD16D4E5B6C}" destId="{BA9F0D2C-2BD9-4928-AE7A-9100751FF418}" srcOrd="0" destOrd="0" presId="urn:microsoft.com/office/officeart/2005/8/layout/venn1"/>
    <dgm:cxn modelId="{DE39F0F9-2FA1-40BC-BB1A-7290B0D54D0C}" type="presParOf" srcId="{BA9F0D2C-2BD9-4928-AE7A-9100751FF418}" destId="{CB1B9ECA-D7E3-4AD4-B5EF-08ABA2FB5DD1}" srcOrd="0" destOrd="0" presId="urn:microsoft.com/office/officeart/2005/8/layout/venn1"/>
    <dgm:cxn modelId="{B7D3C463-5A5E-49B4-8955-AC7DD87962C3}" type="presParOf" srcId="{BA9F0D2C-2BD9-4928-AE7A-9100751FF418}" destId="{BE7D58B3-070E-4D1A-A1B7-584619AA5DF7}" srcOrd="1" destOrd="0" presId="urn:microsoft.com/office/officeart/2005/8/layout/venn1"/>
    <dgm:cxn modelId="{8EC96F88-8A0E-4202-9EB0-E62B55D8BA37}" type="presParOf" srcId="{BA9F0D2C-2BD9-4928-AE7A-9100751FF418}" destId="{A5D7E873-F485-4336-B23D-2A9E0AF35942}" srcOrd="2" destOrd="0" presId="urn:microsoft.com/office/officeart/2005/8/layout/venn1"/>
    <dgm:cxn modelId="{573A279A-D555-4F47-81F4-D2E1FBEBF38B}" type="presParOf" srcId="{BA9F0D2C-2BD9-4928-AE7A-9100751FF418}" destId="{88A8D108-2C05-4ABE-9F92-CEFA8FC4661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2B688A-AA04-4476-AA95-3FD16D4E5B6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25260131-2603-451B-B487-BEDF41B3BA78}">
      <dgm:prSet phldrT="[Text]"/>
      <dgm:spPr>
        <a:solidFill>
          <a:srgbClr val="4472C4"/>
        </a:solidFill>
      </dgm:spPr>
      <dgm:t>
        <a:bodyPr/>
        <a:lstStyle/>
        <a:p>
          <a:r>
            <a:rPr lang="en-US" dirty="0" err="1"/>
            <a:t>table_a</a:t>
          </a:r>
          <a:endParaRPr lang="en-US" dirty="0"/>
        </a:p>
      </dgm:t>
    </dgm:pt>
    <dgm:pt modelId="{0DE67A9D-8BC7-45E7-B649-A218C7EE2433}" type="parTrans" cxnId="{799BFB8E-2328-471E-BF67-BC3EF602FD50}">
      <dgm:prSet/>
      <dgm:spPr/>
      <dgm:t>
        <a:bodyPr/>
        <a:lstStyle/>
        <a:p>
          <a:endParaRPr lang="en-US"/>
        </a:p>
      </dgm:t>
    </dgm:pt>
    <dgm:pt modelId="{4ADA7623-2A83-4E66-A4B2-00F38601E7DB}" type="sibTrans" cxnId="{799BFB8E-2328-471E-BF67-BC3EF602FD50}">
      <dgm:prSet/>
      <dgm:spPr/>
      <dgm:t>
        <a:bodyPr/>
        <a:lstStyle/>
        <a:p>
          <a:endParaRPr lang="en-US"/>
        </a:p>
      </dgm:t>
    </dgm:pt>
    <dgm:pt modelId="{B0BB6BAF-3E11-4166-B833-DF9268D6ED79}">
      <dgm:prSet phldrT="[Text]"/>
      <dgm:spPr/>
      <dgm:t>
        <a:bodyPr/>
        <a:lstStyle/>
        <a:p>
          <a:r>
            <a:rPr lang="en-US" dirty="0" err="1"/>
            <a:t>table_b</a:t>
          </a:r>
          <a:endParaRPr lang="en-US" dirty="0"/>
        </a:p>
      </dgm:t>
    </dgm:pt>
    <dgm:pt modelId="{A5C56F71-3052-4DD1-9609-7D2128DD24CB}" type="parTrans" cxnId="{CAA5116D-CB68-4296-9E6C-23F0684CEA8A}">
      <dgm:prSet/>
      <dgm:spPr/>
      <dgm:t>
        <a:bodyPr/>
        <a:lstStyle/>
        <a:p>
          <a:endParaRPr lang="en-US"/>
        </a:p>
      </dgm:t>
    </dgm:pt>
    <dgm:pt modelId="{2F7CCA5B-FF72-4355-AA08-BDFBE49F243A}" type="sibTrans" cxnId="{CAA5116D-CB68-4296-9E6C-23F0684CEA8A}">
      <dgm:prSet/>
      <dgm:spPr/>
      <dgm:t>
        <a:bodyPr/>
        <a:lstStyle/>
        <a:p>
          <a:endParaRPr lang="en-US"/>
        </a:p>
      </dgm:t>
    </dgm:pt>
    <dgm:pt modelId="{BA9F0D2C-2BD9-4928-AE7A-9100751FF418}" type="pres">
      <dgm:prSet presAssocID="{BB2B688A-AA04-4476-AA95-3FD16D4E5B6C}" presName="compositeShape" presStyleCnt="0">
        <dgm:presLayoutVars>
          <dgm:chMax val="7"/>
          <dgm:dir/>
          <dgm:resizeHandles val="exact"/>
        </dgm:presLayoutVars>
      </dgm:prSet>
      <dgm:spPr/>
    </dgm:pt>
    <dgm:pt modelId="{CB1B9ECA-D7E3-4AD4-B5EF-08ABA2FB5DD1}" type="pres">
      <dgm:prSet presAssocID="{25260131-2603-451B-B487-BEDF41B3BA78}" presName="circ1" presStyleLbl="vennNode1" presStyleIdx="0" presStyleCnt="2"/>
      <dgm:spPr/>
    </dgm:pt>
    <dgm:pt modelId="{BE7D58B3-070E-4D1A-A1B7-584619AA5DF7}" type="pres">
      <dgm:prSet presAssocID="{25260131-2603-451B-B487-BEDF41B3BA7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5D7E873-F485-4336-B23D-2A9E0AF35942}" type="pres">
      <dgm:prSet presAssocID="{B0BB6BAF-3E11-4166-B833-DF9268D6ED79}" presName="circ2" presStyleLbl="vennNode1" presStyleIdx="1" presStyleCnt="2"/>
      <dgm:spPr/>
    </dgm:pt>
    <dgm:pt modelId="{88A8D108-2C05-4ABE-9F92-CEFA8FC46618}" type="pres">
      <dgm:prSet presAssocID="{B0BB6BAF-3E11-4166-B833-DF9268D6ED7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AA5116D-CB68-4296-9E6C-23F0684CEA8A}" srcId="{BB2B688A-AA04-4476-AA95-3FD16D4E5B6C}" destId="{B0BB6BAF-3E11-4166-B833-DF9268D6ED79}" srcOrd="1" destOrd="0" parTransId="{A5C56F71-3052-4DD1-9609-7D2128DD24CB}" sibTransId="{2F7CCA5B-FF72-4355-AA08-BDFBE49F243A}"/>
    <dgm:cxn modelId="{6AC52C6E-A22E-40E0-96C4-0858E317FAC3}" type="presOf" srcId="{B0BB6BAF-3E11-4166-B833-DF9268D6ED79}" destId="{88A8D108-2C05-4ABE-9F92-CEFA8FC46618}" srcOrd="1" destOrd="0" presId="urn:microsoft.com/office/officeart/2005/8/layout/venn1"/>
    <dgm:cxn modelId="{9B993174-5050-45CA-B1BD-75BBF1C60FD2}" type="presOf" srcId="{25260131-2603-451B-B487-BEDF41B3BA78}" destId="{BE7D58B3-070E-4D1A-A1B7-584619AA5DF7}" srcOrd="1" destOrd="0" presId="urn:microsoft.com/office/officeart/2005/8/layout/venn1"/>
    <dgm:cxn modelId="{799BFB8E-2328-471E-BF67-BC3EF602FD50}" srcId="{BB2B688A-AA04-4476-AA95-3FD16D4E5B6C}" destId="{25260131-2603-451B-B487-BEDF41B3BA78}" srcOrd="0" destOrd="0" parTransId="{0DE67A9D-8BC7-45E7-B649-A218C7EE2433}" sibTransId="{4ADA7623-2A83-4E66-A4B2-00F38601E7DB}"/>
    <dgm:cxn modelId="{1AB0E1D3-9CC2-4D3C-8D57-2A6900F504FB}" type="presOf" srcId="{B0BB6BAF-3E11-4166-B833-DF9268D6ED79}" destId="{A5D7E873-F485-4336-B23D-2A9E0AF35942}" srcOrd="0" destOrd="0" presId="urn:microsoft.com/office/officeart/2005/8/layout/venn1"/>
    <dgm:cxn modelId="{16A31AEC-1562-4A66-8853-22E7A7E79EDE}" type="presOf" srcId="{25260131-2603-451B-B487-BEDF41B3BA78}" destId="{CB1B9ECA-D7E3-4AD4-B5EF-08ABA2FB5DD1}" srcOrd="0" destOrd="0" presId="urn:microsoft.com/office/officeart/2005/8/layout/venn1"/>
    <dgm:cxn modelId="{BB5CB0F4-D412-41FA-8DDF-50E3B131EF3C}" type="presOf" srcId="{BB2B688A-AA04-4476-AA95-3FD16D4E5B6C}" destId="{BA9F0D2C-2BD9-4928-AE7A-9100751FF418}" srcOrd="0" destOrd="0" presId="urn:microsoft.com/office/officeart/2005/8/layout/venn1"/>
    <dgm:cxn modelId="{DE39F0F9-2FA1-40BC-BB1A-7290B0D54D0C}" type="presParOf" srcId="{BA9F0D2C-2BD9-4928-AE7A-9100751FF418}" destId="{CB1B9ECA-D7E3-4AD4-B5EF-08ABA2FB5DD1}" srcOrd="0" destOrd="0" presId="urn:microsoft.com/office/officeart/2005/8/layout/venn1"/>
    <dgm:cxn modelId="{B7D3C463-5A5E-49B4-8955-AC7DD87962C3}" type="presParOf" srcId="{BA9F0D2C-2BD9-4928-AE7A-9100751FF418}" destId="{BE7D58B3-070E-4D1A-A1B7-584619AA5DF7}" srcOrd="1" destOrd="0" presId="urn:microsoft.com/office/officeart/2005/8/layout/venn1"/>
    <dgm:cxn modelId="{8EC96F88-8A0E-4202-9EB0-E62B55D8BA37}" type="presParOf" srcId="{BA9F0D2C-2BD9-4928-AE7A-9100751FF418}" destId="{A5D7E873-F485-4336-B23D-2A9E0AF35942}" srcOrd="2" destOrd="0" presId="urn:microsoft.com/office/officeart/2005/8/layout/venn1"/>
    <dgm:cxn modelId="{573A279A-D555-4F47-81F4-D2E1FBEBF38B}" type="presParOf" srcId="{BA9F0D2C-2BD9-4928-AE7A-9100751FF418}" destId="{88A8D108-2C05-4ABE-9F92-CEFA8FC4661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2B688A-AA04-4476-AA95-3FD16D4E5B6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25260131-2603-451B-B487-BEDF41B3BA78}">
      <dgm:prSet phldrT="[Text]"/>
      <dgm:spPr>
        <a:solidFill>
          <a:srgbClr val="4472C4">
            <a:alpha val="50196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err="1"/>
            <a:t>table_a</a:t>
          </a:r>
          <a:endParaRPr lang="en-US" dirty="0"/>
        </a:p>
      </dgm:t>
    </dgm:pt>
    <dgm:pt modelId="{0DE67A9D-8BC7-45E7-B649-A218C7EE2433}" type="parTrans" cxnId="{799BFB8E-2328-471E-BF67-BC3EF602FD50}">
      <dgm:prSet/>
      <dgm:spPr/>
      <dgm:t>
        <a:bodyPr/>
        <a:lstStyle/>
        <a:p>
          <a:endParaRPr lang="en-US"/>
        </a:p>
      </dgm:t>
    </dgm:pt>
    <dgm:pt modelId="{4ADA7623-2A83-4E66-A4B2-00F38601E7DB}" type="sibTrans" cxnId="{799BFB8E-2328-471E-BF67-BC3EF602FD50}">
      <dgm:prSet/>
      <dgm:spPr/>
      <dgm:t>
        <a:bodyPr/>
        <a:lstStyle/>
        <a:p>
          <a:endParaRPr lang="en-US"/>
        </a:p>
      </dgm:t>
    </dgm:pt>
    <dgm:pt modelId="{B0BB6BAF-3E11-4166-B833-DF9268D6ED79}">
      <dgm:prSet phldrT="[Text]"/>
      <dgm:spPr>
        <a:solidFill>
          <a:srgbClr val="4472C4"/>
        </a:solidFill>
      </dgm:spPr>
      <dgm:t>
        <a:bodyPr/>
        <a:lstStyle/>
        <a:p>
          <a:r>
            <a:rPr lang="en-US" dirty="0" err="1"/>
            <a:t>table_b</a:t>
          </a:r>
          <a:endParaRPr lang="en-US" dirty="0"/>
        </a:p>
      </dgm:t>
    </dgm:pt>
    <dgm:pt modelId="{A5C56F71-3052-4DD1-9609-7D2128DD24CB}" type="parTrans" cxnId="{CAA5116D-CB68-4296-9E6C-23F0684CEA8A}">
      <dgm:prSet/>
      <dgm:spPr/>
      <dgm:t>
        <a:bodyPr/>
        <a:lstStyle/>
        <a:p>
          <a:endParaRPr lang="en-US"/>
        </a:p>
      </dgm:t>
    </dgm:pt>
    <dgm:pt modelId="{2F7CCA5B-FF72-4355-AA08-BDFBE49F243A}" type="sibTrans" cxnId="{CAA5116D-CB68-4296-9E6C-23F0684CEA8A}">
      <dgm:prSet/>
      <dgm:spPr/>
      <dgm:t>
        <a:bodyPr/>
        <a:lstStyle/>
        <a:p>
          <a:endParaRPr lang="en-US"/>
        </a:p>
      </dgm:t>
    </dgm:pt>
    <dgm:pt modelId="{BA9F0D2C-2BD9-4928-AE7A-9100751FF418}" type="pres">
      <dgm:prSet presAssocID="{BB2B688A-AA04-4476-AA95-3FD16D4E5B6C}" presName="compositeShape" presStyleCnt="0">
        <dgm:presLayoutVars>
          <dgm:chMax val="7"/>
          <dgm:dir/>
          <dgm:resizeHandles val="exact"/>
        </dgm:presLayoutVars>
      </dgm:prSet>
      <dgm:spPr/>
    </dgm:pt>
    <dgm:pt modelId="{CB1B9ECA-D7E3-4AD4-B5EF-08ABA2FB5DD1}" type="pres">
      <dgm:prSet presAssocID="{25260131-2603-451B-B487-BEDF41B3BA78}" presName="circ1" presStyleLbl="vennNode1" presStyleIdx="0" presStyleCnt="2"/>
      <dgm:spPr/>
    </dgm:pt>
    <dgm:pt modelId="{BE7D58B3-070E-4D1A-A1B7-584619AA5DF7}" type="pres">
      <dgm:prSet presAssocID="{25260131-2603-451B-B487-BEDF41B3BA7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5D7E873-F485-4336-B23D-2A9E0AF35942}" type="pres">
      <dgm:prSet presAssocID="{B0BB6BAF-3E11-4166-B833-DF9268D6ED79}" presName="circ2" presStyleLbl="vennNode1" presStyleIdx="1" presStyleCnt="2"/>
      <dgm:spPr/>
    </dgm:pt>
    <dgm:pt modelId="{88A8D108-2C05-4ABE-9F92-CEFA8FC46618}" type="pres">
      <dgm:prSet presAssocID="{B0BB6BAF-3E11-4166-B833-DF9268D6ED7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AA5116D-CB68-4296-9E6C-23F0684CEA8A}" srcId="{BB2B688A-AA04-4476-AA95-3FD16D4E5B6C}" destId="{B0BB6BAF-3E11-4166-B833-DF9268D6ED79}" srcOrd="1" destOrd="0" parTransId="{A5C56F71-3052-4DD1-9609-7D2128DD24CB}" sibTransId="{2F7CCA5B-FF72-4355-AA08-BDFBE49F243A}"/>
    <dgm:cxn modelId="{6AC52C6E-A22E-40E0-96C4-0858E317FAC3}" type="presOf" srcId="{B0BB6BAF-3E11-4166-B833-DF9268D6ED79}" destId="{88A8D108-2C05-4ABE-9F92-CEFA8FC46618}" srcOrd="1" destOrd="0" presId="urn:microsoft.com/office/officeart/2005/8/layout/venn1"/>
    <dgm:cxn modelId="{9B993174-5050-45CA-B1BD-75BBF1C60FD2}" type="presOf" srcId="{25260131-2603-451B-B487-BEDF41B3BA78}" destId="{BE7D58B3-070E-4D1A-A1B7-584619AA5DF7}" srcOrd="1" destOrd="0" presId="urn:microsoft.com/office/officeart/2005/8/layout/venn1"/>
    <dgm:cxn modelId="{799BFB8E-2328-471E-BF67-BC3EF602FD50}" srcId="{BB2B688A-AA04-4476-AA95-3FD16D4E5B6C}" destId="{25260131-2603-451B-B487-BEDF41B3BA78}" srcOrd="0" destOrd="0" parTransId="{0DE67A9D-8BC7-45E7-B649-A218C7EE2433}" sibTransId="{4ADA7623-2A83-4E66-A4B2-00F38601E7DB}"/>
    <dgm:cxn modelId="{1AB0E1D3-9CC2-4D3C-8D57-2A6900F504FB}" type="presOf" srcId="{B0BB6BAF-3E11-4166-B833-DF9268D6ED79}" destId="{A5D7E873-F485-4336-B23D-2A9E0AF35942}" srcOrd="0" destOrd="0" presId="urn:microsoft.com/office/officeart/2005/8/layout/venn1"/>
    <dgm:cxn modelId="{16A31AEC-1562-4A66-8853-22E7A7E79EDE}" type="presOf" srcId="{25260131-2603-451B-B487-BEDF41B3BA78}" destId="{CB1B9ECA-D7E3-4AD4-B5EF-08ABA2FB5DD1}" srcOrd="0" destOrd="0" presId="urn:microsoft.com/office/officeart/2005/8/layout/venn1"/>
    <dgm:cxn modelId="{BB5CB0F4-D412-41FA-8DDF-50E3B131EF3C}" type="presOf" srcId="{BB2B688A-AA04-4476-AA95-3FD16D4E5B6C}" destId="{BA9F0D2C-2BD9-4928-AE7A-9100751FF418}" srcOrd="0" destOrd="0" presId="urn:microsoft.com/office/officeart/2005/8/layout/venn1"/>
    <dgm:cxn modelId="{DE39F0F9-2FA1-40BC-BB1A-7290B0D54D0C}" type="presParOf" srcId="{BA9F0D2C-2BD9-4928-AE7A-9100751FF418}" destId="{CB1B9ECA-D7E3-4AD4-B5EF-08ABA2FB5DD1}" srcOrd="0" destOrd="0" presId="urn:microsoft.com/office/officeart/2005/8/layout/venn1"/>
    <dgm:cxn modelId="{B7D3C463-5A5E-49B4-8955-AC7DD87962C3}" type="presParOf" srcId="{BA9F0D2C-2BD9-4928-AE7A-9100751FF418}" destId="{BE7D58B3-070E-4D1A-A1B7-584619AA5DF7}" srcOrd="1" destOrd="0" presId="urn:microsoft.com/office/officeart/2005/8/layout/venn1"/>
    <dgm:cxn modelId="{8EC96F88-8A0E-4202-9EB0-E62B55D8BA37}" type="presParOf" srcId="{BA9F0D2C-2BD9-4928-AE7A-9100751FF418}" destId="{A5D7E873-F485-4336-B23D-2A9E0AF35942}" srcOrd="2" destOrd="0" presId="urn:microsoft.com/office/officeart/2005/8/layout/venn1"/>
    <dgm:cxn modelId="{573A279A-D555-4F47-81F4-D2E1FBEBF38B}" type="presParOf" srcId="{BA9F0D2C-2BD9-4928-AE7A-9100751FF418}" destId="{88A8D108-2C05-4ABE-9F92-CEFA8FC4661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2B688A-AA04-4476-AA95-3FD16D4E5B6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25260131-2603-451B-B487-BEDF41B3BA78}">
      <dgm:prSet phldrT="[Text]"/>
      <dgm:spPr>
        <a:solidFill>
          <a:srgbClr val="4472C4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err="1"/>
            <a:t>table_a</a:t>
          </a:r>
          <a:endParaRPr lang="en-US" dirty="0"/>
        </a:p>
      </dgm:t>
    </dgm:pt>
    <dgm:pt modelId="{0DE67A9D-8BC7-45E7-B649-A218C7EE2433}" type="parTrans" cxnId="{799BFB8E-2328-471E-BF67-BC3EF602FD50}">
      <dgm:prSet/>
      <dgm:spPr/>
      <dgm:t>
        <a:bodyPr/>
        <a:lstStyle/>
        <a:p>
          <a:endParaRPr lang="en-US"/>
        </a:p>
      </dgm:t>
    </dgm:pt>
    <dgm:pt modelId="{4ADA7623-2A83-4E66-A4B2-00F38601E7DB}" type="sibTrans" cxnId="{799BFB8E-2328-471E-BF67-BC3EF602FD50}">
      <dgm:prSet/>
      <dgm:spPr/>
      <dgm:t>
        <a:bodyPr/>
        <a:lstStyle/>
        <a:p>
          <a:endParaRPr lang="en-US"/>
        </a:p>
      </dgm:t>
    </dgm:pt>
    <dgm:pt modelId="{B0BB6BAF-3E11-4166-B833-DF9268D6ED79}">
      <dgm:prSet phldrT="[Text]"/>
      <dgm:spPr>
        <a:solidFill>
          <a:srgbClr val="4472C4"/>
        </a:solidFill>
      </dgm:spPr>
      <dgm:t>
        <a:bodyPr/>
        <a:lstStyle/>
        <a:p>
          <a:r>
            <a:rPr lang="en-US" dirty="0" err="1"/>
            <a:t>table_b</a:t>
          </a:r>
          <a:endParaRPr lang="en-US" dirty="0"/>
        </a:p>
      </dgm:t>
    </dgm:pt>
    <dgm:pt modelId="{A5C56F71-3052-4DD1-9609-7D2128DD24CB}" type="parTrans" cxnId="{CAA5116D-CB68-4296-9E6C-23F0684CEA8A}">
      <dgm:prSet/>
      <dgm:spPr/>
      <dgm:t>
        <a:bodyPr/>
        <a:lstStyle/>
        <a:p>
          <a:endParaRPr lang="en-US"/>
        </a:p>
      </dgm:t>
    </dgm:pt>
    <dgm:pt modelId="{2F7CCA5B-FF72-4355-AA08-BDFBE49F243A}" type="sibTrans" cxnId="{CAA5116D-CB68-4296-9E6C-23F0684CEA8A}">
      <dgm:prSet/>
      <dgm:spPr/>
      <dgm:t>
        <a:bodyPr/>
        <a:lstStyle/>
        <a:p>
          <a:endParaRPr lang="en-US"/>
        </a:p>
      </dgm:t>
    </dgm:pt>
    <dgm:pt modelId="{BA9F0D2C-2BD9-4928-AE7A-9100751FF418}" type="pres">
      <dgm:prSet presAssocID="{BB2B688A-AA04-4476-AA95-3FD16D4E5B6C}" presName="compositeShape" presStyleCnt="0">
        <dgm:presLayoutVars>
          <dgm:chMax val="7"/>
          <dgm:dir/>
          <dgm:resizeHandles val="exact"/>
        </dgm:presLayoutVars>
      </dgm:prSet>
      <dgm:spPr/>
    </dgm:pt>
    <dgm:pt modelId="{CB1B9ECA-D7E3-4AD4-B5EF-08ABA2FB5DD1}" type="pres">
      <dgm:prSet presAssocID="{25260131-2603-451B-B487-BEDF41B3BA78}" presName="circ1" presStyleLbl="vennNode1" presStyleIdx="0" presStyleCnt="2"/>
      <dgm:spPr/>
    </dgm:pt>
    <dgm:pt modelId="{BE7D58B3-070E-4D1A-A1B7-584619AA5DF7}" type="pres">
      <dgm:prSet presAssocID="{25260131-2603-451B-B487-BEDF41B3BA7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5D7E873-F485-4336-B23D-2A9E0AF35942}" type="pres">
      <dgm:prSet presAssocID="{B0BB6BAF-3E11-4166-B833-DF9268D6ED79}" presName="circ2" presStyleLbl="vennNode1" presStyleIdx="1" presStyleCnt="2"/>
      <dgm:spPr/>
    </dgm:pt>
    <dgm:pt modelId="{88A8D108-2C05-4ABE-9F92-CEFA8FC46618}" type="pres">
      <dgm:prSet presAssocID="{B0BB6BAF-3E11-4166-B833-DF9268D6ED7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AA5116D-CB68-4296-9E6C-23F0684CEA8A}" srcId="{BB2B688A-AA04-4476-AA95-3FD16D4E5B6C}" destId="{B0BB6BAF-3E11-4166-B833-DF9268D6ED79}" srcOrd="1" destOrd="0" parTransId="{A5C56F71-3052-4DD1-9609-7D2128DD24CB}" sibTransId="{2F7CCA5B-FF72-4355-AA08-BDFBE49F243A}"/>
    <dgm:cxn modelId="{6AC52C6E-A22E-40E0-96C4-0858E317FAC3}" type="presOf" srcId="{B0BB6BAF-3E11-4166-B833-DF9268D6ED79}" destId="{88A8D108-2C05-4ABE-9F92-CEFA8FC46618}" srcOrd="1" destOrd="0" presId="urn:microsoft.com/office/officeart/2005/8/layout/venn1"/>
    <dgm:cxn modelId="{9B993174-5050-45CA-B1BD-75BBF1C60FD2}" type="presOf" srcId="{25260131-2603-451B-B487-BEDF41B3BA78}" destId="{BE7D58B3-070E-4D1A-A1B7-584619AA5DF7}" srcOrd="1" destOrd="0" presId="urn:microsoft.com/office/officeart/2005/8/layout/venn1"/>
    <dgm:cxn modelId="{799BFB8E-2328-471E-BF67-BC3EF602FD50}" srcId="{BB2B688A-AA04-4476-AA95-3FD16D4E5B6C}" destId="{25260131-2603-451B-B487-BEDF41B3BA78}" srcOrd="0" destOrd="0" parTransId="{0DE67A9D-8BC7-45E7-B649-A218C7EE2433}" sibTransId="{4ADA7623-2A83-4E66-A4B2-00F38601E7DB}"/>
    <dgm:cxn modelId="{1AB0E1D3-9CC2-4D3C-8D57-2A6900F504FB}" type="presOf" srcId="{B0BB6BAF-3E11-4166-B833-DF9268D6ED79}" destId="{A5D7E873-F485-4336-B23D-2A9E0AF35942}" srcOrd="0" destOrd="0" presId="urn:microsoft.com/office/officeart/2005/8/layout/venn1"/>
    <dgm:cxn modelId="{16A31AEC-1562-4A66-8853-22E7A7E79EDE}" type="presOf" srcId="{25260131-2603-451B-B487-BEDF41B3BA78}" destId="{CB1B9ECA-D7E3-4AD4-B5EF-08ABA2FB5DD1}" srcOrd="0" destOrd="0" presId="urn:microsoft.com/office/officeart/2005/8/layout/venn1"/>
    <dgm:cxn modelId="{BB5CB0F4-D412-41FA-8DDF-50E3B131EF3C}" type="presOf" srcId="{BB2B688A-AA04-4476-AA95-3FD16D4E5B6C}" destId="{BA9F0D2C-2BD9-4928-AE7A-9100751FF418}" srcOrd="0" destOrd="0" presId="urn:microsoft.com/office/officeart/2005/8/layout/venn1"/>
    <dgm:cxn modelId="{DE39F0F9-2FA1-40BC-BB1A-7290B0D54D0C}" type="presParOf" srcId="{BA9F0D2C-2BD9-4928-AE7A-9100751FF418}" destId="{CB1B9ECA-D7E3-4AD4-B5EF-08ABA2FB5DD1}" srcOrd="0" destOrd="0" presId="urn:microsoft.com/office/officeart/2005/8/layout/venn1"/>
    <dgm:cxn modelId="{B7D3C463-5A5E-49B4-8955-AC7DD87962C3}" type="presParOf" srcId="{BA9F0D2C-2BD9-4928-AE7A-9100751FF418}" destId="{BE7D58B3-070E-4D1A-A1B7-584619AA5DF7}" srcOrd="1" destOrd="0" presId="urn:microsoft.com/office/officeart/2005/8/layout/venn1"/>
    <dgm:cxn modelId="{8EC96F88-8A0E-4202-9EB0-E62B55D8BA37}" type="presParOf" srcId="{BA9F0D2C-2BD9-4928-AE7A-9100751FF418}" destId="{A5D7E873-F485-4336-B23D-2A9E0AF35942}" srcOrd="2" destOrd="0" presId="urn:microsoft.com/office/officeart/2005/8/layout/venn1"/>
    <dgm:cxn modelId="{573A279A-D555-4F47-81F4-D2E1FBEBF38B}" type="presParOf" srcId="{BA9F0D2C-2BD9-4928-AE7A-9100751FF418}" destId="{88A8D108-2C05-4ABE-9F92-CEFA8FC4661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BAF17-71F6-4BD3-A325-B047F1A2DEAB}">
      <dsp:nvSpPr>
        <dsp:cNvPr id="0" name=""/>
        <dsp:cNvSpPr/>
      </dsp:nvSpPr>
      <dsp:spPr>
        <a:xfrm>
          <a:off x="291723" y="1159204"/>
          <a:ext cx="1112618" cy="111261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1DB52F4-238B-4070-9070-1F95189476F4}">
      <dsp:nvSpPr>
        <dsp:cNvPr id="0" name=""/>
        <dsp:cNvSpPr/>
      </dsp:nvSpPr>
      <dsp:spPr>
        <a:xfrm>
          <a:off x="848032" y="1159204"/>
          <a:ext cx="5936225" cy="111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Change the data type of an expression.</a:t>
          </a:r>
        </a:p>
      </dsp:txBody>
      <dsp:txXfrm>
        <a:off x="848032" y="1159204"/>
        <a:ext cx="5936225" cy="1112618"/>
      </dsp:txXfrm>
    </dsp:sp>
    <dsp:sp modelId="{45BCB82F-8A69-4909-8386-D334FE3DF0E6}">
      <dsp:nvSpPr>
        <dsp:cNvPr id="0" name=""/>
        <dsp:cNvSpPr/>
      </dsp:nvSpPr>
      <dsp:spPr>
        <a:xfrm>
          <a:off x="291723" y="2271822"/>
          <a:ext cx="1112618" cy="111261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92DA4C9-7534-40EA-A605-C07656103138}">
      <dsp:nvSpPr>
        <dsp:cNvPr id="0" name=""/>
        <dsp:cNvSpPr/>
      </dsp:nvSpPr>
      <dsp:spPr>
        <a:xfrm>
          <a:off x="848032" y="2271822"/>
          <a:ext cx="5936225" cy="111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Useful for type conversion, truncation, parsing.</a:t>
          </a:r>
        </a:p>
      </dsp:txBody>
      <dsp:txXfrm>
        <a:off x="848032" y="2271822"/>
        <a:ext cx="5936225" cy="1112618"/>
      </dsp:txXfrm>
    </dsp:sp>
    <dsp:sp modelId="{B648AA68-8398-4B1B-B824-F541EB73370F}">
      <dsp:nvSpPr>
        <dsp:cNvPr id="0" name=""/>
        <dsp:cNvSpPr/>
      </dsp:nvSpPr>
      <dsp:spPr>
        <a:xfrm>
          <a:off x="291723" y="3384440"/>
          <a:ext cx="1112618" cy="111261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5DC25F6-79F1-4ED7-8AEA-BFC7C1DE9A5D}">
      <dsp:nvSpPr>
        <dsp:cNvPr id="0" name=""/>
        <dsp:cNvSpPr/>
      </dsp:nvSpPr>
      <dsp:spPr>
        <a:xfrm>
          <a:off x="848032" y="3384440"/>
          <a:ext cx="5936225" cy="111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70C0"/>
              </a:solidFill>
              <a:latin typeface="Consolas" panose="020B0609020204030204" pitchFamily="49" charset="0"/>
            </a:rPr>
            <a:t>CAST</a:t>
          </a:r>
          <a:r>
            <a:rPr lang="en-US" sz="2800" kern="1200" dirty="0">
              <a:latin typeface="Consolas" panose="020B0609020204030204" pitchFamily="49" charset="0"/>
            </a:rPr>
            <a:t>(</a:t>
          </a:r>
          <a:r>
            <a:rPr lang="en-US" sz="2800" i="1" kern="1200" dirty="0">
              <a:latin typeface="Consolas" panose="020B0609020204030204" pitchFamily="49" charset="0"/>
            </a:rPr>
            <a:t>expression</a:t>
          </a:r>
          <a:r>
            <a:rPr lang="en-US" sz="2800" kern="1200" dirty="0">
              <a:latin typeface="Consolas" panose="020B0609020204030204" pitchFamily="49" charset="0"/>
            </a:rPr>
            <a:t> </a:t>
          </a:r>
          <a:r>
            <a:rPr lang="en-US" sz="2800" kern="1200" dirty="0">
              <a:solidFill>
                <a:srgbClr val="0070C0"/>
              </a:solidFill>
              <a:latin typeface="Consolas" panose="020B0609020204030204" pitchFamily="49" charset="0"/>
            </a:rPr>
            <a:t>AS</a:t>
          </a:r>
          <a:r>
            <a:rPr lang="en-US" sz="2800" kern="1200" dirty="0">
              <a:latin typeface="Consolas" panose="020B0609020204030204" pitchFamily="49" charset="0"/>
            </a:rPr>
            <a:t> </a:t>
          </a:r>
          <a:r>
            <a:rPr lang="en-US" sz="2800" i="1" kern="1200" dirty="0" err="1">
              <a:latin typeface="Consolas" panose="020B0609020204030204" pitchFamily="49" charset="0"/>
            </a:rPr>
            <a:t>new_type</a:t>
          </a:r>
          <a:r>
            <a:rPr lang="en-US" sz="2800" kern="1200" dirty="0">
              <a:latin typeface="Consolas" panose="020B0609020204030204" pitchFamily="49" charset="0"/>
            </a:rPr>
            <a:t>)</a:t>
          </a:r>
        </a:p>
      </dsp:txBody>
      <dsp:txXfrm>
        <a:off x="848032" y="3384440"/>
        <a:ext cx="5936225" cy="1112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B9ECA-D7E3-4AD4-B5EF-08ABA2FB5DD1}">
      <dsp:nvSpPr>
        <dsp:cNvPr id="0" name=""/>
        <dsp:cNvSpPr/>
      </dsp:nvSpPr>
      <dsp:spPr>
        <a:xfrm>
          <a:off x="96248" y="510355"/>
          <a:ext cx="2374129" cy="23741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table_a</a:t>
          </a:r>
          <a:endParaRPr lang="en-US" sz="3500" kern="1200" dirty="0"/>
        </a:p>
      </dsp:txBody>
      <dsp:txXfrm>
        <a:off x="427771" y="790316"/>
        <a:ext cx="1368867" cy="1814207"/>
      </dsp:txXfrm>
    </dsp:sp>
    <dsp:sp modelId="{A5D7E873-F485-4336-B23D-2A9E0AF35942}">
      <dsp:nvSpPr>
        <dsp:cNvPr id="0" name=""/>
        <dsp:cNvSpPr/>
      </dsp:nvSpPr>
      <dsp:spPr>
        <a:xfrm>
          <a:off x="1807332" y="510355"/>
          <a:ext cx="2374129" cy="23741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table_b</a:t>
          </a:r>
          <a:endParaRPr lang="en-US" sz="3500" kern="1200" dirty="0"/>
        </a:p>
      </dsp:txBody>
      <dsp:txXfrm>
        <a:off x="2481071" y="790316"/>
        <a:ext cx="1368867" cy="18142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B9ECA-D7E3-4AD4-B5EF-08ABA2FB5DD1}">
      <dsp:nvSpPr>
        <dsp:cNvPr id="0" name=""/>
        <dsp:cNvSpPr/>
      </dsp:nvSpPr>
      <dsp:spPr>
        <a:xfrm>
          <a:off x="96248" y="510355"/>
          <a:ext cx="2374129" cy="2374129"/>
        </a:xfrm>
        <a:prstGeom prst="ellipse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table_a</a:t>
          </a:r>
          <a:endParaRPr lang="en-US" sz="3500" kern="1200" dirty="0"/>
        </a:p>
      </dsp:txBody>
      <dsp:txXfrm>
        <a:off x="427771" y="790316"/>
        <a:ext cx="1368867" cy="1814207"/>
      </dsp:txXfrm>
    </dsp:sp>
    <dsp:sp modelId="{A5D7E873-F485-4336-B23D-2A9E0AF35942}">
      <dsp:nvSpPr>
        <dsp:cNvPr id="0" name=""/>
        <dsp:cNvSpPr/>
      </dsp:nvSpPr>
      <dsp:spPr>
        <a:xfrm>
          <a:off x="1807332" y="510355"/>
          <a:ext cx="2374129" cy="23741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table_b</a:t>
          </a:r>
          <a:endParaRPr lang="en-US" sz="3500" kern="1200" dirty="0"/>
        </a:p>
      </dsp:txBody>
      <dsp:txXfrm>
        <a:off x="2481071" y="790316"/>
        <a:ext cx="1368867" cy="18142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B9ECA-D7E3-4AD4-B5EF-08ABA2FB5DD1}">
      <dsp:nvSpPr>
        <dsp:cNvPr id="0" name=""/>
        <dsp:cNvSpPr/>
      </dsp:nvSpPr>
      <dsp:spPr>
        <a:xfrm>
          <a:off x="96248" y="510355"/>
          <a:ext cx="2374129" cy="2374129"/>
        </a:xfrm>
        <a:prstGeom prst="ellipse">
          <a:avLst/>
        </a:prstGeom>
        <a:solidFill>
          <a:srgbClr val="4472C4">
            <a:alpha val="50196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table_a</a:t>
          </a:r>
          <a:endParaRPr lang="en-US" sz="3500" kern="1200" dirty="0"/>
        </a:p>
      </dsp:txBody>
      <dsp:txXfrm>
        <a:off x="427771" y="790316"/>
        <a:ext cx="1368867" cy="1814207"/>
      </dsp:txXfrm>
    </dsp:sp>
    <dsp:sp modelId="{A5D7E873-F485-4336-B23D-2A9E0AF35942}">
      <dsp:nvSpPr>
        <dsp:cNvPr id="0" name=""/>
        <dsp:cNvSpPr/>
      </dsp:nvSpPr>
      <dsp:spPr>
        <a:xfrm>
          <a:off x="1807332" y="510355"/>
          <a:ext cx="2374129" cy="2374129"/>
        </a:xfrm>
        <a:prstGeom prst="ellipse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table_b</a:t>
          </a:r>
          <a:endParaRPr lang="en-US" sz="3500" kern="1200" dirty="0"/>
        </a:p>
      </dsp:txBody>
      <dsp:txXfrm>
        <a:off x="2481071" y="790316"/>
        <a:ext cx="1368867" cy="18142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B9ECA-D7E3-4AD4-B5EF-08ABA2FB5DD1}">
      <dsp:nvSpPr>
        <dsp:cNvPr id="0" name=""/>
        <dsp:cNvSpPr/>
      </dsp:nvSpPr>
      <dsp:spPr>
        <a:xfrm>
          <a:off x="96248" y="510355"/>
          <a:ext cx="2374129" cy="2374129"/>
        </a:xfrm>
        <a:prstGeom prst="ellipse">
          <a:avLst/>
        </a:prstGeom>
        <a:solidFill>
          <a:srgbClr val="4472C4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table_a</a:t>
          </a:r>
          <a:endParaRPr lang="en-US" sz="3500" kern="1200" dirty="0"/>
        </a:p>
      </dsp:txBody>
      <dsp:txXfrm>
        <a:off x="427771" y="790316"/>
        <a:ext cx="1368867" cy="1814207"/>
      </dsp:txXfrm>
    </dsp:sp>
    <dsp:sp modelId="{A5D7E873-F485-4336-B23D-2A9E0AF35942}">
      <dsp:nvSpPr>
        <dsp:cNvPr id="0" name=""/>
        <dsp:cNvSpPr/>
      </dsp:nvSpPr>
      <dsp:spPr>
        <a:xfrm>
          <a:off x="1807332" y="510355"/>
          <a:ext cx="2374129" cy="2374129"/>
        </a:xfrm>
        <a:prstGeom prst="ellipse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table_b</a:t>
          </a:r>
          <a:endParaRPr lang="en-US" sz="3500" kern="1200" dirty="0"/>
        </a:p>
      </dsp:txBody>
      <dsp:txXfrm>
        <a:off x="2481071" y="790316"/>
        <a:ext cx="1368867" cy="1814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C6220-15C7-4C83-96F1-5345A5D438D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D881B-9647-42E2-8D27-06CC9B96F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9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Facts are atomic, cannot be broken up</a:t>
            </a:r>
          </a:p>
          <a:p>
            <a:endParaRPr lang="en-US" dirty="0"/>
          </a:p>
          <a:p>
            <a:r>
              <a:rPr lang="en-US" dirty="0"/>
              <a:t>Objects are composite like the American flag consists of the colors red white and blue has 50 stars and 13 bars.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6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Error, because + cannot be applied to mixed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48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name with a 1 at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24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8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38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= ‘Green’ or Color = ‘Red’ </a:t>
            </a:r>
          </a:p>
          <a:p>
            <a:r>
              <a:rPr lang="en-US" dirty="0"/>
              <a:t>Color in (‘Green’, ‘Red’)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32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Region like ‘%</a:t>
            </a:r>
            <a:r>
              <a:rPr lang="en-US" dirty="0" err="1"/>
              <a:t>th</a:t>
            </a:r>
            <a:r>
              <a:rPr lang="en-US" dirty="0"/>
              <a:t>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Price &lt; 100 AND Quantity &lt;2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6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23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top 2 * FROM Products order by Price Desc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62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DISTINCT Color FROM Products order by Color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 top 5 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employee_firstname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employee_lastname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employee_pay_rate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from employees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where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employee_department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'Customer Service'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order by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employee_pay_rate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24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Boxes are tables</a:t>
            </a:r>
          </a:p>
          <a:p>
            <a:r>
              <a:rPr lang="en-US" dirty="0"/>
              <a:t>In the boxes are columns</a:t>
            </a:r>
          </a:p>
          <a:p>
            <a:r>
              <a:rPr lang="en-US" dirty="0"/>
              <a:t>Lines are foreign keys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00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Boxes are tables</a:t>
            </a:r>
          </a:p>
          <a:p>
            <a:r>
              <a:rPr lang="en-US" dirty="0"/>
              <a:t>In the boxes are columns</a:t>
            </a:r>
          </a:p>
          <a:p>
            <a:r>
              <a:rPr lang="en-US" dirty="0"/>
              <a:t>Lines are foreign keys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B,C,D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47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B, A, A (3)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27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rows the 3 from the inner join plus Categories C, D and 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53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rows the 3 from the inner join plus Products A and E, which have no category.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3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91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‘__0_’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80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the projection SELECT columns….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– the from clause is processed first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68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40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8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3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name with a 1 at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25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name with a 1 at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710-1B31-4A3C-B8D0-09B4FCFFB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15E52-70F4-4427-B7B7-8EB0D7685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D3B42-1DD4-4FE8-A29E-2097E0E4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E6717-9BE6-40CB-8182-2061AA80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63C4-FA9F-4710-AAAD-3E39F98A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0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80F1-2FEA-4EDE-BA53-A72B1A63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512A0-3457-4BBA-84EA-F61E94881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E96CE-B632-4611-86CB-EC4AB5A0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9BE3-5041-440B-9725-B031F4FE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2FD4-D4EC-4814-B42A-BC7AF4DA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0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A0828-E4D6-40B0-A59C-2FAB60F3B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71EC7-FA10-4A38-938E-767EC1AC6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C1E2-962C-4307-B822-23756939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718E-74F8-4997-9F9C-48DB0C95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D92E-36C4-452B-B538-E1E65AF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893C-916D-4FA4-B481-8E3F230A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81BB-18B3-45AE-BDCC-937D4474D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E606-5CAF-423E-A2F6-698B70E5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819F-B089-4274-8B57-34D85E4A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C87A-2C7D-4761-9897-23F4E1A7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16F5-7807-43D1-9B4D-DD26C89A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D60EC-E5CD-4029-AF2D-62D144CB8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42412-CF95-47A6-97D4-F1463123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A265-8AFD-4A86-A3D3-CD8AF3E9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9831C-41DF-4C48-A182-71208156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5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D0C5-28E0-41FB-98D6-0D40ECE3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8917-570A-4215-8B59-50370E7EC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BEA3C-8A93-488A-8AEE-ACF63D94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F5577-A9B4-42B3-BF2D-C9B562E4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33F02-DC7B-4333-AFCE-78AA534D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FDD92-67E7-46D2-A009-5812E5C8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D6CB-75C7-4F6B-B835-6D8D994F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DCF95-2431-47E6-92BB-52968DBD6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2D100-803C-468B-9460-1CBC5B266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DB39-0A63-441B-AE9B-274AF1E3A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91349-FEAB-4141-9449-CADE8B65F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2740C-D0A3-4541-BFE6-071C2243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7F3B2-95A2-4145-B012-0E9EF2B6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52975-7C59-4F80-BFCB-CBACA8D2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9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9A96-8F1C-4F2D-8A6F-7AED9E10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015F5-FA9C-4A16-9ADF-495E723F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9AB31-550D-42AC-AF78-D10B5BD4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57197-9729-4EBC-8616-A7EF2D09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6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6626A-FE09-4286-AD2C-5C1780C3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24964-BAAA-426B-937E-4B7E9520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70F1-A7C4-4F6A-BCA9-FC8F5719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9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00EE-5EDC-4A23-AEDF-BC10743E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9A427-B90E-41F9-AAFA-59981EB0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2FBFA-1390-4800-B59E-93F8E64DE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63EB0-21E2-4D4A-8608-1D749191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EE1A-619A-4FBA-80E5-35D0914A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ABCF2-D676-4673-8F7B-2AF51F4A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3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3FFE-9927-4D64-9340-B0AB9A1A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EAF60-9264-425F-A711-0D30AC7D1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E3AF2-2804-4D05-834C-87D52F6F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03637-72EB-4F37-BEFA-6650418F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83320-311C-4E9B-95FD-00B50677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607A-27C7-42DE-81DB-2F8F3D31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8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7C47A-C4D8-4A71-A47B-9D5056EF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0EDC-0600-4588-B64B-349004CC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0D45-773F-4F8E-90DE-C24C4C1F6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9077-F1DB-435C-9462-2EB365E37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A52B-7E96-4AA8-AF22-EDD1A0355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B7772F9-A1DC-01D1-EDCC-4DDD552DAD4D}"/>
              </a:ext>
            </a:extLst>
          </p:cNvPr>
          <p:cNvSpPr txBox="1"/>
          <p:nvPr userDrawn="1"/>
        </p:nvSpPr>
        <p:spPr>
          <a:xfrm>
            <a:off x="5186363" y="6596390"/>
            <a:ext cx="1819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©2024 Michael Fudge</a:t>
            </a:r>
          </a:p>
        </p:txBody>
      </p:sp>
    </p:spTree>
    <p:extLst>
      <p:ext uri="{BB962C8B-B14F-4D97-AF65-F5344CB8AC3E}">
        <p14:creationId xmlns:p14="http://schemas.microsoft.com/office/powerpoint/2010/main" val="36383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6C81-4F81-481C-9E43-71763C75E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Unit 04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9DCD9-023F-4F96-AD5D-F916ECFD0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rgbClr val="FEFFFF"/>
                </a:solidFill>
              </a:rPr>
              <a:t>SQL SELECT Part One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8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Projections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070D-2E18-49A3-84C2-0A1B79DC5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11"/>
            <a:ext cx="10901516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Projections</a:t>
            </a:r>
            <a:r>
              <a:rPr lang="en-US" sz="3200" dirty="0"/>
              <a:t> determine the columns in the query output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212121"/>
                </a:solidFill>
                <a:latin typeface="Consolas" panose="020B0609020204030204" pitchFamily="49" charset="0"/>
              </a:rPr>
              <a:t>student_name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, </a:t>
            </a:r>
            <a:r>
              <a:rPr lang="en-US" sz="3200" dirty="0" err="1">
                <a:solidFill>
                  <a:srgbClr val="212121"/>
                </a:solidFill>
                <a:latin typeface="Consolas" panose="020B0609020204030204" pitchFamily="49" charset="0"/>
              </a:rPr>
              <a:t>student_gpa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students</a:t>
            </a:r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EBAB58E-CA9E-41F3-8BE4-C5C6C19D8D23}"/>
              </a:ext>
            </a:extLst>
          </p:cNvPr>
          <p:cNvGraphicFramePr>
            <a:graphicFrameLocks noGrp="1"/>
          </p:cNvGraphicFramePr>
          <p:nvPr/>
        </p:nvGraphicFramePr>
        <p:xfrm>
          <a:off x="452284" y="3532602"/>
          <a:ext cx="57551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282">
                  <a:extLst>
                    <a:ext uri="{9D8B030D-6E8A-4147-A177-3AD203B41FA5}">
                      <a16:colId xmlns:a16="http://schemas.microsoft.com/office/drawing/2014/main" val="4018522790"/>
                    </a:ext>
                  </a:extLst>
                </a:gridCol>
                <a:gridCol w="1589532">
                  <a:extLst>
                    <a:ext uri="{9D8B030D-6E8A-4147-A177-3AD203B41FA5}">
                      <a16:colId xmlns:a16="http://schemas.microsoft.com/office/drawing/2014/main" val="752292938"/>
                    </a:ext>
                  </a:extLst>
                </a:gridCol>
                <a:gridCol w="1400620">
                  <a:extLst>
                    <a:ext uri="{9D8B030D-6E8A-4147-A177-3AD203B41FA5}">
                      <a16:colId xmlns:a16="http://schemas.microsoft.com/office/drawing/2014/main" val="1255081882"/>
                    </a:ext>
                  </a:extLst>
                </a:gridCol>
                <a:gridCol w="1524714">
                  <a:extLst>
                    <a:ext uri="{9D8B030D-6E8A-4147-A177-3AD203B41FA5}">
                      <a16:colId xmlns:a16="http://schemas.microsoft.com/office/drawing/2014/main" val="2240329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1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student_gpa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student_year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41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Robin Banks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Freshman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 </a:t>
                      </a:r>
                      <a:r>
                        <a:rPr lang="en-US" dirty="0" err="1"/>
                        <a:t>Edance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2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Erin </a:t>
                      </a:r>
                      <a:r>
                        <a:rPr lang="en-US" dirty="0" err="1"/>
                        <a:t>Yortires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15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Phil </a:t>
                      </a:r>
                      <a:r>
                        <a:rPr lang="en-US" dirty="0" err="1"/>
                        <a:t>McCup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36156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EA955E38-23C7-4ED5-8008-DDA3B0CF0DA8}"/>
              </a:ext>
            </a:extLst>
          </p:cNvPr>
          <p:cNvGraphicFramePr>
            <a:graphicFrameLocks noGrp="1"/>
          </p:cNvGraphicFramePr>
          <p:nvPr/>
        </p:nvGraphicFramePr>
        <p:xfrm>
          <a:off x="8749564" y="3505927"/>
          <a:ext cx="29901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32">
                  <a:extLst>
                    <a:ext uri="{9D8B030D-6E8A-4147-A177-3AD203B41FA5}">
                      <a16:colId xmlns:a16="http://schemas.microsoft.com/office/drawing/2014/main" val="752292938"/>
                    </a:ext>
                  </a:extLst>
                </a:gridCol>
                <a:gridCol w="1400620">
                  <a:extLst>
                    <a:ext uri="{9D8B030D-6E8A-4147-A177-3AD203B41FA5}">
                      <a16:colId xmlns:a16="http://schemas.microsoft.com/office/drawing/2014/main" val="12550818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1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student_gpa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41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Robin Banks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Victor </a:t>
                      </a:r>
                      <a:r>
                        <a:rPr lang="en-US" dirty="0" err="1"/>
                        <a:t>Edance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2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 </a:t>
                      </a:r>
                      <a:r>
                        <a:rPr lang="en-US" dirty="0" err="1"/>
                        <a:t>Yortires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15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Phil </a:t>
                      </a:r>
                      <a:r>
                        <a:rPr lang="en-US" dirty="0" err="1"/>
                        <a:t>McCup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36156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C57C1A80-5220-430A-A007-43A14A2C6354}"/>
              </a:ext>
            </a:extLst>
          </p:cNvPr>
          <p:cNvSpPr/>
          <p:nvPr/>
        </p:nvSpPr>
        <p:spPr>
          <a:xfrm>
            <a:off x="6371303" y="4001729"/>
            <a:ext cx="2251587" cy="14551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Projection</a:t>
            </a:r>
          </a:p>
        </p:txBody>
      </p:sp>
    </p:spTree>
    <p:extLst>
      <p:ext uri="{BB962C8B-B14F-4D97-AF65-F5344CB8AC3E}">
        <p14:creationId xmlns:p14="http://schemas.microsoft.com/office/powerpoint/2010/main" val="38029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070D-2E18-49A3-84C2-0A1B79DC5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11"/>
            <a:ext cx="10901516" cy="4852937"/>
          </a:xfrm>
        </p:spPr>
        <p:txBody>
          <a:bodyPr>
            <a:normAutofit/>
          </a:bodyPr>
          <a:lstStyle/>
          <a:p>
            <a:r>
              <a:rPr lang="en-US" sz="3200" dirty="0"/>
              <a:t>If we do not know the columns, we can use the asterisk * to project all columns in the FROM. </a:t>
            </a:r>
          </a:p>
          <a:p>
            <a:r>
              <a:rPr lang="en-US" sz="3200" dirty="0"/>
              <a:t>Since the output is not a table, we can project the same column multiple times.</a:t>
            </a:r>
          </a:p>
          <a:p>
            <a:r>
              <a:rPr lang="en-US" sz="3200" dirty="0"/>
              <a:t>We can project expressions, which are applied to every row. These are called </a:t>
            </a:r>
            <a:r>
              <a:rPr lang="en-US" sz="3200" b="1" dirty="0"/>
              <a:t>derived columns</a:t>
            </a:r>
            <a:r>
              <a:rPr lang="en-US" sz="3200" dirty="0"/>
              <a:t>.</a:t>
            </a:r>
          </a:p>
          <a:p>
            <a:r>
              <a:rPr lang="en-US" sz="3200" dirty="0"/>
              <a:t>We can rename any column using the </a:t>
            </a:r>
            <a:r>
              <a:rPr lang="en-US" sz="3200" b="1" dirty="0"/>
              <a:t>AS</a:t>
            </a:r>
            <a:r>
              <a:rPr lang="en-US" sz="3200" dirty="0"/>
              <a:t> keyword, creating a column alias.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131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BB99-DBD9-4668-90F7-2F62C370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52AB15-D11F-48D3-8133-0400704FA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184067"/>
              </p:ext>
            </p:extLst>
          </p:nvPr>
        </p:nvGraphicFramePr>
        <p:xfrm>
          <a:off x="474365" y="1690688"/>
          <a:ext cx="11555773" cy="49488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9134">
                  <a:extLst>
                    <a:ext uri="{9D8B030D-6E8A-4147-A177-3AD203B41FA5}">
                      <a16:colId xmlns:a16="http://schemas.microsoft.com/office/drawing/2014/main" val="418372046"/>
                    </a:ext>
                  </a:extLst>
                </a:gridCol>
                <a:gridCol w="2048062">
                  <a:extLst>
                    <a:ext uri="{9D8B030D-6E8A-4147-A177-3AD203B41FA5}">
                      <a16:colId xmlns:a16="http://schemas.microsoft.com/office/drawing/2014/main" val="170535395"/>
                    </a:ext>
                  </a:extLst>
                </a:gridCol>
                <a:gridCol w="3696930">
                  <a:extLst>
                    <a:ext uri="{9D8B030D-6E8A-4147-A177-3AD203B41FA5}">
                      <a16:colId xmlns:a16="http://schemas.microsoft.com/office/drawing/2014/main" val="1904961829"/>
                    </a:ext>
                  </a:extLst>
                </a:gridCol>
                <a:gridCol w="4321647">
                  <a:extLst>
                    <a:ext uri="{9D8B030D-6E8A-4147-A177-3AD203B41FA5}">
                      <a16:colId xmlns:a16="http://schemas.microsoft.com/office/drawing/2014/main" val="33302079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Operator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Purpose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For Types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Example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7637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Addition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Exact and Approximate Numeric Types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</a:rPr>
                        <a:t>7 + 5.6 = 12.6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9665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Subtraction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Exact and Approximate Numeric Types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</a:rPr>
                        <a:t>14 – 3 = 11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7463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Multiplication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Exact and Approximate Numeric Types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</a:rPr>
                        <a:t>0.1 * 3 = 0.3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4137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Integer Division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Integers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</a:rPr>
                        <a:t>14 / 4 = 3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671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Division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Exact and Approximate Numeric Types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</a:rPr>
                        <a:t>14 / 4.0 = 3.5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619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</a:rPr>
                        <a:t>%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Remainder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Integers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</a:rPr>
                        <a:t>14 % 4 = 2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2859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Concatenation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String Types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</a:rPr>
                        <a:t>‘Mi’ + ‘</a:t>
                      </a:r>
                      <a:r>
                        <a:rPr lang="en-US" sz="2400" dirty="0" err="1">
                          <a:effectLst/>
                          <a:latin typeface="Consolas" panose="020B0609020204030204" pitchFamily="49" charset="0"/>
                        </a:rPr>
                        <a:t>ke</a:t>
                      </a:r>
                      <a:r>
                        <a:rPr lang="en-US" sz="2400" dirty="0">
                          <a:effectLst/>
                          <a:latin typeface="Consolas" panose="020B0609020204030204" pitchFamily="49" charset="0"/>
                        </a:rPr>
                        <a:t>’ = ‘Mike’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583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844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E04B8-634B-4B45-A95F-985A815D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Type Casting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FCB0423-DAEC-4DED-AFD9-106EB6DAD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201676"/>
              </p:ext>
            </p:extLst>
          </p:nvPr>
        </p:nvGraphicFramePr>
        <p:xfrm>
          <a:off x="5181600" y="568325"/>
          <a:ext cx="6784258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91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SELECT CAST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SQL Pad web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payroll </a:t>
            </a:r>
            <a:r>
              <a:rPr lang="en-US" dirty="0"/>
              <a:t>database.</a:t>
            </a:r>
          </a:p>
          <a:p>
            <a:r>
              <a:rPr lang="en-US" dirty="0"/>
              <a:t>The need for CAST() - Conversion Errors</a:t>
            </a:r>
          </a:p>
          <a:p>
            <a:r>
              <a:rPr lang="en-US" dirty="0"/>
              <a:t>Cast Different Types</a:t>
            </a:r>
          </a:p>
          <a:p>
            <a:r>
              <a:rPr lang="en-US" dirty="0"/>
              <a:t>Column Aliasing</a:t>
            </a:r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2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output of: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CAST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'10'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) 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sz="3200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91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8723778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output of: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CAST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0005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) )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28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output of: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212121"/>
                </a:solidFill>
                <a:latin typeface="Consolas" panose="020B0609020204030204" pitchFamily="49" charset="0"/>
              </a:rPr>
              <a:t>employee_firstname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b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employees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4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output of: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212121"/>
                </a:solidFill>
                <a:latin typeface="Consolas" panose="020B0609020204030204" pitchFamily="49" charset="0"/>
              </a:rPr>
              <a:t>employee_firstname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b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employees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66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6"/>
            <a:ext cx="5238466" cy="36811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SELECT: Selections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(WHERE)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 descr="Table">
            <a:extLst>
              <a:ext uri="{FF2B5EF4-FFF2-40B4-BE49-F238E27FC236}">
                <a16:creationId xmlns:a16="http://schemas.microsoft.com/office/drawing/2014/main" id="{ABF52C46-EFC9-4126-9C0C-5B53C8B42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40912" y="2489703"/>
            <a:ext cx="2301280" cy="230128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4C0D921-D1AB-43F7-84F3-7A2B3C79142B}"/>
              </a:ext>
            </a:extLst>
          </p:cNvPr>
          <p:cNvSpPr/>
          <p:nvPr/>
        </p:nvSpPr>
        <p:spPr>
          <a:xfrm>
            <a:off x="7757651" y="3077497"/>
            <a:ext cx="452283" cy="3515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B169CFA-890A-4C92-9F8E-AF7031A2F913}"/>
              </a:ext>
            </a:extLst>
          </p:cNvPr>
          <p:cNvSpPr/>
          <p:nvPr/>
        </p:nvSpPr>
        <p:spPr>
          <a:xfrm>
            <a:off x="7757650" y="3504949"/>
            <a:ext cx="452283" cy="3515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03BB480-1024-4CC6-9EC8-8C5B7540390A}"/>
              </a:ext>
            </a:extLst>
          </p:cNvPr>
          <p:cNvSpPr/>
          <p:nvPr/>
        </p:nvSpPr>
        <p:spPr>
          <a:xfrm>
            <a:off x="7757651" y="3911809"/>
            <a:ext cx="452283" cy="3515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C50D-4808-4F7C-8282-E846C882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91DB-6034-4025-9762-F2144BB1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Column projections and aliasing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The WHERE clause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The ORDER BY clause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Table inner Joins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Table outer Joins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Multi-table and self-referencing joins</a:t>
            </a:r>
          </a:p>
          <a:p>
            <a:pPr marL="0" indent="0">
              <a:buNone/>
            </a:pPr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6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Selections (WHERE clause)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070D-2E18-49A3-84C2-0A1B79DC5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715011"/>
            <a:ext cx="11287432" cy="1325563"/>
          </a:xfrm>
        </p:spPr>
        <p:txBody>
          <a:bodyPr>
            <a:normAutofit fontScale="92500"/>
          </a:bodyPr>
          <a:lstStyle/>
          <a:p>
            <a:r>
              <a:rPr lang="en-US" sz="3200" b="1" dirty="0"/>
              <a:t>Selections </a:t>
            </a:r>
            <a:r>
              <a:rPr lang="en-US" sz="3200" dirty="0"/>
              <a:t> determine the rows in the query output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*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 students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sz="3200" dirty="0" err="1">
                <a:solidFill>
                  <a:srgbClr val="212121"/>
                </a:solidFill>
                <a:latin typeface="Consolas" panose="020B0609020204030204" pitchFamily="49" charset="0"/>
              </a:rPr>
              <a:t>student_year</a:t>
            </a:r>
            <a:r>
              <a:rPr lang="en-US" sz="3200" dirty="0">
                <a:solidFill>
                  <a:srgbClr val="212121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'Junior'</a:t>
            </a:r>
            <a:endParaRPr lang="en-US" sz="3200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EBAB58E-CA9E-41F3-8BE4-C5C6C19D8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41747"/>
              </p:ext>
            </p:extLst>
          </p:nvPr>
        </p:nvGraphicFramePr>
        <p:xfrm>
          <a:off x="340852" y="3064897"/>
          <a:ext cx="57551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282">
                  <a:extLst>
                    <a:ext uri="{9D8B030D-6E8A-4147-A177-3AD203B41FA5}">
                      <a16:colId xmlns:a16="http://schemas.microsoft.com/office/drawing/2014/main" val="4018522790"/>
                    </a:ext>
                  </a:extLst>
                </a:gridCol>
                <a:gridCol w="1589532">
                  <a:extLst>
                    <a:ext uri="{9D8B030D-6E8A-4147-A177-3AD203B41FA5}">
                      <a16:colId xmlns:a16="http://schemas.microsoft.com/office/drawing/2014/main" val="752292938"/>
                    </a:ext>
                  </a:extLst>
                </a:gridCol>
                <a:gridCol w="1400620">
                  <a:extLst>
                    <a:ext uri="{9D8B030D-6E8A-4147-A177-3AD203B41FA5}">
                      <a16:colId xmlns:a16="http://schemas.microsoft.com/office/drawing/2014/main" val="1255081882"/>
                    </a:ext>
                  </a:extLst>
                </a:gridCol>
                <a:gridCol w="1524714">
                  <a:extLst>
                    <a:ext uri="{9D8B030D-6E8A-4147-A177-3AD203B41FA5}">
                      <a16:colId xmlns:a16="http://schemas.microsoft.com/office/drawing/2014/main" val="2240329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1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student_gpa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student_year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41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Robin Banks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Freshman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 </a:t>
                      </a:r>
                      <a:r>
                        <a:rPr lang="en-US" dirty="0" err="1"/>
                        <a:t>Edance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2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Erin </a:t>
                      </a:r>
                      <a:r>
                        <a:rPr lang="en-US" dirty="0" err="1"/>
                        <a:t>Yortires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15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Phil </a:t>
                      </a:r>
                      <a:r>
                        <a:rPr lang="en-US" dirty="0" err="1"/>
                        <a:t>McCup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361564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5170E84-3CE2-4947-8D44-9598341C8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18614"/>
              </p:ext>
            </p:extLst>
          </p:nvPr>
        </p:nvGraphicFramePr>
        <p:xfrm>
          <a:off x="6331974" y="5183749"/>
          <a:ext cx="57551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282">
                  <a:extLst>
                    <a:ext uri="{9D8B030D-6E8A-4147-A177-3AD203B41FA5}">
                      <a16:colId xmlns:a16="http://schemas.microsoft.com/office/drawing/2014/main" val="4018522790"/>
                    </a:ext>
                  </a:extLst>
                </a:gridCol>
                <a:gridCol w="1589532">
                  <a:extLst>
                    <a:ext uri="{9D8B030D-6E8A-4147-A177-3AD203B41FA5}">
                      <a16:colId xmlns:a16="http://schemas.microsoft.com/office/drawing/2014/main" val="752292938"/>
                    </a:ext>
                  </a:extLst>
                </a:gridCol>
                <a:gridCol w="1400620">
                  <a:extLst>
                    <a:ext uri="{9D8B030D-6E8A-4147-A177-3AD203B41FA5}">
                      <a16:colId xmlns:a16="http://schemas.microsoft.com/office/drawing/2014/main" val="1255081882"/>
                    </a:ext>
                  </a:extLst>
                </a:gridCol>
                <a:gridCol w="1524714">
                  <a:extLst>
                    <a:ext uri="{9D8B030D-6E8A-4147-A177-3AD203B41FA5}">
                      <a16:colId xmlns:a16="http://schemas.microsoft.com/office/drawing/2014/main" val="2240329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1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student_gpa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student_year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41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 </a:t>
                      </a:r>
                      <a:r>
                        <a:rPr lang="en-US" dirty="0" err="1"/>
                        <a:t>Edance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2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Erin </a:t>
                      </a:r>
                      <a:r>
                        <a:rPr lang="en-US" dirty="0" err="1"/>
                        <a:t>Yortires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157691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C57C1A80-5220-430A-A007-43A14A2C6354}"/>
              </a:ext>
            </a:extLst>
          </p:cNvPr>
          <p:cNvSpPr/>
          <p:nvPr/>
        </p:nvSpPr>
        <p:spPr>
          <a:xfrm rot="1756442">
            <a:off x="6187768" y="3659749"/>
            <a:ext cx="2251587" cy="14551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404784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Selections (WHERE clause)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070D-2E18-49A3-84C2-0A1B79DC5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11"/>
            <a:ext cx="10901516" cy="4852937"/>
          </a:xfrm>
        </p:spPr>
        <p:txBody>
          <a:bodyPr>
            <a:normAutofit/>
          </a:bodyPr>
          <a:lstStyle/>
          <a:p>
            <a:r>
              <a:rPr lang="en-US" sz="3200" dirty="0"/>
              <a:t>If the WHERE clause is omitted, all rows are returned.</a:t>
            </a:r>
          </a:p>
          <a:p>
            <a:r>
              <a:rPr lang="en-US" sz="3200" dirty="0"/>
              <a:t>The condition included in the WHERE clause is a Boolean expression.</a:t>
            </a:r>
          </a:p>
          <a:p>
            <a:r>
              <a:rPr lang="en-US" sz="3200" dirty="0"/>
              <a:t>If the Boolean expression is True the row is included in the output.</a:t>
            </a:r>
          </a:p>
          <a:p>
            <a:r>
              <a:rPr lang="en-US" sz="3200" b="1" dirty="0"/>
              <a:t>Relational Operators </a:t>
            </a:r>
            <a:r>
              <a:rPr lang="en-US" sz="3200" dirty="0"/>
              <a:t>are Boolean expressions which compare values.</a:t>
            </a:r>
          </a:p>
          <a:p>
            <a:r>
              <a:rPr lang="en-US" sz="3200" b="1" dirty="0"/>
              <a:t>Logical Operators</a:t>
            </a:r>
            <a:r>
              <a:rPr lang="en-US" sz="3200" dirty="0"/>
              <a:t> are Boolean expressions to connect relational expressions.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449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69C9-1954-4D67-A235-A8D4C8E6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779C5E-D69B-47CE-87F6-5E5BB7A2E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419512"/>
              </p:ext>
            </p:extLst>
          </p:nvPr>
        </p:nvGraphicFramePr>
        <p:xfrm>
          <a:off x="594195" y="1690688"/>
          <a:ext cx="10759605" cy="46876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8825">
                  <a:extLst>
                    <a:ext uri="{9D8B030D-6E8A-4147-A177-3AD203B41FA5}">
                      <a16:colId xmlns:a16="http://schemas.microsoft.com/office/drawing/2014/main" val="1397875011"/>
                    </a:ext>
                  </a:extLst>
                </a:gridCol>
                <a:gridCol w="3116068">
                  <a:extLst>
                    <a:ext uri="{9D8B030D-6E8A-4147-A177-3AD203B41FA5}">
                      <a16:colId xmlns:a16="http://schemas.microsoft.com/office/drawing/2014/main" val="1609660636"/>
                    </a:ext>
                  </a:extLst>
                </a:gridCol>
                <a:gridCol w="6284712">
                  <a:extLst>
                    <a:ext uri="{9D8B030D-6E8A-4147-A177-3AD203B41FA5}">
                      <a16:colId xmlns:a16="http://schemas.microsoft.com/office/drawing/2014/main" val="6796945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Operator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Definition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Example of Use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1216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Equal To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1 = 1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110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Not Equal To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‘Mike’ != ‘Fudge’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981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</a:rPr>
                        <a:t>&gt; 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Greater Than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3 &gt; 1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927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</a:rPr>
                        <a:t>&lt; 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Less Than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1 &lt; 3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8401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Greater than or Equal To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4 &gt;= 4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7684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Less Than or Equal To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6 &lt;= 10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1785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Set Inclusion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4 in (2,4,6,8)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0384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</a:rPr>
                        <a:t>Not in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Set Exclusion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‘eggs’ not in (‘bacon’, ‘cheese’, ‘toast’)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5621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</a:rPr>
                        <a:t>Is null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Column Null Check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</a:rPr>
                        <a:t>Column_name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 is null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0795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</a:rPr>
                        <a:t>Is not null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Column Not Null Check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</a:rPr>
                        <a:t>Column_name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 is not null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8782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</a:rPr>
                        <a:t>Between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Inclusive Numeric Range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</a:rPr>
                        <a:t>Column_name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 between 0 and 4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0081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</a:rPr>
                        <a:t>Like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Text Pattern matching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‘Michael’ like ‘Mi%’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0271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Not Like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Text Pattern not matching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‘Michael’ not like ‘Mike%’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272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090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1974-839B-485A-923B-27FC72F5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0F95D4-E114-40FC-B31B-7442218EB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686126"/>
              </p:ext>
            </p:extLst>
          </p:nvPr>
        </p:nvGraphicFramePr>
        <p:xfrm>
          <a:off x="838200" y="1690688"/>
          <a:ext cx="10200701" cy="4104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8241">
                  <a:extLst>
                    <a:ext uri="{9D8B030D-6E8A-4147-A177-3AD203B41FA5}">
                      <a16:colId xmlns:a16="http://schemas.microsoft.com/office/drawing/2014/main" val="299163836"/>
                    </a:ext>
                  </a:extLst>
                </a:gridCol>
                <a:gridCol w="2954205">
                  <a:extLst>
                    <a:ext uri="{9D8B030D-6E8A-4147-A177-3AD203B41FA5}">
                      <a16:colId xmlns:a16="http://schemas.microsoft.com/office/drawing/2014/main" val="3259080021"/>
                    </a:ext>
                  </a:extLst>
                </a:gridCol>
                <a:gridCol w="5958255">
                  <a:extLst>
                    <a:ext uri="{9D8B030D-6E8A-4147-A177-3AD203B41FA5}">
                      <a16:colId xmlns:a16="http://schemas.microsoft.com/office/drawing/2014/main" val="3615071547"/>
                    </a:ext>
                  </a:extLst>
                </a:gridCol>
              </a:tblGrid>
              <a:tr h="3317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Operator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Definition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Example of Use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9224924"/>
                  </a:ext>
                </a:extLst>
              </a:tr>
              <a:tr h="13731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Evaluates to true only when both expressions are true, otherwise false.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Customers with a gmail.com email address in the 315 area code.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</a:rPr>
                        <a:t>customer_phone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 like ‘315%’ AND customer email like ‘%@gmail.com</a:t>
                      </a:r>
                      <a:r>
                        <a:rPr lang="en-US" sz="2000" dirty="0">
                          <a:effectLst/>
                        </a:rPr>
                        <a:t>’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1910076"/>
                  </a:ext>
                </a:extLst>
              </a:tr>
              <a:tr h="10260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</a:rPr>
                        <a:t>OR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Evaluates to false only when both expressions are false, otherwise true.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Students on academic warning below 2.0 GPA or on the Dean’s list above 3.4 GPA..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</a:rPr>
                        <a:t>student_GPA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 &gt;= 3.4 OR 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</a:rPr>
                        <a:t>student_gpa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 &lt; 2.0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289910"/>
                  </a:ext>
                </a:extLst>
              </a:tr>
              <a:tr h="13731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Negation. False becomes true, true becomes false.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Employees not in the ‘Toys’ department.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NOT 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</a:rPr>
                        <a:t>Employee_department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 = ‘Toys’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Note: this is the equivalent to: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</a:rPr>
                        <a:t>Employee_department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 != ‘Toys’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305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18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SELECT with WHERE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SQL Pad web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payroll </a:t>
            </a:r>
            <a:r>
              <a:rPr lang="en-US" dirty="0"/>
              <a:t>database.</a:t>
            </a:r>
          </a:p>
          <a:p>
            <a:r>
              <a:rPr lang="en-US" dirty="0"/>
              <a:t>Where clauses</a:t>
            </a:r>
          </a:p>
          <a:p>
            <a:r>
              <a:rPr lang="en-US" dirty="0"/>
              <a:t>Relational operators</a:t>
            </a:r>
          </a:p>
          <a:p>
            <a:r>
              <a:rPr lang="en-US" dirty="0"/>
              <a:t>Pattern matching with Like</a:t>
            </a:r>
          </a:p>
          <a:p>
            <a:r>
              <a:rPr lang="en-US" dirty="0"/>
              <a:t>Logical operators</a:t>
            </a:r>
          </a:p>
          <a:p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16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5073444"/>
            <a:ext cx="7908102" cy="17845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WHERE clause to display only Green and Red colored Products?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E07216B-D76F-4D51-A280-3B74A272C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794487"/>
              </p:ext>
            </p:extLst>
          </p:nvPr>
        </p:nvGraphicFramePr>
        <p:xfrm>
          <a:off x="1136428" y="2121645"/>
          <a:ext cx="597764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53">
                  <a:extLst>
                    <a:ext uri="{9D8B030D-6E8A-4147-A177-3AD203B41FA5}">
                      <a16:colId xmlns:a16="http://schemas.microsoft.com/office/drawing/2014/main" val="2009386912"/>
                    </a:ext>
                  </a:extLst>
                </a:gridCol>
                <a:gridCol w="1089622">
                  <a:extLst>
                    <a:ext uri="{9D8B030D-6E8A-4147-A177-3AD203B41FA5}">
                      <a16:colId xmlns:a16="http://schemas.microsoft.com/office/drawing/2014/main" val="1078770581"/>
                    </a:ext>
                  </a:extLst>
                </a:gridCol>
                <a:gridCol w="1261131">
                  <a:extLst>
                    <a:ext uri="{9D8B030D-6E8A-4147-A177-3AD203B41FA5}">
                      <a16:colId xmlns:a16="http://schemas.microsoft.com/office/drawing/2014/main" val="975644091"/>
                    </a:ext>
                  </a:extLst>
                </a:gridCol>
                <a:gridCol w="873252">
                  <a:extLst>
                    <a:ext uri="{9D8B030D-6E8A-4147-A177-3AD203B41FA5}">
                      <a16:colId xmlns:a16="http://schemas.microsoft.com/office/drawing/2014/main" val="4283223905"/>
                    </a:ext>
                  </a:extLst>
                </a:gridCol>
                <a:gridCol w="1703291">
                  <a:extLst>
                    <a:ext uri="{9D8B030D-6E8A-4147-A177-3AD203B41FA5}">
                      <a16:colId xmlns:a16="http://schemas.microsoft.com/office/drawing/2014/main" val="3069296352"/>
                    </a:ext>
                  </a:extLst>
                </a:gridCol>
              </a:tblGrid>
              <a:tr h="38984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75196"/>
                  </a:ext>
                </a:extLst>
              </a:tr>
              <a:tr h="310121"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3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83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67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22EA40-A61A-49D3-8960-082C656894D4}"/>
              </a:ext>
            </a:extLst>
          </p:cNvPr>
          <p:cNvSpPr txBox="1"/>
          <p:nvPr/>
        </p:nvSpPr>
        <p:spPr>
          <a:xfrm>
            <a:off x="1136428" y="1753072"/>
            <a:ext cx="5977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Products Table</a:t>
            </a:r>
          </a:p>
        </p:txBody>
      </p:sp>
    </p:spTree>
    <p:extLst>
      <p:ext uri="{BB962C8B-B14F-4D97-AF65-F5344CB8AC3E}">
        <p14:creationId xmlns:p14="http://schemas.microsoft.com/office/powerpoint/2010/main" val="792388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91" y="4931149"/>
            <a:ext cx="7908102" cy="17845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WHERE clause to display regions ending in “</a:t>
            </a:r>
            <a:r>
              <a:rPr lang="en-US" sz="3200" dirty="0" err="1"/>
              <a:t>th</a:t>
            </a:r>
            <a:r>
              <a:rPr lang="en-US" sz="3200" dirty="0"/>
              <a:t>” like “North”?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E07216B-D76F-4D51-A280-3B74A272C7F5}"/>
              </a:ext>
            </a:extLst>
          </p:cNvPr>
          <p:cNvGraphicFramePr>
            <a:graphicFrameLocks noGrp="1"/>
          </p:cNvGraphicFramePr>
          <p:nvPr/>
        </p:nvGraphicFramePr>
        <p:xfrm>
          <a:off x="1136428" y="2121645"/>
          <a:ext cx="597764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53">
                  <a:extLst>
                    <a:ext uri="{9D8B030D-6E8A-4147-A177-3AD203B41FA5}">
                      <a16:colId xmlns:a16="http://schemas.microsoft.com/office/drawing/2014/main" val="2009386912"/>
                    </a:ext>
                  </a:extLst>
                </a:gridCol>
                <a:gridCol w="1089622">
                  <a:extLst>
                    <a:ext uri="{9D8B030D-6E8A-4147-A177-3AD203B41FA5}">
                      <a16:colId xmlns:a16="http://schemas.microsoft.com/office/drawing/2014/main" val="1078770581"/>
                    </a:ext>
                  </a:extLst>
                </a:gridCol>
                <a:gridCol w="1261131">
                  <a:extLst>
                    <a:ext uri="{9D8B030D-6E8A-4147-A177-3AD203B41FA5}">
                      <a16:colId xmlns:a16="http://schemas.microsoft.com/office/drawing/2014/main" val="975644091"/>
                    </a:ext>
                  </a:extLst>
                </a:gridCol>
                <a:gridCol w="873252">
                  <a:extLst>
                    <a:ext uri="{9D8B030D-6E8A-4147-A177-3AD203B41FA5}">
                      <a16:colId xmlns:a16="http://schemas.microsoft.com/office/drawing/2014/main" val="4283223905"/>
                    </a:ext>
                  </a:extLst>
                </a:gridCol>
                <a:gridCol w="1703291">
                  <a:extLst>
                    <a:ext uri="{9D8B030D-6E8A-4147-A177-3AD203B41FA5}">
                      <a16:colId xmlns:a16="http://schemas.microsoft.com/office/drawing/2014/main" val="3069296352"/>
                    </a:ext>
                  </a:extLst>
                </a:gridCol>
              </a:tblGrid>
              <a:tr h="38984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75196"/>
                  </a:ext>
                </a:extLst>
              </a:tr>
              <a:tr h="310121"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3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83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67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22EA40-A61A-49D3-8960-082C656894D4}"/>
              </a:ext>
            </a:extLst>
          </p:cNvPr>
          <p:cNvSpPr txBox="1"/>
          <p:nvPr/>
        </p:nvSpPr>
        <p:spPr>
          <a:xfrm>
            <a:off x="1136428" y="1753072"/>
            <a:ext cx="5977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Products Table</a:t>
            </a:r>
          </a:p>
        </p:txBody>
      </p:sp>
    </p:spTree>
    <p:extLst>
      <p:ext uri="{BB962C8B-B14F-4D97-AF65-F5344CB8AC3E}">
        <p14:creationId xmlns:p14="http://schemas.microsoft.com/office/powerpoint/2010/main" val="2765267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5073444"/>
            <a:ext cx="7908102" cy="17845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WHERE clause to display products with quantity less then 2 which are also under $100 in price?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E07216B-D76F-4D51-A280-3B74A272C7F5}"/>
              </a:ext>
            </a:extLst>
          </p:cNvPr>
          <p:cNvGraphicFramePr>
            <a:graphicFrameLocks noGrp="1"/>
          </p:cNvGraphicFramePr>
          <p:nvPr/>
        </p:nvGraphicFramePr>
        <p:xfrm>
          <a:off x="1136428" y="2121645"/>
          <a:ext cx="597764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53">
                  <a:extLst>
                    <a:ext uri="{9D8B030D-6E8A-4147-A177-3AD203B41FA5}">
                      <a16:colId xmlns:a16="http://schemas.microsoft.com/office/drawing/2014/main" val="2009386912"/>
                    </a:ext>
                  </a:extLst>
                </a:gridCol>
                <a:gridCol w="1089622">
                  <a:extLst>
                    <a:ext uri="{9D8B030D-6E8A-4147-A177-3AD203B41FA5}">
                      <a16:colId xmlns:a16="http://schemas.microsoft.com/office/drawing/2014/main" val="1078770581"/>
                    </a:ext>
                  </a:extLst>
                </a:gridCol>
                <a:gridCol w="1261131">
                  <a:extLst>
                    <a:ext uri="{9D8B030D-6E8A-4147-A177-3AD203B41FA5}">
                      <a16:colId xmlns:a16="http://schemas.microsoft.com/office/drawing/2014/main" val="975644091"/>
                    </a:ext>
                  </a:extLst>
                </a:gridCol>
                <a:gridCol w="873252">
                  <a:extLst>
                    <a:ext uri="{9D8B030D-6E8A-4147-A177-3AD203B41FA5}">
                      <a16:colId xmlns:a16="http://schemas.microsoft.com/office/drawing/2014/main" val="4283223905"/>
                    </a:ext>
                  </a:extLst>
                </a:gridCol>
                <a:gridCol w="1703291">
                  <a:extLst>
                    <a:ext uri="{9D8B030D-6E8A-4147-A177-3AD203B41FA5}">
                      <a16:colId xmlns:a16="http://schemas.microsoft.com/office/drawing/2014/main" val="3069296352"/>
                    </a:ext>
                  </a:extLst>
                </a:gridCol>
              </a:tblGrid>
              <a:tr h="38984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75196"/>
                  </a:ext>
                </a:extLst>
              </a:tr>
              <a:tr h="310121"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3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83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67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22EA40-A61A-49D3-8960-082C656894D4}"/>
              </a:ext>
            </a:extLst>
          </p:cNvPr>
          <p:cNvSpPr txBox="1"/>
          <p:nvPr/>
        </p:nvSpPr>
        <p:spPr>
          <a:xfrm>
            <a:off x="1136428" y="1753072"/>
            <a:ext cx="5977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Products Table</a:t>
            </a:r>
          </a:p>
        </p:txBody>
      </p:sp>
    </p:spTree>
    <p:extLst>
      <p:ext uri="{BB962C8B-B14F-4D97-AF65-F5344CB8AC3E}">
        <p14:creationId xmlns:p14="http://schemas.microsoft.com/office/powerpoint/2010/main" val="110030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SELECT: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 descr="Table">
            <a:extLst>
              <a:ext uri="{FF2B5EF4-FFF2-40B4-BE49-F238E27FC236}">
                <a16:creationId xmlns:a16="http://schemas.microsoft.com/office/drawing/2014/main" id="{ABF52C46-EFC9-4126-9C0C-5B53C8B42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40912" y="2489703"/>
            <a:ext cx="2301280" cy="2301280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7E9B53AF-6FF6-4BF0-9048-A59618F24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3619" y="3561485"/>
            <a:ext cx="575865" cy="5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88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A5A6-DEDF-4128-96CB-C3F37654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F3476-EE03-4107-BA19-1DE614F3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a series of Boolean conditions first one True returns the value.</a:t>
            </a:r>
          </a:p>
          <a:p>
            <a:r>
              <a:rPr lang="en-US" dirty="0"/>
              <a:t>Can be added anywhere a value is yielded for example: Projection, Selection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condition1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value1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condition2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value2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...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[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</a:rPr>
              <a:t>catch_all_value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7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SQL SELECT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070D-2E18-49A3-84C2-0A1B79DC5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most popular and complex statement in the SQL language</a:t>
            </a:r>
          </a:p>
          <a:p>
            <a:r>
              <a:rPr lang="en-US" sz="3200" dirty="0"/>
              <a:t>Used to query data. Queries can range from the simple to the very complex. </a:t>
            </a:r>
          </a:p>
          <a:p>
            <a:r>
              <a:rPr lang="en-US" sz="3200" dirty="0"/>
              <a:t>Many different components to the statement, which are called clauses.</a:t>
            </a:r>
          </a:p>
          <a:p>
            <a:r>
              <a:rPr lang="en-US" sz="3200" dirty="0"/>
              <a:t>These clauses affect the operation of the command itself.</a:t>
            </a:r>
          </a:p>
          <a:p>
            <a:r>
              <a:rPr lang="en-US" sz="3200" dirty="0"/>
              <a:t>Most Queries are intuitive.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67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SELECT with CASE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SQL Pad web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payroll </a:t>
            </a:r>
            <a:r>
              <a:rPr lang="en-US" dirty="0"/>
              <a:t>database.</a:t>
            </a:r>
          </a:p>
          <a:p>
            <a:r>
              <a:rPr lang="en-US" dirty="0"/>
              <a:t>CASE to create pay bands for Sales Associates</a:t>
            </a:r>
          </a:p>
          <a:p>
            <a:r>
              <a:rPr lang="en-US" dirty="0"/>
              <a:t>Why doesn’t this work in the WHERE clause?</a:t>
            </a:r>
          </a:p>
          <a:p>
            <a:r>
              <a:rPr lang="en-US" dirty="0"/>
              <a:t>Workarounds !? </a:t>
            </a: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33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068" y="1546637"/>
            <a:ext cx="5238466" cy="38247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SELECT:</a:t>
            </a:r>
            <a:br>
              <a:rPr lang="en-US" sz="6000" dirty="0"/>
            </a:br>
            <a:r>
              <a:rPr lang="en-US" sz="6000" dirty="0"/>
              <a:t>ORDER 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BY, 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TOP,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dirty="0"/>
              <a:t>DISTINCT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 descr="Table">
            <a:extLst>
              <a:ext uri="{FF2B5EF4-FFF2-40B4-BE49-F238E27FC236}">
                <a16:creationId xmlns:a16="http://schemas.microsoft.com/office/drawing/2014/main" id="{ABF52C46-EFC9-4126-9C0C-5B53C8B42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40912" y="2489703"/>
            <a:ext cx="2301280" cy="2301280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DB2C480-4DA5-4547-9A81-A36389AACF3E}"/>
              </a:ext>
            </a:extLst>
          </p:cNvPr>
          <p:cNvSpPr/>
          <p:nvPr/>
        </p:nvSpPr>
        <p:spPr>
          <a:xfrm>
            <a:off x="7924800" y="2998839"/>
            <a:ext cx="245806" cy="1278193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B5CD0-3B05-45D9-9663-BF1A74E7DC27}"/>
              </a:ext>
            </a:extLst>
          </p:cNvPr>
          <p:cNvSpPr txBox="1"/>
          <p:nvPr/>
        </p:nvSpPr>
        <p:spPr>
          <a:xfrm>
            <a:off x="7644518" y="3038961"/>
            <a:ext cx="32412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</a:t>
            </a:r>
          </a:p>
          <a:p>
            <a:br>
              <a:rPr lang="en-US" b="1" dirty="0">
                <a:solidFill>
                  <a:schemeClr val="accent1"/>
                </a:solidFill>
              </a:rPr>
            </a:b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682091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Sorting Output (ORDER BY clause)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070D-2E18-49A3-84C2-0A1B79DC5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11"/>
            <a:ext cx="10901516" cy="4852937"/>
          </a:xfrm>
        </p:spPr>
        <p:txBody>
          <a:bodyPr>
            <a:normAutofit/>
          </a:bodyPr>
          <a:lstStyle/>
          <a:p>
            <a:r>
              <a:rPr lang="en-US" sz="3200" dirty="0"/>
              <a:t>The ORDER BY clause is used to sort the query output</a:t>
            </a:r>
          </a:p>
          <a:p>
            <a:r>
              <a:rPr lang="en-US" sz="3200" dirty="0"/>
              <a:t>You must specify the columns by which you will sort.</a:t>
            </a:r>
          </a:p>
          <a:p>
            <a:r>
              <a:rPr lang="en-US" sz="3200" dirty="0"/>
              <a:t>The ASC keyword sorts in Ascending order, and is the default</a:t>
            </a:r>
          </a:p>
          <a:p>
            <a:r>
              <a:rPr lang="en-US" sz="3200" dirty="0"/>
              <a:t>The DESC keywork sorts in Descending order</a:t>
            </a:r>
          </a:p>
          <a:p>
            <a:r>
              <a:rPr lang="en-US" sz="3200" dirty="0"/>
              <a:t>If the ORDER BY clause is omitted, rows are returned in the default table order based on the Primary Key.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199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0354-BAD7-4353-9E04-69BFFABA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and DISTINCT Keywords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714EA-74A3-431E-B134-A33C078C9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TOP </a:t>
            </a:r>
            <a:r>
              <a:rPr lang="en-US" sz="3200" i="1" dirty="0"/>
              <a:t>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C3FF65-FDAD-4F3C-BDC9-7AC6F272BE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Limits output to the first </a:t>
            </a:r>
            <a:r>
              <a:rPr lang="en-US" i="1" dirty="0"/>
              <a:t>n </a:t>
            </a:r>
            <a:r>
              <a:rPr lang="en-US" dirty="0"/>
              <a:t>rows.</a:t>
            </a:r>
          </a:p>
          <a:p>
            <a:r>
              <a:rPr lang="en-US" dirty="0"/>
              <a:t>This is based on the sorted output of the query.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BE2067-BBC1-4B2F-BBF9-2B949BF73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DISTINCT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D8357C-4C6E-4703-A77D-8C9FE01FE5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Removes duplicate rows from the query output.</a:t>
            </a:r>
          </a:p>
          <a:p>
            <a:r>
              <a:rPr lang="en-US" dirty="0"/>
              <a:t>Guarantees the output has Entity Integrity</a:t>
            </a:r>
          </a:p>
        </p:txBody>
      </p:sp>
    </p:spTree>
    <p:extLst>
      <p:ext uri="{BB962C8B-B14F-4D97-AF65-F5344CB8AC3E}">
        <p14:creationId xmlns:p14="http://schemas.microsoft.com/office/powerpoint/2010/main" val="294117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SELECT with TOP, ORDER BY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SQL Pad web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payroll </a:t>
            </a:r>
            <a:r>
              <a:rPr lang="en-US" dirty="0"/>
              <a:t>database.</a:t>
            </a:r>
          </a:p>
          <a:p>
            <a:r>
              <a:rPr lang="en-US" dirty="0"/>
              <a:t>DISTINCT Example</a:t>
            </a:r>
          </a:p>
          <a:p>
            <a:r>
              <a:rPr lang="en-US" dirty="0"/>
              <a:t>ORDER BY to arrange output</a:t>
            </a:r>
          </a:p>
          <a:p>
            <a:r>
              <a:rPr lang="en-US" dirty="0"/>
              <a:t>Combined with TOP to produce a specific number of rows.</a:t>
            </a: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21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TOP, 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5073444"/>
            <a:ext cx="7908102" cy="17845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SQL query to display only the two most expensive items?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E07216B-D76F-4D51-A280-3B74A272C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293744"/>
              </p:ext>
            </p:extLst>
          </p:nvPr>
        </p:nvGraphicFramePr>
        <p:xfrm>
          <a:off x="1136428" y="2121645"/>
          <a:ext cx="597764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53">
                  <a:extLst>
                    <a:ext uri="{9D8B030D-6E8A-4147-A177-3AD203B41FA5}">
                      <a16:colId xmlns:a16="http://schemas.microsoft.com/office/drawing/2014/main" val="2009386912"/>
                    </a:ext>
                  </a:extLst>
                </a:gridCol>
                <a:gridCol w="1089622">
                  <a:extLst>
                    <a:ext uri="{9D8B030D-6E8A-4147-A177-3AD203B41FA5}">
                      <a16:colId xmlns:a16="http://schemas.microsoft.com/office/drawing/2014/main" val="1078770581"/>
                    </a:ext>
                  </a:extLst>
                </a:gridCol>
                <a:gridCol w="1261131">
                  <a:extLst>
                    <a:ext uri="{9D8B030D-6E8A-4147-A177-3AD203B41FA5}">
                      <a16:colId xmlns:a16="http://schemas.microsoft.com/office/drawing/2014/main" val="975644091"/>
                    </a:ext>
                  </a:extLst>
                </a:gridCol>
                <a:gridCol w="873252">
                  <a:extLst>
                    <a:ext uri="{9D8B030D-6E8A-4147-A177-3AD203B41FA5}">
                      <a16:colId xmlns:a16="http://schemas.microsoft.com/office/drawing/2014/main" val="4283223905"/>
                    </a:ext>
                  </a:extLst>
                </a:gridCol>
                <a:gridCol w="1703291">
                  <a:extLst>
                    <a:ext uri="{9D8B030D-6E8A-4147-A177-3AD203B41FA5}">
                      <a16:colId xmlns:a16="http://schemas.microsoft.com/office/drawing/2014/main" val="3069296352"/>
                    </a:ext>
                  </a:extLst>
                </a:gridCol>
              </a:tblGrid>
              <a:tr h="38984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75196"/>
                  </a:ext>
                </a:extLst>
              </a:tr>
              <a:tr h="310121"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3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83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67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22EA40-A61A-49D3-8960-082C656894D4}"/>
              </a:ext>
            </a:extLst>
          </p:cNvPr>
          <p:cNvSpPr txBox="1"/>
          <p:nvPr/>
        </p:nvSpPr>
        <p:spPr>
          <a:xfrm>
            <a:off x="1136428" y="1753072"/>
            <a:ext cx="5977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Products Table</a:t>
            </a:r>
          </a:p>
        </p:txBody>
      </p:sp>
    </p:spTree>
    <p:extLst>
      <p:ext uri="{BB962C8B-B14F-4D97-AF65-F5344CB8AC3E}">
        <p14:creationId xmlns:p14="http://schemas.microsoft.com/office/powerpoint/2010/main" val="3594199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5073444"/>
            <a:ext cx="7908102" cy="17845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SQL query to display just the unique colors in this table in alphabetical order?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E07216B-D76F-4D51-A280-3B74A272C7F5}"/>
              </a:ext>
            </a:extLst>
          </p:cNvPr>
          <p:cNvGraphicFramePr>
            <a:graphicFrameLocks noGrp="1"/>
          </p:cNvGraphicFramePr>
          <p:nvPr/>
        </p:nvGraphicFramePr>
        <p:xfrm>
          <a:off x="1136428" y="2121645"/>
          <a:ext cx="597764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53">
                  <a:extLst>
                    <a:ext uri="{9D8B030D-6E8A-4147-A177-3AD203B41FA5}">
                      <a16:colId xmlns:a16="http://schemas.microsoft.com/office/drawing/2014/main" val="2009386912"/>
                    </a:ext>
                  </a:extLst>
                </a:gridCol>
                <a:gridCol w="1089622">
                  <a:extLst>
                    <a:ext uri="{9D8B030D-6E8A-4147-A177-3AD203B41FA5}">
                      <a16:colId xmlns:a16="http://schemas.microsoft.com/office/drawing/2014/main" val="1078770581"/>
                    </a:ext>
                  </a:extLst>
                </a:gridCol>
                <a:gridCol w="1261131">
                  <a:extLst>
                    <a:ext uri="{9D8B030D-6E8A-4147-A177-3AD203B41FA5}">
                      <a16:colId xmlns:a16="http://schemas.microsoft.com/office/drawing/2014/main" val="975644091"/>
                    </a:ext>
                  </a:extLst>
                </a:gridCol>
                <a:gridCol w="873252">
                  <a:extLst>
                    <a:ext uri="{9D8B030D-6E8A-4147-A177-3AD203B41FA5}">
                      <a16:colId xmlns:a16="http://schemas.microsoft.com/office/drawing/2014/main" val="4283223905"/>
                    </a:ext>
                  </a:extLst>
                </a:gridCol>
                <a:gridCol w="1703291">
                  <a:extLst>
                    <a:ext uri="{9D8B030D-6E8A-4147-A177-3AD203B41FA5}">
                      <a16:colId xmlns:a16="http://schemas.microsoft.com/office/drawing/2014/main" val="3069296352"/>
                    </a:ext>
                  </a:extLst>
                </a:gridCol>
              </a:tblGrid>
              <a:tr h="38984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75196"/>
                  </a:ext>
                </a:extLst>
              </a:tr>
              <a:tr h="310121"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3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83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67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22EA40-A61A-49D3-8960-082C656894D4}"/>
              </a:ext>
            </a:extLst>
          </p:cNvPr>
          <p:cNvSpPr txBox="1"/>
          <p:nvPr/>
        </p:nvSpPr>
        <p:spPr>
          <a:xfrm>
            <a:off x="1136428" y="1753072"/>
            <a:ext cx="5977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Products Table</a:t>
            </a:r>
          </a:p>
        </p:txBody>
      </p:sp>
    </p:spTree>
    <p:extLst>
      <p:ext uri="{BB962C8B-B14F-4D97-AF65-F5344CB8AC3E}">
        <p14:creationId xmlns:p14="http://schemas.microsoft.com/office/powerpoint/2010/main" val="994012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6"/>
            <a:ext cx="5238466" cy="379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SELECT: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Joins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(FROM)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 descr="Table">
            <a:extLst>
              <a:ext uri="{FF2B5EF4-FFF2-40B4-BE49-F238E27FC236}">
                <a16:creationId xmlns:a16="http://schemas.microsoft.com/office/drawing/2014/main" id="{ABF52C46-EFC9-4126-9C0C-5B53C8B42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96625" y="2915461"/>
            <a:ext cx="2301280" cy="2301280"/>
          </a:xfrm>
          <a:prstGeom prst="rect">
            <a:avLst/>
          </a:prstGeom>
        </p:spPr>
      </p:pic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9D25B9B0-DD57-49B2-B5C0-55EB2084D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712588" y="1764821"/>
            <a:ext cx="2301280" cy="2301280"/>
          </a:xfrm>
          <a:prstGeom prst="rect">
            <a:avLst/>
          </a:prstGeom>
        </p:spPr>
      </p:pic>
      <p:sp>
        <p:nvSpPr>
          <p:cNvPr id="3" name="Arrow: Left-Up 2">
            <a:extLst>
              <a:ext uri="{FF2B5EF4-FFF2-40B4-BE49-F238E27FC236}">
                <a16:creationId xmlns:a16="http://schemas.microsoft.com/office/drawing/2014/main" id="{F62B399A-41CA-4ED3-8354-2500D94140FF}"/>
              </a:ext>
            </a:extLst>
          </p:cNvPr>
          <p:cNvSpPr/>
          <p:nvPr/>
        </p:nvSpPr>
        <p:spPr>
          <a:xfrm rot="5400000">
            <a:off x="7921802" y="3564936"/>
            <a:ext cx="776745" cy="1002329"/>
          </a:xfrm>
          <a:prstGeom prst="leftUpArrow">
            <a:avLst>
              <a:gd name="adj1" fmla="val 17405"/>
              <a:gd name="adj2" fmla="val 25000"/>
              <a:gd name="adj3" fmla="val 25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44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7A523-8ACD-44B5-8A70-413515DF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537" y="484632"/>
            <a:ext cx="2243879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Payroll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Database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Internal Model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861B2-6806-428A-A92C-5D9B7D6D7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" y="45241"/>
            <a:ext cx="9708163" cy="676851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DEEDF56-DBC0-4FF3-94B2-608E4486295D}"/>
              </a:ext>
            </a:extLst>
          </p:cNvPr>
          <p:cNvGrpSpPr/>
          <p:nvPr/>
        </p:nvGrpSpPr>
        <p:grpSpPr>
          <a:xfrm>
            <a:off x="4139380" y="265471"/>
            <a:ext cx="4027728" cy="1759974"/>
            <a:chOff x="4139380" y="265471"/>
            <a:chExt cx="4027728" cy="17599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3F2595-CB64-4062-A3A8-2F9C854B390E}"/>
                </a:ext>
              </a:extLst>
            </p:cNvPr>
            <p:cNvSpPr/>
            <p:nvPr/>
          </p:nvSpPr>
          <p:spPr>
            <a:xfrm>
              <a:off x="4139380" y="265471"/>
              <a:ext cx="2330245" cy="17599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E854CA15-B903-4FFE-A2DF-A00FE7578033}"/>
                </a:ext>
              </a:extLst>
            </p:cNvPr>
            <p:cNvSpPr/>
            <p:nvPr/>
          </p:nvSpPr>
          <p:spPr>
            <a:xfrm>
              <a:off x="6488412" y="653845"/>
              <a:ext cx="1678696" cy="98322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Table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F47C8F-E353-4496-8E62-5CFF8064D3A4}"/>
              </a:ext>
            </a:extLst>
          </p:cNvPr>
          <p:cNvGrpSpPr/>
          <p:nvPr/>
        </p:nvGrpSpPr>
        <p:grpSpPr>
          <a:xfrm>
            <a:off x="141706" y="742336"/>
            <a:ext cx="3049732" cy="3394718"/>
            <a:chOff x="141706" y="742336"/>
            <a:chExt cx="3049732" cy="339471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60B072-858A-46E6-8698-F86D8D03A822}"/>
                </a:ext>
              </a:extLst>
            </p:cNvPr>
            <p:cNvSpPr/>
            <p:nvPr/>
          </p:nvSpPr>
          <p:spPr>
            <a:xfrm>
              <a:off x="842727" y="1435510"/>
              <a:ext cx="563286" cy="17599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 descr="Checkmark">
              <a:extLst>
                <a:ext uri="{FF2B5EF4-FFF2-40B4-BE49-F238E27FC236}">
                  <a16:creationId xmlns:a16="http://schemas.microsoft.com/office/drawing/2014/main" id="{71734A7A-3AEC-4E7E-A844-C01DBC48D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4683" y="3864077"/>
              <a:ext cx="272977" cy="272977"/>
            </a:xfrm>
            <a:prstGeom prst="rect">
              <a:avLst/>
            </a:prstGeom>
          </p:spPr>
        </p:pic>
        <p:pic>
          <p:nvPicPr>
            <p:cNvPr id="23" name="Graphic 22" descr="Checkmark">
              <a:extLst>
                <a:ext uri="{FF2B5EF4-FFF2-40B4-BE49-F238E27FC236}">
                  <a16:creationId xmlns:a16="http://schemas.microsoft.com/office/drawing/2014/main" id="{53080818-7758-4F5C-A7E9-67EA94271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706" y="742336"/>
              <a:ext cx="272977" cy="272977"/>
            </a:xfrm>
            <a:prstGeom prst="rect">
              <a:avLst/>
            </a:prstGeom>
          </p:spPr>
        </p:pic>
        <p:sp>
          <p:nvSpPr>
            <p:cNvPr id="22" name="Arrow: Left 21">
              <a:extLst>
                <a:ext uri="{FF2B5EF4-FFF2-40B4-BE49-F238E27FC236}">
                  <a16:creationId xmlns:a16="http://schemas.microsoft.com/office/drawing/2014/main" id="{B23DE092-9B7D-4158-AE6D-984E82C9F01A}"/>
                </a:ext>
              </a:extLst>
            </p:cNvPr>
            <p:cNvSpPr/>
            <p:nvPr/>
          </p:nvSpPr>
          <p:spPr>
            <a:xfrm>
              <a:off x="1441297" y="1831406"/>
              <a:ext cx="1750141" cy="99305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Foreign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17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7A523-8ACD-44B5-8A70-413515DF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537" y="484632"/>
            <a:ext cx="2243879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Northwind Internal Model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8DD025-BDB4-4F82-A97A-D617C615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62953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6B7F4E9-691A-4235-93CE-01DB06E1E961}"/>
              </a:ext>
            </a:extLst>
          </p:cNvPr>
          <p:cNvGrpSpPr/>
          <p:nvPr/>
        </p:nvGrpSpPr>
        <p:grpSpPr>
          <a:xfrm>
            <a:off x="2320413" y="147484"/>
            <a:ext cx="2517058" cy="2261419"/>
            <a:chOff x="2320413" y="147484"/>
            <a:chExt cx="2517058" cy="22614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C3CB4E-6C90-46B9-BD3B-B4989B256B0D}"/>
                </a:ext>
              </a:extLst>
            </p:cNvPr>
            <p:cNvSpPr/>
            <p:nvPr/>
          </p:nvSpPr>
          <p:spPr>
            <a:xfrm>
              <a:off x="3421626" y="147484"/>
              <a:ext cx="1415845" cy="22614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5B3F061-1F85-42ED-9748-4C414DBFDA6B}"/>
                </a:ext>
              </a:extLst>
            </p:cNvPr>
            <p:cNvSpPr/>
            <p:nvPr/>
          </p:nvSpPr>
          <p:spPr>
            <a:xfrm>
              <a:off x="2320413" y="1297858"/>
              <a:ext cx="1061884" cy="8554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Table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C2C024-F637-4B2C-9A1B-6FD81C193B26}"/>
              </a:ext>
            </a:extLst>
          </p:cNvPr>
          <p:cNvGrpSpPr/>
          <p:nvPr/>
        </p:nvGrpSpPr>
        <p:grpSpPr>
          <a:xfrm>
            <a:off x="2851355" y="4090217"/>
            <a:ext cx="4218039" cy="2182764"/>
            <a:chOff x="2851355" y="4090217"/>
            <a:chExt cx="4218039" cy="21827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538479-0F6E-434F-9E46-44826F2A9FF4}"/>
                </a:ext>
              </a:extLst>
            </p:cNvPr>
            <p:cNvSpPr/>
            <p:nvPr/>
          </p:nvSpPr>
          <p:spPr>
            <a:xfrm>
              <a:off x="4724160" y="4090218"/>
              <a:ext cx="1224355" cy="18288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4CAE1A5-1F7B-49C9-95F5-782C1564FA4A}"/>
                </a:ext>
              </a:extLst>
            </p:cNvPr>
            <p:cNvSpPr/>
            <p:nvPr/>
          </p:nvSpPr>
          <p:spPr>
            <a:xfrm>
              <a:off x="2851355" y="4704736"/>
              <a:ext cx="1832428" cy="8684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Foreign Key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0560D9-925D-45B4-982F-4C0210B40129}"/>
                </a:ext>
              </a:extLst>
            </p:cNvPr>
            <p:cNvSpPr/>
            <p:nvPr/>
          </p:nvSpPr>
          <p:spPr>
            <a:xfrm>
              <a:off x="6007511" y="4090217"/>
              <a:ext cx="1061883" cy="2064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833FEB-8DE1-47D2-BA44-FA256B87A7B0}"/>
                </a:ext>
              </a:extLst>
            </p:cNvPr>
            <p:cNvSpPr/>
            <p:nvPr/>
          </p:nvSpPr>
          <p:spPr>
            <a:xfrm>
              <a:off x="4778477" y="6105536"/>
              <a:ext cx="1317523" cy="16744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814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452" y="365125"/>
            <a:ext cx="9478348" cy="1325563"/>
          </a:xfrm>
        </p:spPr>
        <p:txBody>
          <a:bodyPr/>
          <a:lstStyle/>
          <a:p>
            <a:r>
              <a:rPr lang="en-US" dirty="0"/>
              <a:t>Recall: SQL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SELECT</a:t>
            </a:r>
            <a:br>
              <a:rPr lang="en-US" sz="4000" dirty="0">
                <a:latin typeface="Consolas" pitchFamily="49" charset="0"/>
                <a:cs typeface="Consolas" pitchFamily="49" charset="0"/>
              </a:rPr>
            </a:br>
            <a:r>
              <a:rPr lang="en-US" sz="4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4000" i="1" dirty="0">
                <a:latin typeface="Consolas" pitchFamily="49" charset="0"/>
                <a:cs typeface="Consolas" pitchFamily="49" charset="0"/>
              </a:rPr>
              <a:t>col1, col2, ...</a:t>
            </a:r>
          </a:p>
          <a:p>
            <a:pPr marL="0" indent="0">
              <a:buNone/>
            </a:pPr>
            <a:r>
              <a:rPr lang="en-US" sz="4000" i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4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i="1" dirty="0">
                <a:latin typeface="Consolas" pitchFamily="49" charset="0"/>
                <a:cs typeface="Consolas" pitchFamily="49" charset="0"/>
              </a:rPr>
              <a:t>table</a:t>
            </a:r>
          </a:p>
          <a:p>
            <a:pPr marL="0" indent="0">
              <a:buNone/>
            </a:pPr>
            <a:r>
              <a:rPr lang="en-US" sz="4000" i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4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i="1" dirty="0">
                <a:latin typeface="Consolas" pitchFamily="49" charset="0"/>
                <a:cs typeface="Consolas" pitchFamily="49" charset="0"/>
              </a:rPr>
              <a:t>condition</a:t>
            </a:r>
          </a:p>
          <a:p>
            <a:pPr marL="0" indent="0">
              <a:buNone/>
            </a:pPr>
            <a:r>
              <a:rPr lang="en-US" sz="4000" i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4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4000" i="1" dirty="0">
                <a:latin typeface="Consolas" pitchFamily="49" charset="0"/>
                <a:cs typeface="Consolas" pitchFamily="49" charset="0"/>
              </a:rPr>
              <a:t>columns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9067800" y="1219200"/>
            <a:ext cx="2706278" cy="914400"/>
          </a:xfrm>
          <a:prstGeom prst="wedgeRoundRectCallout">
            <a:avLst>
              <a:gd name="adj1" fmla="val -202854"/>
              <a:gd name="adj2" fmla="val 91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Columns To Display (Projection)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8522110" y="2759971"/>
            <a:ext cx="1371600" cy="914400"/>
          </a:xfrm>
          <a:prstGeom prst="wedgeRoundRectCallout">
            <a:avLst>
              <a:gd name="adj1" fmla="val -331624"/>
              <a:gd name="adj2" fmla="val 152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Table to use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8989710" y="3962400"/>
            <a:ext cx="2218759" cy="1600200"/>
          </a:xfrm>
          <a:prstGeom prst="wedgeRoundRectCallout">
            <a:avLst>
              <a:gd name="adj1" fmla="val -180839"/>
              <a:gd name="adj2" fmla="val -450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Only return rows matching this condition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468041" y="5029200"/>
            <a:ext cx="2218759" cy="1600200"/>
          </a:xfrm>
          <a:prstGeom prst="wedgeRoundRectCallout">
            <a:avLst>
              <a:gd name="adj1" fmla="val -85428"/>
              <a:gd name="adj2" fmla="val -503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Sort row output by data in these columns</a:t>
            </a:r>
          </a:p>
        </p:txBody>
      </p:sp>
      <p:pic>
        <p:nvPicPr>
          <p:cNvPr id="8" name="Graphic 7" descr="Megaphone1">
            <a:extLst>
              <a:ext uri="{FF2B5EF4-FFF2-40B4-BE49-F238E27FC236}">
                <a16:creationId xmlns:a16="http://schemas.microsoft.com/office/drawing/2014/main" id="{B6B2667F-3533-40AF-83A3-B7F0FDBB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9" y="-92076"/>
            <a:ext cx="1872343" cy="187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9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57FC-D1D5-4120-B34E-D25B5C05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Joins: Inner Join</a:t>
            </a:r>
          </a:p>
        </p:txBody>
      </p:sp>
      <p:sp>
        <p:nvSpPr>
          <p:cNvPr id="1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chemeClr val="bg2">
              <a:lumMod val="9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8BE3-8A63-4860-822D-F55A3B39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39" y="2176272"/>
            <a:ext cx="7924800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table_a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table_b</a:t>
            </a:r>
            <a:r>
              <a:rPr lang="en-US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column_a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column_b</a:t>
            </a:r>
            <a:endParaRPr lang="en-US" dirty="0"/>
          </a:p>
          <a:p>
            <a:r>
              <a:rPr lang="en-US" dirty="0"/>
              <a:t>Processed first in the SELECT statement</a:t>
            </a:r>
          </a:p>
          <a:p>
            <a:r>
              <a:rPr lang="en-US" dirty="0"/>
              <a:t>Columns must be the same data type</a:t>
            </a:r>
          </a:p>
          <a:p>
            <a:r>
              <a:rPr lang="en-US" dirty="0"/>
              <a:t>Typically PK-FK pairs</a:t>
            </a:r>
          </a:p>
          <a:p>
            <a:r>
              <a:rPr lang="en-US" dirty="0"/>
              <a:t>Output is a temporary table in the query </a:t>
            </a:r>
            <a:br>
              <a:rPr lang="en-US" dirty="0"/>
            </a:br>
            <a:r>
              <a:rPr lang="en-US" dirty="0"/>
              <a:t>pipeline consisting of matching rows.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53796E-68AC-4E21-9484-9283E521E1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1098429"/>
              </p:ext>
            </p:extLst>
          </p:nvPr>
        </p:nvGraphicFramePr>
        <p:xfrm>
          <a:off x="7609491" y="3247696"/>
          <a:ext cx="4277710" cy="339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781976D-CFD6-476F-92E9-F49B92991F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0088" y="2791591"/>
            <a:ext cx="1169716" cy="1066797"/>
          </a:xfrm>
          <a:prstGeom prst="bentConnector3">
            <a:avLst>
              <a:gd name="adj1" fmla="val -31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02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Inner Join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SQL Pad web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demo </a:t>
            </a:r>
            <a:r>
              <a:rPr lang="en-US" dirty="0"/>
              <a:t>database.</a:t>
            </a:r>
          </a:p>
          <a:p>
            <a:r>
              <a:rPr lang="en-US" dirty="0"/>
              <a:t>Inspect </a:t>
            </a:r>
            <a:r>
              <a:rPr lang="en-US" dirty="0" err="1"/>
              <a:t>bbplayers</a:t>
            </a:r>
            <a:r>
              <a:rPr lang="en-US" dirty="0"/>
              <a:t> and </a:t>
            </a:r>
            <a:r>
              <a:rPr lang="en-US" dirty="0" err="1"/>
              <a:t>bbteams</a:t>
            </a:r>
            <a:r>
              <a:rPr lang="en-US" dirty="0"/>
              <a:t> tables</a:t>
            </a:r>
          </a:p>
          <a:p>
            <a:r>
              <a:rPr lang="en-US" dirty="0"/>
              <a:t>Implement inner join.</a:t>
            </a:r>
          </a:p>
          <a:p>
            <a:r>
              <a:rPr lang="en-US" dirty="0"/>
              <a:t>Join output is a subset of both tables.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01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57FC-D1D5-4120-B34E-D25B5C05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Joins: Left Outer Join</a:t>
            </a:r>
          </a:p>
        </p:txBody>
      </p:sp>
      <p:sp>
        <p:nvSpPr>
          <p:cNvPr id="1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chemeClr val="bg2">
              <a:lumMod val="9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8BE3-8A63-4860-822D-F55A3B39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38" y="2176272"/>
            <a:ext cx="8408275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table_a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LEFT JOIN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table_b</a:t>
            </a:r>
            <a:r>
              <a:rPr lang="en-US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column_a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column_b</a:t>
            </a:r>
            <a:endParaRPr lang="en-US" dirty="0"/>
          </a:p>
          <a:p>
            <a:r>
              <a:rPr lang="en-US" dirty="0"/>
              <a:t>All rows in </a:t>
            </a:r>
            <a:r>
              <a:rPr lang="en-US" i="1" dirty="0" err="1">
                <a:latin typeface="Consolas" panose="020B0609020204030204" pitchFamily="49" charset="0"/>
              </a:rPr>
              <a:t>table_a</a:t>
            </a:r>
            <a:r>
              <a:rPr lang="en-US" dirty="0"/>
              <a:t>  are included including</a:t>
            </a:r>
            <a:br>
              <a:rPr lang="en-US" dirty="0"/>
            </a:br>
            <a:r>
              <a:rPr lang="en-US" dirty="0"/>
              <a:t>those matching the ON condition.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42016E-05C9-491D-9A3D-A0A4DAD08C5D}"/>
              </a:ext>
            </a:extLst>
          </p:cNvPr>
          <p:cNvGrpSpPr/>
          <p:nvPr/>
        </p:nvGrpSpPr>
        <p:grpSpPr>
          <a:xfrm>
            <a:off x="7304690" y="2732693"/>
            <a:ext cx="4582511" cy="3909844"/>
            <a:chOff x="7304690" y="2732693"/>
            <a:chExt cx="4582511" cy="3909844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B753796E-68AC-4E21-9484-9283E521E1D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62375253"/>
                </p:ext>
              </p:extLst>
            </p:nvPr>
          </p:nvGraphicFramePr>
          <p:xfrm>
            <a:off x="7609491" y="3247696"/>
            <a:ext cx="4277710" cy="33948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0781976D-CFD6-476F-92E9-F49B92991F89}"/>
                </a:ext>
              </a:extLst>
            </p:cNvPr>
            <p:cNvCxnSpPr>
              <a:cxnSpLocks/>
            </p:cNvCxnSpPr>
            <p:nvPr/>
          </p:nvCxnSpPr>
          <p:spPr>
            <a:xfrm>
              <a:off x="7304690" y="2732693"/>
              <a:ext cx="2443654" cy="1177155"/>
            </a:xfrm>
            <a:prstGeom prst="bentConnector3">
              <a:avLst>
                <a:gd name="adj1" fmla="val 9989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08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57FC-D1D5-4120-B34E-D25B5C05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Joins: Right Outer Join</a:t>
            </a:r>
          </a:p>
        </p:txBody>
      </p:sp>
      <p:sp>
        <p:nvSpPr>
          <p:cNvPr id="1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chemeClr val="bg2">
              <a:lumMod val="9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8BE3-8A63-4860-822D-F55A3B39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38" y="2176272"/>
            <a:ext cx="8408275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table_a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RIGHT JOIN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table_b</a:t>
            </a:r>
            <a:r>
              <a:rPr lang="en-US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column_a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column_b</a:t>
            </a:r>
            <a:endParaRPr lang="en-US" dirty="0"/>
          </a:p>
          <a:p>
            <a:r>
              <a:rPr lang="en-US" dirty="0"/>
              <a:t>All rows in </a:t>
            </a:r>
            <a:r>
              <a:rPr lang="en-US" i="1" dirty="0" err="1">
                <a:latin typeface="Consolas" panose="020B0609020204030204" pitchFamily="49" charset="0"/>
              </a:rPr>
              <a:t>table_b</a:t>
            </a:r>
            <a:r>
              <a:rPr lang="en-US" dirty="0"/>
              <a:t>  are included including</a:t>
            </a:r>
            <a:br>
              <a:rPr lang="en-US" dirty="0"/>
            </a:br>
            <a:r>
              <a:rPr lang="en-US" dirty="0"/>
              <a:t>those matching the ON condition.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LEFT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RIGHT</a:t>
            </a:r>
            <a:r>
              <a:rPr lang="en-US" dirty="0"/>
              <a:t> determine which</a:t>
            </a:r>
            <a:br>
              <a:rPr lang="en-US" dirty="0"/>
            </a:br>
            <a:r>
              <a:rPr lang="en-US" dirty="0"/>
              <a:t>table participates in the outer join.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42016E-05C9-491D-9A3D-A0A4DAD08C5D}"/>
              </a:ext>
            </a:extLst>
          </p:cNvPr>
          <p:cNvGrpSpPr/>
          <p:nvPr/>
        </p:nvGrpSpPr>
        <p:grpSpPr>
          <a:xfrm>
            <a:off x="7304690" y="2732693"/>
            <a:ext cx="4582511" cy="3909844"/>
            <a:chOff x="7304690" y="2732693"/>
            <a:chExt cx="4582511" cy="3909844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B753796E-68AC-4E21-9484-9283E521E1D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07664124"/>
                </p:ext>
              </p:extLst>
            </p:nvPr>
          </p:nvGraphicFramePr>
          <p:xfrm>
            <a:off x="7609491" y="3247696"/>
            <a:ext cx="4277710" cy="33948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0781976D-CFD6-476F-92E9-F49B92991F89}"/>
                </a:ext>
              </a:extLst>
            </p:cNvPr>
            <p:cNvCxnSpPr>
              <a:cxnSpLocks/>
            </p:cNvCxnSpPr>
            <p:nvPr/>
          </p:nvCxnSpPr>
          <p:spPr>
            <a:xfrm>
              <a:off x="7304690" y="2732693"/>
              <a:ext cx="2443654" cy="1177155"/>
            </a:xfrm>
            <a:prstGeom prst="bentConnector3">
              <a:avLst>
                <a:gd name="adj1" fmla="val 9989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457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57FC-D1D5-4120-B34E-D25B5C05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Joins: Full Outer Join</a:t>
            </a:r>
          </a:p>
        </p:txBody>
      </p:sp>
      <p:sp>
        <p:nvSpPr>
          <p:cNvPr id="1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chemeClr val="bg2">
              <a:lumMod val="9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8BE3-8A63-4860-822D-F55A3B39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38" y="2176272"/>
            <a:ext cx="8408275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table_a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FULL JOIN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table_b</a:t>
            </a:r>
            <a:r>
              <a:rPr lang="en-US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column_a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column_b</a:t>
            </a:r>
            <a:endParaRPr lang="en-US" dirty="0"/>
          </a:p>
          <a:p>
            <a:r>
              <a:rPr lang="en-US" dirty="0"/>
              <a:t>All rows in </a:t>
            </a:r>
            <a:r>
              <a:rPr lang="en-US" i="1" dirty="0" err="1">
                <a:latin typeface="Consolas" panose="020B0609020204030204" pitchFamily="49" charset="0"/>
              </a:rPr>
              <a:t>table_b</a:t>
            </a:r>
            <a:r>
              <a:rPr lang="en-US" dirty="0"/>
              <a:t>  are included including</a:t>
            </a:r>
            <a:br>
              <a:rPr lang="en-US" dirty="0"/>
            </a:br>
            <a:r>
              <a:rPr lang="en-US" dirty="0"/>
              <a:t>those matching the ON condition.</a:t>
            </a:r>
          </a:p>
          <a:p>
            <a:r>
              <a:rPr lang="en-US" dirty="0"/>
              <a:t>Like performing a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LEFT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RIGHT</a:t>
            </a:r>
            <a:br>
              <a:rPr lang="en-US" dirty="0"/>
            </a:br>
            <a:r>
              <a:rPr lang="en-US" dirty="0"/>
              <a:t>join simultaneously.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42016E-05C9-491D-9A3D-A0A4DAD08C5D}"/>
              </a:ext>
            </a:extLst>
          </p:cNvPr>
          <p:cNvGrpSpPr/>
          <p:nvPr/>
        </p:nvGrpSpPr>
        <p:grpSpPr>
          <a:xfrm>
            <a:off x="7304690" y="2732693"/>
            <a:ext cx="4582511" cy="3909844"/>
            <a:chOff x="7304690" y="2732693"/>
            <a:chExt cx="4582511" cy="3909844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B753796E-68AC-4E21-9484-9283E521E1D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92806860"/>
                </p:ext>
              </p:extLst>
            </p:nvPr>
          </p:nvGraphicFramePr>
          <p:xfrm>
            <a:off x="7609491" y="3247696"/>
            <a:ext cx="4277710" cy="33948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0781976D-CFD6-476F-92E9-F49B92991F89}"/>
                </a:ext>
              </a:extLst>
            </p:cNvPr>
            <p:cNvCxnSpPr>
              <a:cxnSpLocks/>
            </p:cNvCxnSpPr>
            <p:nvPr/>
          </p:nvCxnSpPr>
          <p:spPr>
            <a:xfrm>
              <a:off x="7304690" y="2732693"/>
              <a:ext cx="2443654" cy="1177155"/>
            </a:xfrm>
            <a:prstGeom prst="bentConnector3">
              <a:avLst>
                <a:gd name="adj1" fmla="val 9989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106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Outer Joins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SQL Pad web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demo </a:t>
            </a:r>
            <a:r>
              <a:rPr lang="en-US" dirty="0"/>
              <a:t>database, </a:t>
            </a:r>
            <a:r>
              <a:rPr lang="en-US" b="1" dirty="0" err="1"/>
              <a:t>bbplayers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bbteams</a:t>
            </a:r>
            <a:r>
              <a:rPr lang="en-US" b="1" dirty="0"/>
              <a:t> </a:t>
            </a:r>
            <a:r>
              <a:rPr lang="en-US" dirty="0"/>
              <a:t>tables</a:t>
            </a:r>
          </a:p>
          <a:p>
            <a:r>
              <a:rPr lang="en-US" dirty="0"/>
              <a:t>Players not on a team</a:t>
            </a:r>
          </a:p>
          <a:p>
            <a:r>
              <a:rPr lang="en-US" dirty="0"/>
              <a:t>Teams without players</a:t>
            </a:r>
          </a:p>
          <a:p>
            <a:r>
              <a:rPr lang="en-US" dirty="0"/>
              <a:t>Both!</a:t>
            </a:r>
          </a:p>
          <a:p>
            <a:r>
              <a:rPr lang="en-US" dirty="0"/>
              <a:t>Null Checks in the query.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9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5073444"/>
            <a:ext cx="7908102" cy="17845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the product ID’s included in an inner join of these two tables </a:t>
            </a:r>
            <a:br>
              <a:rPr lang="en-US" sz="3200" dirty="0"/>
            </a:br>
            <a:r>
              <a:rPr lang="en-US" sz="3200" dirty="0"/>
              <a:t>on Category = </a:t>
            </a:r>
            <a:r>
              <a:rPr lang="en-US" sz="3200" dirty="0" err="1"/>
              <a:t>CategoryID</a:t>
            </a:r>
            <a:r>
              <a:rPr lang="en-US" sz="3200" dirty="0"/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E07216B-D76F-4D51-A280-3B74A272C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91580"/>
              </p:ext>
            </p:extLst>
          </p:nvPr>
        </p:nvGraphicFramePr>
        <p:xfrm>
          <a:off x="637841" y="2153129"/>
          <a:ext cx="362018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429">
                  <a:extLst>
                    <a:ext uri="{9D8B030D-6E8A-4147-A177-3AD203B41FA5}">
                      <a16:colId xmlns:a16="http://schemas.microsoft.com/office/drawing/2014/main" val="2009386912"/>
                    </a:ext>
                  </a:extLst>
                </a:gridCol>
                <a:gridCol w="1089622">
                  <a:extLst>
                    <a:ext uri="{9D8B030D-6E8A-4147-A177-3AD203B41FA5}">
                      <a16:colId xmlns:a16="http://schemas.microsoft.com/office/drawing/2014/main" val="1078770581"/>
                    </a:ext>
                  </a:extLst>
                </a:gridCol>
                <a:gridCol w="1261131">
                  <a:extLst>
                    <a:ext uri="{9D8B030D-6E8A-4147-A177-3AD203B41FA5}">
                      <a16:colId xmlns:a16="http://schemas.microsoft.com/office/drawing/2014/main" val="975644091"/>
                    </a:ext>
                  </a:extLst>
                </a:gridCol>
              </a:tblGrid>
              <a:tr h="38984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ProductID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75196"/>
                  </a:ext>
                </a:extLst>
              </a:tr>
              <a:tr h="310121"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3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83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67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22EA40-A61A-49D3-8960-082C656894D4}"/>
              </a:ext>
            </a:extLst>
          </p:cNvPr>
          <p:cNvSpPr txBox="1"/>
          <p:nvPr/>
        </p:nvSpPr>
        <p:spPr>
          <a:xfrm>
            <a:off x="637841" y="1784556"/>
            <a:ext cx="3620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Products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9CAFA6-76A7-4F24-B453-ACC26BFC9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546119"/>
              </p:ext>
            </p:extLst>
          </p:nvPr>
        </p:nvGraphicFramePr>
        <p:xfrm>
          <a:off x="4927553" y="2147214"/>
          <a:ext cx="264752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868">
                  <a:extLst>
                    <a:ext uri="{9D8B030D-6E8A-4147-A177-3AD203B41FA5}">
                      <a16:colId xmlns:a16="http://schemas.microsoft.com/office/drawing/2014/main" val="2009386912"/>
                    </a:ext>
                  </a:extLst>
                </a:gridCol>
                <a:gridCol w="1290653">
                  <a:extLst>
                    <a:ext uri="{9D8B030D-6E8A-4147-A177-3AD203B41FA5}">
                      <a16:colId xmlns:a16="http://schemas.microsoft.com/office/drawing/2014/main" val="1078770581"/>
                    </a:ext>
                  </a:extLst>
                </a:gridCol>
              </a:tblGrid>
              <a:tr h="38984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CategoryID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75196"/>
                  </a:ext>
                </a:extLst>
              </a:tr>
              <a:tr h="310121"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Hats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3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Shirts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83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67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9A740D-7DCE-4EC2-80DC-695B6F8C5917}"/>
              </a:ext>
            </a:extLst>
          </p:cNvPr>
          <p:cNvSpPr txBox="1"/>
          <p:nvPr/>
        </p:nvSpPr>
        <p:spPr>
          <a:xfrm>
            <a:off x="4927554" y="1778641"/>
            <a:ext cx="264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Categories Table</a:t>
            </a:r>
          </a:p>
        </p:txBody>
      </p:sp>
    </p:spTree>
    <p:extLst>
      <p:ext uri="{BB962C8B-B14F-4D97-AF65-F5344CB8AC3E}">
        <p14:creationId xmlns:p14="http://schemas.microsoft.com/office/powerpoint/2010/main" val="30313453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5073444"/>
            <a:ext cx="7908102" cy="17845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the Category ID’s included in an inner join of these two tables </a:t>
            </a:r>
            <a:br>
              <a:rPr lang="en-US" sz="3200" dirty="0"/>
            </a:br>
            <a:r>
              <a:rPr lang="en-US" sz="3200" dirty="0"/>
              <a:t>on Category = </a:t>
            </a:r>
            <a:r>
              <a:rPr lang="en-US" sz="3200" dirty="0" err="1"/>
              <a:t>CategoryID</a:t>
            </a:r>
            <a:r>
              <a:rPr lang="en-US" sz="3200" dirty="0"/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E07216B-D76F-4D51-A280-3B74A272C7F5}"/>
              </a:ext>
            </a:extLst>
          </p:cNvPr>
          <p:cNvGraphicFramePr>
            <a:graphicFrameLocks noGrp="1"/>
          </p:cNvGraphicFramePr>
          <p:nvPr/>
        </p:nvGraphicFramePr>
        <p:xfrm>
          <a:off x="637841" y="2153129"/>
          <a:ext cx="362018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429">
                  <a:extLst>
                    <a:ext uri="{9D8B030D-6E8A-4147-A177-3AD203B41FA5}">
                      <a16:colId xmlns:a16="http://schemas.microsoft.com/office/drawing/2014/main" val="2009386912"/>
                    </a:ext>
                  </a:extLst>
                </a:gridCol>
                <a:gridCol w="1089622">
                  <a:extLst>
                    <a:ext uri="{9D8B030D-6E8A-4147-A177-3AD203B41FA5}">
                      <a16:colId xmlns:a16="http://schemas.microsoft.com/office/drawing/2014/main" val="1078770581"/>
                    </a:ext>
                  </a:extLst>
                </a:gridCol>
                <a:gridCol w="1261131">
                  <a:extLst>
                    <a:ext uri="{9D8B030D-6E8A-4147-A177-3AD203B41FA5}">
                      <a16:colId xmlns:a16="http://schemas.microsoft.com/office/drawing/2014/main" val="975644091"/>
                    </a:ext>
                  </a:extLst>
                </a:gridCol>
              </a:tblGrid>
              <a:tr h="38984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ProductID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75196"/>
                  </a:ext>
                </a:extLst>
              </a:tr>
              <a:tr h="310121"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3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83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67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22EA40-A61A-49D3-8960-082C656894D4}"/>
              </a:ext>
            </a:extLst>
          </p:cNvPr>
          <p:cNvSpPr txBox="1"/>
          <p:nvPr/>
        </p:nvSpPr>
        <p:spPr>
          <a:xfrm>
            <a:off x="637841" y="1784556"/>
            <a:ext cx="3620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Products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9CAFA6-76A7-4F24-B453-ACC26BFC9717}"/>
              </a:ext>
            </a:extLst>
          </p:cNvPr>
          <p:cNvGraphicFramePr>
            <a:graphicFrameLocks noGrp="1"/>
          </p:cNvGraphicFramePr>
          <p:nvPr/>
        </p:nvGraphicFramePr>
        <p:xfrm>
          <a:off x="4927553" y="2147214"/>
          <a:ext cx="264752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868">
                  <a:extLst>
                    <a:ext uri="{9D8B030D-6E8A-4147-A177-3AD203B41FA5}">
                      <a16:colId xmlns:a16="http://schemas.microsoft.com/office/drawing/2014/main" val="2009386912"/>
                    </a:ext>
                  </a:extLst>
                </a:gridCol>
                <a:gridCol w="1290653">
                  <a:extLst>
                    <a:ext uri="{9D8B030D-6E8A-4147-A177-3AD203B41FA5}">
                      <a16:colId xmlns:a16="http://schemas.microsoft.com/office/drawing/2014/main" val="1078770581"/>
                    </a:ext>
                  </a:extLst>
                </a:gridCol>
              </a:tblGrid>
              <a:tr h="38984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CategoryID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75196"/>
                  </a:ext>
                </a:extLst>
              </a:tr>
              <a:tr h="310121"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Hats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3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Shirts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83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67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9A740D-7DCE-4EC2-80DC-695B6F8C5917}"/>
              </a:ext>
            </a:extLst>
          </p:cNvPr>
          <p:cNvSpPr txBox="1"/>
          <p:nvPr/>
        </p:nvSpPr>
        <p:spPr>
          <a:xfrm>
            <a:off x="4927554" y="1778641"/>
            <a:ext cx="264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Categories Table</a:t>
            </a:r>
          </a:p>
        </p:txBody>
      </p:sp>
    </p:spTree>
    <p:extLst>
      <p:ext uri="{BB962C8B-B14F-4D97-AF65-F5344CB8AC3E}">
        <p14:creationId xmlns:p14="http://schemas.microsoft.com/office/powerpoint/2010/main" val="18942393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5073444"/>
            <a:ext cx="7908102" cy="17845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How many rows are in a RIGHT join between Products and Categories</a:t>
            </a:r>
            <a:br>
              <a:rPr lang="en-US" sz="3200" dirty="0"/>
            </a:br>
            <a:r>
              <a:rPr lang="en-US" sz="3200" dirty="0"/>
              <a:t>on Category = </a:t>
            </a:r>
            <a:r>
              <a:rPr lang="en-US" sz="3200" dirty="0" err="1"/>
              <a:t>CategoryID</a:t>
            </a:r>
            <a:r>
              <a:rPr lang="en-US" sz="3200" dirty="0"/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E07216B-D76F-4D51-A280-3B74A272C7F5}"/>
              </a:ext>
            </a:extLst>
          </p:cNvPr>
          <p:cNvGraphicFramePr>
            <a:graphicFrameLocks noGrp="1"/>
          </p:cNvGraphicFramePr>
          <p:nvPr/>
        </p:nvGraphicFramePr>
        <p:xfrm>
          <a:off x="637841" y="2153129"/>
          <a:ext cx="362018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429">
                  <a:extLst>
                    <a:ext uri="{9D8B030D-6E8A-4147-A177-3AD203B41FA5}">
                      <a16:colId xmlns:a16="http://schemas.microsoft.com/office/drawing/2014/main" val="2009386912"/>
                    </a:ext>
                  </a:extLst>
                </a:gridCol>
                <a:gridCol w="1089622">
                  <a:extLst>
                    <a:ext uri="{9D8B030D-6E8A-4147-A177-3AD203B41FA5}">
                      <a16:colId xmlns:a16="http://schemas.microsoft.com/office/drawing/2014/main" val="1078770581"/>
                    </a:ext>
                  </a:extLst>
                </a:gridCol>
                <a:gridCol w="1261131">
                  <a:extLst>
                    <a:ext uri="{9D8B030D-6E8A-4147-A177-3AD203B41FA5}">
                      <a16:colId xmlns:a16="http://schemas.microsoft.com/office/drawing/2014/main" val="975644091"/>
                    </a:ext>
                  </a:extLst>
                </a:gridCol>
              </a:tblGrid>
              <a:tr h="38984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ProductID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75196"/>
                  </a:ext>
                </a:extLst>
              </a:tr>
              <a:tr h="310121"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3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83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67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22EA40-A61A-49D3-8960-082C656894D4}"/>
              </a:ext>
            </a:extLst>
          </p:cNvPr>
          <p:cNvSpPr txBox="1"/>
          <p:nvPr/>
        </p:nvSpPr>
        <p:spPr>
          <a:xfrm>
            <a:off x="637841" y="1784556"/>
            <a:ext cx="3620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Products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9CAFA6-76A7-4F24-B453-ACC26BFC9717}"/>
              </a:ext>
            </a:extLst>
          </p:cNvPr>
          <p:cNvGraphicFramePr>
            <a:graphicFrameLocks noGrp="1"/>
          </p:cNvGraphicFramePr>
          <p:nvPr/>
        </p:nvGraphicFramePr>
        <p:xfrm>
          <a:off x="4927553" y="2147214"/>
          <a:ext cx="264752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868">
                  <a:extLst>
                    <a:ext uri="{9D8B030D-6E8A-4147-A177-3AD203B41FA5}">
                      <a16:colId xmlns:a16="http://schemas.microsoft.com/office/drawing/2014/main" val="2009386912"/>
                    </a:ext>
                  </a:extLst>
                </a:gridCol>
                <a:gridCol w="1290653">
                  <a:extLst>
                    <a:ext uri="{9D8B030D-6E8A-4147-A177-3AD203B41FA5}">
                      <a16:colId xmlns:a16="http://schemas.microsoft.com/office/drawing/2014/main" val="1078770581"/>
                    </a:ext>
                  </a:extLst>
                </a:gridCol>
              </a:tblGrid>
              <a:tr h="38984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CategoryID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75196"/>
                  </a:ext>
                </a:extLst>
              </a:tr>
              <a:tr h="310121"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Hats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3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Shirts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83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67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9A740D-7DCE-4EC2-80DC-695B6F8C5917}"/>
              </a:ext>
            </a:extLst>
          </p:cNvPr>
          <p:cNvSpPr txBox="1"/>
          <p:nvPr/>
        </p:nvSpPr>
        <p:spPr>
          <a:xfrm>
            <a:off x="4927554" y="1778641"/>
            <a:ext cx="264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Categories Table</a:t>
            </a:r>
          </a:p>
        </p:txBody>
      </p:sp>
    </p:spTree>
    <p:extLst>
      <p:ext uri="{BB962C8B-B14F-4D97-AF65-F5344CB8AC3E}">
        <p14:creationId xmlns:p14="http://schemas.microsoft.com/office/powerpoint/2010/main" val="647953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5073444"/>
            <a:ext cx="7908102" cy="17845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How many rows are in a LEFT join between Products and Categories</a:t>
            </a:r>
            <a:br>
              <a:rPr lang="en-US" sz="3200" dirty="0"/>
            </a:br>
            <a:r>
              <a:rPr lang="en-US" sz="3200" dirty="0"/>
              <a:t>on Category = </a:t>
            </a:r>
            <a:r>
              <a:rPr lang="en-US" sz="3200" dirty="0" err="1"/>
              <a:t>CategoryID</a:t>
            </a:r>
            <a:r>
              <a:rPr lang="en-US" sz="3200" dirty="0"/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E07216B-D76F-4D51-A280-3B74A272C7F5}"/>
              </a:ext>
            </a:extLst>
          </p:cNvPr>
          <p:cNvGraphicFramePr>
            <a:graphicFrameLocks noGrp="1"/>
          </p:cNvGraphicFramePr>
          <p:nvPr/>
        </p:nvGraphicFramePr>
        <p:xfrm>
          <a:off x="637841" y="2153129"/>
          <a:ext cx="362018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429">
                  <a:extLst>
                    <a:ext uri="{9D8B030D-6E8A-4147-A177-3AD203B41FA5}">
                      <a16:colId xmlns:a16="http://schemas.microsoft.com/office/drawing/2014/main" val="2009386912"/>
                    </a:ext>
                  </a:extLst>
                </a:gridCol>
                <a:gridCol w="1089622">
                  <a:extLst>
                    <a:ext uri="{9D8B030D-6E8A-4147-A177-3AD203B41FA5}">
                      <a16:colId xmlns:a16="http://schemas.microsoft.com/office/drawing/2014/main" val="1078770581"/>
                    </a:ext>
                  </a:extLst>
                </a:gridCol>
                <a:gridCol w="1261131">
                  <a:extLst>
                    <a:ext uri="{9D8B030D-6E8A-4147-A177-3AD203B41FA5}">
                      <a16:colId xmlns:a16="http://schemas.microsoft.com/office/drawing/2014/main" val="975644091"/>
                    </a:ext>
                  </a:extLst>
                </a:gridCol>
              </a:tblGrid>
              <a:tr h="38984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ProductID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75196"/>
                  </a:ext>
                </a:extLst>
              </a:tr>
              <a:tr h="310121"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3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83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67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22EA40-A61A-49D3-8960-082C656894D4}"/>
              </a:ext>
            </a:extLst>
          </p:cNvPr>
          <p:cNvSpPr txBox="1"/>
          <p:nvPr/>
        </p:nvSpPr>
        <p:spPr>
          <a:xfrm>
            <a:off x="637841" y="1784556"/>
            <a:ext cx="3620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Products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9CAFA6-76A7-4F24-B453-ACC26BFC9717}"/>
              </a:ext>
            </a:extLst>
          </p:cNvPr>
          <p:cNvGraphicFramePr>
            <a:graphicFrameLocks noGrp="1"/>
          </p:cNvGraphicFramePr>
          <p:nvPr/>
        </p:nvGraphicFramePr>
        <p:xfrm>
          <a:off x="4927553" y="2147214"/>
          <a:ext cx="264752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868">
                  <a:extLst>
                    <a:ext uri="{9D8B030D-6E8A-4147-A177-3AD203B41FA5}">
                      <a16:colId xmlns:a16="http://schemas.microsoft.com/office/drawing/2014/main" val="2009386912"/>
                    </a:ext>
                  </a:extLst>
                </a:gridCol>
                <a:gridCol w="1290653">
                  <a:extLst>
                    <a:ext uri="{9D8B030D-6E8A-4147-A177-3AD203B41FA5}">
                      <a16:colId xmlns:a16="http://schemas.microsoft.com/office/drawing/2014/main" val="1078770581"/>
                    </a:ext>
                  </a:extLst>
                </a:gridCol>
              </a:tblGrid>
              <a:tr h="38984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CategoryID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75196"/>
                  </a:ext>
                </a:extLst>
              </a:tr>
              <a:tr h="310121"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Hats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3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Shirts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83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67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9A740D-7DCE-4EC2-80DC-695B6F8C5917}"/>
              </a:ext>
            </a:extLst>
          </p:cNvPr>
          <p:cNvSpPr txBox="1"/>
          <p:nvPr/>
        </p:nvSpPr>
        <p:spPr>
          <a:xfrm>
            <a:off x="4927554" y="1778641"/>
            <a:ext cx="264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Categories Table</a:t>
            </a:r>
          </a:p>
        </p:txBody>
      </p:sp>
    </p:spTree>
    <p:extLst>
      <p:ext uri="{BB962C8B-B14F-4D97-AF65-F5344CB8AC3E}">
        <p14:creationId xmlns:p14="http://schemas.microsoft.com/office/powerpoint/2010/main" val="79715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Processing v1.0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HOW WE WRITE IT: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TOP / DISTINCT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(Projection)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WHERE (Selection)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ORDER BY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HOW IT IS PROCESSED: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FROM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WHERE (Selection)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(Projection)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ORDER BY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TOP / DISTINCT</a:t>
            </a:r>
          </a:p>
        </p:txBody>
      </p:sp>
      <p:sp>
        <p:nvSpPr>
          <p:cNvPr id="2" name="Down Arrow 1"/>
          <p:cNvSpPr/>
          <p:nvPr/>
        </p:nvSpPr>
        <p:spPr>
          <a:xfrm>
            <a:off x="341049" y="2438399"/>
            <a:ext cx="324113" cy="2477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835519" y="2438400"/>
            <a:ext cx="324112" cy="2477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062F89-E2CD-4E9E-9925-83CD9BA69083}"/>
              </a:ext>
            </a:extLst>
          </p:cNvPr>
          <p:cNvGrpSpPr/>
          <p:nvPr/>
        </p:nvGrpSpPr>
        <p:grpSpPr>
          <a:xfrm>
            <a:off x="9940907" y="136832"/>
            <a:ext cx="1926788" cy="1782147"/>
            <a:chOff x="10198359" y="310972"/>
            <a:chExt cx="1926788" cy="1782147"/>
          </a:xfrm>
        </p:grpSpPr>
        <p:pic>
          <p:nvPicPr>
            <p:cNvPr id="10" name="Graphic 9" descr="Gears">
              <a:extLst>
                <a:ext uri="{FF2B5EF4-FFF2-40B4-BE49-F238E27FC236}">
                  <a16:creationId xmlns:a16="http://schemas.microsoft.com/office/drawing/2014/main" id="{656A4C12-7CE5-4D95-80FB-E9C5842F6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98359" y="310972"/>
              <a:ext cx="1782147" cy="1782147"/>
            </a:xfrm>
            <a:prstGeom prst="rect">
              <a:avLst/>
            </a:prstGeom>
          </p:spPr>
        </p:pic>
        <p:pic>
          <p:nvPicPr>
            <p:cNvPr id="12" name="Graphic 11" descr="Gears">
              <a:extLst>
                <a:ext uri="{FF2B5EF4-FFF2-40B4-BE49-F238E27FC236}">
                  <a16:creationId xmlns:a16="http://schemas.microsoft.com/office/drawing/2014/main" id="{6A88BB26-C924-4141-A58E-8ECDF6E9B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11210747" y="109537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79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build="p"/>
      <p:bldP spid="8" grpId="0"/>
      <p:bldP spid="2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More Joins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070D-2E18-49A3-84C2-0A1B79DC5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715011"/>
            <a:ext cx="11382703" cy="4852937"/>
          </a:xfrm>
        </p:spPr>
        <p:txBody>
          <a:bodyPr>
            <a:normAutofit/>
          </a:bodyPr>
          <a:lstStyle/>
          <a:p>
            <a:r>
              <a:rPr lang="en-US" sz="3200" dirty="0"/>
              <a:t>Not limited to two table joins. We can join multiple tables:</a:t>
            </a:r>
            <a:br>
              <a:rPr lang="en-US" sz="3200" dirty="0"/>
            </a:b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latin typeface="Consolas" panose="020B0609020204030204" pitchFamily="49" charset="0"/>
              </a:rPr>
              <a:t> *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i="1" dirty="0" err="1">
                <a:latin typeface="Consolas" panose="020B0609020204030204" pitchFamily="49" charset="0"/>
              </a:rPr>
              <a:t>table_a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JOIN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i="1" dirty="0" err="1">
                <a:latin typeface="Consolas" panose="020B0609020204030204" pitchFamily="49" charset="0"/>
              </a:rPr>
              <a:t>table_b</a:t>
            </a:r>
            <a:r>
              <a:rPr lang="en-US" sz="3200" i="1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ON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i="1" dirty="0" err="1">
                <a:latin typeface="Consolas" panose="020B0609020204030204" pitchFamily="49" charset="0"/>
              </a:rPr>
              <a:t>table_b_col</a:t>
            </a:r>
            <a:r>
              <a:rPr lang="en-US" sz="3200" i="1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= </a:t>
            </a:r>
            <a:r>
              <a:rPr lang="en-US" sz="3200" i="1" dirty="0" err="1">
                <a:latin typeface="Consolas" panose="020B0609020204030204" pitchFamily="49" charset="0"/>
              </a:rPr>
              <a:t>table_a_col</a:t>
            </a:r>
            <a:br>
              <a:rPr lang="en-US" sz="3200" i="1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JOIN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i="1" dirty="0" err="1">
                <a:latin typeface="Consolas" panose="020B0609020204030204" pitchFamily="49" charset="0"/>
              </a:rPr>
              <a:t>table_c</a:t>
            </a:r>
            <a:r>
              <a:rPr lang="en-US" sz="3200" i="1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ON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i="1" dirty="0" err="1">
                <a:latin typeface="Consolas" panose="020B0609020204030204" pitchFamily="49" charset="0"/>
              </a:rPr>
              <a:t>table_c_col</a:t>
            </a:r>
            <a:r>
              <a:rPr lang="en-US" sz="3200" i="1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= </a:t>
            </a:r>
            <a:r>
              <a:rPr lang="en-US" sz="3200" i="1" dirty="0" err="1">
                <a:latin typeface="Consolas" panose="020B0609020204030204" pitchFamily="49" charset="0"/>
              </a:rPr>
              <a:t>table_a_or_b_col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/>
              <a:t>We can alias tables to simplify complex joins:</a:t>
            </a:r>
            <a:br>
              <a:rPr lang="en-US" sz="3200" dirty="0"/>
            </a:b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latin typeface="Consolas" panose="020B0609020204030204" pitchFamily="49" charset="0"/>
              </a:rPr>
              <a:t> a.*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i="1" dirty="0" err="1">
                <a:latin typeface="Consolas" panose="020B0609020204030204" pitchFamily="49" charset="0"/>
              </a:rPr>
              <a:t>table_a</a:t>
            </a:r>
            <a:r>
              <a:rPr lang="en-US" sz="3200" i="1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latin typeface="Consolas" panose="020B0609020204030204" pitchFamily="49" charset="0"/>
              </a:rPr>
              <a:t> a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JOIN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i="1" dirty="0" err="1">
                <a:latin typeface="Consolas" panose="020B0609020204030204" pitchFamily="49" charset="0"/>
              </a:rPr>
              <a:t>table_b</a:t>
            </a:r>
            <a:r>
              <a:rPr lang="en-US" sz="3200" i="1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ON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i="1" dirty="0" err="1">
                <a:latin typeface="Consolas" panose="020B0609020204030204" pitchFamily="49" charset="0"/>
              </a:rPr>
              <a:t>table_b_col</a:t>
            </a:r>
            <a:r>
              <a:rPr lang="en-US" sz="3200" i="1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= </a:t>
            </a:r>
            <a:r>
              <a:rPr lang="en-US" sz="3200" dirty="0" err="1">
                <a:latin typeface="Consolas" panose="020B0609020204030204" pitchFamily="49" charset="0"/>
              </a:rPr>
              <a:t>a.</a:t>
            </a:r>
            <a:r>
              <a:rPr lang="en-US" sz="3200" i="1" dirty="0" err="1">
                <a:latin typeface="Consolas" panose="020B0609020204030204" pitchFamily="49" charset="0"/>
              </a:rPr>
              <a:t>table_a_col</a:t>
            </a:r>
            <a:endParaRPr lang="en-US" sz="3200" i="1" dirty="0">
              <a:latin typeface="Consolas" panose="020B0609020204030204" pitchFamily="49" charset="0"/>
            </a:endParaRPr>
          </a:p>
          <a:p>
            <a:r>
              <a:rPr lang="en-US" sz="3200" dirty="0"/>
              <a:t>We can use table aliasing to join a table to itself!</a:t>
            </a:r>
            <a:r>
              <a:rPr lang="en-US" sz="3200" i="1" dirty="0">
                <a:latin typeface="Consolas" panose="020B0609020204030204" pitchFamily="49" charset="0"/>
              </a:rPr>
              <a:t> 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42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Multi-Table Joins and Self-Joins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SQL Pad web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payroll </a:t>
            </a:r>
            <a:r>
              <a:rPr lang="en-US" dirty="0"/>
              <a:t>database</a:t>
            </a:r>
          </a:p>
          <a:p>
            <a:r>
              <a:rPr lang="en-US" dirty="0"/>
              <a:t>Joining three tables in a complex join</a:t>
            </a:r>
          </a:p>
          <a:p>
            <a:r>
              <a:rPr lang="en-US" dirty="0"/>
              <a:t>Table aliasing</a:t>
            </a:r>
          </a:p>
          <a:p>
            <a:r>
              <a:rPr lang="en-US" dirty="0"/>
              <a:t>Joining a table to itself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52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C50D-4808-4F7C-8282-E846C882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91DB-6034-4025-9762-F2144BB1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6035266" cy="458858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The processing order of the SELECT statement differs from how it is written</a:t>
            </a:r>
          </a:p>
          <a:p>
            <a:r>
              <a:rPr lang="en-US" sz="2400" dirty="0">
                <a:solidFill>
                  <a:srgbClr val="FEFFFF"/>
                </a:solidFill>
              </a:rPr>
              <a:t>Projections filter columns.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Selections filter rows with the WHERE clause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The CASE statement is used for conditional evaluation</a:t>
            </a:r>
          </a:p>
          <a:p>
            <a:r>
              <a:rPr lang="en-US" sz="2400" dirty="0">
                <a:solidFill>
                  <a:srgbClr val="FEFFFF"/>
                </a:solidFill>
              </a:rPr>
              <a:t>Joins combine tables based on matching columns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Outer joins allow for including rows in table which do not match thee inner join output.</a:t>
            </a:r>
          </a:p>
          <a:p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33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DFD18-B4ED-4F4C-8888-0F56DECF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Exit Ticket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1516-3DF8-48A9-BAB6-34EB14CC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One Question Challenge:</a:t>
            </a:r>
          </a:p>
          <a:p>
            <a:r>
              <a:rPr lang="en-US" dirty="0"/>
              <a:t>Which LIKE expression will match any 4 characters where the 3</a:t>
            </a:r>
            <a:r>
              <a:rPr lang="en-US" baseline="30000" dirty="0"/>
              <a:t>rd</a:t>
            </a:r>
            <a:r>
              <a:rPr lang="en-US" dirty="0"/>
              <a:t> character is a 0?</a:t>
            </a:r>
          </a:p>
          <a:p>
            <a:endParaRPr lang="en-US" dirty="0"/>
          </a:p>
        </p:txBody>
      </p:sp>
      <p:pic>
        <p:nvPicPr>
          <p:cNvPr id="5" name="Graphic 4" descr="Ticket">
            <a:extLst>
              <a:ext uri="{FF2B5EF4-FFF2-40B4-BE49-F238E27FC236}">
                <a16:creationId xmlns:a16="http://schemas.microsoft.com/office/drawing/2014/main" id="{FB5ECAFF-E0B9-4E51-90C5-0AE05C69D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30560A-CB4C-477E-90E2-8644653A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E74E35-DBF2-4B56-9FD5-FDD736CE2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649" y="1887794"/>
            <a:ext cx="9723381" cy="4750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BA0F45BF-244F-4F22-946D-8925624FF699}"/>
              </a:ext>
            </a:extLst>
          </p:cNvPr>
          <p:cNvSpPr/>
          <p:nvPr/>
        </p:nvSpPr>
        <p:spPr>
          <a:xfrm>
            <a:off x="174596" y="2556386"/>
            <a:ext cx="1880346" cy="1088923"/>
          </a:xfrm>
          <a:prstGeom prst="wedgeRoundRectCallout">
            <a:avLst>
              <a:gd name="adj1" fmla="val 151008"/>
              <a:gd name="adj2" fmla="val -306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Start with this this table.</a:t>
            </a:r>
            <a:br>
              <a:rPr lang="en-US" dirty="0"/>
            </a:br>
            <a:r>
              <a:rPr lang="en-US" dirty="0"/>
              <a:t>67 rows x 12 cols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86D53270-2FAA-44AE-BDEE-5697D0BA0C75}"/>
              </a:ext>
            </a:extLst>
          </p:cNvPr>
          <p:cNvSpPr/>
          <p:nvPr/>
        </p:nvSpPr>
        <p:spPr>
          <a:xfrm>
            <a:off x="9733935" y="3927987"/>
            <a:ext cx="2276096" cy="1325562"/>
          </a:xfrm>
          <a:prstGeom prst="wedgeRoundRectCallout">
            <a:avLst>
              <a:gd name="adj1" fmla="val -51251"/>
              <a:gd name="adj2" fmla="val -975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Select only rows matching this condition.</a:t>
            </a:r>
            <a:br>
              <a:rPr lang="en-US" dirty="0"/>
            </a:br>
            <a:r>
              <a:rPr lang="en-US" dirty="0"/>
              <a:t>15 rows x 12 cols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E977ECD6-0FE7-43F9-9D13-8D8A4A1A3B33}"/>
              </a:ext>
            </a:extLst>
          </p:cNvPr>
          <p:cNvSpPr/>
          <p:nvPr/>
        </p:nvSpPr>
        <p:spPr>
          <a:xfrm>
            <a:off x="9010615" y="562232"/>
            <a:ext cx="2276096" cy="1325562"/>
          </a:xfrm>
          <a:prstGeom prst="wedgeRoundRectCallout">
            <a:avLst>
              <a:gd name="adj1" fmla="val -93559"/>
              <a:gd name="adj2" fmla="val 723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Project only these columns. </a:t>
            </a:r>
            <a:br>
              <a:rPr lang="en-US" dirty="0"/>
            </a:br>
            <a:r>
              <a:rPr lang="en-US" dirty="0"/>
              <a:t>15 rows x 3 cols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C533AB5-FA89-4544-A1E9-3D5AD8FF35DE}"/>
              </a:ext>
            </a:extLst>
          </p:cNvPr>
          <p:cNvSpPr/>
          <p:nvPr/>
        </p:nvSpPr>
        <p:spPr>
          <a:xfrm>
            <a:off x="220033" y="4398143"/>
            <a:ext cx="1789471" cy="1501212"/>
          </a:xfrm>
          <a:prstGeom prst="wedgeRoundRectCallout">
            <a:avLst>
              <a:gd name="adj1" fmla="val 231167"/>
              <a:gd name="adj2" fmla="val -1081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Sort by this column descending order.</a:t>
            </a:r>
            <a:br>
              <a:rPr lang="en-US" dirty="0"/>
            </a:br>
            <a:r>
              <a:rPr lang="en-US" dirty="0"/>
              <a:t>15 rows x 3 cols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489D3976-1A21-4DB9-9A20-973409D62E18}"/>
              </a:ext>
            </a:extLst>
          </p:cNvPr>
          <p:cNvSpPr/>
          <p:nvPr/>
        </p:nvSpPr>
        <p:spPr>
          <a:xfrm>
            <a:off x="6253603" y="190347"/>
            <a:ext cx="1789471" cy="1501212"/>
          </a:xfrm>
          <a:prstGeom prst="wedgeRoundRectCallout">
            <a:avLst>
              <a:gd name="adj1" fmla="val -123778"/>
              <a:gd name="adj2" fmla="val 654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Take the first 5 rows.</a:t>
            </a:r>
            <a:br>
              <a:rPr lang="en-US" dirty="0"/>
            </a:br>
            <a:r>
              <a:rPr lang="en-US" dirty="0"/>
              <a:t>5 rows x 3 cols</a:t>
            </a:r>
          </a:p>
        </p:txBody>
      </p:sp>
    </p:spTree>
    <p:extLst>
      <p:ext uri="{BB962C8B-B14F-4D97-AF65-F5344CB8AC3E}">
        <p14:creationId xmlns:p14="http://schemas.microsoft.com/office/powerpoint/2010/main" val="374671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Which part of the SQL statement appears first as written?</a:t>
            </a:r>
          </a:p>
          <a:p>
            <a:pPr marL="514350" indent="-514350">
              <a:buAutoNum type="alphaLcPeriod"/>
            </a:pPr>
            <a:r>
              <a:rPr lang="en-US" sz="3200" dirty="0"/>
              <a:t>Projection</a:t>
            </a:r>
          </a:p>
          <a:p>
            <a:pPr marL="514350" indent="-514350">
              <a:buAutoNum type="alphaLcPeriod"/>
            </a:pPr>
            <a:r>
              <a:rPr lang="en-US" sz="3200" dirty="0"/>
              <a:t>FROM clause</a:t>
            </a:r>
          </a:p>
          <a:p>
            <a:pPr marL="514350" indent="-514350">
              <a:buAutoNum type="alphaLcPeriod"/>
            </a:pPr>
            <a:r>
              <a:rPr lang="en-US" sz="3200" dirty="0"/>
              <a:t>WHERE (Selection)</a:t>
            </a:r>
          </a:p>
          <a:p>
            <a:pPr marL="514350" indent="-514350">
              <a:buAutoNum type="alphaLcPeriod"/>
            </a:pPr>
            <a:r>
              <a:rPr lang="en-US" sz="3200" dirty="0"/>
              <a:t>ORDER BY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514350" indent="-514350">
              <a:buAutoNum type="alphaLcPeriod"/>
            </a:pPr>
            <a:r>
              <a:rPr lang="en-US" sz="3200" dirty="0"/>
              <a:t>Projection</a:t>
            </a:r>
          </a:p>
          <a:p>
            <a:pPr marL="514350" indent="-514350">
              <a:buAutoNum type="alphaLcPeriod"/>
            </a:pPr>
            <a:r>
              <a:rPr lang="en-US" sz="3200" dirty="0"/>
              <a:t>FROM clause</a:t>
            </a:r>
          </a:p>
          <a:p>
            <a:pPr marL="514350" indent="-514350">
              <a:buAutoNum type="alphaLcPeriod"/>
            </a:pPr>
            <a:r>
              <a:rPr lang="en-US" sz="3200" dirty="0"/>
              <a:t>WHERE (Selection)</a:t>
            </a:r>
          </a:p>
          <a:p>
            <a:pPr marL="514350" indent="-514350">
              <a:buAutoNum type="alphaLcPeriod"/>
            </a:pPr>
            <a:r>
              <a:rPr lang="en-US" sz="3200" dirty="0"/>
              <a:t>ORDER BY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4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SELECT: Projections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 descr="Table">
            <a:extLst>
              <a:ext uri="{FF2B5EF4-FFF2-40B4-BE49-F238E27FC236}">
                <a16:creationId xmlns:a16="http://schemas.microsoft.com/office/drawing/2014/main" id="{ABF52C46-EFC9-4126-9C0C-5B53C8B42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40912" y="2489703"/>
            <a:ext cx="2301280" cy="2301280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5BB4EF9B-55F9-4CE8-8A51-962F87A95D95}"/>
              </a:ext>
            </a:extLst>
          </p:cNvPr>
          <p:cNvSpPr/>
          <p:nvPr/>
        </p:nvSpPr>
        <p:spPr>
          <a:xfrm>
            <a:off x="8455289" y="2489703"/>
            <a:ext cx="294968" cy="42278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9687AA8-D01F-47B1-9A00-36F72DA5A777}"/>
              </a:ext>
            </a:extLst>
          </p:cNvPr>
          <p:cNvSpPr/>
          <p:nvPr/>
        </p:nvSpPr>
        <p:spPr>
          <a:xfrm>
            <a:off x="9017150" y="2489702"/>
            <a:ext cx="294968" cy="42278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E11DC45-CBFD-48E9-A7E9-FC3E6725BE83}"/>
              </a:ext>
            </a:extLst>
          </p:cNvPr>
          <p:cNvSpPr/>
          <p:nvPr/>
        </p:nvSpPr>
        <p:spPr>
          <a:xfrm>
            <a:off x="9555092" y="2489701"/>
            <a:ext cx="294968" cy="42278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2685</Words>
  <Application>Microsoft Office PowerPoint</Application>
  <PresentationFormat>Widescreen</PresentationFormat>
  <Paragraphs>715</Paragraphs>
  <Slides>53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Office Theme</vt:lpstr>
      <vt:lpstr>Unit 04</vt:lpstr>
      <vt:lpstr>Agenda</vt:lpstr>
      <vt:lpstr>SQL SELECT Statement</vt:lpstr>
      <vt:lpstr>Recall: SQL SELECT</vt:lpstr>
      <vt:lpstr>SELECT Statement Processing v1.0</vt:lpstr>
      <vt:lpstr>Query Processing</vt:lpstr>
      <vt:lpstr>Check Yourself: SELECT</vt:lpstr>
      <vt:lpstr>Check Yourself: SELECT</vt:lpstr>
      <vt:lpstr>SELECT: Projections</vt:lpstr>
      <vt:lpstr>Projections</vt:lpstr>
      <vt:lpstr>Projections</vt:lpstr>
      <vt:lpstr>Arithmetic Operators</vt:lpstr>
      <vt:lpstr>Data Type Casting</vt:lpstr>
      <vt:lpstr>Demo: SELECT CAST</vt:lpstr>
      <vt:lpstr>Check Yourself: Type Casting</vt:lpstr>
      <vt:lpstr>Check Yourself: Type Casting</vt:lpstr>
      <vt:lpstr>Check Yourself: Type Casting</vt:lpstr>
      <vt:lpstr>Check Yourself: Type Casting</vt:lpstr>
      <vt:lpstr>SELECT: Selections (WHERE)</vt:lpstr>
      <vt:lpstr>Selections (WHERE clause)</vt:lpstr>
      <vt:lpstr>Selections (WHERE clause)</vt:lpstr>
      <vt:lpstr>Relational Operators</vt:lpstr>
      <vt:lpstr>Logical Operators</vt:lpstr>
      <vt:lpstr>Demo: SELECT with WHERE</vt:lpstr>
      <vt:lpstr>Check Yourself: WHERE</vt:lpstr>
      <vt:lpstr>Check Yourself: WHERE</vt:lpstr>
      <vt:lpstr>Check Yourself: WHERE</vt:lpstr>
      <vt:lpstr>SELECT: CASE</vt:lpstr>
      <vt:lpstr>CASE Statement</vt:lpstr>
      <vt:lpstr>Demo: SELECT with CASE</vt:lpstr>
      <vt:lpstr>SELECT: ORDER BY,  TOP, DISTINCT</vt:lpstr>
      <vt:lpstr>Sorting Output (ORDER BY clause)</vt:lpstr>
      <vt:lpstr>TOP and DISTINCT Keywords</vt:lpstr>
      <vt:lpstr>Demo: SELECT with TOP, ORDER BY</vt:lpstr>
      <vt:lpstr>Check Yourself: TOP, ORDER BY</vt:lpstr>
      <vt:lpstr>Check Yourself: DISTINCT</vt:lpstr>
      <vt:lpstr>SELECT: Joins (FROM)</vt:lpstr>
      <vt:lpstr>Payroll Database Internal Model</vt:lpstr>
      <vt:lpstr>Northwind Internal Model</vt:lpstr>
      <vt:lpstr>Joins: Inner Join</vt:lpstr>
      <vt:lpstr>Demo: Inner Join</vt:lpstr>
      <vt:lpstr>Joins: Left Outer Join</vt:lpstr>
      <vt:lpstr>Joins: Right Outer Join</vt:lpstr>
      <vt:lpstr>Joins: Full Outer Join</vt:lpstr>
      <vt:lpstr>Demo: Outer Joins</vt:lpstr>
      <vt:lpstr>Check Yourself: Joins</vt:lpstr>
      <vt:lpstr>Check Yourself: Joins</vt:lpstr>
      <vt:lpstr>Check Yourself: Joins</vt:lpstr>
      <vt:lpstr>Check Yourself: Joins</vt:lpstr>
      <vt:lpstr>More Joins</vt:lpstr>
      <vt:lpstr>Demo: Multi-Table Joins and Self-Joins</vt:lpstr>
      <vt:lpstr>Summary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04</dc:title>
  <dc:creator>Michael A Fudge Jr</dc:creator>
  <cp:lastModifiedBy>Michael A Fudge</cp:lastModifiedBy>
  <cp:revision>1</cp:revision>
  <dcterms:created xsi:type="dcterms:W3CDTF">2020-08-06T23:25:30Z</dcterms:created>
  <dcterms:modified xsi:type="dcterms:W3CDTF">2024-06-05T19:56:00Z</dcterms:modified>
</cp:coreProperties>
</file>