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8" r:id="rId3"/>
    <p:sldId id="465" r:id="rId4"/>
    <p:sldId id="468" r:id="rId5"/>
    <p:sldId id="469" r:id="rId6"/>
    <p:sldId id="264" r:id="rId7"/>
    <p:sldId id="471" r:id="rId8"/>
    <p:sldId id="470" r:id="rId9"/>
    <p:sldId id="271" r:id="rId10"/>
    <p:sldId id="436" r:id="rId11"/>
    <p:sldId id="476" r:id="rId12"/>
    <p:sldId id="489" r:id="rId13"/>
    <p:sldId id="473" r:id="rId14"/>
    <p:sldId id="474" r:id="rId15"/>
    <p:sldId id="477" r:id="rId16"/>
    <p:sldId id="478" r:id="rId17"/>
    <p:sldId id="472" r:id="rId18"/>
    <p:sldId id="479" r:id="rId19"/>
    <p:sldId id="481" r:id="rId20"/>
    <p:sldId id="482" r:id="rId21"/>
    <p:sldId id="483" r:id="rId22"/>
    <p:sldId id="484" r:id="rId23"/>
    <p:sldId id="402" r:id="rId24"/>
    <p:sldId id="257" r:id="rId25"/>
    <p:sldId id="480" r:id="rId26"/>
    <p:sldId id="485" r:id="rId27"/>
    <p:sldId id="488" r:id="rId28"/>
    <p:sldId id="490" r:id="rId29"/>
    <p:sldId id="466" r:id="rId30"/>
    <p:sldId id="491" r:id="rId31"/>
    <p:sldId id="444" r:id="rId32"/>
    <p:sldId id="495" r:id="rId33"/>
    <p:sldId id="493" r:id="rId34"/>
    <p:sldId id="492" r:id="rId35"/>
    <p:sldId id="494" r:id="rId36"/>
    <p:sldId id="500" r:id="rId37"/>
    <p:sldId id="501" r:id="rId38"/>
    <p:sldId id="502" r:id="rId39"/>
    <p:sldId id="496" r:id="rId40"/>
    <p:sldId id="503" r:id="rId41"/>
    <p:sldId id="505" r:id="rId42"/>
    <p:sldId id="497" r:id="rId43"/>
    <p:sldId id="507" r:id="rId44"/>
    <p:sldId id="311"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B7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A9BF9-7741-45C2-ADDF-32DC6314E342}" v="1" dt="2024-06-05T19:51:30.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94" autoAdjust="0"/>
    <p:restoredTop sz="84841" autoAdjust="0"/>
  </p:normalViewPr>
  <p:slideViewPr>
    <p:cSldViewPr snapToGrid="0">
      <p:cViewPr varScale="1">
        <p:scale>
          <a:sx n="135" d="100"/>
          <a:sy n="135"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 Fudge Jr" userId="133895e8-240b-4811-850e-9cf94297d089" providerId="ADAL" clId="{2B59E781-4608-47B6-9197-609827123F58}"/>
    <pc:docChg chg="custSel modSld sldOrd">
      <pc:chgData name="Michael A Fudge Jr" userId="133895e8-240b-4811-850e-9cf94297d089" providerId="ADAL" clId="{2B59E781-4608-47B6-9197-609827123F58}" dt="2020-08-06T14:16:23.521" v="102" actId="20577"/>
      <pc:docMkLst>
        <pc:docMk/>
      </pc:docMkLst>
      <pc:sldChg chg="ord">
        <pc:chgData name="Michael A Fudge Jr" userId="133895e8-240b-4811-850e-9cf94297d089" providerId="ADAL" clId="{2B59E781-4608-47B6-9197-609827123F58}" dt="2020-08-06T13:35:37.847" v="3"/>
        <pc:sldMkLst>
          <pc:docMk/>
          <pc:sldMk cId="2838142486" sldId="406"/>
        </pc:sldMkLst>
      </pc:sldChg>
      <pc:sldChg chg="ord">
        <pc:chgData name="Michael A Fudge Jr" userId="133895e8-240b-4811-850e-9cf94297d089" providerId="ADAL" clId="{2B59E781-4608-47B6-9197-609827123F58}" dt="2020-08-06T13:35:26.701" v="1"/>
        <pc:sldMkLst>
          <pc:docMk/>
          <pc:sldMk cId="3041170601" sldId="410"/>
        </pc:sldMkLst>
      </pc:sldChg>
      <pc:sldChg chg="modSp mod">
        <pc:chgData name="Michael A Fudge Jr" userId="133895e8-240b-4811-850e-9cf94297d089" providerId="ADAL" clId="{2B59E781-4608-47B6-9197-609827123F58}" dt="2020-08-06T14:16:23.521" v="102" actId="20577"/>
        <pc:sldMkLst>
          <pc:docMk/>
          <pc:sldMk cId="2940023994" sldId="442"/>
        </pc:sldMkLst>
        <pc:spChg chg="mod">
          <ac:chgData name="Michael A Fudge Jr" userId="133895e8-240b-4811-850e-9cf94297d089" providerId="ADAL" clId="{2B59E781-4608-47B6-9197-609827123F58}" dt="2020-08-06T14:16:07.225" v="51" actId="20577"/>
          <ac:spMkLst>
            <pc:docMk/>
            <pc:sldMk cId="2940023994" sldId="442"/>
            <ac:spMk id="2" creationId="{444F57FC-D1D5-4120-B34E-D25B5C05B6C1}"/>
          </ac:spMkLst>
        </pc:spChg>
        <pc:spChg chg="mod">
          <ac:chgData name="Michael A Fudge Jr" userId="133895e8-240b-4811-850e-9cf94297d089" providerId="ADAL" clId="{2B59E781-4608-47B6-9197-609827123F58}" dt="2020-08-06T14:16:23.521" v="102" actId="20577"/>
          <ac:spMkLst>
            <pc:docMk/>
            <pc:sldMk cId="2940023994" sldId="442"/>
            <ac:spMk id="3" creationId="{89B48BE3-8A63-4860-822D-F55A3B39F527}"/>
          </ac:spMkLst>
        </pc:spChg>
      </pc:sldChg>
    </pc:docChg>
  </pc:docChgLst>
  <pc:docChgLst>
    <pc:chgData name="Michael Fudge" userId="8d8f1f737978eadf" providerId="LiveId" clId="{C2BEB82A-ECC9-4A26-9D3A-43FF0DC3C16F}"/>
    <pc:docChg chg="undo custSel mod addSld modSld">
      <pc:chgData name="Michael Fudge" userId="8d8f1f737978eadf" providerId="LiveId" clId="{C2BEB82A-ECC9-4A26-9D3A-43FF0DC3C16F}" dt="2020-07-10T21:07:48.202" v="1833" actId="5793"/>
      <pc:docMkLst>
        <pc:docMk/>
      </pc:docMkLst>
      <pc:sldChg chg="modSp new mod">
        <pc:chgData name="Michael Fudge" userId="8d8f1f737978eadf" providerId="LiveId" clId="{C2BEB82A-ECC9-4A26-9D3A-43FF0DC3C16F}" dt="2020-07-10T20:48:31.229" v="791" actId="403"/>
        <pc:sldMkLst>
          <pc:docMk/>
          <pc:sldMk cId="3302085769" sldId="256"/>
        </pc:sldMkLst>
        <pc:spChg chg="mod">
          <ac:chgData name="Michael Fudge" userId="8d8f1f737978eadf" providerId="LiveId" clId="{C2BEB82A-ECC9-4A26-9D3A-43FF0DC3C16F}" dt="2020-07-10T20:37:35.516" v="11" actId="20577"/>
          <ac:spMkLst>
            <pc:docMk/>
            <pc:sldMk cId="3302085769" sldId="256"/>
            <ac:spMk id="2" creationId="{12FF6C81-4F81-481C-9E43-71763C75E015}"/>
          </ac:spMkLst>
        </pc:spChg>
        <pc:spChg chg="mod">
          <ac:chgData name="Michael Fudge" userId="8d8f1f737978eadf" providerId="LiveId" clId="{C2BEB82A-ECC9-4A26-9D3A-43FF0DC3C16F}" dt="2020-07-10T20:48:31.229" v="791" actId="403"/>
          <ac:spMkLst>
            <pc:docMk/>
            <pc:sldMk cId="3302085769" sldId="256"/>
            <ac:spMk id="3" creationId="{CA49DCD9-023F-4F96-AD5D-F916ECFD0404}"/>
          </ac:spMkLst>
        </pc:spChg>
      </pc:sldChg>
      <pc:sldChg chg="addSp delSp modSp new mod setBg modNotesTx">
        <pc:chgData name="Michael Fudge" userId="8d8f1f737978eadf" providerId="LiveId" clId="{C2BEB82A-ECC9-4A26-9D3A-43FF0DC3C16F}" dt="2020-07-10T20:56:32.340" v="1070" actId="20577"/>
        <pc:sldMkLst>
          <pc:docMk/>
          <pc:sldMk cId="3436746034" sldId="257"/>
        </pc:sldMkLst>
        <pc:spChg chg="mod">
          <ac:chgData name="Michael Fudge" userId="8d8f1f737978eadf" providerId="LiveId" clId="{C2BEB82A-ECC9-4A26-9D3A-43FF0DC3C16F}" dt="2020-07-10T20:56:32.340" v="1070" actId="20577"/>
          <ac:spMkLst>
            <pc:docMk/>
            <pc:sldMk cId="3436746034" sldId="257"/>
            <ac:spMk id="2" creationId="{5C84C77B-FF54-4813-94E1-23FF8F114C7E}"/>
          </ac:spMkLst>
        </pc:spChg>
        <pc:spChg chg="del mod">
          <ac:chgData name="Michael Fudge" userId="8d8f1f737978eadf" providerId="LiveId" clId="{C2BEB82A-ECC9-4A26-9D3A-43FF0DC3C16F}" dt="2020-07-10T20:44:36.317" v="408" actId="26606"/>
          <ac:spMkLst>
            <pc:docMk/>
            <pc:sldMk cId="3436746034" sldId="257"/>
            <ac:spMk id="3" creationId="{57978C48-2E97-4C22-A071-447717781045}"/>
          </ac:spMkLst>
        </pc:spChg>
        <pc:spChg chg="add">
          <ac:chgData name="Michael Fudge" userId="8d8f1f737978eadf" providerId="LiveId" clId="{C2BEB82A-ECC9-4A26-9D3A-43FF0DC3C16F}" dt="2020-07-10T20:44:36.317" v="408" actId="26606"/>
          <ac:spMkLst>
            <pc:docMk/>
            <pc:sldMk cId="3436746034" sldId="257"/>
            <ac:spMk id="9" creationId="{7DA1F35B-C8F7-4A5A-9339-7DA4D785B300}"/>
          </ac:spMkLst>
        </pc:spChg>
        <pc:spChg chg="add">
          <ac:chgData name="Michael Fudge" userId="8d8f1f737978eadf" providerId="LiveId" clId="{C2BEB82A-ECC9-4A26-9D3A-43FF0DC3C16F}" dt="2020-07-10T20:44:36.317" v="408" actId="26606"/>
          <ac:spMkLst>
            <pc:docMk/>
            <pc:sldMk cId="3436746034" sldId="257"/>
            <ac:spMk id="11" creationId="{B2D4AD41-40DA-4A81-92F5-B6E3BA1ED82A}"/>
          </ac:spMkLst>
        </pc:spChg>
        <pc:graphicFrameChg chg="add mod">
          <ac:chgData name="Michael Fudge" userId="8d8f1f737978eadf" providerId="LiveId" clId="{C2BEB82A-ECC9-4A26-9D3A-43FF0DC3C16F}" dt="2020-07-10T20:49:50.062" v="799" actId="14100"/>
          <ac:graphicFrameMkLst>
            <pc:docMk/>
            <pc:sldMk cId="3436746034" sldId="257"/>
            <ac:graphicFrameMk id="5" creationId="{80A84436-1DB7-43A8-9C13-824A51B927D4}"/>
          </ac:graphicFrameMkLst>
        </pc:graphicFrameChg>
      </pc:sldChg>
      <pc:sldChg chg="addSp delSp modSp new mod modNotesTx">
        <pc:chgData name="Michael Fudge" userId="8d8f1f737978eadf" providerId="LiveId" clId="{C2BEB82A-ECC9-4A26-9D3A-43FF0DC3C16F}" dt="2020-07-10T20:48:59.673" v="797" actId="20577"/>
        <pc:sldMkLst>
          <pc:docMk/>
          <pc:sldMk cId="1370411192" sldId="258"/>
        </pc:sldMkLst>
        <pc:spChg chg="mod">
          <ac:chgData name="Michael Fudge" userId="8d8f1f737978eadf" providerId="LiveId" clId="{C2BEB82A-ECC9-4A26-9D3A-43FF0DC3C16F}" dt="2020-07-10T20:40:14.361" v="131" actId="20577"/>
          <ac:spMkLst>
            <pc:docMk/>
            <pc:sldMk cId="1370411192" sldId="258"/>
            <ac:spMk id="2" creationId="{67249489-9C9F-4446-9970-F07AE467009A}"/>
          </ac:spMkLst>
        </pc:spChg>
        <pc:spChg chg="del">
          <ac:chgData name="Michael Fudge" userId="8d8f1f737978eadf" providerId="LiveId" clId="{C2BEB82A-ECC9-4A26-9D3A-43FF0DC3C16F}" dt="2020-07-10T20:40:50.467" v="132" actId="1032"/>
          <ac:spMkLst>
            <pc:docMk/>
            <pc:sldMk cId="1370411192" sldId="258"/>
            <ac:spMk id="3" creationId="{5DF933DC-770D-46E9-8988-BC062889C0FD}"/>
          </ac:spMkLst>
        </pc:spChg>
        <pc:graphicFrameChg chg="add mod modGraphic">
          <ac:chgData name="Michael Fudge" userId="8d8f1f737978eadf" providerId="LiveId" clId="{C2BEB82A-ECC9-4A26-9D3A-43FF0DC3C16F}" dt="2020-07-10T20:48:59.673" v="797" actId="20577"/>
          <ac:graphicFrameMkLst>
            <pc:docMk/>
            <pc:sldMk cId="1370411192" sldId="258"/>
            <ac:graphicFrameMk id="4" creationId="{EEF1873F-2CD4-49B6-BB38-73F37CC60A34}"/>
          </ac:graphicFrameMkLst>
        </pc:graphicFrameChg>
      </pc:sldChg>
      <pc:sldChg chg="modSp new mod">
        <pc:chgData name="Michael Fudge" userId="8d8f1f737978eadf" providerId="LiveId" clId="{C2BEB82A-ECC9-4A26-9D3A-43FF0DC3C16F}" dt="2020-07-10T20:47:56.545" v="681" actId="20577"/>
        <pc:sldMkLst>
          <pc:docMk/>
          <pc:sldMk cId="348306751" sldId="259"/>
        </pc:sldMkLst>
        <pc:spChg chg="mod">
          <ac:chgData name="Michael Fudge" userId="8d8f1f737978eadf" providerId="LiveId" clId="{C2BEB82A-ECC9-4A26-9D3A-43FF0DC3C16F}" dt="2020-07-10T20:47:49.893" v="662" actId="20577"/>
          <ac:spMkLst>
            <pc:docMk/>
            <pc:sldMk cId="348306751" sldId="259"/>
            <ac:spMk id="2" creationId="{A0EC69E1-79D5-4CCA-9AE3-8CCDB54E5D78}"/>
          </ac:spMkLst>
        </pc:spChg>
        <pc:spChg chg="mod">
          <ac:chgData name="Michael Fudge" userId="8d8f1f737978eadf" providerId="LiveId" clId="{C2BEB82A-ECC9-4A26-9D3A-43FF0DC3C16F}" dt="2020-07-10T20:47:56.545" v="681" actId="20577"/>
          <ac:spMkLst>
            <pc:docMk/>
            <pc:sldMk cId="348306751" sldId="259"/>
            <ac:spMk id="3" creationId="{23BFC44E-10DC-44C2-99E8-3D541093BB67}"/>
          </ac:spMkLst>
        </pc:spChg>
      </pc:sldChg>
      <pc:sldChg chg="addSp delSp modSp new mod modClrScheme chgLayout">
        <pc:chgData name="Michael Fudge" userId="8d8f1f737978eadf" providerId="LiveId" clId="{C2BEB82A-ECC9-4A26-9D3A-43FF0DC3C16F}" dt="2020-07-10T20:51:36.870" v="898" actId="20577"/>
        <pc:sldMkLst>
          <pc:docMk/>
          <pc:sldMk cId="4025852525" sldId="260"/>
        </pc:sldMkLst>
        <pc:spChg chg="mod ord">
          <ac:chgData name="Michael Fudge" userId="8d8f1f737978eadf" providerId="LiveId" clId="{C2BEB82A-ECC9-4A26-9D3A-43FF0DC3C16F}" dt="2020-07-10T20:51:20.719" v="891" actId="700"/>
          <ac:spMkLst>
            <pc:docMk/>
            <pc:sldMk cId="4025852525" sldId="260"/>
            <ac:spMk id="2" creationId="{2F27C2E7-D0B1-46C6-9CE7-126F141E50EF}"/>
          </ac:spMkLst>
        </pc:spChg>
        <pc:spChg chg="mod ord">
          <ac:chgData name="Michael Fudge" userId="8d8f1f737978eadf" providerId="LiveId" clId="{C2BEB82A-ECC9-4A26-9D3A-43FF0DC3C16F}" dt="2020-07-10T20:51:36.870" v="898" actId="20577"/>
          <ac:spMkLst>
            <pc:docMk/>
            <pc:sldMk cId="4025852525" sldId="260"/>
            <ac:spMk id="3" creationId="{5CFACD69-AC45-4008-9F4E-BF93EF15B7B6}"/>
          </ac:spMkLst>
        </pc:spChg>
        <pc:spChg chg="add del mod ord">
          <ac:chgData name="Michael Fudge" userId="8d8f1f737978eadf" providerId="LiveId" clId="{C2BEB82A-ECC9-4A26-9D3A-43FF0DC3C16F}" dt="2020-07-10T20:51:27.558" v="894" actId="478"/>
          <ac:spMkLst>
            <pc:docMk/>
            <pc:sldMk cId="4025852525" sldId="260"/>
            <ac:spMk id="4" creationId="{92C31C99-F736-4C6D-80C4-D4DBDD213734}"/>
          </ac:spMkLst>
        </pc:spChg>
        <pc:spChg chg="add del mod">
          <ac:chgData name="Michael Fudge" userId="8d8f1f737978eadf" providerId="LiveId" clId="{C2BEB82A-ECC9-4A26-9D3A-43FF0DC3C16F}" dt="2020-07-10T20:51:26.034" v="893"/>
          <ac:spMkLst>
            <pc:docMk/>
            <pc:sldMk cId="4025852525" sldId="260"/>
            <ac:spMk id="5" creationId="{F8468B9A-0F0B-4C32-B5A6-039AC24A63CF}"/>
          </ac:spMkLst>
        </pc:spChg>
        <pc:spChg chg="add del mod">
          <ac:chgData name="Michael Fudge" userId="8d8f1f737978eadf" providerId="LiveId" clId="{C2BEB82A-ECC9-4A26-9D3A-43FF0DC3C16F}" dt="2020-07-10T20:51:26.034" v="893"/>
          <ac:spMkLst>
            <pc:docMk/>
            <pc:sldMk cId="4025852525" sldId="260"/>
            <ac:spMk id="6" creationId="{A1163C3B-1D93-4F5F-A665-56AFE3F48CFA}"/>
          </ac:spMkLst>
        </pc:spChg>
        <pc:spChg chg="add del mod">
          <ac:chgData name="Michael Fudge" userId="8d8f1f737978eadf" providerId="LiveId" clId="{C2BEB82A-ECC9-4A26-9D3A-43FF0DC3C16F}" dt="2020-07-10T20:51:26.034" v="893"/>
          <ac:spMkLst>
            <pc:docMk/>
            <pc:sldMk cId="4025852525" sldId="260"/>
            <ac:spMk id="7" creationId="{4CAA2EE2-AB91-4637-92AC-191505F62EE1}"/>
          </ac:spMkLst>
        </pc:spChg>
        <pc:spChg chg="add del mod">
          <ac:chgData name="Michael Fudge" userId="8d8f1f737978eadf" providerId="LiveId" clId="{C2BEB82A-ECC9-4A26-9D3A-43FF0DC3C16F}" dt="2020-07-10T20:51:26.034" v="893"/>
          <ac:spMkLst>
            <pc:docMk/>
            <pc:sldMk cId="4025852525" sldId="260"/>
            <ac:spMk id="8" creationId="{77467FE3-41BC-4D3C-953A-9287F22E394F}"/>
          </ac:spMkLst>
        </pc:spChg>
        <pc:spChg chg="add del mod">
          <ac:chgData name="Michael Fudge" userId="8d8f1f737978eadf" providerId="LiveId" clId="{C2BEB82A-ECC9-4A26-9D3A-43FF0DC3C16F}" dt="2020-07-10T20:51:26.034" v="893"/>
          <ac:spMkLst>
            <pc:docMk/>
            <pc:sldMk cId="4025852525" sldId="260"/>
            <ac:spMk id="9" creationId="{6C275540-3441-4E6C-BDCA-FB2346E12B54}"/>
          </ac:spMkLst>
        </pc:spChg>
        <pc:spChg chg="add mod">
          <ac:chgData name="Michael Fudge" userId="8d8f1f737978eadf" providerId="LiveId" clId="{C2BEB82A-ECC9-4A26-9D3A-43FF0DC3C16F}" dt="2020-07-10T20:51:32.048" v="896" actId="1076"/>
          <ac:spMkLst>
            <pc:docMk/>
            <pc:sldMk cId="4025852525" sldId="260"/>
            <ac:spMk id="10" creationId="{BC57E5F7-451F-4806-80CA-23EFC1F1A858}"/>
          </ac:spMkLst>
        </pc:spChg>
        <pc:spChg chg="add mod">
          <ac:chgData name="Michael Fudge" userId="8d8f1f737978eadf" providerId="LiveId" clId="{C2BEB82A-ECC9-4A26-9D3A-43FF0DC3C16F}" dt="2020-07-10T20:51:32.048" v="896" actId="1076"/>
          <ac:spMkLst>
            <pc:docMk/>
            <pc:sldMk cId="4025852525" sldId="260"/>
            <ac:spMk id="11" creationId="{10FD9728-ECE6-4728-BBE9-362CE14CF51B}"/>
          </ac:spMkLst>
        </pc:spChg>
        <pc:spChg chg="add mod">
          <ac:chgData name="Michael Fudge" userId="8d8f1f737978eadf" providerId="LiveId" clId="{C2BEB82A-ECC9-4A26-9D3A-43FF0DC3C16F}" dt="2020-07-10T20:51:32.048" v="896" actId="1076"/>
          <ac:spMkLst>
            <pc:docMk/>
            <pc:sldMk cId="4025852525" sldId="260"/>
            <ac:spMk id="12" creationId="{76D9B773-957D-450A-8D72-461B477FD085}"/>
          </ac:spMkLst>
        </pc:spChg>
        <pc:spChg chg="add mod">
          <ac:chgData name="Michael Fudge" userId="8d8f1f737978eadf" providerId="LiveId" clId="{C2BEB82A-ECC9-4A26-9D3A-43FF0DC3C16F}" dt="2020-07-10T20:51:32.048" v="896" actId="1076"/>
          <ac:spMkLst>
            <pc:docMk/>
            <pc:sldMk cId="4025852525" sldId="260"/>
            <ac:spMk id="13" creationId="{F70F5F3E-A656-4DC5-ADFE-B127D2C092E7}"/>
          </ac:spMkLst>
        </pc:spChg>
        <pc:spChg chg="add mod">
          <ac:chgData name="Michael Fudge" userId="8d8f1f737978eadf" providerId="LiveId" clId="{C2BEB82A-ECC9-4A26-9D3A-43FF0DC3C16F}" dt="2020-07-10T20:51:32.048" v="896" actId="1076"/>
          <ac:spMkLst>
            <pc:docMk/>
            <pc:sldMk cId="4025852525" sldId="260"/>
            <ac:spMk id="14" creationId="{140826A4-609C-4D55-9614-1BE5BD888A98}"/>
          </ac:spMkLst>
        </pc:spChg>
      </pc:sldChg>
      <pc:sldChg chg="addSp delSp modSp new mod modClrScheme chgLayout">
        <pc:chgData name="Michael Fudge" userId="8d8f1f737978eadf" providerId="LiveId" clId="{C2BEB82A-ECC9-4A26-9D3A-43FF0DC3C16F}" dt="2020-07-10T20:53:02.051" v="981" actId="1076"/>
        <pc:sldMkLst>
          <pc:docMk/>
          <pc:sldMk cId="4111737936" sldId="261"/>
        </pc:sldMkLst>
        <pc:spChg chg="del mod ord">
          <ac:chgData name="Michael Fudge" userId="8d8f1f737978eadf" providerId="LiveId" clId="{C2BEB82A-ECC9-4A26-9D3A-43FF0DC3C16F}" dt="2020-07-10T20:52:09.464" v="900" actId="700"/>
          <ac:spMkLst>
            <pc:docMk/>
            <pc:sldMk cId="4111737936" sldId="261"/>
            <ac:spMk id="2" creationId="{50FDB960-BE28-4DEA-B07D-8743C13F45BB}"/>
          </ac:spMkLst>
        </pc:spChg>
        <pc:spChg chg="del mod ord">
          <ac:chgData name="Michael Fudge" userId="8d8f1f737978eadf" providerId="LiveId" clId="{C2BEB82A-ECC9-4A26-9D3A-43FF0DC3C16F}" dt="2020-07-10T20:52:09.464" v="900" actId="700"/>
          <ac:spMkLst>
            <pc:docMk/>
            <pc:sldMk cId="4111737936" sldId="261"/>
            <ac:spMk id="3" creationId="{7E171138-31F1-4BC8-8610-7E6D198CCA42}"/>
          </ac:spMkLst>
        </pc:spChg>
        <pc:spChg chg="del">
          <ac:chgData name="Michael Fudge" userId="8d8f1f737978eadf" providerId="LiveId" clId="{C2BEB82A-ECC9-4A26-9D3A-43FF0DC3C16F}" dt="2020-07-10T20:52:09.464" v="900" actId="700"/>
          <ac:spMkLst>
            <pc:docMk/>
            <pc:sldMk cId="4111737936" sldId="261"/>
            <ac:spMk id="4" creationId="{A5006248-F37E-4BDB-A569-4DD3D2AA233F}"/>
          </ac:spMkLst>
        </pc:spChg>
        <pc:spChg chg="add mod ord">
          <ac:chgData name="Michael Fudge" userId="8d8f1f737978eadf" providerId="LiveId" clId="{C2BEB82A-ECC9-4A26-9D3A-43FF0DC3C16F}" dt="2020-07-10T20:52:39.600" v="976" actId="20577"/>
          <ac:spMkLst>
            <pc:docMk/>
            <pc:sldMk cId="4111737936" sldId="261"/>
            <ac:spMk id="5" creationId="{4FC71271-0300-4488-AF63-BFA7A538D55F}"/>
          </ac:spMkLst>
        </pc:spChg>
        <pc:spChg chg="add del mod ord">
          <ac:chgData name="Michael Fudge" userId="8d8f1f737978eadf" providerId="LiveId" clId="{C2BEB82A-ECC9-4A26-9D3A-43FF0DC3C16F}" dt="2020-07-10T20:52:56.792" v="979" actId="478"/>
          <ac:spMkLst>
            <pc:docMk/>
            <pc:sldMk cId="4111737936" sldId="261"/>
            <ac:spMk id="6" creationId="{44363316-EC23-4958-B90B-8FA77A938C64}"/>
          </ac:spMkLst>
        </pc:spChg>
        <pc:spChg chg="add del mod">
          <ac:chgData name="Michael Fudge" userId="8d8f1f737978eadf" providerId="LiveId" clId="{C2BEB82A-ECC9-4A26-9D3A-43FF0DC3C16F}" dt="2020-07-10T20:52:54.359" v="978"/>
          <ac:spMkLst>
            <pc:docMk/>
            <pc:sldMk cId="4111737936" sldId="261"/>
            <ac:spMk id="7" creationId="{57CE4115-B813-4206-B0F4-B53D0CE7F67A}"/>
          </ac:spMkLst>
        </pc:spChg>
        <pc:spChg chg="add del mod">
          <ac:chgData name="Michael Fudge" userId="8d8f1f737978eadf" providerId="LiveId" clId="{C2BEB82A-ECC9-4A26-9D3A-43FF0DC3C16F}" dt="2020-07-10T20:52:54.359" v="978"/>
          <ac:spMkLst>
            <pc:docMk/>
            <pc:sldMk cId="4111737936" sldId="261"/>
            <ac:spMk id="8" creationId="{657C2F6C-C8C3-4220-BBFC-74AE9589386F}"/>
          </ac:spMkLst>
        </pc:spChg>
        <pc:spChg chg="add del mod">
          <ac:chgData name="Michael Fudge" userId="8d8f1f737978eadf" providerId="LiveId" clId="{C2BEB82A-ECC9-4A26-9D3A-43FF0DC3C16F}" dt="2020-07-10T20:52:54.359" v="978"/>
          <ac:spMkLst>
            <pc:docMk/>
            <pc:sldMk cId="4111737936" sldId="261"/>
            <ac:spMk id="9" creationId="{76FB331C-FE4D-4968-8BED-712B4541A700}"/>
          </ac:spMkLst>
        </pc:spChg>
        <pc:spChg chg="add del mod">
          <ac:chgData name="Michael Fudge" userId="8d8f1f737978eadf" providerId="LiveId" clId="{C2BEB82A-ECC9-4A26-9D3A-43FF0DC3C16F}" dt="2020-07-10T20:52:54.359" v="978"/>
          <ac:spMkLst>
            <pc:docMk/>
            <pc:sldMk cId="4111737936" sldId="261"/>
            <ac:spMk id="10" creationId="{0F04716A-643F-44D3-8664-56C698114C5B}"/>
          </ac:spMkLst>
        </pc:spChg>
        <pc:spChg chg="add del mod">
          <ac:chgData name="Michael Fudge" userId="8d8f1f737978eadf" providerId="LiveId" clId="{C2BEB82A-ECC9-4A26-9D3A-43FF0DC3C16F}" dt="2020-07-10T20:52:54.359" v="978"/>
          <ac:spMkLst>
            <pc:docMk/>
            <pc:sldMk cId="4111737936" sldId="261"/>
            <ac:spMk id="11" creationId="{2772A3D3-25E3-4D9E-8776-89DD3633BD88}"/>
          </ac:spMkLst>
        </pc:spChg>
        <pc:spChg chg="add del mod">
          <ac:chgData name="Michael Fudge" userId="8d8f1f737978eadf" providerId="LiveId" clId="{C2BEB82A-ECC9-4A26-9D3A-43FF0DC3C16F}" dt="2020-07-10T20:52:54.359" v="978"/>
          <ac:spMkLst>
            <pc:docMk/>
            <pc:sldMk cId="4111737936" sldId="261"/>
            <ac:spMk id="12" creationId="{0AAE72D5-E3CE-42FC-989B-CD4F417F2C23}"/>
          </ac:spMkLst>
        </pc:spChg>
        <pc:spChg chg="add del mod">
          <ac:chgData name="Michael Fudge" userId="8d8f1f737978eadf" providerId="LiveId" clId="{C2BEB82A-ECC9-4A26-9D3A-43FF0DC3C16F}" dt="2020-07-10T20:52:54.359" v="978"/>
          <ac:spMkLst>
            <pc:docMk/>
            <pc:sldMk cId="4111737936" sldId="261"/>
            <ac:spMk id="13" creationId="{4F4E13D5-174D-4B35-B004-AEEDB771BD22}"/>
          </ac:spMkLst>
        </pc:spChg>
        <pc:spChg chg="add del mod">
          <ac:chgData name="Michael Fudge" userId="8d8f1f737978eadf" providerId="LiveId" clId="{C2BEB82A-ECC9-4A26-9D3A-43FF0DC3C16F}" dt="2020-07-10T20:52:54.359" v="978"/>
          <ac:spMkLst>
            <pc:docMk/>
            <pc:sldMk cId="4111737936" sldId="261"/>
            <ac:spMk id="14" creationId="{3F8A44AE-FCA7-464B-9231-46BA41D50609}"/>
          </ac:spMkLst>
        </pc:spChg>
        <pc:spChg chg="add del mod">
          <ac:chgData name="Michael Fudge" userId="8d8f1f737978eadf" providerId="LiveId" clId="{C2BEB82A-ECC9-4A26-9D3A-43FF0DC3C16F}" dt="2020-07-10T20:52:54.359" v="978"/>
          <ac:spMkLst>
            <pc:docMk/>
            <pc:sldMk cId="4111737936" sldId="261"/>
            <ac:spMk id="15" creationId="{4B0C43DD-8CB2-46B1-B3DD-9E27BD8E3E06}"/>
          </ac:spMkLst>
        </pc:spChg>
        <pc:spChg chg="add del mod">
          <ac:chgData name="Michael Fudge" userId="8d8f1f737978eadf" providerId="LiveId" clId="{C2BEB82A-ECC9-4A26-9D3A-43FF0DC3C16F}" dt="2020-07-10T20:52:54.359" v="978"/>
          <ac:spMkLst>
            <pc:docMk/>
            <pc:sldMk cId="4111737936" sldId="261"/>
            <ac:spMk id="16" creationId="{6ED1D0B0-AF96-4914-B518-4166C662A3E4}"/>
          </ac:spMkLst>
        </pc:spChg>
        <pc:spChg chg="add del mod">
          <ac:chgData name="Michael Fudge" userId="8d8f1f737978eadf" providerId="LiveId" clId="{C2BEB82A-ECC9-4A26-9D3A-43FF0DC3C16F}" dt="2020-07-10T20:52:54.359" v="978"/>
          <ac:spMkLst>
            <pc:docMk/>
            <pc:sldMk cId="4111737936" sldId="261"/>
            <ac:spMk id="17" creationId="{B48A06C6-32D1-4DA0-955C-6C0A457C8C8C}"/>
          </ac:spMkLst>
        </pc:spChg>
        <pc:spChg chg="add del mod">
          <ac:chgData name="Michael Fudge" userId="8d8f1f737978eadf" providerId="LiveId" clId="{C2BEB82A-ECC9-4A26-9D3A-43FF0DC3C16F}" dt="2020-07-10T20:52:54.359" v="978"/>
          <ac:spMkLst>
            <pc:docMk/>
            <pc:sldMk cId="4111737936" sldId="261"/>
            <ac:spMk id="18" creationId="{367B968C-A4E7-4E95-8853-6A3BBEC1DB75}"/>
          </ac:spMkLst>
        </pc:spChg>
        <pc:spChg chg="add del mod">
          <ac:chgData name="Michael Fudge" userId="8d8f1f737978eadf" providerId="LiveId" clId="{C2BEB82A-ECC9-4A26-9D3A-43FF0DC3C16F}" dt="2020-07-10T20:52:54.359" v="978"/>
          <ac:spMkLst>
            <pc:docMk/>
            <pc:sldMk cId="4111737936" sldId="261"/>
            <ac:spMk id="19" creationId="{1543982A-58B7-4EFB-8A32-6CC07C4B284B}"/>
          </ac:spMkLst>
        </pc:spChg>
        <pc:spChg chg="add del mod">
          <ac:chgData name="Michael Fudge" userId="8d8f1f737978eadf" providerId="LiveId" clId="{C2BEB82A-ECC9-4A26-9D3A-43FF0DC3C16F}" dt="2020-07-10T20:52:54.359" v="978"/>
          <ac:spMkLst>
            <pc:docMk/>
            <pc:sldMk cId="4111737936" sldId="261"/>
            <ac:spMk id="20" creationId="{FF4C802B-1B5D-45B3-BB61-F52AAF336F7F}"/>
          </ac:spMkLst>
        </pc:spChg>
        <pc:spChg chg="add mod">
          <ac:chgData name="Michael Fudge" userId="8d8f1f737978eadf" providerId="LiveId" clId="{C2BEB82A-ECC9-4A26-9D3A-43FF0DC3C16F}" dt="2020-07-10T20:53:02.051" v="981" actId="1076"/>
          <ac:spMkLst>
            <pc:docMk/>
            <pc:sldMk cId="4111737936" sldId="261"/>
            <ac:spMk id="22" creationId="{CC530C17-6724-41AD-A886-BBDD802FF3A8}"/>
          </ac:spMkLst>
        </pc:spChg>
        <pc:spChg chg="add mod">
          <ac:chgData name="Michael Fudge" userId="8d8f1f737978eadf" providerId="LiveId" clId="{C2BEB82A-ECC9-4A26-9D3A-43FF0DC3C16F}" dt="2020-07-10T20:53:02.051" v="981" actId="1076"/>
          <ac:spMkLst>
            <pc:docMk/>
            <pc:sldMk cId="4111737936" sldId="261"/>
            <ac:spMk id="23" creationId="{94C0E1B3-7F2E-4F79-A58E-E807688D2DC3}"/>
          </ac:spMkLst>
        </pc:spChg>
        <pc:spChg chg="add mod">
          <ac:chgData name="Michael Fudge" userId="8d8f1f737978eadf" providerId="LiveId" clId="{C2BEB82A-ECC9-4A26-9D3A-43FF0DC3C16F}" dt="2020-07-10T20:53:02.051" v="981" actId="1076"/>
          <ac:spMkLst>
            <pc:docMk/>
            <pc:sldMk cId="4111737936" sldId="261"/>
            <ac:spMk id="24" creationId="{F7730229-614B-409E-BB88-39B6C734FCCF}"/>
          </ac:spMkLst>
        </pc:spChg>
        <pc:spChg chg="add mod">
          <ac:chgData name="Michael Fudge" userId="8d8f1f737978eadf" providerId="LiveId" clId="{C2BEB82A-ECC9-4A26-9D3A-43FF0DC3C16F}" dt="2020-07-10T20:53:02.051" v="981" actId="1076"/>
          <ac:spMkLst>
            <pc:docMk/>
            <pc:sldMk cId="4111737936" sldId="261"/>
            <ac:spMk id="25" creationId="{3203AD83-1B91-4830-BD9B-40296DC54D28}"/>
          </ac:spMkLst>
        </pc:spChg>
        <pc:spChg chg="add mod">
          <ac:chgData name="Michael Fudge" userId="8d8f1f737978eadf" providerId="LiveId" clId="{C2BEB82A-ECC9-4A26-9D3A-43FF0DC3C16F}" dt="2020-07-10T20:53:02.051" v="981" actId="1076"/>
          <ac:spMkLst>
            <pc:docMk/>
            <pc:sldMk cId="4111737936" sldId="261"/>
            <ac:spMk id="26" creationId="{ECABAB8D-70AE-49F4-8DE6-2EF0D2134F13}"/>
          </ac:spMkLst>
        </pc:spChg>
        <pc:spChg chg="add mod">
          <ac:chgData name="Michael Fudge" userId="8d8f1f737978eadf" providerId="LiveId" clId="{C2BEB82A-ECC9-4A26-9D3A-43FF0DC3C16F}" dt="2020-07-10T20:53:02.051" v="981" actId="1076"/>
          <ac:spMkLst>
            <pc:docMk/>
            <pc:sldMk cId="4111737936" sldId="261"/>
            <ac:spMk id="27" creationId="{8AF6801F-0260-40C4-8503-CDF2AE9691CB}"/>
          </ac:spMkLst>
        </pc:spChg>
        <pc:spChg chg="add mod">
          <ac:chgData name="Michael Fudge" userId="8d8f1f737978eadf" providerId="LiveId" clId="{C2BEB82A-ECC9-4A26-9D3A-43FF0DC3C16F}" dt="2020-07-10T20:53:02.051" v="981" actId="1076"/>
          <ac:spMkLst>
            <pc:docMk/>
            <pc:sldMk cId="4111737936" sldId="261"/>
            <ac:spMk id="28" creationId="{170E8D69-BC76-409B-9D68-88B594EA1D3C}"/>
          </ac:spMkLst>
        </pc:spChg>
        <pc:spChg chg="add mod">
          <ac:chgData name="Michael Fudge" userId="8d8f1f737978eadf" providerId="LiveId" clId="{C2BEB82A-ECC9-4A26-9D3A-43FF0DC3C16F}" dt="2020-07-10T20:53:02.051" v="981" actId="1076"/>
          <ac:spMkLst>
            <pc:docMk/>
            <pc:sldMk cId="4111737936" sldId="261"/>
            <ac:spMk id="29" creationId="{B7351727-30A7-4880-A935-6EE7BF2A7CA4}"/>
          </ac:spMkLst>
        </pc:spChg>
        <pc:spChg chg="add mod">
          <ac:chgData name="Michael Fudge" userId="8d8f1f737978eadf" providerId="LiveId" clId="{C2BEB82A-ECC9-4A26-9D3A-43FF0DC3C16F}" dt="2020-07-10T20:53:02.051" v="981" actId="1076"/>
          <ac:spMkLst>
            <pc:docMk/>
            <pc:sldMk cId="4111737936" sldId="261"/>
            <ac:spMk id="30" creationId="{10E64B36-BCF0-4D10-BA0F-5CA0260E37CD}"/>
          </ac:spMkLst>
        </pc:spChg>
        <pc:spChg chg="add mod">
          <ac:chgData name="Michael Fudge" userId="8d8f1f737978eadf" providerId="LiveId" clId="{C2BEB82A-ECC9-4A26-9D3A-43FF0DC3C16F}" dt="2020-07-10T20:53:02.051" v="981" actId="1076"/>
          <ac:spMkLst>
            <pc:docMk/>
            <pc:sldMk cId="4111737936" sldId="261"/>
            <ac:spMk id="31" creationId="{7AAEEE48-F8E0-4132-82CA-C1F2C01672CA}"/>
          </ac:spMkLst>
        </pc:spChg>
        <pc:spChg chg="add mod">
          <ac:chgData name="Michael Fudge" userId="8d8f1f737978eadf" providerId="LiveId" clId="{C2BEB82A-ECC9-4A26-9D3A-43FF0DC3C16F}" dt="2020-07-10T20:53:02.051" v="981" actId="1076"/>
          <ac:spMkLst>
            <pc:docMk/>
            <pc:sldMk cId="4111737936" sldId="261"/>
            <ac:spMk id="32" creationId="{BA794D9C-30C8-4721-8CE7-116EFEB26A1C}"/>
          </ac:spMkLst>
        </pc:spChg>
        <pc:spChg chg="add mod">
          <ac:chgData name="Michael Fudge" userId="8d8f1f737978eadf" providerId="LiveId" clId="{C2BEB82A-ECC9-4A26-9D3A-43FF0DC3C16F}" dt="2020-07-10T20:53:02.051" v="981" actId="1076"/>
          <ac:spMkLst>
            <pc:docMk/>
            <pc:sldMk cId="4111737936" sldId="261"/>
            <ac:spMk id="33" creationId="{3B4903AE-3792-4C43-B2CE-1B5AD46935D3}"/>
          </ac:spMkLst>
        </pc:spChg>
        <pc:spChg chg="add mod">
          <ac:chgData name="Michael Fudge" userId="8d8f1f737978eadf" providerId="LiveId" clId="{C2BEB82A-ECC9-4A26-9D3A-43FF0DC3C16F}" dt="2020-07-10T20:53:02.051" v="981" actId="1076"/>
          <ac:spMkLst>
            <pc:docMk/>
            <pc:sldMk cId="4111737936" sldId="261"/>
            <ac:spMk id="34" creationId="{3F0AB68E-CB47-42A9-B946-87F126954D01}"/>
          </ac:spMkLst>
        </pc:spChg>
        <pc:spChg chg="add mod">
          <ac:chgData name="Michael Fudge" userId="8d8f1f737978eadf" providerId="LiveId" clId="{C2BEB82A-ECC9-4A26-9D3A-43FF0DC3C16F}" dt="2020-07-10T20:53:02.051" v="981" actId="1076"/>
          <ac:spMkLst>
            <pc:docMk/>
            <pc:sldMk cId="4111737936" sldId="261"/>
            <ac:spMk id="35" creationId="{171310D6-B046-42A6-86E1-5391ACF3C6D6}"/>
          </ac:spMkLst>
        </pc:spChg>
        <pc:cxnChg chg="add del mod">
          <ac:chgData name="Michael Fudge" userId="8d8f1f737978eadf" providerId="LiveId" clId="{C2BEB82A-ECC9-4A26-9D3A-43FF0DC3C16F}" dt="2020-07-10T20:52:54.359" v="978"/>
          <ac:cxnSpMkLst>
            <pc:docMk/>
            <pc:sldMk cId="4111737936" sldId="261"/>
            <ac:cxnSpMk id="21" creationId="{B63EB70E-829A-4CA9-842C-FAEEC173C6D1}"/>
          </ac:cxnSpMkLst>
        </pc:cxnChg>
        <pc:cxnChg chg="add mod">
          <ac:chgData name="Michael Fudge" userId="8d8f1f737978eadf" providerId="LiveId" clId="{C2BEB82A-ECC9-4A26-9D3A-43FF0DC3C16F}" dt="2020-07-10T20:53:02.051" v="981" actId="1076"/>
          <ac:cxnSpMkLst>
            <pc:docMk/>
            <pc:sldMk cId="4111737936" sldId="261"/>
            <ac:cxnSpMk id="36" creationId="{BE53381F-225F-4774-9FF6-B9BB5F0142A2}"/>
          </ac:cxnSpMkLst>
        </pc:cxnChg>
      </pc:sldChg>
      <pc:sldChg chg="addSp delSp modSp new mod modClrScheme chgLayout">
        <pc:chgData name="Michael Fudge" userId="8d8f1f737978eadf" providerId="LiveId" clId="{C2BEB82A-ECC9-4A26-9D3A-43FF0DC3C16F}" dt="2020-07-10T20:54:12.400" v="1038"/>
        <pc:sldMkLst>
          <pc:docMk/>
          <pc:sldMk cId="2847387876" sldId="262"/>
        </pc:sldMkLst>
        <pc:spChg chg="del mod ord">
          <ac:chgData name="Michael Fudge" userId="8d8f1f737978eadf" providerId="LiveId" clId="{C2BEB82A-ECC9-4A26-9D3A-43FF0DC3C16F}" dt="2020-07-10T20:53:50.358" v="983" actId="700"/>
          <ac:spMkLst>
            <pc:docMk/>
            <pc:sldMk cId="2847387876" sldId="262"/>
            <ac:spMk id="2" creationId="{11113654-C779-4DA8-8264-8BF443CD0860}"/>
          </ac:spMkLst>
        </pc:spChg>
        <pc:spChg chg="del">
          <ac:chgData name="Michael Fudge" userId="8d8f1f737978eadf" providerId="LiveId" clId="{C2BEB82A-ECC9-4A26-9D3A-43FF0DC3C16F}" dt="2020-07-10T20:53:50.358" v="983" actId="700"/>
          <ac:spMkLst>
            <pc:docMk/>
            <pc:sldMk cId="2847387876" sldId="262"/>
            <ac:spMk id="3" creationId="{16FCF713-8B1C-48C8-8227-598C9ACE1C6A}"/>
          </ac:spMkLst>
        </pc:spChg>
        <pc:spChg chg="del">
          <ac:chgData name="Michael Fudge" userId="8d8f1f737978eadf" providerId="LiveId" clId="{C2BEB82A-ECC9-4A26-9D3A-43FF0DC3C16F}" dt="2020-07-10T20:53:50.358" v="983" actId="700"/>
          <ac:spMkLst>
            <pc:docMk/>
            <pc:sldMk cId="2847387876" sldId="262"/>
            <ac:spMk id="4" creationId="{5553CE16-91B0-4D82-B1E2-A71D6EAEB636}"/>
          </ac:spMkLst>
        </pc:spChg>
        <pc:spChg chg="add mod ord">
          <ac:chgData name="Michael Fudge" userId="8d8f1f737978eadf" providerId="LiveId" clId="{C2BEB82A-ECC9-4A26-9D3A-43FF0DC3C16F}" dt="2020-07-10T20:54:03.834" v="1037" actId="20577"/>
          <ac:spMkLst>
            <pc:docMk/>
            <pc:sldMk cId="2847387876" sldId="262"/>
            <ac:spMk id="5" creationId="{81EC3D38-93A7-4349-9C34-902265AAEBD0}"/>
          </ac:spMkLst>
        </pc:spChg>
        <pc:spChg chg="add mod">
          <ac:chgData name="Michael Fudge" userId="8d8f1f737978eadf" providerId="LiveId" clId="{C2BEB82A-ECC9-4A26-9D3A-43FF0DC3C16F}" dt="2020-07-10T20:54:12.400" v="1038"/>
          <ac:spMkLst>
            <pc:docMk/>
            <pc:sldMk cId="2847387876" sldId="262"/>
            <ac:spMk id="6" creationId="{9D4246D1-4D0F-49B9-AA6B-764E4655CFAF}"/>
          </ac:spMkLst>
        </pc:spChg>
        <pc:spChg chg="add mod">
          <ac:chgData name="Michael Fudge" userId="8d8f1f737978eadf" providerId="LiveId" clId="{C2BEB82A-ECC9-4A26-9D3A-43FF0DC3C16F}" dt="2020-07-10T20:54:12.400" v="1038"/>
          <ac:spMkLst>
            <pc:docMk/>
            <pc:sldMk cId="2847387876" sldId="262"/>
            <ac:spMk id="8" creationId="{0994F0B0-690A-4963-BA5D-EEF5FAAC3AFA}"/>
          </ac:spMkLst>
        </pc:spChg>
        <pc:spChg chg="add mod">
          <ac:chgData name="Michael Fudge" userId="8d8f1f737978eadf" providerId="LiveId" clId="{C2BEB82A-ECC9-4A26-9D3A-43FF0DC3C16F}" dt="2020-07-10T20:54:12.400" v="1038"/>
          <ac:spMkLst>
            <pc:docMk/>
            <pc:sldMk cId="2847387876" sldId="262"/>
            <ac:spMk id="9" creationId="{FB067EB4-F077-4641-9B8B-BDF7738517CC}"/>
          </ac:spMkLst>
        </pc:spChg>
        <pc:spChg chg="add mod">
          <ac:chgData name="Michael Fudge" userId="8d8f1f737978eadf" providerId="LiveId" clId="{C2BEB82A-ECC9-4A26-9D3A-43FF0DC3C16F}" dt="2020-07-10T20:54:12.400" v="1038"/>
          <ac:spMkLst>
            <pc:docMk/>
            <pc:sldMk cId="2847387876" sldId="262"/>
            <ac:spMk id="10" creationId="{CB22D6D6-921D-4F71-A4E7-7E57A1D91A18}"/>
          </ac:spMkLst>
        </pc:spChg>
        <pc:spChg chg="add mod">
          <ac:chgData name="Michael Fudge" userId="8d8f1f737978eadf" providerId="LiveId" clId="{C2BEB82A-ECC9-4A26-9D3A-43FF0DC3C16F}" dt="2020-07-10T20:54:12.400" v="1038"/>
          <ac:spMkLst>
            <pc:docMk/>
            <pc:sldMk cId="2847387876" sldId="262"/>
            <ac:spMk id="11" creationId="{08FA05D8-43D2-41EE-8AD9-F02C4BCE7B42}"/>
          </ac:spMkLst>
        </pc:spChg>
        <pc:spChg chg="add mod">
          <ac:chgData name="Michael Fudge" userId="8d8f1f737978eadf" providerId="LiveId" clId="{C2BEB82A-ECC9-4A26-9D3A-43FF0DC3C16F}" dt="2020-07-10T20:54:12.400" v="1038"/>
          <ac:spMkLst>
            <pc:docMk/>
            <pc:sldMk cId="2847387876" sldId="262"/>
            <ac:spMk id="12" creationId="{B0815778-52E4-42CE-8BB7-56710B9F809E}"/>
          </ac:spMkLst>
        </pc:spChg>
        <pc:spChg chg="add mod">
          <ac:chgData name="Michael Fudge" userId="8d8f1f737978eadf" providerId="LiveId" clId="{C2BEB82A-ECC9-4A26-9D3A-43FF0DC3C16F}" dt="2020-07-10T20:54:12.400" v="1038"/>
          <ac:spMkLst>
            <pc:docMk/>
            <pc:sldMk cId="2847387876" sldId="262"/>
            <ac:spMk id="13" creationId="{6CBE4BF5-3D11-486B-B93C-33CA20E302F9}"/>
          </ac:spMkLst>
        </pc:spChg>
        <pc:spChg chg="add mod">
          <ac:chgData name="Michael Fudge" userId="8d8f1f737978eadf" providerId="LiveId" clId="{C2BEB82A-ECC9-4A26-9D3A-43FF0DC3C16F}" dt="2020-07-10T20:54:12.400" v="1038"/>
          <ac:spMkLst>
            <pc:docMk/>
            <pc:sldMk cId="2847387876" sldId="262"/>
            <ac:spMk id="14" creationId="{FF53CC49-91DA-40D2-B066-AD6D5B3EC2F1}"/>
          </ac:spMkLst>
        </pc:spChg>
        <pc:spChg chg="add mod">
          <ac:chgData name="Michael Fudge" userId="8d8f1f737978eadf" providerId="LiveId" clId="{C2BEB82A-ECC9-4A26-9D3A-43FF0DC3C16F}" dt="2020-07-10T20:54:12.400" v="1038"/>
          <ac:spMkLst>
            <pc:docMk/>
            <pc:sldMk cId="2847387876" sldId="262"/>
            <ac:spMk id="15" creationId="{CC728ED7-32A0-4CD7-B32A-56DB490FF207}"/>
          </ac:spMkLst>
        </pc:spChg>
        <pc:spChg chg="add mod">
          <ac:chgData name="Michael Fudge" userId="8d8f1f737978eadf" providerId="LiveId" clId="{C2BEB82A-ECC9-4A26-9D3A-43FF0DC3C16F}" dt="2020-07-10T20:54:12.400" v="1038"/>
          <ac:spMkLst>
            <pc:docMk/>
            <pc:sldMk cId="2847387876" sldId="262"/>
            <ac:spMk id="16" creationId="{95073DDA-4781-42BD-AAFF-2E96F6F10D1F}"/>
          </ac:spMkLst>
        </pc:spChg>
        <pc:picChg chg="add mod">
          <ac:chgData name="Michael Fudge" userId="8d8f1f737978eadf" providerId="LiveId" clId="{C2BEB82A-ECC9-4A26-9D3A-43FF0DC3C16F}" dt="2020-07-10T20:54:12.400" v="1038"/>
          <ac:picMkLst>
            <pc:docMk/>
            <pc:sldMk cId="2847387876" sldId="262"/>
            <ac:picMk id="7" creationId="{9C4E080F-1B90-4F73-8F39-8BB63EFE3A88}"/>
          </ac:picMkLst>
        </pc:picChg>
      </pc:sldChg>
      <pc:sldChg chg="addSp modSp new mod">
        <pc:chgData name="Michael Fudge" userId="8d8f1f737978eadf" providerId="LiveId" clId="{C2BEB82A-ECC9-4A26-9D3A-43FF0DC3C16F}" dt="2020-07-10T20:57:40.377" v="1114" actId="14100"/>
        <pc:sldMkLst>
          <pc:docMk/>
          <pc:sldMk cId="2606811194" sldId="263"/>
        </pc:sldMkLst>
        <pc:spChg chg="mod">
          <ac:chgData name="Michael Fudge" userId="8d8f1f737978eadf" providerId="LiveId" clId="{C2BEB82A-ECC9-4A26-9D3A-43FF0DC3C16F}" dt="2020-07-10T20:57:01.905" v="1110" actId="20577"/>
          <ac:spMkLst>
            <pc:docMk/>
            <pc:sldMk cId="2606811194" sldId="263"/>
            <ac:spMk id="2" creationId="{FE1BA705-29B2-42D2-A56D-E9B42BB08252}"/>
          </ac:spMkLst>
        </pc:spChg>
        <pc:graphicFrameChg chg="add mod">
          <ac:chgData name="Michael Fudge" userId="8d8f1f737978eadf" providerId="LiveId" clId="{C2BEB82A-ECC9-4A26-9D3A-43FF0DC3C16F}" dt="2020-07-10T20:57:40.377" v="1114" actId="14100"/>
          <ac:graphicFrameMkLst>
            <pc:docMk/>
            <pc:sldMk cId="2606811194" sldId="263"/>
            <ac:graphicFrameMk id="5" creationId="{F59ED706-DE10-4BCB-9C31-C07EC8543A6E}"/>
          </ac:graphicFrameMkLst>
        </pc:graphicFrameChg>
      </pc:sldChg>
      <pc:sldChg chg="modSp new mod">
        <pc:chgData name="Michael Fudge" userId="8d8f1f737978eadf" providerId="LiveId" clId="{C2BEB82A-ECC9-4A26-9D3A-43FF0DC3C16F}" dt="2020-07-10T21:03:44.562" v="1522" actId="113"/>
        <pc:sldMkLst>
          <pc:docMk/>
          <pc:sldMk cId="10666855" sldId="264"/>
        </pc:sldMkLst>
        <pc:spChg chg="mod">
          <ac:chgData name="Michael Fudge" userId="8d8f1f737978eadf" providerId="LiveId" clId="{C2BEB82A-ECC9-4A26-9D3A-43FF0DC3C16F}" dt="2020-07-10T20:58:32.623" v="1144" actId="20577"/>
          <ac:spMkLst>
            <pc:docMk/>
            <pc:sldMk cId="10666855" sldId="264"/>
            <ac:spMk id="2" creationId="{D81B7C61-8B16-4E05-8906-9951A1704F10}"/>
          </ac:spMkLst>
        </pc:spChg>
        <pc:spChg chg="mod">
          <ac:chgData name="Michael Fudge" userId="8d8f1f737978eadf" providerId="LiveId" clId="{C2BEB82A-ECC9-4A26-9D3A-43FF0DC3C16F}" dt="2020-07-10T21:03:44.562" v="1522" actId="113"/>
          <ac:spMkLst>
            <pc:docMk/>
            <pc:sldMk cId="10666855" sldId="264"/>
            <ac:spMk id="3" creationId="{EC9F4669-67EE-4758-B09D-8A6E51F6312A}"/>
          </ac:spMkLst>
        </pc:spChg>
      </pc:sldChg>
      <pc:sldChg chg="modSp new mod">
        <pc:chgData name="Michael Fudge" userId="8d8f1f737978eadf" providerId="LiveId" clId="{C2BEB82A-ECC9-4A26-9D3A-43FF0DC3C16F}" dt="2020-07-10T21:04:03.145" v="1547" actId="20577"/>
        <pc:sldMkLst>
          <pc:docMk/>
          <pc:sldMk cId="2835228341" sldId="265"/>
        </pc:sldMkLst>
        <pc:spChg chg="mod">
          <ac:chgData name="Michael Fudge" userId="8d8f1f737978eadf" providerId="LiveId" clId="{C2BEB82A-ECC9-4A26-9D3A-43FF0DC3C16F}" dt="2020-07-10T21:04:03.145" v="1547" actId="20577"/>
          <ac:spMkLst>
            <pc:docMk/>
            <pc:sldMk cId="2835228341" sldId="265"/>
            <ac:spMk id="2" creationId="{89AEEEC9-D9A6-4E67-AAE6-63126136457F}"/>
          </ac:spMkLst>
        </pc:spChg>
      </pc:sldChg>
      <pc:sldChg chg="modSp new mod">
        <pc:chgData name="Michael Fudge" userId="8d8f1f737978eadf" providerId="LiveId" clId="{C2BEB82A-ECC9-4A26-9D3A-43FF0DC3C16F}" dt="2020-07-10T21:04:19.729" v="1573" actId="20577"/>
        <pc:sldMkLst>
          <pc:docMk/>
          <pc:sldMk cId="1714451198" sldId="266"/>
        </pc:sldMkLst>
        <pc:spChg chg="mod">
          <ac:chgData name="Michael Fudge" userId="8d8f1f737978eadf" providerId="LiveId" clId="{C2BEB82A-ECC9-4A26-9D3A-43FF0DC3C16F}" dt="2020-07-10T21:04:19.729" v="1573" actId="20577"/>
          <ac:spMkLst>
            <pc:docMk/>
            <pc:sldMk cId="1714451198" sldId="266"/>
            <ac:spMk id="2" creationId="{AF7C5AB2-A004-4000-8DBC-99A3EA92A5A8}"/>
          </ac:spMkLst>
        </pc:spChg>
      </pc:sldChg>
      <pc:sldChg chg="modSp new mod">
        <pc:chgData name="Michael Fudge" userId="8d8f1f737978eadf" providerId="LiveId" clId="{C2BEB82A-ECC9-4A26-9D3A-43FF0DC3C16F}" dt="2020-07-10T21:04:52.512" v="1621" actId="20577"/>
        <pc:sldMkLst>
          <pc:docMk/>
          <pc:sldMk cId="1608770706" sldId="267"/>
        </pc:sldMkLst>
        <pc:spChg chg="mod">
          <ac:chgData name="Michael Fudge" userId="8d8f1f737978eadf" providerId="LiveId" clId="{C2BEB82A-ECC9-4A26-9D3A-43FF0DC3C16F}" dt="2020-07-10T21:04:52.512" v="1621" actId="20577"/>
          <ac:spMkLst>
            <pc:docMk/>
            <pc:sldMk cId="1608770706" sldId="267"/>
            <ac:spMk id="2" creationId="{8A4511F0-D909-472B-AEB3-612FC5D0BBBC}"/>
          </ac:spMkLst>
        </pc:spChg>
      </pc:sldChg>
      <pc:sldChg chg="modSp new mod">
        <pc:chgData name="Michael Fudge" userId="8d8f1f737978eadf" providerId="LiveId" clId="{C2BEB82A-ECC9-4A26-9D3A-43FF0DC3C16F}" dt="2020-07-10T21:07:48.202" v="1833" actId="5793"/>
        <pc:sldMkLst>
          <pc:docMk/>
          <pc:sldMk cId="671165577" sldId="268"/>
        </pc:sldMkLst>
        <pc:spChg chg="mod">
          <ac:chgData name="Michael Fudge" userId="8d8f1f737978eadf" providerId="LiveId" clId="{C2BEB82A-ECC9-4A26-9D3A-43FF0DC3C16F}" dt="2020-07-10T21:05:55.634" v="1628" actId="20577"/>
          <ac:spMkLst>
            <pc:docMk/>
            <pc:sldMk cId="671165577" sldId="268"/>
            <ac:spMk id="2" creationId="{5AFBC50D-4808-4F7C-8282-E846C8828770}"/>
          </ac:spMkLst>
        </pc:spChg>
        <pc:spChg chg="mod">
          <ac:chgData name="Michael Fudge" userId="8d8f1f737978eadf" providerId="LiveId" clId="{C2BEB82A-ECC9-4A26-9D3A-43FF0DC3C16F}" dt="2020-07-10T21:07:48.202" v="1833" actId="5793"/>
          <ac:spMkLst>
            <pc:docMk/>
            <pc:sldMk cId="671165577" sldId="268"/>
            <ac:spMk id="3" creationId="{1ECB91DB-6034-4025-9762-F2144BB1DB51}"/>
          </ac:spMkLst>
        </pc:spChg>
      </pc:sldChg>
    </pc:docChg>
  </pc:docChgLst>
  <pc:docChgLst>
    <pc:chgData name="Michael A Fudge Jr" userId="133895e8-240b-4811-850e-9cf94297d089" providerId="ADAL" clId="{7EA1A426-B0BE-476D-9041-EC73517A046C}"/>
    <pc:docChg chg="undo custSel mod addSld delSld modSld sldOrd">
      <pc:chgData name="Michael A Fudge Jr" userId="133895e8-240b-4811-850e-9cf94297d089" providerId="ADAL" clId="{7EA1A426-B0BE-476D-9041-EC73517A046C}" dt="2020-07-25T18:24:38.867" v="10810" actId="47"/>
      <pc:docMkLst>
        <pc:docMk/>
      </pc:docMkLst>
      <pc:sldChg chg="modSp mod">
        <pc:chgData name="Michael A Fudge Jr" userId="133895e8-240b-4811-850e-9cf94297d089" providerId="ADAL" clId="{7EA1A426-B0BE-476D-9041-EC73517A046C}" dt="2020-07-23T16:29:49.292" v="21" actId="20577"/>
        <pc:sldMkLst>
          <pc:docMk/>
          <pc:sldMk cId="3302085769" sldId="256"/>
        </pc:sldMkLst>
        <pc:spChg chg="mod">
          <ac:chgData name="Michael A Fudge Jr" userId="133895e8-240b-4811-850e-9cf94297d089" providerId="ADAL" clId="{7EA1A426-B0BE-476D-9041-EC73517A046C}" dt="2020-07-23T16:29:42.985" v="1" actId="20577"/>
          <ac:spMkLst>
            <pc:docMk/>
            <pc:sldMk cId="3302085769" sldId="256"/>
            <ac:spMk id="2" creationId="{12FF6C81-4F81-481C-9E43-71763C75E015}"/>
          </ac:spMkLst>
        </pc:spChg>
        <pc:spChg chg="mod">
          <ac:chgData name="Michael A Fudge Jr" userId="133895e8-240b-4811-850e-9cf94297d089" providerId="ADAL" clId="{7EA1A426-B0BE-476D-9041-EC73517A046C}" dt="2020-07-23T16:29:49.292" v="21" actId="20577"/>
          <ac:spMkLst>
            <pc:docMk/>
            <pc:sldMk cId="3302085769" sldId="256"/>
            <ac:spMk id="3" creationId="{CA49DCD9-023F-4F96-AD5D-F916ECFD0404}"/>
          </ac:spMkLst>
        </pc:spChg>
      </pc:sldChg>
      <pc:sldChg chg="addSp delSp modSp mod ord delAnim modAnim">
        <pc:chgData name="Michael A Fudge Jr" userId="133895e8-240b-4811-850e-9cf94297d089" providerId="ADAL" clId="{7EA1A426-B0BE-476D-9041-EC73517A046C}" dt="2020-07-23T19:02:13.995" v="2774" actId="20578"/>
        <pc:sldMkLst>
          <pc:docMk/>
          <pc:sldMk cId="3436746034" sldId="257"/>
        </pc:sldMkLst>
        <pc:spChg chg="mod">
          <ac:chgData name="Michael A Fudge Jr" userId="133895e8-240b-4811-850e-9cf94297d089" providerId="ADAL" clId="{7EA1A426-B0BE-476D-9041-EC73517A046C}" dt="2020-07-23T17:29:30.652" v="427" actId="20577"/>
          <ac:spMkLst>
            <pc:docMk/>
            <pc:sldMk cId="3436746034" sldId="257"/>
            <ac:spMk id="2" creationId="{5C84C77B-FF54-4813-94E1-23FF8F114C7E}"/>
          </ac:spMkLst>
        </pc:spChg>
        <pc:spChg chg="add mod">
          <ac:chgData name="Michael A Fudge Jr" userId="133895e8-240b-4811-850e-9cf94297d089" providerId="ADAL" clId="{7EA1A426-B0BE-476D-9041-EC73517A046C}" dt="2020-07-23T17:34:12.502" v="776" actId="20577"/>
          <ac:spMkLst>
            <pc:docMk/>
            <pc:sldMk cId="3436746034" sldId="257"/>
            <ac:spMk id="4" creationId="{74B6070D-2E18-49A3-84C2-0A1B79DC59EE}"/>
          </ac:spMkLst>
        </pc:spChg>
        <pc:graphicFrameChg chg="del">
          <ac:chgData name="Michael A Fudge Jr" userId="133895e8-240b-4811-850e-9cf94297d089" providerId="ADAL" clId="{7EA1A426-B0BE-476D-9041-EC73517A046C}" dt="2020-07-23T17:29:17.687" v="402" actId="478"/>
          <ac:graphicFrameMkLst>
            <pc:docMk/>
            <pc:sldMk cId="3436746034" sldId="257"/>
            <ac:graphicFrameMk id="5" creationId="{80A84436-1DB7-43A8-9C13-824A51B927D4}"/>
          </ac:graphicFrameMkLst>
        </pc:graphicFrameChg>
      </pc:sldChg>
      <pc:sldChg chg="del">
        <pc:chgData name="Michael A Fudge Jr" userId="133895e8-240b-4811-850e-9cf94297d089" providerId="ADAL" clId="{7EA1A426-B0BE-476D-9041-EC73517A046C}" dt="2020-07-23T20:14:44.714" v="6856" actId="47"/>
        <pc:sldMkLst>
          <pc:docMk/>
          <pc:sldMk cId="1370411192" sldId="258"/>
        </pc:sldMkLst>
      </pc:sldChg>
      <pc:sldChg chg="del">
        <pc:chgData name="Michael A Fudge Jr" userId="133895e8-240b-4811-850e-9cf94297d089" providerId="ADAL" clId="{7EA1A426-B0BE-476D-9041-EC73517A046C}" dt="2020-07-23T20:14:44.714" v="6856" actId="47"/>
        <pc:sldMkLst>
          <pc:docMk/>
          <pc:sldMk cId="4025852525" sldId="260"/>
        </pc:sldMkLst>
      </pc:sldChg>
      <pc:sldChg chg="del">
        <pc:chgData name="Michael A Fudge Jr" userId="133895e8-240b-4811-850e-9cf94297d089" providerId="ADAL" clId="{7EA1A426-B0BE-476D-9041-EC73517A046C}" dt="2020-07-23T20:14:44.714" v="6856" actId="47"/>
        <pc:sldMkLst>
          <pc:docMk/>
          <pc:sldMk cId="4111737936" sldId="261"/>
        </pc:sldMkLst>
      </pc:sldChg>
      <pc:sldChg chg="del">
        <pc:chgData name="Michael A Fudge Jr" userId="133895e8-240b-4811-850e-9cf94297d089" providerId="ADAL" clId="{7EA1A426-B0BE-476D-9041-EC73517A046C}" dt="2020-07-23T20:14:44.714" v="6856" actId="47"/>
        <pc:sldMkLst>
          <pc:docMk/>
          <pc:sldMk cId="2847387876" sldId="262"/>
        </pc:sldMkLst>
      </pc:sldChg>
      <pc:sldChg chg="del">
        <pc:chgData name="Michael A Fudge Jr" userId="133895e8-240b-4811-850e-9cf94297d089" providerId="ADAL" clId="{7EA1A426-B0BE-476D-9041-EC73517A046C}" dt="2020-07-23T20:14:44.714" v="6856" actId="47"/>
        <pc:sldMkLst>
          <pc:docMk/>
          <pc:sldMk cId="10666855" sldId="264"/>
        </pc:sldMkLst>
      </pc:sldChg>
      <pc:sldChg chg="del">
        <pc:chgData name="Michael A Fudge Jr" userId="133895e8-240b-4811-850e-9cf94297d089" providerId="ADAL" clId="{7EA1A426-B0BE-476D-9041-EC73517A046C}" dt="2020-07-23T20:14:44.714" v="6856" actId="47"/>
        <pc:sldMkLst>
          <pc:docMk/>
          <pc:sldMk cId="1714451198" sldId="266"/>
        </pc:sldMkLst>
      </pc:sldChg>
      <pc:sldChg chg="modSp mod modAnim">
        <pc:chgData name="Michael A Fudge Jr" userId="133895e8-240b-4811-850e-9cf94297d089" providerId="ADAL" clId="{7EA1A426-B0BE-476D-9041-EC73517A046C}" dt="2020-07-23T16:33:32.862" v="347" actId="20577"/>
        <pc:sldMkLst>
          <pc:docMk/>
          <pc:sldMk cId="671165577" sldId="268"/>
        </pc:sldMkLst>
        <pc:spChg chg="mod">
          <ac:chgData name="Michael A Fudge Jr" userId="133895e8-240b-4811-850e-9cf94297d089" providerId="ADAL" clId="{7EA1A426-B0BE-476D-9041-EC73517A046C}" dt="2020-07-23T16:33:32.862" v="347" actId="20577"/>
          <ac:spMkLst>
            <pc:docMk/>
            <pc:sldMk cId="671165577" sldId="268"/>
            <ac:spMk id="3" creationId="{1ECB91DB-6034-4025-9762-F2144BB1DB51}"/>
          </ac:spMkLst>
        </pc:spChg>
      </pc:sldChg>
      <pc:sldChg chg="addSp delSp modSp mod ord modNotesTx">
        <pc:chgData name="Michael A Fudge Jr" userId="133895e8-240b-4811-850e-9cf94297d089" providerId="ADAL" clId="{7EA1A426-B0BE-476D-9041-EC73517A046C}" dt="2020-07-23T19:13:12.620" v="3249" actId="20577"/>
        <pc:sldMkLst>
          <pc:docMk/>
          <pc:sldMk cId="96570146" sldId="271"/>
        </pc:sldMkLst>
        <pc:spChg chg="mod">
          <ac:chgData name="Michael A Fudge Jr" userId="133895e8-240b-4811-850e-9cf94297d089" providerId="ADAL" clId="{7EA1A426-B0BE-476D-9041-EC73517A046C}" dt="2020-07-23T19:05:49.750" v="2929" actId="20577"/>
          <ac:spMkLst>
            <pc:docMk/>
            <pc:sldMk cId="96570146" sldId="271"/>
            <ac:spMk id="2" creationId="{A0EC69E1-79D5-4CCA-9AE3-8CCDB54E5D78}"/>
          </ac:spMkLst>
        </pc:spChg>
        <pc:spChg chg="mod">
          <ac:chgData name="Michael A Fudge Jr" userId="133895e8-240b-4811-850e-9cf94297d089" providerId="ADAL" clId="{7EA1A426-B0BE-476D-9041-EC73517A046C}" dt="2020-07-23T19:08:32.233" v="3063" actId="20577"/>
          <ac:spMkLst>
            <pc:docMk/>
            <pc:sldMk cId="96570146" sldId="271"/>
            <ac:spMk id="3" creationId="{23BFC44E-10DC-44C2-99E8-3D541093BB67}"/>
          </ac:spMkLst>
        </pc:spChg>
        <pc:graphicFrameChg chg="add del mod modGraphic">
          <ac:chgData name="Michael A Fudge Jr" userId="133895e8-240b-4811-850e-9cf94297d089" providerId="ADAL" clId="{7EA1A426-B0BE-476D-9041-EC73517A046C}" dt="2020-07-23T19:11:05.183" v="3099" actId="478"/>
          <ac:graphicFrameMkLst>
            <pc:docMk/>
            <pc:sldMk cId="96570146" sldId="271"/>
            <ac:graphicFrameMk id="4" creationId="{B7DB3B18-7273-4A8D-A80A-3BAA74735951}"/>
          </ac:graphicFrameMkLst>
        </pc:graphicFrameChg>
        <pc:graphicFrameChg chg="add mod modGraphic">
          <ac:chgData name="Michael A Fudge Jr" userId="133895e8-240b-4811-850e-9cf94297d089" providerId="ADAL" clId="{7EA1A426-B0BE-476D-9041-EC73517A046C}" dt="2020-07-23T19:12:53.643" v="3227" actId="20577"/>
          <ac:graphicFrameMkLst>
            <pc:docMk/>
            <pc:sldMk cId="96570146" sldId="271"/>
            <ac:graphicFrameMk id="9" creationId="{B34E0716-845E-43F7-B27B-57F12BFE0E7F}"/>
          </ac:graphicFrameMkLst>
        </pc:graphicFrameChg>
        <pc:picChg chg="del">
          <ac:chgData name="Michael A Fudge Jr" userId="133895e8-240b-4811-850e-9cf94297d089" providerId="ADAL" clId="{7EA1A426-B0BE-476D-9041-EC73517A046C}" dt="2020-07-23T19:05:52.916" v="2930" actId="478"/>
          <ac:picMkLst>
            <pc:docMk/>
            <pc:sldMk cId="96570146" sldId="271"/>
            <ac:picMk id="8" creationId="{107C1241-9548-4C22-9E00-237AA087A1EA}"/>
          </ac:picMkLst>
        </pc:picChg>
      </pc:sldChg>
      <pc:sldChg chg="del">
        <pc:chgData name="Michael A Fudge Jr" userId="133895e8-240b-4811-850e-9cf94297d089" providerId="ADAL" clId="{7EA1A426-B0BE-476D-9041-EC73517A046C}" dt="2020-07-23T20:14:44.714" v="6856" actId="47"/>
        <pc:sldMkLst>
          <pc:docMk/>
          <pc:sldMk cId="1604570359" sldId="273"/>
        </pc:sldMkLst>
      </pc:sldChg>
      <pc:sldChg chg="del">
        <pc:chgData name="Michael A Fudge Jr" userId="133895e8-240b-4811-850e-9cf94297d089" providerId="ADAL" clId="{7EA1A426-B0BE-476D-9041-EC73517A046C}" dt="2020-07-23T20:14:44.714" v="6856" actId="47"/>
        <pc:sldMkLst>
          <pc:docMk/>
          <pc:sldMk cId="1384560633" sldId="274"/>
        </pc:sldMkLst>
      </pc:sldChg>
      <pc:sldChg chg="del">
        <pc:chgData name="Michael A Fudge Jr" userId="133895e8-240b-4811-850e-9cf94297d089" providerId="ADAL" clId="{7EA1A426-B0BE-476D-9041-EC73517A046C}" dt="2020-07-23T20:14:44.714" v="6856" actId="47"/>
        <pc:sldMkLst>
          <pc:docMk/>
          <pc:sldMk cId="2012788627" sldId="275"/>
        </pc:sldMkLst>
      </pc:sldChg>
      <pc:sldChg chg="del">
        <pc:chgData name="Michael A Fudge Jr" userId="133895e8-240b-4811-850e-9cf94297d089" providerId="ADAL" clId="{7EA1A426-B0BE-476D-9041-EC73517A046C}" dt="2020-07-23T20:14:44.714" v="6856" actId="47"/>
        <pc:sldMkLst>
          <pc:docMk/>
          <pc:sldMk cId="3379465133" sldId="276"/>
        </pc:sldMkLst>
      </pc:sldChg>
      <pc:sldChg chg="del">
        <pc:chgData name="Michael A Fudge Jr" userId="133895e8-240b-4811-850e-9cf94297d089" providerId="ADAL" clId="{7EA1A426-B0BE-476D-9041-EC73517A046C}" dt="2020-07-23T20:14:44.714" v="6856" actId="47"/>
        <pc:sldMkLst>
          <pc:docMk/>
          <pc:sldMk cId="3495869291" sldId="277"/>
        </pc:sldMkLst>
      </pc:sldChg>
      <pc:sldChg chg="del">
        <pc:chgData name="Michael A Fudge Jr" userId="133895e8-240b-4811-850e-9cf94297d089" providerId="ADAL" clId="{7EA1A426-B0BE-476D-9041-EC73517A046C}" dt="2020-07-23T20:14:44.714" v="6856" actId="47"/>
        <pc:sldMkLst>
          <pc:docMk/>
          <pc:sldMk cId="2808759495" sldId="278"/>
        </pc:sldMkLst>
      </pc:sldChg>
      <pc:sldChg chg="del">
        <pc:chgData name="Michael A Fudge Jr" userId="133895e8-240b-4811-850e-9cf94297d089" providerId="ADAL" clId="{7EA1A426-B0BE-476D-9041-EC73517A046C}" dt="2020-07-23T20:14:44.714" v="6856" actId="47"/>
        <pc:sldMkLst>
          <pc:docMk/>
          <pc:sldMk cId="248263288" sldId="279"/>
        </pc:sldMkLst>
      </pc:sldChg>
      <pc:sldChg chg="del">
        <pc:chgData name="Michael A Fudge Jr" userId="133895e8-240b-4811-850e-9cf94297d089" providerId="ADAL" clId="{7EA1A426-B0BE-476D-9041-EC73517A046C}" dt="2020-07-23T20:14:44.714" v="6856" actId="47"/>
        <pc:sldMkLst>
          <pc:docMk/>
          <pc:sldMk cId="833039888" sldId="280"/>
        </pc:sldMkLst>
      </pc:sldChg>
      <pc:sldChg chg="del">
        <pc:chgData name="Michael A Fudge Jr" userId="133895e8-240b-4811-850e-9cf94297d089" providerId="ADAL" clId="{7EA1A426-B0BE-476D-9041-EC73517A046C}" dt="2020-07-23T20:14:44.714" v="6856" actId="47"/>
        <pc:sldMkLst>
          <pc:docMk/>
          <pc:sldMk cId="1006900477" sldId="282"/>
        </pc:sldMkLst>
      </pc:sldChg>
      <pc:sldChg chg="del">
        <pc:chgData name="Michael A Fudge Jr" userId="133895e8-240b-4811-850e-9cf94297d089" providerId="ADAL" clId="{7EA1A426-B0BE-476D-9041-EC73517A046C}" dt="2020-07-23T20:14:44.714" v="6856" actId="47"/>
        <pc:sldMkLst>
          <pc:docMk/>
          <pc:sldMk cId="1356371527" sldId="283"/>
        </pc:sldMkLst>
      </pc:sldChg>
      <pc:sldChg chg="del">
        <pc:chgData name="Michael A Fudge Jr" userId="133895e8-240b-4811-850e-9cf94297d089" providerId="ADAL" clId="{7EA1A426-B0BE-476D-9041-EC73517A046C}" dt="2020-07-23T20:14:44.714" v="6856" actId="47"/>
        <pc:sldMkLst>
          <pc:docMk/>
          <pc:sldMk cId="2788243624" sldId="284"/>
        </pc:sldMkLst>
      </pc:sldChg>
      <pc:sldChg chg="del">
        <pc:chgData name="Michael A Fudge Jr" userId="133895e8-240b-4811-850e-9cf94297d089" providerId="ADAL" clId="{7EA1A426-B0BE-476D-9041-EC73517A046C}" dt="2020-07-23T20:14:44.714" v="6856" actId="47"/>
        <pc:sldMkLst>
          <pc:docMk/>
          <pc:sldMk cId="1965951527" sldId="285"/>
        </pc:sldMkLst>
      </pc:sldChg>
      <pc:sldChg chg="del">
        <pc:chgData name="Michael A Fudge Jr" userId="133895e8-240b-4811-850e-9cf94297d089" providerId="ADAL" clId="{7EA1A426-B0BE-476D-9041-EC73517A046C}" dt="2020-07-23T20:14:44.714" v="6856" actId="47"/>
        <pc:sldMkLst>
          <pc:docMk/>
          <pc:sldMk cId="3175514340" sldId="286"/>
        </pc:sldMkLst>
      </pc:sldChg>
      <pc:sldChg chg="del">
        <pc:chgData name="Michael A Fudge Jr" userId="133895e8-240b-4811-850e-9cf94297d089" providerId="ADAL" clId="{7EA1A426-B0BE-476D-9041-EC73517A046C}" dt="2020-07-23T20:14:44.714" v="6856" actId="47"/>
        <pc:sldMkLst>
          <pc:docMk/>
          <pc:sldMk cId="3160340753" sldId="287"/>
        </pc:sldMkLst>
      </pc:sldChg>
      <pc:sldChg chg="del">
        <pc:chgData name="Michael A Fudge Jr" userId="133895e8-240b-4811-850e-9cf94297d089" providerId="ADAL" clId="{7EA1A426-B0BE-476D-9041-EC73517A046C}" dt="2020-07-23T20:14:44.714" v="6856" actId="47"/>
        <pc:sldMkLst>
          <pc:docMk/>
          <pc:sldMk cId="1537370944" sldId="288"/>
        </pc:sldMkLst>
      </pc:sldChg>
      <pc:sldChg chg="del">
        <pc:chgData name="Michael A Fudge Jr" userId="133895e8-240b-4811-850e-9cf94297d089" providerId="ADAL" clId="{7EA1A426-B0BE-476D-9041-EC73517A046C}" dt="2020-07-23T20:14:44.714" v="6856" actId="47"/>
        <pc:sldMkLst>
          <pc:docMk/>
          <pc:sldMk cId="2564670347" sldId="289"/>
        </pc:sldMkLst>
      </pc:sldChg>
      <pc:sldChg chg="del">
        <pc:chgData name="Michael A Fudge Jr" userId="133895e8-240b-4811-850e-9cf94297d089" providerId="ADAL" clId="{7EA1A426-B0BE-476D-9041-EC73517A046C}" dt="2020-07-23T20:14:44.714" v="6856" actId="47"/>
        <pc:sldMkLst>
          <pc:docMk/>
          <pc:sldMk cId="300015732" sldId="290"/>
        </pc:sldMkLst>
      </pc:sldChg>
      <pc:sldChg chg="del">
        <pc:chgData name="Michael A Fudge Jr" userId="133895e8-240b-4811-850e-9cf94297d089" providerId="ADAL" clId="{7EA1A426-B0BE-476D-9041-EC73517A046C}" dt="2020-07-23T20:14:44.714" v="6856" actId="47"/>
        <pc:sldMkLst>
          <pc:docMk/>
          <pc:sldMk cId="510393725" sldId="291"/>
        </pc:sldMkLst>
      </pc:sldChg>
      <pc:sldChg chg="del">
        <pc:chgData name="Michael A Fudge Jr" userId="133895e8-240b-4811-850e-9cf94297d089" providerId="ADAL" clId="{7EA1A426-B0BE-476D-9041-EC73517A046C}" dt="2020-07-23T20:14:44.714" v="6856" actId="47"/>
        <pc:sldMkLst>
          <pc:docMk/>
          <pc:sldMk cId="1969958804" sldId="292"/>
        </pc:sldMkLst>
      </pc:sldChg>
      <pc:sldChg chg="del">
        <pc:chgData name="Michael A Fudge Jr" userId="133895e8-240b-4811-850e-9cf94297d089" providerId="ADAL" clId="{7EA1A426-B0BE-476D-9041-EC73517A046C}" dt="2020-07-23T20:14:44.714" v="6856" actId="47"/>
        <pc:sldMkLst>
          <pc:docMk/>
          <pc:sldMk cId="1587255866" sldId="293"/>
        </pc:sldMkLst>
      </pc:sldChg>
      <pc:sldChg chg="addSp delSp modSp mod ord delAnim modAnim">
        <pc:chgData name="Michael A Fudge Jr" userId="133895e8-240b-4811-850e-9cf94297d089" providerId="ADAL" clId="{7EA1A426-B0BE-476D-9041-EC73517A046C}" dt="2020-07-23T17:26:16.812" v="371"/>
        <pc:sldMkLst>
          <pc:docMk/>
          <pc:sldMk cId="403060402" sldId="294"/>
        </pc:sldMkLst>
        <pc:spChg chg="mod">
          <ac:chgData name="Michael A Fudge Jr" userId="133895e8-240b-4811-850e-9cf94297d089" providerId="ADAL" clId="{7EA1A426-B0BE-476D-9041-EC73517A046C}" dt="2020-07-23T17:25:11.027" v="364" actId="20577"/>
          <ac:spMkLst>
            <pc:docMk/>
            <pc:sldMk cId="403060402" sldId="294"/>
            <ac:spMk id="2" creationId="{CCD87FDF-53A0-4DD7-9353-C72748CC4229}"/>
          </ac:spMkLst>
        </pc:spChg>
        <pc:spChg chg="add mod">
          <ac:chgData name="Michael A Fudge Jr" userId="133895e8-240b-4811-850e-9cf94297d089" providerId="ADAL" clId="{7EA1A426-B0BE-476D-9041-EC73517A046C}" dt="2020-07-23T17:26:01.802" v="370" actId="14100"/>
          <ac:spMkLst>
            <pc:docMk/>
            <pc:sldMk cId="403060402" sldId="294"/>
            <ac:spMk id="3" creationId="{266F6785-AF1E-47E0-8244-9A5617D5BE8B}"/>
          </ac:spMkLst>
        </pc:spChg>
        <pc:grpChg chg="del">
          <ac:chgData name="Michael A Fudge Jr" userId="133895e8-240b-4811-850e-9cf94297d089" providerId="ADAL" clId="{7EA1A426-B0BE-476D-9041-EC73517A046C}" dt="2020-07-23T17:25:20.717" v="365" actId="478"/>
          <ac:grpSpMkLst>
            <pc:docMk/>
            <pc:sldMk cId="403060402" sldId="294"/>
            <ac:grpSpMk id="7" creationId="{F6C67486-EB27-4444-8711-3EB412380DE4}"/>
          </ac:grpSpMkLst>
        </pc:grpChg>
      </pc:sldChg>
      <pc:sldChg chg="del">
        <pc:chgData name="Michael A Fudge Jr" userId="133895e8-240b-4811-850e-9cf94297d089" providerId="ADAL" clId="{7EA1A426-B0BE-476D-9041-EC73517A046C}" dt="2020-07-23T20:14:44.714" v="6856" actId="47"/>
        <pc:sldMkLst>
          <pc:docMk/>
          <pc:sldMk cId="17751269" sldId="296"/>
        </pc:sldMkLst>
      </pc:sldChg>
      <pc:sldChg chg="modSp mod">
        <pc:chgData name="Michael A Fudge Jr" userId="133895e8-240b-4811-850e-9cf94297d089" providerId="ADAL" clId="{7EA1A426-B0BE-476D-9041-EC73517A046C}" dt="2020-07-23T20:52:18.610" v="7562" actId="20577"/>
        <pc:sldMkLst>
          <pc:docMk/>
          <pc:sldMk cId="109579569" sldId="299"/>
        </pc:sldMkLst>
        <pc:spChg chg="mod">
          <ac:chgData name="Michael A Fudge Jr" userId="133895e8-240b-4811-850e-9cf94297d089" providerId="ADAL" clId="{7EA1A426-B0BE-476D-9041-EC73517A046C}" dt="2020-07-23T20:52:18.610" v="7562" actId="20577"/>
          <ac:spMkLst>
            <pc:docMk/>
            <pc:sldMk cId="109579569" sldId="299"/>
            <ac:spMk id="3" creationId="{CB911516-3DF8-48A9-BAB6-34EB14CC135A}"/>
          </ac:spMkLst>
        </pc:spChg>
      </pc:sldChg>
      <pc:sldChg chg="del">
        <pc:chgData name="Michael A Fudge Jr" userId="133895e8-240b-4811-850e-9cf94297d089" providerId="ADAL" clId="{7EA1A426-B0BE-476D-9041-EC73517A046C}" dt="2020-07-23T20:14:44.714" v="6856" actId="47"/>
        <pc:sldMkLst>
          <pc:docMk/>
          <pc:sldMk cId="2143076438" sldId="300"/>
        </pc:sldMkLst>
      </pc:sldChg>
      <pc:sldChg chg="del">
        <pc:chgData name="Michael A Fudge Jr" userId="133895e8-240b-4811-850e-9cf94297d089" providerId="ADAL" clId="{7EA1A426-B0BE-476D-9041-EC73517A046C}" dt="2020-07-23T20:14:44.714" v="6856" actId="47"/>
        <pc:sldMkLst>
          <pc:docMk/>
          <pc:sldMk cId="3913364681" sldId="301"/>
        </pc:sldMkLst>
      </pc:sldChg>
      <pc:sldChg chg="del">
        <pc:chgData name="Michael A Fudge Jr" userId="133895e8-240b-4811-850e-9cf94297d089" providerId="ADAL" clId="{7EA1A426-B0BE-476D-9041-EC73517A046C}" dt="2020-07-23T20:14:44.714" v="6856" actId="47"/>
        <pc:sldMkLst>
          <pc:docMk/>
          <pc:sldMk cId="4057802301" sldId="302"/>
        </pc:sldMkLst>
      </pc:sldChg>
      <pc:sldChg chg="del">
        <pc:chgData name="Michael A Fudge Jr" userId="133895e8-240b-4811-850e-9cf94297d089" providerId="ADAL" clId="{7EA1A426-B0BE-476D-9041-EC73517A046C}" dt="2020-07-23T20:14:44.714" v="6856" actId="47"/>
        <pc:sldMkLst>
          <pc:docMk/>
          <pc:sldMk cId="3802287947" sldId="303"/>
        </pc:sldMkLst>
      </pc:sldChg>
      <pc:sldChg chg="del">
        <pc:chgData name="Michael A Fudge Jr" userId="133895e8-240b-4811-850e-9cf94297d089" providerId="ADAL" clId="{7EA1A426-B0BE-476D-9041-EC73517A046C}" dt="2020-07-23T20:14:44.714" v="6856" actId="47"/>
        <pc:sldMkLst>
          <pc:docMk/>
          <pc:sldMk cId="194242086" sldId="304"/>
        </pc:sldMkLst>
      </pc:sldChg>
      <pc:sldChg chg="del">
        <pc:chgData name="Michael A Fudge Jr" userId="133895e8-240b-4811-850e-9cf94297d089" providerId="ADAL" clId="{7EA1A426-B0BE-476D-9041-EC73517A046C}" dt="2020-07-23T20:14:44.714" v="6856" actId="47"/>
        <pc:sldMkLst>
          <pc:docMk/>
          <pc:sldMk cId="1618136864" sldId="305"/>
        </pc:sldMkLst>
      </pc:sldChg>
      <pc:sldChg chg="del">
        <pc:chgData name="Michael A Fudge Jr" userId="133895e8-240b-4811-850e-9cf94297d089" providerId="ADAL" clId="{7EA1A426-B0BE-476D-9041-EC73517A046C}" dt="2020-07-23T20:14:44.714" v="6856" actId="47"/>
        <pc:sldMkLst>
          <pc:docMk/>
          <pc:sldMk cId="2355304570" sldId="306"/>
        </pc:sldMkLst>
      </pc:sldChg>
      <pc:sldChg chg="del">
        <pc:chgData name="Michael A Fudge Jr" userId="133895e8-240b-4811-850e-9cf94297d089" providerId="ADAL" clId="{7EA1A426-B0BE-476D-9041-EC73517A046C}" dt="2020-07-23T20:14:44.714" v="6856" actId="47"/>
        <pc:sldMkLst>
          <pc:docMk/>
          <pc:sldMk cId="1833730784" sldId="307"/>
        </pc:sldMkLst>
      </pc:sldChg>
      <pc:sldChg chg="del">
        <pc:chgData name="Michael A Fudge Jr" userId="133895e8-240b-4811-850e-9cf94297d089" providerId="ADAL" clId="{7EA1A426-B0BE-476D-9041-EC73517A046C}" dt="2020-07-23T20:14:44.714" v="6856" actId="47"/>
        <pc:sldMkLst>
          <pc:docMk/>
          <pc:sldMk cId="459147463" sldId="308"/>
        </pc:sldMkLst>
      </pc:sldChg>
      <pc:sldChg chg="del">
        <pc:chgData name="Michael A Fudge Jr" userId="133895e8-240b-4811-850e-9cf94297d089" providerId="ADAL" clId="{7EA1A426-B0BE-476D-9041-EC73517A046C}" dt="2020-07-23T20:14:44.714" v="6856" actId="47"/>
        <pc:sldMkLst>
          <pc:docMk/>
          <pc:sldMk cId="2449287640" sldId="309"/>
        </pc:sldMkLst>
      </pc:sldChg>
      <pc:sldChg chg="del">
        <pc:chgData name="Michael A Fudge Jr" userId="133895e8-240b-4811-850e-9cf94297d089" providerId="ADAL" clId="{7EA1A426-B0BE-476D-9041-EC73517A046C}" dt="2020-07-23T20:14:44.714" v="6856" actId="47"/>
        <pc:sldMkLst>
          <pc:docMk/>
          <pc:sldMk cId="1242754467" sldId="310"/>
        </pc:sldMkLst>
      </pc:sldChg>
      <pc:sldChg chg="modSp mod modAnim">
        <pc:chgData name="Michael A Fudge Jr" userId="133895e8-240b-4811-850e-9cf94297d089" providerId="ADAL" clId="{7EA1A426-B0BE-476D-9041-EC73517A046C}" dt="2020-07-23T20:50:49.495" v="7457" actId="27636"/>
        <pc:sldMkLst>
          <pc:docMk/>
          <pc:sldMk cId="797334957" sldId="311"/>
        </pc:sldMkLst>
        <pc:spChg chg="mod">
          <ac:chgData name="Michael A Fudge Jr" userId="133895e8-240b-4811-850e-9cf94297d089" providerId="ADAL" clId="{7EA1A426-B0BE-476D-9041-EC73517A046C}" dt="2020-07-23T20:50:49.495" v="7457" actId="27636"/>
          <ac:spMkLst>
            <pc:docMk/>
            <pc:sldMk cId="797334957" sldId="311"/>
            <ac:spMk id="3" creationId="{1ECB91DB-6034-4025-9762-F2144BB1DB51}"/>
          </ac:spMkLst>
        </pc:spChg>
      </pc:sldChg>
      <pc:sldChg chg="addSp delSp modSp new mod modClrScheme modAnim chgLayout">
        <pc:chgData name="Michael A Fudge Jr" userId="133895e8-240b-4811-850e-9cf94297d089" providerId="ADAL" clId="{7EA1A426-B0BE-476D-9041-EC73517A046C}" dt="2020-07-23T18:42:12.728" v="1908" actId="20577"/>
        <pc:sldMkLst>
          <pc:docMk/>
          <pc:sldMk cId="1496996023" sldId="312"/>
        </pc:sldMkLst>
        <pc:spChg chg="mod ord">
          <ac:chgData name="Michael A Fudge Jr" userId="133895e8-240b-4811-850e-9cf94297d089" providerId="ADAL" clId="{7EA1A426-B0BE-476D-9041-EC73517A046C}" dt="2020-07-23T17:41:48.398" v="853" actId="700"/>
          <ac:spMkLst>
            <pc:docMk/>
            <pc:sldMk cId="1496996023" sldId="312"/>
            <ac:spMk id="2" creationId="{7DCBD29D-934F-4875-B4DF-2941E73321AF}"/>
          </ac:spMkLst>
        </pc:spChg>
        <pc:spChg chg="del mod ord">
          <ac:chgData name="Michael A Fudge Jr" userId="133895e8-240b-4811-850e-9cf94297d089" providerId="ADAL" clId="{7EA1A426-B0BE-476D-9041-EC73517A046C}" dt="2020-07-23T17:41:48.398" v="853" actId="700"/>
          <ac:spMkLst>
            <pc:docMk/>
            <pc:sldMk cId="1496996023" sldId="312"/>
            <ac:spMk id="3" creationId="{BDA2B14B-FB0E-4E6F-869C-51AA2B0A879E}"/>
          </ac:spMkLst>
        </pc:spChg>
        <pc:spChg chg="add mod ord">
          <ac:chgData name="Michael A Fudge Jr" userId="133895e8-240b-4811-850e-9cf94297d089" providerId="ADAL" clId="{7EA1A426-B0BE-476D-9041-EC73517A046C}" dt="2020-07-23T18:42:12.728" v="1908" actId="20577"/>
          <ac:spMkLst>
            <pc:docMk/>
            <pc:sldMk cId="1496996023" sldId="312"/>
            <ac:spMk id="4" creationId="{A7F82B22-5137-4BE5-85AE-DEA41339D91A}"/>
          </ac:spMkLst>
        </pc:spChg>
        <pc:spChg chg="add del mod ord">
          <ac:chgData name="Michael A Fudge Jr" userId="133895e8-240b-4811-850e-9cf94297d089" providerId="ADAL" clId="{7EA1A426-B0BE-476D-9041-EC73517A046C}" dt="2020-07-23T17:49:00.247" v="1156" actId="3680"/>
          <ac:spMkLst>
            <pc:docMk/>
            <pc:sldMk cId="1496996023" sldId="312"/>
            <ac:spMk id="5" creationId="{6F6B228E-F469-497C-8217-25EF62D98E9E}"/>
          </ac:spMkLst>
        </pc:spChg>
        <pc:spChg chg="add mod">
          <ac:chgData name="Michael A Fudge Jr" userId="133895e8-240b-4811-850e-9cf94297d089" providerId="ADAL" clId="{7EA1A426-B0BE-476D-9041-EC73517A046C}" dt="2020-07-23T18:39:14.544" v="1872" actId="164"/>
          <ac:spMkLst>
            <pc:docMk/>
            <pc:sldMk cId="1496996023" sldId="312"/>
            <ac:spMk id="7" creationId="{7EC84E05-0CDE-4894-B398-56DF4A26C664}"/>
          </ac:spMkLst>
        </pc:spChg>
        <pc:spChg chg="add mod">
          <ac:chgData name="Michael A Fudge Jr" userId="133895e8-240b-4811-850e-9cf94297d089" providerId="ADAL" clId="{7EA1A426-B0BE-476D-9041-EC73517A046C}" dt="2020-07-23T18:40:49.596" v="1902" actId="164"/>
          <ac:spMkLst>
            <pc:docMk/>
            <pc:sldMk cId="1496996023" sldId="312"/>
            <ac:spMk id="12" creationId="{90A65F89-DD45-450A-BEF4-430655FACC20}"/>
          </ac:spMkLst>
        </pc:spChg>
        <pc:grpChg chg="add mod">
          <ac:chgData name="Michael A Fudge Jr" userId="133895e8-240b-4811-850e-9cf94297d089" providerId="ADAL" clId="{7EA1A426-B0BE-476D-9041-EC73517A046C}" dt="2020-07-23T18:39:14.544" v="1872" actId="164"/>
          <ac:grpSpMkLst>
            <pc:docMk/>
            <pc:sldMk cId="1496996023" sldId="312"/>
            <ac:grpSpMk id="11" creationId="{18EC9AFE-33E4-42A2-B61A-D0BB1D1848C3}"/>
          </ac:grpSpMkLst>
        </pc:grpChg>
        <pc:grpChg chg="add mod">
          <ac:chgData name="Michael A Fudge Jr" userId="133895e8-240b-4811-850e-9cf94297d089" providerId="ADAL" clId="{7EA1A426-B0BE-476D-9041-EC73517A046C}" dt="2020-07-23T18:40:49.596" v="1902" actId="164"/>
          <ac:grpSpMkLst>
            <pc:docMk/>
            <pc:sldMk cId="1496996023" sldId="312"/>
            <ac:grpSpMk id="15" creationId="{A72A9AFE-2346-4FA7-BF42-52698B0F2453}"/>
          </ac:grpSpMkLst>
        </pc:grpChg>
        <pc:graphicFrameChg chg="add mod ord modGraphic">
          <ac:chgData name="Michael A Fudge Jr" userId="133895e8-240b-4811-850e-9cf94297d089" providerId="ADAL" clId="{7EA1A426-B0BE-476D-9041-EC73517A046C}" dt="2020-07-23T17:59:54.835" v="1344" actId="20577"/>
          <ac:graphicFrameMkLst>
            <pc:docMk/>
            <pc:sldMk cId="1496996023" sldId="312"/>
            <ac:graphicFrameMk id="6" creationId="{35599BEF-FBEA-42F4-8942-3487DF003870}"/>
          </ac:graphicFrameMkLst>
        </pc:graphicFrameChg>
        <pc:cxnChg chg="add mod">
          <ac:chgData name="Michael A Fudge Jr" userId="133895e8-240b-4811-850e-9cf94297d089" providerId="ADAL" clId="{7EA1A426-B0BE-476D-9041-EC73517A046C}" dt="2020-07-23T18:39:14.544" v="1872" actId="164"/>
          <ac:cxnSpMkLst>
            <pc:docMk/>
            <pc:sldMk cId="1496996023" sldId="312"/>
            <ac:cxnSpMk id="9" creationId="{EC57D357-4766-4C50-9B98-ED044BED55F2}"/>
          </ac:cxnSpMkLst>
        </pc:cxnChg>
        <pc:cxnChg chg="add mod">
          <ac:chgData name="Michael A Fudge Jr" userId="133895e8-240b-4811-850e-9cf94297d089" providerId="ADAL" clId="{7EA1A426-B0BE-476D-9041-EC73517A046C}" dt="2020-07-23T18:40:49.596" v="1902" actId="164"/>
          <ac:cxnSpMkLst>
            <pc:docMk/>
            <pc:sldMk cId="1496996023" sldId="312"/>
            <ac:cxnSpMk id="14" creationId="{3A26A3D4-A130-4146-806E-719597EE9657}"/>
          </ac:cxnSpMkLst>
        </pc:cxnChg>
      </pc:sldChg>
      <pc:sldChg chg="addSp delSp modSp add mod ord delAnim">
        <pc:chgData name="Michael A Fudge Jr" userId="133895e8-240b-4811-850e-9cf94297d089" providerId="ADAL" clId="{7EA1A426-B0BE-476D-9041-EC73517A046C}" dt="2020-07-23T17:37:06.050" v="828" actId="14826"/>
        <pc:sldMkLst>
          <pc:docMk/>
          <pc:sldMk cId="2476503244" sldId="313"/>
        </pc:sldMkLst>
        <pc:spChg chg="mod">
          <ac:chgData name="Michael A Fudge Jr" userId="133895e8-240b-4811-850e-9cf94297d089" providerId="ADAL" clId="{7EA1A426-B0BE-476D-9041-EC73517A046C}" dt="2020-07-23T17:35:37.145" v="816" actId="20577"/>
          <ac:spMkLst>
            <pc:docMk/>
            <pc:sldMk cId="2476503244" sldId="313"/>
            <ac:spMk id="2" creationId="{85954A83-1BFB-42E8-ABE1-F6284F291E27}"/>
          </ac:spMkLst>
        </pc:spChg>
        <pc:spChg chg="add del mod">
          <ac:chgData name="Michael A Fudge Jr" userId="133895e8-240b-4811-850e-9cf94297d089" providerId="ADAL" clId="{7EA1A426-B0BE-476D-9041-EC73517A046C}" dt="2020-07-23T17:36:43.590" v="825" actId="478"/>
          <ac:spMkLst>
            <pc:docMk/>
            <pc:sldMk cId="2476503244" sldId="313"/>
            <ac:spMk id="6" creationId="{31B1638B-9113-4D01-817C-39DB219DC7B9}"/>
          </ac:spMkLst>
        </pc:spChg>
        <pc:spChg chg="del">
          <ac:chgData name="Michael A Fudge Jr" userId="133895e8-240b-4811-850e-9cf94297d089" providerId="ADAL" clId="{7EA1A426-B0BE-476D-9041-EC73517A046C}" dt="2020-07-23T17:36:47.307" v="826" actId="478"/>
          <ac:spMkLst>
            <pc:docMk/>
            <pc:sldMk cId="2476503244" sldId="313"/>
            <ac:spMk id="8" creationId="{F35ACFD4-2C6C-4739-A7D7-39D2F8CC4DA6}"/>
          </ac:spMkLst>
        </pc:spChg>
        <pc:picChg chg="add mod">
          <ac:chgData name="Michael A Fudge Jr" userId="133895e8-240b-4811-850e-9cf94297d089" providerId="ADAL" clId="{7EA1A426-B0BE-476D-9041-EC73517A046C}" dt="2020-07-23T17:37:06.050" v="828" actId="14826"/>
          <ac:picMkLst>
            <pc:docMk/>
            <pc:sldMk cId="2476503244" sldId="313"/>
            <ac:picMk id="4" creationId="{ABF52C46-EFC9-4126-9C0C-5B53C8B42217}"/>
          </ac:picMkLst>
        </pc:picChg>
        <pc:picChg chg="del">
          <ac:chgData name="Michael A Fudge Jr" userId="133895e8-240b-4811-850e-9cf94297d089" providerId="ADAL" clId="{7EA1A426-B0BE-476D-9041-EC73517A046C}" dt="2020-07-23T17:36:05.364" v="818" actId="478"/>
          <ac:picMkLst>
            <pc:docMk/>
            <pc:sldMk cId="2476503244" sldId="313"/>
            <ac:picMk id="7" creationId="{45E1EC8C-DB9A-45FB-A2ED-2824D9FDDB49}"/>
          </ac:picMkLst>
        </pc:picChg>
      </pc:sldChg>
      <pc:sldChg chg="add del">
        <pc:chgData name="Michael A Fudge Jr" userId="133895e8-240b-4811-850e-9cf94297d089" providerId="ADAL" clId="{7EA1A426-B0BE-476D-9041-EC73517A046C}" dt="2020-07-23T17:35:19.159" v="779" actId="47"/>
        <pc:sldMkLst>
          <pc:docMk/>
          <pc:sldMk cId="2565789246" sldId="313"/>
        </pc:sldMkLst>
      </pc:sldChg>
      <pc:sldChg chg="addSp delSp modSp new mod ord modClrScheme chgLayout">
        <pc:chgData name="Michael A Fudge Jr" userId="133895e8-240b-4811-850e-9cf94297d089" providerId="ADAL" clId="{7EA1A426-B0BE-476D-9041-EC73517A046C}" dt="2020-07-23T19:14:47.375" v="3413" actId="20577"/>
        <pc:sldMkLst>
          <pc:docMk/>
          <pc:sldMk cId="2044021993" sldId="314"/>
        </pc:sldMkLst>
        <pc:spChg chg="del mod ord">
          <ac:chgData name="Michael A Fudge Jr" userId="133895e8-240b-4811-850e-9cf94297d089" providerId="ADAL" clId="{7EA1A426-B0BE-476D-9041-EC73517A046C}" dt="2020-07-23T18:28:03.243" v="1764" actId="700"/>
          <ac:spMkLst>
            <pc:docMk/>
            <pc:sldMk cId="2044021993" sldId="314"/>
            <ac:spMk id="2" creationId="{F722B6B7-EB7D-4DFD-97AA-9F6EC4137E79}"/>
          </ac:spMkLst>
        </pc:spChg>
        <pc:spChg chg="del mod ord">
          <ac:chgData name="Michael A Fudge Jr" userId="133895e8-240b-4811-850e-9cf94297d089" providerId="ADAL" clId="{7EA1A426-B0BE-476D-9041-EC73517A046C}" dt="2020-07-23T18:28:03.243" v="1764" actId="700"/>
          <ac:spMkLst>
            <pc:docMk/>
            <pc:sldMk cId="2044021993" sldId="314"/>
            <ac:spMk id="3" creationId="{4B56FE47-1C8E-4B75-A481-E3DA9D0118A6}"/>
          </ac:spMkLst>
        </pc:spChg>
        <pc:spChg chg="del">
          <ac:chgData name="Michael A Fudge Jr" userId="133895e8-240b-4811-850e-9cf94297d089" providerId="ADAL" clId="{7EA1A426-B0BE-476D-9041-EC73517A046C}" dt="2020-07-23T18:28:03.243" v="1764" actId="700"/>
          <ac:spMkLst>
            <pc:docMk/>
            <pc:sldMk cId="2044021993" sldId="314"/>
            <ac:spMk id="4" creationId="{0E10335C-E513-4E97-9A88-16302063D9D1}"/>
          </ac:spMkLst>
        </pc:spChg>
        <pc:spChg chg="add mod ord">
          <ac:chgData name="Michael A Fudge Jr" userId="133895e8-240b-4811-850e-9cf94297d089" providerId="ADAL" clId="{7EA1A426-B0BE-476D-9041-EC73517A046C}" dt="2020-07-23T18:34:08.894" v="1836" actId="700"/>
          <ac:spMkLst>
            <pc:docMk/>
            <pc:sldMk cId="2044021993" sldId="314"/>
            <ac:spMk id="5" creationId="{E0D04EC1-733E-4BA9-9251-8C6E6E3D01D7}"/>
          </ac:spMkLst>
        </pc:spChg>
        <pc:spChg chg="add del mod ord">
          <ac:chgData name="Michael A Fudge Jr" userId="133895e8-240b-4811-850e-9cf94297d089" providerId="ADAL" clId="{7EA1A426-B0BE-476D-9041-EC73517A046C}" dt="2020-07-23T19:14:47.375" v="3413" actId="20577"/>
          <ac:spMkLst>
            <pc:docMk/>
            <pc:sldMk cId="2044021993" sldId="314"/>
            <ac:spMk id="6" creationId="{E33EFCDF-893E-4DC5-B75A-872200D063CA}"/>
          </ac:spMkLst>
        </pc:spChg>
        <pc:spChg chg="add mod">
          <ac:chgData name="Michael A Fudge Jr" userId="133895e8-240b-4811-850e-9cf94297d089" providerId="ADAL" clId="{7EA1A426-B0BE-476D-9041-EC73517A046C}" dt="2020-07-23T18:32:44.796" v="1828" actId="164"/>
          <ac:spMkLst>
            <pc:docMk/>
            <pc:sldMk cId="2044021993" sldId="314"/>
            <ac:spMk id="7" creationId="{8606308B-B069-45D8-AFB1-D71F920235DC}"/>
          </ac:spMkLst>
        </pc:spChg>
        <pc:spChg chg="add mod">
          <ac:chgData name="Michael A Fudge Jr" userId="133895e8-240b-4811-850e-9cf94297d089" providerId="ADAL" clId="{7EA1A426-B0BE-476D-9041-EC73517A046C}" dt="2020-07-23T18:32:44.796" v="1828" actId="164"/>
          <ac:spMkLst>
            <pc:docMk/>
            <pc:sldMk cId="2044021993" sldId="314"/>
            <ac:spMk id="8" creationId="{F8BD2688-AA73-4874-8A2D-2BC1C853E453}"/>
          </ac:spMkLst>
        </pc:spChg>
        <pc:grpChg chg="add mod ord">
          <ac:chgData name="Michael A Fudge Jr" userId="133895e8-240b-4811-850e-9cf94297d089" providerId="ADAL" clId="{7EA1A426-B0BE-476D-9041-EC73517A046C}" dt="2020-07-23T18:32:27.806" v="1826" actId="164"/>
          <ac:grpSpMkLst>
            <pc:docMk/>
            <pc:sldMk cId="2044021993" sldId="314"/>
            <ac:grpSpMk id="9" creationId="{E76E4010-C248-4B1B-A64D-2CC192EF7DFF}"/>
          </ac:grpSpMkLst>
        </pc:grpChg>
        <pc:grpChg chg="add mod ord">
          <ac:chgData name="Michael A Fudge Jr" userId="133895e8-240b-4811-850e-9cf94297d089" providerId="ADAL" clId="{7EA1A426-B0BE-476D-9041-EC73517A046C}" dt="2020-07-23T18:34:11.426" v="1840" actId="167"/>
          <ac:grpSpMkLst>
            <pc:docMk/>
            <pc:sldMk cId="2044021993" sldId="314"/>
            <ac:grpSpMk id="10" creationId="{4A4C1C59-9D37-4A83-917E-BA7484BA2A73}"/>
          </ac:grpSpMkLst>
        </pc:grpChg>
        <pc:picChg chg="add del mod ord">
          <ac:chgData name="Michael A Fudge Jr" userId="133895e8-240b-4811-850e-9cf94297d089" providerId="ADAL" clId="{7EA1A426-B0BE-476D-9041-EC73517A046C}" dt="2020-07-23T18:34:12.797" v="1842" actId="931"/>
          <ac:picMkLst>
            <pc:docMk/>
            <pc:sldMk cId="2044021993" sldId="314"/>
            <ac:picMk id="12" creationId="{93906515-A88F-4BE2-BE65-947FB8D606F9}"/>
          </ac:picMkLst>
        </pc:picChg>
        <pc:picChg chg="add mod">
          <ac:chgData name="Michael A Fudge Jr" userId="133895e8-240b-4811-850e-9cf94297d089" providerId="ADAL" clId="{7EA1A426-B0BE-476D-9041-EC73517A046C}" dt="2020-07-23T18:35:00.085" v="1851" actId="1076"/>
          <ac:picMkLst>
            <pc:docMk/>
            <pc:sldMk cId="2044021993" sldId="314"/>
            <ac:picMk id="14" creationId="{DC5CCBA3-D478-475E-8D86-1EA83EE95B80}"/>
          </ac:picMkLst>
        </pc:picChg>
      </pc:sldChg>
      <pc:sldChg chg="modSp new del mod">
        <pc:chgData name="Michael A Fudge Jr" userId="133895e8-240b-4811-850e-9cf94297d089" providerId="ADAL" clId="{7EA1A426-B0BE-476D-9041-EC73517A046C}" dt="2020-07-23T20:14:44.714" v="6856" actId="47"/>
        <pc:sldMkLst>
          <pc:docMk/>
          <pc:sldMk cId="3139419760" sldId="315"/>
        </pc:sldMkLst>
        <pc:spChg chg="mod">
          <ac:chgData name="Michael A Fudge Jr" userId="133895e8-240b-4811-850e-9cf94297d089" providerId="ADAL" clId="{7EA1A426-B0BE-476D-9041-EC73517A046C}" dt="2020-07-23T20:10:36.461" v="6519" actId="20577"/>
          <ac:spMkLst>
            <pc:docMk/>
            <pc:sldMk cId="3139419760" sldId="315"/>
            <ac:spMk id="2" creationId="{BF67AAD1-A64A-43BB-B2FC-DBC9EA072AEF}"/>
          </ac:spMkLst>
        </pc:spChg>
      </pc:sldChg>
      <pc:sldChg chg="addSp delSp modSp add mod ord modAnim">
        <pc:chgData name="Michael A Fudge Jr" userId="133895e8-240b-4811-850e-9cf94297d089" providerId="ADAL" clId="{7EA1A426-B0BE-476D-9041-EC73517A046C}" dt="2020-07-23T18:20:05.712" v="1651"/>
        <pc:sldMkLst>
          <pc:docMk/>
          <pc:sldMk cId="3829729920" sldId="316"/>
        </pc:sldMkLst>
        <pc:spChg chg="mod">
          <ac:chgData name="Michael A Fudge Jr" userId="133895e8-240b-4811-850e-9cf94297d089" providerId="ADAL" clId="{7EA1A426-B0BE-476D-9041-EC73517A046C}" dt="2020-07-23T18:01:17.453" v="1356" actId="20577"/>
          <ac:spMkLst>
            <pc:docMk/>
            <pc:sldMk cId="3829729920" sldId="316"/>
            <ac:spMk id="2" creationId="{7DCBD29D-934F-4875-B4DF-2941E73321AF}"/>
          </ac:spMkLst>
        </pc:spChg>
        <pc:spChg chg="add mod">
          <ac:chgData name="Michael A Fudge Jr" userId="133895e8-240b-4811-850e-9cf94297d089" providerId="ADAL" clId="{7EA1A426-B0BE-476D-9041-EC73517A046C}" dt="2020-07-23T18:14:17.755" v="1534" actId="122"/>
          <ac:spMkLst>
            <pc:docMk/>
            <pc:sldMk cId="3829729920" sldId="316"/>
            <ac:spMk id="3" creationId="{B089F743-D50F-4E2E-8223-EB7F2B600EFB}"/>
          </ac:spMkLst>
        </pc:spChg>
        <pc:spChg chg="mod">
          <ac:chgData name="Michael A Fudge Jr" userId="133895e8-240b-4811-850e-9cf94297d089" providerId="ADAL" clId="{7EA1A426-B0BE-476D-9041-EC73517A046C}" dt="2020-07-23T18:12:04.524" v="1453" actId="20577"/>
          <ac:spMkLst>
            <pc:docMk/>
            <pc:sldMk cId="3829729920" sldId="316"/>
            <ac:spMk id="4" creationId="{A7F82B22-5137-4BE5-85AE-DEA41339D91A}"/>
          </ac:spMkLst>
        </pc:spChg>
        <pc:spChg chg="add mod">
          <ac:chgData name="Michael A Fudge Jr" userId="133895e8-240b-4811-850e-9cf94297d089" providerId="ADAL" clId="{7EA1A426-B0BE-476D-9041-EC73517A046C}" dt="2020-07-23T18:14:06.763" v="1530" actId="122"/>
          <ac:spMkLst>
            <pc:docMk/>
            <pc:sldMk cId="3829729920" sldId="316"/>
            <ac:spMk id="7" creationId="{A737EE82-AC7D-4955-A7D7-A5FD8706C43A}"/>
          </ac:spMkLst>
        </pc:spChg>
        <pc:graphicFrameChg chg="add mod modGraphic">
          <ac:chgData name="Michael A Fudge Jr" userId="133895e8-240b-4811-850e-9cf94297d089" providerId="ADAL" clId="{7EA1A426-B0BE-476D-9041-EC73517A046C}" dt="2020-07-23T18:13:09.022" v="1488" actId="1076"/>
          <ac:graphicFrameMkLst>
            <pc:docMk/>
            <pc:sldMk cId="3829729920" sldId="316"/>
            <ac:graphicFrameMk id="5" creationId="{03998811-3D64-47A6-89A7-9F57F17CD229}"/>
          </ac:graphicFrameMkLst>
        </pc:graphicFrameChg>
        <pc:graphicFrameChg chg="mod">
          <ac:chgData name="Michael A Fudge Jr" userId="133895e8-240b-4811-850e-9cf94297d089" providerId="ADAL" clId="{7EA1A426-B0BE-476D-9041-EC73517A046C}" dt="2020-07-23T18:13:05.006" v="1487" actId="1076"/>
          <ac:graphicFrameMkLst>
            <pc:docMk/>
            <pc:sldMk cId="3829729920" sldId="316"/>
            <ac:graphicFrameMk id="6" creationId="{35599BEF-FBEA-42F4-8942-3487DF003870}"/>
          </ac:graphicFrameMkLst>
        </pc:graphicFrameChg>
        <pc:cxnChg chg="add del mod">
          <ac:chgData name="Michael A Fudge Jr" userId="133895e8-240b-4811-850e-9cf94297d089" providerId="ADAL" clId="{7EA1A426-B0BE-476D-9041-EC73517A046C}" dt="2020-07-23T18:15:41.517" v="1542" actId="478"/>
          <ac:cxnSpMkLst>
            <pc:docMk/>
            <pc:sldMk cId="3829729920" sldId="316"/>
            <ac:cxnSpMk id="9" creationId="{79B988D1-A697-462D-9BC4-CCE2203B757E}"/>
          </ac:cxnSpMkLst>
        </pc:cxnChg>
        <pc:cxnChg chg="add mod">
          <ac:chgData name="Michael A Fudge Jr" userId="133895e8-240b-4811-850e-9cf94297d089" providerId="ADAL" clId="{7EA1A426-B0BE-476D-9041-EC73517A046C}" dt="2020-07-23T18:17:18.029" v="1554" actId="14100"/>
          <ac:cxnSpMkLst>
            <pc:docMk/>
            <pc:sldMk cId="3829729920" sldId="316"/>
            <ac:cxnSpMk id="14" creationId="{9B386698-443D-4447-B48A-52D11DFEE21B}"/>
          </ac:cxnSpMkLst>
        </pc:cxnChg>
        <pc:cxnChg chg="add mod">
          <ac:chgData name="Michael A Fudge Jr" userId="133895e8-240b-4811-850e-9cf94297d089" providerId="ADAL" clId="{7EA1A426-B0BE-476D-9041-EC73517A046C}" dt="2020-07-23T18:17:00.978" v="1552" actId="14100"/>
          <ac:cxnSpMkLst>
            <pc:docMk/>
            <pc:sldMk cId="3829729920" sldId="316"/>
            <ac:cxnSpMk id="16" creationId="{03A5BC31-6927-4E28-8F79-DA662E13615D}"/>
          </ac:cxnSpMkLst>
        </pc:cxnChg>
      </pc:sldChg>
      <pc:sldChg chg="addSp delSp modSp new del mod modClrScheme modAnim chgLayout">
        <pc:chgData name="Michael A Fudge Jr" userId="133895e8-240b-4811-850e-9cf94297d089" providerId="ADAL" clId="{7EA1A426-B0BE-476D-9041-EC73517A046C}" dt="2020-07-23T18:37:33.116" v="1863" actId="2696"/>
        <pc:sldMkLst>
          <pc:docMk/>
          <pc:sldMk cId="2884466702" sldId="317"/>
        </pc:sldMkLst>
        <pc:spChg chg="del mod ord">
          <ac:chgData name="Michael A Fudge Jr" userId="133895e8-240b-4811-850e-9cf94297d089" providerId="ADAL" clId="{7EA1A426-B0BE-476D-9041-EC73517A046C}" dt="2020-07-23T18:19:46.741" v="1621" actId="700"/>
          <ac:spMkLst>
            <pc:docMk/>
            <pc:sldMk cId="2884466702" sldId="317"/>
            <ac:spMk id="2" creationId="{50D00F56-F0F8-4D7C-8720-D7A1FE1CFFFC}"/>
          </ac:spMkLst>
        </pc:spChg>
        <pc:spChg chg="del">
          <ac:chgData name="Michael A Fudge Jr" userId="133895e8-240b-4811-850e-9cf94297d089" providerId="ADAL" clId="{7EA1A426-B0BE-476D-9041-EC73517A046C}" dt="2020-07-23T18:19:46.741" v="1621" actId="700"/>
          <ac:spMkLst>
            <pc:docMk/>
            <pc:sldMk cId="2884466702" sldId="317"/>
            <ac:spMk id="3" creationId="{F94E26D0-4ED6-41A8-8187-EA487DF2DE68}"/>
          </ac:spMkLst>
        </pc:spChg>
        <pc:spChg chg="del">
          <ac:chgData name="Michael A Fudge Jr" userId="133895e8-240b-4811-850e-9cf94297d089" providerId="ADAL" clId="{7EA1A426-B0BE-476D-9041-EC73517A046C}" dt="2020-07-23T18:19:46.741" v="1621" actId="700"/>
          <ac:spMkLst>
            <pc:docMk/>
            <pc:sldMk cId="2884466702" sldId="317"/>
            <ac:spMk id="4" creationId="{7DD342A4-784B-494E-93FC-7DF5EFBEA5D5}"/>
          </ac:spMkLst>
        </pc:spChg>
        <pc:spChg chg="add mod ord">
          <ac:chgData name="Michael A Fudge Jr" userId="133895e8-240b-4811-850e-9cf94297d089" providerId="ADAL" clId="{7EA1A426-B0BE-476D-9041-EC73517A046C}" dt="2020-07-23T18:20:47.725" v="1708" actId="14100"/>
          <ac:spMkLst>
            <pc:docMk/>
            <pc:sldMk cId="2884466702" sldId="317"/>
            <ac:spMk id="5" creationId="{B3D4FE62-47EE-4E70-B553-925B8CD646B9}"/>
          </ac:spMkLst>
        </pc:spChg>
        <pc:spChg chg="add mod">
          <ac:chgData name="Michael A Fudge Jr" userId="133895e8-240b-4811-850e-9cf94297d089" providerId="ADAL" clId="{7EA1A426-B0BE-476D-9041-EC73517A046C}" dt="2020-07-23T18:21:09.137" v="1710" actId="1076"/>
          <ac:spMkLst>
            <pc:docMk/>
            <pc:sldMk cId="2884466702" sldId="317"/>
            <ac:spMk id="7" creationId="{4953156F-B81A-46FD-BE79-8466B182A440}"/>
          </ac:spMkLst>
        </pc:spChg>
        <pc:spChg chg="mod">
          <ac:chgData name="Michael A Fudge Jr" userId="133895e8-240b-4811-850e-9cf94297d089" providerId="ADAL" clId="{7EA1A426-B0BE-476D-9041-EC73517A046C}" dt="2020-07-23T18:20:58.966" v="1709"/>
          <ac:spMkLst>
            <pc:docMk/>
            <pc:sldMk cId="2884466702" sldId="317"/>
            <ac:spMk id="9" creationId="{A4E1FDE3-0846-4749-9F93-04831A461180}"/>
          </ac:spMkLst>
        </pc:spChg>
        <pc:spChg chg="mod">
          <ac:chgData name="Michael A Fudge Jr" userId="133895e8-240b-4811-850e-9cf94297d089" providerId="ADAL" clId="{7EA1A426-B0BE-476D-9041-EC73517A046C}" dt="2020-07-23T18:20:58.966" v="1709"/>
          <ac:spMkLst>
            <pc:docMk/>
            <pc:sldMk cId="2884466702" sldId="317"/>
            <ac:spMk id="13" creationId="{42A97405-F0A9-40D1-BAD1-EA7120A22351}"/>
          </ac:spMkLst>
        </pc:spChg>
        <pc:spChg chg="add mod">
          <ac:chgData name="Michael A Fudge Jr" userId="133895e8-240b-4811-850e-9cf94297d089" providerId="ADAL" clId="{7EA1A426-B0BE-476D-9041-EC73517A046C}" dt="2020-07-23T18:21:32.644" v="1712" actId="164"/>
          <ac:spMkLst>
            <pc:docMk/>
            <pc:sldMk cId="2884466702" sldId="317"/>
            <ac:spMk id="16" creationId="{5457E7C7-4442-46C4-8212-D1637A231024}"/>
          </ac:spMkLst>
        </pc:spChg>
        <pc:spChg chg="add mod">
          <ac:chgData name="Michael A Fudge Jr" userId="133895e8-240b-4811-850e-9cf94297d089" providerId="ADAL" clId="{7EA1A426-B0BE-476D-9041-EC73517A046C}" dt="2020-07-23T18:21:32.644" v="1712" actId="164"/>
          <ac:spMkLst>
            <pc:docMk/>
            <pc:sldMk cId="2884466702" sldId="317"/>
            <ac:spMk id="17" creationId="{74424B9F-09E5-428F-9CDD-56BAA7B1A408}"/>
          </ac:spMkLst>
        </pc:spChg>
        <pc:spChg chg="add mod">
          <ac:chgData name="Michael A Fudge Jr" userId="133895e8-240b-4811-850e-9cf94297d089" providerId="ADAL" clId="{7EA1A426-B0BE-476D-9041-EC73517A046C}" dt="2020-07-23T18:21:32.644" v="1712" actId="164"/>
          <ac:spMkLst>
            <pc:docMk/>
            <pc:sldMk cId="2884466702" sldId="317"/>
            <ac:spMk id="18" creationId="{5BA90628-E76D-4ABD-B818-A9F70DD3A4D8}"/>
          </ac:spMkLst>
        </pc:spChg>
        <pc:spChg chg="add mod">
          <ac:chgData name="Michael A Fudge Jr" userId="133895e8-240b-4811-850e-9cf94297d089" providerId="ADAL" clId="{7EA1A426-B0BE-476D-9041-EC73517A046C}" dt="2020-07-23T18:21:28.708" v="1711" actId="164"/>
          <ac:spMkLst>
            <pc:docMk/>
            <pc:sldMk cId="2884466702" sldId="317"/>
            <ac:spMk id="19" creationId="{78A1C910-AB8A-4AE1-A8F6-B17AE297F70D}"/>
          </ac:spMkLst>
        </pc:spChg>
        <pc:spChg chg="add mod">
          <ac:chgData name="Michael A Fudge Jr" userId="133895e8-240b-4811-850e-9cf94297d089" providerId="ADAL" clId="{7EA1A426-B0BE-476D-9041-EC73517A046C}" dt="2020-07-23T18:21:28.708" v="1711" actId="164"/>
          <ac:spMkLst>
            <pc:docMk/>
            <pc:sldMk cId="2884466702" sldId="317"/>
            <ac:spMk id="20" creationId="{B735EC57-2FBB-461B-A1C6-79D9CF6F6C7E}"/>
          </ac:spMkLst>
        </pc:spChg>
        <pc:spChg chg="add mod">
          <ac:chgData name="Michael A Fudge Jr" userId="133895e8-240b-4811-850e-9cf94297d089" providerId="ADAL" clId="{7EA1A426-B0BE-476D-9041-EC73517A046C}" dt="2020-07-23T18:21:28.708" v="1711" actId="164"/>
          <ac:spMkLst>
            <pc:docMk/>
            <pc:sldMk cId="2884466702" sldId="317"/>
            <ac:spMk id="21" creationId="{49E958FD-B5CD-49BA-983D-35E3FB2932B6}"/>
          </ac:spMkLst>
        </pc:spChg>
        <pc:spChg chg="add mod">
          <ac:chgData name="Michael A Fudge Jr" userId="133895e8-240b-4811-850e-9cf94297d089" providerId="ADAL" clId="{7EA1A426-B0BE-476D-9041-EC73517A046C}" dt="2020-07-23T18:22:59.017" v="1739" actId="403"/>
          <ac:spMkLst>
            <pc:docMk/>
            <pc:sldMk cId="2884466702" sldId="317"/>
            <ac:spMk id="24" creationId="{C6C098A6-C814-4BBE-B34E-8FC950AE53DB}"/>
          </ac:spMkLst>
        </pc:spChg>
        <pc:spChg chg="add mod">
          <ac:chgData name="Michael A Fudge Jr" userId="133895e8-240b-4811-850e-9cf94297d089" providerId="ADAL" clId="{7EA1A426-B0BE-476D-9041-EC73517A046C}" dt="2020-07-23T18:23:26.215" v="1759" actId="20577"/>
          <ac:spMkLst>
            <pc:docMk/>
            <pc:sldMk cId="2884466702" sldId="317"/>
            <ac:spMk id="25" creationId="{1CAADB03-FEF2-486C-91DF-BD3A63B1710C}"/>
          </ac:spMkLst>
        </pc:spChg>
        <pc:grpChg chg="add mod">
          <ac:chgData name="Michael A Fudge Jr" userId="133895e8-240b-4811-850e-9cf94297d089" providerId="ADAL" clId="{7EA1A426-B0BE-476D-9041-EC73517A046C}" dt="2020-07-23T18:21:09.137" v="1710" actId="1076"/>
          <ac:grpSpMkLst>
            <pc:docMk/>
            <pc:sldMk cId="2884466702" sldId="317"/>
            <ac:grpSpMk id="8" creationId="{C7FFA20F-9D61-4694-AC7C-972B8E51730C}"/>
          </ac:grpSpMkLst>
        </pc:grpChg>
        <pc:grpChg chg="add mod">
          <ac:chgData name="Michael A Fudge Jr" userId="133895e8-240b-4811-850e-9cf94297d089" providerId="ADAL" clId="{7EA1A426-B0BE-476D-9041-EC73517A046C}" dt="2020-07-23T18:21:09.137" v="1710" actId="1076"/>
          <ac:grpSpMkLst>
            <pc:docMk/>
            <pc:sldMk cId="2884466702" sldId="317"/>
            <ac:grpSpMk id="12" creationId="{A50B8DB4-B045-444E-AA1A-1C66052D80A3}"/>
          </ac:grpSpMkLst>
        </pc:grpChg>
        <pc:grpChg chg="add mod">
          <ac:chgData name="Michael A Fudge Jr" userId="133895e8-240b-4811-850e-9cf94297d089" providerId="ADAL" clId="{7EA1A426-B0BE-476D-9041-EC73517A046C}" dt="2020-07-23T18:23:32.766" v="1761" actId="1076"/>
          <ac:grpSpMkLst>
            <pc:docMk/>
            <pc:sldMk cId="2884466702" sldId="317"/>
            <ac:grpSpMk id="22" creationId="{8911B9B1-8E4B-4F01-8758-5210E5E1F347}"/>
          </ac:grpSpMkLst>
        </pc:grpChg>
        <pc:grpChg chg="add mod">
          <ac:chgData name="Michael A Fudge Jr" userId="133895e8-240b-4811-850e-9cf94297d089" providerId="ADAL" clId="{7EA1A426-B0BE-476D-9041-EC73517A046C}" dt="2020-07-23T18:21:32.644" v="1712" actId="164"/>
          <ac:grpSpMkLst>
            <pc:docMk/>
            <pc:sldMk cId="2884466702" sldId="317"/>
            <ac:grpSpMk id="23" creationId="{858996A5-D233-442F-8D62-582E4C009CEE}"/>
          </ac:grpSpMkLst>
        </pc:grpChg>
        <pc:graphicFrameChg chg="add mod">
          <ac:chgData name="Michael A Fudge Jr" userId="133895e8-240b-4811-850e-9cf94297d089" providerId="ADAL" clId="{7EA1A426-B0BE-476D-9041-EC73517A046C}" dt="2020-07-23T18:21:09.137" v="1710" actId="1076"/>
          <ac:graphicFrameMkLst>
            <pc:docMk/>
            <pc:sldMk cId="2884466702" sldId="317"/>
            <ac:graphicFrameMk id="6" creationId="{70671E5A-946D-48DE-A838-F5134B1BC6B9}"/>
          </ac:graphicFrameMkLst>
        </pc:graphicFrameChg>
        <pc:cxnChg chg="mod">
          <ac:chgData name="Michael A Fudge Jr" userId="133895e8-240b-4811-850e-9cf94297d089" providerId="ADAL" clId="{7EA1A426-B0BE-476D-9041-EC73517A046C}" dt="2020-07-23T18:20:58.966" v="1709"/>
          <ac:cxnSpMkLst>
            <pc:docMk/>
            <pc:sldMk cId="2884466702" sldId="317"/>
            <ac:cxnSpMk id="10" creationId="{291E8C8E-B0ED-43C0-BACF-55C64BAADEB5}"/>
          </ac:cxnSpMkLst>
        </pc:cxnChg>
        <pc:cxnChg chg="mod">
          <ac:chgData name="Michael A Fudge Jr" userId="133895e8-240b-4811-850e-9cf94297d089" providerId="ADAL" clId="{7EA1A426-B0BE-476D-9041-EC73517A046C}" dt="2020-07-23T18:20:58.966" v="1709"/>
          <ac:cxnSpMkLst>
            <pc:docMk/>
            <pc:sldMk cId="2884466702" sldId="317"/>
            <ac:cxnSpMk id="11" creationId="{4A248B62-D93C-4167-B233-09D555646A20}"/>
          </ac:cxnSpMkLst>
        </pc:cxnChg>
        <pc:cxnChg chg="mod">
          <ac:chgData name="Michael A Fudge Jr" userId="133895e8-240b-4811-850e-9cf94297d089" providerId="ADAL" clId="{7EA1A426-B0BE-476D-9041-EC73517A046C}" dt="2020-07-23T18:20:58.966" v="1709"/>
          <ac:cxnSpMkLst>
            <pc:docMk/>
            <pc:sldMk cId="2884466702" sldId="317"/>
            <ac:cxnSpMk id="14" creationId="{D5E8FF2B-3BC6-49B2-836E-D207687A31D2}"/>
          </ac:cxnSpMkLst>
        </pc:cxnChg>
        <pc:cxnChg chg="mod">
          <ac:chgData name="Michael A Fudge Jr" userId="133895e8-240b-4811-850e-9cf94297d089" providerId="ADAL" clId="{7EA1A426-B0BE-476D-9041-EC73517A046C}" dt="2020-07-23T18:20:58.966" v="1709"/>
          <ac:cxnSpMkLst>
            <pc:docMk/>
            <pc:sldMk cId="2884466702" sldId="317"/>
            <ac:cxnSpMk id="15" creationId="{CC5AEF18-D145-4E0B-9EB4-A44515A368CE}"/>
          </ac:cxnSpMkLst>
        </pc:cxnChg>
      </pc:sldChg>
      <pc:sldChg chg="add del">
        <pc:chgData name="Michael A Fudge Jr" userId="133895e8-240b-4811-850e-9cf94297d089" providerId="ADAL" clId="{7EA1A426-B0BE-476D-9041-EC73517A046C}" dt="2020-07-23T18:12:22.400" v="1455" actId="22"/>
        <pc:sldMkLst>
          <pc:docMk/>
          <pc:sldMk cId="2948282973" sldId="317"/>
        </pc:sldMkLst>
      </pc:sldChg>
      <pc:sldChg chg="addSp modSp new mod setBg modAnim">
        <pc:chgData name="Michael A Fudge Jr" userId="133895e8-240b-4811-850e-9cf94297d089" providerId="ADAL" clId="{7EA1A426-B0BE-476D-9041-EC73517A046C}" dt="2020-07-23T19:38:08.862" v="4726" actId="6549"/>
        <pc:sldMkLst>
          <pc:docMk/>
          <pc:sldMk cId="3973455266" sldId="317"/>
        </pc:sldMkLst>
        <pc:spChg chg="mod">
          <ac:chgData name="Michael A Fudge Jr" userId="133895e8-240b-4811-850e-9cf94297d089" providerId="ADAL" clId="{7EA1A426-B0BE-476D-9041-EC73517A046C}" dt="2020-07-23T19:19:17.638" v="3695" actId="26606"/>
          <ac:spMkLst>
            <pc:docMk/>
            <pc:sldMk cId="3973455266" sldId="317"/>
            <ac:spMk id="2" creationId="{80DE1FF1-56E2-493D-A6BC-E29F6FC18C8A}"/>
          </ac:spMkLst>
        </pc:spChg>
        <pc:spChg chg="mod">
          <ac:chgData name="Michael A Fudge Jr" userId="133895e8-240b-4811-850e-9cf94297d089" providerId="ADAL" clId="{7EA1A426-B0BE-476D-9041-EC73517A046C}" dt="2020-07-23T19:38:08.862" v="4726" actId="6549"/>
          <ac:spMkLst>
            <pc:docMk/>
            <pc:sldMk cId="3973455266" sldId="317"/>
            <ac:spMk id="3" creationId="{F85BF68D-5466-44B4-84E3-FFAF8DA7E293}"/>
          </ac:spMkLst>
        </pc:spChg>
        <pc:spChg chg="add">
          <ac:chgData name="Michael A Fudge Jr" userId="133895e8-240b-4811-850e-9cf94297d089" providerId="ADAL" clId="{7EA1A426-B0BE-476D-9041-EC73517A046C}" dt="2020-07-23T19:19:17.638" v="3695" actId="26606"/>
          <ac:spMkLst>
            <pc:docMk/>
            <pc:sldMk cId="3973455266" sldId="317"/>
            <ac:spMk id="8" creationId="{1E234CF4-802C-4AA1-B540-36C3B838C462}"/>
          </ac:spMkLst>
        </pc:spChg>
        <pc:spChg chg="add">
          <ac:chgData name="Michael A Fudge Jr" userId="133895e8-240b-4811-850e-9cf94297d089" providerId="ADAL" clId="{7EA1A426-B0BE-476D-9041-EC73517A046C}" dt="2020-07-23T19:19:17.638" v="3695" actId="26606"/>
          <ac:spMkLst>
            <pc:docMk/>
            <pc:sldMk cId="3973455266" sldId="317"/>
            <ac:spMk id="10" creationId="{A5271697-90F1-4A23-8EF2-0179F2EAFACB}"/>
          </ac:spMkLst>
        </pc:spChg>
        <pc:spChg chg="add">
          <ac:chgData name="Michael A Fudge Jr" userId="133895e8-240b-4811-850e-9cf94297d089" providerId="ADAL" clId="{7EA1A426-B0BE-476D-9041-EC73517A046C}" dt="2020-07-23T19:19:17.638" v="3695" actId="26606"/>
          <ac:spMkLst>
            <pc:docMk/>
            <pc:sldMk cId="3973455266" sldId="317"/>
            <ac:spMk id="12" creationId="{D9F5512A-48E1-4C07-B75E-3CCC517B6804}"/>
          </ac:spMkLst>
        </pc:spChg>
        <pc:spChg chg="add">
          <ac:chgData name="Michael A Fudge Jr" userId="133895e8-240b-4811-850e-9cf94297d089" providerId="ADAL" clId="{7EA1A426-B0BE-476D-9041-EC73517A046C}" dt="2020-07-23T19:19:17.638" v="3695" actId="26606"/>
          <ac:spMkLst>
            <pc:docMk/>
            <pc:sldMk cId="3973455266" sldId="317"/>
            <ac:spMk id="14" creationId="{9D800584-727A-48CF-8223-244AD9717CAA}"/>
          </ac:spMkLst>
        </pc:spChg>
        <pc:grpChg chg="add">
          <ac:chgData name="Michael A Fudge Jr" userId="133895e8-240b-4811-850e-9cf94297d089" providerId="ADAL" clId="{7EA1A426-B0BE-476D-9041-EC73517A046C}" dt="2020-07-23T19:19:17.638" v="3695" actId="26606"/>
          <ac:grpSpMkLst>
            <pc:docMk/>
            <pc:sldMk cId="3973455266" sldId="317"/>
            <ac:grpSpMk id="16" creationId="{B0CED441-B73B-4907-9AF2-614CEAC6A182}"/>
          </ac:grpSpMkLst>
        </pc:grpChg>
        <pc:picChg chg="add mod">
          <ac:chgData name="Michael A Fudge Jr" userId="133895e8-240b-4811-850e-9cf94297d089" providerId="ADAL" clId="{7EA1A426-B0BE-476D-9041-EC73517A046C}" dt="2020-07-23T19:20:06.528" v="3699" actId="1076"/>
          <ac:picMkLst>
            <pc:docMk/>
            <pc:sldMk cId="3973455266" sldId="317"/>
            <ac:picMk id="5" creationId="{D0010E7C-4101-4819-8A78-C4A615AB12FC}"/>
          </ac:picMkLst>
        </pc:picChg>
      </pc:sldChg>
      <pc:sldChg chg="delSp modSp add del mod ord">
        <pc:chgData name="Michael A Fudge Jr" userId="133895e8-240b-4811-850e-9cf94297d089" providerId="ADAL" clId="{7EA1A426-B0BE-476D-9041-EC73517A046C}" dt="2020-07-23T18:35:07.524" v="1852" actId="47"/>
        <pc:sldMkLst>
          <pc:docMk/>
          <pc:sldMk cId="344629976" sldId="318"/>
        </pc:sldMkLst>
        <pc:spChg chg="mod modVis">
          <ac:chgData name="Michael A Fudge Jr" userId="133895e8-240b-4811-850e-9cf94297d089" providerId="ADAL" clId="{7EA1A426-B0BE-476D-9041-EC73517A046C}" dt="2020-07-23T18:30:22.203" v="1812" actId="14429"/>
          <ac:spMkLst>
            <pc:docMk/>
            <pc:sldMk cId="344629976" sldId="318"/>
            <ac:spMk id="19" creationId="{967D8EB6-EAE1-4F9C-B398-83321E287204}"/>
          </ac:spMkLst>
        </pc:spChg>
        <pc:picChg chg="mod">
          <ac:chgData name="Michael A Fudge Jr" userId="133895e8-240b-4811-850e-9cf94297d089" providerId="ADAL" clId="{7EA1A426-B0BE-476D-9041-EC73517A046C}" dt="2020-07-23T18:30:11.626" v="1810" actId="1076"/>
          <ac:picMkLst>
            <pc:docMk/>
            <pc:sldMk cId="344629976" sldId="318"/>
            <ac:picMk id="6" creationId="{D2C860C0-70FA-4F2C-9B3A-897851D4E7F6}"/>
          </ac:picMkLst>
        </pc:picChg>
        <pc:picChg chg="del">
          <ac:chgData name="Michael A Fudge Jr" userId="133895e8-240b-4811-850e-9cf94297d089" providerId="ADAL" clId="{7EA1A426-B0BE-476D-9041-EC73517A046C}" dt="2020-07-23T18:30:34.084" v="1813" actId="478"/>
          <ac:picMkLst>
            <pc:docMk/>
            <pc:sldMk cId="344629976" sldId="318"/>
            <ac:picMk id="8" creationId="{107C1241-9548-4C22-9E00-237AA087A1EA}"/>
          </ac:picMkLst>
        </pc:picChg>
      </pc:sldChg>
      <pc:sldChg chg="addSp delSp modSp new mod setBg modAnim">
        <pc:chgData name="Michael A Fudge Jr" userId="133895e8-240b-4811-850e-9cf94297d089" providerId="ADAL" clId="{7EA1A426-B0BE-476D-9041-EC73517A046C}" dt="2020-07-23T20:06:14.531" v="6133"/>
        <pc:sldMkLst>
          <pc:docMk/>
          <pc:sldMk cId="2781607504" sldId="318"/>
        </pc:sldMkLst>
        <pc:spChg chg="mod">
          <ac:chgData name="Michael A Fudge Jr" userId="133895e8-240b-4811-850e-9cf94297d089" providerId="ADAL" clId="{7EA1A426-B0BE-476D-9041-EC73517A046C}" dt="2020-07-23T20:05:28.470" v="6124" actId="26606"/>
          <ac:spMkLst>
            <pc:docMk/>
            <pc:sldMk cId="2781607504" sldId="318"/>
            <ac:spMk id="2" creationId="{9350BFD9-8535-40DB-AF0D-7100A351A460}"/>
          </ac:spMkLst>
        </pc:spChg>
        <pc:spChg chg="add del mod">
          <ac:chgData name="Michael A Fudge Jr" userId="133895e8-240b-4811-850e-9cf94297d089" providerId="ADAL" clId="{7EA1A426-B0BE-476D-9041-EC73517A046C}" dt="2020-07-23T20:05:28.470" v="6124" actId="26606"/>
          <ac:spMkLst>
            <pc:docMk/>
            <pc:sldMk cId="2781607504" sldId="318"/>
            <ac:spMk id="3" creationId="{19294AE7-159F-4D33-80B8-A48061DF8B1B}"/>
          </ac:spMkLst>
        </pc:spChg>
        <pc:spChg chg="add">
          <ac:chgData name="Michael A Fudge Jr" userId="133895e8-240b-4811-850e-9cf94297d089" providerId="ADAL" clId="{7EA1A426-B0BE-476D-9041-EC73517A046C}" dt="2020-07-23T20:05:28.470" v="6124" actId="26606"/>
          <ac:spMkLst>
            <pc:docMk/>
            <pc:sldMk cId="2781607504" sldId="318"/>
            <ac:spMk id="8" creationId="{FFE2FE29-1120-4FE4-9FDA-311CBA66F438}"/>
          </ac:spMkLst>
        </pc:spChg>
        <pc:spChg chg="add del">
          <ac:chgData name="Michael A Fudge Jr" userId="133895e8-240b-4811-850e-9cf94297d089" providerId="ADAL" clId="{7EA1A426-B0BE-476D-9041-EC73517A046C}" dt="2020-07-23T20:05:11.757" v="6121" actId="26606"/>
          <ac:spMkLst>
            <pc:docMk/>
            <pc:sldMk cId="2781607504" sldId="318"/>
            <ac:spMk id="9" creationId="{37E32B78-23DD-4E77-8B9C-7779E3BF20C2}"/>
          </ac:spMkLst>
        </pc:spChg>
        <pc:spChg chg="add del">
          <ac:chgData name="Michael A Fudge Jr" userId="133895e8-240b-4811-850e-9cf94297d089" providerId="ADAL" clId="{7EA1A426-B0BE-476D-9041-EC73517A046C}" dt="2020-07-23T20:05:28.433" v="6123" actId="26606"/>
          <ac:spMkLst>
            <pc:docMk/>
            <pc:sldMk cId="2781607504" sldId="318"/>
            <ac:spMk id="10" creationId="{59A309A7-1751-4ABE-A3C1-EEC40366AD89}"/>
          </ac:spMkLst>
        </pc:spChg>
        <pc:spChg chg="add del">
          <ac:chgData name="Michael A Fudge Jr" userId="133895e8-240b-4811-850e-9cf94297d089" providerId="ADAL" clId="{7EA1A426-B0BE-476D-9041-EC73517A046C}" dt="2020-07-23T20:05:28.433" v="6123" actId="26606"/>
          <ac:spMkLst>
            <pc:docMk/>
            <pc:sldMk cId="2781607504" sldId="318"/>
            <ac:spMk id="11" creationId="{19294AE7-159F-4D33-80B8-A48061DF8B1B}"/>
          </ac:spMkLst>
        </pc:spChg>
        <pc:spChg chg="add del">
          <ac:chgData name="Michael A Fudge Jr" userId="133895e8-240b-4811-850e-9cf94297d089" providerId="ADAL" clId="{7EA1A426-B0BE-476D-9041-EC73517A046C}" dt="2020-07-23T20:05:28.433" v="6123" actId="26606"/>
          <ac:spMkLst>
            <pc:docMk/>
            <pc:sldMk cId="2781607504" sldId="318"/>
            <ac:spMk id="12" creationId="{967D8EB6-EAE1-4F9C-B398-83321E287204}"/>
          </ac:spMkLst>
        </pc:spChg>
        <pc:spChg chg="add">
          <ac:chgData name="Michael A Fudge Jr" userId="133895e8-240b-4811-850e-9cf94297d089" providerId="ADAL" clId="{7EA1A426-B0BE-476D-9041-EC73517A046C}" dt="2020-07-23T20:05:28.470" v="6124" actId="26606"/>
          <ac:spMkLst>
            <pc:docMk/>
            <pc:sldMk cId="2781607504" sldId="318"/>
            <ac:spMk id="56" creationId="{DDD926EC-6F88-4D89-9AED-1C4C1AC00E22}"/>
          </ac:spMkLst>
        </pc:spChg>
        <pc:spChg chg="add">
          <ac:chgData name="Michael A Fudge Jr" userId="133895e8-240b-4811-850e-9cf94297d089" providerId="ADAL" clId="{7EA1A426-B0BE-476D-9041-EC73517A046C}" dt="2020-07-23T20:05:28.470" v="6124" actId="26606"/>
          <ac:spMkLst>
            <pc:docMk/>
            <pc:sldMk cId="2781607504" sldId="318"/>
            <ac:spMk id="70" creationId="{A210685A-6235-45A7-850D-A6F555466EF7}"/>
          </ac:spMkLst>
        </pc:spChg>
        <pc:spChg chg="add mod">
          <ac:chgData name="Michael A Fudge Jr" userId="133895e8-240b-4811-850e-9cf94297d089" providerId="ADAL" clId="{7EA1A426-B0BE-476D-9041-EC73517A046C}" dt="2020-07-23T20:05:33.577" v="6126" actId="403"/>
          <ac:spMkLst>
            <pc:docMk/>
            <pc:sldMk cId="2781607504" sldId="318"/>
            <ac:spMk id="71" creationId="{19294AE7-159F-4D33-80B8-A48061DF8B1B}"/>
          </ac:spMkLst>
        </pc:spChg>
        <pc:grpChg chg="add">
          <ac:chgData name="Michael A Fudge Jr" userId="133895e8-240b-4811-850e-9cf94297d089" providerId="ADAL" clId="{7EA1A426-B0BE-476D-9041-EC73517A046C}" dt="2020-07-23T20:05:28.470" v="6124" actId="26606"/>
          <ac:grpSpMkLst>
            <pc:docMk/>
            <pc:sldMk cId="2781607504" sldId="318"/>
            <ac:grpSpMk id="14" creationId="{13BE3671-0C43-4D05-A267-3400AD091C75}"/>
          </ac:grpSpMkLst>
        </pc:grpChg>
        <pc:grpChg chg="add">
          <ac:chgData name="Michael A Fudge Jr" userId="133895e8-240b-4811-850e-9cf94297d089" providerId="ADAL" clId="{7EA1A426-B0BE-476D-9041-EC73517A046C}" dt="2020-07-23T20:05:28.470" v="6124" actId="26606"/>
          <ac:grpSpMkLst>
            <pc:docMk/>
            <pc:sldMk cId="2781607504" sldId="318"/>
            <ac:grpSpMk id="57" creationId="{283F107F-9294-4679-B247-91D8556A6EFE}"/>
          </ac:grpSpMkLst>
        </pc:grpChg>
        <pc:graphicFrameChg chg="add del">
          <ac:chgData name="Michael A Fudge Jr" userId="133895e8-240b-4811-850e-9cf94297d089" providerId="ADAL" clId="{7EA1A426-B0BE-476D-9041-EC73517A046C}" dt="2020-07-23T20:05:11.757" v="6121" actId="26606"/>
          <ac:graphicFrameMkLst>
            <pc:docMk/>
            <pc:sldMk cId="2781607504" sldId="318"/>
            <ac:graphicFrameMk id="5" creationId="{E8BCF9DE-A017-4226-9F83-D96C6C211CC1}"/>
          </ac:graphicFrameMkLst>
        </pc:graphicFrameChg>
        <pc:picChg chg="add del">
          <ac:chgData name="Michael A Fudge Jr" userId="133895e8-240b-4811-850e-9cf94297d089" providerId="ADAL" clId="{7EA1A426-B0BE-476D-9041-EC73517A046C}" dt="2020-07-23T20:05:28.433" v="6123" actId="26606"/>
          <ac:picMkLst>
            <pc:docMk/>
            <pc:sldMk cId="2781607504" sldId="318"/>
            <ac:picMk id="7" creationId="{997C1A21-768A-4CF6-A418-131D3D64D741}"/>
          </ac:picMkLst>
        </pc:picChg>
      </pc:sldChg>
      <pc:sldChg chg="modSp new del mod">
        <pc:chgData name="Michael A Fudge Jr" userId="133895e8-240b-4811-850e-9cf94297d089" providerId="ADAL" clId="{7EA1A426-B0BE-476D-9041-EC73517A046C}" dt="2020-07-25T18:24:38.867" v="10810" actId="47"/>
        <pc:sldMkLst>
          <pc:docMk/>
          <pc:sldMk cId="2934908905" sldId="319"/>
        </pc:sldMkLst>
        <pc:spChg chg="mod">
          <ac:chgData name="Michael A Fudge Jr" userId="133895e8-240b-4811-850e-9cf94297d089" providerId="ADAL" clId="{7EA1A426-B0BE-476D-9041-EC73517A046C}" dt="2020-07-23T20:09:51.210" v="6487" actId="20577"/>
          <ac:spMkLst>
            <pc:docMk/>
            <pc:sldMk cId="2934908905" sldId="319"/>
            <ac:spMk id="2" creationId="{6C6F282B-EBE7-454A-80C6-BDA77A018F9F}"/>
          </ac:spMkLst>
        </pc:spChg>
        <pc:spChg chg="mod">
          <ac:chgData name="Michael A Fudge Jr" userId="133895e8-240b-4811-850e-9cf94297d089" providerId="ADAL" clId="{7EA1A426-B0BE-476D-9041-EC73517A046C}" dt="2020-07-24T15:59:29.172" v="7563" actId="6549"/>
          <ac:spMkLst>
            <pc:docMk/>
            <pc:sldMk cId="2934908905" sldId="319"/>
            <ac:spMk id="3" creationId="{FFA9B10A-7781-4A3F-BDBF-8B832DE0F7F5}"/>
          </ac:spMkLst>
        </pc:spChg>
      </pc:sldChg>
      <pc:sldChg chg="addSp delSp modSp new del mod modClrScheme chgLayout">
        <pc:chgData name="Michael A Fudge Jr" userId="133895e8-240b-4811-850e-9cf94297d089" providerId="ADAL" clId="{7EA1A426-B0BE-476D-9041-EC73517A046C}" dt="2020-07-23T19:05:35.318" v="2919" actId="47"/>
        <pc:sldMkLst>
          <pc:docMk/>
          <pc:sldMk cId="1026968131" sldId="320"/>
        </pc:sldMkLst>
        <pc:spChg chg="mod ord">
          <ac:chgData name="Michael A Fudge Jr" userId="133895e8-240b-4811-850e-9cf94297d089" providerId="ADAL" clId="{7EA1A426-B0BE-476D-9041-EC73517A046C}" dt="2020-07-23T19:02:30.442" v="2778" actId="21"/>
          <ac:spMkLst>
            <pc:docMk/>
            <pc:sldMk cId="1026968131" sldId="320"/>
            <ac:spMk id="2" creationId="{29D99323-D47A-4355-887E-8C992DFA031F}"/>
          </ac:spMkLst>
        </pc:spChg>
        <pc:spChg chg="del mod ord">
          <ac:chgData name="Michael A Fudge Jr" userId="133895e8-240b-4811-850e-9cf94297d089" providerId="ADAL" clId="{7EA1A426-B0BE-476D-9041-EC73517A046C}" dt="2020-07-23T18:57:33.022" v="2380" actId="700"/>
          <ac:spMkLst>
            <pc:docMk/>
            <pc:sldMk cId="1026968131" sldId="320"/>
            <ac:spMk id="3" creationId="{AD6DA556-8948-49AE-BA11-CCA19375C639}"/>
          </ac:spMkLst>
        </pc:spChg>
        <pc:spChg chg="del">
          <ac:chgData name="Michael A Fudge Jr" userId="133895e8-240b-4811-850e-9cf94297d089" providerId="ADAL" clId="{7EA1A426-B0BE-476D-9041-EC73517A046C}" dt="2020-07-23T18:57:33.022" v="2380" actId="700"/>
          <ac:spMkLst>
            <pc:docMk/>
            <pc:sldMk cId="1026968131" sldId="320"/>
            <ac:spMk id="4" creationId="{90FD3539-D160-4B5B-835A-3428EE062785}"/>
          </ac:spMkLst>
        </pc:spChg>
        <pc:spChg chg="add mod ord">
          <ac:chgData name="Michael A Fudge Jr" userId="133895e8-240b-4811-850e-9cf94297d089" providerId="ADAL" clId="{7EA1A426-B0BE-476D-9041-EC73517A046C}" dt="2020-07-23T19:02:39.874" v="2780" actId="21"/>
          <ac:spMkLst>
            <pc:docMk/>
            <pc:sldMk cId="1026968131" sldId="320"/>
            <ac:spMk id="5" creationId="{8639D9B6-8F4A-474E-9E36-D3932694C765}"/>
          </ac:spMkLst>
        </pc:spChg>
      </pc:sldChg>
      <pc:sldChg chg="modSp add ord modAnim">
        <pc:chgData name="Michael A Fudge Jr" userId="133895e8-240b-4811-850e-9cf94297d089" providerId="ADAL" clId="{7EA1A426-B0BE-476D-9041-EC73517A046C}" dt="2020-07-23T19:05:18.320" v="2918" actId="20577"/>
        <pc:sldMkLst>
          <pc:docMk/>
          <pc:sldMk cId="2625166842" sldId="321"/>
        </pc:sldMkLst>
        <pc:spChg chg="mod">
          <ac:chgData name="Michael A Fudge Jr" userId="133895e8-240b-4811-850e-9cf94297d089" providerId="ADAL" clId="{7EA1A426-B0BE-476D-9041-EC73517A046C}" dt="2020-07-23T19:02:33.909" v="2779"/>
          <ac:spMkLst>
            <pc:docMk/>
            <pc:sldMk cId="2625166842" sldId="321"/>
            <ac:spMk id="2" creationId="{5C84C77B-FF54-4813-94E1-23FF8F114C7E}"/>
          </ac:spMkLst>
        </pc:spChg>
        <pc:spChg chg="mod">
          <ac:chgData name="Michael A Fudge Jr" userId="133895e8-240b-4811-850e-9cf94297d089" providerId="ADAL" clId="{7EA1A426-B0BE-476D-9041-EC73517A046C}" dt="2020-07-23T19:05:18.320" v="2918" actId="20577"/>
          <ac:spMkLst>
            <pc:docMk/>
            <pc:sldMk cId="2625166842" sldId="321"/>
            <ac:spMk id="4" creationId="{74B6070D-2E18-49A3-84C2-0A1B79DC59EE}"/>
          </ac:spMkLst>
        </pc:spChg>
      </pc:sldChg>
      <pc:sldChg chg="modSp add del mod">
        <pc:chgData name="Michael A Fudge Jr" userId="133895e8-240b-4811-850e-9cf94297d089" providerId="ADAL" clId="{7EA1A426-B0BE-476D-9041-EC73517A046C}" dt="2020-07-23T19:12:24.663" v="3182" actId="47"/>
        <pc:sldMkLst>
          <pc:docMk/>
          <pc:sldMk cId="1382000826" sldId="322"/>
        </pc:sldMkLst>
        <pc:graphicFrameChg chg="mod modGraphic">
          <ac:chgData name="Michael A Fudge Jr" userId="133895e8-240b-4811-850e-9cf94297d089" providerId="ADAL" clId="{7EA1A426-B0BE-476D-9041-EC73517A046C}" dt="2020-07-23T19:10:47.893" v="3098" actId="12385"/>
          <ac:graphicFrameMkLst>
            <pc:docMk/>
            <pc:sldMk cId="1382000826" sldId="322"/>
            <ac:graphicFrameMk id="4" creationId="{B7DB3B18-7273-4A8D-A80A-3BAA74735951}"/>
          </ac:graphicFrameMkLst>
        </pc:graphicFrameChg>
      </pc:sldChg>
      <pc:sldChg chg="modSp add mod modNotesTx">
        <pc:chgData name="Michael A Fudge Jr" userId="133895e8-240b-4811-850e-9cf94297d089" providerId="ADAL" clId="{7EA1A426-B0BE-476D-9041-EC73517A046C}" dt="2020-07-23T19:13:33.305" v="3305" actId="20577"/>
        <pc:sldMkLst>
          <pc:docMk/>
          <pc:sldMk cId="3413430300" sldId="323"/>
        </pc:sldMkLst>
        <pc:spChg chg="mod">
          <ac:chgData name="Michael A Fudge Jr" userId="133895e8-240b-4811-850e-9cf94297d089" providerId="ADAL" clId="{7EA1A426-B0BE-476D-9041-EC73517A046C}" dt="2020-07-23T19:11:30.076" v="3140" actId="20577"/>
          <ac:spMkLst>
            <pc:docMk/>
            <pc:sldMk cId="3413430300" sldId="323"/>
            <ac:spMk id="3" creationId="{23BFC44E-10DC-44C2-99E8-3D541093BB67}"/>
          </ac:spMkLst>
        </pc:spChg>
        <pc:graphicFrameChg chg="modGraphic">
          <ac:chgData name="Michael A Fudge Jr" userId="133895e8-240b-4811-850e-9cf94297d089" providerId="ADAL" clId="{7EA1A426-B0BE-476D-9041-EC73517A046C}" dt="2020-07-23T19:12:57.275" v="3229" actId="20577"/>
          <ac:graphicFrameMkLst>
            <pc:docMk/>
            <pc:sldMk cId="3413430300" sldId="323"/>
            <ac:graphicFrameMk id="9" creationId="{B34E0716-845E-43F7-B27B-57F12BFE0E7F}"/>
          </ac:graphicFrameMkLst>
        </pc:graphicFrameChg>
      </pc:sldChg>
      <pc:sldChg chg="modSp add mod modNotesTx">
        <pc:chgData name="Michael A Fudge Jr" userId="133895e8-240b-4811-850e-9cf94297d089" providerId="ADAL" clId="{7EA1A426-B0BE-476D-9041-EC73517A046C}" dt="2020-07-23T19:12:59.887" v="3231" actId="20577"/>
        <pc:sldMkLst>
          <pc:docMk/>
          <pc:sldMk cId="3989374847" sldId="324"/>
        </pc:sldMkLst>
        <pc:spChg chg="mod">
          <ac:chgData name="Michael A Fudge Jr" userId="133895e8-240b-4811-850e-9cf94297d089" providerId="ADAL" clId="{7EA1A426-B0BE-476D-9041-EC73517A046C}" dt="2020-07-23T19:12:16.082" v="3181" actId="20577"/>
          <ac:spMkLst>
            <pc:docMk/>
            <pc:sldMk cId="3989374847" sldId="324"/>
            <ac:spMk id="3" creationId="{23BFC44E-10DC-44C2-99E8-3D541093BB67}"/>
          </ac:spMkLst>
        </pc:spChg>
        <pc:graphicFrameChg chg="modGraphic">
          <ac:chgData name="Michael A Fudge Jr" userId="133895e8-240b-4811-850e-9cf94297d089" providerId="ADAL" clId="{7EA1A426-B0BE-476D-9041-EC73517A046C}" dt="2020-07-23T19:12:59.887" v="3231" actId="20577"/>
          <ac:graphicFrameMkLst>
            <pc:docMk/>
            <pc:sldMk cId="3989374847" sldId="324"/>
            <ac:graphicFrameMk id="9" creationId="{B34E0716-845E-43F7-B27B-57F12BFE0E7F}"/>
          </ac:graphicFrameMkLst>
        </pc:graphicFrameChg>
      </pc:sldChg>
      <pc:sldChg chg="modSp new mod modAnim">
        <pc:chgData name="Michael A Fudge Jr" userId="133895e8-240b-4811-850e-9cf94297d089" providerId="ADAL" clId="{7EA1A426-B0BE-476D-9041-EC73517A046C}" dt="2020-07-23T19:37:54.821" v="4722" actId="20577"/>
        <pc:sldMkLst>
          <pc:docMk/>
          <pc:sldMk cId="2431171946" sldId="325"/>
        </pc:sldMkLst>
        <pc:spChg chg="mod">
          <ac:chgData name="Michael A Fudge Jr" userId="133895e8-240b-4811-850e-9cf94297d089" providerId="ADAL" clId="{7EA1A426-B0BE-476D-9041-EC73517A046C}" dt="2020-07-23T19:37:54.821" v="4722" actId="20577"/>
          <ac:spMkLst>
            <pc:docMk/>
            <pc:sldMk cId="2431171946" sldId="325"/>
            <ac:spMk id="2" creationId="{943F8CEB-EC7A-463C-B0AA-D71C42E7CD0B}"/>
          </ac:spMkLst>
        </pc:spChg>
        <pc:spChg chg="mod">
          <ac:chgData name="Michael A Fudge Jr" userId="133895e8-240b-4811-850e-9cf94297d089" providerId="ADAL" clId="{7EA1A426-B0BE-476D-9041-EC73517A046C}" dt="2020-07-23T19:28:49.002" v="4462" actId="113"/>
          <ac:spMkLst>
            <pc:docMk/>
            <pc:sldMk cId="2431171946" sldId="325"/>
            <ac:spMk id="3" creationId="{4BFC4E5A-CFFE-4A71-9B7D-209A1939A490}"/>
          </ac:spMkLst>
        </pc:spChg>
      </pc:sldChg>
      <pc:sldChg chg="addSp delSp modSp new mod modAnim">
        <pc:chgData name="Michael A Fudge Jr" userId="133895e8-240b-4811-850e-9cf94297d089" providerId="ADAL" clId="{7EA1A426-B0BE-476D-9041-EC73517A046C}" dt="2020-07-23T19:40:11.109" v="4765"/>
        <pc:sldMkLst>
          <pc:docMk/>
          <pc:sldMk cId="1501491955" sldId="326"/>
        </pc:sldMkLst>
        <pc:spChg chg="mod">
          <ac:chgData name="Michael A Fudge Jr" userId="133895e8-240b-4811-850e-9cf94297d089" providerId="ADAL" clId="{7EA1A426-B0BE-476D-9041-EC73517A046C}" dt="2020-07-23T19:31:04.922" v="4475" actId="403"/>
          <ac:spMkLst>
            <pc:docMk/>
            <pc:sldMk cId="1501491955" sldId="326"/>
            <ac:spMk id="2" creationId="{1447FE5A-5C0F-42E6-BB11-526585C2F04C}"/>
          </ac:spMkLst>
        </pc:spChg>
        <pc:spChg chg="del mod">
          <ac:chgData name="Michael A Fudge Jr" userId="133895e8-240b-4811-850e-9cf94297d089" providerId="ADAL" clId="{7EA1A426-B0BE-476D-9041-EC73517A046C}" dt="2020-07-23T19:31:01.227" v="4474"/>
          <ac:spMkLst>
            <pc:docMk/>
            <pc:sldMk cId="1501491955" sldId="326"/>
            <ac:spMk id="3" creationId="{E8BEC6AB-98E8-43C6-8EFE-07A4C8E2F6DC}"/>
          </ac:spMkLst>
        </pc:spChg>
        <pc:spChg chg="add mod">
          <ac:chgData name="Michael A Fudge Jr" userId="133895e8-240b-4811-850e-9cf94297d089" providerId="ADAL" clId="{7EA1A426-B0BE-476D-9041-EC73517A046C}" dt="2020-07-23T19:36:19.059" v="4623" actId="1076"/>
          <ac:spMkLst>
            <pc:docMk/>
            <pc:sldMk cId="1501491955" sldId="326"/>
            <ac:spMk id="7" creationId="{D2CEE494-8D4E-4B3C-A348-B5540A6EA4AD}"/>
          </ac:spMkLst>
        </pc:spChg>
        <pc:spChg chg="add mod">
          <ac:chgData name="Michael A Fudge Jr" userId="133895e8-240b-4811-850e-9cf94297d089" providerId="ADAL" clId="{7EA1A426-B0BE-476D-9041-EC73517A046C}" dt="2020-07-23T19:34:22.363" v="4540" actId="164"/>
          <ac:spMkLst>
            <pc:docMk/>
            <pc:sldMk cId="1501491955" sldId="326"/>
            <ac:spMk id="8" creationId="{AFAA0C02-C74D-4083-8FAD-DA03F548E38C}"/>
          </ac:spMkLst>
        </pc:spChg>
        <pc:spChg chg="add mod">
          <ac:chgData name="Michael A Fudge Jr" userId="133895e8-240b-4811-850e-9cf94297d089" providerId="ADAL" clId="{7EA1A426-B0BE-476D-9041-EC73517A046C}" dt="2020-07-23T19:34:22.363" v="4540" actId="164"/>
          <ac:spMkLst>
            <pc:docMk/>
            <pc:sldMk cId="1501491955" sldId="326"/>
            <ac:spMk id="9" creationId="{DDAEFC65-B358-45FA-A971-AF8569C0DF82}"/>
          </ac:spMkLst>
        </pc:spChg>
        <pc:spChg chg="add mod">
          <ac:chgData name="Michael A Fudge Jr" userId="133895e8-240b-4811-850e-9cf94297d089" providerId="ADAL" clId="{7EA1A426-B0BE-476D-9041-EC73517A046C}" dt="2020-07-23T19:36:06.008" v="4621" actId="20577"/>
          <ac:spMkLst>
            <pc:docMk/>
            <pc:sldMk cId="1501491955" sldId="326"/>
            <ac:spMk id="11" creationId="{45A1B7D0-CD64-4479-BF81-7731B2208E56}"/>
          </ac:spMkLst>
        </pc:spChg>
        <pc:spChg chg="add mod">
          <ac:chgData name="Michael A Fudge Jr" userId="133895e8-240b-4811-850e-9cf94297d089" providerId="ADAL" clId="{7EA1A426-B0BE-476D-9041-EC73517A046C}" dt="2020-07-23T19:35:34.901" v="4599" actId="20577"/>
          <ac:spMkLst>
            <pc:docMk/>
            <pc:sldMk cId="1501491955" sldId="326"/>
            <ac:spMk id="12" creationId="{5E9B4519-5B95-40D8-B4FC-BF6EEA04A09B}"/>
          </ac:spMkLst>
        </pc:spChg>
        <pc:spChg chg="add mod">
          <ac:chgData name="Michael A Fudge Jr" userId="133895e8-240b-4811-850e-9cf94297d089" providerId="ADAL" clId="{7EA1A426-B0BE-476D-9041-EC73517A046C}" dt="2020-07-23T19:40:01.278" v="4764" actId="14100"/>
          <ac:spMkLst>
            <pc:docMk/>
            <pc:sldMk cId="1501491955" sldId="326"/>
            <ac:spMk id="13" creationId="{CFF8A421-5615-4AA4-B979-36B811CF5CFB}"/>
          </ac:spMkLst>
        </pc:spChg>
        <pc:grpChg chg="add mod">
          <ac:chgData name="Michael A Fudge Jr" userId="133895e8-240b-4811-850e-9cf94297d089" providerId="ADAL" clId="{7EA1A426-B0BE-476D-9041-EC73517A046C}" dt="2020-07-23T19:34:22.363" v="4540" actId="164"/>
          <ac:grpSpMkLst>
            <pc:docMk/>
            <pc:sldMk cId="1501491955" sldId="326"/>
            <ac:grpSpMk id="10" creationId="{3DEBA990-7907-478A-89D2-B21DAF1AC559}"/>
          </ac:grpSpMkLst>
        </pc:grpChg>
        <pc:graphicFrameChg chg="add del mod">
          <ac:chgData name="Michael A Fudge Jr" userId="133895e8-240b-4811-850e-9cf94297d089" providerId="ADAL" clId="{7EA1A426-B0BE-476D-9041-EC73517A046C}" dt="2020-07-23T19:30:58.470" v="4472"/>
          <ac:graphicFrameMkLst>
            <pc:docMk/>
            <pc:sldMk cId="1501491955" sldId="326"/>
            <ac:graphicFrameMk id="4" creationId="{8BD8B18B-D5E1-4A52-8769-F8437DEB1C03}"/>
          </ac:graphicFrameMkLst>
        </pc:graphicFrameChg>
        <pc:graphicFrameChg chg="add del mod">
          <ac:chgData name="Michael A Fudge Jr" userId="133895e8-240b-4811-850e-9cf94297d089" providerId="ADAL" clId="{7EA1A426-B0BE-476D-9041-EC73517A046C}" dt="2020-07-23T19:30:56.275" v="4470"/>
          <ac:graphicFrameMkLst>
            <pc:docMk/>
            <pc:sldMk cId="1501491955" sldId="326"/>
            <ac:graphicFrameMk id="5" creationId="{3809F450-2161-4806-9352-CD011E9647F6}"/>
          </ac:graphicFrameMkLst>
        </pc:graphicFrameChg>
        <pc:graphicFrameChg chg="add mod modGraphic">
          <ac:chgData name="Michael A Fudge Jr" userId="133895e8-240b-4811-850e-9cf94297d089" providerId="ADAL" clId="{7EA1A426-B0BE-476D-9041-EC73517A046C}" dt="2020-07-23T19:31:51.108" v="4486" actId="1076"/>
          <ac:graphicFrameMkLst>
            <pc:docMk/>
            <pc:sldMk cId="1501491955" sldId="326"/>
            <ac:graphicFrameMk id="6" creationId="{1AFCA031-A865-4597-AA75-A5E69E77F800}"/>
          </ac:graphicFrameMkLst>
        </pc:graphicFrameChg>
      </pc:sldChg>
      <pc:sldChg chg="add del">
        <pc:chgData name="Michael A Fudge Jr" userId="133895e8-240b-4811-850e-9cf94297d089" providerId="ADAL" clId="{7EA1A426-B0BE-476D-9041-EC73517A046C}" dt="2020-07-23T19:36:43.395" v="4629" actId="47"/>
        <pc:sldMkLst>
          <pc:docMk/>
          <pc:sldMk cId="537571862" sldId="327"/>
        </pc:sldMkLst>
      </pc:sldChg>
      <pc:sldChg chg="addSp delSp modSp add mod ord modNotesTx">
        <pc:chgData name="Michael A Fudge Jr" userId="133895e8-240b-4811-850e-9cf94297d089" providerId="ADAL" clId="{7EA1A426-B0BE-476D-9041-EC73517A046C}" dt="2020-07-23T19:44:28.699" v="4917" actId="2166"/>
        <pc:sldMkLst>
          <pc:docMk/>
          <pc:sldMk cId="1580181327" sldId="327"/>
        </pc:sldMkLst>
        <pc:spChg chg="mod">
          <ac:chgData name="Michael A Fudge Jr" userId="133895e8-240b-4811-850e-9cf94297d089" providerId="ADAL" clId="{7EA1A426-B0BE-476D-9041-EC73517A046C}" dt="2020-07-23T19:42:55.433" v="4893" actId="1076"/>
          <ac:spMkLst>
            <pc:docMk/>
            <pc:sldMk cId="1580181327" sldId="327"/>
            <ac:spMk id="2" creationId="{A0EC69E1-79D5-4CCA-9AE3-8CCDB54E5D78}"/>
          </ac:spMkLst>
        </pc:spChg>
        <pc:spChg chg="mod">
          <ac:chgData name="Michael A Fudge Jr" userId="133895e8-240b-4811-850e-9cf94297d089" providerId="ADAL" clId="{7EA1A426-B0BE-476D-9041-EC73517A046C}" dt="2020-07-23T19:42:19.401" v="4832" actId="20577"/>
          <ac:spMkLst>
            <pc:docMk/>
            <pc:sldMk cId="1580181327" sldId="327"/>
            <ac:spMk id="3" creationId="{23BFC44E-10DC-44C2-99E8-3D541093BB67}"/>
          </ac:spMkLst>
        </pc:spChg>
        <pc:graphicFrameChg chg="add mod modGraphic">
          <ac:chgData name="Michael A Fudge Jr" userId="133895e8-240b-4811-850e-9cf94297d089" providerId="ADAL" clId="{7EA1A426-B0BE-476D-9041-EC73517A046C}" dt="2020-07-23T19:44:28.699" v="4917" actId="2166"/>
          <ac:graphicFrameMkLst>
            <pc:docMk/>
            <pc:sldMk cId="1580181327" sldId="327"/>
            <ac:graphicFrameMk id="8" creationId="{0300AFF8-D8B9-41D1-8E4B-B0B416CA8B11}"/>
          </ac:graphicFrameMkLst>
        </pc:graphicFrameChg>
        <pc:graphicFrameChg chg="del">
          <ac:chgData name="Michael A Fudge Jr" userId="133895e8-240b-4811-850e-9cf94297d089" providerId="ADAL" clId="{7EA1A426-B0BE-476D-9041-EC73517A046C}" dt="2020-07-23T19:40:49.080" v="4775" actId="478"/>
          <ac:graphicFrameMkLst>
            <pc:docMk/>
            <pc:sldMk cId="1580181327" sldId="327"/>
            <ac:graphicFrameMk id="9" creationId="{B34E0716-845E-43F7-B27B-57F12BFE0E7F}"/>
          </ac:graphicFrameMkLst>
        </pc:graphicFrameChg>
      </pc:sldChg>
      <pc:sldChg chg="modSp add mod">
        <pc:chgData name="Michael A Fudge Jr" userId="133895e8-240b-4811-850e-9cf94297d089" providerId="ADAL" clId="{7EA1A426-B0BE-476D-9041-EC73517A046C}" dt="2020-07-23T19:43:11.163" v="4904" actId="20577"/>
        <pc:sldMkLst>
          <pc:docMk/>
          <pc:sldMk cId="1802597312" sldId="328"/>
        </pc:sldMkLst>
        <pc:spChg chg="mod">
          <ac:chgData name="Michael A Fudge Jr" userId="133895e8-240b-4811-850e-9cf94297d089" providerId="ADAL" clId="{7EA1A426-B0BE-476D-9041-EC73517A046C}" dt="2020-07-23T19:43:11.163" v="4904" actId="20577"/>
          <ac:spMkLst>
            <pc:docMk/>
            <pc:sldMk cId="1802597312" sldId="328"/>
            <ac:spMk id="3" creationId="{23BFC44E-10DC-44C2-99E8-3D541093BB67}"/>
          </ac:spMkLst>
        </pc:spChg>
      </pc:sldChg>
      <pc:sldChg chg="modSp add mod">
        <pc:chgData name="Michael A Fudge Jr" userId="133895e8-240b-4811-850e-9cf94297d089" providerId="ADAL" clId="{7EA1A426-B0BE-476D-9041-EC73517A046C}" dt="2020-07-23T19:43:30.308" v="4915" actId="20577"/>
        <pc:sldMkLst>
          <pc:docMk/>
          <pc:sldMk cId="1335336088" sldId="329"/>
        </pc:sldMkLst>
        <pc:spChg chg="mod">
          <ac:chgData name="Michael A Fudge Jr" userId="133895e8-240b-4811-850e-9cf94297d089" providerId="ADAL" clId="{7EA1A426-B0BE-476D-9041-EC73517A046C}" dt="2020-07-23T19:43:30.308" v="4915" actId="20577"/>
          <ac:spMkLst>
            <pc:docMk/>
            <pc:sldMk cId="1335336088" sldId="329"/>
            <ac:spMk id="3" creationId="{23BFC44E-10DC-44C2-99E8-3D541093BB67}"/>
          </ac:spMkLst>
        </pc:spChg>
      </pc:sldChg>
      <pc:sldChg chg="addSp delSp modSp new mod delAnim modAnim">
        <pc:chgData name="Michael A Fudge Jr" userId="133895e8-240b-4811-850e-9cf94297d089" providerId="ADAL" clId="{7EA1A426-B0BE-476D-9041-EC73517A046C}" dt="2020-07-23T19:48:19.255" v="5126" actId="478"/>
        <pc:sldMkLst>
          <pc:docMk/>
          <pc:sldMk cId="1161175550" sldId="330"/>
        </pc:sldMkLst>
        <pc:spChg chg="mod">
          <ac:chgData name="Michael A Fudge Jr" userId="133895e8-240b-4811-850e-9cf94297d089" providerId="ADAL" clId="{7EA1A426-B0BE-476D-9041-EC73517A046C}" dt="2020-07-23T19:44:54.337" v="4956" actId="20577"/>
          <ac:spMkLst>
            <pc:docMk/>
            <pc:sldMk cId="1161175550" sldId="330"/>
            <ac:spMk id="2" creationId="{E75016DB-5103-4F44-A1C6-5277F1100B97}"/>
          </ac:spMkLst>
        </pc:spChg>
        <pc:spChg chg="mod">
          <ac:chgData name="Michael A Fudge Jr" userId="133895e8-240b-4811-850e-9cf94297d089" providerId="ADAL" clId="{7EA1A426-B0BE-476D-9041-EC73517A046C}" dt="2020-07-23T19:46:24.528" v="5106" actId="14100"/>
          <ac:spMkLst>
            <pc:docMk/>
            <pc:sldMk cId="1161175550" sldId="330"/>
            <ac:spMk id="3" creationId="{89828370-8F43-4148-9CD3-606BC5669A0D}"/>
          </ac:spMkLst>
        </pc:spChg>
        <pc:spChg chg="add del mod">
          <ac:chgData name="Michael A Fudge Jr" userId="133895e8-240b-4811-850e-9cf94297d089" providerId="ADAL" clId="{7EA1A426-B0BE-476D-9041-EC73517A046C}" dt="2020-07-23T19:48:18.020" v="5125" actId="478"/>
          <ac:spMkLst>
            <pc:docMk/>
            <pc:sldMk cId="1161175550" sldId="330"/>
            <ac:spMk id="10" creationId="{DA864E02-B68A-4FE3-821F-6DE89D12EB55}"/>
          </ac:spMkLst>
        </pc:spChg>
        <pc:spChg chg="add del mod">
          <ac:chgData name="Michael A Fudge Jr" userId="133895e8-240b-4811-850e-9cf94297d089" providerId="ADAL" clId="{7EA1A426-B0BE-476D-9041-EC73517A046C}" dt="2020-07-23T19:48:13.542" v="5123" actId="478"/>
          <ac:spMkLst>
            <pc:docMk/>
            <pc:sldMk cId="1161175550" sldId="330"/>
            <ac:spMk id="11" creationId="{ED9E1A1A-353B-4AA9-B0ED-7B51BC948FAD}"/>
          </ac:spMkLst>
        </pc:spChg>
        <pc:spChg chg="add del mod">
          <ac:chgData name="Michael A Fudge Jr" userId="133895e8-240b-4811-850e-9cf94297d089" providerId="ADAL" clId="{7EA1A426-B0BE-476D-9041-EC73517A046C}" dt="2020-07-23T19:48:19.255" v="5126" actId="478"/>
          <ac:spMkLst>
            <pc:docMk/>
            <pc:sldMk cId="1161175550" sldId="330"/>
            <ac:spMk id="12" creationId="{CBC1A8E6-6EBA-4B0C-8C51-F2D4F8A285E7}"/>
          </ac:spMkLst>
        </pc:spChg>
        <pc:spChg chg="add del mod">
          <ac:chgData name="Michael A Fudge Jr" userId="133895e8-240b-4811-850e-9cf94297d089" providerId="ADAL" clId="{7EA1A426-B0BE-476D-9041-EC73517A046C}" dt="2020-07-23T19:48:16.089" v="5124" actId="478"/>
          <ac:spMkLst>
            <pc:docMk/>
            <pc:sldMk cId="1161175550" sldId="330"/>
            <ac:spMk id="13" creationId="{EB9DFA04-6E7A-4C0C-A4EE-0A8B7410A250}"/>
          </ac:spMkLst>
        </pc:spChg>
        <pc:graphicFrameChg chg="add mod">
          <ac:chgData name="Michael A Fudge Jr" userId="133895e8-240b-4811-850e-9cf94297d089" providerId="ADAL" clId="{7EA1A426-B0BE-476D-9041-EC73517A046C}" dt="2020-07-23T19:46:56.247" v="5109" actId="1076"/>
          <ac:graphicFrameMkLst>
            <pc:docMk/>
            <pc:sldMk cId="1161175550" sldId="330"/>
            <ac:graphicFrameMk id="4" creationId="{0815AD2B-6A4B-4B7A-932D-23B8781C9883}"/>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5" creationId="{C6DBC98E-D345-42F6-AC34-AA32405D47F6}"/>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6" creationId="{081D8C85-CDDA-4FE4-8004-570875C1CF3B}"/>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7" creationId="{97540A97-0FF2-4935-8945-C3A4B71816A4}"/>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8" creationId="{849C8C2B-D6D0-4862-8B5A-AB3EB82C24EF}"/>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9" creationId="{FCE12BB4-C267-4C5B-9607-0A4683B98549}"/>
          </ac:graphicFrameMkLst>
        </pc:graphicFrameChg>
      </pc:sldChg>
      <pc:sldChg chg="modSp add mod ord">
        <pc:chgData name="Michael A Fudge Jr" userId="133895e8-240b-4811-850e-9cf94297d089" providerId="ADAL" clId="{7EA1A426-B0BE-476D-9041-EC73517A046C}" dt="2020-07-23T19:51:24.356" v="5440" actId="5793"/>
        <pc:sldMkLst>
          <pc:docMk/>
          <pc:sldMk cId="1250601866" sldId="331"/>
        </pc:sldMkLst>
        <pc:spChg chg="mod">
          <ac:chgData name="Michael A Fudge Jr" userId="133895e8-240b-4811-850e-9cf94297d089" providerId="ADAL" clId="{7EA1A426-B0BE-476D-9041-EC73517A046C}" dt="2020-07-23T19:49:44.976" v="5146" actId="20577"/>
          <ac:spMkLst>
            <pc:docMk/>
            <pc:sldMk cId="1250601866" sldId="331"/>
            <ac:spMk id="5" creationId="{E0D04EC1-733E-4BA9-9251-8C6E6E3D01D7}"/>
          </ac:spMkLst>
        </pc:spChg>
        <pc:spChg chg="mod">
          <ac:chgData name="Michael A Fudge Jr" userId="133895e8-240b-4811-850e-9cf94297d089" providerId="ADAL" clId="{7EA1A426-B0BE-476D-9041-EC73517A046C}" dt="2020-07-23T19:51:24.356" v="5440" actId="5793"/>
          <ac:spMkLst>
            <pc:docMk/>
            <pc:sldMk cId="1250601866" sldId="331"/>
            <ac:spMk id="6" creationId="{E33EFCDF-893E-4DC5-B75A-872200D063CA}"/>
          </ac:spMkLst>
        </pc:spChg>
      </pc:sldChg>
      <pc:sldChg chg="addSp delSp modSp new mod">
        <pc:chgData name="Michael A Fudge Jr" userId="133895e8-240b-4811-850e-9cf94297d089" providerId="ADAL" clId="{7EA1A426-B0BE-476D-9041-EC73517A046C}" dt="2020-07-23T19:56:09.835" v="5696" actId="12385"/>
        <pc:sldMkLst>
          <pc:docMk/>
          <pc:sldMk cId="697818125" sldId="332"/>
        </pc:sldMkLst>
        <pc:spChg chg="mod">
          <ac:chgData name="Michael A Fudge Jr" userId="133895e8-240b-4811-850e-9cf94297d089" providerId="ADAL" clId="{7EA1A426-B0BE-476D-9041-EC73517A046C}" dt="2020-07-23T19:55:34.569" v="5690" actId="20577"/>
          <ac:spMkLst>
            <pc:docMk/>
            <pc:sldMk cId="697818125" sldId="332"/>
            <ac:spMk id="2" creationId="{BC6713F9-4E40-49C9-90E7-FA5DCB73D401}"/>
          </ac:spMkLst>
        </pc:spChg>
        <pc:spChg chg="del">
          <ac:chgData name="Michael A Fudge Jr" userId="133895e8-240b-4811-850e-9cf94297d089" providerId="ADAL" clId="{7EA1A426-B0BE-476D-9041-EC73517A046C}" dt="2020-07-23T19:55:57.229" v="5693"/>
          <ac:spMkLst>
            <pc:docMk/>
            <pc:sldMk cId="697818125" sldId="332"/>
            <ac:spMk id="3" creationId="{6E39EB2C-01A1-4FD1-AFC6-1EC4A2506DEA}"/>
          </ac:spMkLst>
        </pc:spChg>
        <pc:spChg chg="add del mod">
          <ac:chgData name="Michael A Fudge Jr" userId="133895e8-240b-4811-850e-9cf94297d089" providerId="ADAL" clId="{7EA1A426-B0BE-476D-9041-EC73517A046C}" dt="2020-07-23T19:55:43.429" v="5692"/>
          <ac:spMkLst>
            <pc:docMk/>
            <pc:sldMk cId="697818125" sldId="332"/>
            <ac:spMk id="10" creationId="{FDA6B842-24DC-4C6A-AA87-C928CE419079}"/>
          </ac:spMkLst>
        </pc:spChg>
        <pc:spChg chg="add del mod">
          <ac:chgData name="Michael A Fudge Jr" userId="133895e8-240b-4811-850e-9cf94297d089" providerId="ADAL" clId="{7EA1A426-B0BE-476D-9041-EC73517A046C}" dt="2020-07-23T19:55:43.429" v="5692"/>
          <ac:spMkLst>
            <pc:docMk/>
            <pc:sldMk cId="697818125" sldId="332"/>
            <ac:spMk id="11" creationId="{961CE9B6-3721-4CBC-AF59-DD953B06858C}"/>
          </ac:spMkLst>
        </pc:spChg>
        <pc:spChg chg="add del mod">
          <ac:chgData name="Michael A Fudge Jr" userId="133895e8-240b-4811-850e-9cf94297d089" providerId="ADAL" clId="{7EA1A426-B0BE-476D-9041-EC73517A046C}" dt="2020-07-23T19:55:43.429" v="5692"/>
          <ac:spMkLst>
            <pc:docMk/>
            <pc:sldMk cId="697818125" sldId="332"/>
            <ac:spMk id="12" creationId="{9BE4CE13-135E-4AE0-AD1B-E4636710C35A}"/>
          </ac:spMkLst>
        </pc:spChg>
        <pc:spChg chg="add del mod">
          <ac:chgData name="Michael A Fudge Jr" userId="133895e8-240b-4811-850e-9cf94297d089" providerId="ADAL" clId="{7EA1A426-B0BE-476D-9041-EC73517A046C}" dt="2020-07-23T19:55:43.429" v="5692"/>
          <ac:spMkLst>
            <pc:docMk/>
            <pc:sldMk cId="697818125" sldId="332"/>
            <ac:spMk id="13" creationId="{BB242F1D-140A-45B9-A137-6C81DA3D0057}"/>
          </ac:spMkLst>
        </pc:spChg>
        <pc:graphicFrameChg chg="add del mod">
          <ac:chgData name="Michael A Fudge Jr" userId="133895e8-240b-4811-850e-9cf94297d089" providerId="ADAL" clId="{7EA1A426-B0BE-476D-9041-EC73517A046C}" dt="2020-07-23T19:55:43.429" v="5692"/>
          <ac:graphicFrameMkLst>
            <pc:docMk/>
            <pc:sldMk cId="697818125" sldId="332"/>
            <ac:graphicFrameMk id="4" creationId="{928F9785-22A7-43BE-877C-FC3EFC1628B0}"/>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5" creationId="{3AC803A6-C3A0-43E9-9853-62CF8760B445}"/>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6" creationId="{8E273919-545E-431B-9C27-82368255AF61}"/>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7" creationId="{A7E34858-1A61-431E-B2D9-C3BFBFFC8C30}"/>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8" creationId="{415583B1-7D7A-43E0-B35E-E2647C9B22FF}"/>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9" creationId="{D695F8D5-04E3-4D89-AAD4-95918846AE90}"/>
          </ac:graphicFrameMkLst>
        </pc:graphicFrameChg>
        <pc:graphicFrameChg chg="add mod modGraphic">
          <ac:chgData name="Michael A Fudge Jr" userId="133895e8-240b-4811-850e-9cf94297d089" providerId="ADAL" clId="{7EA1A426-B0BE-476D-9041-EC73517A046C}" dt="2020-07-23T19:56:09.835" v="5696" actId="12385"/>
          <ac:graphicFrameMkLst>
            <pc:docMk/>
            <pc:sldMk cId="697818125" sldId="332"/>
            <ac:graphicFrameMk id="14" creationId="{41BF71DD-53CF-45E7-A832-3D53C89BC75C}"/>
          </ac:graphicFrameMkLst>
        </pc:graphicFrameChg>
      </pc:sldChg>
      <pc:sldChg chg="addSp delSp modSp new mod ord setBg modAnim">
        <pc:chgData name="Michael A Fudge Jr" userId="133895e8-240b-4811-850e-9cf94297d089" providerId="ADAL" clId="{7EA1A426-B0BE-476D-9041-EC73517A046C}" dt="2020-07-23T19:56:43.821" v="5698" actId="207"/>
        <pc:sldMkLst>
          <pc:docMk/>
          <pc:sldMk cId="2877314342" sldId="333"/>
        </pc:sldMkLst>
        <pc:spChg chg="mod">
          <ac:chgData name="Michael A Fudge Jr" userId="133895e8-240b-4811-850e-9cf94297d089" providerId="ADAL" clId="{7EA1A426-B0BE-476D-9041-EC73517A046C}" dt="2020-07-23T19:56:26.643" v="5697" actId="1076"/>
          <ac:spMkLst>
            <pc:docMk/>
            <pc:sldMk cId="2877314342" sldId="333"/>
            <ac:spMk id="2" creationId="{DDDB0727-2FFF-4020-891A-5451CB1D317A}"/>
          </ac:spMkLst>
        </pc:spChg>
        <pc:spChg chg="del mod">
          <ac:chgData name="Michael A Fudge Jr" userId="133895e8-240b-4811-850e-9cf94297d089" providerId="ADAL" clId="{7EA1A426-B0BE-476D-9041-EC73517A046C}" dt="2020-07-23T19:53:09.446" v="5650" actId="26606"/>
          <ac:spMkLst>
            <pc:docMk/>
            <pc:sldMk cId="2877314342" sldId="333"/>
            <ac:spMk id="3" creationId="{E970AEB5-12AC-4E97-BAF0-BA1B8B234A10}"/>
          </ac:spMkLst>
        </pc:spChg>
        <pc:spChg chg="add mod">
          <ac:chgData name="Michael A Fudge Jr" userId="133895e8-240b-4811-850e-9cf94297d089" providerId="ADAL" clId="{7EA1A426-B0BE-476D-9041-EC73517A046C}" dt="2020-07-23T19:56:43.821" v="5698" actId="207"/>
          <ac:spMkLst>
            <pc:docMk/>
            <pc:sldMk cId="2877314342" sldId="333"/>
            <ac:spMk id="9" creationId="{46C2E80F-49A6-4372-B103-219D417A55ED}"/>
          </ac:spMkLst>
        </pc:spChg>
        <pc:graphicFrameChg chg="add mod">
          <ac:chgData name="Michael A Fudge Jr" userId="133895e8-240b-4811-850e-9cf94297d089" providerId="ADAL" clId="{7EA1A426-B0BE-476D-9041-EC73517A046C}" dt="2020-07-23T19:54:43.830" v="5657" actId="12269"/>
          <ac:graphicFrameMkLst>
            <pc:docMk/>
            <pc:sldMk cId="2877314342" sldId="333"/>
            <ac:graphicFrameMk id="5" creationId="{E6381131-23C3-469E-87B8-0C01BFD9FF23}"/>
          </ac:graphicFrameMkLst>
        </pc:graphicFrameChg>
      </pc:sldChg>
      <pc:sldChg chg="modSp add mod ord">
        <pc:chgData name="Michael A Fudge Jr" userId="133895e8-240b-4811-850e-9cf94297d089" providerId="ADAL" clId="{7EA1A426-B0BE-476D-9041-EC73517A046C}" dt="2020-07-23T20:13:09.493" v="6689" actId="20577"/>
        <pc:sldMkLst>
          <pc:docMk/>
          <pc:sldMk cId="165813408" sldId="334"/>
        </pc:sldMkLst>
        <pc:spChg chg="mod">
          <ac:chgData name="Michael A Fudge Jr" userId="133895e8-240b-4811-850e-9cf94297d089" providerId="ADAL" clId="{7EA1A426-B0BE-476D-9041-EC73517A046C}" dt="2020-07-23T20:06:47.571" v="6147" actId="20577"/>
          <ac:spMkLst>
            <pc:docMk/>
            <pc:sldMk cId="165813408" sldId="334"/>
            <ac:spMk id="5" creationId="{E0D04EC1-733E-4BA9-9251-8C6E6E3D01D7}"/>
          </ac:spMkLst>
        </pc:spChg>
        <pc:spChg chg="mod">
          <ac:chgData name="Michael A Fudge Jr" userId="133895e8-240b-4811-850e-9cf94297d089" providerId="ADAL" clId="{7EA1A426-B0BE-476D-9041-EC73517A046C}" dt="2020-07-23T20:13:09.493" v="6689" actId="20577"/>
          <ac:spMkLst>
            <pc:docMk/>
            <pc:sldMk cId="165813408" sldId="334"/>
            <ac:spMk id="6" creationId="{E33EFCDF-893E-4DC5-B75A-872200D063CA}"/>
          </ac:spMkLst>
        </pc:spChg>
      </pc:sldChg>
      <pc:sldChg chg="addSp modSp new mod modAnim">
        <pc:chgData name="Michael A Fudge Jr" userId="133895e8-240b-4811-850e-9cf94297d089" providerId="ADAL" clId="{7EA1A426-B0BE-476D-9041-EC73517A046C}" dt="2020-07-24T16:05:36.154" v="7790"/>
        <pc:sldMkLst>
          <pc:docMk/>
          <pc:sldMk cId="2231528915" sldId="335"/>
        </pc:sldMkLst>
        <pc:spChg chg="mod">
          <ac:chgData name="Michael A Fudge Jr" userId="133895e8-240b-4811-850e-9cf94297d089" providerId="ADAL" clId="{7EA1A426-B0BE-476D-9041-EC73517A046C}" dt="2020-07-23T20:10:06.135" v="6503" actId="20577"/>
          <ac:spMkLst>
            <pc:docMk/>
            <pc:sldMk cId="2231528915" sldId="335"/>
            <ac:spMk id="2" creationId="{97C87273-5F5F-48DB-9399-B84E14B8D97B}"/>
          </ac:spMkLst>
        </pc:spChg>
        <pc:spChg chg="mod">
          <ac:chgData name="Michael A Fudge Jr" userId="133895e8-240b-4811-850e-9cf94297d089" providerId="ADAL" clId="{7EA1A426-B0BE-476D-9041-EC73517A046C}" dt="2020-07-24T16:02:00.829" v="7764" actId="20577"/>
          <ac:spMkLst>
            <pc:docMk/>
            <pc:sldMk cId="2231528915" sldId="335"/>
            <ac:spMk id="3" creationId="{5E31C3D4-03F5-432B-A1DC-425339ECE7DF}"/>
          </ac:spMkLst>
        </pc:spChg>
        <pc:spChg chg="add mod">
          <ac:chgData name="Michael A Fudge Jr" userId="133895e8-240b-4811-850e-9cf94297d089" providerId="ADAL" clId="{7EA1A426-B0BE-476D-9041-EC73517A046C}" dt="2020-07-24T16:04:54.245" v="7782" actId="208"/>
          <ac:spMkLst>
            <pc:docMk/>
            <pc:sldMk cId="2231528915" sldId="335"/>
            <ac:spMk id="6" creationId="{FAF18B4A-CB3B-4DD6-BC92-3E2746DBEA72}"/>
          </ac:spMkLst>
        </pc:spChg>
        <pc:spChg chg="add mod">
          <ac:chgData name="Michael A Fudge Jr" userId="133895e8-240b-4811-850e-9cf94297d089" providerId="ADAL" clId="{7EA1A426-B0BE-476D-9041-EC73517A046C}" dt="2020-07-24T16:04:57.342" v="7783" actId="208"/>
          <ac:spMkLst>
            <pc:docMk/>
            <pc:sldMk cId="2231528915" sldId="335"/>
            <ac:spMk id="9" creationId="{647122D3-F6C2-47A3-A9B1-1B4CCFD17802}"/>
          </ac:spMkLst>
        </pc:spChg>
        <pc:spChg chg="add mod">
          <ac:chgData name="Michael A Fudge Jr" userId="133895e8-240b-4811-850e-9cf94297d089" providerId="ADAL" clId="{7EA1A426-B0BE-476D-9041-EC73517A046C}" dt="2020-07-24T16:04:50.396" v="7781" actId="208"/>
          <ac:spMkLst>
            <pc:docMk/>
            <pc:sldMk cId="2231528915" sldId="335"/>
            <ac:spMk id="12" creationId="{F156DF96-386C-4266-B1C1-15DB00A7DB03}"/>
          </ac:spMkLst>
        </pc:spChg>
        <pc:grpChg chg="add mod">
          <ac:chgData name="Michael A Fudge Jr" userId="133895e8-240b-4811-850e-9cf94297d089" providerId="ADAL" clId="{7EA1A426-B0BE-476D-9041-EC73517A046C}" dt="2020-07-24T16:03:49.755" v="7776" actId="1076"/>
          <ac:grpSpMkLst>
            <pc:docMk/>
            <pc:sldMk cId="2231528915" sldId="335"/>
            <ac:grpSpMk id="14" creationId="{C97D6A97-564A-4B40-A5D2-C5EEE66EC6AC}"/>
          </ac:grpSpMkLst>
        </pc:grpChg>
        <pc:grpChg chg="add mod">
          <ac:chgData name="Michael A Fudge Jr" userId="133895e8-240b-4811-850e-9cf94297d089" providerId="ADAL" clId="{7EA1A426-B0BE-476D-9041-EC73517A046C}" dt="2020-07-24T16:04:28.810" v="7779" actId="164"/>
          <ac:grpSpMkLst>
            <pc:docMk/>
            <pc:sldMk cId="2231528915" sldId="335"/>
            <ac:grpSpMk id="15" creationId="{19721126-F001-4B05-8729-F9994CFE411E}"/>
          </ac:grpSpMkLst>
        </pc:grpChg>
        <pc:grpChg chg="add mod">
          <ac:chgData name="Michael A Fudge Jr" userId="133895e8-240b-4811-850e-9cf94297d089" providerId="ADAL" clId="{7EA1A426-B0BE-476D-9041-EC73517A046C}" dt="2020-07-24T16:04:39.091" v="7780" actId="164"/>
          <ac:grpSpMkLst>
            <pc:docMk/>
            <pc:sldMk cId="2231528915" sldId="335"/>
            <ac:grpSpMk id="16" creationId="{6D26BF01-3EB2-4652-97A4-57B38F0D4F25}"/>
          </ac:grpSpMkLst>
        </pc:grpChg>
        <pc:graphicFrameChg chg="add mod modGraphic">
          <ac:chgData name="Michael A Fudge Jr" userId="133895e8-240b-4811-850e-9cf94297d089" providerId="ADAL" clId="{7EA1A426-B0BE-476D-9041-EC73517A046C}" dt="2020-07-24T16:03:54.860" v="7777" actId="14100"/>
          <ac:graphicFrameMkLst>
            <pc:docMk/>
            <pc:sldMk cId="2231528915" sldId="335"/>
            <ac:graphicFrameMk id="4" creationId="{1090ADE6-D059-4E45-A1AC-3ED169DC2E0B}"/>
          </ac:graphicFrameMkLst>
        </pc:graphicFrameChg>
        <pc:graphicFrameChg chg="add mod modGraphic">
          <ac:chgData name="Michael A Fudge Jr" userId="133895e8-240b-4811-850e-9cf94297d089" providerId="ADAL" clId="{7EA1A426-B0BE-476D-9041-EC73517A046C}" dt="2020-07-24T16:05:30.892" v="7789" actId="207"/>
          <ac:graphicFrameMkLst>
            <pc:docMk/>
            <pc:sldMk cId="2231528915" sldId="335"/>
            <ac:graphicFrameMk id="5" creationId="{F2703D39-80EA-403E-B9C0-D59291760657}"/>
          </ac:graphicFrameMkLst>
        </pc:graphicFrameChg>
        <pc:cxnChg chg="add mod">
          <ac:chgData name="Michael A Fudge Jr" userId="133895e8-240b-4811-850e-9cf94297d089" providerId="ADAL" clId="{7EA1A426-B0BE-476D-9041-EC73517A046C}" dt="2020-07-24T16:04:54.245" v="7782" actId="208"/>
          <ac:cxnSpMkLst>
            <pc:docMk/>
            <pc:sldMk cId="2231528915" sldId="335"/>
            <ac:cxnSpMk id="7" creationId="{C2FDD26F-09B0-4406-88CF-1AF5853C54BA}"/>
          </ac:cxnSpMkLst>
        </pc:cxnChg>
        <pc:cxnChg chg="add mod">
          <ac:chgData name="Michael A Fudge Jr" userId="133895e8-240b-4811-850e-9cf94297d089" providerId="ADAL" clId="{7EA1A426-B0BE-476D-9041-EC73517A046C}" dt="2020-07-24T16:04:54.245" v="7782" actId="208"/>
          <ac:cxnSpMkLst>
            <pc:docMk/>
            <pc:sldMk cId="2231528915" sldId="335"/>
            <ac:cxnSpMk id="8" creationId="{5DE41CA3-5E83-492D-87E6-0049AA4456F5}"/>
          </ac:cxnSpMkLst>
        </pc:cxnChg>
        <pc:cxnChg chg="add mod">
          <ac:chgData name="Michael A Fudge Jr" userId="133895e8-240b-4811-850e-9cf94297d089" providerId="ADAL" clId="{7EA1A426-B0BE-476D-9041-EC73517A046C}" dt="2020-07-24T16:04:57.342" v="7783" actId="208"/>
          <ac:cxnSpMkLst>
            <pc:docMk/>
            <pc:sldMk cId="2231528915" sldId="335"/>
            <ac:cxnSpMk id="10" creationId="{C4BA30E2-A59A-44DD-81F8-C4BFE4BAD9C2}"/>
          </ac:cxnSpMkLst>
        </pc:cxnChg>
        <pc:cxnChg chg="add mod">
          <ac:chgData name="Michael A Fudge Jr" userId="133895e8-240b-4811-850e-9cf94297d089" providerId="ADAL" clId="{7EA1A426-B0BE-476D-9041-EC73517A046C}" dt="2020-07-24T16:04:57.342" v="7783" actId="208"/>
          <ac:cxnSpMkLst>
            <pc:docMk/>
            <pc:sldMk cId="2231528915" sldId="335"/>
            <ac:cxnSpMk id="11" creationId="{4900EA51-A262-48D9-B213-18199E901881}"/>
          </ac:cxnSpMkLst>
        </pc:cxnChg>
        <pc:cxnChg chg="add mod">
          <ac:chgData name="Michael A Fudge Jr" userId="133895e8-240b-4811-850e-9cf94297d089" providerId="ADAL" clId="{7EA1A426-B0BE-476D-9041-EC73517A046C}" dt="2020-07-24T16:04:50.396" v="7781" actId="208"/>
          <ac:cxnSpMkLst>
            <pc:docMk/>
            <pc:sldMk cId="2231528915" sldId="335"/>
            <ac:cxnSpMk id="13" creationId="{3095DEEC-37B3-435F-ADEB-9E95CBD0D9CD}"/>
          </ac:cxnSpMkLst>
        </pc:cxnChg>
      </pc:sldChg>
      <pc:sldChg chg="addSp delSp modSp new del mod">
        <pc:chgData name="Michael A Fudge Jr" userId="133895e8-240b-4811-850e-9cf94297d089" providerId="ADAL" clId="{7EA1A426-B0BE-476D-9041-EC73517A046C}" dt="2020-07-25T18:13:59.560" v="9910" actId="47"/>
        <pc:sldMkLst>
          <pc:docMk/>
          <pc:sldMk cId="3567242808" sldId="336"/>
        </pc:sldMkLst>
        <pc:spChg chg="mod">
          <ac:chgData name="Michael A Fudge Jr" userId="133895e8-240b-4811-850e-9cf94297d089" providerId="ADAL" clId="{7EA1A426-B0BE-476D-9041-EC73517A046C}" dt="2020-07-23T20:11:00.384" v="6560" actId="20577"/>
          <ac:spMkLst>
            <pc:docMk/>
            <pc:sldMk cId="3567242808" sldId="336"/>
            <ac:spMk id="2" creationId="{8D8BDDC0-9083-4D8A-A19E-78BA89F624DD}"/>
          </ac:spMkLst>
        </pc:spChg>
        <pc:spChg chg="mod">
          <ac:chgData name="Michael A Fudge Jr" userId="133895e8-240b-4811-850e-9cf94297d089" providerId="ADAL" clId="{7EA1A426-B0BE-476D-9041-EC73517A046C}" dt="2020-07-24T20:46:07.624" v="9396" actId="20577"/>
          <ac:spMkLst>
            <pc:docMk/>
            <pc:sldMk cId="3567242808" sldId="336"/>
            <ac:spMk id="3" creationId="{CB1B9167-43B1-432F-AE8B-19A1F70FF5CC}"/>
          </ac:spMkLst>
        </pc:spChg>
        <pc:grpChg chg="add del mod">
          <ac:chgData name="Michael A Fudge Jr" userId="133895e8-240b-4811-850e-9cf94297d089" providerId="ADAL" clId="{7EA1A426-B0BE-476D-9041-EC73517A046C}" dt="2020-07-24T16:09:58.779" v="7933" actId="21"/>
          <ac:grpSpMkLst>
            <pc:docMk/>
            <pc:sldMk cId="3567242808" sldId="336"/>
            <ac:grpSpMk id="6" creationId="{A90C9C5D-8079-4854-B641-72DD45313A5E}"/>
          </ac:grpSpMkLst>
        </pc:grpChg>
        <pc:graphicFrameChg chg="add del mod modGraphic">
          <ac:chgData name="Michael A Fudge Jr" userId="133895e8-240b-4811-850e-9cf94297d089" providerId="ADAL" clId="{7EA1A426-B0BE-476D-9041-EC73517A046C}" dt="2020-07-24T16:09:58.779" v="7933" actId="21"/>
          <ac:graphicFrameMkLst>
            <pc:docMk/>
            <pc:sldMk cId="3567242808" sldId="336"/>
            <ac:graphicFrameMk id="4" creationId="{DF1C858B-0FA7-448A-B79D-D761B0A939BE}"/>
          </ac:graphicFrameMkLst>
        </pc:graphicFrameChg>
        <pc:graphicFrameChg chg="add del mod modGraphic">
          <ac:chgData name="Michael A Fudge Jr" userId="133895e8-240b-4811-850e-9cf94297d089" providerId="ADAL" clId="{7EA1A426-B0BE-476D-9041-EC73517A046C}" dt="2020-07-24T16:09:58.779" v="7933" actId="21"/>
          <ac:graphicFrameMkLst>
            <pc:docMk/>
            <pc:sldMk cId="3567242808" sldId="336"/>
            <ac:graphicFrameMk id="5" creationId="{8FFF98AF-311B-41A1-8C13-8B9286E21AA3}"/>
          </ac:graphicFrameMkLst>
        </pc:graphicFrameChg>
        <pc:cxnChg chg="mod">
          <ac:chgData name="Michael A Fudge Jr" userId="133895e8-240b-4811-850e-9cf94297d089" providerId="ADAL" clId="{7EA1A426-B0BE-476D-9041-EC73517A046C}" dt="2020-07-24T16:06:51.294" v="7840"/>
          <ac:cxnSpMkLst>
            <pc:docMk/>
            <pc:sldMk cId="3567242808" sldId="336"/>
            <ac:cxnSpMk id="7" creationId="{D3690E28-256D-4C82-AB98-94FC37857F9E}"/>
          </ac:cxnSpMkLst>
        </pc:cxnChg>
        <pc:cxnChg chg="mod">
          <ac:chgData name="Michael A Fudge Jr" userId="133895e8-240b-4811-850e-9cf94297d089" providerId="ADAL" clId="{7EA1A426-B0BE-476D-9041-EC73517A046C}" dt="2020-07-24T16:06:51.294" v="7840"/>
          <ac:cxnSpMkLst>
            <pc:docMk/>
            <pc:sldMk cId="3567242808" sldId="336"/>
            <ac:cxnSpMk id="8" creationId="{435CF7B8-B797-4D35-83E6-3201CD23CE91}"/>
          </ac:cxnSpMkLst>
        </pc:cxnChg>
        <pc:cxnChg chg="mod">
          <ac:chgData name="Michael A Fudge Jr" userId="133895e8-240b-4811-850e-9cf94297d089" providerId="ADAL" clId="{7EA1A426-B0BE-476D-9041-EC73517A046C}" dt="2020-07-24T16:06:51.294" v="7840"/>
          <ac:cxnSpMkLst>
            <pc:docMk/>
            <pc:sldMk cId="3567242808" sldId="336"/>
            <ac:cxnSpMk id="9" creationId="{C4964A67-C21F-42EE-B5B9-37C03298424E}"/>
          </ac:cxnSpMkLst>
        </pc:cxnChg>
        <pc:cxnChg chg="mod">
          <ac:chgData name="Michael A Fudge Jr" userId="133895e8-240b-4811-850e-9cf94297d089" providerId="ADAL" clId="{7EA1A426-B0BE-476D-9041-EC73517A046C}" dt="2020-07-24T16:06:51.294" v="7840"/>
          <ac:cxnSpMkLst>
            <pc:docMk/>
            <pc:sldMk cId="3567242808" sldId="336"/>
            <ac:cxnSpMk id="10" creationId="{2E1264AC-ECFD-437B-A395-F91DBCD4322D}"/>
          </ac:cxnSpMkLst>
        </pc:cxnChg>
      </pc:sldChg>
      <pc:sldChg chg="addSp delSp modSp new mod modAnim">
        <pc:chgData name="Michael A Fudge Jr" userId="133895e8-240b-4811-850e-9cf94297d089" providerId="ADAL" clId="{7EA1A426-B0BE-476D-9041-EC73517A046C}" dt="2020-07-24T20:38:48.343" v="9150" actId="20577"/>
        <pc:sldMkLst>
          <pc:docMk/>
          <pc:sldMk cId="951226270" sldId="337"/>
        </pc:sldMkLst>
        <pc:spChg chg="mod">
          <ac:chgData name="Michael A Fudge Jr" userId="133895e8-240b-4811-850e-9cf94297d089" providerId="ADAL" clId="{7EA1A426-B0BE-476D-9041-EC73517A046C}" dt="2020-07-24T20:25:08.363" v="8918" actId="403"/>
          <ac:spMkLst>
            <pc:docMk/>
            <pc:sldMk cId="951226270" sldId="337"/>
            <ac:spMk id="2" creationId="{C76771B3-2118-4936-AEFD-3AD91E964055}"/>
          </ac:spMkLst>
        </pc:spChg>
        <pc:spChg chg="mod">
          <ac:chgData name="Michael A Fudge Jr" userId="133895e8-240b-4811-850e-9cf94297d089" providerId="ADAL" clId="{7EA1A426-B0BE-476D-9041-EC73517A046C}" dt="2020-07-24T20:38:48.343" v="9150" actId="20577"/>
          <ac:spMkLst>
            <pc:docMk/>
            <pc:sldMk cId="951226270" sldId="337"/>
            <ac:spMk id="3" creationId="{972A6883-C8E3-4688-976F-003891682ED3}"/>
          </ac:spMkLst>
        </pc:spChg>
        <pc:spChg chg="add mod">
          <ac:chgData name="Michael A Fudge Jr" userId="133895e8-240b-4811-850e-9cf94297d089" providerId="ADAL" clId="{7EA1A426-B0BE-476D-9041-EC73517A046C}" dt="2020-07-24T20:34:40.563" v="8995" actId="1076"/>
          <ac:spMkLst>
            <pc:docMk/>
            <pc:sldMk cId="951226270" sldId="337"/>
            <ac:spMk id="6" creationId="{12506981-74DC-42E3-B199-7082A1B52833}"/>
          </ac:spMkLst>
        </pc:spChg>
        <pc:spChg chg="add mod">
          <ac:chgData name="Michael A Fudge Jr" userId="133895e8-240b-4811-850e-9cf94297d089" providerId="ADAL" clId="{7EA1A426-B0BE-476D-9041-EC73517A046C}" dt="2020-07-24T20:34:24.884" v="8994" actId="1076"/>
          <ac:spMkLst>
            <pc:docMk/>
            <pc:sldMk cId="951226270" sldId="337"/>
            <ac:spMk id="7" creationId="{161EBC0F-4720-4D93-B450-D5AD422DCED6}"/>
          </ac:spMkLst>
        </pc:spChg>
        <pc:spChg chg="add mod">
          <ac:chgData name="Michael A Fudge Jr" userId="133895e8-240b-4811-850e-9cf94297d089" providerId="ADAL" clId="{7EA1A426-B0BE-476D-9041-EC73517A046C}" dt="2020-07-24T20:34:40.563" v="8995" actId="1076"/>
          <ac:spMkLst>
            <pc:docMk/>
            <pc:sldMk cId="951226270" sldId="337"/>
            <ac:spMk id="8" creationId="{3D4591E2-EE93-4DB9-A112-C95871A3B406}"/>
          </ac:spMkLst>
        </pc:spChg>
        <pc:graphicFrameChg chg="add mod modGraphic">
          <ac:chgData name="Michael A Fudge Jr" userId="133895e8-240b-4811-850e-9cf94297d089" providerId="ADAL" clId="{7EA1A426-B0BE-476D-9041-EC73517A046C}" dt="2020-07-24T20:34:24.884" v="8994" actId="1076"/>
          <ac:graphicFrameMkLst>
            <pc:docMk/>
            <pc:sldMk cId="951226270" sldId="337"/>
            <ac:graphicFrameMk id="4" creationId="{AEF4E06D-E64C-440D-BDCC-8135D7F958A2}"/>
          </ac:graphicFrameMkLst>
        </pc:graphicFrameChg>
        <pc:graphicFrameChg chg="add mod modGraphic">
          <ac:chgData name="Michael A Fudge Jr" userId="133895e8-240b-4811-850e-9cf94297d089" providerId="ADAL" clId="{7EA1A426-B0BE-476D-9041-EC73517A046C}" dt="2020-07-24T20:34:40.563" v="8995" actId="1076"/>
          <ac:graphicFrameMkLst>
            <pc:docMk/>
            <pc:sldMk cId="951226270" sldId="337"/>
            <ac:graphicFrameMk id="5" creationId="{0A6DCB97-D131-42CA-AE94-D8A6BB341E41}"/>
          </ac:graphicFrameMkLst>
        </pc:graphicFrameChg>
        <pc:picChg chg="add del mod">
          <ac:chgData name="Michael A Fudge Jr" userId="133895e8-240b-4811-850e-9cf94297d089" providerId="ADAL" clId="{7EA1A426-B0BE-476D-9041-EC73517A046C}" dt="2020-07-24T20:32:17.537" v="8984"/>
          <ac:picMkLst>
            <pc:docMk/>
            <pc:sldMk cId="951226270" sldId="337"/>
            <ac:picMk id="9" creationId="{9AD37B22-0D14-4515-8B5C-6F91B408D8E8}"/>
          </ac:picMkLst>
        </pc:picChg>
        <pc:picChg chg="add del mod">
          <ac:chgData name="Michael A Fudge Jr" userId="133895e8-240b-4811-850e-9cf94297d089" providerId="ADAL" clId="{7EA1A426-B0BE-476D-9041-EC73517A046C}" dt="2020-07-24T20:33:55.239" v="8990" actId="478"/>
          <ac:picMkLst>
            <pc:docMk/>
            <pc:sldMk cId="951226270" sldId="337"/>
            <ac:picMk id="10" creationId="{CB4E2F95-CEDE-43D3-8F14-A6CBE721CE2F}"/>
          </ac:picMkLst>
        </pc:picChg>
        <pc:picChg chg="add del mod">
          <ac:chgData name="Michael A Fudge Jr" userId="133895e8-240b-4811-850e-9cf94297d089" providerId="ADAL" clId="{7EA1A426-B0BE-476D-9041-EC73517A046C}" dt="2020-07-24T20:33:57.056" v="8991" actId="478"/>
          <ac:picMkLst>
            <pc:docMk/>
            <pc:sldMk cId="951226270" sldId="337"/>
            <ac:picMk id="11" creationId="{BB5216A8-B442-4F6B-9118-8E4D8E9A612E}"/>
          </ac:picMkLst>
        </pc:picChg>
        <pc:picChg chg="add mod">
          <ac:chgData name="Michael A Fudge Jr" userId="133895e8-240b-4811-850e-9cf94297d089" providerId="ADAL" clId="{7EA1A426-B0BE-476D-9041-EC73517A046C}" dt="2020-07-24T20:34:44.550" v="8996" actId="1076"/>
          <ac:picMkLst>
            <pc:docMk/>
            <pc:sldMk cId="951226270" sldId="337"/>
            <ac:picMk id="12" creationId="{80D01DC8-0CC5-4419-A88C-B64D4CD2026B}"/>
          </ac:picMkLst>
        </pc:picChg>
      </pc:sldChg>
      <pc:sldChg chg="modSp new del mod">
        <pc:chgData name="Michael A Fudge Jr" userId="133895e8-240b-4811-850e-9cf94297d089" providerId="ADAL" clId="{7EA1A426-B0BE-476D-9041-EC73517A046C}" dt="2020-07-25T18:12:39.152" v="9858" actId="47"/>
        <pc:sldMkLst>
          <pc:docMk/>
          <pc:sldMk cId="2834510783" sldId="338"/>
        </pc:sldMkLst>
        <pc:spChg chg="mod">
          <ac:chgData name="Michael A Fudge Jr" userId="133895e8-240b-4811-850e-9cf94297d089" providerId="ADAL" clId="{7EA1A426-B0BE-476D-9041-EC73517A046C}" dt="2020-07-23T20:12:26.301" v="6619" actId="20577"/>
          <ac:spMkLst>
            <pc:docMk/>
            <pc:sldMk cId="2834510783" sldId="338"/>
            <ac:spMk id="2" creationId="{959633ED-EE23-4072-9B02-663E22468747}"/>
          </ac:spMkLst>
        </pc:spChg>
      </pc:sldChg>
      <pc:sldChg chg="modSp new del mod">
        <pc:chgData name="Michael A Fudge Jr" userId="133895e8-240b-4811-850e-9cf94297d089" providerId="ADAL" clId="{7EA1A426-B0BE-476D-9041-EC73517A046C}" dt="2020-07-24T20:45:01.038" v="9382" actId="47"/>
        <pc:sldMkLst>
          <pc:docMk/>
          <pc:sldMk cId="1772931722" sldId="339"/>
        </pc:sldMkLst>
        <pc:spChg chg="mod">
          <ac:chgData name="Michael A Fudge Jr" userId="133895e8-240b-4811-850e-9cf94297d089" providerId="ADAL" clId="{7EA1A426-B0BE-476D-9041-EC73517A046C}" dt="2020-07-23T20:12:41.529" v="6637" actId="20577"/>
          <ac:spMkLst>
            <pc:docMk/>
            <pc:sldMk cId="1772931722" sldId="339"/>
            <ac:spMk id="2" creationId="{36EC3B16-0BE2-49F1-908F-24E820FA7082}"/>
          </ac:spMkLst>
        </pc:spChg>
        <pc:spChg chg="mod">
          <ac:chgData name="Michael A Fudge Jr" userId="133895e8-240b-4811-850e-9cf94297d089" providerId="ADAL" clId="{7EA1A426-B0BE-476D-9041-EC73517A046C}" dt="2020-07-23T20:14:16.652" v="6855" actId="20577"/>
          <ac:spMkLst>
            <pc:docMk/>
            <pc:sldMk cId="1772931722" sldId="339"/>
            <ac:spMk id="3" creationId="{AA85ADC3-DEC4-4255-969D-879192126FCB}"/>
          </ac:spMkLst>
        </pc:spChg>
      </pc:sldChg>
      <pc:sldChg chg="modSp add mod ord modNotesTx">
        <pc:chgData name="Michael A Fudge Jr" userId="133895e8-240b-4811-850e-9cf94297d089" providerId="ADAL" clId="{7EA1A426-B0BE-476D-9041-EC73517A046C}" dt="2020-07-25T18:23:42.095" v="10741" actId="113"/>
        <pc:sldMkLst>
          <pc:docMk/>
          <pc:sldMk cId="67984622" sldId="340"/>
        </pc:sldMkLst>
        <pc:spChg chg="mod">
          <ac:chgData name="Michael A Fudge Jr" userId="133895e8-240b-4811-850e-9cf94297d089" providerId="ADAL" clId="{7EA1A426-B0BE-476D-9041-EC73517A046C}" dt="2020-07-24T16:06:10.338" v="7815" actId="20577"/>
          <ac:spMkLst>
            <pc:docMk/>
            <pc:sldMk cId="67984622" sldId="340"/>
            <ac:spMk id="2" creationId="{A0EC69E1-79D5-4CCA-9AE3-8CCDB54E5D78}"/>
          </ac:spMkLst>
        </pc:spChg>
        <pc:spChg chg="mod">
          <ac:chgData name="Michael A Fudge Jr" userId="133895e8-240b-4811-850e-9cf94297d089" providerId="ADAL" clId="{7EA1A426-B0BE-476D-9041-EC73517A046C}" dt="2020-07-25T18:23:42.095" v="10741" actId="113"/>
          <ac:spMkLst>
            <pc:docMk/>
            <pc:sldMk cId="67984622" sldId="340"/>
            <ac:spMk id="3" creationId="{23BFC44E-10DC-44C2-99E8-3D541093BB67}"/>
          </ac:spMkLst>
        </pc:spChg>
        <pc:graphicFrameChg chg="mod modGraphic">
          <ac:chgData name="Michael A Fudge Jr" userId="133895e8-240b-4811-850e-9cf94297d089" providerId="ADAL" clId="{7EA1A426-B0BE-476D-9041-EC73517A046C}" dt="2020-07-25T18:20:59.778" v="10538" actId="1076"/>
          <ac:graphicFrameMkLst>
            <pc:docMk/>
            <pc:sldMk cId="67984622" sldId="340"/>
            <ac:graphicFrameMk id="8" creationId="{0300AFF8-D8B9-41D1-8E4B-B0B416CA8B11}"/>
          </ac:graphicFrameMkLst>
        </pc:graphicFrameChg>
      </pc:sldChg>
      <pc:sldChg chg="addSp delSp modSp new mod modAnim">
        <pc:chgData name="Michael A Fudge Jr" userId="133895e8-240b-4811-850e-9cf94297d089" providerId="ADAL" clId="{7EA1A426-B0BE-476D-9041-EC73517A046C}" dt="2020-07-24T16:21:08.009" v="8436"/>
        <pc:sldMkLst>
          <pc:docMk/>
          <pc:sldMk cId="4237924853" sldId="341"/>
        </pc:sldMkLst>
        <pc:spChg chg="mod">
          <ac:chgData name="Michael A Fudge Jr" userId="133895e8-240b-4811-850e-9cf94297d089" providerId="ADAL" clId="{7EA1A426-B0BE-476D-9041-EC73517A046C}" dt="2020-07-24T16:09:48.658" v="7931" actId="14100"/>
          <ac:spMkLst>
            <pc:docMk/>
            <pc:sldMk cId="4237924853" sldId="341"/>
            <ac:spMk id="2" creationId="{6C464A5E-1908-4D64-8B8F-52FDA54D68F2}"/>
          </ac:spMkLst>
        </pc:spChg>
        <pc:spChg chg="del">
          <ac:chgData name="Michael A Fudge Jr" userId="133895e8-240b-4811-850e-9cf94297d089" providerId="ADAL" clId="{7EA1A426-B0BE-476D-9041-EC73517A046C}" dt="2020-07-24T16:09:52.642" v="7932" actId="478"/>
          <ac:spMkLst>
            <pc:docMk/>
            <pc:sldMk cId="4237924853" sldId="341"/>
            <ac:spMk id="3" creationId="{9DB5D515-058D-433A-B4F4-86A42F9D494F}"/>
          </ac:spMkLst>
        </pc:spChg>
        <pc:spChg chg="add mod">
          <ac:chgData name="Michael A Fudge Jr" userId="133895e8-240b-4811-850e-9cf94297d089" providerId="ADAL" clId="{7EA1A426-B0BE-476D-9041-EC73517A046C}" dt="2020-07-24T16:19:18.989" v="8324" actId="20577"/>
          <ac:spMkLst>
            <pc:docMk/>
            <pc:sldMk cId="4237924853" sldId="341"/>
            <ac:spMk id="11" creationId="{9FB830E1-8633-41FC-95A0-5A273132B1BD}"/>
          </ac:spMkLst>
        </pc:spChg>
        <pc:spChg chg="add mod">
          <ac:chgData name="Michael A Fudge Jr" userId="133895e8-240b-4811-850e-9cf94297d089" providerId="ADAL" clId="{7EA1A426-B0BE-476D-9041-EC73517A046C}" dt="2020-07-24T16:19:25.061" v="8331" actId="20577"/>
          <ac:spMkLst>
            <pc:docMk/>
            <pc:sldMk cId="4237924853" sldId="341"/>
            <ac:spMk id="12" creationId="{D174CDBB-C1D7-457A-ACC4-FFF2625C5969}"/>
          </ac:spMkLst>
        </pc:spChg>
        <pc:spChg chg="add mod">
          <ac:chgData name="Michael A Fudge Jr" userId="133895e8-240b-4811-850e-9cf94297d089" providerId="ADAL" clId="{7EA1A426-B0BE-476D-9041-EC73517A046C}" dt="2020-07-24T16:20:39.909" v="8431" actId="14100"/>
          <ac:spMkLst>
            <pc:docMk/>
            <pc:sldMk cId="4237924853" sldId="341"/>
            <ac:spMk id="13" creationId="{248A1DFF-50D7-4E53-BB01-A7323CBD8A61}"/>
          </ac:spMkLst>
        </pc:spChg>
        <pc:grpChg chg="add mod">
          <ac:chgData name="Michael A Fudge Jr" userId="133895e8-240b-4811-850e-9cf94297d089" providerId="ADAL" clId="{7EA1A426-B0BE-476D-9041-EC73517A046C}" dt="2020-07-24T16:11:51.588" v="7950" actId="14100"/>
          <ac:grpSpMkLst>
            <pc:docMk/>
            <pc:sldMk cId="4237924853" sldId="341"/>
            <ac:grpSpMk id="6" creationId="{C496F037-CC52-4806-AFE7-CCEB740F1235}"/>
          </ac:grpSpMkLst>
        </pc:grpChg>
        <pc:graphicFrameChg chg="add mod modGraphic">
          <ac:chgData name="Michael A Fudge Jr" userId="133895e8-240b-4811-850e-9cf94297d089" providerId="ADAL" clId="{7EA1A426-B0BE-476D-9041-EC73517A046C}" dt="2020-07-24T16:13:17.441" v="7956" actId="207"/>
          <ac:graphicFrameMkLst>
            <pc:docMk/>
            <pc:sldMk cId="4237924853" sldId="341"/>
            <ac:graphicFrameMk id="4" creationId="{370D0357-298C-49E7-99F6-FB57B897A537}"/>
          </ac:graphicFrameMkLst>
        </pc:graphicFrameChg>
        <pc:graphicFrameChg chg="add mod modGraphic">
          <ac:chgData name="Michael A Fudge Jr" userId="133895e8-240b-4811-850e-9cf94297d089" providerId="ADAL" clId="{7EA1A426-B0BE-476D-9041-EC73517A046C}" dt="2020-07-24T16:13:32.916" v="7959" actId="14734"/>
          <ac:graphicFrameMkLst>
            <pc:docMk/>
            <pc:sldMk cId="4237924853" sldId="341"/>
            <ac:graphicFrameMk id="5" creationId="{0BE33315-BB48-4802-AED7-EC65029FA111}"/>
          </ac:graphicFrameMkLst>
        </pc:graphicFrameChg>
        <pc:cxnChg chg="mod">
          <ac:chgData name="Michael A Fudge Jr" userId="133895e8-240b-4811-850e-9cf94297d089" providerId="ADAL" clId="{7EA1A426-B0BE-476D-9041-EC73517A046C}" dt="2020-07-24T16:12:27.899" v="7952" actId="208"/>
          <ac:cxnSpMkLst>
            <pc:docMk/>
            <pc:sldMk cId="4237924853" sldId="341"/>
            <ac:cxnSpMk id="7" creationId="{15184417-FB63-4C3C-8F70-E79E879D7BCF}"/>
          </ac:cxnSpMkLst>
        </pc:cxnChg>
        <pc:cxnChg chg="mod">
          <ac:chgData name="Michael A Fudge Jr" userId="133895e8-240b-4811-850e-9cf94297d089" providerId="ADAL" clId="{7EA1A426-B0BE-476D-9041-EC73517A046C}" dt="2020-07-24T16:12:27.899" v="7952" actId="208"/>
          <ac:cxnSpMkLst>
            <pc:docMk/>
            <pc:sldMk cId="4237924853" sldId="341"/>
            <ac:cxnSpMk id="8" creationId="{AEFD82B8-E8B5-41F2-825F-15D2F5BBB0C1}"/>
          </ac:cxnSpMkLst>
        </pc:cxnChg>
        <pc:cxnChg chg="mod">
          <ac:chgData name="Michael A Fudge Jr" userId="133895e8-240b-4811-850e-9cf94297d089" providerId="ADAL" clId="{7EA1A426-B0BE-476D-9041-EC73517A046C}" dt="2020-07-24T16:12:27.899" v="7952" actId="208"/>
          <ac:cxnSpMkLst>
            <pc:docMk/>
            <pc:sldMk cId="4237924853" sldId="341"/>
            <ac:cxnSpMk id="9" creationId="{0AA76B59-446E-4B1A-AAF2-A30EA9F8EFC5}"/>
          </ac:cxnSpMkLst>
        </pc:cxnChg>
        <pc:cxnChg chg="mod">
          <ac:chgData name="Michael A Fudge Jr" userId="133895e8-240b-4811-850e-9cf94297d089" providerId="ADAL" clId="{7EA1A426-B0BE-476D-9041-EC73517A046C}" dt="2020-07-24T16:12:27.899" v="7952" actId="208"/>
          <ac:cxnSpMkLst>
            <pc:docMk/>
            <pc:sldMk cId="4237924853" sldId="341"/>
            <ac:cxnSpMk id="10" creationId="{4BFA1FFB-4290-4D4E-8E4D-20BA869C84DD}"/>
          </ac:cxnSpMkLst>
        </pc:cxnChg>
      </pc:sldChg>
      <pc:sldChg chg="addSp modSp new mod modClrScheme chgLayout">
        <pc:chgData name="Michael A Fudge Jr" userId="133895e8-240b-4811-850e-9cf94297d089" providerId="ADAL" clId="{7EA1A426-B0BE-476D-9041-EC73517A046C}" dt="2020-07-24T16:28:19.985" v="8895" actId="20577"/>
        <pc:sldMkLst>
          <pc:docMk/>
          <pc:sldMk cId="3333140738" sldId="342"/>
        </pc:sldMkLst>
        <pc:spChg chg="mod ord">
          <ac:chgData name="Michael A Fudge Jr" userId="133895e8-240b-4811-850e-9cf94297d089" providerId="ADAL" clId="{7EA1A426-B0BE-476D-9041-EC73517A046C}" dt="2020-07-24T16:24:38.938" v="8505" actId="700"/>
          <ac:spMkLst>
            <pc:docMk/>
            <pc:sldMk cId="3333140738" sldId="342"/>
            <ac:spMk id="2" creationId="{32313F5A-1BD3-4BB5-9146-8BA7757BC011}"/>
          </ac:spMkLst>
        </pc:spChg>
        <pc:spChg chg="mod ord">
          <ac:chgData name="Michael A Fudge Jr" userId="133895e8-240b-4811-850e-9cf94297d089" providerId="ADAL" clId="{7EA1A426-B0BE-476D-9041-EC73517A046C}" dt="2020-07-24T16:28:03.744" v="8845" actId="5793"/>
          <ac:spMkLst>
            <pc:docMk/>
            <pc:sldMk cId="3333140738" sldId="342"/>
            <ac:spMk id="3" creationId="{8388ADF4-171B-49AD-A6F1-1E22DC9592AF}"/>
          </ac:spMkLst>
        </pc:spChg>
        <pc:spChg chg="add mod ord">
          <ac:chgData name="Michael A Fudge Jr" userId="133895e8-240b-4811-850e-9cf94297d089" providerId="ADAL" clId="{7EA1A426-B0BE-476D-9041-EC73517A046C}" dt="2020-07-24T16:28:19.985" v="8895" actId="20577"/>
          <ac:spMkLst>
            <pc:docMk/>
            <pc:sldMk cId="3333140738" sldId="342"/>
            <ac:spMk id="4" creationId="{7703259F-66ED-4C13-B7E6-DFC80FE07F76}"/>
          </ac:spMkLst>
        </pc:spChg>
      </pc:sldChg>
      <pc:sldChg chg="modSp add mod ord">
        <pc:chgData name="Michael A Fudge Jr" userId="133895e8-240b-4811-850e-9cf94297d089" providerId="ADAL" clId="{7EA1A426-B0BE-476D-9041-EC73517A046C}" dt="2020-07-24T20:44:46.098" v="9381" actId="20577"/>
        <pc:sldMkLst>
          <pc:docMk/>
          <pc:sldMk cId="2689965737" sldId="343"/>
        </pc:sldMkLst>
        <pc:spChg chg="mod">
          <ac:chgData name="Michael A Fudge Jr" userId="133895e8-240b-4811-850e-9cf94297d089" providerId="ADAL" clId="{7EA1A426-B0BE-476D-9041-EC73517A046C}" dt="2020-07-24T20:40:18.973" v="9171" actId="20577"/>
          <ac:spMkLst>
            <pc:docMk/>
            <pc:sldMk cId="2689965737" sldId="343"/>
            <ac:spMk id="5" creationId="{E0D04EC1-733E-4BA9-9251-8C6E6E3D01D7}"/>
          </ac:spMkLst>
        </pc:spChg>
        <pc:spChg chg="mod">
          <ac:chgData name="Michael A Fudge Jr" userId="133895e8-240b-4811-850e-9cf94297d089" providerId="ADAL" clId="{7EA1A426-B0BE-476D-9041-EC73517A046C}" dt="2020-07-24T20:44:46.098" v="9381" actId="20577"/>
          <ac:spMkLst>
            <pc:docMk/>
            <pc:sldMk cId="2689965737" sldId="343"/>
            <ac:spMk id="6" creationId="{E33EFCDF-893E-4DC5-B75A-872200D063CA}"/>
          </ac:spMkLst>
        </pc:spChg>
      </pc:sldChg>
      <pc:sldChg chg="addSp delSp modSp add mod ord">
        <pc:chgData name="Michael A Fudge Jr" userId="133895e8-240b-4811-850e-9cf94297d089" providerId="ADAL" clId="{7EA1A426-B0BE-476D-9041-EC73517A046C}" dt="2020-07-25T18:12:32.002" v="9855" actId="14100"/>
        <pc:sldMkLst>
          <pc:docMk/>
          <pc:sldMk cId="2148454917" sldId="344"/>
        </pc:sldMkLst>
        <pc:spChg chg="mod">
          <ac:chgData name="Michael A Fudge Jr" userId="133895e8-240b-4811-850e-9cf94297d089" providerId="ADAL" clId="{7EA1A426-B0BE-476D-9041-EC73517A046C}" dt="2020-07-24T20:50:52.208" v="9521" actId="1076"/>
          <ac:spMkLst>
            <pc:docMk/>
            <pc:sldMk cId="2148454917" sldId="344"/>
            <ac:spMk id="2" creationId="{A0EC69E1-79D5-4CCA-9AE3-8CCDB54E5D78}"/>
          </ac:spMkLst>
        </pc:spChg>
        <pc:spChg chg="mod">
          <ac:chgData name="Michael A Fudge Jr" userId="133895e8-240b-4811-850e-9cf94297d089" providerId="ADAL" clId="{7EA1A426-B0BE-476D-9041-EC73517A046C}" dt="2020-07-25T18:12:32.002" v="9855" actId="14100"/>
          <ac:spMkLst>
            <pc:docMk/>
            <pc:sldMk cId="2148454917" sldId="344"/>
            <ac:spMk id="3" creationId="{23BFC44E-10DC-44C2-99E8-3D541093BB67}"/>
          </ac:spMkLst>
        </pc:spChg>
        <pc:spChg chg="add mod">
          <ac:chgData name="Michael A Fudge Jr" userId="133895e8-240b-4811-850e-9cf94297d089" providerId="ADAL" clId="{7EA1A426-B0BE-476D-9041-EC73517A046C}" dt="2020-07-25T02:31:11.818" v="9758" actId="207"/>
          <ac:spMkLst>
            <pc:docMk/>
            <pc:sldMk cId="2148454917" sldId="344"/>
            <ac:spMk id="5" creationId="{384B5593-B507-490E-8E6E-CB802631F75A}"/>
          </ac:spMkLst>
        </pc:spChg>
        <pc:spChg chg="add mod">
          <ac:chgData name="Michael A Fudge Jr" userId="133895e8-240b-4811-850e-9cf94297d089" providerId="ADAL" clId="{7EA1A426-B0BE-476D-9041-EC73517A046C}" dt="2020-07-25T02:31:30.780" v="9763" actId="20577"/>
          <ac:spMkLst>
            <pc:docMk/>
            <pc:sldMk cId="2148454917" sldId="344"/>
            <ac:spMk id="11" creationId="{AEC3B52F-2469-4D49-8CE0-4C7A22708410}"/>
          </ac:spMkLst>
        </pc:spChg>
        <pc:graphicFrameChg chg="add mod modGraphic">
          <ac:chgData name="Michael A Fudge Jr" userId="133895e8-240b-4811-850e-9cf94297d089" providerId="ADAL" clId="{7EA1A426-B0BE-476D-9041-EC73517A046C}" dt="2020-07-25T02:30:33.965" v="9742" actId="1076"/>
          <ac:graphicFrameMkLst>
            <pc:docMk/>
            <pc:sldMk cId="2148454917" sldId="344"/>
            <ac:graphicFrameMk id="4" creationId="{3B5AD7E1-1D66-4A49-9BB8-D5A4D10EE17A}"/>
          </ac:graphicFrameMkLst>
        </pc:graphicFrameChg>
        <pc:graphicFrameChg chg="del">
          <ac:chgData name="Michael A Fudge Jr" userId="133895e8-240b-4811-850e-9cf94297d089" providerId="ADAL" clId="{7EA1A426-B0BE-476D-9041-EC73517A046C}" dt="2020-07-24T20:46:56.859" v="9432" actId="478"/>
          <ac:graphicFrameMkLst>
            <pc:docMk/>
            <pc:sldMk cId="2148454917" sldId="344"/>
            <ac:graphicFrameMk id="8" creationId="{0300AFF8-D8B9-41D1-8E4B-B0B416CA8B11}"/>
          </ac:graphicFrameMkLst>
        </pc:graphicFrameChg>
        <pc:graphicFrameChg chg="add del mod modGraphic">
          <ac:chgData name="Michael A Fudge Jr" userId="133895e8-240b-4811-850e-9cf94297d089" providerId="ADAL" clId="{7EA1A426-B0BE-476D-9041-EC73517A046C}" dt="2020-07-25T02:30:33.965" v="9742" actId="1076"/>
          <ac:graphicFrameMkLst>
            <pc:docMk/>
            <pc:sldMk cId="2148454917" sldId="344"/>
            <ac:graphicFrameMk id="9" creationId="{01733400-FC43-45D1-8ED2-B2D25B180BC2}"/>
          </ac:graphicFrameMkLst>
        </pc:graphicFrameChg>
      </pc:sldChg>
      <pc:sldChg chg="modSp add mod ord">
        <pc:chgData name="Michael A Fudge Jr" userId="133895e8-240b-4811-850e-9cf94297d089" providerId="ADAL" clId="{7EA1A426-B0BE-476D-9041-EC73517A046C}" dt="2020-07-25T18:12:35.715" v="9857"/>
        <pc:sldMkLst>
          <pc:docMk/>
          <pc:sldMk cId="416062869" sldId="345"/>
        </pc:sldMkLst>
        <pc:spChg chg="mod">
          <ac:chgData name="Michael A Fudge Jr" userId="133895e8-240b-4811-850e-9cf94297d089" providerId="ADAL" clId="{7EA1A426-B0BE-476D-9041-EC73517A046C}" dt="2020-07-25T18:11:51.531" v="9830" actId="14100"/>
          <ac:spMkLst>
            <pc:docMk/>
            <pc:sldMk cId="416062869" sldId="345"/>
            <ac:spMk id="3" creationId="{23BFC44E-10DC-44C2-99E8-3D541093BB67}"/>
          </ac:spMkLst>
        </pc:spChg>
      </pc:sldChg>
      <pc:sldChg chg="modSp add mod">
        <pc:chgData name="Michael A Fudge Jr" userId="133895e8-240b-4811-850e-9cf94297d089" providerId="ADAL" clId="{7EA1A426-B0BE-476D-9041-EC73517A046C}" dt="2020-07-25T18:11:58.573" v="9831" actId="14100"/>
        <pc:sldMkLst>
          <pc:docMk/>
          <pc:sldMk cId="730824221" sldId="346"/>
        </pc:sldMkLst>
        <pc:spChg chg="mod">
          <ac:chgData name="Michael A Fudge Jr" userId="133895e8-240b-4811-850e-9cf94297d089" providerId="ADAL" clId="{7EA1A426-B0BE-476D-9041-EC73517A046C}" dt="2020-07-25T18:11:58.573" v="9831" actId="14100"/>
          <ac:spMkLst>
            <pc:docMk/>
            <pc:sldMk cId="730824221" sldId="346"/>
            <ac:spMk id="3" creationId="{23BFC44E-10DC-44C2-99E8-3D541093BB67}"/>
          </ac:spMkLst>
        </pc:spChg>
      </pc:sldChg>
      <pc:sldChg chg="modSp add mod ord modAnim modNotesTx">
        <pc:chgData name="Michael A Fudge Jr" userId="133895e8-240b-4811-850e-9cf94297d089" providerId="ADAL" clId="{7EA1A426-B0BE-476D-9041-EC73517A046C}" dt="2020-07-25T18:18:38.955" v="10435" actId="27636"/>
        <pc:sldMkLst>
          <pc:docMk/>
          <pc:sldMk cId="1253326098" sldId="347"/>
        </pc:sldMkLst>
        <pc:spChg chg="mod">
          <ac:chgData name="Michael A Fudge Jr" userId="133895e8-240b-4811-850e-9cf94297d089" providerId="ADAL" clId="{7EA1A426-B0BE-476D-9041-EC73517A046C}" dt="2020-07-25T18:13:55.966" v="9909" actId="20577"/>
          <ac:spMkLst>
            <pc:docMk/>
            <pc:sldMk cId="1253326098" sldId="347"/>
            <ac:spMk id="2" creationId="{5C84C77B-FF54-4813-94E1-23FF8F114C7E}"/>
          </ac:spMkLst>
        </pc:spChg>
        <pc:spChg chg="mod">
          <ac:chgData name="Michael A Fudge Jr" userId="133895e8-240b-4811-850e-9cf94297d089" providerId="ADAL" clId="{7EA1A426-B0BE-476D-9041-EC73517A046C}" dt="2020-07-25T18:18:38.955" v="10435" actId="27636"/>
          <ac:spMkLst>
            <pc:docMk/>
            <pc:sldMk cId="1253326098" sldId="347"/>
            <ac:spMk id="4" creationId="{74B6070D-2E18-49A3-84C2-0A1B79DC59EE}"/>
          </ac:spMkLst>
        </pc:spChg>
      </pc:sldChg>
      <pc:sldChg chg="modSp add mod ord modNotesTx">
        <pc:chgData name="Michael A Fudge Jr" userId="133895e8-240b-4811-850e-9cf94297d089" providerId="ADAL" clId="{7EA1A426-B0BE-476D-9041-EC73517A046C}" dt="2020-07-25T18:24:36.275" v="10809" actId="20577"/>
        <pc:sldMkLst>
          <pc:docMk/>
          <pc:sldMk cId="1087519105" sldId="348"/>
        </pc:sldMkLst>
        <pc:spChg chg="mod">
          <ac:chgData name="Michael A Fudge Jr" userId="133895e8-240b-4811-850e-9cf94297d089" providerId="ADAL" clId="{7EA1A426-B0BE-476D-9041-EC73517A046C}" dt="2020-07-25T18:23:30.921" v="10739" actId="14100"/>
          <ac:spMkLst>
            <pc:docMk/>
            <pc:sldMk cId="1087519105" sldId="348"/>
            <ac:spMk id="3" creationId="{23BFC44E-10DC-44C2-99E8-3D541093BB67}"/>
          </ac:spMkLst>
        </pc:spChg>
      </pc:sldChg>
      <pc:sldChg chg="modSp add mod modNotesTx">
        <pc:chgData name="Michael A Fudge Jr" userId="133895e8-240b-4811-850e-9cf94297d089" providerId="ADAL" clId="{7EA1A426-B0BE-476D-9041-EC73517A046C}" dt="2020-07-25T18:24:23.026" v="10792" actId="20577"/>
        <pc:sldMkLst>
          <pc:docMk/>
          <pc:sldMk cId="1687472616" sldId="349"/>
        </pc:sldMkLst>
        <pc:spChg chg="mod">
          <ac:chgData name="Michael A Fudge Jr" userId="133895e8-240b-4811-850e-9cf94297d089" providerId="ADAL" clId="{7EA1A426-B0BE-476D-9041-EC73517A046C}" dt="2020-07-25T18:23:24.333" v="10738" actId="14100"/>
          <ac:spMkLst>
            <pc:docMk/>
            <pc:sldMk cId="1687472616" sldId="349"/>
            <ac:spMk id="3" creationId="{23BFC44E-10DC-44C2-99E8-3D541093BB67}"/>
          </ac:spMkLst>
        </pc:spChg>
      </pc:sldChg>
      <pc:sldChg chg="modSp add mod modNotesTx">
        <pc:chgData name="Michael A Fudge Jr" userId="133895e8-240b-4811-850e-9cf94297d089" providerId="ADAL" clId="{7EA1A426-B0BE-476D-9041-EC73517A046C}" dt="2020-07-25T18:24:08.439" v="10758" actId="20577"/>
        <pc:sldMkLst>
          <pc:docMk/>
          <pc:sldMk cId="4232181672" sldId="350"/>
        </pc:sldMkLst>
        <pc:spChg chg="mod">
          <ac:chgData name="Michael A Fudge Jr" userId="133895e8-240b-4811-850e-9cf94297d089" providerId="ADAL" clId="{7EA1A426-B0BE-476D-9041-EC73517A046C}" dt="2020-07-25T18:24:08.439" v="10758" actId="20577"/>
          <ac:spMkLst>
            <pc:docMk/>
            <pc:sldMk cId="4232181672" sldId="350"/>
            <ac:spMk id="3" creationId="{23BFC44E-10DC-44C2-99E8-3D541093BB67}"/>
          </ac:spMkLst>
        </pc:spChg>
      </pc:sldChg>
    </pc:docChg>
  </pc:docChgLst>
  <pc:docChgLst>
    <pc:chgData name="Michael A Fudge Jr" userId="133895e8-240b-4811-850e-9cf94297d089" providerId="ADAL" clId="{DCD72BA9-4CA5-458D-A737-15A8D9B19048}"/>
    <pc:docChg chg="undo custSel mod addSld delSld modSld sldOrd">
      <pc:chgData name="Michael A Fudge Jr" userId="133895e8-240b-4811-850e-9cf94297d089" providerId="ADAL" clId="{DCD72BA9-4CA5-458D-A737-15A8D9B19048}" dt="2020-09-12T20:52:24.274" v="9075"/>
      <pc:docMkLst>
        <pc:docMk/>
      </pc:docMkLst>
      <pc:sldChg chg="modSp mod">
        <pc:chgData name="Michael A Fudge Jr" userId="133895e8-240b-4811-850e-9cf94297d089" providerId="ADAL" clId="{DCD72BA9-4CA5-458D-A737-15A8D9B19048}" dt="2020-09-11T12:10:08.293" v="4" actId="20577"/>
        <pc:sldMkLst>
          <pc:docMk/>
          <pc:sldMk cId="3302085769" sldId="256"/>
        </pc:sldMkLst>
        <pc:spChg chg="mod">
          <ac:chgData name="Michael A Fudge Jr" userId="133895e8-240b-4811-850e-9cf94297d089" providerId="ADAL" clId="{DCD72BA9-4CA5-458D-A737-15A8D9B19048}" dt="2020-09-11T12:10:08.293" v="4" actId="20577"/>
          <ac:spMkLst>
            <pc:docMk/>
            <pc:sldMk cId="3302085769" sldId="256"/>
            <ac:spMk id="2" creationId="{12FF6C81-4F81-481C-9E43-71763C75E015}"/>
          </ac:spMkLst>
        </pc:spChg>
        <pc:spChg chg="mod">
          <ac:chgData name="Michael A Fudge Jr" userId="133895e8-240b-4811-850e-9cf94297d089" providerId="ADAL" clId="{DCD72BA9-4CA5-458D-A737-15A8D9B19048}" dt="2020-09-11T12:10:05.572" v="2" actId="20577"/>
          <ac:spMkLst>
            <pc:docMk/>
            <pc:sldMk cId="3302085769" sldId="256"/>
            <ac:spMk id="3" creationId="{CA49DCD9-023F-4F96-AD5D-F916ECFD0404}"/>
          </ac:spMkLst>
        </pc:spChg>
      </pc:sldChg>
      <pc:sldChg chg="modSp mod ord modAnim modNotesTx">
        <pc:chgData name="Michael A Fudge Jr" userId="133895e8-240b-4811-850e-9cf94297d089" providerId="ADAL" clId="{DCD72BA9-4CA5-458D-A737-15A8D9B19048}" dt="2020-09-11T13:24:47.686" v="3069" actId="20577"/>
        <pc:sldMkLst>
          <pc:docMk/>
          <pc:sldMk cId="3436746034" sldId="257"/>
        </pc:sldMkLst>
        <pc:spChg chg="mod">
          <ac:chgData name="Michael A Fudge Jr" userId="133895e8-240b-4811-850e-9cf94297d089" providerId="ADAL" clId="{DCD72BA9-4CA5-458D-A737-15A8D9B19048}" dt="2020-09-11T13:23:14.606" v="2816" actId="6549"/>
          <ac:spMkLst>
            <pc:docMk/>
            <pc:sldMk cId="3436746034" sldId="257"/>
            <ac:spMk id="2" creationId="{5C84C77B-FF54-4813-94E1-23FF8F114C7E}"/>
          </ac:spMkLst>
        </pc:spChg>
        <pc:spChg chg="mod">
          <ac:chgData name="Michael A Fudge Jr" userId="133895e8-240b-4811-850e-9cf94297d089" providerId="ADAL" clId="{DCD72BA9-4CA5-458D-A737-15A8D9B19048}" dt="2020-09-11T13:24:47.686" v="3069" actId="20577"/>
          <ac:spMkLst>
            <pc:docMk/>
            <pc:sldMk cId="3436746034" sldId="257"/>
            <ac:spMk id="4" creationId="{74B6070D-2E18-49A3-84C2-0A1B79DC59EE}"/>
          </ac:spMkLst>
        </pc:spChg>
      </pc:sldChg>
      <pc:sldChg chg="addSp delSp modSp mod ord addAnim delAnim">
        <pc:chgData name="Michael A Fudge Jr" userId="133895e8-240b-4811-850e-9cf94297d089" providerId="ADAL" clId="{DCD72BA9-4CA5-458D-A737-15A8D9B19048}" dt="2020-09-11T12:27:32.001" v="613" actId="27636"/>
        <pc:sldMkLst>
          <pc:docMk/>
          <pc:sldMk cId="2604296828" sldId="264"/>
        </pc:sldMkLst>
        <pc:spChg chg="mod">
          <ac:chgData name="Michael A Fudge Jr" userId="133895e8-240b-4811-850e-9cf94297d089" providerId="ADAL" clId="{DCD72BA9-4CA5-458D-A737-15A8D9B19048}" dt="2020-09-11T12:27:32.001" v="613" actId="27636"/>
          <ac:spMkLst>
            <pc:docMk/>
            <pc:sldMk cId="2604296828" sldId="264"/>
            <ac:spMk id="3"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4"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5" creationId="{00000000-0000-0000-0000-000000000000}"/>
          </ac:spMkLst>
        </pc:spChg>
        <pc:spChg chg="add del mod">
          <ac:chgData name="Michael A Fudge Jr" userId="133895e8-240b-4811-850e-9cf94297d089" providerId="ADAL" clId="{DCD72BA9-4CA5-458D-A737-15A8D9B19048}" dt="2020-09-11T12:27:15.562" v="610" actId="478"/>
          <ac:spMkLst>
            <pc:docMk/>
            <pc:sldMk cId="2604296828" sldId="264"/>
            <ac:spMk id="6"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7" creationId="{00000000-0000-0000-0000-000000000000}"/>
          </ac:spMkLst>
        </pc:spChg>
      </pc:sldChg>
      <pc:sldChg chg="modSp modAnim">
        <pc:chgData name="Michael A Fudge Jr" userId="133895e8-240b-4811-850e-9cf94297d089" providerId="ADAL" clId="{DCD72BA9-4CA5-458D-A737-15A8D9B19048}" dt="2020-09-12T12:48:43.109" v="9064" actId="20577"/>
        <pc:sldMkLst>
          <pc:docMk/>
          <pc:sldMk cId="671165577" sldId="268"/>
        </pc:sldMkLst>
        <pc:spChg chg="mod">
          <ac:chgData name="Michael A Fudge Jr" userId="133895e8-240b-4811-850e-9cf94297d089" providerId="ADAL" clId="{DCD72BA9-4CA5-458D-A737-15A8D9B19048}" dt="2020-09-12T12:48:43.109" v="9064" actId="20577"/>
          <ac:spMkLst>
            <pc:docMk/>
            <pc:sldMk cId="671165577" sldId="268"/>
            <ac:spMk id="3" creationId="{1ECB91DB-6034-4025-9762-F2144BB1DB51}"/>
          </ac:spMkLst>
        </pc:spChg>
      </pc:sldChg>
      <pc:sldChg chg="modSp mod ord modNotesTx">
        <pc:chgData name="Michael A Fudge Jr" userId="133895e8-240b-4811-850e-9cf94297d089" providerId="ADAL" clId="{DCD72BA9-4CA5-458D-A737-15A8D9B19048}" dt="2020-09-11T12:30:18.529" v="737" actId="20577"/>
        <pc:sldMkLst>
          <pc:docMk/>
          <pc:sldMk cId="96570146" sldId="271"/>
        </pc:sldMkLst>
        <pc:spChg chg="mod">
          <ac:chgData name="Michael A Fudge Jr" userId="133895e8-240b-4811-850e-9cf94297d089" providerId="ADAL" clId="{DCD72BA9-4CA5-458D-A737-15A8D9B19048}" dt="2020-09-11T12:30:13.241" v="729" actId="20577"/>
          <ac:spMkLst>
            <pc:docMk/>
            <pc:sldMk cId="96570146" sldId="271"/>
            <ac:spMk id="3" creationId="{23BFC44E-10DC-44C2-99E8-3D541093BB67}"/>
          </ac:spMkLst>
        </pc:spChg>
      </pc:sldChg>
      <pc:sldChg chg="modSp mod">
        <pc:chgData name="Michael A Fudge Jr" userId="133895e8-240b-4811-850e-9cf94297d089" providerId="ADAL" clId="{DCD72BA9-4CA5-458D-A737-15A8D9B19048}" dt="2020-09-12T20:52:24.274" v="9075"/>
        <pc:sldMkLst>
          <pc:docMk/>
          <pc:sldMk cId="109579569" sldId="299"/>
        </pc:sldMkLst>
        <pc:spChg chg="mod">
          <ac:chgData name="Michael A Fudge Jr" userId="133895e8-240b-4811-850e-9cf94297d089" providerId="ADAL" clId="{DCD72BA9-4CA5-458D-A737-15A8D9B19048}" dt="2020-09-12T20:52:24.274" v="9075"/>
          <ac:spMkLst>
            <pc:docMk/>
            <pc:sldMk cId="109579569" sldId="299"/>
            <ac:spMk id="3" creationId="{CB911516-3DF8-48A9-BAB6-34EB14CC135A}"/>
          </ac:spMkLst>
        </pc:spChg>
      </pc:sldChg>
      <pc:sldChg chg="modSp modAnim">
        <pc:chgData name="Michael A Fudge Jr" userId="133895e8-240b-4811-850e-9cf94297d089" providerId="ADAL" clId="{DCD72BA9-4CA5-458D-A737-15A8D9B19048}" dt="2020-09-11T14:51:48.463" v="9023" actId="20577"/>
        <pc:sldMkLst>
          <pc:docMk/>
          <pc:sldMk cId="797334957" sldId="311"/>
        </pc:sldMkLst>
        <pc:spChg chg="mod">
          <ac:chgData name="Michael A Fudge Jr" userId="133895e8-240b-4811-850e-9cf94297d089" providerId="ADAL" clId="{DCD72BA9-4CA5-458D-A737-15A8D9B19048}" dt="2020-09-11T14:51:48.463" v="9023" actId="20577"/>
          <ac:spMkLst>
            <pc:docMk/>
            <pc:sldMk cId="797334957" sldId="311"/>
            <ac:spMk id="3" creationId="{1ECB91DB-6034-4025-9762-F2144BB1DB51}"/>
          </ac:spMkLst>
        </pc:spChg>
      </pc:sldChg>
      <pc:sldChg chg="del">
        <pc:chgData name="Michael A Fudge Jr" userId="133895e8-240b-4811-850e-9cf94297d089" providerId="ADAL" clId="{DCD72BA9-4CA5-458D-A737-15A8D9B19048}" dt="2020-09-11T14:48:11.617" v="8370" actId="47"/>
        <pc:sldMkLst>
          <pc:docMk/>
          <pc:sldMk cId="2044021993" sldId="314"/>
        </pc:sldMkLst>
      </pc:sldChg>
      <pc:sldChg chg="del">
        <pc:chgData name="Michael A Fudge Jr" userId="133895e8-240b-4811-850e-9cf94297d089" providerId="ADAL" clId="{DCD72BA9-4CA5-458D-A737-15A8D9B19048}" dt="2020-09-11T14:48:11.617" v="8370" actId="47"/>
        <pc:sldMkLst>
          <pc:docMk/>
          <pc:sldMk cId="4004043429" sldId="362"/>
        </pc:sldMkLst>
      </pc:sldChg>
      <pc:sldChg chg="addSp delSp modSp mod ord">
        <pc:chgData name="Michael A Fudge Jr" userId="133895e8-240b-4811-850e-9cf94297d089" providerId="ADAL" clId="{DCD72BA9-4CA5-458D-A737-15A8D9B19048}" dt="2020-09-11T13:10:26.259" v="2791" actId="1076"/>
        <pc:sldMkLst>
          <pc:docMk/>
          <pc:sldMk cId="78435499" sldId="402"/>
        </pc:sldMkLst>
        <pc:spChg chg="mod">
          <ac:chgData name="Michael A Fudge Jr" userId="133895e8-240b-4811-850e-9cf94297d089" providerId="ADAL" clId="{DCD72BA9-4CA5-458D-A737-15A8D9B19048}" dt="2020-09-11T13:09:50.488" v="2777" actId="20577"/>
          <ac:spMkLst>
            <pc:docMk/>
            <pc:sldMk cId="78435499" sldId="402"/>
            <ac:spMk id="2" creationId="{85954A83-1BFB-42E8-ABE1-F6284F291E27}"/>
          </ac:spMkLst>
        </pc:spChg>
        <pc:spChg chg="del">
          <ac:chgData name="Michael A Fudge Jr" userId="133895e8-240b-4811-850e-9cf94297d089" providerId="ADAL" clId="{DCD72BA9-4CA5-458D-A737-15A8D9B19048}" dt="2020-09-11T13:10:01.786" v="2779" actId="478"/>
          <ac:spMkLst>
            <pc:docMk/>
            <pc:sldMk cId="78435499" sldId="402"/>
            <ac:spMk id="3" creationId="{5BB4EF9B-55F9-4CE8-8A51-962F87A95D95}"/>
          </ac:spMkLst>
        </pc:spChg>
        <pc:spChg chg="mod">
          <ac:chgData name="Michael A Fudge Jr" userId="133895e8-240b-4811-850e-9cf94297d089" providerId="ADAL" clId="{DCD72BA9-4CA5-458D-A737-15A8D9B19048}" dt="2020-09-11T13:10:25.075" v="2790" actId="1076"/>
          <ac:spMkLst>
            <pc:docMk/>
            <pc:sldMk cId="78435499" sldId="402"/>
            <ac:spMk id="5" creationId="{ABF52C46-EFC9-4126-9C0C-5B53C8B42217}"/>
          </ac:spMkLst>
        </pc:spChg>
        <pc:spChg chg="add mod">
          <ac:chgData name="Michael A Fudge Jr" userId="133895e8-240b-4811-850e-9cf94297d089" providerId="ADAL" clId="{DCD72BA9-4CA5-458D-A737-15A8D9B19048}" dt="2020-09-11T13:10:21.539" v="2788" actId="14100"/>
          <ac:spMkLst>
            <pc:docMk/>
            <pc:sldMk cId="78435499" sldId="402"/>
            <ac:spMk id="6" creationId="{60960C34-16B0-4EA9-8CF4-CE871068B906}"/>
          </ac:spMkLst>
        </pc:spChg>
        <pc:spChg chg="del">
          <ac:chgData name="Michael A Fudge Jr" userId="133895e8-240b-4811-850e-9cf94297d089" providerId="ADAL" clId="{DCD72BA9-4CA5-458D-A737-15A8D9B19048}" dt="2020-09-11T13:10:01.786" v="2779" actId="478"/>
          <ac:spMkLst>
            <pc:docMk/>
            <pc:sldMk cId="78435499" sldId="402"/>
            <ac:spMk id="7" creationId="{59687AA8-D01F-47B1-9A00-36F72DA5A777}"/>
          </ac:spMkLst>
        </pc:spChg>
        <pc:spChg chg="del">
          <ac:chgData name="Michael A Fudge Jr" userId="133895e8-240b-4811-850e-9cf94297d089" providerId="ADAL" clId="{DCD72BA9-4CA5-458D-A737-15A8D9B19048}" dt="2020-09-11T13:10:01.786" v="2779" actId="478"/>
          <ac:spMkLst>
            <pc:docMk/>
            <pc:sldMk cId="78435499" sldId="402"/>
            <ac:spMk id="8" creationId="{BE11DC45-CBFD-48E9-A7E9-FC3E6725BE83}"/>
          </ac:spMkLst>
        </pc:spChg>
        <pc:spChg chg="add mod">
          <ac:chgData name="Michael A Fudge Jr" userId="133895e8-240b-4811-850e-9cf94297d089" providerId="ADAL" clId="{DCD72BA9-4CA5-458D-A737-15A8D9B19048}" dt="2020-09-11T13:10:26.259" v="2791" actId="1076"/>
          <ac:spMkLst>
            <pc:docMk/>
            <pc:sldMk cId="78435499" sldId="402"/>
            <ac:spMk id="11" creationId="{8B681CEA-B502-40CF-BD38-813CCB40DEA6}"/>
          </ac:spMkLst>
        </pc:spChg>
        <pc:picChg chg="del">
          <ac:chgData name="Michael A Fudge Jr" userId="133895e8-240b-4811-850e-9cf94297d089" providerId="ADAL" clId="{DCD72BA9-4CA5-458D-A737-15A8D9B19048}" dt="2020-09-11T13:09:57.164" v="2778" actId="27803"/>
          <ac:picMkLst>
            <pc:docMk/>
            <pc:sldMk cId="78435499" sldId="402"/>
            <ac:picMk id="4" creationId="{ABF52C46-EFC9-4126-9C0C-5B53C8B42217}"/>
          </ac:picMkLst>
        </pc:picChg>
      </pc:sldChg>
      <pc:sldChg chg="del">
        <pc:chgData name="Michael A Fudge Jr" userId="133895e8-240b-4811-850e-9cf94297d089" providerId="ADAL" clId="{DCD72BA9-4CA5-458D-A737-15A8D9B19048}" dt="2020-09-11T14:48:11.617" v="8370" actId="47"/>
        <pc:sldMkLst>
          <pc:docMk/>
          <pc:sldMk cId="2838142486" sldId="406"/>
        </pc:sldMkLst>
      </pc:sldChg>
      <pc:sldChg chg="del">
        <pc:chgData name="Michael A Fudge Jr" userId="133895e8-240b-4811-850e-9cf94297d089" providerId="ADAL" clId="{DCD72BA9-4CA5-458D-A737-15A8D9B19048}" dt="2020-09-11T14:48:11.617" v="8370" actId="47"/>
        <pc:sldMkLst>
          <pc:docMk/>
          <pc:sldMk cId="3041170601" sldId="410"/>
        </pc:sldMkLst>
      </pc:sldChg>
      <pc:sldChg chg="del">
        <pc:chgData name="Michael A Fudge Jr" userId="133895e8-240b-4811-850e-9cf94297d089" providerId="ADAL" clId="{DCD72BA9-4CA5-458D-A737-15A8D9B19048}" dt="2020-09-11T14:48:11.617" v="8370" actId="47"/>
        <pc:sldMkLst>
          <pc:docMk/>
          <pc:sldMk cId="3746715698" sldId="412"/>
        </pc:sldMkLst>
      </pc:sldChg>
      <pc:sldChg chg="del">
        <pc:chgData name="Michael A Fudge Jr" userId="133895e8-240b-4811-850e-9cf94297d089" providerId="ADAL" clId="{DCD72BA9-4CA5-458D-A737-15A8D9B19048}" dt="2020-09-11T14:48:11.617" v="8370" actId="47"/>
        <pc:sldMkLst>
          <pc:docMk/>
          <pc:sldMk cId="2294344684" sldId="415"/>
        </pc:sldMkLst>
      </pc:sldChg>
      <pc:sldChg chg="del">
        <pc:chgData name="Michael A Fudge Jr" userId="133895e8-240b-4811-850e-9cf94297d089" providerId="ADAL" clId="{DCD72BA9-4CA5-458D-A737-15A8D9B19048}" dt="2020-09-11T14:48:11.617" v="8370" actId="47"/>
        <pc:sldMkLst>
          <pc:docMk/>
          <pc:sldMk cId="1724088443" sldId="416"/>
        </pc:sldMkLst>
      </pc:sldChg>
      <pc:sldChg chg="del">
        <pc:chgData name="Michael A Fudge Jr" userId="133895e8-240b-4811-850e-9cf94297d089" providerId="ADAL" clId="{DCD72BA9-4CA5-458D-A737-15A8D9B19048}" dt="2020-09-11T14:48:11.617" v="8370" actId="47"/>
        <pc:sldMkLst>
          <pc:docMk/>
          <pc:sldMk cId="3245544574" sldId="418"/>
        </pc:sldMkLst>
      </pc:sldChg>
      <pc:sldChg chg="del">
        <pc:chgData name="Michael A Fudge Jr" userId="133895e8-240b-4811-850e-9cf94297d089" providerId="ADAL" clId="{DCD72BA9-4CA5-458D-A737-15A8D9B19048}" dt="2020-09-11T14:48:11.617" v="8370" actId="47"/>
        <pc:sldMkLst>
          <pc:docMk/>
          <pc:sldMk cId="3682091304" sldId="420"/>
        </pc:sldMkLst>
      </pc:sldChg>
      <pc:sldChg chg="del">
        <pc:chgData name="Michael A Fudge Jr" userId="133895e8-240b-4811-850e-9cf94297d089" providerId="ADAL" clId="{DCD72BA9-4CA5-458D-A737-15A8D9B19048}" dt="2020-09-11T14:48:11.617" v="8370" actId="47"/>
        <pc:sldMkLst>
          <pc:docMk/>
          <pc:sldMk cId="1938533313" sldId="423"/>
        </pc:sldMkLst>
      </pc:sldChg>
      <pc:sldChg chg="del">
        <pc:chgData name="Michael A Fudge Jr" userId="133895e8-240b-4811-850e-9cf94297d089" providerId="ADAL" clId="{DCD72BA9-4CA5-458D-A737-15A8D9B19048}" dt="2020-09-11T14:48:11.617" v="8370" actId="47"/>
        <pc:sldMkLst>
          <pc:docMk/>
          <pc:sldMk cId="2100316356" sldId="424"/>
        </pc:sldMkLst>
      </pc:sldChg>
      <pc:sldChg chg="del">
        <pc:chgData name="Michael A Fudge Jr" userId="133895e8-240b-4811-850e-9cf94297d089" providerId="ADAL" clId="{DCD72BA9-4CA5-458D-A737-15A8D9B19048}" dt="2020-09-11T14:48:11.617" v="8370" actId="47"/>
        <pc:sldMkLst>
          <pc:docMk/>
          <pc:sldMk cId="3716844456" sldId="425"/>
        </pc:sldMkLst>
      </pc:sldChg>
      <pc:sldChg chg="del">
        <pc:chgData name="Michael A Fudge Jr" userId="133895e8-240b-4811-850e-9cf94297d089" providerId="ADAL" clId="{DCD72BA9-4CA5-458D-A737-15A8D9B19048}" dt="2020-09-11T14:48:11.617" v="8370" actId="47"/>
        <pc:sldMkLst>
          <pc:docMk/>
          <pc:sldMk cId="826090088" sldId="427"/>
        </pc:sldMkLst>
      </pc:sldChg>
      <pc:sldChg chg="del">
        <pc:chgData name="Michael A Fudge Jr" userId="133895e8-240b-4811-850e-9cf94297d089" providerId="ADAL" clId="{DCD72BA9-4CA5-458D-A737-15A8D9B19048}" dt="2020-09-11T14:48:11.617" v="8370" actId="47"/>
        <pc:sldMkLst>
          <pc:docMk/>
          <pc:sldMk cId="86718018" sldId="428"/>
        </pc:sldMkLst>
      </pc:sldChg>
      <pc:sldChg chg="del">
        <pc:chgData name="Michael A Fudge Jr" userId="133895e8-240b-4811-850e-9cf94297d089" providerId="ADAL" clId="{DCD72BA9-4CA5-458D-A737-15A8D9B19048}" dt="2020-09-11T14:48:11.617" v="8370" actId="47"/>
        <pc:sldMkLst>
          <pc:docMk/>
          <pc:sldMk cId="1302370193" sldId="429"/>
        </pc:sldMkLst>
      </pc:sldChg>
      <pc:sldChg chg="del">
        <pc:chgData name="Michael A Fudge Jr" userId="133895e8-240b-4811-850e-9cf94297d089" providerId="ADAL" clId="{DCD72BA9-4CA5-458D-A737-15A8D9B19048}" dt="2020-09-11T14:48:11.617" v="8370" actId="47"/>
        <pc:sldMkLst>
          <pc:docMk/>
          <pc:sldMk cId="2891795996" sldId="430"/>
        </pc:sldMkLst>
      </pc:sldChg>
      <pc:sldChg chg="del">
        <pc:chgData name="Michael A Fudge Jr" userId="133895e8-240b-4811-850e-9cf94297d089" providerId="ADAL" clId="{DCD72BA9-4CA5-458D-A737-15A8D9B19048}" dt="2020-09-11T14:48:11.617" v="8370" actId="47"/>
        <pc:sldMkLst>
          <pc:docMk/>
          <pc:sldMk cId="1061319144" sldId="432"/>
        </pc:sldMkLst>
      </pc:sldChg>
      <pc:sldChg chg="del">
        <pc:chgData name="Michael A Fudge Jr" userId="133895e8-240b-4811-850e-9cf94297d089" providerId="ADAL" clId="{DCD72BA9-4CA5-458D-A737-15A8D9B19048}" dt="2020-09-11T14:48:11.617" v="8370" actId="47"/>
        <pc:sldMkLst>
          <pc:docMk/>
          <pc:sldMk cId="3802973036" sldId="433"/>
        </pc:sldMkLst>
      </pc:sldChg>
      <pc:sldChg chg="del">
        <pc:chgData name="Michael A Fudge Jr" userId="133895e8-240b-4811-850e-9cf94297d089" providerId="ADAL" clId="{DCD72BA9-4CA5-458D-A737-15A8D9B19048}" dt="2020-09-11T14:48:11.617" v="8370" actId="47"/>
        <pc:sldMkLst>
          <pc:docMk/>
          <pc:sldMk cId="3270916820" sldId="434"/>
        </pc:sldMkLst>
      </pc:sldChg>
      <pc:sldChg chg="modSp mod ord modNotesTx">
        <pc:chgData name="Michael A Fudge Jr" userId="133895e8-240b-4811-850e-9cf94297d089" providerId="ADAL" clId="{DCD72BA9-4CA5-458D-A737-15A8D9B19048}" dt="2020-09-11T12:32:56.011" v="1122" actId="20577"/>
        <pc:sldMkLst>
          <pc:docMk/>
          <pc:sldMk cId="1029545914" sldId="436"/>
        </pc:sldMkLst>
        <pc:spChg chg="mod">
          <ac:chgData name="Michael A Fudge Jr" userId="133895e8-240b-4811-850e-9cf94297d089" providerId="ADAL" clId="{DCD72BA9-4CA5-458D-A737-15A8D9B19048}" dt="2020-09-11T12:31:47.751" v="973" actId="6549"/>
          <ac:spMkLst>
            <pc:docMk/>
            <pc:sldMk cId="1029545914" sldId="436"/>
            <ac:spMk id="3" creationId="{23BFC44E-10DC-44C2-99E8-3D541093BB67}"/>
          </ac:spMkLst>
        </pc:spChg>
      </pc:sldChg>
      <pc:sldChg chg="del">
        <pc:chgData name="Michael A Fudge Jr" userId="133895e8-240b-4811-850e-9cf94297d089" providerId="ADAL" clId="{DCD72BA9-4CA5-458D-A737-15A8D9B19048}" dt="2020-09-11T14:48:11.617" v="8370" actId="47"/>
        <pc:sldMkLst>
          <pc:docMk/>
          <pc:sldMk cId="4014866852" sldId="437"/>
        </pc:sldMkLst>
      </pc:sldChg>
      <pc:sldChg chg="del">
        <pc:chgData name="Michael A Fudge Jr" userId="133895e8-240b-4811-850e-9cf94297d089" providerId="ADAL" clId="{DCD72BA9-4CA5-458D-A737-15A8D9B19048}" dt="2020-09-11T14:48:11.617" v="8370" actId="47"/>
        <pc:sldMkLst>
          <pc:docMk/>
          <pc:sldMk cId="4201491671" sldId="438"/>
        </pc:sldMkLst>
      </pc:sldChg>
      <pc:sldChg chg="del">
        <pc:chgData name="Michael A Fudge Jr" userId="133895e8-240b-4811-850e-9cf94297d089" providerId="ADAL" clId="{DCD72BA9-4CA5-458D-A737-15A8D9B19048}" dt="2020-09-11T14:48:11.617" v="8370" actId="47"/>
        <pc:sldMkLst>
          <pc:docMk/>
          <pc:sldMk cId="3753128509" sldId="439"/>
        </pc:sldMkLst>
      </pc:sldChg>
      <pc:sldChg chg="del">
        <pc:chgData name="Michael A Fudge Jr" userId="133895e8-240b-4811-850e-9cf94297d089" providerId="ADAL" clId="{DCD72BA9-4CA5-458D-A737-15A8D9B19048}" dt="2020-09-11T14:48:11.617" v="8370" actId="47"/>
        <pc:sldMkLst>
          <pc:docMk/>
          <pc:sldMk cId="4047848355" sldId="440"/>
        </pc:sldMkLst>
      </pc:sldChg>
      <pc:sldChg chg="del">
        <pc:chgData name="Michael A Fudge Jr" userId="133895e8-240b-4811-850e-9cf94297d089" providerId="ADAL" clId="{DCD72BA9-4CA5-458D-A737-15A8D9B19048}" dt="2020-09-11T14:48:11.617" v="8370" actId="47"/>
        <pc:sldMkLst>
          <pc:docMk/>
          <pc:sldMk cId="1134494620" sldId="441"/>
        </pc:sldMkLst>
      </pc:sldChg>
      <pc:sldChg chg="del">
        <pc:chgData name="Michael A Fudge Jr" userId="133895e8-240b-4811-850e-9cf94297d089" providerId="ADAL" clId="{DCD72BA9-4CA5-458D-A737-15A8D9B19048}" dt="2020-09-11T14:48:11.617" v="8370" actId="47"/>
        <pc:sldMkLst>
          <pc:docMk/>
          <pc:sldMk cId="2940023994" sldId="442"/>
        </pc:sldMkLst>
      </pc:sldChg>
      <pc:sldChg chg="modSp mod ord modNotesTx">
        <pc:chgData name="Michael A Fudge Jr" userId="133895e8-240b-4811-850e-9cf94297d089" providerId="ADAL" clId="{DCD72BA9-4CA5-458D-A737-15A8D9B19048}" dt="2020-09-11T13:56:33.417" v="5013" actId="20577"/>
        <pc:sldMkLst>
          <pc:docMk/>
          <pc:sldMk cId="792388738" sldId="444"/>
        </pc:sldMkLst>
        <pc:spChg chg="mod">
          <ac:chgData name="Michael A Fudge Jr" userId="133895e8-240b-4811-850e-9cf94297d089" providerId="ADAL" clId="{DCD72BA9-4CA5-458D-A737-15A8D9B19048}" dt="2020-09-11T13:55:09.786" v="4844" actId="14100"/>
          <ac:spMkLst>
            <pc:docMk/>
            <pc:sldMk cId="792388738" sldId="444"/>
            <ac:spMk id="2" creationId="{A0EC69E1-79D5-4CCA-9AE3-8CCDB54E5D78}"/>
          </ac:spMkLst>
        </pc:spChg>
        <pc:spChg chg="mod">
          <ac:chgData name="Michael A Fudge Jr" userId="133895e8-240b-4811-850e-9cf94297d089" providerId="ADAL" clId="{DCD72BA9-4CA5-458D-A737-15A8D9B19048}" dt="2020-09-11T13:56:29.584" v="5007" actId="20577"/>
          <ac:spMkLst>
            <pc:docMk/>
            <pc:sldMk cId="792388738" sldId="444"/>
            <ac:spMk id="3" creationId="{23BFC44E-10DC-44C2-99E8-3D541093BB67}"/>
          </ac:spMkLst>
        </pc:spChg>
      </pc:sldChg>
      <pc:sldChg chg="del">
        <pc:chgData name="Michael A Fudge Jr" userId="133895e8-240b-4811-850e-9cf94297d089" providerId="ADAL" clId="{DCD72BA9-4CA5-458D-A737-15A8D9B19048}" dt="2020-09-11T14:48:11.617" v="8370" actId="47"/>
        <pc:sldMkLst>
          <pc:docMk/>
          <pc:sldMk cId="2765267399" sldId="445"/>
        </pc:sldMkLst>
      </pc:sldChg>
      <pc:sldChg chg="del">
        <pc:chgData name="Michael A Fudge Jr" userId="133895e8-240b-4811-850e-9cf94297d089" providerId="ADAL" clId="{DCD72BA9-4CA5-458D-A737-15A8D9B19048}" dt="2020-09-11T14:48:11.617" v="8370" actId="47"/>
        <pc:sldMkLst>
          <pc:docMk/>
          <pc:sldMk cId="110030412" sldId="446"/>
        </pc:sldMkLst>
      </pc:sldChg>
      <pc:sldChg chg="del">
        <pc:chgData name="Michael A Fudge Jr" userId="133895e8-240b-4811-850e-9cf94297d089" providerId="ADAL" clId="{DCD72BA9-4CA5-458D-A737-15A8D9B19048}" dt="2020-09-11T14:48:11.617" v="8370" actId="47"/>
        <pc:sldMkLst>
          <pc:docMk/>
          <pc:sldMk cId="2941171340" sldId="447"/>
        </pc:sldMkLst>
      </pc:sldChg>
      <pc:sldChg chg="del">
        <pc:chgData name="Michael A Fudge Jr" userId="133895e8-240b-4811-850e-9cf94297d089" providerId="ADAL" clId="{DCD72BA9-4CA5-458D-A737-15A8D9B19048}" dt="2020-09-11T14:48:11.617" v="8370" actId="47"/>
        <pc:sldMkLst>
          <pc:docMk/>
          <pc:sldMk cId="3911994324" sldId="448"/>
        </pc:sldMkLst>
      </pc:sldChg>
      <pc:sldChg chg="del">
        <pc:chgData name="Michael A Fudge Jr" userId="133895e8-240b-4811-850e-9cf94297d089" providerId="ADAL" clId="{DCD72BA9-4CA5-458D-A737-15A8D9B19048}" dt="2020-09-11T14:48:11.617" v="8370" actId="47"/>
        <pc:sldMkLst>
          <pc:docMk/>
          <pc:sldMk cId="3084821034" sldId="449"/>
        </pc:sldMkLst>
      </pc:sldChg>
      <pc:sldChg chg="del">
        <pc:chgData name="Michael A Fudge Jr" userId="133895e8-240b-4811-850e-9cf94297d089" providerId="ADAL" clId="{DCD72BA9-4CA5-458D-A737-15A8D9B19048}" dt="2020-09-11T14:48:11.617" v="8370" actId="47"/>
        <pc:sldMkLst>
          <pc:docMk/>
          <pc:sldMk cId="3594199992" sldId="450"/>
        </pc:sldMkLst>
      </pc:sldChg>
      <pc:sldChg chg="del">
        <pc:chgData name="Michael A Fudge Jr" userId="133895e8-240b-4811-850e-9cf94297d089" providerId="ADAL" clId="{DCD72BA9-4CA5-458D-A737-15A8D9B19048}" dt="2020-09-11T14:48:11.617" v="8370" actId="47"/>
        <pc:sldMkLst>
          <pc:docMk/>
          <pc:sldMk cId="994012191" sldId="451"/>
        </pc:sldMkLst>
      </pc:sldChg>
      <pc:sldChg chg="del">
        <pc:chgData name="Michael A Fudge Jr" userId="133895e8-240b-4811-850e-9cf94297d089" providerId="ADAL" clId="{DCD72BA9-4CA5-458D-A737-15A8D9B19048}" dt="2020-09-11T14:48:11.617" v="8370" actId="47"/>
        <pc:sldMkLst>
          <pc:docMk/>
          <pc:sldMk cId="1276401635" sldId="453"/>
        </pc:sldMkLst>
      </pc:sldChg>
      <pc:sldChg chg="del">
        <pc:chgData name="Michael A Fudge Jr" userId="133895e8-240b-4811-850e-9cf94297d089" providerId="ADAL" clId="{DCD72BA9-4CA5-458D-A737-15A8D9B19048}" dt="2020-09-11T14:48:11.617" v="8370" actId="47"/>
        <pc:sldMkLst>
          <pc:docMk/>
          <pc:sldMk cId="2597085752" sldId="454"/>
        </pc:sldMkLst>
      </pc:sldChg>
      <pc:sldChg chg="del">
        <pc:chgData name="Michael A Fudge Jr" userId="133895e8-240b-4811-850e-9cf94297d089" providerId="ADAL" clId="{DCD72BA9-4CA5-458D-A737-15A8D9B19048}" dt="2020-09-11T14:48:11.617" v="8370" actId="47"/>
        <pc:sldMkLst>
          <pc:docMk/>
          <pc:sldMk cId="1484575178" sldId="455"/>
        </pc:sldMkLst>
      </pc:sldChg>
      <pc:sldChg chg="modSp del mod">
        <pc:chgData name="Michael A Fudge Jr" userId="133895e8-240b-4811-850e-9cf94297d089" providerId="ADAL" clId="{DCD72BA9-4CA5-458D-A737-15A8D9B19048}" dt="2020-09-11T14:48:11.617" v="8370" actId="47"/>
        <pc:sldMkLst>
          <pc:docMk/>
          <pc:sldMk cId="2451060258" sldId="456"/>
        </pc:sldMkLst>
        <pc:spChg chg="mod">
          <ac:chgData name="Michael A Fudge Jr" userId="133895e8-240b-4811-850e-9cf94297d089" providerId="ADAL" clId="{DCD72BA9-4CA5-458D-A737-15A8D9B19048}" dt="2020-09-11T13:22:27.569" v="2801" actId="20577"/>
          <ac:spMkLst>
            <pc:docMk/>
            <pc:sldMk cId="2451060258" sldId="456"/>
            <ac:spMk id="2" creationId="{444F57FC-D1D5-4120-B34E-D25B5C05B6C1}"/>
          </ac:spMkLst>
        </pc:spChg>
      </pc:sldChg>
      <pc:sldChg chg="del">
        <pc:chgData name="Michael A Fudge Jr" userId="133895e8-240b-4811-850e-9cf94297d089" providerId="ADAL" clId="{DCD72BA9-4CA5-458D-A737-15A8D9B19048}" dt="2020-09-11T14:48:11.617" v="8370" actId="47"/>
        <pc:sldMkLst>
          <pc:docMk/>
          <pc:sldMk cId="548879834" sldId="457"/>
        </pc:sldMkLst>
      </pc:sldChg>
      <pc:sldChg chg="del">
        <pc:chgData name="Michael A Fudge Jr" userId="133895e8-240b-4811-850e-9cf94297d089" providerId="ADAL" clId="{DCD72BA9-4CA5-458D-A737-15A8D9B19048}" dt="2020-09-11T14:48:11.617" v="8370" actId="47"/>
        <pc:sldMkLst>
          <pc:docMk/>
          <pc:sldMk cId="3031345335" sldId="459"/>
        </pc:sldMkLst>
      </pc:sldChg>
      <pc:sldChg chg="del">
        <pc:chgData name="Michael A Fudge Jr" userId="133895e8-240b-4811-850e-9cf94297d089" providerId="ADAL" clId="{DCD72BA9-4CA5-458D-A737-15A8D9B19048}" dt="2020-09-11T14:48:11.617" v="8370" actId="47"/>
        <pc:sldMkLst>
          <pc:docMk/>
          <pc:sldMk cId="1894239304" sldId="460"/>
        </pc:sldMkLst>
      </pc:sldChg>
      <pc:sldChg chg="del">
        <pc:chgData name="Michael A Fudge Jr" userId="133895e8-240b-4811-850e-9cf94297d089" providerId="ADAL" clId="{DCD72BA9-4CA5-458D-A737-15A8D9B19048}" dt="2020-09-11T14:48:11.617" v="8370" actId="47"/>
        <pc:sldMkLst>
          <pc:docMk/>
          <pc:sldMk cId="647953012" sldId="461"/>
        </pc:sldMkLst>
      </pc:sldChg>
      <pc:sldChg chg="del">
        <pc:chgData name="Michael A Fudge Jr" userId="133895e8-240b-4811-850e-9cf94297d089" providerId="ADAL" clId="{DCD72BA9-4CA5-458D-A737-15A8D9B19048}" dt="2020-09-11T14:48:11.617" v="8370" actId="47"/>
        <pc:sldMkLst>
          <pc:docMk/>
          <pc:sldMk cId="797157247" sldId="462"/>
        </pc:sldMkLst>
      </pc:sldChg>
      <pc:sldChg chg="del">
        <pc:chgData name="Michael A Fudge Jr" userId="133895e8-240b-4811-850e-9cf94297d089" providerId="ADAL" clId="{DCD72BA9-4CA5-458D-A737-15A8D9B19048}" dt="2020-09-11T14:48:11.617" v="8370" actId="47"/>
        <pc:sldMkLst>
          <pc:docMk/>
          <pc:sldMk cId="3014296199" sldId="463"/>
        </pc:sldMkLst>
      </pc:sldChg>
      <pc:sldChg chg="del">
        <pc:chgData name="Michael A Fudge Jr" userId="133895e8-240b-4811-850e-9cf94297d089" providerId="ADAL" clId="{DCD72BA9-4CA5-458D-A737-15A8D9B19048}" dt="2020-09-11T14:48:11.617" v="8370" actId="47"/>
        <pc:sldMkLst>
          <pc:docMk/>
          <pc:sldMk cId="149045228" sldId="464"/>
        </pc:sldMkLst>
      </pc:sldChg>
      <pc:sldChg chg="addSp delSp modSp new mod modClrScheme modAnim chgLayout">
        <pc:chgData name="Michael A Fudge Jr" userId="133895e8-240b-4811-850e-9cf94297d089" providerId="ADAL" clId="{DCD72BA9-4CA5-458D-A737-15A8D9B19048}" dt="2020-09-11T12:19:20.903" v="459"/>
        <pc:sldMkLst>
          <pc:docMk/>
          <pc:sldMk cId="1947177522" sldId="465"/>
        </pc:sldMkLst>
        <pc:spChg chg="del mod ord">
          <ac:chgData name="Michael A Fudge Jr" userId="133895e8-240b-4811-850e-9cf94297d089" providerId="ADAL" clId="{DCD72BA9-4CA5-458D-A737-15A8D9B19048}" dt="2020-09-11T12:13:38.407" v="163" actId="700"/>
          <ac:spMkLst>
            <pc:docMk/>
            <pc:sldMk cId="1947177522" sldId="465"/>
            <ac:spMk id="2" creationId="{5C95305A-79F1-4851-BC96-A8AF4F7C200F}"/>
          </ac:spMkLst>
        </pc:spChg>
        <pc:spChg chg="del mod ord">
          <ac:chgData name="Michael A Fudge Jr" userId="133895e8-240b-4811-850e-9cf94297d089" providerId="ADAL" clId="{DCD72BA9-4CA5-458D-A737-15A8D9B19048}" dt="2020-09-11T12:13:38.407" v="163" actId="700"/>
          <ac:spMkLst>
            <pc:docMk/>
            <pc:sldMk cId="1947177522" sldId="465"/>
            <ac:spMk id="3" creationId="{A95D70A5-9F66-4891-8258-52F25FA599D2}"/>
          </ac:spMkLst>
        </pc:spChg>
        <pc:spChg chg="add mod ord">
          <ac:chgData name="Michael A Fudge Jr" userId="133895e8-240b-4811-850e-9cf94297d089" providerId="ADAL" clId="{DCD72BA9-4CA5-458D-A737-15A8D9B19048}" dt="2020-09-11T12:14:06.857" v="185" actId="20577"/>
          <ac:spMkLst>
            <pc:docMk/>
            <pc:sldMk cId="1947177522" sldId="465"/>
            <ac:spMk id="4" creationId="{35A71514-F311-440F-8D05-0CC5F72ABF3A}"/>
          </ac:spMkLst>
        </pc:spChg>
        <pc:spChg chg="add mod ord">
          <ac:chgData name="Michael A Fudge Jr" userId="133895e8-240b-4811-850e-9cf94297d089" providerId="ADAL" clId="{DCD72BA9-4CA5-458D-A737-15A8D9B19048}" dt="2020-09-11T12:14:35.350" v="233" actId="20577"/>
          <ac:spMkLst>
            <pc:docMk/>
            <pc:sldMk cId="1947177522" sldId="465"/>
            <ac:spMk id="5" creationId="{1E331E36-7894-49BC-8208-D20F9F0679C9}"/>
          </ac:spMkLst>
        </pc:spChg>
        <pc:spChg chg="add mod ord">
          <ac:chgData name="Michael A Fudge Jr" userId="133895e8-240b-4811-850e-9cf94297d089" providerId="ADAL" clId="{DCD72BA9-4CA5-458D-A737-15A8D9B19048}" dt="2020-09-11T12:18:17.234" v="456" actId="113"/>
          <ac:spMkLst>
            <pc:docMk/>
            <pc:sldMk cId="1947177522" sldId="465"/>
            <ac:spMk id="6" creationId="{A7D5671D-4709-44E4-AFFD-A39F6790E218}"/>
          </ac:spMkLst>
        </pc:spChg>
        <pc:spChg chg="add mod ord">
          <ac:chgData name="Michael A Fudge Jr" userId="133895e8-240b-4811-850e-9cf94297d089" providerId="ADAL" clId="{DCD72BA9-4CA5-458D-A737-15A8D9B19048}" dt="2020-09-11T12:14:30.735" v="225" actId="403"/>
          <ac:spMkLst>
            <pc:docMk/>
            <pc:sldMk cId="1947177522" sldId="465"/>
            <ac:spMk id="7" creationId="{706D4521-DA6E-4100-B9F1-F9F71B2A8010}"/>
          </ac:spMkLst>
        </pc:spChg>
        <pc:spChg chg="add mod ord">
          <ac:chgData name="Michael A Fudge Jr" userId="133895e8-240b-4811-850e-9cf94297d089" providerId="ADAL" clId="{DCD72BA9-4CA5-458D-A737-15A8D9B19048}" dt="2020-09-11T12:18:01.385" v="447" actId="113"/>
          <ac:spMkLst>
            <pc:docMk/>
            <pc:sldMk cId="1947177522" sldId="465"/>
            <ac:spMk id="8" creationId="{7F9A6E5B-CDF1-44FF-920F-F6C4FD6AD340}"/>
          </ac:spMkLst>
        </pc:spChg>
      </pc:sldChg>
      <pc:sldChg chg="addSp delSp modSp new mod modClrScheme modAnim chgLayout">
        <pc:chgData name="Michael A Fudge Jr" userId="133895e8-240b-4811-850e-9cf94297d089" providerId="ADAL" clId="{DCD72BA9-4CA5-458D-A737-15A8D9B19048}" dt="2020-09-11T13:46:34.923" v="4242" actId="20577"/>
        <pc:sldMkLst>
          <pc:docMk/>
          <pc:sldMk cId="1477129478" sldId="466"/>
        </pc:sldMkLst>
        <pc:spChg chg="del">
          <ac:chgData name="Michael A Fudge Jr" userId="133895e8-240b-4811-850e-9cf94297d089" providerId="ADAL" clId="{DCD72BA9-4CA5-458D-A737-15A8D9B19048}" dt="2020-09-11T13:45:50.369" v="4225" actId="700"/>
          <ac:spMkLst>
            <pc:docMk/>
            <pc:sldMk cId="1477129478" sldId="466"/>
            <ac:spMk id="2" creationId="{51AD9A15-A7FB-4324-B323-92AB576C963A}"/>
          </ac:spMkLst>
        </pc:spChg>
        <pc:spChg chg="del">
          <ac:chgData name="Michael A Fudge Jr" userId="133895e8-240b-4811-850e-9cf94297d089" providerId="ADAL" clId="{DCD72BA9-4CA5-458D-A737-15A8D9B19048}" dt="2020-09-11T13:45:50.369" v="4225" actId="700"/>
          <ac:spMkLst>
            <pc:docMk/>
            <pc:sldMk cId="1477129478" sldId="466"/>
            <ac:spMk id="3" creationId="{1F92A7E9-AC5F-486D-BCF2-81F233648634}"/>
          </ac:spMkLst>
        </pc:spChg>
        <pc:spChg chg="del">
          <ac:chgData name="Michael A Fudge Jr" userId="133895e8-240b-4811-850e-9cf94297d089" providerId="ADAL" clId="{DCD72BA9-4CA5-458D-A737-15A8D9B19048}" dt="2020-09-11T13:45:50.369" v="4225" actId="700"/>
          <ac:spMkLst>
            <pc:docMk/>
            <pc:sldMk cId="1477129478" sldId="466"/>
            <ac:spMk id="4" creationId="{224B5AF8-0D6C-41FD-8F19-8A22ED4FB423}"/>
          </ac:spMkLst>
        </pc:spChg>
        <pc:spChg chg="del">
          <ac:chgData name="Michael A Fudge Jr" userId="133895e8-240b-4811-850e-9cf94297d089" providerId="ADAL" clId="{DCD72BA9-4CA5-458D-A737-15A8D9B19048}" dt="2020-09-11T13:45:50.369" v="4225" actId="700"/>
          <ac:spMkLst>
            <pc:docMk/>
            <pc:sldMk cId="1477129478" sldId="466"/>
            <ac:spMk id="5" creationId="{76E6B3AD-BB6D-4259-A5C6-2E38E17048EA}"/>
          </ac:spMkLst>
        </pc:spChg>
        <pc:spChg chg="del">
          <ac:chgData name="Michael A Fudge Jr" userId="133895e8-240b-4811-850e-9cf94297d089" providerId="ADAL" clId="{DCD72BA9-4CA5-458D-A737-15A8D9B19048}" dt="2020-09-11T13:45:50.369" v="4225" actId="700"/>
          <ac:spMkLst>
            <pc:docMk/>
            <pc:sldMk cId="1477129478" sldId="466"/>
            <ac:spMk id="6" creationId="{430B85DF-D7BE-4877-9137-7FA79AFB0DA0}"/>
          </ac:spMkLst>
        </pc:spChg>
        <pc:spChg chg="mod">
          <ac:chgData name="Michael A Fudge Jr" userId="133895e8-240b-4811-850e-9cf94297d089" providerId="ADAL" clId="{DCD72BA9-4CA5-458D-A737-15A8D9B19048}" dt="2020-09-11T13:45:51.286" v="4226"/>
          <ac:spMkLst>
            <pc:docMk/>
            <pc:sldMk cId="1477129478" sldId="466"/>
            <ac:spMk id="12" creationId="{E1DE4B1E-A46D-4311-B7A8-205B80C2290A}"/>
          </ac:spMkLst>
        </pc:spChg>
        <pc:spChg chg="mod">
          <ac:chgData name="Michael A Fudge Jr" userId="133895e8-240b-4811-850e-9cf94297d089" providerId="ADAL" clId="{DCD72BA9-4CA5-458D-A737-15A8D9B19048}" dt="2020-09-11T13:45:51.286" v="4226"/>
          <ac:spMkLst>
            <pc:docMk/>
            <pc:sldMk cId="1477129478" sldId="466"/>
            <ac:spMk id="13" creationId="{74174DCC-2E3F-4E8B-8469-829F0B3FFEC7}"/>
          </ac:spMkLst>
        </pc:spChg>
        <pc:spChg chg="mod">
          <ac:chgData name="Michael A Fudge Jr" userId="133895e8-240b-4811-850e-9cf94297d089" providerId="ADAL" clId="{DCD72BA9-4CA5-458D-A737-15A8D9B19048}" dt="2020-09-11T13:45:51.286" v="4226"/>
          <ac:spMkLst>
            <pc:docMk/>
            <pc:sldMk cId="1477129478" sldId="466"/>
            <ac:spMk id="14" creationId="{70D78EAB-D7D3-4DBC-8BAE-84109EC0B979}"/>
          </ac:spMkLst>
        </pc:spChg>
        <pc:spChg chg="mod">
          <ac:chgData name="Michael A Fudge Jr" userId="133895e8-240b-4811-850e-9cf94297d089" providerId="ADAL" clId="{DCD72BA9-4CA5-458D-A737-15A8D9B19048}" dt="2020-09-11T13:45:51.286" v="4226"/>
          <ac:spMkLst>
            <pc:docMk/>
            <pc:sldMk cId="1477129478" sldId="466"/>
            <ac:spMk id="16" creationId="{2B5647F2-F7A6-4AA0-B6E8-9848F9DE6B91}"/>
          </ac:spMkLst>
        </pc:spChg>
        <pc:spChg chg="mod">
          <ac:chgData name="Michael A Fudge Jr" userId="133895e8-240b-4811-850e-9cf94297d089" providerId="ADAL" clId="{DCD72BA9-4CA5-458D-A737-15A8D9B19048}" dt="2020-09-11T13:45:51.286" v="4226"/>
          <ac:spMkLst>
            <pc:docMk/>
            <pc:sldMk cId="1477129478" sldId="466"/>
            <ac:spMk id="17" creationId="{8D01D2D5-1371-4068-A144-26DE6C3CDF66}"/>
          </ac:spMkLst>
        </pc:spChg>
        <pc:spChg chg="mod">
          <ac:chgData name="Michael A Fudge Jr" userId="133895e8-240b-4811-850e-9cf94297d089" providerId="ADAL" clId="{DCD72BA9-4CA5-458D-A737-15A8D9B19048}" dt="2020-09-11T13:46:34.923" v="4242" actId="20577"/>
          <ac:spMkLst>
            <pc:docMk/>
            <pc:sldMk cId="1477129478" sldId="466"/>
            <ac:spMk id="18" creationId="{B243FC86-17A3-4D8B-B166-13D6F3AFC23B}"/>
          </ac:spMkLst>
        </pc:spChg>
        <pc:spChg chg="mod">
          <ac:chgData name="Michael A Fudge Jr" userId="133895e8-240b-4811-850e-9cf94297d089" providerId="ADAL" clId="{DCD72BA9-4CA5-458D-A737-15A8D9B19048}" dt="2020-09-11T13:45:51.286" v="4226"/>
          <ac:spMkLst>
            <pc:docMk/>
            <pc:sldMk cId="1477129478" sldId="466"/>
            <ac:spMk id="20" creationId="{07DB69CC-227B-449B-BA69-B088EE48CCE9}"/>
          </ac:spMkLst>
        </pc:spChg>
        <pc:spChg chg="mod">
          <ac:chgData name="Michael A Fudge Jr" userId="133895e8-240b-4811-850e-9cf94297d089" providerId="ADAL" clId="{DCD72BA9-4CA5-458D-A737-15A8D9B19048}" dt="2020-09-11T13:45:51.286" v="4226"/>
          <ac:spMkLst>
            <pc:docMk/>
            <pc:sldMk cId="1477129478" sldId="466"/>
            <ac:spMk id="21" creationId="{0A08C829-F5D9-44FA-BF4B-8568CE27E46A}"/>
          </ac:spMkLst>
        </pc:spChg>
        <pc:spChg chg="mod">
          <ac:chgData name="Michael A Fudge Jr" userId="133895e8-240b-4811-850e-9cf94297d089" providerId="ADAL" clId="{DCD72BA9-4CA5-458D-A737-15A8D9B19048}" dt="2020-09-11T13:45:51.286" v="4226"/>
          <ac:spMkLst>
            <pc:docMk/>
            <pc:sldMk cId="1477129478" sldId="466"/>
            <ac:spMk id="22" creationId="{F0E0572C-EAEC-4163-9271-9B01B6B579E4}"/>
          </ac:spMkLst>
        </pc:spChg>
        <pc:grpChg chg="add mod">
          <ac:chgData name="Michael A Fudge Jr" userId="133895e8-240b-4811-850e-9cf94297d089" providerId="ADAL" clId="{DCD72BA9-4CA5-458D-A737-15A8D9B19048}" dt="2020-09-11T13:45:51.286" v="4226"/>
          <ac:grpSpMkLst>
            <pc:docMk/>
            <pc:sldMk cId="1477129478" sldId="466"/>
            <ac:grpSpMk id="10" creationId="{DF9B9B3A-049E-45ED-AD16-F86B828F624D}"/>
          </ac:grpSpMkLst>
        </pc:grpChg>
        <pc:grpChg chg="mod">
          <ac:chgData name="Michael A Fudge Jr" userId="133895e8-240b-4811-850e-9cf94297d089" providerId="ADAL" clId="{DCD72BA9-4CA5-458D-A737-15A8D9B19048}" dt="2020-09-11T13:45:51.286" v="4226"/>
          <ac:grpSpMkLst>
            <pc:docMk/>
            <pc:sldMk cId="1477129478" sldId="466"/>
            <ac:grpSpMk id="11" creationId="{048323A6-2062-4F30-A32B-C07079597DC3}"/>
          </ac:grpSpMkLst>
        </pc:grpChg>
        <pc:grpChg chg="add mod">
          <ac:chgData name="Michael A Fudge Jr" userId="133895e8-240b-4811-850e-9cf94297d089" providerId="ADAL" clId="{DCD72BA9-4CA5-458D-A737-15A8D9B19048}" dt="2020-09-11T13:45:51.286" v="4226"/>
          <ac:grpSpMkLst>
            <pc:docMk/>
            <pc:sldMk cId="1477129478" sldId="466"/>
            <ac:grpSpMk id="15" creationId="{AE7B2BFF-3821-40A3-8292-2DB3512FF07E}"/>
          </ac:grpSpMkLst>
        </pc:grpChg>
        <pc:grpChg chg="add mod">
          <ac:chgData name="Michael A Fudge Jr" userId="133895e8-240b-4811-850e-9cf94297d089" providerId="ADAL" clId="{DCD72BA9-4CA5-458D-A737-15A8D9B19048}" dt="2020-09-11T13:45:51.286" v="4226"/>
          <ac:grpSpMkLst>
            <pc:docMk/>
            <pc:sldMk cId="1477129478" sldId="466"/>
            <ac:grpSpMk id="19" creationId="{CC6B0ABA-4D81-4E96-9505-FB4B54C28EE1}"/>
          </ac:grpSpMkLst>
        </pc:grpChg>
        <pc:graphicFrameChg chg="add mod">
          <ac:chgData name="Michael A Fudge Jr" userId="133895e8-240b-4811-850e-9cf94297d089" providerId="ADAL" clId="{DCD72BA9-4CA5-458D-A737-15A8D9B19048}" dt="2020-09-11T13:45:51.286" v="4226"/>
          <ac:graphicFrameMkLst>
            <pc:docMk/>
            <pc:sldMk cId="1477129478" sldId="466"/>
            <ac:graphicFrameMk id="7" creationId="{58524A3C-E9E4-455C-8E71-0F3CDAAD8679}"/>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8" creationId="{4525F0BE-B713-4C2D-9694-338ECA1595A2}"/>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9" creationId="{C3F56F8B-7EFF-4610-A331-36B1096A729E}"/>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23" creationId="{CDFEF40E-74B8-4004-B2F1-CA6668095429}"/>
          </ac:graphicFrameMkLst>
        </pc:graphicFrameChg>
      </pc:sldChg>
      <pc:sldChg chg="new del">
        <pc:chgData name="Michael A Fudge Jr" userId="133895e8-240b-4811-850e-9cf94297d089" providerId="ADAL" clId="{DCD72BA9-4CA5-458D-A737-15A8D9B19048}" dt="2020-09-11T14:48:11.617" v="8370" actId="47"/>
        <pc:sldMkLst>
          <pc:docMk/>
          <pc:sldMk cId="3135115343" sldId="467"/>
        </pc:sldMkLst>
      </pc:sldChg>
      <pc:sldChg chg="addSp delSp modSp add mod modAnim">
        <pc:chgData name="Michael A Fudge Jr" userId="133895e8-240b-4811-850e-9cf94297d089" providerId="ADAL" clId="{DCD72BA9-4CA5-458D-A737-15A8D9B19048}" dt="2020-09-11T12:24:51.838" v="534" actId="478"/>
        <pc:sldMkLst>
          <pc:docMk/>
          <pc:sldMk cId="4129198058" sldId="468"/>
        </pc:sldMkLst>
        <pc:spChg chg="mod">
          <ac:chgData name="Michael A Fudge Jr" userId="133895e8-240b-4811-850e-9cf94297d089" providerId="ADAL" clId="{DCD72BA9-4CA5-458D-A737-15A8D9B19048}" dt="2020-09-11T12:24:38.626" v="531" actId="14100"/>
          <ac:spMkLst>
            <pc:docMk/>
            <pc:sldMk cId="4129198058" sldId="468"/>
            <ac:spMk id="2" creationId="{5C84C77B-FF54-4813-94E1-23FF8F114C7E}"/>
          </ac:spMkLst>
        </pc:spChg>
        <pc:spChg chg="mod">
          <ac:chgData name="Michael A Fudge Jr" userId="133895e8-240b-4811-850e-9cf94297d089" providerId="ADAL" clId="{DCD72BA9-4CA5-458D-A737-15A8D9B19048}" dt="2020-09-11T12:20:02.285" v="476" actId="1076"/>
          <ac:spMkLst>
            <pc:docMk/>
            <pc:sldMk cId="4129198058" sldId="468"/>
            <ac:spMk id="4" creationId="{74B6070D-2E18-49A3-84C2-0A1B79DC59EE}"/>
          </ac:spMkLst>
        </pc:spChg>
        <pc:grpChg chg="add mod">
          <ac:chgData name="Michael A Fudge Jr" userId="133895e8-240b-4811-850e-9cf94297d089" providerId="ADAL" clId="{DCD72BA9-4CA5-458D-A737-15A8D9B19048}" dt="2020-09-11T12:21:29.512" v="487" actId="164"/>
          <ac:grpSpMkLst>
            <pc:docMk/>
            <pc:sldMk cId="4129198058" sldId="468"/>
            <ac:grpSpMk id="5" creationId="{A7006DFE-2F8B-4ABA-B7FB-8A5B90BA5E7D}"/>
          </ac:grpSpMkLst>
        </pc:grpChg>
        <pc:grpChg chg="add mod">
          <ac:chgData name="Michael A Fudge Jr" userId="133895e8-240b-4811-850e-9cf94297d089" providerId="ADAL" clId="{DCD72BA9-4CA5-458D-A737-15A8D9B19048}" dt="2020-09-11T12:21:31.967" v="488" actId="164"/>
          <ac:grpSpMkLst>
            <pc:docMk/>
            <pc:sldMk cId="4129198058" sldId="468"/>
            <ac:grpSpMk id="6" creationId="{5142E651-0D2B-43CF-8CE5-A0D17189C849}"/>
          </ac:grpSpMkLst>
        </pc:grpChg>
        <pc:picChg chg="add del">
          <ac:chgData name="Michael A Fudge Jr" userId="133895e8-240b-4811-850e-9cf94297d089" providerId="ADAL" clId="{DCD72BA9-4CA5-458D-A737-15A8D9B19048}" dt="2020-09-11T12:24:51.838" v="534" actId="478"/>
          <ac:picMkLst>
            <pc:docMk/>
            <pc:sldMk cId="4129198058" sldId="468"/>
            <ac:picMk id="7" creationId="{B324A025-E604-4E4E-BFDD-63A18A9DA147}"/>
          </ac:picMkLst>
        </pc:picChg>
        <pc:cxnChg chg="mod">
          <ac:chgData name="Michael A Fudge Jr" userId="133895e8-240b-4811-850e-9cf94297d089" providerId="ADAL" clId="{DCD72BA9-4CA5-458D-A737-15A8D9B19048}" dt="2020-09-11T12:21:29.512" v="487" actId="164"/>
          <ac:cxnSpMkLst>
            <pc:docMk/>
            <pc:sldMk cId="4129198058" sldId="468"/>
            <ac:cxnSpMk id="13" creationId="{C4D07A33-496E-4547-8845-8D1F2AF28BF0}"/>
          </ac:cxnSpMkLst>
        </pc:cxnChg>
        <pc:cxnChg chg="mod">
          <ac:chgData name="Michael A Fudge Jr" userId="133895e8-240b-4811-850e-9cf94297d089" providerId="ADAL" clId="{DCD72BA9-4CA5-458D-A737-15A8D9B19048}" dt="2020-09-11T12:21:29.512" v="487" actId="164"/>
          <ac:cxnSpMkLst>
            <pc:docMk/>
            <pc:sldMk cId="4129198058" sldId="468"/>
            <ac:cxnSpMk id="15" creationId="{66B1466D-F8CE-4F80-A251-4054C38C0978}"/>
          </ac:cxnSpMkLst>
        </pc:cxnChg>
        <pc:cxnChg chg="mod">
          <ac:chgData name="Michael A Fudge Jr" userId="133895e8-240b-4811-850e-9cf94297d089" providerId="ADAL" clId="{DCD72BA9-4CA5-458D-A737-15A8D9B19048}" dt="2020-09-11T12:21:31.967" v="488" actId="164"/>
          <ac:cxnSpMkLst>
            <pc:docMk/>
            <pc:sldMk cId="4129198058" sldId="468"/>
            <ac:cxnSpMk id="17" creationId="{F0BB8C03-7726-4A43-9DF9-B33861B64848}"/>
          </ac:cxnSpMkLst>
        </pc:cxnChg>
        <pc:cxnChg chg="mod">
          <ac:chgData name="Michael A Fudge Jr" userId="133895e8-240b-4811-850e-9cf94297d089" providerId="ADAL" clId="{DCD72BA9-4CA5-458D-A737-15A8D9B19048}" dt="2020-09-11T12:21:31.967" v="488" actId="164"/>
          <ac:cxnSpMkLst>
            <pc:docMk/>
            <pc:sldMk cId="4129198058" sldId="468"/>
            <ac:cxnSpMk id="19" creationId="{0719D7B1-E7AF-4EA2-8E0E-B5500521F1E5}"/>
          </ac:cxnSpMkLst>
        </pc:cxnChg>
        <pc:cxnChg chg="mod">
          <ac:chgData name="Michael A Fudge Jr" userId="133895e8-240b-4811-850e-9cf94297d089" providerId="ADAL" clId="{DCD72BA9-4CA5-458D-A737-15A8D9B19048}" dt="2020-09-11T12:21:29.512" v="487" actId="164"/>
          <ac:cxnSpMkLst>
            <pc:docMk/>
            <pc:sldMk cId="4129198058" sldId="468"/>
            <ac:cxnSpMk id="20" creationId="{101AA8D7-4CF0-4B44-ADCD-DF8BEB910A33}"/>
          </ac:cxnSpMkLst>
        </pc:cxnChg>
        <pc:cxnChg chg="mod">
          <ac:chgData name="Michael A Fudge Jr" userId="133895e8-240b-4811-850e-9cf94297d089" providerId="ADAL" clId="{DCD72BA9-4CA5-458D-A737-15A8D9B19048}" dt="2020-09-11T12:21:31.967" v="488" actId="164"/>
          <ac:cxnSpMkLst>
            <pc:docMk/>
            <pc:sldMk cId="4129198058" sldId="468"/>
            <ac:cxnSpMk id="22" creationId="{A47A47C6-A585-48CC-837B-4D51F33D1F09}"/>
          </ac:cxnSpMkLst>
        </pc:cxnChg>
      </pc:sldChg>
      <pc:sldChg chg="addSp delSp modSp add mod modAnim">
        <pc:chgData name="Michael A Fudge Jr" userId="133895e8-240b-4811-850e-9cf94297d089" providerId="ADAL" clId="{DCD72BA9-4CA5-458D-A737-15A8D9B19048}" dt="2020-09-11T12:24:54.822" v="535" actId="478"/>
        <pc:sldMkLst>
          <pc:docMk/>
          <pc:sldMk cId="1836394904" sldId="469"/>
        </pc:sldMkLst>
        <pc:spChg chg="mod">
          <ac:chgData name="Michael A Fudge Jr" userId="133895e8-240b-4811-850e-9cf94297d089" providerId="ADAL" clId="{DCD72BA9-4CA5-458D-A737-15A8D9B19048}" dt="2020-09-11T12:24:46.619" v="533" actId="14100"/>
          <ac:spMkLst>
            <pc:docMk/>
            <pc:sldMk cId="1836394904" sldId="469"/>
            <ac:spMk id="2" creationId="{5C84C77B-FF54-4813-94E1-23FF8F114C7E}"/>
          </ac:spMkLst>
        </pc:spChg>
        <pc:grpChg chg="add mod">
          <ac:chgData name="Michael A Fudge Jr" userId="133895e8-240b-4811-850e-9cf94297d089" providerId="ADAL" clId="{DCD72BA9-4CA5-458D-A737-15A8D9B19048}" dt="2020-09-11T12:23:05.046" v="520" actId="164"/>
          <ac:grpSpMkLst>
            <pc:docMk/>
            <pc:sldMk cId="1836394904" sldId="469"/>
            <ac:grpSpMk id="5" creationId="{1CC4D149-E923-4980-815F-CE79B40A53D9}"/>
          </ac:grpSpMkLst>
        </pc:grpChg>
        <pc:grpChg chg="add mod">
          <ac:chgData name="Michael A Fudge Jr" userId="133895e8-240b-4811-850e-9cf94297d089" providerId="ADAL" clId="{DCD72BA9-4CA5-458D-A737-15A8D9B19048}" dt="2020-09-11T12:23:09.677" v="521" actId="164"/>
          <ac:grpSpMkLst>
            <pc:docMk/>
            <pc:sldMk cId="1836394904" sldId="469"/>
            <ac:grpSpMk id="6" creationId="{30BCE1A3-E447-4015-AD7B-97C320035585}"/>
          </ac:grpSpMkLst>
        </pc:grpChg>
        <pc:picChg chg="add del">
          <ac:chgData name="Michael A Fudge Jr" userId="133895e8-240b-4811-850e-9cf94297d089" providerId="ADAL" clId="{DCD72BA9-4CA5-458D-A737-15A8D9B19048}" dt="2020-09-11T12:24:54.822" v="535" actId="478"/>
          <ac:picMkLst>
            <pc:docMk/>
            <pc:sldMk cId="1836394904" sldId="469"/>
            <ac:picMk id="7" creationId="{A9DD9470-21A9-4893-B5C7-828A26410064}"/>
          </ac:picMkLst>
        </pc:picChg>
        <pc:cxnChg chg="mod">
          <ac:chgData name="Michael A Fudge Jr" userId="133895e8-240b-4811-850e-9cf94297d089" providerId="ADAL" clId="{DCD72BA9-4CA5-458D-A737-15A8D9B19048}" dt="2020-09-11T12:23:05.046" v="520" actId="164"/>
          <ac:cxnSpMkLst>
            <pc:docMk/>
            <pc:sldMk cId="1836394904" sldId="469"/>
            <ac:cxnSpMk id="13" creationId="{C4D07A33-496E-4547-8845-8D1F2AF28BF0}"/>
          </ac:cxnSpMkLst>
        </pc:cxnChg>
        <pc:cxnChg chg="mod">
          <ac:chgData name="Michael A Fudge Jr" userId="133895e8-240b-4811-850e-9cf94297d089" providerId="ADAL" clId="{DCD72BA9-4CA5-458D-A737-15A8D9B19048}" dt="2020-09-11T12:23:05.046" v="520" actId="164"/>
          <ac:cxnSpMkLst>
            <pc:docMk/>
            <pc:sldMk cId="1836394904" sldId="469"/>
            <ac:cxnSpMk id="15" creationId="{66B1466D-F8CE-4F80-A251-4054C38C0978}"/>
          </ac:cxnSpMkLst>
        </pc:cxnChg>
        <pc:cxnChg chg="mod">
          <ac:chgData name="Michael A Fudge Jr" userId="133895e8-240b-4811-850e-9cf94297d089" providerId="ADAL" clId="{DCD72BA9-4CA5-458D-A737-15A8D9B19048}" dt="2020-09-11T12:23:05.046" v="520" actId="164"/>
          <ac:cxnSpMkLst>
            <pc:docMk/>
            <pc:sldMk cId="1836394904" sldId="469"/>
            <ac:cxnSpMk id="18" creationId="{1AD47E62-8640-419F-BDEF-BCB5F6671FF1}"/>
          </ac:cxnSpMkLst>
        </pc:cxnChg>
        <pc:cxnChg chg="mod">
          <ac:chgData name="Michael A Fudge Jr" userId="133895e8-240b-4811-850e-9cf94297d089" providerId="ADAL" clId="{DCD72BA9-4CA5-458D-A737-15A8D9B19048}" dt="2020-09-11T12:23:09.677" v="521" actId="164"/>
          <ac:cxnSpMkLst>
            <pc:docMk/>
            <pc:sldMk cId="1836394904" sldId="469"/>
            <ac:cxnSpMk id="20" creationId="{CE2A0144-80F1-4D97-9613-97B7AC388C89}"/>
          </ac:cxnSpMkLst>
        </pc:cxnChg>
        <pc:cxnChg chg="mod">
          <ac:chgData name="Michael A Fudge Jr" userId="133895e8-240b-4811-850e-9cf94297d089" providerId="ADAL" clId="{DCD72BA9-4CA5-458D-A737-15A8D9B19048}" dt="2020-09-11T12:23:09.677" v="521" actId="164"/>
          <ac:cxnSpMkLst>
            <pc:docMk/>
            <pc:sldMk cId="1836394904" sldId="469"/>
            <ac:cxnSpMk id="22" creationId="{162A332D-DE8D-4B66-9973-42ED8304721B}"/>
          </ac:cxnSpMkLst>
        </pc:cxnChg>
        <pc:cxnChg chg="mod">
          <ac:chgData name="Michael A Fudge Jr" userId="133895e8-240b-4811-850e-9cf94297d089" providerId="ADAL" clId="{DCD72BA9-4CA5-458D-A737-15A8D9B19048}" dt="2020-09-11T12:23:09.677" v="521" actId="164"/>
          <ac:cxnSpMkLst>
            <pc:docMk/>
            <pc:sldMk cId="1836394904" sldId="469"/>
            <ac:cxnSpMk id="25" creationId="{4E087231-021C-4D4F-9918-6AF2BE8A672A}"/>
          </ac:cxnSpMkLst>
        </pc:cxnChg>
      </pc:sldChg>
      <pc:sldChg chg="add">
        <pc:chgData name="Michael A Fudge Jr" userId="133895e8-240b-4811-850e-9cf94297d089" providerId="ADAL" clId="{DCD72BA9-4CA5-458D-A737-15A8D9B19048}" dt="2020-09-11T12:25:05.365" v="536"/>
        <pc:sldMkLst>
          <pc:docMk/>
          <pc:sldMk cId="4271114027" sldId="470"/>
        </pc:sldMkLst>
      </pc:sldChg>
      <pc:sldChg chg="modSp add mod">
        <pc:chgData name="Michael A Fudge Jr" userId="133895e8-240b-4811-850e-9cf94297d089" providerId="ADAL" clId="{DCD72BA9-4CA5-458D-A737-15A8D9B19048}" dt="2020-09-11T12:28:16.371" v="618" actId="108"/>
        <pc:sldMkLst>
          <pc:docMk/>
          <pc:sldMk cId="3236710927" sldId="471"/>
        </pc:sldMkLst>
        <pc:spChg chg="mod">
          <ac:chgData name="Michael A Fudge Jr" userId="133895e8-240b-4811-850e-9cf94297d089" providerId="ADAL" clId="{DCD72BA9-4CA5-458D-A737-15A8D9B19048}" dt="2020-09-11T12:28:16.371" v="618" actId="108"/>
          <ac:spMkLst>
            <pc:docMk/>
            <pc:sldMk cId="3236710927" sldId="471"/>
            <ac:spMk id="3" creationId="{00000000-0000-0000-0000-000000000000}"/>
          </ac:spMkLst>
        </pc:spChg>
      </pc:sldChg>
      <pc:sldChg chg="addSp delSp modSp new mod setBg modAnim">
        <pc:chgData name="Michael A Fudge Jr" userId="133895e8-240b-4811-850e-9cf94297d089" providerId="ADAL" clId="{DCD72BA9-4CA5-458D-A737-15A8D9B19048}" dt="2020-09-11T12:53:36.710" v="2005"/>
        <pc:sldMkLst>
          <pc:docMk/>
          <pc:sldMk cId="1692406248" sldId="472"/>
        </pc:sldMkLst>
        <pc:spChg chg="mod">
          <ac:chgData name="Michael A Fudge Jr" userId="133895e8-240b-4811-850e-9cf94297d089" providerId="ADAL" clId="{DCD72BA9-4CA5-458D-A737-15A8D9B19048}" dt="2020-09-11T12:44:18.271" v="1850" actId="403"/>
          <ac:spMkLst>
            <pc:docMk/>
            <pc:sldMk cId="1692406248" sldId="472"/>
            <ac:spMk id="2" creationId="{6306D6CC-2C22-43EA-9768-FF7EC7772D47}"/>
          </ac:spMkLst>
        </pc:spChg>
        <pc:spChg chg="mod">
          <ac:chgData name="Michael A Fudge Jr" userId="133895e8-240b-4811-850e-9cf94297d089" providerId="ADAL" clId="{DCD72BA9-4CA5-458D-A737-15A8D9B19048}" dt="2020-09-11T12:53:12.090" v="2000" actId="1076"/>
          <ac:spMkLst>
            <pc:docMk/>
            <pc:sldMk cId="1692406248" sldId="472"/>
            <ac:spMk id="3" creationId="{9BE9FD9A-6876-4A02-84E2-1D26EED6B01C}"/>
          </ac:spMkLst>
        </pc:spChg>
        <pc:spChg chg="add mod">
          <ac:chgData name="Michael A Fudge Jr" userId="133895e8-240b-4811-850e-9cf94297d089" providerId="ADAL" clId="{DCD72BA9-4CA5-458D-A737-15A8D9B19048}" dt="2020-09-11T12:45:04.853" v="1931" actId="207"/>
          <ac:spMkLst>
            <pc:docMk/>
            <pc:sldMk cId="1692406248" sldId="472"/>
            <ac:spMk id="9" creationId="{577D1452-F0B7-431E-9A24-D3F7103D8510}"/>
          </ac:spMkLst>
        </pc:spChg>
        <pc:spChg chg="add">
          <ac:chgData name="Michael A Fudge Jr" userId="133895e8-240b-4811-850e-9cf94297d089" providerId="ADAL" clId="{DCD72BA9-4CA5-458D-A737-15A8D9B19048}" dt="2020-09-11T12:44:01.810" v="1844" actId="26606"/>
          <ac:spMkLst>
            <pc:docMk/>
            <pc:sldMk cId="1692406248" sldId="472"/>
            <ac:spMk id="11" creationId="{A660F4F9-5DF5-4F15-BE6A-CD8648BB1148}"/>
          </ac:spMkLst>
        </pc:spChg>
        <pc:spChg chg="mod">
          <ac:chgData name="Michael A Fudge Jr" userId="133895e8-240b-4811-850e-9cf94297d089" providerId="ADAL" clId="{DCD72BA9-4CA5-458D-A737-15A8D9B19048}" dt="2020-09-11T12:53:14.775" v="2001"/>
          <ac:spMkLst>
            <pc:docMk/>
            <pc:sldMk cId="1692406248" sldId="472"/>
            <ac:spMk id="13" creationId="{9A6E1D48-EAF3-42E2-9A8F-A94C79CCF287}"/>
          </ac:spMkLst>
        </pc:spChg>
        <pc:grpChg chg="add mod">
          <ac:chgData name="Michael A Fudge Jr" userId="133895e8-240b-4811-850e-9cf94297d089" providerId="ADAL" clId="{DCD72BA9-4CA5-458D-A737-15A8D9B19048}" dt="2020-09-11T12:53:26.465" v="2004" actId="14100"/>
          <ac:grpSpMkLst>
            <pc:docMk/>
            <pc:sldMk cId="1692406248" sldId="472"/>
            <ac:grpSpMk id="12" creationId="{FCDF582E-CBAF-4232-8B0B-8296C235E278}"/>
          </ac:grpSpMkLst>
        </pc:grpChg>
        <pc:picChg chg="add del mod">
          <ac:chgData name="Michael A Fudge Jr" userId="133895e8-240b-4811-850e-9cf94297d089" providerId="ADAL" clId="{DCD72BA9-4CA5-458D-A737-15A8D9B19048}" dt="2020-09-11T12:52:05.751" v="1991" actId="478"/>
          <ac:picMkLst>
            <pc:docMk/>
            <pc:sldMk cId="1692406248" sldId="472"/>
            <ac:picMk id="4" creationId="{4D5092AA-0603-4E9D-8FE0-688F0F2ADB6F}"/>
          </ac:picMkLst>
        </pc:picChg>
        <pc:picChg chg="add mod">
          <ac:chgData name="Michael A Fudge Jr" userId="133895e8-240b-4811-850e-9cf94297d089" providerId="ADAL" clId="{DCD72BA9-4CA5-458D-A737-15A8D9B19048}" dt="2020-09-11T12:52:33.561" v="1997" actId="14100"/>
          <ac:picMkLst>
            <pc:docMk/>
            <pc:sldMk cId="1692406248" sldId="472"/>
            <ac:picMk id="5" creationId="{8FD0E7D7-48A8-4908-A7E3-0C8584BA7104}"/>
          </ac:picMkLst>
        </pc:picChg>
        <pc:cxnChg chg="add del mod">
          <ac:chgData name="Michael A Fudge Jr" userId="133895e8-240b-4811-850e-9cf94297d089" providerId="ADAL" clId="{DCD72BA9-4CA5-458D-A737-15A8D9B19048}" dt="2020-09-11T12:52:45.517" v="1999"/>
          <ac:cxnSpMkLst>
            <pc:docMk/>
            <pc:sldMk cId="1692406248" sldId="472"/>
            <ac:cxnSpMk id="10" creationId="{BC779611-DEDF-4ABF-90D1-E21B03CA07FB}"/>
          </ac:cxnSpMkLst>
        </pc:cxnChg>
        <pc:cxnChg chg="mod">
          <ac:chgData name="Michael A Fudge Jr" userId="133895e8-240b-4811-850e-9cf94297d089" providerId="ADAL" clId="{DCD72BA9-4CA5-458D-A737-15A8D9B19048}" dt="2020-09-11T12:53:14.775" v="2001"/>
          <ac:cxnSpMkLst>
            <pc:docMk/>
            <pc:sldMk cId="1692406248" sldId="472"/>
            <ac:cxnSpMk id="14" creationId="{BE69C8B0-CE3F-45C1-81B0-A4D8A1F351BB}"/>
          </ac:cxnSpMkLst>
        </pc:cxnChg>
      </pc:sldChg>
      <pc:sldChg chg="modSp add mod">
        <pc:chgData name="Michael A Fudge Jr" userId="133895e8-240b-4811-850e-9cf94297d089" providerId="ADAL" clId="{DCD72BA9-4CA5-458D-A737-15A8D9B19048}" dt="2020-09-11T12:37:04.897" v="1383" actId="20577"/>
        <pc:sldMkLst>
          <pc:docMk/>
          <pc:sldMk cId="4059699588" sldId="473"/>
        </pc:sldMkLst>
        <pc:spChg chg="mod">
          <ac:chgData name="Michael A Fudge Jr" userId="133895e8-240b-4811-850e-9cf94297d089" providerId="ADAL" clId="{DCD72BA9-4CA5-458D-A737-15A8D9B19048}" dt="2020-09-11T12:37:04.897" v="1383" actId="20577"/>
          <ac:spMkLst>
            <pc:docMk/>
            <pc:sldMk cId="4059699588" sldId="473"/>
            <ac:spMk id="7" creationId="{6B45A486-75E9-4CB4-BFCC-AFCB566C83AF}"/>
          </ac:spMkLst>
        </pc:spChg>
      </pc:sldChg>
      <pc:sldChg chg="modSp add mod">
        <pc:chgData name="Michael A Fudge Jr" userId="133895e8-240b-4811-850e-9cf94297d089" providerId="ADAL" clId="{DCD72BA9-4CA5-458D-A737-15A8D9B19048}" dt="2020-09-11T12:37:40.022" v="1425" actId="20577"/>
        <pc:sldMkLst>
          <pc:docMk/>
          <pc:sldMk cId="3254372876" sldId="474"/>
        </pc:sldMkLst>
        <pc:spChg chg="mod">
          <ac:chgData name="Michael A Fudge Jr" userId="133895e8-240b-4811-850e-9cf94297d089" providerId="ADAL" clId="{DCD72BA9-4CA5-458D-A737-15A8D9B19048}" dt="2020-09-11T12:37:13.082" v="1394" actId="6549"/>
          <ac:spMkLst>
            <pc:docMk/>
            <pc:sldMk cId="3254372876" sldId="474"/>
            <ac:spMk id="5" creationId="{E0D04EC1-733E-4BA9-9251-8C6E6E3D01D7}"/>
          </ac:spMkLst>
        </pc:spChg>
        <pc:spChg chg="mod">
          <ac:chgData name="Michael A Fudge Jr" userId="133895e8-240b-4811-850e-9cf94297d089" providerId="ADAL" clId="{DCD72BA9-4CA5-458D-A737-15A8D9B19048}" dt="2020-09-11T12:37:40.022" v="1425" actId="20577"/>
          <ac:spMkLst>
            <pc:docMk/>
            <pc:sldMk cId="3254372876" sldId="474"/>
            <ac:spMk id="6" creationId="{E33EFCDF-893E-4DC5-B75A-872200D063CA}"/>
          </ac:spMkLst>
        </pc:spChg>
      </pc:sldChg>
      <pc:sldChg chg="add del">
        <pc:chgData name="Michael A Fudge Jr" userId="133895e8-240b-4811-850e-9cf94297d089" providerId="ADAL" clId="{DCD72BA9-4CA5-458D-A737-15A8D9B19048}" dt="2020-09-11T12:35:42.807" v="1254"/>
        <pc:sldMkLst>
          <pc:docMk/>
          <pc:sldMk cId="1242348326" sldId="475"/>
        </pc:sldMkLst>
      </pc:sldChg>
      <pc:sldChg chg="delSp modSp add del mod setBg delDesignElem">
        <pc:chgData name="Michael A Fudge Jr" userId="133895e8-240b-4811-850e-9cf94297d089" providerId="ADAL" clId="{DCD72BA9-4CA5-458D-A737-15A8D9B19048}" dt="2020-09-11T12:36:55.824" v="1379" actId="47"/>
        <pc:sldMkLst>
          <pc:docMk/>
          <pc:sldMk cId="4025492184" sldId="475"/>
        </pc:sldMkLst>
        <pc:spChg chg="mod">
          <ac:chgData name="Michael A Fudge Jr" userId="133895e8-240b-4811-850e-9cf94297d089" providerId="ADAL" clId="{DCD72BA9-4CA5-458D-A737-15A8D9B19048}" dt="2020-09-11T12:36:26.540" v="1352" actId="20577"/>
          <ac:spMkLst>
            <pc:docMk/>
            <pc:sldMk cId="4025492184" sldId="475"/>
            <ac:spMk id="3" creationId="{23BFC44E-10DC-44C2-99E8-3D541093BB67}"/>
          </ac:spMkLst>
        </pc:spChg>
        <pc:spChg chg="del">
          <ac:chgData name="Michael A Fudge Jr" userId="133895e8-240b-4811-850e-9cf94297d089" providerId="ADAL" clId="{DCD72BA9-4CA5-458D-A737-15A8D9B19048}" dt="2020-09-11T12:35:45.309" v="1256"/>
          <ac:spMkLst>
            <pc:docMk/>
            <pc:sldMk cId="4025492184" sldId="475"/>
            <ac:spMk id="17" creationId="{59A309A7-1751-4ABE-A3C1-EEC40366AD89}"/>
          </ac:spMkLst>
        </pc:spChg>
        <pc:spChg chg="del">
          <ac:chgData name="Michael A Fudge Jr" userId="133895e8-240b-4811-850e-9cf94297d089" providerId="ADAL" clId="{DCD72BA9-4CA5-458D-A737-15A8D9B19048}" dt="2020-09-11T12:35:45.309" v="1256"/>
          <ac:spMkLst>
            <pc:docMk/>
            <pc:sldMk cId="4025492184" sldId="475"/>
            <ac:spMk id="19" creationId="{967D8EB6-EAE1-4F9C-B398-83321E287204}"/>
          </ac:spMkLst>
        </pc:spChg>
      </pc:sldChg>
      <pc:sldChg chg="modSp add mod modNotesTx">
        <pc:chgData name="Michael A Fudge Jr" userId="133895e8-240b-4811-850e-9cf94297d089" providerId="ADAL" clId="{DCD72BA9-4CA5-458D-A737-15A8D9B19048}" dt="2020-09-12T20:30:51.304" v="9067" actId="20577"/>
        <pc:sldMkLst>
          <pc:docMk/>
          <pc:sldMk cId="643996234" sldId="476"/>
        </pc:sldMkLst>
        <pc:spChg chg="mod">
          <ac:chgData name="Michael A Fudge Jr" userId="133895e8-240b-4811-850e-9cf94297d089" providerId="ADAL" clId="{DCD72BA9-4CA5-458D-A737-15A8D9B19048}" dt="2020-09-12T20:30:51.304" v="9067" actId="20577"/>
          <ac:spMkLst>
            <pc:docMk/>
            <pc:sldMk cId="643996234" sldId="476"/>
            <ac:spMk id="3" creationId="{23BFC44E-10DC-44C2-99E8-3D541093BB67}"/>
          </ac:spMkLst>
        </pc:spChg>
      </pc:sldChg>
      <pc:sldChg chg="modSp add mod ord modNotesTx">
        <pc:chgData name="Michael A Fudge Jr" userId="133895e8-240b-4811-850e-9cf94297d089" providerId="ADAL" clId="{DCD72BA9-4CA5-458D-A737-15A8D9B19048}" dt="2020-09-11T12:42:51.158" v="1799" actId="5793"/>
        <pc:sldMkLst>
          <pc:docMk/>
          <pc:sldMk cId="227050927" sldId="477"/>
        </pc:sldMkLst>
        <pc:spChg chg="mod">
          <ac:chgData name="Michael A Fudge Jr" userId="133895e8-240b-4811-850e-9cf94297d089" providerId="ADAL" clId="{DCD72BA9-4CA5-458D-A737-15A8D9B19048}" dt="2020-09-11T12:39:25.406" v="1442" actId="20577"/>
          <ac:spMkLst>
            <pc:docMk/>
            <pc:sldMk cId="227050927" sldId="477"/>
            <ac:spMk id="2" creationId="{A0EC69E1-79D5-4CCA-9AE3-8CCDB54E5D78}"/>
          </ac:spMkLst>
        </pc:spChg>
        <pc:spChg chg="mod">
          <ac:chgData name="Michael A Fudge Jr" userId="133895e8-240b-4811-850e-9cf94297d089" providerId="ADAL" clId="{DCD72BA9-4CA5-458D-A737-15A8D9B19048}" dt="2020-09-11T12:42:45.079" v="1797" actId="20577"/>
          <ac:spMkLst>
            <pc:docMk/>
            <pc:sldMk cId="227050927" sldId="477"/>
            <ac:spMk id="3" creationId="{23BFC44E-10DC-44C2-99E8-3D541093BB67}"/>
          </ac:spMkLst>
        </pc:spChg>
      </pc:sldChg>
      <pc:sldChg chg="modSp add mod modNotesTx">
        <pc:chgData name="Michael A Fudge Jr" userId="133895e8-240b-4811-850e-9cf94297d089" providerId="ADAL" clId="{DCD72BA9-4CA5-458D-A737-15A8D9B19048}" dt="2020-09-12T20:33:42.420" v="9068" actId="20577"/>
        <pc:sldMkLst>
          <pc:docMk/>
          <pc:sldMk cId="3009724788" sldId="478"/>
        </pc:sldMkLst>
        <pc:spChg chg="mod">
          <ac:chgData name="Michael A Fudge Jr" userId="133895e8-240b-4811-850e-9cf94297d089" providerId="ADAL" clId="{DCD72BA9-4CA5-458D-A737-15A8D9B19048}" dt="2020-09-12T20:33:42.420" v="9068" actId="20577"/>
          <ac:spMkLst>
            <pc:docMk/>
            <pc:sldMk cId="3009724788" sldId="478"/>
            <ac:spMk id="3" creationId="{23BFC44E-10DC-44C2-99E8-3D541093BB67}"/>
          </ac:spMkLst>
        </pc:spChg>
      </pc:sldChg>
      <pc:sldChg chg="addSp delSp modSp add mod delDesignElem chgLayout">
        <pc:chgData name="Michael A Fudge Jr" userId="133895e8-240b-4811-850e-9cf94297d089" providerId="ADAL" clId="{DCD72BA9-4CA5-458D-A737-15A8D9B19048}" dt="2020-09-11T12:50:32.514" v="1961" actId="14100"/>
        <pc:sldMkLst>
          <pc:docMk/>
          <pc:sldMk cId="2391026773" sldId="479"/>
        </pc:sldMkLst>
        <pc:spChg chg="mod ord">
          <ac:chgData name="Michael A Fudge Jr" userId="133895e8-240b-4811-850e-9cf94297d089" providerId="ADAL" clId="{DCD72BA9-4CA5-458D-A737-15A8D9B19048}" dt="2020-09-11T12:49:50.242" v="1955" actId="20577"/>
          <ac:spMkLst>
            <pc:docMk/>
            <pc:sldMk cId="2391026773" sldId="479"/>
            <ac:spMk id="2" creationId="{6306D6CC-2C22-43EA-9768-FF7EC7772D47}"/>
          </ac:spMkLst>
        </pc:spChg>
        <pc:spChg chg="del mod ord">
          <ac:chgData name="Michael A Fudge Jr" userId="133895e8-240b-4811-850e-9cf94297d089" providerId="ADAL" clId="{DCD72BA9-4CA5-458D-A737-15A8D9B19048}" dt="2020-09-11T12:49:32.905" v="1940" actId="478"/>
          <ac:spMkLst>
            <pc:docMk/>
            <pc:sldMk cId="2391026773" sldId="479"/>
            <ac:spMk id="3" creationId="{9BE9FD9A-6876-4A02-84E2-1D26EED6B01C}"/>
          </ac:spMkLst>
        </pc:spChg>
        <pc:spChg chg="add del mod">
          <ac:chgData name="Michael A Fudge Jr" userId="133895e8-240b-4811-850e-9cf94297d089" providerId="ADAL" clId="{DCD72BA9-4CA5-458D-A737-15A8D9B19048}" dt="2020-09-11T12:49:36.455" v="1941" actId="478"/>
          <ac:spMkLst>
            <pc:docMk/>
            <pc:sldMk cId="2391026773" sldId="479"/>
            <ac:spMk id="7" creationId="{1C3A29CB-669F-4899-ABA9-F0D76979F23D}"/>
          </ac:spMkLst>
        </pc:spChg>
        <pc:spChg chg="add mod">
          <ac:chgData name="Michael A Fudge Jr" userId="133895e8-240b-4811-850e-9cf94297d089" providerId="ADAL" clId="{DCD72BA9-4CA5-458D-A737-15A8D9B19048}" dt="2020-09-11T12:50:32.514" v="1961" actId="14100"/>
          <ac:spMkLst>
            <pc:docMk/>
            <pc:sldMk cId="2391026773" sldId="479"/>
            <ac:spMk id="8" creationId="{7E22E187-CC82-48C9-8904-4172854803FC}"/>
          </ac:spMkLst>
        </pc:spChg>
        <pc:spChg chg="del">
          <ac:chgData name="Michael A Fudge Jr" userId="133895e8-240b-4811-850e-9cf94297d089" providerId="ADAL" clId="{DCD72BA9-4CA5-458D-A737-15A8D9B19048}" dt="2020-09-11T12:49:24.446" v="1938" actId="700"/>
          <ac:spMkLst>
            <pc:docMk/>
            <pc:sldMk cId="2391026773" sldId="479"/>
            <ac:spMk id="9" creationId="{577D1452-F0B7-431E-9A24-D3F7103D8510}"/>
          </ac:spMkLst>
        </pc:spChg>
        <pc:spChg chg="del">
          <ac:chgData name="Michael A Fudge Jr" userId="133895e8-240b-4811-850e-9cf94297d089" providerId="ADAL" clId="{DCD72BA9-4CA5-458D-A737-15A8D9B19048}" dt="2020-09-11T12:49:24.446" v="1938" actId="700"/>
          <ac:spMkLst>
            <pc:docMk/>
            <pc:sldMk cId="2391026773" sldId="479"/>
            <ac:spMk id="11" creationId="{A660F4F9-5DF5-4F15-BE6A-CD8648BB1148}"/>
          </ac:spMkLst>
        </pc:spChg>
        <pc:picChg chg="del">
          <ac:chgData name="Michael A Fudge Jr" userId="133895e8-240b-4811-850e-9cf94297d089" providerId="ADAL" clId="{DCD72BA9-4CA5-458D-A737-15A8D9B19048}" dt="2020-09-11T12:49:05.297" v="1933" actId="478"/>
          <ac:picMkLst>
            <pc:docMk/>
            <pc:sldMk cId="2391026773" sldId="479"/>
            <ac:picMk id="4" creationId="{4D5092AA-0603-4E9D-8FE0-688F0F2ADB6F}"/>
          </ac:picMkLst>
        </pc:picChg>
        <pc:picChg chg="add mod">
          <ac:chgData name="Michael A Fudge Jr" userId="133895e8-240b-4811-850e-9cf94297d089" providerId="ADAL" clId="{DCD72BA9-4CA5-458D-A737-15A8D9B19048}" dt="2020-09-11T12:49:42.105" v="1943" actId="14100"/>
          <ac:picMkLst>
            <pc:docMk/>
            <pc:sldMk cId="2391026773" sldId="479"/>
            <ac:picMk id="5" creationId="{414607E8-481E-41F1-AFE1-1FB67E9C44FB}"/>
          </ac:picMkLst>
        </pc:picChg>
      </pc:sldChg>
      <pc:sldChg chg="addSp delSp modSp new mod">
        <pc:chgData name="Michael A Fudge Jr" userId="133895e8-240b-4811-850e-9cf94297d089" providerId="ADAL" clId="{DCD72BA9-4CA5-458D-A737-15A8D9B19048}" dt="2020-09-11T13:33:55.271" v="3540" actId="20577"/>
        <pc:sldMkLst>
          <pc:docMk/>
          <pc:sldMk cId="1155705627" sldId="480"/>
        </pc:sldMkLst>
        <pc:spChg chg="mod">
          <ac:chgData name="Michael A Fudge Jr" userId="133895e8-240b-4811-850e-9cf94297d089" providerId="ADAL" clId="{DCD72BA9-4CA5-458D-A737-15A8D9B19048}" dt="2020-09-11T13:29:11.680" v="3306" actId="20577"/>
          <ac:spMkLst>
            <pc:docMk/>
            <pc:sldMk cId="1155705627" sldId="480"/>
            <ac:spMk id="2" creationId="{0E9EBD5E-BA17-4C57-BDC2-C454BCC5039E}"/>
          </ac:spMkLst>
        </pc:spChg>
        <pc:spChg chg="del">
          <ac:chgData name="Michael A Fudge Jr" userId="133895e8-240b-4811-850e-9cf94297d089" providerId="ADAL" clId="{DCD72BA9-4CA5-458D-A737-15A8D9B19048}" dt="2020-09-11T13:26:15.604" v="3080"/>
          <ac:spMkLst>
            <pc:docMk/>
            <pc:sldMk cId="1155705627" sldId="480"/>
            <ac:spMk id="3" creationId="{649648A0-397F-4A92-B20C-C91FFA9417FE}"/>
          </ac:spMkLst>
        </pc:spChg>
        <pc:spChg chg="add mod">
          <ac:chgData name="Michael A Fudge Jr" userId="133895e8-240b-4811-850e-9cf94297d089" providerId="ADAL" clId="{DCD72BA9-4CA5-458D-A737-15A8D9B19048}" dt="2020-09-11T13:33:55.271" v="3540" actId="20577"/>
          <ac:spMkLst>
            <pc:docMk/>
            <pc:sldMk cId="1155705627" sldId="480"/>
            <ac:spMk id="4" creationId="{E4C273A7-BC60-4CA0-B381-0C5CDAF9FA36}"/>
          </ac:spMkLst>
        </pc:spChg>
      </pc:sldChg>
      <pc:sldChg chg="addSp delSp modSp new mod ord modClrScheme modAnim chgLayout">
        <pc:chgData name="Michael A Fudge Jr" userId="133895e8-240b-4811-850e-9cf94297d089" providerId="ADAL" clId="{DCD72BA9-4CA5-458D-A737-15A8D9B19048}" dt="2020-09-11T12:58:13.903" v="2115"/>
        <pc:sldMkLst>
          <pc:docMk/>
          <pc:sldMk cId="1229014342" sldId="481"/>
        </pc:sldMkLst>
        <pc:spChg chg="mod ord">
          <ac:chgData name="Michael A Fudge Jr" userId="133895e8-240b-4811-850e-9cf94297d089" providerId="ADAL" clId="{DCD72BA9-4CA5-458D-A737-15A8D9B19048}" dt="2020-09-11T12:55:17.874" v="2014" actId="700"/>
          <ac:spMkLst>
            <pc:docMk/>
            <pc:sldMk cId="1229014342" sldId="481"/>
            <ac:spMk id="2" creationId="{0DECB9B2-D76F-484E-B413-0C0AB8E84FF3}"/>
          </ac:spMkLst>
        </pc:spChg>
        <pc:spChg chg="del mod ord">
          <ac:chgData name="Michael A Fudge Jr" userId="133895e8-240b-4811-850e-9cf94297d089" providerId="ADAL" clId="{DCD72BA9-4CA5-458D-A737-15A8D9B19048}" dt="2020-09-11T12:55:17.874" v="2014" actId="700"/>
          <ac:spMkLst>
            <pc:docMk/>
            <pc:sldMk cId="1229014342" sldId="481"/>
            <ac:spMk id="3" creationId="{F651F54A-0A1F-4EFF-8A61-42F1C2F1F9A5}"/>
          </ac:spMkLst>
        </pc:spChg>
        <pc:spChg chg="add del mod ord">
          <ac:chgData name="Michael A Fudge Jr" userId="133895e8-240b-4811-850e-9cf94297d089" providerId="ADAL" clId="{DCD72BA9-4CA5-458D-A737-15A8D9B19048}" dt="2020-09-11T12:55:20.749" v="2015"/>
          <ac:spMkLst>
            <pc:docMk/>
            <pc:sldMk cId="1229014342" sldId="481"/>
            <ac:spMk id="4" creationId="{6239C886-7C54-44A0-BBDA-CD69AA055D62}"/>
          </ac:spMkLst>
        </pc:spChg>
        <pc:spChg chg="add del mod ord">
          <ac:chgData name="Michael A Fudge Jr" userId="133895e8-240b-4811-850e-9cf94297d089" providerId="ADAL" clId="{DCD72BA9-4CA5-458D-A737-15A8D9B19048}" dt="2020-09-11T12:55:49.476" v="2018"/>
          <ac:spMkLst>
            <pc:docMk/>
            <pc:sldMk cId="1229014342" sldId="481"/>
            <ac:spMk id="5" creationId="{A04722AB-7A91-4782-852C-0A95EFB76335}"/>
          </ac:spMkLst>
        </pc:spChg>
        <pc:spChg chg="add mod">
          <ac:chgData name="Michael A Fudge Jr" userId="133895e8-240b-4811-850e-9cf94297d089" providerId="ADAL" clId="{DCD72BA9-4CA5-458D-A737-15A8D9B19048}" dt="2020-09-11T12:57:32.796" v="2112" actId="122"/>
          <ac:spMkLst>
            <pc:docMk/>
            <pc:sldMk cId="1229014342" sldId="481"/>
            <ac:spMk id="10" creationId="{0270BA8E-EC4C-4491-A6F1-6232584FB32B}"/>
          </ac:spMkLst>
        </pc:spChg>
        <pc:picChg chg="add mod">
          <ac:chgData name="Michael A Fudge Jr" userId="133895e8-240b-4811-850e-9cf94297d089" providerId="ADAL" clId="{DCD72BA9-4CA5-458D-A737-15A8D9B19048}" dt="2020-09-11T12:55:27.034" v="2016" actId="14100"/>
          <ac:picMkLst>
            <pc:docMk/>
            <pc:sldMk cId="1229014342" sldId="481"/>
            <ac:picMk id="6" creationId="{E3BA1201-4C2D-4FD6-8DF5-53505AB4E99A}"/>
          </ac:picMkLst>
        </pc:picChg>
        <pc:picChg chg="add mod">
          <ac:chgData name="Michael A Fudge Jr" userId="133895e8-240b-4811-850e-9cf94297d089" providerId="ADAL" clId="{DCD72BA9-4CA5-458D-A737-15A8D9B19048}" dt="2020-09-11T12:55:49.476" v="2018"/>
          <ac:picMkLst>
            <pc:docMk/>
            <pc:sldMk cId="1229014342" sldId="481"/>
            <ac:picMk id="7" creationId="{722B0B56-40F6-403E-9272-DA1BC0319100}"/>
          </ac:picMkLst>
        </pc:picChg>
        <pc:cxnChg chg="add mod">
          <ac:chgData name="Michael A Fudge Jr" userId="133895e8-240b-4811-850e-9cf94297d089" providerId="ADAL" clId="{DCD72BA9-4CA5-458D-A737-15A8D9B19048}" dt="2020-09-11T12:56:17.141" v="2022" actId="1582"/>
          <ac:cxnSpMkLst>
            <pc:docMk/>
            <pc:sldMk cId="1229014342" sldId="481"/>
            <ac:cxnSpMk id="9" creationId="{2725DD16-A95E-4DE3-BBA8-BCCFC3CF8098}"/>
          </ac:cxnSpMkLst>
        </pc:cxnChg>
      </pc:sldChg>
      <pc:sldChg chg="modSp add mod ord">
        <pc:chgData name="Michael A Fudge Jr" userId="133895e8-240b-4811-850e-9cf94297d089" providerId="ADAL" clId="{DCD72BA9-4CA5-458D-A737-15A8D9B19048}" dt="2020-09-11T13:04:12.851" v="2349" actId="20577"/>
        <pc:sldMkLst>
          <pc:docMk/>
          <pc:sldMk cId="2907758817" sldId="482"/>
        </pc:sldMkLst>
        <pc:spChg chg="mod">
          <ac:chgData name="Michael A Fudge Jr" userId="133895e8-240b-4811-850e-9cf94297d089" providerId="ADAL" clId="{DCD72BA9-4CA5-458D-A737-15A8D9B19048}" dt="2020-09-11T12:58:50.048" v="2137" actId="20577"/>
          <ac:spMkLst>
            <pc:docMk/>
            <pc:sldMk cId="2907758817" sldId="482"/>
            <ac:spMk id="5" creationId="{E0D04EC1-733E-4BA9-9251-8C6E6E3D01D7}"/>
          </ac:spMkLst>
        </pc:spChg>
        <pc:spChg chg="mod">
          <ac:chgData name="Michael A Fudge Jr" userId="133895e8-240b-4811-850e-9cf94297d089" providerId="ADAL" clId="{DCD72BA9-4CA5-458D-A737-15A8D9B19048}" dt="2020-09-11T13:04:12.851" v="2349" actId="20577"/>
          <ac:spMkLst>
            <pc:docMk/>
            <pc:sldMk cId="2907758817" sldId="482"/>
            <ac:spMk id="6" creationId="{E33EFCDF-893E-4DC5-B75A-872200D063CA}"/>
          </ac:spMkLst>
        </pc:spChg>
      </pc:sldChg>
      <pc:sldChg chg="modSp add mod ord modNotesTx">
        <pc:chgData name="Michael A Fudge Jr" userId="133895e8-240b-4811-850e-9cf94297d089" providerId="ADAL" clId="{DCD72BA9-4CA5-458D-A737-15A8D9B19048}" dt="2020-09-12T20:36:22.781" v="9070" actId="5793"/>
        <pc:sldMkLst>
          <pc:docMk/>
          <pc:sldMk cId="1610261461" sldId="483"/>
        </pc:sldMkLst>
        <pc:spChg chg="mod">
          <ac:chgData name="Michael A Fudge Jr" userId="133895e8-240b-4811-850e-9cf94297d089" providerId="ADAL" clId="{DCD72BA9-4CA5-458D-A737-15A8D9B19048}" dt="2020-09-11T13:04:51.353" v="2370" actId="6549"/>
          <ac:spMkLst>
            <pc:docMk/>
            <pc:sldMk cId="1610261461" sldId="483"/>
            <ac:spMk id="2" creationId="{A0EC69E1-79D5-4CCA-9AE3-8CCDB54E5D78}"/>
          </ac:spMkLst>
        </pc:spChg>
        <pc:spChg chg="mod">
          <ac:chgData name="Michael A Fudge Jr" userId="133895e8-240b-4811-850e-9cf94297d089" providerId="ADAL" clId="{DCD72BA9-4CA5-458D-A737-15A8D9B19048}" dt="2020-09-11T13:07:17.554" v="2590" actId="20577"/>
          <ac:spMkLst>
            <pc:docMk/>
            <pc:sldMk cId="1610261461" sldId="483"/>
            <ac:spMk id="3" creationId="{23BFC44E-10DC-44C2-99E8-3D541093BB67}"/>
          </ac:spMkLst>
        </pc:spChg>
      </pc:sldChg>
      <pc:sldChg chg="modSp add mod modNotesTx">
        <pc:chgData name="Michael A Fudge Jr" userId="133895e8-240b-4811-850e-9cf94297d089" providerId="ADAL" clId="{DCD72BA9-4CA5-458D-A737-15A8D9B19048}" dt="2020-09-12T20:37:31.910" v="9072" actId="5793"/>
        <pc:sldMkLst>
          <pc:docMk/>
          <pc:sldMk cId="2689402082" sldId="484"/>
        </pc:sldMkLst>
        <pc:spChg chg="mod">
          <ac:chgData name="Michael A Fudge Jr" userId="133895e8-240b-4811-850e-9cf94297d089" providerId="ADAL" clId="{DCD72BA9-4CA5-458D-A737-15A8D9B19048}" dt="2020-09-11T13:08:57.473" v="2755" actId="20577"/>
          <ac:spMkLst>
            <pc:docMk/>
            <pc:sldMk cId="2689402082" sldId="484"/>
            <ac:spMk id="3" creationId="{23BFC44E-10DC-44C2-99E8-3D541093BB67}"/>
          </ac:spMkLst>
        </pc:spChg>
      </pc:sldChg>
      <pc:sldChg chg="modSp add mod ord">
        <pc:chgData name="Michael A Fudge Jr" userId="133895e8-240b-4811-850e-9cf94297d089" providerId="ADAL" clId="{DCD72BA9-4CA5-458D-A737-15A8D9B19048}" dt="2020-09-11T13:32:53.899" v="3516" actId="20577"/>
        <pc:sldMkLst>
          <pc:docMk/>
          <pc:sldMk cId="913998270" sldId="485"/>
        </pc:sldMkLst>
        <pc:spChg chg="mod">
          <ac:chgData name="Michael A Fudge Jr" userId="133895e8-240b-4811-850e-9cf94297d089" providerId="ADAL" clId="{DCD72BA9-4CA5-458D-A737-15A8D9B19048}" dt="2020-09-11T13:29:51.214" v="3331" actId="20577"/>
          <ac:spMkLst>
            <pc:docMk/>
            <pc:sldMk cId="913998270" sldId="485"/>
            <ac:spMk id="5" creationId="{E0D04EC1-733E-4BA9-9251-8C6E6E3D01D7}"/>
          </ac:spMkLst>
        </pc:spChg>
        <pc:spChg chg="mod">
          <ac:chgData name="Michael A Fudge Jr" userId="133895e8-240b-4811-850e-9cf94297d089" providerId="ADAL" clId="{DCD72BA9-4CA5-458D-A737-15A8D9B19048}" dt="2020-09-11T13:32:53.899" v="3516" actId="20577"/>
          <ac:spMkLst>
            <pc:docMk/>
            <pc:sldMk cId="913998270" sldId="485"/>
            <ac:spMk id="6" creationId="{E33EFCDF-893E-4DC5-B75A-872200D063CA}"/>
          </ac:spMkLst>
        </pc:spChg>
      </pc:sldChg>
      <pc:sldChg chg="delSp add del ord setBg delDesignElem">
        <pc:chgData name="Michael A Fudge Jr" userId="133895e8-240b-4811-850e-9cf94297d089" providerId="ADAL" clId="{DCD72BA9-4CA5-458D-A737-15A8D9B19048}" dt="2020-09-11T13:35:11.514" v="3568" actId="47"/>
        <pc:sldMkLst>
          <pc:docMk/>
          <pc:sldMk cId="1902761765" sldId="486"/>
        </pc:sldMkLst>
        <pc:spChg chg="del">
          <ac:chgData name="Michael A Fudge Jr" userId="133895e8-240b-4811-850e-9cf94297d089" providerId="ADAL" clId="{DCD72BA9-4CA5-458D-A737-15A8D9B19048}" dt="2020-09-11T13:34:27.925" v="3542"/>
          <ac:spMkLst>
            <pc:docMk/>
            <pc:sldMk cId="1902761765" sldId="486"/>
            <ac:spMk id="9" creationId="{C04BE0EF-3561-49B4-9A29-F283168A91C7}"/>
          </ac:spMkLst>
        </pc:spChg>
        <pc:spChg chg="del">
          <ac:chgData name="Michael A Fudge Jr" userId="133895e8-240b-4811-850e-9cf94297d089" providerId="ADAL" clId="{DCD72BA9-4CA5-458D-A737-15A8D9B19048}" dt="2020-09-11T13:34:27.925" v="3542"/>
          <ac:spMkLst>
            <pc:docMk/>
            <pc:sldMk cId="1902761765" sldId="486"/>
            <ac:spMk id="12" creationId="{3E443FD7-A66B-4AA0-872D-B088B9BC5F17}"/>
          </ac:spMkLst>
        </pc:spChg>
      </pc:sldChg>
      <pc:sldChg chg="delSp modSp add del mod setBg delDesignElem">
        <pc:chgData name="Michael A Fudge Jr" userId="133895e8-240b-4811-850e-9cf94297d089" providerId="ADAL" clId="{DCD72BA9-4CA5-458D-A737-15A8D9B19048}" dt="2020-09-11T13:36:24.721" v="3603" actId="47"/>
        <pc:sldMkLst>
          <pc:docMk/>
          <pc:sldMk cId="14470446" sldId="487"/>
        </pc:sldMkLst>
        <pc:spChg chg="mod">
          <ac:chgData name="Michael A Fudge Jr" userId="133895e8-240b-4811-850e-9cf94297d089" providerId="ADAL" clId="{DCD72BA9-4CA5-458D-A737-15A8D9B19048}" dt="2020-09-11T13:34:53.109" v="3564" actId="20577"/>
          <ac:spMkLst>
            <pc:docMk/>
            <pc:sldMk cId="14470446" sldId="487"/>
            <ac:spMk id="2" creationId="{85954A83-1BFB-42E8-ABE1-F6284F291E27}"/>
          </ac:spMkLst>
        </pc:spChg>
        <pc:spChg chg="del">
          <ac:chgData name="Michael A Fudge Jr" userId="133895e8-240b-4811-850e-9cf94297d089" providerId="ADAL" clId="{DCD72BA9-4CA5-458D-A737-15A8D9B19048}" dt="2020-09-11T13:34:40.601" v="3546"/>
          <ac:spMkLst>
            <pc:docMk/>
            <pc:sldMk cId="14470446" sldId="487"/>
            <ac:spMk id="9" creationId="{C04BE0EF-3561-49B4-9A29-F283168A91C7}"/>
          </ac:spMkLst>
        </pc:spChg>
        <pc:spChg chg="del">
          <ac:chgData name="Michael A Fudge Jr" userId="133895e8-240b-4811-850e-9cf94297d089" providerId="ADAL" clId="{DCD72BA9-4CA5-458D-A737-15A8D9B19048}" dt="2020-09-11T13:34:40.601" v="3546"/>
          <ac:spMkLst>
            <pc:docMk/>
            <pc:sldMk cId="14470446" sldId="487"/>
            <ac:spMk id="12" creationId="{3E443FD7-A66B-4AA0-872D-B088B9BC5F17}"/>
          </ac:spMkLst>
        </pc:spChg>
      </pc:sldChg>
      <pc:sldChg chg="addSp delSp modSp add mod ord">
        <pc:chgData name="Michael A Fudge Jr" userId="133895e8-240b-4811-850e-9cf94297d089" providerId="ADAL" clId="{DCD72BA9-4CA5-458D-A737-15A8D9B19048}" dt="2020-09-11T13:37:33.155" v="3638" actId="1076"/>
        <pc:sldMkLst>
          <pc:docMk/>
          <pc:sldMk cId="1362591442" sldId="488"/>
        </pc:sldMkLst>
        <pc:spChg chg="mod">
          <ac:chgData name="Michael A Fudge Jr" userId="133895e8-240b-4811-850e-9cf94297d089" providerId="ADAL" clId="{DCD72BA9-4CA5-458D-A737-15A8D9B19048}" dt="2020-09-11T13:35:20.360" v="3590" actId="20577"/>
          <ac:spMkLst>
            <pc:docMk/>
            <pc:sldMk cId="1362591442" sldId="488"/>
            <ac:spMk id="2" creationId="{85954A83-1BFB-42E8-ABE1-F6284F291E27}"/>
          </ac:spMkLst>
        </pc:spChg>
        <pc:spChg chg="add del mod">
          <ac:chgData name="Michael A Fudge Jr" userId="133895e8-240b-4811-850e-9cf94297d089" providerId="ADAL" clId="{DCD72BA9-4CA5-458D-A737-15A8D9B19048}" dt="2020-09-11T13:37:02.193" v="3627" actId="478"/>
          <ac:spMkLst>
            <pc:docMk/>
            <pc:sldMk cId="1362591442" sldId="488"/>
            <ac:spMk id="3" creationId="{0E5ED2E2-1134-4186-ACA2-AC528F51289B}"/>
          </ac:spMkLst>
        </pc:spChg>
        <pc:spChg chg="add mod">
          <ac:chgData name="Michael A Fudge Jr" userId="133895e8-240b-4811-850e-9cf94297d089" providerId="ADAL" clId="{DCD72BA9-4CA5-458D-A737-15A8D9B19048}" dt="2020-09-11T13:37:28.466" v="3636" actId="1076"/>
          <ac:spMkLst>
            <pc:docMk/>
            <pc:sldMk cId="1362591442" sldId="488"/>
            <ac:spMk id="4" creationId="{0B722120-6853-4A43-B98C-8A79F582704C}"/>
          </ac:spMkLst>
        </pc:spChg>
        <pc:spChg chg="mod">
          <ac:chgData name="Michael A Fudge Jr" userId="133895e8-240b-4811-850e-9cf94297d089" providerId="ADAL" clId="{DCD72BA9-4CA5-458D-A737-15A8D9B19048}" dt="2020-09-11T13:37:08.691" v="3630" actId="1076"/>
          <ac:spMkLst>
            <pc:docMk/>
            <pc:sldMk cId="1362591442" sldId="488"/>
            <ac:spMk id="5" creationId="{ABF52C46-EFC9-4126-9C0C-5B53C8B42217}"/>
          </ac:spMkLst>
        </pc:spChg>
        <pc:spChg chg="mod">
          <ac:chgData name="Michael A Fudge Jr" userId="133895e8-240b-4811-850e-9cf94297d089" providerId="ADAL" clId="{DCD72BA9-4CA5-458D-A737-15A8D9B19048}" dt="2020-09-11T13:37:24.259" v="3635" actId="1076"/>
          <ac:spMkLst>
            <pc:docMk/>
            <pc:sldMk cId="1362591442" sldId="488"/>
            <ac:spMk id="6" creationId="{60960C34-16B0-4EA9-8CF4-CE871068B906}"/>
          </ac:spMkLst>
        </pc:spChg>
        <pc:spChg chg="add mod">
          <ac:chgData name="Michael A Fudge Jr" userId="133895e8-240b-4811-850e-9cf94297d089" providerId="ADAL" clId="{DCD72BA9-4CA5-458D-A737-15A8D9B19048}" dt="2020-09-11T13:37:33.155" v="3638" actId="1076"/>
          <ac:spMkLst>
            <pc:docMk/>
            <pc:sldMk cId="1362591442" sldId="488"/>
            <ac:spMk id="7" creationId="{6053AF8B-A152-4ACF-8F7A-4150C7412828}"/>
          </ac:spMkLst>
        </pc:spChg>
        <pc:spChg chg="del">
          <ac:chgData name="Michael A Fudge Jr" userId="133895e8-240b-4811-850e-9cf94297d089" providerId="ADAL" clId="{DCD72BA9-4CA5-458D-A737-15A8D9B19048}" dt="2020-09-11T13:35:28.442" v="3593" actId="478"/>
          <ac:spMkLst>
            <pc:docMk/>
            <pc:sldMk cId="1362591442" sldId="488"/>
            <ac:spMk id="11" creationId="{8B681CEA-B502-40CF-BD38-813CCB40DEA6}"/>
          </ac:spMkLst>
        </pc:spChg>
      </pc:sldChg>
      <pc:sldChg chg="modSp add mod ord">
        <pc:chgData name="Michael A Fudge Jr" userId="133895e8-240b-4811-850e-9cf94297d089" providerId="ADAL" clId="{DCD72BA9-4CA5-458D-A737-15A8D9B19048}" dt="2020-09-11T13:36:50.483" v="3626" actId="1076"/>
        <pc:sldMkLst>
          <pc:docMk/>
          <pc:sldMk cId="1459794709" sldId="489"/>
        </pc:sldMkLst>
        <pc:spChg chg="mod">
          <ac:chgData name="Michael A Fudge Jr" userId="133895e8-240b-4811-850e-9cf94297d089" providerId="ADAL" clId="{DCD72BA9-4CA5-458D-A737-15A8D9B19048}" dt="2020-09-11T13:36:33.917" v="3623" actId="20577"/>
          <ac:spMkLst>
            <pc:docMk/>
            <pc:sldMk cId="1459794709" sldId="489"/>
            <ac:spMk id="2" creationId="{85954A83-1BFB-42E8-ABE1-F6284F291E27}"/>
          </ac:spMkLst>
        </pc:spChg>
        <pc:spChg chg="mod">
          <ac:chgData name="Michael A Fudge Jr" userId="133895e8-240b-4811-850e-9cf94297d089" providerId="ADAL" clId="{DCD72BA9-4CA5-458D-A737-15A8D9B19048}" dt="2020-09-11T13:36:50.483" v="3626" actId="1076"/>
          <ac:spMkLst>
            <pc:docMk/>
            <pc:sldMk cId="1459794709" sldId="489"/>
            <ac:spMk id="3" creationId="{0E5ED2E2-1134-4186-ACA2-AC528F51289B}"/>
          </ac:spMkLst>
        </pc:spChg>
        <pc:spChg chg="mod">
          <ac:chgData name="Michael A Fudge Jr" userId="133895e8-240b-4811-850e-9cf94297d089" providerId="ADAL" clId="{DCD72BA9-4CA5-458D-A737-15A8D9B19048}" dt="2020-09-11T13:36:50.483" v="3626" actId="1076"/>
          <ac:spMkLst>
            <pc:docMk/>
            <pc:sldMk cId="1459794709" sldId="489"/>
            <ac:spMk id="5" creationId="{ABF52C46-EFC9-4126-9C0C-5B53C8B42217}"/>
          </ac:spMkLst>
        </pc:spChg>
        <pc:spChg chg="mod">
          <ac:chgData name="Michael A Fudge Jr" userId="133895e8-240b-4811-850e-9cf94297d089" providerId="ADAL" clId="{DCD72BA9-4CA5-458D-A737-15A8D9B19048}" dt="2020-09-11T13:36:50.483" v="3626" actId="1076"/>
          <ac:spMkLst>
            <pc:docMk/>
            <pc:sldMk cId="1459794709" sldId="489"/>
            <ac:spMk id="6" creationId="{60960C34-16B0-4EA9-8CF4-CE871068B906}"/>
          </ac:spMkLst>
        </pc:spChg>
      </pc:sldChg>
      <pc:sldChg chg="addSp delSp modSp add mod ord modAnim">
        <pc:chgData name="Michael A Fudge Jr" userId="133895e8-240b-4811-850e-9cf94297d089" providerId="ADAL" clId="{DCD72BA9-4CA5-458D-A737-15A8D9B19048}" dt="2020-09-11T13:45:45.490" v="4224"/>
        <pc:sldMkLst>
          <pc:docMk/>
          <pc:sldMk cId="3023434720" sldId="490"/>
        </pc:sldMkLst>
        <pc:spChg chg="mod">
          <ac:chgData name="Michael A Fudge Jr" userId="133895e8-240b-4811-850e-9cf94297d089" providerId="ADAL" clId="{DCD72BA9-4CA5-458D-A737-15A8D9B19048}" dt="2020-09-11T13:39:01.837" v="3664" actId="20577"/>
          <ac:spMkLst>
            <pc:docMk/>
            <pc:sldMk cId="3023434720" sldId="490"/>
            <ac:spMk id="2" creationId="{5C84C77B-FF54-4813-94E1-23FF8F114C7E}"/>
          </ac:spMkLst>
        </pc:spChg>
        <pc:spChg chg="mod">
          <ac:chgData name="Michael A Fudge Jr" userId="133895e8-240b-4811-850e-9cf94297d089" providerId="ADAL" clId="{DCD72BA9-4CA5-458D-A737-15A8D9B19048}" dt="2020-09-11T13:44:50.115" v="4222" actId="20577"/>
          <ac:spMkLst>
            <pc:docMk/>
            <pc:sldMk cId="3023434720" sldId="490"/>
            <ac:spMk id="4" creationId="{74B6070D-2E18-49A3-84C2-0A1B79DC59EE}"/>
          </ac:spMkLst>
        </pc:spChg>
        <pc:spChg chg="mod">
          <ac:chgData name="Michael A Fudge Jr" userId="133895e8-240b-4811-850e-9cf94297d089" providerId="ADAL" clId="{DCD72BA9-4CA5-458D-A737-15A8D9B19048}" dt="2020-09-11T13:45:44.172" v="4223"/>
          <ac:spMkLst>
            <pc:docMk/>
            <pc:sldMk cId="3023434720" sldId="490"/>
            <ac:spMk id="10" creationId="{B917D3CA-16AE-4721-AC45-F48081B4B423}"/>
          </ac:spMkLst>
        </pc:spChg>
        <pc:spChg chg="mod">
          <ac:chgData name="Michael A Fudge Jr" userId="133895e8-240b-4811-850e-9cf94297d089" providerId="ADAL" clId="{DCD72BA9-4CA5-458D-A737-15A8D9B19048}" dt="2020-09-11T13:45:44.172" v="4223"/>
          <ac:spMkLst>
            <pc:docMk/>
            <pc:sldMk cId="3023434720" sldId="490"/>
            <ac:spMk id="11" creationId="{E7B72254-4813-42B8-AA52-A42C3BCD770E}"/>
          </ac:spMkLst>
        </pc:spChg>
        <pc:spChg chg="mod">
          <ac:chgData name="Michael A Fudge Jr" userId="133895e8-240b-4811-850e-9cf94297d089" providerId="ADAL" clId="{DCD72BA9-4CA5-458D-A737-15A8D9B19048}" dt="2020-09-11T13:45:44.172" v="4223"/>
          <ac:spMkLst>
            <pc:docMk/>
            <pc:sldMk cId="3023434720" sldId="490"/>
            <ac:spMk id="12" creationId="{66047409-3826-49DD-8DD4-4D723C767812}"/>
          </ac:spMkLst>
        </pc:spChg>
        <pc:spChg chg="mod">
          <ac:chgData name="Michael A Fudge Jr" userId="133895e8-240b-4811-850e-9cf94297d089" providerId="ADAL" clId="{DCD72BA9-4CA5-458D-A737-15A8D9B19048}" dt="2020-09-11T13:45:44.172" v="4223"/>
          <ac:spMkLst>
            <pc:docMk/>
            <pc:sldMk cId="3023434720" sldId="490"/>
            <ac:spMk id="14" creationId="{1B9F199B-2371-412C-808C-86769D2B33FD}"/>
          </ac:spMkLst>
        </pc:spChg>
        <pc:spChg chg="mod">
          <ac:chgData name="Michael A Fudge Jr" userId="133895e8-240b-4811-850e-9cf94297d089" providerId="ADAL" clId="{DCD72BA9-4CA5-458D-A737-15A8D9B19048}" dt="2020-09-11T13:45:44.172" v="4223"/>
          <ac:spMkLst>
            <pc:docMk/>
            <pc:sldMk cId="3023434720" sldId="490"/>
            <ac:spMk id="15" creationId="{17C861F0-3172-4647-824C-6925DEC4F6A4}"/>
          </ac:spMkLst>
        </pc:spChg>
        <pc:spChg chg="mod">
          <ac:chgData name="Michael A Fudge Jr" userId="133895e8-240b-4811-850e-9cf94297d089" providerId="ADAL" clId="{DCD72BA9-4CA5-458D-A737-15A8D9B19048}" dt="2020-09-11T13:45:44.172" v="4223"/>
          <ac:spMkLst>
            <pc:docMk/>
            <pc:sldMk cId="3023434720" sldId="490"/>
            <ac:spMk id="17" creationId="{4A7D28AB-24B7-491B-B4C1-10DFCD659B48}"/>
          </ac:spMkLst>
        </pc:spChg>
        <pc:spChg chg="mod">
          <ac:chgData name="Michael A Fudge Jr" userId="133895e8-240b-4811-850e-9cf94297d089" providerId="ADAL" clId="{DCD72BA9-4CA5-458D-A737-15A8D9B19048}" dt="2020-09-11T13:45:44.172" v="4223"/>
          <ac:spMkLst>
            <pc:docMk/>
            <pc:sldMk cId="3023434720" sldId="490"/>
            <ac:spMk id="19" creationId="{8B53550C-DABD-4B40-8FF4-EFCACAF8B7D0}"/>
          </ac:spMkLst>
        </pc:spChg>
        <pc:spChg chg="mod">
          <ac:chgData name="Michael A Fudge Jr" userId="133895e8-240b-4811-850e-9cf94297d089" providerId="ADAL" clId="{DCD72BA9-4CA5-458D-A737-15A8D9B19048}" dt="2020-09-11T13:45:44.172" v="4223"/>
          <ac:spMkLst>
            <pc:docMk/>
            <pc:sldMk cId="3023434720" sldId="490"/>
            <ac:spMk id="20" creationId="{64AE8B10-532F-49AF-BD86-436DC62ACD94}"/>
          </ac:spMkLst>
        </pc:spChg>
        <pc:spChg chg="mod">
          <ac:chgData name="Michael A Fudge Jr" userId="133895e8-240b-4811-850e-9cf94297d089" providerId="ADAL" clId="{DCD72BA9-4CA5-458D-A737-15A8D9B19048}" dt="2020-09-11T13:45:44.172" v="4223"/>
          <ac:spMkLst>
            <pc:docMk/>
            <pc:sldMk cId="3023434720" sldId="490"/>
            <ac:spMk id="21" creationId="{7C6D5F5A-7C0B-48D9-B3D3-EDBAC16AC4BF}"/>
          </ac:spMkLst>
        </pc:spChg>
        <pc:grpChg chg="add del mod">
          <ac:chgData name="Michael A Fudge Jr" userId="133895e8-240b-4811-850e-9cf94297d089" providerId="ADAL" clId="{DCD72BA9-4CA5-458D-A737-15A8D9B19048}" dt="2020-09-11T13:45:45.490" v="4224"/>
          <ac:grpSpMkLst>
            <pc:docMk/>
            <pc:sldMk cId="3023434720" sldId="490"/>
            <ac:grpSpMk id="8" creationId="{939049A3-4431-4276-B03C-6DDFEE90E158}"/>
          </ac:grpSpMkLst>
        </pc:grpChg>
        <pc:grpChg chg="mod">
          <ac:chgData name="Michael A Fudge Jr" userId="133895e8-240b-4811-850e-9cf94297d089" providerId="ADAL" clId="{DCD72BA9-4CA5-458D-A737-15A8D9B19048}" dt="2020-09-11T13:45:44.172" v="4223"/>
          <ac:grpSpMkLst>
            <pc:docMk/>
            <pc:sldMk cId="3023434720" sldId="490"/>
            <ac:grpSpMk id="9" creationId="{5D2FE4FD-F93A-45EB-B297-00B88BCFDDFD}"/>
          </ac:grpSpMkLst>
        </pc:grpChg>
        <pc:grpChg chg="add del mod">
          <ac:chgData name="Michael A Fudge Jr" userId="133895e8-240b-4811-850e-9cf94297d089" providerId="ADAL" clId="{DCD72BA9-4CA5-458D-A737-15A8D9B19048}" dt="2020-09-11T13:45:45.490" v="4224"/>
          <ac:grpSpMkLst>
            <pc:docMk/>
            <pc:sldMk cId="3023434720" sldId="490"/>
            <ac:grpSpMk id="13" creationId="{21FEEEDB-9D8C-40AB-BD6D-0FE7FD3A1C44}"/>
          </ac:grpSpMkLst>
        </pc:grpChg>
        <pc:grpChg chg="add del mod">
          <ac:chgData name="Michael A Fudge Jr" userId="133895e8-240b-4811-850e-9cf94297d089" providerId="ADAL" clId="{DCD72BA9-4CA5-458D-A737-15A8D9B19048}" dt="2020-09-11T13:45:45.490" v="4224"/>
          <ac:grpSpMkLst>
            <pc:docMk/>
            <pc:sldMk cId="3023434720" sldId="490"/>
            <ac:grpSpMk id="18" creationId="{9B8404BA-FDF2-4C27-BE84-9980B1BCF506}"/>
          </ac:grpSpMkLst>
        </pc:grpChg>
        <pc:graphicFrameChg chg="add del mod">
          <ac:chgData name="Michael A Fudge Jr" userId="133895e8-240b-4811-850e-9cf94297d089" providerId="ADAL" clId="{DCD72BA9-4CA5-458D-A737-15A8D9B19048}" dt="2020-09-11T13:45:45.490" v="4224"/>
          <ac:graphicFrameMkLst>
            <pc:docMk/>
            <pc:sldMk cId="3023434720" sldId="490"/>
            <ac:graphicFrameMk id="5" creationId="{D338BB33-B453-4EA3-A52A-8563692A90E2}"/>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6" creationId="{59F54099-6ECA-458E-AD09-60FB8A780DAE}"/>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7" creationId="{2F3A0B44-BC73-4023-9456-976A64474F06}"/>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22" creationId="{3FD9671B-7253-4D3B-8C86-614605843629}"/>
          </ac:graphicFrameMkLst>
        </pc:graphicFrameChg>
      </pc:sldChg>
      <pc:sldChg chg="addSp delSp add del setBg delDesignElem">
        <pc:chgData name="Michael A Fudge Jr" userId="133895e8-240b-4811-850e-9cf94297d089" providerId="ADAL" clId="{DCD72BA9-4CA5-458D-A737-15A8D9B19048}" dt="2020-09-11T13:38:32.299" v="3641"/>
        <pc:sldMkLst>
          <pc:docMk/>
          <pc:sldMk cId="3258601813" sldId="490"/>
        </pc:sldMkLst>
        <pc:spChg chg="add del">
          <ac:chgData name="Michael A Fudge Jr" userId="133895e8-240b-4811-850e-9cf94297d089" providerId="ADAL" clId="{DCD72BA9-4CA5-458D-A737-15A8D9B19048}" dt="2020-09-11T13:38:32.299" v="3641"/>
          <ac:spMkLst>
            <pc:docMk/>
            <pc:sldMk cId="3258601813" sldId="490"/>
            <ac:spMk id="16" creationId="{B670DBD5-770C-4383-9F54-5B86E86BD5BB}"/>
          </ac:spMkLst>
        </pc:spChg>
      </pc:sldChg>
      <pc:sldChg chg="delSp modSp add mod ord modAnim delDesignElem chgLayout">
        <pc:chgData name="Michael A Fudge Jr" userId="133895e8-240b-4811-850e-9cf94297d089" providerId="ADAL" clId="{DCD72BA9-4CA5-458D-A737-15A8D9B19048}" dt="2020-09-11T13:53:37.557" v="4823"/>
        <pc:sldMkLst>
          <pc:docMk/>
          <pc:sldMk cId="1066955142" sldId="491"/>
        </pc:sldMkLst>
        <pc:spChg chg="mod ord">
          <ac:chgData name="Michael A Fudge Jr" userId="133895e8-240b-4811-850e-9cf94297d089" providerId="ADAL" clId="{DCD72BA9-4CA5-458D-A737-15A8D9B19048}" dt="2020-09-11T13:50:52.998" v="4514" actId="120"/>
          <ac:spMkLst>
            <pc:docMk/>
            <pc:sldMk cId="1066955142" sldId="491"/>
            <ac:spMk id="2" creationId="{5C84C77B-FF54-4813-94E1-23FF8F114C7E}"/>
          </ac:spMkLst>
        </pc:spChg>
        <pc:spChg chg="mod ord">
          <ac:chgData name="Michael A Fudge Jr" userId="133895e8-240b-4811-850e-9cf94297d089" providerId="ADAL" clId="{DCD72BA9-4CA5-458D-A737-15A8D9B19048}" dt="2020-09-11T13:53:05.596" v="4819" actId="113"/>
          <ac:spMkLst>
            <pc:docMk/>
            <pc:sldMk cId="1066955142" sldId="491"/>
            <ac:spMk id="4" creationId="{74B6070D-2E18-49A3-84C2-0A1B79DC59EE}"/>
          </ac:spMkLst>
        </pc:spChg>
        <pc:spChg chg="del">
          <ac:chgData name="Michael A Fudge Jr" userId="133895e8-240b-4811-850e-9cf94297d089" providerId="ADAL" clId="{DCD72BA9-4CA5-458D-A737-15A8D9B19048}" dt="2020-09-11T13:49:54.243" v="4495" actId="700"/>
          <ac:spMkLst>
            <pc:docMk/>
            <pc:sldMk cId="1066955142" sldId="491"/>
            <ac:spMk id="16" creationId="{B670DBD5-770C-4383-9F54-5B86E86BD5BB}"/>
          </ac:spMkLst>
        </pc:spChg>
      </pc:sldChg>
      <pc:sldChg chg="addSp delSp add del setBg delDesignElem">
        <pc:chgData name="Michael A Fudge Jr" userId="133895e8-240b-4811-850e-9cf94297d089" providerId="ADAL" clId="{DCD72BA9-4CA5-458D-A737-15A8D9B19048}" dt="2020-09-11T13:47:12.630" v="4245"/>
        <pc:sldMkLst>
          <pc:docMk/>
          <pc:sldMk cId="4195613344" sldId="491"/>
        </pc:sldMkLst>
        <pc:spChg chg="add del">
          <ac:chgData name="Michael A Fudge Jr" userId="133895e8-240b-4811-850e-9cf94297d089" providerId="ADAL" clId="{DCD72BA9-4CA5-458D-A737-15A8D9B19048}" dt="2020-09-11T13:47:12.630" v="4245"/>
          <ac:spMkLst>
            <pc:docMk/>
            <pc:sldMk cId="4195613344" sldId="491"/>
            <ac:spMk id="16" creationId="{B670DBD5-770C-4383-9F54-5B86E86BD5BB}"/>
          </ac:spMkLst>
        </pc:spChg>
      </pc:sldChg>
      <pc:sldChg chg="modSp add mod ord modNotesTx">
        <pc:chgData name="Michael A Fudge Jr" userId="133895e8-240b-4811-850e-9cf94297d089" providerId="ADAL" clId="{DCD72BA9-4CA5-458D-A737-15A8D9B19048}" dt="2020-09-11T14:06:06.698" v="5293"/>
        <pc:sldMkLst>
          <pc:docMk/>
          <pc:sldMk cId="1726632560" sldId="492"/>
        </pc:sldMkLst>
        <pc:spChg chg="mod">
          <ac:chgData name="Michael A Fudge Jr" userId="133895e8-240b-4811-850e-9cf94297d089" providerId="ADAL" clId="{DCD72BA9-4CA5-458D-A737-15A8D9B19048}" dt="2020-09-11T13:57:02.150" v="5056" actId="20577"/>
          <ac:spMkLst>
            <pc:docMk/>
            <pc:sldMk cId="1726632560" sldId="492"/>
            <ac:spMk id="5" creationId="{E0D04EC1-733E-4BA9-9251-8C6E6E3D01D7}"/>
          </ac:spMkLst>
        </pc:spChg>
        <pc:spChg chg="mod">
          <ac:chgData name="Michael A Fudge Jr" userId="133895e8-240b-4811-850e-9cf94297d089" providerId="ADAL" clId="{DCD72BA9-4CA5-458D-A737-15A8D9B19048}" dt="2020-09-11T14:02:58.110" v="5291" actId="20577"/>
          <ac:spMkLst>
            <pc:docMk/>
            <pc:sldMk cId="1726632560" sldId="492"/>
            <ac:spMk id="6" creationId="{E33EFCDF-893E-4DC5-B75A-872200D063CA}"/>
          </ac:spMkLst>
        </pc:spChg>
      </pc:sldChg>
      <pc:sldChg chg="addSp delSp modSp new mod">
        <pc:chgData name="Michael A Fudge Jr" userId="133895e8-240b-4811-850e-9cf94297d089" providerId="ADAL" clId="{DCD72BA9-4CA5-458D-A737-15A8D9B19048}" dt="2020-09-11T14:16:46.161" v="6216" actId="403"/>
        <pc:sldMkLst>
          <pc:docMk/>
          <pc:sldMk cId="3776353668" sldId="493"/>
        </pc:sldMkLst>
        <pc:spChg chg="mod">
          <ac:chgData name="Michael A Fudge Jr" userId="133895e8-240b-4811-850e-9cf94297d089" providerId="ADAL" clId="{DCD72BA9-4CA5-458D-A737-15A8D9B19048}" dt="2020-09-11T14:08:08.326" v="5341" actId="20577"/>
          <ac:spMkLst>
            <pc:docMk/>
            <pc:sldMk cId="3776353668" sldId="493"/>
            <ac:spMk id="2" creationId="{4C6D9A78-0093-4264-8157-02094E1DB6E4}"/>
          </ac:spMkLst>
        </pc:spChg>
        <pc:spChg chg="del">
          <ac:chgData name="Michael A Fudge Jr" userId="133895e8-240b-4811-850e-9cf94297d089" providerId="ADAL" clId="{DCD72BA9-4CA5-458D-A737-15A8D9B19048}" dt="2020-09-11T14:07:46.430" v="5299" actId="3680"/>
          <ac:spMkLst>
            <pc:docMk/>
            <pc:sldMk cId="3776353668" sldId="493"/>
            <ac:spMk id="3" creationId="{88AD0A79-7975-4DD0-AC7D-18981088489A}"/>
          </ac:spMkLst>
        </pc:spChg>
        <pc:spChg chg="add mod">
          <ac:chgData name="Michael A Fudge Jr" userId="133895e8-240b-4811-850e-9cf94297d089" providerId="ADAL" clId="{DCD72BA9-4CA5-458D-A737-15A8D9B19048}" dt="2020-09-11T14:16:46.161" v="6216" actId="403"/>
          <ac:spMkLst>
            <pc:docMk/>
            <pc:sldMk cId="3776353668" sldId="493"/>
            <ac:spMk id="5" creationId="{0FDC1381-850A-4FB1-A39D-002639216EFF}"/>
          </ac:spMkLst>
        </pc:spChg>
        <pc:graphicFrameChg chg="add mod ord modGraphic">
          <ac:chgData name="Michael A Fudge Jr" userId="133895e8-240b-4811-850e-9cf94297d089" providerId="ADAL" clId="{DCD72BA9-4CA5-458D-A737-15A8D9B19048}" dt="2020-09-11T14:15:47.008" v="6085" actId="1076"/>
          <ac:graphicFrameMkLst>
            <pc:docMk/>
            <pc:sldMk cId="3776353668" sldId="493"/>
            <ac:graphicFrameMk id="4" creationId="{58D6AA06-3FF5-40A5-9172-06683A715CA9}"/>
          </ac:graphicFrameMkLst>
        </pc:graphicFrameChg>
      </pc:sldChg>
      <pc:sldChg chg="modSp add mod ord modNotesTx">
        <pc:chgData name="Michael A Fudge Jr" userId="133895e8-240b-4811-850e-9cf94297d089" providerId="ADAL" clId="{DCD72BA9-4CA5-458D-A737-15A8D9B19048}" dt="2020-09-11T14:12:00.257" v="5693" actId="14100"/>
        <pc:sldMkLst>
          <pc:docMk/>
          <pc:sldMk cId="4009200750" sldId="494"/>
        </pc:sldMkLst>
        <pc:spChg chg="mod">
          <ac:chgData name="Michael A Fudge Jr" userId="133895e8-240b-4811-850e-9cf94297d089" providerId="ADAL" clId="{DCD72BA9-4CA5-458D-A737-15A8D9B19048}" dt="2020-09-11T14:08:33.025" v="5368" actId="14100"/>
          <ac:spMkLst>
            <pc:docMk/>
            <pc:sldMk cId="4009200750" sldId="494"/>
            <ac:spMk id="2" creationId="{A0EC69E1-79D5-4CCA-9AE3-8CCDB54E5D78}"/>
          </ac:spMkLst>
        </pc:spChg>
        <pc:spChg chg="mod">
          <ac:chgData name="Michael A Fudge Jr" userId="133895e8-240b-4811-850e-9cf94297d089" providerId="ADAL" clId="{DCD72BA9-4CA5-458D-A737-15A8D9B19048}" dt="2020-09-11T14:12:00.257" v="5693" actId="14100"/>
          <ac:spMkLst>
            <pc:docMk/>
            <pc:sldMk cId="4009200750" sldId="494"/>
            <ac:spMk id="3" creationId="{23BFC44E-10DC-44C2-99E8-3D541093BB67}"/>
          </ac:spMkLst>
        </pc:spChg>
      </pc:sldChg>
      <pc:sldChg chg="modSp add mod modNotesTx">
        <pc:chgData name="Michael A Fudge Jr" userId="133895e8-240b-4811-850e-9cf94297d089" providerId="ADAL" clId="{DCD72BA9-4CA5-458D-A737-15A8D9B19048}" dt="2020-09-11T14:14:33.051" v="6046" actId="20577"/>
        <pc:sldMkLst>
          <pc:docMk/>
          <pc:sldMk cId="1084900758" sldId="495"/>
        </pc:sldMkLst>
        <pc:spChg chg="mod">
          <ac:chgData name="Michael A Fudge Jr" userId="133895e8-240b-4811-850e-9cf94297d089" providerId="ADAL" clId="{DCD72BA9-4CA5-458D-A737-15A8D9B19048}" dt="2020-09-11T14:13:32.585" v="5825" actId="20577"/>
          <ac:spMkLst>
            <pc:docMk/>
            <pc:sldMk cId="1084900758" sldId="495"/>
            <ac:spMk id="3" creationId="{23BFC44E-10DC-44C2-99E8-3D541093BB67}"/>
          </ac:spMkLst>
        </pc:spChg>
      </pc:sldChg>
      <pc:sldChg chg="addSp delSp modSp new mod">
        <pc:chgData name="Michael A Fudge Jr" userId="133895e8-240b-4811-850e-9cf94297d089" providerId="ADAL" clId="{DCD72BA9-4CA5-458D-A737-15A8D9B19048}" dt="2020-09-11T14:35:55.815" v="7263" actId="1076"/>
        <pc:sldMkLst>
          <pc:docMk/>
          <pc:sldMk cId="723180928" sldId="496"/>
        </pc:sldMkLst>
        <pc:spChg chg="mod">
          <ac:chgData name="Michael A Fudge Jr" userId="133895e8-240b-4811-850e-9cf94297d089" providerId="ADAL" clId="{DCD72BA9-4CA5-458D-A737-15A8D9B19048}" dt="2020-09-11T14:30:45.026" v="7046" actId="20577"/>
          <ac:spMkLst>
            <pc:docMk/>
            <pc:sldMk cId="723180928" sldId="496"/>
            <ac:spMk id="2" creationId="{C59249A1-863C-4CFF-8C95-3CE72AAA025A}"/>
          </ac:spMkLst>
        </pc:spChg>
        <pc:spChg chg="del">
          <ac:chgData name="Michael A Fudge Jr" userId="133895e8-240b-4811-850e-9cf94297d089" providerId="ADAL" clId="{DCD72BA9-4CA5-458D-A737-15A8D9B19048}" dt="2020-09-11T14:31:04.362" v="7047" actId="3680"/>
          <ac:spMkLst>
            <pc:docMk/>
            <pc:sldMk cId="723180928" sldId="496"/>
            <ac:spMk id="3" creationId="{90F71B7C-50B2-4945-9FD8-D7FE4B4FF3BE}"/>
          </ac:spMkLst>
        </pc:spChg>
        <pc:spChg chg="add mod">
          <ac:chgData name="Michael A Fudge Jr" userId="133895e8-240b-4811-850e-9cf94297d089" providerId="ADAL" clId="{DCD72BA9-4CA5-458D-A737-15A8D9B19048}" dt="2020-09-11T14:35:52.599" v="7262" actId="1076"/>
          <ac:spMkLst>
            <pc:docMk/>
            <pc:sldMk cId="723180928" sldId="496"/>
            <ac:spMk id="6" creationId="{F1C99F2E-C924-449D-BDC0-F1EFC067657E}"/>
          </ac:spMkLst>
        </pc:spChg>
        <pc:graphicFrameChg chg="add mod ord modGraphic">
          <ac:chgData name="Michael A Fudge Jr" userId="133895e8-240b-4811-850e-9cf94297d089" providerId="ADAL" clId="{DCD72BA9-4CA5-458D-A737-15A8D9B19048}" dt="2020-09-11T14:35:55.815" v="7263" actId="1076"/>
          <ac:graphicFrameMkLst>
            <pc:docMk/>
            <pc:sldMk cId="723180928" sldId="496"/>
            <ac:graphicFrameMk id="4" creationId="{9B916401-6D62-4BD4-B06A-CEF7C81BCDAE}"/>
          </ac:graphicFrameMkLst>
        </pc:graphicFrameChg>
      </pc:sldChg>
      <pc:sldChg chg="addSp delSp modSp new mod setBg">
        <pc:chgData name="Michael A Fudge Jr" userId="133895e8-240b-4811-850e-9cf94297d089" providerId="ADAL" clId="{DCD72BA9-4CA5-458D-A737-15A8D9B19048}" dt="2020-09-11T14:46:06.621" v="8138" actId="26606"/>
        <pc:sldMkLst>
          <pc:docMk/>
          <pc:sldMk cId="1819636810" sldId="497"/>
        </pc:sldMkLst>
        <pc:spChg chg="mod">
          <ac:chgData name="Michael A Fudge Jr" userId="133895e8-240b-4811-850e-9cf94297d089" providerId="ADAL" clId="{DCD72BA9-4CA5-458D-A737-15A8D9B19048}" dt="2020-09-11T14:46:06.621" v="8138" actId="26606"/>
          <ac:spMkLst>
            <pc:docMk/>
            <pc:sldMk cId="1819636810" sldId="497"/>
            <ac:spMk id="2" creationId="{E914A991-A198-4B5B-B433-AF7585F499AF}"/>
          </ac:spMkLst>
        </pc:spChg>
        <pc:spChg chg="mod">
          <ac:chgData name="Michael A Fudge Jr" userId="133895e8-240b-4811-850e-9cf94297d089" providerId="ADAL" clId="{DCD72BA9-4CA5-458D-A737-15A8D9B19048}" dt="2020-09-11T14:46:06.621" v="8138" actId="26606"/>
          <ac:spMkLst>
            <pc:docMk/>
            <pc:sldMk cId="1819636810" sldId="497"/>
            <ac:spMk id="3" creationId="{9C65411B-3572-4B0E-8DAB-60424D4CDFAB}"/>
          </ac:spMkLst>
        </pc:spChg>
        <pc:spChg chg="add del">
          <ac:chgData name="Michael A Fudge Jr" userId="133895e8-240b-4811-850e-9cf94297d089" providerId="ADAL" clId="{DCD72BA9-4CA5-458D-A737-15A8D9B19048}" dt="2020-09-11T14:46:06.621" v="8138" actId="26606"/>
          <ac:spMkLst>
            <pc:docMk/>
            <pc:sldMk cId="1819636810" sldId="497"/>
            <ac:spMk id="8" creationId="{827B839B-9ADE-406B-8590-F1CAEDED45A1}"/>
          </ac:spMkLst>
        </pc:spChg>
        <pc:spChg chg="add del">
          <ac:chgData name="Michael A Fudge Jr" userId="133895e8-240b-4811-850e-9cf94297d089" providerId="ADAL" clId="{DCD72BA9-4CA5-458D-A737-15A8D9B19048}" dt="2020-09-11T14:46:06.621" v="8138" actId="26606"/>
          <ac:spMkLst>
            <pc:docMk/>
            <pc:sldMk cId="1819636810" sldId="497"/>
            <ac:spMk id="10" creationId="{CFE45BF0-46DB-408C-B5F7-7B11716805D4}"/>
          </ac:spMkLst>
        </pc:spChg>
        <pc:spChg chg="add del">
          <ac:chgData name="Michael A Fudge Jr" userId="133895e8-240b-4811-850e-9cf94297d089" providerId="ADAL" clId="{DCD72BA9-4CA5-458D-A737-15A8D9B19048}" dt="2020-09-11T14:46:06.621" v="8138" actId="26606"/>
          <ac:spMkLst>
            <pc:docMk/>
            <pc:sldMk cId="1819636810" sldId="497"/>
            <ac:spMk id="12" creationId="{2AEBC8F2-97B1-41B4-93F1-2D289E197FBA}"/>
          </ac:spMkLst>
        </pc:spChg>
        <pc:spChg chg="add del">
          <ac:chgData name="Michael A Fudge Jr" userId="133895e8-240b-4811-850e-9cf94297d089" providerId="ADAL" clId="{DCD72BA9-4CA5-458D-A737-15A8D9B19048}" dt="2020-09-11T14:46:06.621" v="8138" actId="26606"/>
          <ac:spMkLst>
            <pc:docMk/>
            <pc:sldMk cId="1819636810" sldId="497"/>
            <ac:spMk id="14" creationId="{472E3A19-F5D5-48FC-BB9C-48C2F68F598B}"/>
          </ac:spMkLst>
        </pc:spChg>
        <pc:spChg chg="add del">
          <ac:chgData name="Michael A Fudge Jr" userId="133895e8-240b-4811-850e-9cf94297d089" providerId="ADAL" clId="{DCD72BA9-4CA5-458D-A737-15A8D9B19048}" dt="2020-09-11T14:46:06.621" v="8138" actId="26606"/>
          <ac:spMkLst>
            <pc:docMk/>
            <pc:sldMk cId="1819636810" sldId="497"/>
            <ac:spMk id="16" creationId="{7A62E32F-BB65-43A8-8EB5-92346890E549}"/>
          </ac:spMkLst>
        </pc:spChg>
        <pc:spChg chg="add del">
          <ac:chgData name="Michael A Fudge Jr" userId="133895e8-240b-4811-850e-9cf94297d089" providerId="ADAL" clId="{DCD72BA9-4CA5-458D-A737-15A8D9B19048}" dt="2020-09-11T14:46:06.621" v="8138" actId="26606"/>
          <ac:spMkLst>
            <pc:docMk/>
            <pc:sldMk cId="1819636810" sldId="497"/>
            <ac:spMk id="18" creationId="{14E91B64-9FCC-451E-AFB4-A827D6329367}"/>
          </ac:spMkLst>
        </pc:spChg>
      </pc:sldChg>
      <pc:sldChg chg="new del">
        <pc:chgData name="Michael A Fudge Jr" userId="133895e8-240b-4811-850e-9cf94297d089" providerId="ADAL" clId="{DCD72BA9-4CA5-458D-A737-15A8D9B19048}" dt="2020-09-11T14:48:11.617" v="8370" actId="47"/>
        <pc:sldMkLst>
          <pc:docMk/>
          <pc:sldMk cId="3791567848" sldId="498"/>
        </pc:sldMkLst>
      </pc:sldChg>
      <pc:sldChg chg="new del">
        <pc:chgData name="Michael A Fudge Jr" userId="133895e8-240b-4811-850e-9cf94297d089" providerId="ADAL" clId="{DCD72BA9-4CA5-458D-A737-15A8D9B19048}" dt="2020-09-11T14:48:11.617" v="8370" actId="47"/>
        <pc:sldMkLst>
          <pc:docMk/>
          <pc:sldMk cId="1849635837" sldId="499"/>
        </pc:sldMkLst>
      </pc:sldChg>
      <pc:sldChg chg="addSp delSp modSp new mod ord">
        <pc:chgData name="Michael A Fudge Jr" userId="133895e8-240b-4811-850e-9cf94297d089" providerId="ADAL" clId="{DCD72BA9-4CA5-458D-A737-15A8D9B19048}" dt="2020-09-11T14:33:35.773" v="7158" actId="20577"/>
        <pc:sldMkLst>
          <pc:docMk/>
          <pc:sldMk cId="633109518" sldId="500"/>
        </pc:sldMkLst>
        <pc:spChg chg="mod">
          <ac:chgData name="Michael A Fudge Jr" userId="133895e8-240b-4811-850e-9cf94297d089" providerId="ADAL" clId="{DCD72BA9-4CA5-458D-A737-15A8D9B19048}" dt="2020-09-11T14:15:04.591" v="6073" actId="20577"/>
          <ac:spMkLst>
            <pc:docMk/>
            <pc:sldMk cId="633109518" sldId="500"/>
            <ac:spMk id="2" creationId="{91FA3E54-1BF5-4378-96E9-27B15CF735B7}"/>
          </ac:spMkLst>
        </pc:spChg>
        <pc:spChg chg="del">
          <ac:chgData name="Michael A Fudge Jr" userId="133895e8-240b-4811-850e-9cf94297d089" providerId="ADAL" clId="{DCD72BA9-4CA5-458D-A737-15A8D9B19048}" dt="2020-09-11T14:15:11.956" v="6074" actId="3680"/>
          <ac:spMkLst>
            <pc:docMk/>
            <pc:sldMk cId="633109518" sldId="500"/>
            <ac:spMk id="3" creationId="{E9E36B30-54A7-474C-8417-8A9737EC3CE9}"/>
          </ac:spMkLst>
        </pc:spChg>
        <pc:spChg chg="add mod">
          <ac:chgData name="Michael A Fudge Jr" userId="133895e8-240b-4811-850e-9cf94297d089" providerId="ADAL" clId="{DCD72BA9-4CA5-458D-A737-15A8D9B19048}" dt="2020-09-11T14:33:35.773" v="7158" actId="20577"/>
          <ac:spMkLst>
            <pc:docMk/>
            <pc:sldMk cId="633109518" sldId="500"/>
            <ac:spMk id="6" creationId="{E7105E4D-8EC2-4AF9-A4F0-C9E61897DD29}"/>
          </ac:spMkLst>
        </pc:spChg>
        <pc:graphicFrameChg chg="add mod ord modGraphic">
          <ac:chgData name="Michael A Fudge Jr" userId="133895e8-240b-4811-850e-9cf94297d089" providerId="ADAL" clId="{DCD72BA9-4CA5-458D-A737-15A8D9B19048}" dt="2020-09-11T14:17:21.840" v="6217" actId="1076"/>
          <ac:graphicFrameMkLst>
            <pc:docMk/>
            <pc:sldMk cId="633109518" sldId="500"/>
            <ac:graphicFrameMk id="4" creationId="{860E1008-597B-4B25-A191-6D85F52B456A}"/>
          </ac:graphicFrameMkLst>
        </pc:graphicFrameChg>
      </pc:sldChg>
      <pc:sldChg chg="modSp add mod ord modNotesTx">
        <pc:chgData name="Michael A Fudge Jr" userId="133895e8-240b-4811-850e-9cf94297d089" providerId="ADAL" clId="{DCD72BA9-4CA5-458D-A737-15A8D9B19048}" dt="2020-09-11T14:21:50.827" v="6523" actId="20577"/>
        <pc:sldMkLst>
          <pc:docMk/>
          <pc:sldMk cId="498223198" sldId="501"/>
        </pc:sldMkLst>
        <pc:spChg chg="mod">
          <ac:chgData name="Michael A Fudge Jr" userId="133895e8-240b-4811-850e-9cf94297d089" providerId="ADAL" clId="{DCD72BA9-4CA5-458D-A737-15A8D9B19048}" dt="2020-09-11T14:19:29.569" v="6287" actId="20577"/>
          <ac:spMkLst>
            <pc:docMk/>
            <pc:sldMk cId="498223198" sldId="501"/>
            <ac:spMk id="5" creationId="{E0D04EC1-733E-4BA9-9251-8C6E6E3D01D7}"/>
          </ac:spMkLst>
        </pc:spChg>
        <pc:spChg chg="mod">
          <ac:chgData name="Michael A Fudge Jr" userId="133895e8-240b-4811-850e-9cf94297d089" providerId="ADAL" clId="{DCD72BA9-4CA5-458D-A737-15A8D9B19048}" dt="2020-09-11T14:21:50.827" v="6523" actId="20577"/>
          <ac:spMkLst>
            <pc:docMk/>
            <pc:sldMk cId="498223198" sldId="501"/>
            <ac:spMk id="6" creationId="{E33EFCDF-893E-4DC5-B75A-872200D063CA}"/>
          </ac:spMkLst>
        </pc:spChg>
      </pc:sldChg>
      <pc:sldChg chg="modSp add mod ord modNotesTx">
        <pc:chgData name="Michael A Fudge Jr" userId="133895e8-240b-4811-850e-9cf94297d089" providerId="ADAL" clId="{DCD72BA9-4CA5-458D-A737-15A8D9B19048}" dt="2020-09-11T14:30:12.053" v="7022"/>
        <pc:sldMkLst>
          <pc:docMk/>
          <pc:sldMk cId="2742014929" sldId="502"/>
        </pc:sldMkLst>
        <pc:spChg chg="mod">
          <ac:chgData name="Michael A Fudge Jr" userId="133895e8-240b-4811-850e-9cf94297d089" providerId="ADAL" clId="{DCD72BA9-4CA5-458D-A737-15A8D9B19048}" dt="2020-09-11T14:22:10.570" v="6537" actId="20577"/>
          <ac:spMkLst>
            <pc:docMk/>
            <pc:sldMk cId="2742014929" sldId="502"/>
            <ac:spMk id="2" creationId="{A0EC69E1-79D5-4CCA-9AE3-8CCDB54E5D78}"/>
          </ac:spMkLst>
        </pc:spChg>
        <pc:spChg chg="mod">
          <ac:chgData name="Michael A Fudge Jr" userId="133895e8-240b-4811-850e-9cf94297d089" providerId="ADAL" clId="{DCD72BA9-4CA5-458D-A737-15A8D9B19048}" dt="2020-09-11T14:29:26.408" v="7010" actId="20577"/>
          <ac:spMkLst>
            <pc:docMk/>
            <pc:sldMk cId="2742014929" sldId="502"/>
            <ac:spMk id="3" creationId="{23BFC44E-10DC-44C2-99E8-3D541093BB67}"/>
          </ac:spMkLst>
        </pc:spChg>
      </pc:sldChg>
      <pc:sldChg chg="modSp add mod ord modNotesTx">
        <pc:chgData name="Michael A Fudge Jr" userId="133895e8-240b-4811-850e-9cf94297d089" providerId="ADAL" clId="{DCD72BA9-4CA5-458D-A737-15A8D9B19048}" dt="2020-09-12T14:13:38.343" v="9065" actId="20577"/>
        <pc:sldMkLst>
          <pc:docMk/>
          <pc:sldMk cId="2449543451" sldId="503"/>
        </pc:sldMkLst>
        <pc:spChg chg="mod">
          <ac:chgData name="Michael A Fudge Jr" userId="133895e8-240b-4811-850e-9cf94297d089" providerId="ADAL" clId="{DCD72BA9-4CA5-458D-A737-15A8D9B19048}" dt="2020-09-11T14:36:12.687" v="7273" actId="20577"/>
          <ac:spMkLst>
            <pc:docMk/>
            <pc:sldMk cId="2449543451" sldId="503"/>
            <ac:spMk id="5" creationId="{E0D04EC1-733E-4BA9-9251-8C6E6E3D01D7}"/>
          </ac:spMkLst>
        </pc:spChg>
        <pc:spChg chg="mod">
          <ac:chgData name="Michael A Fudge Jr" userId="133895e8-240b-4811-850e-9cf94297d089" providerId="ADAL" clId="{DCD72BA9-4CA5-458D-A737-15A8D9B19048}" dt="2020-09-12T14:13:38.343" v="9065" actId="20577"/>
          <ac:spMkLst>
            <pc:docMk/>
            <pc:sldMk cId="2449543451" sldId="503"/>
            <ac:spMk id="6" creationId="{E33EFCDF-893E-4DC5-B75A-872200D063CA}"/>
          </ac:spMkLst>
        </pc:spChg>
      </pc:sldChg>
      <pc:sldChg chg="delSp modSp add del mod ord setBg delDesignElem modNotesTx">
        <pc:chgData name="Michael A Fudge Jr" userId="133895e8-240b-4811-850e-9cf94297d089" providerId="ADAL" clId="{DCD72BA9-4CA5-458D-A737-15A8D9B19048}" dt="2020-09-11T14:43:01.774" v="7932" actId="47"/>
        <pc:sldMkLst>
          <pc:docMk/>
          <pc:sldMk cId="643126449" sldId="504"/>
        </pc:sldMkLst>
        <pc:spChg chg="mod">
          <ac:chgData name="Michael A Fudge Jr" userId="133895e8-240b-4811-850e-9cf94297d089" providerId="ADAL" clId="{DCD72BA9-4CA5-458D-A737-15A8D9B19048}" dt="2020-09-11T14:41:32.888" v="7719" actId="20577"/>
          <ac:spMkLst>
            <pc:docMk/>
            <pc:sldMk cId="643126449" sldId="504"/>
            <ac:spMk id="3" creationId="{23BFC44E-10DC-44C2-99E8-3D541093BB67}"/>
          </ac:spMkLst>
        </pc:spChg>
        <pc:spChg chg="del">
          <ac:chgData name="Michael A Fudge Jr" userId="133895e8-240b-4811-850e-9cf94297d089" providerId="ADAL" clId="{DCD72BA9-4CA5-458D-A737-15A8D9B19048}" dt="2020-09-11T14:39:06.909" v="7415"/>
          <ac:spMkLst>
            <pc:docMk/>
            <pc:sldMk cId="643126449" sldId="504"/>
            <ac:spMk id="17" creationId="{59A309A7-1751-4ABE-A3C1-EEC40366AD89}"/>
          </ac:spMkLst>
        </pc:spChg>
        <pc:spChg chg="del">
          <ac:chgData name="Michael A Fudge Jr" userId="133895e8-240b-4811-850e-9cf94297d089" providerId="ADAL" clId="{DCD72BA9-4CA5-458D-A737-15A8D9B19048}" dt="2020-09-11T14:39:06.909" v="7415"/>
          <ac:spMkLst>
            <pc:docMk/>
            <pc:sldMk cId="643126449" sldId="504"/>
            <ac:spMk id="19" creationId="{967D8EB6-EAE1-4F9C-B398-83321E287204}"/>
          </ac:spMkLst>
        </pc:spChg>
      </pc:sldChg>
      <pc:sldChg chg="addSp delSp modSp add mod ord modNotesTx">
        <pc:chgData name="Michael A Fudge Jr" userId="133895e8-240b-4811-850e-9cf94297d089" providerId="ADAL" clId="{DCD72BA9-4CA5-458D-A737-15A8D9B19048}" dt="2020-09-11T14:42:59.258" v="7931" actId="14100"/>
        <pc:sldMkLst>
          <pc:docMk/>
          <pc:sldMk cId="3835540054" sldId="505"/>
        </pc:sldMkLst>
        <pc:spChg chg="del">
          <ac:chgData name="Michael A Fudge Jr" userId="133895e8-240b-4811-850e-9cf94297d089" providerId="ADAL" clId="{DCD72BA9-4CA5-458D-A737-15A8D9B19048}" dt="2020-09-11T14:42:48.061" v="7926" actId="478"/>
          <ac:spMkLst>
            <pc:docMk/>
            <pc:sldMk cId="3835540054" sldId="505"/>
            <ac:spMk id="3" creationId="{23BFC44E-10DC-44C2-99E8-3D541093BB67}"/>
          </ac:spMkLst>
        </pc:spChg>
        <pc:spChg chg="add del mod">
          <ac:chgData name="Michael A Fudge Jr" userId="133895e8-240b-4811-850e-9cf94297d089" providerId="ADAL" clId="{DCD72BA9-4CA5-458D-A737-15A8D9B19048}" dt="2020-09-11T14:42:51.805" v="7928"/>
          <ac:spMkLst>
            <pc:docMk/>
            <pc:sldMk cId="3835540054" sldId="505"/>
            <ac:spMk id="5" creationId="{EC1D2EAF-D68A-4A66-AF97-06399BACB8A7}"/>
          </ac:spMkLst>
        </pc:spChg>
        <pc:spChg chg="add mod">
          <ac:chgData name="Michael A Fudge Jr" userId="133895e8-240b-4811-850e-9cf94297d089" providerId="ADAL" clId="{DCD72BA9-4CA5-458D-A737-15A8D9B19048}" dt="2020-09-11T14:42:59.258" v="7931" actId="14100"/>
          <ac:spMkLst>
            <pc:docMk/>
            <pc:sldMk cId="3835540054" sldId="505"/>
            <ac:spMk id="9" creationId="{BB543FC2-49E2-4BC9-8557-4FE847B5BE99}"/>
          </ac:spMkLst>
        </pc:spChg>
      </pc:sldChg>
      <pc:sldChg chg="add del">
        <pc:chgData name="Michael A Fudge Jr" userId="133895e8-240b-4811-850e-9cf94297d089" providerId="ADAL" clId="{DCD72BA9-4CA5-458D-A737-15A8D9B19048}" dt="2020-09-11T14:46:21.713" v="8142" actId="47"/>
        <pc:sldMkLst>
          <pc:docMk/>
          <pc:sldMk cId="802009958" sldId="506"/>
        </pc:sldMkLst>
      </pc:sldChg>
      <pc:sldChg chg="modSp add mod ord modNotesTx">
        <pc:chgData name="Michael A Fudge Jr" userId="133895e8-240b-4811-850e-9cf94297d089" providerId="ADAL" clId="{DCD72BA9-4CA5-458D-A737-15A8D9B19048}" dt="2020-09-11T14:47:39.745" v="8369" actId="20577"/>
        <pc:sldMkLst>
          <pc:docMk/>
          <pc:sldMk cId="658254534" sldId="507"/>
        </pc:sldMkLst>
        <pc:spChg chg="mod">
          <ac:chgData name="Michael A Fudge Jr" userId="133895e8-240b-4811-850e-9cf94297d089" providerId="ADAL" clId="{DCD72BA9-4CA5-458D-A737-15A8D9B19048}" dt="2020-09-11T14:46:29.101" v="8153" actId="20577"/>
          <ac:spMkLst>
            <pc:docMk/>
            <pc:sldMk cId="658254534" sldId="507"/>
            <ac:spMk id="5" creationId="{E0D04EC1-733E-4BA9-9251-8C6E6E3D01D7}"/>
          </ac:spMkLst>
        </pc:spChg>
        <pc:spChg chg="mod">
          <ac:chgData name="Michael A Fudge Jr" userId="133895e8-240b-4811-850e-9cf94297d089" providerId="ADAL" clId="{DCD72BA9-4CA5-458D-A737-15A8D9B19048}" dt="2020-09-11T14:47:39.745" v="8369" actId="20577"/>
          <ac:spMkLst>
            <pc:docMk/>
            <pc:sldMk cId="658254534" sldId="507"/>
            <ac:spMk id="6" creationId="{E33EFCDF-893E-4DC5-B75A-872200D063CA}"/>
          </ac:spMkLst>
        </pc:spChg>
      </pc:sldChg>
    </pc:docChg>
  </pc:docChgLst>
  <pc:docChgLst>
    <pc:chgData name="Michael A Fudge Jr" userId="133895e8-240b-4811-850e-9cf94297d089" providerId="ADAL" clId="{063EE989-B50B-43FF-B6FB-CBDA33F72044}"/>
    <pc:docChg chg="undo custSel mod addSld delSld modSld sldOrd">
      <pc:chgData name="Michael A Fudge Jr" userId="133895e8-240b-4811-850e-9cf94297d089" providerId="ADAL" clId="{063EE989-B50B-43FF-B6FB-CBDA33F72044}" dt="2020-07-28T16:07:14.860" v="10096" actId="20577"/>
      <pc:docMkLst>
        <pc:docMk/>
      </pc:docMkLst>
      <pc:sldChg chg="modSp mod">
        <pc:chgData name="Michael A Fudge Jr" userId="133895e8-240b-4811-850e-9cf94297d089" providerId="ADAL" clId="{063EE989-B50B-43FF-B6FB-CBDA33F72044}" dt="2020-07-27T19:38:43.522" v="20" actId="20577"/>
        <pc:sldMkLst>
          <pc:docMk/>
          <pc:sldMk cId="3302085769" sldId="256"/>
        </pc:sldMkLst>
        <pc:spChg chg="mod">
          <ac:chgData name="Michael A Fudge Jr" userId="133895e8-240b-4811-850e-9cf94297d089" providerId="ADAL" clId="{063EE989-B50B-43FF-B6FB-CBDA33F72044}" dt="2020-07-27T19:38:36.109" v="1" actId="20577"/>
          <ac:spMkLst>
            <pc:docMk/>
            <pc:sldMk cId="3302085769" sldId="256"/>
            <ac:spMk id="2" creationId="{12FF6C81-4F81-481C-9E43-71763C75E015}"/>
          </ac:spMkLst>
        </pc:spChg>
        <pc:spChg chg="mod">
          <ac:chgData name="Michael A Fudge Jr" userId="133895e8-240b-4811-850e-9cf94297d089" providerId="ADAL" clId="{063EE989-B50B-43FF-B6FB-CBDA33F72044}" dt="2020-07-27T19:38:43.522" v="20" actId="20577"/>
          <ac:spMkLst>
            <pc:docMk/>
            <pc:sldMk cId="3302085769" sldId="256"/>
            <ac:spMk id="3" creationId="{CA49DCD9-023F-4F96-AD5D-F916ECFD0404}"/>
          </ac:spMkLst>
        </pc:spChg>
      </pc:sldChg>
      <pc:sldChg chg="modSp ord modAnim">
        <pc:chgData name="Michael A Fudge Jr" userId="133895e8-240b-4811-850e-9cf94297d089" providerId="ADAL" clId="{063EE989-B50B-43FF-B6FB-CBDA33F72044}" dt="2020-07-27T20:28:06.617" v="1069"/>
        <pc:sldMkLst>
          <pc:docMk/>
          <pc:sldMk cId="3436746034" sldId="257"/>
        </pc:sldMkLst>
        <pc:spChg chg="mod">
          <ac:chgData name="Michael A Fudge Jr" userId="133895e8-240b-4811-850e-9cf94297d089" providerId="ADAL" clId="{063EE989-B50B-43FF-B6FB-CBDA33F72044}" dt="2020-07-27T20:23:48.389" v="915" actId="20577"/>
          <ac:spMkLst>
            <pc:docMk/>
            <pc:sldMk cId="3436746034" sldId="257"/>
            <ac:spMk id="2" creationId="{5C84C77B-FF54-4813-94E1-23FF8F114C7E}"/>
          </ac:spMkLst>
        </pc:spChg>
        <pc:spChg chg="mod">
          <ac:chgData name="Michael A Fudge Jr" userId="133895e8-240b-4811-850e-9cf94297d089" providerId="ADAL" clId="{063EE989-B50B-43FF-B6FB-CBDA33F72044}" dt="2020-07-27T20:28:06.617" v="1069"/>
          <ac:spMkLst>
            <pc:docMk/>
            <pc:sldMk cId="3436746034" sldId="257"/>
            <ac:spMk id="4" creationId="{74B6070D-2E18-49A3-84C2-0A1B79DC59EE}"/>
          </ac:spMkLst>
        </pc:spChg>
      </pc:sldChg>
      <pc:sldChg chg="modSp mod modAnim">
        <pc:chgData name="Michael A Fudge Jr" userId="133895e8-240b-4811-850e-9cf94297d089" providerId="ADAL" clId="{063EE989-B50B-43FF-B6FB-CBDA33F72044}" dt="2020-07-27T19:41:21.408" v="221" actId="20577"/>
        <pc:sldMkLst>
          <pc:docMk/>
          <pc:sldMk cId="671165577" sldId="268"/>
        </pc:sldMkLst>
        <pc:spChg chg="mod">
          <ac:chgData name="Michael A Fudge Jr" userId="133895e8-240b-4811-850e-9cf94297d089" providerId="ADAL" clId="{063EE989-B50B-43FF-B6FB-CBDA33F72044}" dt="2020-07-27T19:41:21.408" v="221" actId="20577"/>
          <ac:spMkLst>
            <pc:docMk/>
            <pc:sldMk cId="671165577" sldId="268"/>
            <ac:spMk id="3" creationId="{1ECB91DB-6034-4025-9762-F2144BB1DB51}"/>
          </ac:spMkLst>
        </pc:spChg>
      </pc:sldChg>
      <pc:sldChg chg="delSp modSp mod ord modNotesTx">
        <pc:chgData name="Michael A Fudge Jr" userId="133895e8-240b-4811-850e-9cf94297d089" providerId="ADAL" clId="{063EE989-B50B-43FF-B6FB-CBDA33F72044}" dt="2020-07-28T12:19:47.709" v="2227" actId="20577"/>
        <pc:sldMkLst>
          <pc:docMk/>
          <pc:sldMk cId="96570146" sldId="271"/>
        </pc:sldMkLst>
        <pc:spChg chg="mod">
          <ac:chgData name="Michael A Fudge Jr" userId="133895e8-240b-4811-850e-9cf94297d089" providerId="ADAL" clId="{063EE989-B50B-43FF-B6FB-CBDA33F72044}" dt="2020-07-28T12:17:28.951" v="1910" actId="20577"/>
          <ac:spMkLst>
            <pc:docMk/>
            <pc:sldMk cId="96570146" sldId="271"/>
            <ac:spMk id="2" creationId="{A0EC69E1-79D5-4CCA-9AE3-8CCDB54E5D78}"/>
          </ac:spMkLst>
        </pc:spChg>
        <pc:spChg chg="mod">
          <ac:chgData name="Michael A Fudge Jr" userId="133895e8-240b-4811-850e-9cf94297d089" providerId="ADAL" clId="{063EE989-B50B-43FF-B6FB-CBDA33F72044}" dt="2020-07-28T12:18:19.433" v="2032" actId="14100"/>
          <ac:spMkLst>
            <pc:docMk/>
            <pc:sldMk cId="96570146" sldId="271"/>
            <ac:spMk id="3" creationId="{23BFC44E-10DC-44C2-99E8-3D541093BB67}"/>
          </ac:spMkLst>
        </pc:spChg>
        <pc:graphicFrameChg chg="del">
          <ac:chgData name="Michael A Fudge Jr" userId="133895e8-240b-4811-850e-9cf94297d089" providerId="ADAL" clId="{063EE989-B50B-43FF-B6FB-CBDA33F72044}" dt="2020-07-28T12:16:55.502" v="1905" actId="478"/>
          <ac:graphicFrameMkLst>
            <pc:docMk/>
            <pc:sldMk cId="96570146" sldId="271"/>
            <ac:graphicFrameMk id="9" creationId="{B34E0716-845E-43F7-B27B-57F12BFE0E7F}"/>
          </ac:graphicFrameMkLst>
        </pc:graphicFrameChg>
      </pc:sldChg>
      <pc:sldChg chg="del">
        <pc:chgData name="Michael A Fudge Jr" userId="133895e8-240b-4811-850e-9cf94297d089" providerId="ADAL" clId="{063EE989-B50B-43FF-B6FB-CBDA33F72044}" dt="2020-07-28T15:57:14.013" v="8959" actId="47"/>
        <pc:sldMkLst>
          <pc:docMk/>
          <pc:sldMk cId="403060402" sldId="294"/>
        </pc:sldMkLst>
      </pc:sldChg>
      <pc:sldChg chg="modSp mod">
        <pc:chgData name="Michael A Fudge Jr" userId="133895e8-240b-4811-850e-9cf94297d089" providerId="ADAL" clId="{063EE989-B50B-43FF-B6FB-CBDA33F72044}" dt="2020-07-28T16:07:14.860" v="10096" actId="20577"/>
        <pc:sldMkLst>
          <pc:docMk/>
          <pc:sldMk cId="109579569" sldId="299"/>
        </pc:sldMkLst>
        <pc:spChg chg="mod">
          <ac:chgData name="Michael A Fudge Jr" userId="133895e8-240b-4811-850e-9cf94297d089" providerId="ADAL" clId="{063EE989-B50B-43FF-B6FB-CBDA33F72044}" dt="2020-07-28T16:07:14.860" v="10096" actId="20577"/>
          <ac:spMkLst>
            <pc:docMk/>
            <pc:sldMk cId="109579569" sldId="299"/>
            <ac:spMk id="3" creationId="{CB911516-3DF8-48A9-BAB6-34EB14CC135A}"/>
          </ac:spMkLst>
        </pc:spChg>
      </pc:sldChg>
      <pc:sldChg chg="modSp mod modAnim">
        <pc:chgData name="Michael A Fudge Jr" userId="133895e8-240b-4811-850e-9cf94297d089" providerId="ADAL" clId="{063EE989-B50B-43FF-B6FB-CBDA33F72044}" dt="2020-07-28T16:00:45.293" v="9573" actId="20577"/>
        <pc:sldMkLst>
          <pc:docMk/>
          <pc:sldMk cId="797334957" sldId="311"/>
        </pc:sldMkLst>
        <pc:spChg chg="mod">
          <ac:chgData name="Michael A Fudge Jr" userId="133895e8-240b-4811-850e-9cf94297d089" providerId="ADAL" clId="{063EE989-B50B-43FF-B6FB-CBDA33F72044}" dt="2020-07-28T16:00:45.293" v="9573" actId="20577"/>
          <ac:spMkLst>
            <pc:docMk/>
            <pc:sldMk cId="797334957" sldId="311"/>
            <ac:spMk id="3" creationId="{1ECB91DB-6034-4025-9762-F2144BB1DB51}"/>
          </ac:spMkLst>
        </pc:spChg>
      </pc:sldChg>
      <pc:sldChg chg="del">
        <pc:chgData name="Michael A Fudge Jr" userId="133895e8-240b-4811-850e-9cf94297d089" providerId="ADAL" clId="{063EE989-B50B-43FF-B6FB-CBDA33F72044}" dt="2020-07-28T15:57:14.013" v="8959" actId="47"/>
        <pc:sldMkLst>
          <pc:docMk/>
          <pc:sldMk cId="1496996023" sldId="312"/>
        </pc:sldMkLst>
      </pc:sldChg>
      <pc:sldChg chg="modSp mod ord">
        <pc:chgData name="Michael A Fudge Jr" userId="133895e8-240b-4811-850e-9cf94297d089" providerId="ADAL" clId="{063EE989-B50B-43FF-B6FB-CBDA33F72044}" dt="2020-07-28T14:47:13.994" v="5714" actId="14826"/>
        <pc:sldMkLst>
          <pc:docMk/>
          <pc:sldMk cId="2476503244" sldId="313"/>
        </pc:sldMkLst>
        <pc:spChg chg="mod">
          <ac:chgData name="Michael A Fudge Jr" userId="133895e8-240b-4811-850e-9cf94297d089" providerId="ADAL" clId="{063EE989-B50B-43FF-B6FB-CBDA33F72044}" dt="2020-07-28T14:46:55.962" v="5713" actId="20577"/>
          <ac:spMkLst>
            <pc:docMk/>
            <pc:sldMk cId="2476503244" sldId="313"/>
            <ac:spMk id="2" creationId="{85954A83-1BFB-42E8-ABE1-F6284F291E27}"/>
          </ac:spMkLst>
        </pc:spChg>
        <pc:picChg chg="mod">
          <ac:chgData name="Michael A Fudge Jr" userId="133895e8-240b-4811-850e-9cf94297d089" providerId="ADAL" clId="{063EE989-B50B-43FF-B6FB-CBDA33F72044}" dt="2020-07-28T14:47:13.994" v="5714" actId="14826"/>
          <ac:picMkLst>
            <pc:docMk/>
            <pc:sldMk cId="2476503244" sldId="313"/>
            <ac:picMk id="4" creationId="{ABF52C46-EFC9-4126-9C0C-5B53C8B42217}"/>
          </ac:picMkLst>
        </pc:picChg>
      </pc:sldChg>
      <pc:sldChg chg="addSp modSp mod ord">
        <pc:chgData name="Michael A Fudge Jr" userId="133895e8-240b-4811-850e-9cf94297d089" providerId="ADAL" clId="{063EE989-B50B-43FF-B6FB-CBDA33F72044}" dt="2020-07-28T15:09:10.639" v="6711" actId="20577"/>
        <pc:sldMkLst>
          <pc:docMk/>
          <pc:sldMk cId="2044021993" sldId="314"/>
        </pc:sldMkLst>
        <pc:spChg chg="mod">
          <ac:chgData name="Michael A Fudge Jr" userId="133895e8-240b-4811-850e-9cf94297d089" providerId="ADAL" clId="{063EE989-B50B-43FF-B6FB-CBDA33F72044}" dt="2020-07-28T12:38:57.058" v="3420" actId="20577"/>
          <ac:spMkLst>
            <pc:docMk/>
            <pc:sldMk cId="2044021993" sldId="314"/>
            <ac:spMk id="5" creationId="{E0D04EC1-733E-4BA9-9251-8C6E6E3D01D7}"/>
          </ac:spMkLst>
        </pc:spChg>
        <pc:spChg chg="mod">
          <ac:chgData name="Michael A Fudge Jr" userId="133895e8-240b-4811-850e-9cf94297d089" providerId="ADAL" clId="{063EE989-B50B-43FF-B6FB-CBDA33F72044}" dt="2020-07-28T15:09:10.639" v="6711" actId="20577"/>
          <ac:spMkLst>
            <pc:docMk/>
            <pc:sldMk cId="2044021993" sldId="314"/>
            <ac:spMk id="6" creationId="{E33EFCDF-893E-4DC5-B75A-872200D063CA}"/>
          </ac:spMkLst>
        </pc:spChg>
        <pc:picChg chg="add mod">
          <ac:chgData name="Michael A Fudge Jr" userId="133895e8-240b-4811-850e-9cf94297d089" providerId="ADAL" clId="{063EE989-B50B-43FF-B6FB-CBDA33F72044}" dt="2020-07-28T13:07:33.753" v="3456" actId="1076"/>
          <ac:picMkLst>
            <pc:docMk/>
            <pc:sldMk cId="2044021993" sldId="314"/>
            <ac:picMk id="2" creationId="{4D2BB4C8-E854-4558-8302-2518988E9228}"/>
          </ac:picMkLst>
        </pc:picChg>
      </pc:sldChg>
      <pc:sldChg chg="del">
        <pc:chgData name="Michael A Fudge Jr" userId="133895e8-240b-4811-850e-9cf94297d089" providerId="ADAL" clId="{063EE989-B50B-43FF-B6FB-CBDA33F72044}" dt="2020-07-28T15:57:14.013" v="8959" actId="47"/>
        <pc:sldMkLst>
          <pc:docMk/>
          <pc:sldMk cId="3829729920" sldId="316"/>
        </pc:sldMkLst>
      </pc:sldChg>
      <pc:sldChg chg="del">
        <pc:chgData name="Michael A Fudge Jr" userId="133895e8-240b-4811-850e-9cf94297d089" providerId="ADAL" clId="{063EE989-B50B-43FF-B6FB-CBDA33F72044}" dt="2020-07-28T15:57:14.013" v="8959" actId="47"/>
        <pc:sldMkLst>
          <pc:docMk/>
          <pc:sldMk cId="3973455266" sldId="317"/>
        </pc:sldMkLst>
      </pc:sldChg>
      <pc:sldChg chg="del">
        <pc:chgData name="Michael A Fudge Jr" userId="133895e8-240b-4811-850e-9cf94297d089" providerId="ADAL" clId="{063EE989-B50B-43FF-B6FB-CBDA33F72044}" dt="2020-07-28T15:57:14.013" v="8959" actId="47"/>
        <pc:sldMkLst>
          <pc:docMk/>
          <pc:sldMk cId="2781607504" sldId="318"/>
        </pc:sldMkLst>
      </pc:sldChg>
      <pc:sldChg chg="del">
        <pc:chgData name="Michael A Fudge Jr" userId="133895e8-240b-4811-850e-9cf94297d089" providerId="ADAL" clId="{063EE989-B50B-43FF-B6FB-CBDA33F72044}" dt="2020-07-28T15:57:14.013" v="8959" actId="47"/>
        <pc:sldMkLst>
          <pc:docMk/>
          <pc:sldMk cId="2625166842" sldId="321"/>
        </pc:sldMkLst>
      </pc:sldChg>
      <pc:sldChg chg="del">
        <pc:chgData name="Michael A Fudge Jr" userId="133895e8-240b-4811-850e-9cf94297d089" providerId="ADAL" clId="{063EE989-B50B-43FF-B6FB-CBDA33F72044}" dt="2020-07-28T15:57:14.013" v="8959" actId="47"/>
        <pc:sldMkLst>
          <pc:docMk/>
          <pc:sldMk cId="3413430300" sldId="323"/>
        </pc:sldMkLst>
      </pc:sldChg>
      <pc:sldChg chg="del">
        <pc:chgData name="Michael A Fudge Jr" userId="133895e8-240b-4811-850e-9cf94297d089" providerId="ADAL" clId="{063EE989-B50B-43FF-B6FB-CBDA33F72044}" dt="2020-07-28T15:57:14.013" v="8959" actId="47"/>
        <pc:sldMkLst>
          <pc:docMk/>
          <pc:sldMk cId="3989374847" sldId="324"/>
        </pc:sldMkLst>
      </pc:sldChg>
      <pc:sldChg chg="del">
        <pc:chgData name="Michael A Fudge Jr" userId="133895e8-240b-4811-850e-9cf94297d089" providerId="ADAL" clId="{063EE989-B50B-43FF-B6FB-CBDA33F72044}" dt="2020-07-28T15:57:14.013" v="8959" actId="47"/>
        <pc:sldMkLst>
          <pc:docMk/>
          <pc:sldMk cId="2431171946" sldId="325"/>
        </pc:sldMkLst>
      </pc:sldChg>
      <pc:sldChg chg="del">
        <pc:chgData name="Michael A Fudge Jr" userId="133895e8-240b-4811-850e-9cf94297d089" providerId="ADAL" clId="{063EE989-B50B-43FF-B6FB-CBDA33F72044}" dt="2020-07-28T15:57:14.013" v="8959" actId="47"/>
        <pc:sldMkLst>
          <pc:docMk/>
          <pc:sldMk cId="1501491955" sldId="326"/>
        </pc:sldMkLst>
      </pc:sldChg>
      <pc:sldChg chg="del">
        <pc:chgData name="Michael A Fudge Jr" userId="133895e8-240b-4811-850e-9cf94297d089" providerId="ADAL" clId="{063EE989-B50B-43FF-B6FB-CBDA33F72044}" dt="2020-07-28T15:57:14.013" v="8959" actId="47"/>
        <pc:sldMkLst>
          <pc:docMk/>
          <pc:sldMk cId="1580181327" sldId="327"/>
        </pc:sldMkLst>
      </pc:sldChg>
      <pc:sldChg chg="del">
        <pc:chgData name="Michael A Fudge Jr" userId="133895e8-240b-4811-850e-9cf94297d089" providerId="ADAL" clId="{063EE989-B50B-43FF-B6FB-CBDA33F72044}" dt="2020-07-28T15:57:14.013" v="8959" actId="47"/>
        <pc:sldMkLst>
          <pc:docMk/>
          <pc:sldMk cId="1802597312" sldId="328"/>
        </pc:sldMkLst>
      </pc:sldChg>
      <pc:sldChg chg="del">
        <pc:chgData name="Michael A Fudge Jr" userId="133895e8-240b-4811-850e-9cf94297d089" providerId="ADAL" clId="{063EE989-B50B-43FF-B6FB-CBDA33F72044}" dt="2020-07-28T15:57:14.013" v="8959" actId="47"/>
        <pc:sldMkLst>
          <pc:docMk/>
          <pc:sldMk cId="1335336088" sldId="329"/>
        </pc:sldMkLst>
      </pc:sldChg>
      <pc:sldChg chg="del">
        <pc:chgData name="Michael A Fudge Jr" userId="133895e8-240b-4811-850e-9cf94297d089" providerId="ADAL" clId="{063EE989-B50B-43FF-B6FB-CBDA33F72044}" dt="2020-07-28T15:57:14.013" v="8959" actId="47"/>
        <pc:sldMkLst>
          <pc:docMk/>
          <pc:sldMk cId="1161175550" sldId="330"/>
        </pc:sldMkLst>
      </pc:sldChg>
      <pc:sldChg chg="del">
        <pc:chgData name="Michael A Fudge Jr" userId="133895e8-240b-4811-850e-9cf94297d089" providerId="ADAL" clId="{063EE989-B50B-43FF-B6FB-CBDA33F72044}" dt="2020-07-28T15:57:14.013" v="8959" actId="47"/>
        <pc:sldMkLst>
          <pc:docMk/>
          <pc:sldMk cId="1250601866" sldId="331"/>
        </pc:sldMkLst>
      </pc:sldChg>
      <pc:sldChg chg="del">
        <pc:chgData name="Michael A Fudge Jr" userId="133895e8-240b-4811-850e-9cf94297d089" providerId="ADAL" clId="{063EE989-B50B-43FF-B6FB-CBDA33F72044}" dt="2020-07-28T15:57:14.013" v="8959" actId="47"/>
        <pc:sldMkLst>
          <pc:docMk/>
          <pc:sldMk cId="697818125" sldId="332"/>
        </pc:sldMkLst>
      </pc:sldChg>
      <pc:sldChg chg="del">
        <pc:chgData name="Michael A Fudge Jr" userId="133895e8-240b-4811-850e-9cf94297d089" providerId="ADAL" clId="{063EE989-B50B-43FF-B6FB-CBDA33F72044}" dt="2020-07-28T15:57:14.013" v="8959" actId="47"/>
        <pc:sldMkLst>
          <pc:docMk/>
          <pc:sldMk cId="2877314342" sldId="333"/>
        </pc:sldMkLst>
      </pc:sldChg>
      <pc:sldChg chg="del">
        <pc:chgData name="Michael A Fudge Jr" userId="133895e8-240b-4811-850e-9cf94297d089" providerId="ADAL" clId="{063EE989-B50B-43FF-B6FB-CBDA33F72044}" dt="2020-07-28T15:57:14.013" v="8959" actId="47"/>
        <pc:sldMkLst>
          <pc:docMk/>
          <pc:sldMk cId="165813408" sldId="334"/>
        </pc:sldMkLst>
      </pc:sldChg>
      <pc:sldChg chg="del">
        <pc:chgData name="Michael A Fudge Jr" userId="133895e8-240b-4811-850e-9cf94297d089" providerId="ADAL" clId="{063EE989-B50B-43FF-B6FB-CBDA33F72044}" dt="2020-07-28T15:57:14.013" v="8959" actId="47"/>
        <pc:sldMkLst>
          <pc:docMk/>
          <pc:sldMk cId="2231528915" sldId="335"/>
        </pc:sldMkLst>
      </pc:sldChg>
      <pc:sldChg chg="del">
        <pc:chgData name="Michael A Fudge Jr" userId="133895e8-240b-4811-850e-9cf94297d089" providerId="ADAL" clId="{063EE989-B50B-43FF-B6FB-CBDA33F72044}" dt="2020-07-28T15:57:14.013" v="8959" actId="47"/>
        <pc:sldMkLst>
          <pc:docMk/>
          <pc:sldMk cId="951226270" sldId="337"/>
        </pc:sldMkLst>
      </pc:sldChg>
      <pc:sldChg chg="del">
        <pc:chgData name="Michael A Fudge Jr" userId="133895e8-240b-4811-850e-9cf94297d089" providerId="ADAL" clId="{063EE989-B50B-43FF-B6FB-CBDA33F72044}" dt="2020-07-28T15:57:14.013" v="8959" actId="47"/>
        <pc:sldMkLst>
          <pc:docMk/>
          <pc:sldMk cId="67984622" sldId="340"/>
        </pc:sldMkLst>
      </pc:sldChg>
      <pc:sldChg chg="del">
        <pc:chgData name="Michael A Fudge Jr" userId="133895e8-240b-4811-850e-9cf94297d089" providerId="ADAL" clId="{063EE989-B50B-43FF-B6FB-CBDA33F72044}" dt="2020-07-28T15:57:14.013" v="8959" actId="47"/>
        <pc:sldMkLst>
          <pc:docMk/>
          <pc:sldMk cId="4237924853" sldId="341"/>
        </pc:sldMkLst>
      </pc:sldChg>
      <pc:sldChg chg="del">
        <pc:chgData name="Michael A Fudge Jr" userId="133895e8-240b-4811-850e-9cf94297d089" providerId="ADAL" clId="{063EE989-B50B-43FF-B6FB-CBDA33F72044}" dt="2020-07-28T15:57:14.013" v="8959" actId="47"/>
        <pc:sldMkLst>
          <pc:docMk/>
          <pc:sldMk cId="3333140738" sldId="342"/>
        </pc:sldMkLst>
      </pc:sldChg>
      <pc:sldChg chg="del">
        <pc:chgData name="Michael A Fudge Jr" userId="133895e8-240b-4811-850e-9cf94297d089" providerId="ADAL" clId="{063EE989-B50B-43FF-B6FB-CBDA33F72044}" dt="2020-07-28T15:57:14.013" v="8959" actId="47"/>
        <pc:sldMkLst>
          <pc:docMk/>
          <pc:sldMk cId="2689965737" sldId="343"/>
        </pc:sldMkLst>
      </pc:sldChg>
      <pc:sldChg chg="del">
        <pc:chgData name="Michael A Fudge Jr" userId="133895e8-240b-4811-850e-9cf94297d089" providerId="ADAL" clId="{063EE989-B50B-43FF-B6FB-CBDA33F72044}" dt="2020-07-28T15:57:14.013" v="8959" actId="47"/>
        <pc:sldMkLst>
          <pc:docMk/>
          <pc:sldMk cId="2148454917" sldId="344"/>
        </pc:sldMkLst>
      </pc:sldChg>
      <pc:sldChg chg="del">
        <pc:chgData name="Michael A Fudge Jr" userId="133895e8-240b-4811-850e-9cf94297d089" providerId="ADAL" clId="{063EE989-B50B-43FF-B6FB-CBDA33F72044}" dt="2020-07-28T15:57:14.013" v="8959" actId="47"/>
        <pc:sldMkLst>
          <pc:docMk/>
          <pc:sldMk cId="416062869" sldId="345"/>
        </pc:sldMkLst>
      </pc:sldChg>
      <pc:sldChg chg="del">
        <pc:chgData name="Michael A Fudge Jr" userId="133895e8-240b-4811-850e-9cf94297d089" providerId="ADAL" clId="{063EE989-B50B-43FF-B6FB-CBDA33F72044}" dt="2020-07-28T15:57:14.013" v="8959" actId="47"/>
        <pc:sldMkLst>
          <pc:docMk/>
          <pc:sldMk cId="730824221" sldId="346"/>
        </pc:sldMkLst>
      </pc:sldChg>
      <pc:sldChg chg="del">
        <pc:chgData name="Michael A Fudge Jr" userId="133895e8-240b-4811-850e-9cf94297d089" providerId="ADAL" clId="{063EE989-B50B-43FF-B6FB-CBDA33F72044}" dt="2020-07-28T15:57:14.013" v="8959" actId="47"/>
        <pc:sldMkLst>
          <pc:docMk/>
          <pc:sldMk cId="1253326098" sldId="347"/>
        </pc:sldMkLst>
      </pc:sldChg>
      <pc:sldChg chg="del">
        <pc:chgData name="Michael A Fudge Jr" userId="133895e8-240b-4811-850e-9cf94297d089" providerId="ADAL" clId="{063EE989-B50B-43FF-B6FB-CBDA33F72044}" dt="2020-07-28T15:57:14.013" v="8959" actId="47"/>
        <pc:sldMkLst>
          <pc:docMk/>
          <pc:sldMk cId="1087519105" sldId="348"/>
        </pc:sldMkLst>
      </pc:sldChg>
      <pc:sldChg chg="del">
        <pc:chgData name="Michael A Fudge Jr" userId="133895e8-240b-4811-850e-9cf94297d089" providerId="ADAL" clId="{063EE989-B50B-43FF-B6FB-CBDA33F72044}" dt="2020-07-28T15:57:14.013" v="8959" actId="47"/>
        <pc:sldMkLst>
          <pc:docMk/>
          <pc:sldMk cId="1687472616" sldId="349"/>
        </pc:sldMkLst>
      </pc:sldChg>
      <pc:sldChg chg="del">
        <pc:chgData name="Michael A Fudge Jr" userId="133895e8-240b-4811-850e-9cf94297d089" providerId="ADAL" clId="{063EE989-B50B-43FF-B6FB-CBDA33F72044}" dt="2020-07-28T15:57:14.013" v="8959" actId="47"/>
        <pc:sldMkLst>
          <pc:docMk/>
          <pc:sldMk cId="4232181672" sldId="350"/>
        </pc:sldMkLst>
      </pc:sldChg>
      <pc:sldChg chg="addSp delSp modSp new mod setBg modAnim modNotesTx">
        <pc:chgData name="Michael A Fudge Jr" userId="133895e8-240b-4811-850e-9cf94297d089" providerId="ADAL" clId="{063EE989-B50B-43FF-B6FB-CBDA33F72044}" dt="2020-07-27T20:36:05.886" v="1370" actId="20577"/>
        <pc:sldMkLst>
          <pc:docMk/>
          <pc:sldMk cId="337155246" sldId="351"/>
        </pc:sldMkLst>
        <pc:spChg chg="mod">
          <ac:chgData name="Michael A Fudge Jr" userId="133895e8-240b-4811-850e-9cf94297d089" providerId="ADAL" clId="{063EE989-B50B-43FF-B6FB-CBDA33F72044}" dt="2020-07-27T20:01:01.930" v="382" actId="14100"/>
          <ac:spMkLst>
            <pc:docMk/>
            <pc:sldMk cId="337155246" sldId="351"/>
            <ac:spMk id="2" creationId="{8B571E56-208A-40A7-A0CC-61BAAD1C3B4B}"/>
          </ac:spMkLst>
        </pc:spChg>
        <pc:spChg chg="del mod">
          <ac:chgData name="Michael A Fudge Jr" userId="133895e8-240b-4811-850e-9cf94297d089" providerId="ADAL" clId="{063EE989-B50B-43FF-B6FB-CBDA33F72044}" dt="2020-07-27T20:00:55.392" v="380" actId="26606"/>
          <ac:spMkLst>
            <pc:docMk/>
            <pc:sldMk cId="337155246" sldId="351"/>
            <ac:spMk id="3" creationId="{10433FC4-6D82-4C69-B2C7-CBAF33BB6894}"/>
          </ac:spMkLst>
        </pc:spChg>
        <pc:spChg chg="add mod">
          <ac:chgData name="Michael A Fudge Jr" userId="133895e8-240b-4811-850e-9cf94297d089" providerId="ADAL" clId="{063EE989-B50B-43FF-B6FB-CBDA33F72044}" dt="2020-07-27T20:01:26.830" v="390" actId="207"/>
          <ac:spMkLst>
            <pc:docMk/>
            <pc:sldMk cId="337155246" sldId="351"/>
            <ac:spMk id="4" creationId="{E531AEF8-617A-47B8-9875-75A9152A7486}"/>
          </ac:spMkLst>
        </pc:spChg>
        <pc:spChg chg="add">
          <ac:chgData name="Michael A Fudge Jr" userId="133895e8-240b-4811-850e-9cf94297d089" providerId="ADAL" clId="{063EE989-B50B-43FF-B6FB-CBDA33F72044}" dt="2020-07-27T20:00:55.392" v="380" actId="26606"/>
          <ac:spMkLst>
            <pc:docMk/>
            <pc:sldMk cId="337155246" sldId="351"/>
            <ac:spMk id="10" creationId="{5B32A67F-3598-4A13-8552-DA884FFCCE57}"/>
          </ac:spMkLst>
        </pc:spChg>
        <pc:spChg chg="add">
          <ac:chgData name="Michael A Fudge Jr" userId="133895e8-240b-4811-850e-9cf94297d089" providerId="ADAL" clId="{063EE989-B50B-43FF-B6FB-CBDA33F72044}" dt="2020-07-27T20:00:55.392" v="380" actId="26606"/>
          <ac:spMkLst>
            <pc:docMk/>
            <pc:sldMk cId="337155246" sldId="351"/>
            <ac:spMk id="12" creationId="{BCC55ACC-A2F6-403C-A3A4-D59B3734D45F}"/>
          </ac:spMkLst>
        </pc:spChg>
        <pc:spChg chg="add">
          <ac:chgData name="Michael A Fudge Jr" userId="133895e8-240b-4811-850e-9cf94297d089" providerId="ADAL" clId="{063EE989-B50B-43FF-B6FB-CBDA33F72044}" dt="2020-07-27T20:00:55.392" v="380" actId="26606"/>
          <ac:spMkLst>
            <pc:docMk/>
            <pc:sldMk cId="337155246" sldId="351"/>
            <ac:spMk id="14" creationId="{598EBA13-C937-430B-9523-439FE21096E6}"/>
          </ac:spMkLst>
        </pc:spChg>
        <pc:picChg chg="add">
          <ac:chgData name="Michael A Fudge Jr" userId="133895e8-240b-4811-850e-9cf94297d089" providerId="ADAL" clId="{063EE989-B50B-43FF-B6FB-CBDA33F72044}" dt="2020-07-27T20:00:55.392" v="380" actId="26606"/>
          <ac:picMkLst>
            <pc:docMk/>
            <pc:sldMk cId="337155246" sldId="351"/>
            <ac:picMk id="7" creationId="{D3B7CA2E-317E-462D-ADC4-36EC2489AE8E}"/>
          </ac:picMkLst>
        </pc:picChg>
      </pc:sldChg>
      <pc:sldChg chg="addSp delSp modSp new mod modClrScheme modAnim chgLayout">
        <pc:chgData name="Michael A Fudge Jr" userId="133895e8-240b-4811-850e-9cf94297d089" providerId="ADAL" clId="{063EE989-B50B-43FF-B6FB-CBDA33F72044}" dt="2020-07-27T20:17:04.259" v="702"/>
        <pc:sldMkLst>
          <pc:docMk/>
          <pc:sldMk cId="1690386986" sldId="352"/>
        </pc:sldMkLst>
        <pc:spChg chg="mod ord">
          <ac:chgData name="Michael A Fudge Jr" userId="133895e8-240b-4811-850e-9cf94297d089" providerId="ADAL" clId="{063EE989-B50B-43FF-B6FB-CBDA33F72044}" dt="2020-07-27T20:06:55.589" v="447" actId="20577"/>
          <ac:spMkLst>
            <pc:docMk/>
            <pc:sldMk cId="1690386986" sldId="352"/>
            <ac:spMk id="2" creationId="{91C35C89-9CF2-4FB4-9720-1065C6556D23}"/>
          </ac:spMkLst>
        </pc:spChg>
        <pc:spChg chg="del">
          <ac:chgData name="Michael A Fudge Jr" userId="133895e8-240b-4811-850e-9cf94297d089" providerId="ADAL" clId="{063EE989-B50B-43FF-B6FB-CBDA33F72044}" dt="2020-07-27T20:05:41.835" v="414"/>
          <ac:spMkLst>
            <pc:docMk/>
            <pc:sldMk cId="1690386986" sldId="352"/>
            <ac:spMk id="3" creationId="{E397F831-2EEB-4215-9466-06E4FC0258EC}"/>
          </ac:spMkLst>
        </pc:spChg>
        <pc:spChg chg="add del mod">
          <ac:chgData name="Michael A Fudge Jr" userId="133895e8-240b-4811-850e-9cf94297d089" providerId="ADAL" clId="{063EE989-B50B-43FF-B6FB-CBDA33F72044}" dt="2020-07-27T20:06:51.021" v="443" actId="700"/>
          <ac:spMkLst>
            <pc:docMk/>
            <pc:sldMk cId="1690386986" sldId="352"/>
            <ac:spMk id="6" creationId="{35891D10-F1F3-4E29-80D9-29D260FEE2BA}"/>
          </ac:spMkLst>
        </pc:spChg>
        <pc:spChg chg="add mod">
          <ac:chgData name="Michael A Fudge Jr" userId="133895e8-240b-4811-850e-9cf94297d089" providerId="ADAL" clId="{063EE989-B50B-43FF-B6FB-CBDA33F72044}" dt="2020-07-27T20:09:31.529" v="482" actId="164"/>
          <ac:spMkLst>
            <pc:docMk/>
            <pc:sldMk cId="1690386986" sldId="352"/>
            <ac:spMk id="11" creationId="{FB73096E-65EA-458C-B25D-19FCA965B551}"/>
          </ac:spMkLst>
        </pc:spChg>
        <pc:spChg chg="add mod">
          <ac:chgData name="Michael A Fudge Jr" userId="133895e8-240b-4811-850e-9cf94297d089" providerId="ADAL" clId="{063EE989-B50B-43FF-B6FB-CBDA33F72044}" dt="2020-07-27T20:09:34.184" v="483" actId="164"/>
          <ac:spMkLst>
            <pc:docMk/>
            <pc:sldMk cId="1690386986" sldId="352"/>
            <ac:spMk id="12" creationId="{FC293B9E-F20F-4382-9797-CEDF98708935}"/>
          </ac:spMkLst>
        </pc:spChg>
        <pc:spChg chg="add del">
          <ac:chgData name="Michael A Fudge Jr" userId="133895e8-240b-4811-850e-9cf94297d089" providerId="ADAL" clId="{063EE989-B50B-43FF-B6FB-CBDA33F72044}" dt="2020-07-27T20:09:58.102" v="486" actId="478"/>
          <ac:spMkLst>
            <pc:docMk/>
            <pc:sldMk cId="1690386986" sldId="352"/>
            <ac:spMk id="15" creationId="{43392B9E-6836-48D8-9439-06967D22AEDD}"/>
          </ac:spMkLst>
        </pc:spChg>
        <pc:spChg chg="add mod">
          <ac:chgData name="Michael A Fudge Jr" userId="133895e8-240b-4811-850e-9cf94297d089" providerId="ADAL" clId="{063EE989-B50B-43FF-B6FB-CBDA33F72044}" dt="2020-07-27T20:16:20.522" v="694" actId="2711"/>
          <ac:spMkLst>
            <pc:docMk/>
            <pc:sldMk cId="1690386986" sldId="352"/>
            <ac:spMk id="16" creationId="{4EED314C-1DBF-458A-A8E9-230F518B720D}"/>
          </ac:spMkLst>
        </pc:spChg>
        <pc:spChg chg="add mod">
          <ac:chgData name="Michael A Fudge Jr" userId="133895e8-240b-4811-850e-9cf94297d089" providerId="ADAL" clId="{063EE989-B50B-43FF-B6FB-CBDA33F72044}" dt="2020-07-27T20:16:43.432" v="698" actId="13822"/>
          <ac:spMkLst>
            <pc:docMk/>
            <pc:sldMk cId="1690386986" sldId="352"/>
            <ac:spMk id="17" creationId="{F523C972-B390-405C-9562-9490AAB3DFC8}"/>
          </ac:spMkLst>
        </pc:spChg>
        <pc:spChg chg="add mod">
          <ac:chgData name="Michael A Fudge Jr" userId="133895e8-240b-4811-850e-9cf94297d089" providerId="ADAL" clId="{063EE989-B50B-43FF-B6FB-CBDA33F72044}" dt="2020-07-27T20:16:27.452" v="695" actId="2711"/>
          <ac:spMkLst>
            <pc:docMk/>
            <pc:sldMk cId="1690386986" sldId="352"/>
            <ac:spMk id="18" creationId="{3B33C6B3-B73E-47B7-80C8-972DD144500A}"/>
          </ac:spMkLst>
        </pc:spChg>
        <pc:spChg chg="add mod">
          <ac:chgData name="Michael A Fudge Jr" userId="133895e8-240b-4811-850e-9cf94297d089" providerId="ADAL" clId="{063EE989-B50B-43FF-B6FB-CBDA33F72044}" dt="2020-07-27T20:16:41.034" v="697" actId="13822"/>
          <ac:spMkLst>
            <pc:docMk/>
            <pc:sldMk cId="1690386986" sldId="352"/>
            <ac:spMk id="19" creationId="{E3BDA613-9972-4C57-B3FF-8413FB8414F1}"/>
          </ac:spMkLst>
        </pc:spChg>
        <pc:grpChg chg="add mod">
          <ac:chgData name="Michael A Fudge Jr" userId="133895e8-240b-4811-850e-9cf94297d089" providerId="ADAL" clId="{063EE989-B50B-43FF-B6FB-CBDA33F72044}" dt="2020-07-27T20:09:39.487" v="484" actId="1076"/>
          <ac:grpSpMkLst>
            <pc:docMk/>
            <pc:sldMk cId="1690386986" sldId="352"/>
            <ac:grpSpMk id="13" creationId="{00206862-C285-47E8-8105-0E4A5365C9D2}"/>
          </ac:grpSpMkLst>
        </pc:grpChg>
        <pc:grpChg chg="add mod">
          <ac:chgData name="Michael A Fudge Jr" userId="133895e8-240b-4811-850e-9cf94297d089" providerId="ADAL" clId="{063EE989-B50B-43FF-B6FB-CBDA33F72044}" dt="2020-07-27T20:09:34.184" v="483" actId="164"/>
          <ac:grpSpMkLst>
            <pc:docMk/>
            <pc:sldMk cId="1690386986" sldId="352"/>
            <ac:grpSpMk id="14" creationId="{DCB970D1-9B46-4E92-8053-0D285ABDC2CA}"/>
          </ac:grpSpMkLst>
        </pc:grpChg>
        <pc:picChg chg="add del mod">
          <ac:chgData name="Michael A Fudge Jr" userId="133895e8-240b-4811-850e-9cf94297d089" providerId="ADAL" clId="{063EE989-B50B-43FF-B6FB-CBDA33F72044}" dt="2020-07-27T20:06:07.455" v="442" actId="478"/>
          <ac:picMkLst>
            <pc:docMk/>
            <pc:sldMk cId="1690386986" sldId="352"/>
            <ac:picMk id="4" creationId="{97F5C1A1-EF80-4A83-B43B-D3E9A2E04195}"/>
          </ac:picMkLst>
        </pc:picChg>
        <pc:picChg chg="add mod">
          <ac:chgData name="Michael A Fudge Jr" userId="133895e8-240b-4811-850e-9cf94297d089" providerId="ADAL" clId="{063EE989-B50B-43FF-B6FB-CBDA33F72044}" dt="2020-07-27T20:09:31.529" v="482" actId="164"/>
          <ac:picMkLst>
            <pc:docMk/>
            <pc:sldMk cId="1690386986" sldId="352"/>
            <ac:picMk id="8" creationId="{3C4A0D9E-B14F-41D7-9AF4-AFCB24E27301}"/>
          </ac:picMkLst>
        </pc:picChg>
        <pc:picChg chg="add mod">
          <ac:chgData name="Michael A Fudge Jr" userId="133895e8-240b-4811-850e-9cf94297d089" providerId="ADAL" clId="{063EE989-B50B-43FF-B6FB-CBDA33F72044}" dt="2020-07-27T20:09:34.184" v="483" actId="164"/>
          <ac:picMkLst>
            <pc:docMk/>
            <pc:sldMk cId="1690386986" sldId="352"/>
            <ac:picMk id="10" creationId="{EDD0C582-9A41-4C0E-B9F4-0601A8A39E37}"/>
          </ac:picMkLst>
        </pc:picChg>
      </pc:sldChg>
      <pc:sldChg chg="addSp delSp modSp new mod setBg modClrScheme modAnim setClrOvrMap chgLayout">
        <pc:chgData name="Michael A Fudge Jr" userId="133895e8-240b-4811-850e-9cf94297d089" providerId="ADAL" clId="{063EE989-B50B-43FF-B6FB-CBDA33F72044}" dt="2020-07-28T12:24:57.685" v="2749"/>
        <pc:sldMkLst>
          <pc:docMk/>
          <pc:sldMk cId="1679864663" sldId="353"/>
        </pc:sldMkLst>
        <pc:spChg chg="mod ord">
          <ac:chgData name="Michael A Fudge Jr" userId="133895e8-240b-4811-850e-9cf94297d089" providerId="ADAL" clId="{063EE989-B50B-43FF-B6FB-CBDA33F72044}" dt="2020-07-28T12:23:09.675" v="2502" actId="26606"/>
          <ac:spMkLst>
            <pc:docMk/>
            <pc:sldMk cId="1679864663" sldId="353"/>
            <ac:spMk id="2" creationId="{1038E9C9-2AB3-49C2-819F-E8720F5E8181}"/>
          </ac:spMkLst>
        </pc:spChg>
        <pc:spChg chg="del mod ord">
          <ac:chgData name="Michael A Fudge Jr" userId="133895e8-240b-4811-850e-9cf94297d089" providerId="ADAL" clId="{063EE989-B50B-43FF-B6FB-CBDA33F72044}" dt="2020-07-28T12:22:49.208" v="2499" actId="700"/>
          <ac:spMkLst>
            <pc:docMk/>
            <pc:sldMk cId="1679864663" sldId="353"/>
            <ac:spMk id="3" creationId="{C1D32D11-0A75-47BD-838B-BDFB21506C53}"/>
          </ac:spMkLst>
        </pc:spChg>
        <pc:spChg chg="add mod ord">
          <ac:chgData name="Michael A Fudge Jr" userId="133895e8-240b-4811-850e-9cf94297d089" providerId="ADAL" clId="{063EE989-B50B-43FF-B6FB-CBDA33F72044}" dt="2020-07-28T12:23:57.084" v="2622" actId="20577"/>
          <ac:spMkLst>
            <pc:docMk/>
            <pc:sldMk cId="1679864663" sldId="353"/>
            <ac:spMk id="4" creationId="{ED06CD62-EF75-4CF5-B4D1-697BEB78ED34}"/>
          </ac:spMkLst>
        </pc:spChg>
        <pc:spChg chg="add mod ord">
          <ac:chgData name="Michael A Fudge Jr" userId="133895e8-240b-4811-850e-9cf94297d089" providerId="ADAL" clId="{063EE989-B50B-43FF-B6FB-CBDA33F72044}" dt="2020-07-28T12:24:50.287" v="2748" actId="20577"/>
          <ac:spMkLst>
            <pc:docMk/>
            <pc:sldMk cId="1679864663" sldId="353"/>
            <ac:spMk id="5" creationId="{72BA0F5A-F184-4C5A-A24E-2ECB58712987}"/>
          </ac:spMkLst>
        </pc:spChg>
        <pc:spChg chg="add del">
          <ac:chgData name="Michael A Fudge Jr" userId="133895e8-240b-4811-850e-9cf94297d089" providerId="ADAL" clId="{063EE989-B50B-43FF-B6FB-CBDA33F72044}" dt="2020-07-28T12:23:09.665" v="2501" actId="26606"/>
          <ac:spMkLst>
            <pc:docMk/>
            <pc:sldMk cId="1679864663" sldId="353"/>
            <ac:spMk id="10" creationId="{2A6B319F-86FE-4754-878E-06F0804D882B}"/>
          </ac:spMkLst>
        </pc:spChg>
        <pc:spChg chg="add del">
          <ac:chgData name="Michael A Fudge Jr" userId="133895e8-240b-4811-850e-9cf94297d089" providerId="ADAL" clId="{063EE989-B50B-43FF-B6FB-CBDA33F72044}" dt="2020-07-28T12:23:09.665" v="2501" actId="26606"/>
          <ac:spMkLst>
            <pc:docMk/>
            <pc:sldMk cId="1679864663" sldId="353"/>
            <ac:spMk id="12" creationId="{DCF7D1B5-3477-499F-ACC5-2C8B07F4EDB3}"/>
          </ac:spMkLst>
        </pc:spChg>
        <pc:spChg chg="add">
          <ac:chgData name="Michael A Fudge Jr" userId="133895e8-240b-4811-850e-9cf94297d089" providerId="ADAL" clId="{063EE989-B50B-43FF-B6FB-CBDA33F72044}" dt="2020-07-28T12:23:09.675" v="2502" actId="26606"/>
          <ac:spMkLst>
            <pc:docMk/>
            <pc:sldMk cId="1679864663" sldId="353"/>
            <ac:spMk id="14" creationId="{10F24D38-B79E-44B4-830E-043F45D96DC2}"/>
          </ac:spMkLst>
        </pc:spChg>
        <pc:cxnChg chg="add">
          <ac:chgData name="Michael A Fudge Jr" userId="133895e8-240b-4811-850e-9cf94297d089" providerId="ADAL" clId="{063EE989-B50B-43FF-B6FB-CBDA33F72044}" dt="2020-07-28T12:23:09.675" v="2502" actId="26606"/>
          <ac:cxnSpMkLst>
            <pc:docMk/>
            <pc:sldMk cId="1679864663" sldId="353"/>
            <ac:cxnSpMk id="15" creationId="{FC469874-256B-45B3-A79C-7591B4BA1ECC}"/>
          </ac:cxnSpMkLst>
        </pc:cxnChg>
      </pc:sldChg>
      <pc:sldChg chg="new del">
        <pc:chgData name="Michael A Fudge Jr" userId="133895e8-240b-4811-850e-9cf94297d089" providerId="ADAL" clId="{063EE989-B50B-43FF-B6FB-CBDA33F72044}" dt="2020-07-28T15:57:14.013" v="8959" actId="47"/>
        <pc:sldMkLst>
          <pc:docMk/>
          <pc:sldMk cId="1881004474" sldId="354"/>
        </pc:sldMkLst>
      </pc:sldChg>
      <pc:sldChg chg="addSp delSp modSp add mod modAnim">
        <pc:chgData name="Michael A Fudge Jr" userId="133895e8-240b-4811-850e-9cf94297d089" providerId="ADAL" clId="{063EE989-B50B-43FF-B6FB-CBDA33F72044}" dt="2020-07-27T20:05:12.719" v="413"/>
        <pc:sldMkLst>
          <pc:docMk/>
          <pc:sldMk cId="17751269" sldId="355"/>
        </pc:sldMkLst>
        <pc:spChg chg="add del mod">
          <ac:chgData name="Michael A Fudge Jr" userId="133895e8-240b-4811-850e-9cf94297d089" providerId="ADAL" clId="{063EE989-B50B-43FF-B6FB-CBDA33F72044}" dt="2020-07-27T20:03:32.178" v="397" actId="478"/>
          <ac:spMkLst>
            <pc:docMk/>
            <pc:sldMk cId="17751269" sldId="355"/>
            <ac:spMk id="3" creationId="{9637F406-01D1-4A3C-9B10-5A7B0FFB997A}"/>
          </ac:spMkLst>
        </pc:spChg>
        <pc:spChg chg="add del mod">
          <ac:chgData name="Michael A Fudge Jr" userId="133895e8-240b-4811-850e-9cf94297d089" providerId="ADAL" clId="{063EE989-B50B-43FF-B6FB-CBDA33F72044}" dt="2020-07-27T20:04:16.486" v="400" actId="478"/>
          <ac:spMkLst>
            <pc:docMk/>
            <pc:sldMk cId="17751269" sldId="355"/>
            <ac:spMk id="4" creationId="{96592AE8-48C9-4525-BAD2-6FFF8B09DEAC}"/>
          </ac:spMkLst>
        </pc:spChg>
        <pc:spChg chg="add del">
          <ac:chgData name="Michael A Fudge Jr" userId="133895e8-240b-4811-850e-9cf94297d089" providerId="ADAL" clId="{063EE989-B50B-43FF-B6FB-CBDA33F72044}" dt="2020-07-27T20:04:27.369" v="402" actId="478"/>
          <ac:spMkLst>
            <pc:docMk/>
            <pc:sldMk cId="17751269" sldId="355"/>
            <ac:spMk id="5" creationId="{206E1A1F-E2A2-4FA6-B9D1-3151EE7CC4A3}"/>
          </ac:spMkLst>
        </pc:spChg>
        <pc:spChg chg="add mod">
          <ac:chgData name="Michael A Fudge Jr" userId="133895e8-240b-4811-850e-9cf94297d089" providerId="ADAL" clId="{063EE989-B50B-43FF-B6FB-CBDA33F72044}" dt="2020-07-27T20:04:55.080" v="412" actId="13822"/>
          <ac:spMkLst>
            <pc:docMk/>
            <pc:sldMk cId="17751269" sldId="355"/>
            <ac:spMk id="6" creationId="{FEF220C9-DFA6-464B-A216-F020E97EB257}"/>
          </ac:spMkLst>
        </pc:spChg>
      </pc:sldChg>
      <pc:sldChg chg="addSp delSp modSp new mod modNotesTx">
        <pc:chgData name="Michael A Fudge Jr" userId="133895e8-240b-4811-850e-9cf94297d089" providerId="ADAL" clId="{063EE989-B50B-43FF-B6FB-CBDA33F72044}" dt="2020-07-28T12:21:59.912" v="2483" actId="20577"/>
        <pc:sldMkLst>
          <pc:docMk/>
          <pc:sldMk cId="383390871" sldId="356"/>
        </pc:sldMkLst>
        <pc:spChg chg="mod">
          <ac:chgData name="Michael A Fudge Jr" userId="133895e8-240b-4811-850e-9cf94297d089" providerId="ADAL" clId="{063EE989-B50B-43FF-B6FB-CBDA33F72044}" dt="2020-07-27T20:54:12.236" v="1811" actId="14100"/>
          <ac:spMkLst>
            <pc:docMk/>
            <pc:sldMk cId="383390871" sldId="356"/>
            <ac:spMk id="2" creationId="{37E6C559-97A4-4960-8FC1-AA76FAFCB49E}"/>
          </ac:spMkLst>
        </pc:spChg>
        <pc:spChg chg="del">
          <ac:chgData name="Michael A Fudge Jr" userId="133895e8-240b-4811-850e-9cf94297d089" providerId="ADAL" clId="{063EE989-B50B-43FF-B6FB-CBDA33F72044}" dt="2020-07-27T20:40:36.431" v="1454"/>
          <ac:spMkLst>
            <pc:docMk/>
            <pc:sldMk cId="383390871" sldId="356"/>
            <ac:spMk id="3" creationId="{F58B9D3D-A831-4F92-8881-92264C6AB1B4}"/>
          </ac:spMkLst>
        </pc:spChg>
        <pc:graphicFrameChg chg="add mod modGraphic">
          <ac:chgData name="Michael A Fudge Jr" userId="133895e8-240b-4811-850e-9cf94297d089" providerId="ADAL" clId="{063EE989-B50B-43FF-B6FB-CBDA33F72044}" dt="2020-07-28T12:21:59.912" v="2483" actId="20577"/>
          <ac:graphicFrameMkLst>
            <pc:docMk/>
            <pc:sldMk cId="383390871" sldId="356"/>
            <ac:graphicFrameMk id="4" creationId="{7E63B661-9732-4BBA-B1EB-B50EFFA80F78}"/>
          </ac:graphicFrameMkLst>
        </pc:graphicFrameChg>
      </pc:sldChg>
      <pc:sldChg chg="modSp new del mod ord">
        <pc:chgData name="Michael A Fudge Jr" userId="133895e8-240b-4811-850e-9cf94297d089" providerId="ADAL" clId="{063EE989-B50B-43FF-B6FB-CBDA33F72044}" dt="2020-07-27T20:42:37.931" v="1502" actId="47"/>
        <pc:sldMkLst>
          <pc:docMk/>
          <pc:sldMk cId="1057510253" sldId="357"/>
        </pc:sldMkLst>
        <pc:spChg chg="mod">
          <ac:chgData name="Michael A Fudge Jr" userId="133895e8-240b-4811-850e-9cf94297d089" providerId="ADAL" clId="{063EE989-B50B-43FF-B6FB-CBDA33F72044}" dt="2020-07-27T20:42:13.081" v="1501" actId="20577"/>
          <ac:spMkLst>
            <pc:docMk/>
            <pc:sldMk cId="1057510253" sldId="357"/>
            <ac:spMk id="2" creationId="{0B36593E-221E-4349-897B-361708A74D1D}"/>
          </ac:spMkLst>
        </pc:spChg>
      </pc:sldChg>
      <pc:sldChg chg="modSp new del mod">
        <pc:chgData name="Michael A Fudge Jr" userId="133895e8-240b-4811-850e-9cf94297d089" providerId="ADAL" clId="{063EE989-B50B-43FF-B6FB-CBDA33F72044}" dt="2020-07-27T20:30:06.465" v="1089" actId="47"/>
        <pc:sldMkLst>
          <pc:docMk/>
          <pc:sldMk cId="786429787" sldId="358"/>
        </pc:sldMkLst>
        <pc:spChg chg="mod">
          <ac:chgData name="Michael A Fudge Jr" userId="133895e8-240b-4811-850e-9cf94297d089" providerId="ADAL" clId="{063EE989-B50B-43FF-B6FB-CBDA33F72044}" dt="2020-07-27T20:30:00.130" v="1088" actId="20577"/>
          <ac:spMkLst>
            <pc:docMk/>
            <pc:sldMk cId="786429787" sldId="358"/>
            <ac:spMk id="2" creationId="{A570DADB-BEF0-4DDF-BB63-A08C71968F84}"/>
          </ac:spMkLst>
        </pc:spChg>
      </pc:sldChg>
      <pc:sldChg chg="addSp delSp modSp new mod modAnim">
        <pc:chgData name="Michael A Fudge Jr" userId="133895e8-240b-4811-850e-9cf94297d089" providerId="ADAL" clId="{063EE989-B50B-43FF-B6FB-CBDA33F72044}" dt="2020-07-27T20:38:36.141" v="1431"/>
        <pc:sldMkLst>
          <pc:docMk/>
          <pc:sldMk cId="2123987206" sldId="358"/>
        </pc:sldMkLst>
        <pc:spChg chg="mod">
          <ac:chgData name="Michael A Fudge Jr" userId="133895e8-240b-4811-850e-9cf94297d089" providerId="ADAL" clId="{063EE989-B50B-43FF-B6FB-CBDA33F72044}" dt="2020-07-27T20:37:07.561" v="1410" actId="20577"/>
          <ac:spMkLst>
            <pc:docMk/>
            <pc:sldMk cId="2123987206" sldId="358"/>
            <ac:spMk id="2" creationId="{17CBD102-4EA2-4646-9A5B-4C23E5F37EAD}"/>
          </ac:spMkLst>
        </pc:spChg>
        <pc:spChg chg="del">
          <ac:chgData name="Michael A Fudge Jr" userId="133895e8-240b-4811-850e-9cf94297d089" providerId="ADAL" clId="{063EE989-B50B-43FF-B6FB-CBDA33F72044}" dt="2020-07-27T20:37:11.405" v="1411" actId="478"/>
          <ac:spMkLst>
            <pc:docMk/>
            <pc:sldMk cId="2123987206" sldId="358"/>
            <ac:spMk id="3" creationId="{57D64D5C-6104-4243-8100-8252E0E13E0F}"/>
          </ac:spMkLst>
        </pc:spChg>
        <pc:spChg chg="mod">
          <ac:chgData name="Michael A Fudge Jr" userId="133895e8-240b-4811-850e-9cf94297d089" providerId="ADAL" clId="{063EE989-B50B-43FF-B6FB-CBDA33F72044}" dt="2020-07-27T20:37:12.230" v="1412"/>
          <ac:spMkLst>
            <pc:docMk/>
            <pc:sldMk cId="2123987206" sldId="358"/>
            <ac:spMk id="5" creationId="{3FE2AB4A-2E90-4581-9A33-BB193FE2F920}"/>
          </ac:spMkLst>
        </pc:spChg>
        <pc:spChg chg="mod">
          <ac:chgData name="Michael A Fudge Jr" userId="133895e8-240b-4811-850e-9cf94297d089" providerId="ADAL" clId="{063EE989-B50B-43FF-B6FB-CBDA33F72044}" dt="2020-07-27T20:37:12.230" v="1412"/>
          <ac:spMkLst>
            <pc:docMk/>
            <pc:sldMk cId="2123987206" sldId="358"/>
            <ac:spMk id="6" creationId="{CD604673-469C-40CD-A533-4E5584A04743}"/>
          </ac:spMkLst>
        </pc:spChg>
        <pc:spChg chg="mod">
          <ac:chgData name="Michael A Fudge Jr" userId="133895e8-240b-4811-850e-9cf94297d089" providerId="ADAL" clId="{063EE989-B50B-43FF-B6FB-CBDA33F72044}" dt="2020-07-27T20:37:12.230" v="1412"/>
          <ac:spMkLst>
            <pc:docMk/>
            <pc:sldMk cId="2123987206" sldId="358"/>
            <ac:spMk id="7" creationId="{AB93CC80-F287-42E7-B3B9-BB72E702A2B9}"/>
          </ac:spMkLst>
        </pc:spChg>
        <pc:spChg chg="mod">
          <ac:chgData name="Michael A Fudge Jr" userId="133895e8-240b-4811-850e-9cf94297d089" providerId="ADAL" clId="{063EE989-B50B-43FF-B6FB-CBDA33F72044}" dt="2020-07-27T20:37:12.230" v="1412"/>
          <ac:spMkLst>
            <pc:docMk/>
            <pc:sldMk cId="2123987206" sldId="358"/>
            <ac:spMk id="8" creationId="{B45DFA88-0F2B-47E6-B4AD-A34165AC9251}"/>
          </ac:spMkLst>
        </pc:spChg>
        <pc:spChg chg="mod">
          <ac:chgData name="Michael A Fudge Jr" userId="133895e8-240b-4811-850e-9cf94297d089" providerId="ADAL" clId="{063EE989-B50B-43FF-B6FB-CBDA33F72044}" dt="2020-07-27T20:37:12.230" v="1412"/>
          <ac:spMkLst>
            <pc:docMk/>
            <pc:sldMk cId="2123987206" sldId="358"/>
            <ac:spMk id="10" creationId="{8B400498-5B82-4D98-9B34-D067035F969A}"/>
          </ac:spMkLst>
        </pc:spChg>
        <pc:spChg chg="mod">
          <ac:chgData name="Michael A Fudge Jr" userId="133895e8-240b-4811-850e-9cf94297d089" providerId="ADAL" clId="{063EE989-B50B-43FF-B6FB-CBDA33F72044}" dt="2020-07-27T20:37:12.230" v="1412"/>
          <ac:spMkLst>
            <pc:docMk/>
            <pc:sldMk cId="2123987206" sldId="358"/>
            <ac:spMk id="11" creationId="{6226890F-DD11-4529-8626-A0B0C5BDF65A}"/>
          </ac:spMkLst>
        </pc:spChg>
        <pc:spChg chg="mod">
          <ac:chgData name="Michael A Fudge Jr" userId="133895e8-240b-4811-850e-9cf94297d089" providerId="ADAL" clId="{063EE989-B50B-43FF-B6FB-CBDA33F72044}" dt="2020-07-27T20:37:12.230" v="1412"/>
          <ac:spMkLst>
            <pc:docMk/>
            <pc:sldMk cId="2123987206" sldId="358"/>
            <ac:spMk id="12" creationId="{573664CB-71DB-48FD-A5C4-E91391D23FF6}"/>
          </ac:spMkLst>
        </pc:spChg>
        <pc:spChg chg="mod">
          <ac:chgData name="Michael A Fudge Jr" userId="133895e8-240b-4811-850e-9cf94297d089" providerId="ADAL" clId="{063EE989-B50B-43FF-B6FB-CBDA33F72044}" dt="2020-07-27T20:37:12.230" v="1412"/>
          <ac:spMkLst>
            <pc:docMk/>
            <pc:sldMk cId="2123987206" sldId="358"/>
            <ac:spMk id="13" creationId="{F9B11972-60BE-4820-BBD0-860AA967DDAF}"/>
          </ac:spMkLst>
        </pc:spChg>
        <pc:spChg chg="mod">
          <ac:chgData name="Michael A Fudge Jr" userId="133895e8-240b-4811-850e-9cf94297d089" providerId="ADAL" clId="{063EE989-B50B-43FF-B6FB-CBDA33F72044}" dt="2020-07-27T20:37:12.230" v="1412"/>
          <ac:spMkLst>
            <pc:docMk/>
            <pc:sldMk cId="2123987206" sldId="358"/>
            <ac:spMk id="14" creationId="{FA843F19-34D8-49CB-8514-B16C8C5CDCA0}"/>
          </ac:spMkLst>
        </pc:spChg>
        <pc:spChg chg="mod">
          <ac:chgData name="Michael A Fudge Jr" userId="133895e8-240b-4811-850e-9cf94297d089" providerId="ADAL" clId="{063EE989-B50B-43FF-B6FB-CBDA33F72044}" dt="2020-07-27T20:37:12.230" v="1412"/>
          <ac:spMkLst>
            <pc:docMk/>
            <pc:sldMk cId="2123987206" sldId="358"/>
            <ac:spMk id="15" creationId="{93A11A4E-D146-47B9-BAE1-518956CBC1E3}"/>
          </ac:spMkLst>
        </pc:spChg>
        <pc:spChg chg="mod">
          <ac:chgData name="Michael A Fudge Jr" userId="133895e8-240b-4811-850e-9cf94297d089" providerId="ADAL" clId="{063EE989-B50B-43FF-B6FB-CBDA33F72044}" dt="2020-07-27T20:37:12.230" v="1412"/>
          <ac:spMkLst>
            <pc:docMk/>
            <pc:sldMk cId="2123987206" sldId="358"/>
            <ac:spMk id="17" creationId="{15A1086E-56AC-4635-8DAE-10CA8E85C5A2}"/>
          </ac:spMkLst>
        </pc:spChg>
        <pc:spChg chg="add mod">
          <ac:chgData name="Michael A Fudge Jr" userId="133895e8-240b-4811-850e-9cf94297d089" providerId="ADAL" clId="{063EE989-B50B-43FF-B6FB-CBDA33F72044}" dt="2020-07-27T20:37:12.230" v="1412"/>
          <ac:spMkLst>
            <pc:docMk/>
            <pc:sldMk cId="2123987206" sldId="358"/>
            <ac:spMk id="23" creationId="{27EE9531-F99B-4465-9F2C-FE1DAEA8512F}"/>
          </ac:spMkLst>
        </pc:spChg>
        <pc:spChg chg="add mod">
          <ac:chgData name="Michael A Fudge Jr" userId="133895e8-240b-4811-850e-9cf94297d089" providerId="ADAL" clId="{063EE989-B50B-43FF-B6FB-CBDA33F72044}" dt="2020-07-27T20:38:27.245" v="1429" actId="1076"/>
          <ac:spMkLst>
            <pc:docMk/>
            <pc:sldMk cId="2123987206" sldId="358"/>
            <ac:spMk id="24" creationId="{5C16EBC2-6359-423A-9AFC-3AB49B4A092E}"/>
          </ac:spMkLst>
        </pc:spChg>
        <pc:spChg chg="add mod">
          <ac:chgData name="Michael A Fudge Jr" userId="133895e8-240b-4811-850e-9cf94297d089" providerId="ADAL" clId="{063EE989-B50B-43FF-B6FB-CBDA33F72044}" dt="2020-07-27T20:38:19.092" v="1427" actId="14100"/>
          <ac:spMkLst>
            <pc:docMk/>
            <pc:sldMk cId="2123987206" sldId="358"/>
            <ac:spMk id="25" creationId="{32042F04-290E-415A-8166-A6B3649B18C0}"/>
          </ac:spMkLst>
        </pc:spChg>
        <pc:grpChg chg="add mod">
          <ac:chgData name="Michael A Fudge Jr" userId="133895e8-240b-4811-850e-9cf94297d089" providerId="ADAL" clId="{063EE989-B50B-43FF-B6FB-CBDA33F72044}" dt="2020-07-27T20:37:12.230" v="1412"/>
          <ac:grpSpMkLst>
            <pc:docMk/>
            <pc:sldMk cId="2123987206" sldId="358"/>
            <ac:grpSpMk id="4" creationId="{9C9BABCD-AF7F-4DC5-AEE9-0A2D05D91B99}"/>
          </ac:grpSpMkLst>
        </pc:grpChg>
        <pc:grpChg chg="add mod">
          <ac:chgData name="Michael A Fudge Jr" userId="133895e8-240b-4811-850e-9cf94297d089" providerId="ADAL" clId="{063EE989-B50B-43FF-B6FB-CBDA33F72044}" dt="2020-07-27T20:37:12.230" v="1412"/>
          <ac:grpSpMkLst>
            <pc:docMk/>
            <pc:sldMk cId="2123987206" sldId="358"/>
            <ac:grpSpMk id="9" creationId="{94758F19-EFD5-42F0-A743-9FB57E4F1D2F}"/>
          </ac:grpSpMkLst>
        </pc:grpChg>
        <pc:grpChg chg="add mod">
          <ac:chgData name="Michael A Fudge Jr" userId="133895e8-240b-4811-850e-9cf94297d089" providerId="ADAL" clId="{063EE989-B50B-43FF-B6FB-CBDA33F72044}" dt="2020-07-27T20:37:12.230" v="1412"/>
          <ac:grpSpMkLst>
            <pc:docMk/>
            <pc:sldMk cId="2123987206" sldId="358"/>
            <ac:grpSpMk id="16" creationId="{EB3EB5AC-D772-44A9-A906-DC416EFE5F67}"/>
          </ac:grpSpMkLst>
        </pc:grpChg>
        <pc:cxnChg chg="mod">
          <ac:chgData name="Michael A Fudge Jr" userId="133895e8-240b-4811-850e-9cf94297d089" providerId="ADAL" clId="{063EE989-B50B-43FF-B6FB-CBDA33F72044}" dt="2020-07-27T20:37:12.230" v="1412"/>
          <ac:cxnSpMkLst>
            <pc:docMk/>
            <pc:sldMk cId="2123987206" sldId="358"/>
            <ac:cxnSpMk id="18" creationId="{EACDA2D8-14D5-44C6-B714-8DEAA44A0ED3}"/>
          </ac:cxnSpMkLst>
        </pc:cxnChg>
        <pc:cxnChg chg="mod">
          <ac:chgData name="Michael A Fudge Jr" userId="133895e8-240b-4811-850e-9cf94297d089" providerId="ADAL" clId="{063EE989-B50B-43FF-B6FB-CBDA33F72044}" dt="2020-07-27T20:37:12.230" v="1412"/>
          <ac:cxnSpMkLst>
            <pc:docMk/>
            <pc:sldMk cId="2123987206" sldId="358"/>
            <ac:cxnSpMk id="19" creationId="{F6FA4B5F-2C71-4E41-B346-BF90C0102827}"/>
          </ac:cxnSpMkLst>
        </pc:cxnChg>
        <pc:cxnChg chg="mod">
          <ac:chgData name="Michael A Fudge Jr" userId="133895e8-240b-4811-850e-9cf94297d089" providerId="ADAL" clId="{063EE989-B50B-43FF-B6FB-CBDA33F72044}" dt="2020-07-27T20:37:12.230" v="1412"/>
          <ac:cxnSpMkLst>
            <pc:docMk/>
            <pc:sldMk cId="2123987206" sldId="358"/>
            <ac:cxnSpMk id="20" creationId="{C4EDDC63-414E-4BDC-BD3B-2A3B308FC6D6}"/>
          </ac:cxnSpMkLst>
        </pc:cxnChg>
        <pc:cxnChg chg="mod">
          <ac:chgData name="Michael A Fudge Jr" userId="133895e8-240b-4811-850e-9cf94297d089" providerId="ADAL" clId="{063EE989-B50B-43FF-B6FB-CBDA33F72044}" dt="2020-07-27T20:37:12.230" v="1412"/>
          <ac:cxnSpMkLst>
            <pc:docMk/>
            <pc:sldMk cId="2123987206" sldId="358"/>
            <ac:cxnSpMk id="21" creationId="{7492DB32-0F15-4F92-BF4A-D6055ABAA269}"/>
          </ac:cxnSpMkLst>
        </pc:cxnChg>
        <pc:cxnChg chg="mod">
          <ac:chgData name="Michael A Fudge Jr" userId="133895e8-240b-4811-850e-9cf94297d089" providerId="ADAL" clId="{063EE989-B50B-43FF-B6FB-CBDA33F72044}" dt="2020-07-27T20:37:12.230" v="1412"/>
          <ac:cxnSpMkLst>
            <pc:docMk/>
            <pc:sldMk cId="2123987206" sldId="358"/>
            <ac:cxnSpMk id="22" creationId="{0456E511-EBAA-478D-A224-BD9694916CD7}"/>
          </ac:cxnSpMkLst>
        </pc:cxnChg>
      </pc:sldChg>
      <pc:sldChg chg="addSp delSp modSp new mod modAnim">
        <pc:chgData name="Michael A Fudge Jr" userId="133895e8-240b-4811-850e-9cf94297d089" providerId="ADAL" clId="{063EE989-B50B-43FF-B6FB-CBDA33F72044}" dt="2020-07-27T20:53:46.129" v="1810"/>
        <pc:sldMkLst>
          <pc:docMk/>
          <pc:sldMk cId="2150793886" sldId="359"/>
        </pc:sldMkLst>
        <pc:spChg chg="mod">
          <ac:chgData name="Michael A Fudge Jr" userId="133895e8-240b-4811-850e-9cf94297d089" providerId="ADAL" clId="{063EE989-B50B-43FF-B6FB-CBDA33F72044}" dt="2020-07-27T20:43:57.960" v="1529" actId="20577"/>
          <ac:spMkLst>
            <pc:docMk/>
            <pc:sldMk cId="2150793886" sldId="359"/>
            <ac:spMk id="2" creationId="{20FF38F4-0679-410D-9D36-F7AA878AEEB8}"/>
          </ac:spMkLst>
        </pc:spChg>
        <pc:spChg chg="del">
          <ac:chgData name="Michael A Fudge Jr" userId="133895e8-240b-4811-850e-9cf94297d089" providerId="ADAL" clId="{063EE989-B50B-43FF-B6FB-CBDA33F72044}" dt="2020-07-27T20:44:08.930" v="1530" actId="478"/>
          <ac:spMkLst>
            <pc:docMk/>
            <pc:sldMk cId="2150793886" sldId="359"/>
            <ac:spMk id="3" creationId="{B3468A26-A81C-4983-908C-AD85136B6365}"/>
          </ac:spMkLst>
        </pc:spChg>
        <pc:spChg chg="mod">
          <ac:chgData name="Michael A Fudge Jr" userId="133895e8-240b-4811-850e-9cf94297d089" providerId="ADAL" clId="{063EE989-B50B-43FF-B6FB-CBDA33F72044}" dt="2020-07-27T20:44:09.746" v="1531"/>
          <ac:spMkLst>
            <pc:docMk/>
            <pc:sldMk cId="2150793886" sldId="359"/>
            <ac:spMk id="6" creationId="{5D3EC177-2887-4354-A966-633AED5AE978}"/>
          </ac:spMkLst>
        </pc:spChg>
        <pc:spChg chg="mod">
          <ac:chgData name="Michael A Fudge Jr" userId="133895e8-240b-4811-850e-9cf94297d089" providerId="ADAL" clId="{063EE989-B50B-43FF-B6FB-CBDA33F72044}" dt="2020-07-27T20:44:09.746" v="1531"/>
          <ac:spMkLst>
            <pc:docMk/>
            <pc:sldMk cId="2150793886" sldId="359"/>
            <ac:spMk id="9" creationId="{3C5BDB6F-3D55-49C5-90AB-3518BFC9074E}"/>
          </ac:spMkLst>
        </pc:spChg>
        <pc:spChg chg="add mod">
          <ac:chgData name="Michael A Fudge Jr" userId="133895e8-240b-4811-850e-9cf94297d089" providerId="ADAL" clId="{063EE989-B50B-43FF-B6FB-CBDA33F72044}" dt="2020-07-27T20:45:20.744" v="1559" actId="164"/>
          <ac:spMkLst>
            <pc:docMk/>
            <pc:sldMk cId="2150793886" sldId="359"/>
            <ac:spMk id="12" creationId="{8F957A4A-6435-4D51-A0F6-1B3AD79CF7FE}"/>
          </ac:spMkLst>
        </pc:spChg>
        <pc:spChg chg="add mod">
          <ac:chgData name="Michael A Fudge Jr" userId="133895e8-240b-4811-850e-9cf94297d089" providerId="ADAL" clId="{063EE989-B50B-43FF-B6FB-CBDA33F72044}" dt="2020-07-27T20:46:28.582" v="1596" actId="20577"/>
          <ac:spMkLst>
            <pc:docMk/>
            <pc:sldMk cId="2150793886" sldId="359"/>
            <ac:spMk id="14" creationId="{42760550-DD9F-487F-BC2D-139E4E1D7859}"/>
          </ac:spMkLst>
        </pc:spChg>
        <pc:spChg chg="add mod">
          <ac:chgData name="Michael A Fudge Jr" userId="133895e8-240b-4811-850e-9cf94297d089" providerId="ADAL" clId="{063EE989-B50B-43FF-B6FB-CBDA33F72044}" dt="2020-07-27T20:47:41.585" v="1672" actId="1076"/>
          <ac:spMkLst>
            <pc:docMk/>
            <pc:sldMk cId="2150793886" sldId="359"/>
            <ac:spMk id="15" creationId="{8DC6CE60-0C78-4117-8D62-5B2232D1BEDD}"/>
          </ac:spMkLst>
        </pc:spChg>
        <pc:spChg chg="add mod">
          <ac:chgData name="Michael A Fudge Jr" userId="133895e8-240b-4811-850e-9cf94297d089" providerId="ADAL" clId="{063EE989-B50B-43FF-B6FB-CBDA33F72044}" dt="2020-07-27T20:47:50.595" v="1674" actId="1076"/>
          <ac:spMkLst>
            <pc:docMk/>
            <pc:sldMk cId="2150793886" sldId="359"/>
            <ac:spMk id="16" creationId="{D73AAAF1-B7CD-48B4-BE49-8FCB4191006A}"/>
          </ac:spMkLst>
        </pc:spChg>
        <pc:spChg chg="add del mod">
          <ac:chgData name="Michael A Fudge Jr" userId="133895e8-240b-4811-850e-9cf94297d089" providerId="ADAL" clId="{063EE989-B50B-43FF-B6FB-CBDA33F72044}" dt="2020-07-27T20:48:01.193" v="1685" actId="11529"/>
          <ac:spMkLst>
            <pc:docMk/>
            <pc:sldMk cId="2150793886" sldId="359"/>
            <ac:spMk id="17" creationId="{38155679-89ED-419A-B507-BC5546985275}"/>
          </ac:spMkLst>
        </pc:spChg>
        <pc:spChg chg="add del mod">
          <ac:chgData name="Michael A Fudge Jr" userId="133895e8-240b-4811-850e-9cf94297d089" providerId="ADAL" clId="{063EE989-B50B-43FF-B6FB-CBDA33F72044}" dt="2020-07-27T20:48:56.349" v="1691" actId="478"/>
          <ac:spMkLst>
            <pc:docMk/>
            <pc:sldMk cId="2150793886" sldId="359"/>
            <ac:spMk id="21" creationId="{0F6D5F92-95DE-4A75-A4CB-F21CAAF38B62}"/>
          </ac:spMkLst>
        </pc:spChg>
        <pc:spChg chg="add mod ord">
          <ac:chgData name="Michael A Fudge Jr" userId="133895e8-240b-4811-850e-9cf94297d089" providerId="ADAL" clId="{063EE989-B50B-43FF-B6FB-CBDA33F72044}" dt="2020-07-27T20:50:14.137" v="1704" actId="403"/>
          <ac:spMkLst>
            <pc:docMk/>
            <pc:sldMk cId="2150793886" sldId="359"/>
            <ac:spMk id="22" creationId="{93873D99-CE3B-46C5-8B35-7C83476CBA19}"/>
          </ac:spMkLst>
        </pc:spChg>
        <pc:spChg chg="add mod">
          <ac:chgData name="Michael A Fudge Jr" userId="133895e8-240b-4811-850e-9cf94297d089" providerId="ADAL" clId="{063EE989-B50B-43FF-B6FB-CBDA33F72044}" dt="2020-07-27T20:50:42.190" v="1725" actId="20577"/>
          <ac:spMkLst>
            <pc:docMk/>
            <pc:sldMk cId="2150793886" sldId="359"/>
            <ac:spMk id="23" creationId="{5E335218-8351-4EDE-8CF4-830654385831}"/>
          </ac:spMkLst>
        </pc:spChg>
        <pc:spChg chg="add mod">
          <ac:chgData name="Michael A Fudge Jr" userId="133895e8-240b-4811-850e-9cf94297d089" providerId="ADAL" clId="{063EE989-B50B-43FF-B6FB-CBDA33F72044}" dt="2020-07-27T20:51:53.505" v="1744" actId="13822"/>
          <ac:spMkLst>
            <pc:docMk/>
            <pc:sldMk cId="2150793886" sldId="359"/>
            <ac:spMk id="24" creationId="{633FD2FF-BBC4-4358-B319-7ECDD1D43D52}"/>
          </ac:spMkLst>
        </pc:spChg>
        <pc:spChg chg="add mod">
          <ac:chgData name="Michael A Fudge Jr" userId="133895e8-240b-4811-850e-9cf94297d089" providerId="ADAL" clId="{063EE989-B50B-43FF-B6FB-CBDA33F72044}" dt="2020-07-27T20:52:52.816" v="1770" actId="20577"/>
          <ac:spMkLst>
            <pc:docMk/>
            <pc:sldMk cId="2150793886" sldId="359"/>
            <ac:spMk id="25" creationId="{6BBCF3F9-265A-48C8-B1EF-25586AD4C134}"/>
          </ac:spMkLst>
        </pc:spChg>
        <pc:spChg chg="add mod">
          <ac:chgData name="Michael A Fudge Jr" userId="133895e8-240b-4811-850e-9cf94297d089" providerId="ADAL" clId="{063EE989-B50B-43FF-B6FB-CBDA33F72044}" dt="2020-07-27T20:53:34.110" v="1808" actId="20577"/>
          <ac:spMkLst>
            <pc:docMk/>
            <pc:sldMk cId="2150793886" sldId="359"/>
            <ac:spMk id="26" creationId="{F7C2BDDA-7A81-4458-BF2D-115E5DA9D728}"/>
          </ac:spMkLst>
        </pc:spChg>
        <pc:grpChg chg="add mod">
          <ac:chgData name="Michael A Fudge Jr" userId="133895e8-240b-4811-850e-9cf94297d089" providerId="ADAL" clId="{063EE989-B50B-43FF-B6FB-CBDA33F72044}" dt="2020-07-27T20:44:09.746" v="1531"/>
          <ac:grpSpMkLst>
            <pc:docMk/>
            <pc:sldMk cId="2150793886" sldId="359"/>
            <ac:grpSpMk id="4" creationId="{6E7A42E1-AD29-4D96-99A6-7E2710F0C2C5}"/>
          </ac:grpSpMkLst>
        </pc:grpChg>
        <pc:grpChg chg="add mod">
          <ac:chgData name="Michael A Fudge Jr" userId="133895e8-240b-4811-850e-9cf94297d089" providerId="ADAL" clId="{063EE989-B50B-43FF-B6FB-CBDA33F72044}" dt="2020-07-27T20:47:29.695" v="1669" actId="1076"/>
          <ac:grpSpMkLst>
            <pc:docMk/>
            <pc:sldMk cId="2150793886" sldId="359"/>
            <ac:grpSpMk id="7" creationId="{2324701F-3782-4AE9-95C4-9697D7DFB934}"/>
          </ac:grpSpMkLst>
        </pc:grpChg>
        <pc:grpChg chg="add mod">
          <ac:chgData name="Michael A Fudge Jr" userId="133895e8-240b-4811-850e-9cf94297d089" providerId="ADAL" clId="{063EE989-B50B-43FF-B6FB-CBDA33F72044}" dt="2020-07-27T20:45:24.836" v="1560" actId="1076"/>
          <ac:grpSpMkLst>
            <pc:docMk/>
            <pc:sldMk cId="2150793886" sldId="359"/>
            <ac:grpSpMk id="13" creationId="{9A0BD203-D73F-470F-ADA8-A13118ABD124}"/>
          </ac:grpSpMkLst>
        </pc:grpChg>
        <pc:picChg chg="mod">
          <ac:chgData name="Michael A Fudge Jr" userId="133895e8-240b-4811-850e-9cf94297d089" providerId="ADAL" clId="{063EE989-B50B-43FF-B6FB-CBDA33F72044}" dt="2020-07-27T20:44:09.746" v="1531"/>
          <ac:picMkLst>
            <pc:docMk/>
            <pc:sldMk cId="2150793886" sldId="359"/>
            <ac:picMk id="5" creationId="{3BEED3EB-0241-4642-AF4E-32625C905DE7}"/>
          </ac:picMkLst>
        </pc:picChg>
        <pc:picChg chg="mod">
          <ac:chgData name="Michael A Fudge Jr" userId="133895e8-240b-4811-850e-9cf94297d089" providerId="ADAL" clId="{063EE989-B50B-43FF-B6FB-CBDA33F72044}" dt="2020-07-27T20:44:09.746" v="1531"/>
          <ac:picMkLst>
            <pc:docMk/>
            <pc:sldMk cId="2150793886" sldId="359"/>
            <ac:picMk id="8" creationId="{A8CBB156-291A-4D1E-AF17-3779EC2FB09D}"/>
          </ac:picMkLst>
        </pc:picChg>
        <pc:picChg chg="add mod">
          <ac:chgData name="Michael A Fudge Jr" userId="133895e8-240b-4811-850e-9cf94297d089" providerId="ADAL" clId="{063EE989-B50B-43FF-B6FB-CBDA33F72044}" dt="2020-07-27T20:45:47.712" v="1561" actId="1076"/>
          <ac:picMkLst>
            <pc:docMk/>
            <pc:sldMk cId="2150793886" sldId="359"/>
            <ac:picMk id="11" creationId="{0C0A406B-4B6D-4C79-92E2-5CF43C8B0975}"/>
          </ac:picMkLst>
        </pc:picChg>
        <pc:cxnChg chg="add del mod">
          <ac:chgData name="Michael A Fudge Jr" userId="133895e8-240b-4811-850e-9cf94297d089" providerId="ADAL" clId="{063EE989-B50B-43FF-B6FB-CBDA33F72044}" dt="2020-07-27T20:48:24.702" v="1688" actId="478"/>
          <ac:cxnSpMkLst>
            <pc:docMk/>
            <pc:sldMk cId="2150793886" sldId="359"/>
            <ac:cxnSpMk id="19" creationId="{45E0D91A-9B4C-42F1-A3EC-72240F3E15F3}"/>
          </ac:cxnSpMkLst>
        </pc:cxnChg>
      </pc:sldChg>
      <pc:sldChg chg="addSp delSp modSp new mod modClrScheme modAnim chgLayout">
        <pc:chgData name="Michael A Fudge Jr" userId="133895e8-240b-4811-850e-9cf94297d089" providerId="ADAL" clId="{063EE989-B50B-43FF-B6FB-CBDA33F72044}" dt="2020-07-28T12:32:53.335" v="3040" actId="1076"/>
        <pc:sldMkLst>
          <pc:docMk/>
          <pc:sldMk cId="2252217499" sldId="360"/>
        </pc:sldMkLst>
        <pc:spChg chg="mod ord">
          <ac:chgData name="Michael A Fudge Jr" userId="133895e8-240b-4811-850e-9cf94297d089" providerId="ADAL" clId="{063EE989-B50B-43FF-B6FB-CBDA33F72044}" dt="2020-07-28T12:28:48.785" v="2989" actId="20577"/>
          <ac:spMkLst>
            <pc:docMk/>
            <pc:sldMk cId="2252217499" sldId="360"/>
            <ac:spMk id="2" creationId="{7DEE4B0A-BE12-49B1-88CB-664D353F242B}"/>
          </ac:spMkLst>
        </pc:spChg>
        <pc:spChg chg="add del mod ord">
          <ac:chgData name="Michael A Fudge Jr" userId="133895e8-240b-4811-850e-9cf94297d089" providerId="ADAL" clId="{063EE989-B50B-43FF-B6FB-CBDA33F72044}" dt="2020-07-28T12:32:53.335" v="3040" actId="1076"/>
          <ac:spMkLst>
            <pc:docMk/>
            <pc:sldMk cId="2252217499" sldId="360"/>
            <ac:spMk id="3" creationId="{59F4FC77-285A-4B77-A320-BCCF6AF7A437}"/>
          </ac:spMkLst>
        </pc:spChg>
        <pc:spChg chg="add del mod ord">
          <ac:chgData name="Michael A Fudge Jr" userId="133895e8-240b-4811-850e-9cf94297d089" providerId="ADAL" clId="{063EE989-B50B-43FF-B6FB-CBDA33F72044}" dt="2020-07-28T12:25:47.900" v="2770" actId="700"/>
          <ac:spMkLst>
            <pc:docMk/>
            <pc:sldMk cId="2252217499" sldId="360"/>
            <ac:spMk id="4" creationId="{95FDC288-D8B6-4CA7-9BEA-601BF55C97F4}"/>
          </ac:spMkLst>
        </pc:spChg>
        <pc:spChg chg="add del mod ord">
          <ac:chgData name="Michael A Fudge Jr" userId="133895e8-240b-4811-850e-9cf94297d089" providerId="ADAL" clId="{063EE989-B50B-43FF-B6FB-CBDA33F72044}" dt="2020-07-28T12:25:47.900" v="2770" actId="700"/>
          <ac:spMkLst>
            <pc:docMk/>
            <pc:sldMk cId="2252217499" sldId="360"/>
            <ac:spMk id="5" creationId="{BBADE4F0-503B-46A5-AA0E-0910F01B7499}"/>
          </ac:spMkLst>
        </pc:spChg>
        <pc:spChg chg="add mod">
          <ac:chgData name="Michael A Fudge Jr" userId="133895e8-240b-4811-850e-9cf94297d089" providerId="ADAL" clId="{063EE989-B50B-43FF-B6FB-CBDA33F72044}" dt="2020-07-28T12:29:34.319" v="2995" actId="1076"/>
          <ac:spMkLst>
            <pc:docMk/>
            <pc:sldMk cId="2252217499" sldId="360"/>
            <ac:spMk id="6" creationId="{8310AAC6-0205-4215-9F9D-4C7047B94A5B}"/>
          </ac:spMkLst>
        </pc:spChg>
      </pc:sldChg>
      <pc:sldChg chg="addSp delSp modSp new mod">
        <pc:chgData name="Michael A Fudge Jr" userId="133895e8-240b-4811-850e-9cf94297d089" providerId="ADAL" clId="{063EE989-B50B-43FF-B6FB-CBDA33F72044}" dt="2020-07-28T12:31:40.400" v="3033" actId="20577"/>
        <pc:sldMkLst>
          <pc:docMk/>
          <pc:sldMk cId="764482487" sldId="361"/>
        </pc:sldMkLst>
        <pc:spChg chg="mod">
          <ac:chgData name="Michael A Fudge Jr" userId="133895e8-240b-4811-850e-9cf94297d089" providerId="ADAL" clId="{063EE989-B50B-43FF-B6FB-CBDA33F72044}" dt="2020-07-28T12:31:11.042" v="3027" actId="20577"/>
          <ac:spMkLst>
            <pc:docMk/>
            <pc:sldMk cId="764482487" sldId="361"/>
            <ac:spMk id="2" creationId="{BF4E920E-9D56-4A7A-9319-2FC86F4CBBF9}"/>
          </ac:spMkLst>
        </pc:spChg>
        <pc:spChg chg="del">
          <ac:chgData name="Michael A Fudge Jr" userId="133895e8-240b-4811-850e-9cf94297d089" providerId="ADAL" clId="{063EE989-B50B-43FF-B6FB-CBDA33F72044}" dt="2020-07-28T12:30:04.056" v="2998"/>
          <ac:spMkLst>
            <pc:docMk/>
            <pc:sldMk cId="764482487" sldId="361"/>
            <ac:spMk id="3" creationId="{134CF7A0-57A3-4771-8E29-27F2EC726E3F}"/>
          </ac:spMkLst>
        </pc:spChg>
        <pc:graphicFrameChg chg="add mod modGraphic">
          <ac:chgData name="Michael A Fudge Jr" userId="133895e8-240b-4811-850e-9cf94297d089" providerId="ADAL" clId="{063EE989-B50B-43FF-B6FB-CBDA33F72044}" dt="2020-07-28T12:31:40.400" v="3033" actId="20577"/>
          <ac:graphicFrameMkLst>
            <pc:docMk/>
            <pc:sldMk cId="764482487" sldId="361"/>
            <ac:graphicFrameMk id="4" creationId="{BED1F3E4-3CEB-4271-A099-3C73182874E7}"/>
          </ac:graphicFrameMkLst>
        </pc:graphicFrameChg>
      </pc:sldChg>
      <pc:sldChg chg="modSp add mod modNotesTx">
        <pc:chgData name="Michael A Fudge Jr" userId="133895e8-240b-4811-850e-9cf94297d089" providerId="ADAL" clId="{063EE989-B50B-43FF-B6FB-CBDA33F72044}" dt="2020-07-28T12:20:31.138" v="2313" actId="20577"/>
        <pc:sldMkLst>
          <pc:docMk/>
          <pc:sldMk cId="4004043429" sldId="362"/>
        </pc:sldMkLst>
        <pc:spChg chg="mod">
          <ac:chgData name="Michael A Fudge Jr" userId="133895e8-240b-4811-850e-9cf94297d089" providerId="ADAL" clId="{063EE989-B50B-43FF-B6FB-CBDA33F72044}" dt="2020-07-28T12:20:27.020" v="2309" actId="6549"/>
          <ac:spMkLst>
            <pc:docMk/>
            <pc:sldMk cId="4004043429" sldId="362"/>
            <ac:spMk id="3" creationId="{23BFC44E-10DC-44C2-99E8-3D541093BB67}"/>
          </ac:spMkLst>
        </pc:spChg>
      </pc:sldChg>
      <pc:sldChg chg="modSp add mod modNotesTx">
        <pc:chgData name="Michael A Fudge Jr" userId="133895e8-240b-4811-850e-9cf94297d089" providerId="ADAL" clId="{063EE989-B50B-43FF-B6FB-CBDA33F72044}" dt="2020-07-28T12:21:27.958" v="2475" actId="20577"/>
        <pc:sldMkLst>
          <pc:docMk/>
          <pc:sldMk cId="1679028694" sldId="363"/>
        </pc:sldMkLst>
        <pc:spChg chg="mod">
          <ac:chgData name="Michael A Fudge Jr" userId="133895e8-240b-4811-850e-9cf94297d089" providerId="ADAL" clId="{063EE989-B50B-43FF-B6FB-CBDA33F72044}" dt="2020-07-28T12:21:06.062" v="2391" actId="20577"/>
          <ac:spMkLst>
            <pc:docMk/>
            <pc:sldMk cId="1679028694" sldId="363"/>
            <ac:spMk id="3" creationId="{23BFC44E-10DC-44C2-99E8-3D541093BB67}"/>
          </ac:spMkLst>
        </pc:spChg>
      </pc:sldChg>
      <pc:sldChg chg="new del">
        <pc:chgData name="Michael A Fudge Jr" userId="133895e8-240b-4811-850e-9cf94297d089" providerId="ADAL" clId="{063EE989-B50B-43FF-B6FB-CBDA33F72044}" dt="2020-07-28T15:57:14.013" v="8959" actId="47"/>
        <pc:sldMkLst>
          <pc:docMk/>
          <pc:sldMk cId="1884151198" sldId="364"/>
        </pc:sldMkLst>
      </pc:sldChg>
      <pc:sldChg chg="new del">
        <pc:chgData name="Michael A Fudge Jr" userId="133895e8-240b-4811-850e-9cf94297d089" providerId="ADAL" clId="{063EE989-B50B-43FF-B6FB-CBDA33F72044}" dt="2020-07-28T15:57:14.013" v="8959" actId="47"/>
        <pc:sldMkLst>
          <pc:docMk/>
          <pc:sldMk cId="1666152816" sldId="365"/>
        </pc:sldMkLst>
      </pc:sldChg>
      <pc:sldChg chg="new del">
        <pc:chgData name="Michael A Fudge Jr" userId="133895e8-240b-4811-850e-9cf94297d089" providerId="ADAL" clId="{063EE989-B50B-43FF-B6FB-CBDA33F72044}" dt="2020-07-28T15:57:14.013" v="8959" actId="47"/>
        <pc:sldMkLst>
          <pc:docMk/>
          <pc:sldMk cId="2418522341" sldId="366"/>
        </pc:sldMkLst>
      </pc:sldChg>
      <pc:sldChg chg="modSp add mod ord modNotesTx">
        <pc:chgData name="Michael A Fudge Jr" userId="133895e8-240b-4811-850e-9cf94297d089" providerId="ADAL" clId="{063EE989-B50B-43FF-B6FB-CBDA33F72044}" dt="2020-07-28T12:34:11.588" v="3167" actId="20577"/>
        <pc:sldMkLst>
          <pc:docMk/>
          <pc:sldMk cId="2080037385" sldId="367"/>
        </pc:sldMkLst>
        <pc:spChg chg="mod">
          <ac:chgData name="Michael A Fudge Jr" userId="133895e8-240b-4811-850e-9cf94297d089" providerId="ADAL" clId="{063EE989-B50B-43FF-B6FB-CBDA33F72044}" dt="2020-07-28T12:33:10.676" v="3051" actId="20577"/>
          <ac:spMkLst>
            <pc:docMk/>
            <pc:sldMk cId="2080037385" sldId="367"/>
            <ac:spMk id="2" creationId="{A0EC69E1-79D5-4CCA-9AE3-8CCDB54E5D78}"/>
          </ac:spMkLst>
        </pc:spChg>
        <pc:spChg chg="mod">
          <ac:chgData name="Michael A Fudge Jr" userId="133895e8-240b-4811-850e-9cf94297d089" providerId="ADAL" clId="{063EE989-B50B-43FF-B6FB-CBDA33F72044}" dt="2020-07-28T12:34:04.101" v="3146" actId="6549"/>
          <ac:spMkLst>
            <pc:docMk/>
            <pc:sldMk cId="2080037385" sldId="367"/>
            <ac:spMk id="3" creationId="{23BFC44E-10DC-44C2-99E8-3D541093BB67}"/>
          </ac:spMkLst>
        </pc:spChg>
      </pc:sldChg>
      <pc:sldChg chg="modSp add mod modNotesTx">
        <pc:chgData name="Michael A Fudge Jr" userId="133895e8-240b-4811-850e-9cf94297d089" providerId="ADAL" clId="{063EE989-B50B-43FF-B6FB-CBDA33F72044}" dt="2020-07-28T12:35:56.476" v="3242" actId="20577"/>
        <pc:sldMkLst>
          <pc:docMk/>
          <pc:sldMk cId="1930808364" sldId="368"/>
        </pc:sldMkLst>
        <pc:spChg chg="mod">
          <ac:chgData name="Michael A Fudge Jr" userId="133895e8-240b-4811-850e-9cf94297d089" providerId="ADAL" clId="{063EE989-B50B-43FF-B6FB-CBDA33F72044}" dt="2020-07-28T12:35:50.677" v="3225" actId="20577"/>
          <ac:spMkLst>
            <pc:docMk/>
            <pc:sldMk cId="1930808364" sldId="368"/>
            <ac:spMk id="3" creationId="{23BFC44E-10DC-44C2-99E8-3D541093BB67}"/>
          </ac:spMkLst>
        </pc:spChg>
      </pc:sldChg>
      <pc:sldChg chg="modSp add mod modNotesTx">
        <pc:chgData name="Michael A Fudge Jr" userId="133895e8-240b-4811-850e-9cf94297d089" providerId="ADAL" clId="{063EE989-B50B-43FF-B6FB-CBDA33F72044}" dt="2020-07-28T12:36:30.828" v="3341" actId="20577"/>
        <pc:sldMkLst>
          <pc:docMk/>
          <pc:sldMk cId="3383546026" sldId="369"/>
        </pc:sldMkLst>
        <pc:spChg chg="mod">
          <ac:chgData name="Michael A Fudge Jr" userId="133895e8-240b-4811-850e-9cf94297d089" providerId="ADAL" clId="{063EE989-B50B-43FF-B6FB-CBDA33F72044}" dt="2020-07-28T12:36:13.409" v="3264" actId="20577"/>
          <ac:spMkLst>
            <pc:docMk/>
            <pc:sldMk cId="3383546026" sldId="369"/>
            <ac:spMk id="3" creationId="{23BFC44E-10DC-44C2-99E8-3D541093BB67}"/>
          </ac:spMkLst>
        </pc:spChg>
      </pc:sldChg>
      <pc:sldChg chg="modSp new del mod">
        <pc:chgData name="Michael A Fudge Jr" userId="133895e8-240b-4811-850e-9cf94297d089" providerId="ADAL" clId="{063EE989-B50B-43FF-B6FB-CBDA33F72044}" dt="2020-07-28T15:57:14.013" v="8959" actId="47"/>
        <pc:sldMkLst>
          <pc:docMk/>
          <pc:sldMk cId="631653576" sldId="370"/>
        </pc:sldMkLst>
        <pc:spChg chg="mod">
          <ac:chgData name="Michael A Fudge Jr" userId="133895e8-240b-4811-850e-9cf94297d089" providerId="ADAL" clId="{063EE989-B50B-43FF-B6FB-CBDA33F72044}" dt="2020-07-28T13:22:25.744" v="3759" actId="20577"/>
          <ac:spMkLst>
            <pc:docMk/>
            <pc:sldMk cId="631653576" sldId="370"/>
            <ac:spMk id="2" creationId="{AF8E0E13-8010-4F1B-981C-04350FF40850}"/>
          </ac:spMkLst>
        </pc:spChg>
        <pc:spChg chg="mod">
          <ac:chgData name="Michael A Fudge Jr" userId="133895e8-240b-4811-850e-9cf94297d089" providerId="ADAL" clId="{063EE989-B50B-43FF-B6FB-CBDA33F72044}" dt="2020-07-28T13:23:11.707" v="3772" actId="21"/>
          <ac:spMkLst>
            <pc:docMk/>
            <pc:sldMk cId="631653576" sldId="370"/>
            <ac:spMk id="3" creationId="{AEFCB02A-3E54-4BC2-8932-4B2E58161DAD}"/>
          </ac:spMkLst>
        </pc:spChg>
      </pc:sldChg>
      <pc:sldChg chg="new del">
        <pc:chgData name="Michael A Fudge Jr" userId="133895e8-240b-4811-850e-9cf94297d089" providerId="ADAL" clId="{063EE989-B50B-43FF-B6FB-CBDA33F72044}" dt="2020-07-28T15:57:14.013" v="8959" actId="47"/>
        <pc:sldMkLst>
          <pc:docMk/>
          <pc:sldMk cId="964413325" sldId="371"/>
        </pc:sldMkLst>
      </pc:sldChg>
      <pc:sldChg chg="addSp delSp modSp add mod ord modNotesTx">
        <pc:chgData name="Michael A Fudge Jr" userId="133895e8-240b-4811-850e-9cf94297d089" providerId="ADAL" clId="{063EE989-B50B-43FF-B6FB-CBDA33F72044}" dt="2020-07-28T13:42:41.626" v="4503" actId="14100"/>
        <pc:sldMkLst>
          <pc:docMk/>
          <pc:sldMk cId="254749279" sldId="372"/>
        </pc:sldMkLst>
        <pc:spChg chg="mod">
          <ac:chgData name="Michael A Fudge Jr" userId="133895e8-240b-4811-850e-9cf94297d089" providerId="ADAL" clId="{063EE989-B50B-43FF-B6FB-CBDA33F72044}" dt="2020-07-28T13:18:57.321" v="3480" actId="14100"/>
          <ac:spMkLst>
            <pc:docMk/>
            <pc:sldMk cId="254749279" sldId="372"/>
            <ac:spMk id="2" creationId="{A0EC69E1-79D5-4CCA-9AE3-8CCDB54E5D78}"/>
          </ac:spMkLst>
        </pc:spChg>
        <pc:spChg chg="mod">
          <ac:chgData name="Michael A Fudge Jr" userId="133895e8-240b-4811-850e-9cf94297d089" providerId="ADAL" clId="{063EE989-B50B-43FF-B6FB-CBDA33F72044}" dt="2020-07-28T13:20:27.560" v="3577" actId="20577"/>
          <ac:spMkLst>
            <pc:docMk/>
            <pc:sldMk cId="254749279" sldId="372"/>
            <ac:spMk id="3" creationId="{23BFC44E-10DC-44C2-99E8-3D541093BB67}"/>
          </ac:spMkLst>
        </pc:spChg>
        <pc:picChg chg="add del mod">
          <ac:chgData name="Michael A Fudge Jr" userId="133895e8-240b-4811-850e-9cf94297d089" providerId="ADAL" clId="{063EE989-B50B-43FF-B6FB-CBDA33F72044}" dt="2020-07-28T13:42:30.789" v="4500" actId="478"/>
          <ac:picMkLst>
            <pc:docMk/>
            <pc:sldMk cId="254749279" sldId="372"/>
            <ac:picMk id="4" creationId="{411C73E9-2809-495C-9DAB-0F8363C03947}"/>
          </ac:picMkLst>
        </pc:picChg>
        <pc:picChg chg="add mod">
          <ac:chgData name="Michael A Fudge Jr" userId="133895e8-240b-4811-850e-9cf94297d089" providerId="ADAL" clId="{063EE989-B50B-43FF-B6FB-CBDA33F72044}" dt="2020-07-28T13:42:41.626" v="4503" actId="14100"/>
          <ac:picMkLst>
            <pc:docMk/>
            <pc:sldMk cId="254749279" sldId="372"/>
            <ac:picMk id="5" creationId="{3B03F204-C5FF-4C13-94D7-E675349BD80E}"/>
          </ac:picMkLst>
        </pc:picChg>
      </pc:sldChg>
      <pc:sldChg chg="addSp delSp modSp add mod modNotesTx">
        <pc:chgData name="Michael A Fudge Jr" userId="133895e8-240b-4811-850e-9cf94297d089" providerId="ADAL" clId="{063EE989-B50B-43FF-B6FB-CBDA33F72044}" dt="2020-07-28T13:42:53.404" v="4507" actId="14100"/>
        <pc:sldMkLst>
          <pc:docMk/>
          <pc:sldMk cId="1575450459" sldId="373"/>
        </pc:sldMkLst>
        <pc:spChg chg="mod">
          <ac:chgData name="Michael A Fudge Jr" userId="133895e8-240b-4811-850e-9cf94297d089" providerId="ADAL" clId="{063EE989-B50B-43FF-B6FB-CBDA33F72044}" dt="2020-07-28T13:20:49.985" v="3611" actId="20577"/>
          <ac:spMkLst>
            <pc:docMk/>
            <pc:sldMk cId="1575450459" sldId="373"/>
            <ac:spMk id="3" creationId="{23BFC44E-10DC-44C2-99E8-3D541093BB67}"/>
          </ac:spMkLst>
        </pc:spChg>
        <pc:picChg chg="del">
          <ac:chgData name="Michael A Fudge Jr" userId="133895e8-240b-4811-850e-9cf94297d089" providerId="ADAL" clId="{063EE989-B50B-43FF-B6FB-CBDA33F72044}" dt="2020-07-28T13:42:45.668" v="4504" actId="478"/>
          <ac:picMkLst>
            <pc:docMk/>
            <pc:sldMk cId="1575450459" sldId="373"/>
            <ac:picMk id="4" creationId="{411C73E9-2809-495C-9DAB-0F8363C03947}"/>
          </ac:picMkLst>
        </pc:picChg>
        <pc:picChg chg="add mod">
          <ac:chgData name="Michael A Fudge Jr" userId="133895e8-240b-4811-850e-9cf94297d089" providerId="ADAL" clId="{063EE989-B50B-43FF-B6FB-CBDA33F72044}" dt="2020-07-28T13:42:53.404" v="4507" actId="14100"/>
          <ac:picMkLst>
            <pc:docMk/>
            <pc:sldMk cId="1575450459" sldId="373"/>
            <ac:picMk id="5" creationId="{CB5768E7-A6DE-4DF4-A93A-C4DEF8590D0D}"/>
          </ac:picMkLst>
        </pc:picChg>
      </pc:sldChg>
      <pc:sldChg chg="addSp delSp modSp add mod modNotesTx">
        <pc:chgData name="Michael A Fudge Jr" userId="133895e8-240b-4811-850e-9cf94297d089" providerId="ADAL" clId="{063EE989-B50B-43FF-B6FB-CBDA33F72044}" dt="2020-07-28T13:43:10.878" v="4511" actId="14100"/>
        <pc:sldMkLst>
          <pc:docMk/>
          <pc:sldMk cId="2337283075" sldId="374"/>
        </pc:sldMkLst>
        <pc:spChg chg="mod">
          <ac:chgData name="Michael A Fudge Jr" userId="133895e8-240b-4811-850e-9cf94297d089" providerId="ADAL" clId="{063EE989-B50B-43FF-B6FB-CBDA33F72044}" dt="2020-07-28T13:21:38.330" v="3677" actId="20577"/>
          <ac:spMkLst>
            <pc:docMk/>
            <pc:sldMk cId="2337283075" sldId="374"/>
            <ac:spMk id="3" creationId="{23BFC44E-10DC-44C2-99E8-3D541093BB67}"/>
          </ac:spMkLst>
        </pc:spChg>
        <pc:picChg chg="del">
          <ac:chgData name="Michael A Fudge Jr" userId="133895e8-240b-4811-850e-9cf94297d089" providerId="ADAL" clId="{063EE989-B50B-43FF-B6FB-CBDA33F72044}" dt="2020-07-28T13:42:56.037" v="4508" actId="478"/>
          <ac:picMkLst>
            <pc:docMk/>
            <pc:sldMk cId="2337283075" sldId="374"/>
            <ac:picMk id="4" creationId="{411C73E9-2809-495C-9DAB-0F8363C03947}"/>
          </ac:picMkLst>
        </pc:picChg>
        <pc:picChg chg="add mod">
          <ac:chgData name="Michael A Fudge Jr" userId="133895e8-240b-4811-850e-9cf94297d089" providerId="ADAL" clId="{063EE989-B50B-43FF-B6FB-CBDA33F72044}" dt="2020-07-28T13:43:10.878" v="4511" actId="14100"/>
          <ac:picMkLst>
            <pc:docMk/>
            <pc:sldMk cId="2337283075" sldId="374"/>
            <ac:picMk id="5" creationId="{D9EC9D30-4149-44A5-ABDD-C376B5F72355}"/>
          </ac:picMkLst>
        </pc:picChg>
      </pc:sldChg>
      <pc:sldChg chg="modSp add mod ord modAnim">
        <pc:chgData name="Michael A Fudge Jr" userId="133895e8-240b-4811-850e-9cf94297d089" providerId="ADAL" clId="{063EE989-B50B-43FF-B6FB-CBDA33F72044}" dt="2020-07-28T13:25:53.301" v="3973" actId="20577"/>
        <pc:sldMkLst>
          <pc:docMk/>
          <pc:sldMk cId="4214608035" sldId="375"/>
        </pc:sldMkLst>
        <pc:spChg chg="mod">
          <ac:chgData name="Michael A Fudge Jr" userId="133895e8-240b-4811-850e-9cf94297d089" providerId="ADAL" clId="{063EE989-B50B-43FF-B6FB-CBDA33F72044}" dt="2020-07-28T13:23:04.944" v="3771" actId="20577"/>
          <ac:spMkLst>
            <pc:docMk/>
            <pc:sldMk cId="4214608035" sldId="375"/>
            <ac:spMk id="2" creationId="{7DEE4B0A-BE12-49B1-88CB-664D353F242B}"/>
          </ac:spMkLst>
        </pc:spChg>
        <pc:spChg chg="mod">
          <ac:chgData name="Michael A Fudge Jr" userId="133895e8-240b-4811-850e-9cf94297d089" providerId="ADAL" clId="{063EE989-B50B-43FF-B6FB-CBDA33F72044}" dt="2020-07-28T13:23:14.980" v="3773"/>
          <ac:spMkLst>
            <pc:docMk/>
            <pc:sldMk cId="4214608035" sldId="375"/>
            <ac:spMk id="3" creationId="{59F4FC77-285A-4B77-A320-BCCF6AF7A437}"/>
          </ac:spMkLst>
        </pc:spChg>
        <pc:spChg chg="mod">
          <ac:chgData name="Michael A Fudge Jr" userId="133895e8-240b-4811-850e-9cf94297d089" providerId="ADAL" clId="{063EE989-B50B-43FF-B6FB-CBDA33F72044}" dt="2020-07-28T13:25:53.301" v="3973" actId="20577"/>
          <ac:spMkLst>
            <pc:docMk/>
            <pc:sldMk cId="4214608035" sldId="375"/>
            <ac:spMk id="6" creationId="{8310AAC6-0205-4215-9F9D-4C7047B94A5B}"/>
          </ac:spMkLst>
        </pc:spChg>
      </pc:sldChg>
      <pc:sldChg chg="addSp delSp modSp add mod ord">
        <pc:chgData name="Michael A Fudge Jr" userId="133895e8-240b-4811-850e-9cf94297d089" providerId="ADAL" clId="{063EE989-B50B-43FF-B6FB-CBDA33F72044}" dt="2020-07-28T14:58:51.923" v="5750"/>
        <pc:sldMkLst>
          <pc:docMk/>
          <pc:sldMk cId="3539242966" sldId="376"/>
        </pc:sldMkLst>
        <pc:spChg chg="mod">
          <ac:chgData name="Michael A Fudge Jr" userId="133895e8-240b-4811-850e-9cf94297d089" providerId="ADAL" clId="{063EE989-B50B-43FF-B6FB-CBDA33F72044}" dt="2020-07-28T13:26:42.651" v="4022" actId="20577"/>
          <ac:spMkLst>
            <pc:docMk/>
            <pc:sldMk cId="3539242966" sldId="376"/>
            <ac:spMk id="5" creationId="{E0D04EC1-733E-4BA9-9251-8C6E6E3D01D7}"/>
          </ac:spMkLst>
        </pc:spChg>
        <pc:spChg chg="mod">
          <ac:chgData name="Michael A Fudge Jr" userId="133895e8-240b-4811-850e-9cf94297d089" providerId="ADAL" clId="{063EE989-B50B-43FF-B6FB-CBDA33F72044}" dt="2020-07-28T13:27:23.036" v="4088" actId="20577"/>
          <ac:spMkLst>
            <pc:docMk/>
            <pc:sldMk cId="3539242966" sldId="376"/>
            <ac:spMk id="6" creationId="{E33EFCDF-893E-4DC5-B75A-872200D063CA}"/>
          </ac:spMkLst>
        </pc:spChg>
        <pc:graphicFrameChg chg="add mod modGraphic">
          <ac:chgData name="Michael A Fudge Jr" userId="133895e8-240b-4811-850e-9cf94297d089" providerId="ADAL" clId="{063EE989-B50B-43FF-B6FB-CBDA33F72044}" dt="2020-07-28T13:39:19.308" v="4325" actId="1076"/>
          <ac:graphicFrameMkLst>
            <pc:docMk/>
            <pc:sldMk cId="3539242966" sldId="376"/>
            <ac:graphicFrameMk id="3" creationId="{6CFFD80E-E0AB-4406-95F9-752D2D6F527E}"/>
          </ac:graphicFrameMkLst>
        </pc:graphicFrameChg>
        <pc:picChg chg="del">
          <ac:chgData name="Michael A Fudge Jr" userId="133895e8-240b-4811-850e-9cf94297d089" providerId="ADAL" clId="{063EE989-B50B-43FF-B6FB-CBDA33F72044}" dt="2020-07-28T13:27:26.877" v="4089" actId="478"/>
          <ac:picMkLst>
            <pc:docMk/>
            <pc:sldMk cId="3539242966" sldId="376"/>
            <ac:picMk id="2" creationId="{4D2BB4C8-E854-4558-8302-2518988E9228}"/>
          </ac:picMkLst>
        </pc:picChg>
      </pc:sldChg>
      <pc:sldChg chg="addSp delSp modSp add mod ord modNotesTx">
        <pc:chgData name="Michael A Fudge Jr" userId="133895e8-240b-4811-850e-9cf94297d089" providerId="ADAL" clId="{063EE989-B50B-43FF-B6FB-CBDA33F72044}" dt="2020-07-28T14:58:51.923" v="5750"/>
        <pc:sldMkLst>
          <pc:docMk/>
          <pc:sldMk cId="4023111599" sldId="377"/>
        </pc:sldMkLst>
        <pc:spChg chg="mod">
          <ac:chgData name="Michael A Fudge Jr" userId="133895e8-240b-4811-850e-9cf94297d089" providerId="ADAL" clId="{063EE989-B50B-43FF-B6FB-CBDA33F72044}" dt="2020-07-28T13:39:56.548" v="4338" actId="20577"/>
          <ac:spMkLst>
            <pc:docMk/>
            <pc:sldMk cId="4023111599" sldId="377"/>
            <ac:spMk id="2" creationId="{A0EC69E1-79D5-4CCA-9AE3-8CCDB54E5D78}"/>
          </ac:spMkLst>
        </pc:spChg>
        <pc:spChg chg="mod">
          <ac:chgData name="Michael A Fudge Jr" userId="133895e8-240b-4811-850e-9cf94297d089" providerId="ADAL" clId="{063EE989-B50B-43FF-B6FB-CBDA33F72044}" dt="2020-07-28T13:40:50.929" v="4427" actId="14100"/>
          <ac:spMkLst>
            <pc:docMk/>
            <pc:sldMk cId="4023111599" sldId="377"/>
            <ac:spMk id="3" creationId="{23BFC44E-10DC-44C2-99E8-3D541093BB67}"/>
          </ac:spMkLst>
        </pc:spChg>
        <pc:graphicFrameChg chg="add mod modGraphic">
          <ac:chgData name="Michael A Fudge Jr" userId="133895e8-240b-4811-850e-9cf94297d089" providerId="ADAL" clId="{063EE989-B50B-43FF-B6FB-CBDA33F72044}" dt="2020-07-28T13:43:24.451" v="4513" actId="403"/>
          <ac:graphicFrameMkLst>
            <pc:docMk/>
            <pc:sldMk cId="4023111599" sldId="377"/>
            <ac:graphicFrameMk id="5" creationId="{315A0CAB-F06B-43E9-8F6A-F610089A6499}"/>
          </ac:graphicFrameMkLst>
        </pc:graphicFrameChg>
        <pc:picChg chg="del mod">
          <ac:chgData name="Michael A Fudge Jr" userId="133895e8-240b-4811-850e-9cf94297d089" providerId="ADAL" clId="{063EE989-B50B-43FF-B6FB-CBDA33F72044}" dt="2020-07-28T13:42:15.443" v="4496" actId="478"/>
          <ac:picMkLst>
            <pc:docMk/>
            <pc:sldMk cId="4023111599" sldId="377"/>
            <ac:picMk id="4" creationId="{411C73E9-2809-495C-9DAB-0F8363C03947}"/>
          </ac:picMkLst>
        </pc:picChg>
        <pc:picChg chg="add mod">
          <ac:chgData name="Michael A Fudge Jr" userId="133895e8-240b-4811-850e-9cf94297d089" providerId="ADAL" clId="{063EE989-B50B-43FF-B6FB-CBDA33F72044}" dt="2020-07-28T13:42:20.423" v="4499" actId="14100"/>
          <ac:picMkLst>
            <pc:docMk/>
            <pc:sldMk cId="4023111599" sldId="377"/>
            <ac:picMk id="7" creationId="{863B56F5-C22F-47C6-AD33-DF8CBF51D008}"/>
          </ac:picMkLst>
        </pc:picChg>
      </pc:sldChg>
      <pc:sldChg chg="new del">
        <pc:chgData name="Michael A Fudge Jr" userId="133895e8-240b-4811-850e-9cf94297d089" providerId="ADAL" clId="{063EE989-B50B-43FF-B6FB-CBDA33F72044}" dt="2020-07-28T15:57:14.013" v="8959" actId="47"/>
        <pc:sldMkLst>
          <pc:docMk/>
          <pc:sldMk cId="3613333930" sldId="378"/>
        </pc:sldMkLst>
      </pc:sldChg>
      <pc:sldChg chg="new del">
        <pc:chgData name="Michael A Fudge Jr" userId="133895e8-240b-4811-850e-9cf94297d089" providerId="ADAL" clId="{063EE989-B50B-43FF-B6FB-CBDA33F72044}" dt="2020-07-28T15:57:14.013" v="8959" actId="47"/>
        <pc:sldMkLst>
          <pc:docMk/>
          <pc:sldMk cId="2985009223" sldId="379"/>
        </pc:sldMkLst>
      </pc:sldChg>
      <pc:sldChg chg="new del">
        <pc:chgData name="Michael A Fudge Jr" userId="133895e8-240b-4811-850e-9cf94297d089" providerId="ADAL" clId="{063EE989-B50B-43FF-B6FB-CBDA33F72044}" dt="2020-07-28T15:57:14.013" v="8959" actId="47"/>
        <pc:sldMkLst>
          <pc:docMk/>
          <pc:sldMk cId="3058499781" sldId="380"/>
        </pc:sldMkLst>
      </pc:sldChg>
      <pc:sldChg chg="delSp modSp add mod ord delAnim modAnim">
        <pc:chgData name="Michael A Fudge Jr" userId="133895e8-240b-4811-850e-9cf94297d089" providerId="ADAL" clId="{063EE989-B50B-43FF-B6FB-CBDA33F72044}" dt="2020-07-28T14:55:43.639" v="5745" actId="113"/>
        <pc:sldMkLst>
          <pc:docMk/>
          <pc:sldMk cId="972632150" sldId="381"/>
        </pc:sldMkLst>
        <pc:spChg chg="mod">
          <ac:chgData name="Michael A Fudge Jr" userId="133895e8-240b-4811-850e-9cf94297d089" providerId="ADAL" clId="{063EE989-B50B-43FF-B6FB-CBDA33F72044}" dt="2020-07-28T14:41:31.771" v="5439" actId="20577"/>
          <ac:spMkLst>
            <pc:docMk/>
            <pc:sldMk cId="972632150" sldId="381"/>
            <ac:spMk id="2" creationId="{7DEE4B0A-BE12-49B1-88CB-664D353F242B}"/>
          </ac:spMkLst>
        </pc:spChg>
        <pc:spChg chg="mod">
          <ac:chgData name="Michael A Fudge Jr" userId="133895e8-240b-4811-850e-9cf94297d089" providerId="ADAL" clId="{063EE989-B50B-43FF-B6FB-CBDA33F72044}" dt="2020-07-28T14:55:43.639" v="5745" actId="113"/>
          <ac:spMkLst>
            <pc:docMk/>
            <pc:sldMk cId="972632150" sldId="381"/>
            <ac:spMk id="3" creationId="{59F4FC77-285A-4B77-A320-BCCF6AF7A437}"/>
          </ac:spMkLst>
        </pc:spChg>
        <pc:spChg chg="del">
          <ac:chgData name="Michael A Fudge Jr" userId="133895e8-240b-4811-850e-9cf94297d089" providerId="ADAL" clId="{063EE989-B50B-43FF-B6FB-CBDA33F72044}" dt="2020-07-28T14:28:31.284" v="4701" actId="478"/>
          <ac:spMkLst>
            <pc:docMk/>
            <pc:sldMk cId="972632150" sldId="381"/>
            <ac:spMk id="6" creationId="{8310AAC6-0205-4215-9F9D-4C7047B94A5B}"/>
          </ac:spMkLst>
        </pc:spChg>
      </pc:sldChg>
      <pc:sldChg chg="modSp add mod modAnim modNotesTx">
        <pc:chgData name="Michael A Fudge Jr" userId="133895e8-240b-4811-850e-9cf94297d089" providerId="ADAL" clId="{063EE989-B50B-43FF-B6FB-CBDA33F72044}" dt="2020-07-28T15:11:16.689" v="6772" actId="20577"/>
        <pc:sldMkLst>
          <pc:docMk/>
          <pc:sldMk cId="2410101044" sldId="382"/>
        </pc:sldMkLst>
        <pc:spChg chg="mod">
          <ac:chgData name="Michael A Fudge Jr" userId="133895e8-240b-4811-850e-9cf94297d089" providerId="ADAL" clId="{063EE989-B50B-43FF-B6FB-CBDA33F72044}" dt="2020-07-28T14:54:42.091" v="5724" actId="5793"/>
          <ac:spMkLst>
            <pc:docMk/>
            <pc:sldMk cId="2410101044" sldId="382"/>
            <ac:spMk id="2" creationId="{7DEE4B0A-BE12-49B1-88CB-664D353F242B}"/>
          </ac:spMkLst>
        </pc:spChg>
        <pc:spChg chg="mod">
          <ac:chgData name="Michael A Fudge Jr" userId="133895e8-240b-4811-850e-9cf94297d089" providerId="ADAL" clId="{063EE989-B50B-43FF-B6FB-CBDA33F72044}" dt="2020-07-28T14:44:57.479" v="5644" actId="113"/>
          <ac:spMkLst>
            <pc:docMk/>
            <pc:sldMk cId="2410101044" sldId="382"/>
            <ac:spMk id="3" creationId="{59F4FC77-285A-4B77-A320-BCCF6AF7A437}"/>
          </ac:spMkLst>
        </pc:spChg>
      </pc:sldChg>
      <pc:sldChg chg="modSp new del mod">
        <pc:chgData name="Michael A Fudge Jr" userId="133895e8-240b-4811-850e-9cf94297d089" providerId="ADAL" clId="{063EE989-B50B-43FF-B6FB-CBDA33F72044}" dt="2020-07-28T14:37:27.132" v="5284" actId="47"/>
        <pc:sldMkLst>
          <pc:docMk/>
          <pc:sldMk cId="3269924516" sldId="383"/>
        </pc:sldMkLst>
        <pc:spChg chg="mod">
          <ac:chgData name="Michael A Fudge Jr" userId="133895e8-240b-4811-850e-9cf94297d089" providerId="ADAL" clId="{063EE989-B50B-43FF-B6FB-CBDA33F72044}" dt="2020-07-28T14:32:32.662" v="4904" actId="20577"/>
          <ac:spMkLst>
            <pc:docMk/>
            <pc:sldMk cId="3269924516" sldId="383"/>
            <ac:spMk id="2" creationId="{C8653917-333B-457E-BC75-6E3B871D3349}"/>
          </ac:spMkLst>
        </pc:spChg>
        <pc:spChg chg="mod">
          <ac:chgData name="Michael A Fudge Jr" userId="133895e8-240b-4811-850e-9cf94297d089" providerId="ADAL" clId="{063EE989-B50B-43FF-B6FB-CBDA33F72044}" dt="2020-07-28T14:34:41.828" v="5269" actId="113"/>
          <ac:spMkLst>
            <pc:docMk/>
            <pc:sldMk cId="3269924516" sldId="383"/>
            <ac:spMk id="3" creationId="{A3FEE7AD-31C7-4A54-A0CF-C71BDB20E7A3}"/>
          </ac:spMkLst>
        </pc:spChg>
      </pc:sldChg>
      <pc:sldChg chg="addSp modSp add mod ord modAnim">
        <pc:chgData name="Michael A Fudge Jr" userId="133895e8-240b-4811-850e-9cf94297d089" providerId="ADAL" clId="{063EE989-B50B-43FF-B6FB-CBDA33F72044}" dt="2020-07-28T14:45:38.187" v="5648"/>
        <pc:sldMkLst>
          <pc:docMk/>
          <pc:sldMk cId="3500729223" sldId="384"/>
        </pc:sldMkLst>
        <pc:spChg chg="mod">
          <ac:chgData name="Michael A Fudge Jr" userId="133895e8-240b-4811-850e-9cf94297d089" providerId="ADAL" clId="{063EE989-B50B-43FF-B6FB-CBDA33F72044}" dt="2020-07-28T14:35:25.292" v="5278"/>
          <ac:spMkLst>
            <pc:docMk/>
            <pc:sldMk cId="3500729223" sldId="384"/>
            <ac:spMk id="2" creationId="{5C84C77B-FF54-4813-94E1-23FF8F114C7E}"/>
          </ac:spMkLst>
        </pc:spChg>
        <pc:spChg chg="mod">
          <ac:chgData name="Michael A Fudge Jr" userId="133895e8-240b-4811-850e-9cf94297d089" providerId="ADAL" clId="{063EE989-B50B-43FF-B6FB-CBDA33F72044}" dt="2020-07-28T14:35:17.425" v="5277" actId="27636"/>
          <ac:spMkLst>
            <pc:docMk/>
            <pc:sldMk cId="3500729223" sldId="384"/>
            <ac:spMk id="4" creationId="{74B6070D-2E18-49A3-84C2-0A1B79DC59EE}"/>
          </ac:spMkLst>
        </pc:spChg>
        <pc:picChg chg="add mod">
          <ac:chgData name="Michael A Fudge Jr" userId="133895e8-240b-4811-850e-9cf94297d089" providerId="ADAL" clId="{063EE989-B50B-43FF-B6FB-CBDA33F72044}" dt="2020-07-28T14:37:06.123" v="5283" actId="207"/>
          <ac:picMkLst>
            <pc:docMk/>
            <pc:sldMk cId="3500729223" sldId="384"/>
            <ac:picMk id="5" creationId="{6ED88957-E4AA-4C0B-8205-EA58CBD0B5A4}"/>
          </ac:picMkLst>
        </pc:picChg>
      </pc:sldChg>
      <pc:sldChg chg="modSp add mod modAnim">
        <pc:chgData name="Michael A Fudge Jr" userId="133895e8-240b-4811-850e-9cf94297d089" providerId="ADAL" clId="{063EE989-B50B-43FF-B6FB-CBDA33F72044}" dt="2020-07-28T14:55:31.383" v="5742" actId="6549"/>
        <pc:sldMkLst>
          <pc:docMk/>
          <pc:sldMk cId="2427318978" sldId="385"/>
        </pc:sldMkLst>
        <pc:spChg chg="mod">
          <ac:chgData name="Michael A Fudge Jr" userId="133895e8-240b-4811-850e-9cf94297d089" providerId="ADAL" clId="{063EE989-B50B-43FF-B6FB-CBDA33F72044}" dt="2020-07-28T14:55:31.383" v="5742" actId="6549"/>
          <ac:spMkLst>
            <pc:docMk/>
            <pc:sldMk cId="2427318978" sldId="385"/>
            <ac:spMk id="3" creationId="{59F4FC77-285A-4B77-A320-BCCF6AF7A437}"/>
          </ac:spMkLst>
        </pc:spChg>
      </pc:sldChg>
      <pc:sldChg chg="addSp delSp modSp add del mod ord delAnim">
        <pc:chgData name="Michael A Fudge Jr" userId="133895e8-240b-4811-850e-9cf94297d089" providerId="ADAL" clId="{063EE989-B50B-43FF-B6FB-CBDA33F72044}" dt="2020-07-28T14:47:18.552" v="5715" actId="47"/>
        <pc:sldMkLst>
          <pc:docMk/>
          <pc:sldMk cId="579865979" sldId="386"/>
        </pc:sldMkLst>
        <pc:spChg chg="mod">
          <ac:chgData name="Michael A Fudge Jr" userId="133895e8-240b-4811-850e-9cf94297d089" providerId="ADAL" clId="{063EE989-B50B-43FF-B6FB-CBDA33F72044}" dt="2020-07-28T14:45:49.395" v="5652" actId="6549"/>
          <ac:spMkLst>
            <pc:docMk/>
            <pc:sldMk cId="579865979" sldId="386"/>
            <ac:spMk id="2" creationId="{7DEE4B0A-BE12-49B1-88CB-664D353F242B}"/>
          </ac:spMkLst>
        </pc:spChg>
        <pc:spChg chg="del mod">
          <ac:chgData name="Michael A Fudge Jr" userId="133895e8-240b-4811-850e-9cf94297d089" providerId="ADAL" clId="{063EE989-B50B-43FF-B6FB-CBDA33F72044}" dt="2020-07-28T14:46:36.290" v="5692" actId="478"/>
          <ac:spMkLst>
            <pc:docMk/>
            <pc:sldMk cId="579865979" sldId="386"/>
            <ac:spMk id="3" creationId="{59F4FC77-285A-4B77-A320-BCCF6AF7A437}"/>
          </ac:spMkLst>
        </pc:spChg>
        <pc:spChg chg="add mod">
          <ac:chgData name="Michael A Fudge Jr" userId="133895e8-240b-4811-850e-9cf94297d089" providerId="ADAL" clId="{063EE989-B50B-43FF-B6FB-CBDA33F72044}" dt="2020-07-28T14:46:36.290" v="5692" actId="478"/>
          <ac:spMkLst>
            <pc:docMk/>
            <pc:sldMk cId="579865979" sldId="386"/>
            <ac:spMk id="5" creationId="{63598753-4AC0-4FE6-8D8B-9E9B104D5CE8}"/>
          </ac:spMkLst>
        </pc:spChg>
      </pc:sldChg>
      <pc:sldChg chg="delSp modSp add mod ord">
        <pc:chgData name="Michael A Fudge Jr" userId="133895e8-240b-4811-850e-9cf94297d089" providerId="ADAL" clId="{063EE989-B50B-43FF-B6FB-CBDA33F72044}" dt="2020-07-28T15:12:40.901" v="6853" actId="20577"/>
        <pc:sldMkLst>
          <pc:docMk/>
          <pc:sldMk cId="2115975601" sldId="386"/>
        </pc:sldMkLst>
        <pc:spChg chg="mod">
          <ac:chgData name="Michael A Fudge Jr" userId="133895e8-240b-4811-850e-9cf94297d089" providerId="ADAL" clId="{063EE989-B50B-43FF-B6FB-CBDA33F72044}" dt="2020-07-28T14:59:05.769" v="5764" actId="20577"/>
          <ac:spMkLst>
            <pc:docMk/>
            <pc:sldMk cId="2115975601" sldId="386"/>
            <ac:spMk id="5" creationId="{E0D04EC1-733E-4BA9-9251-8C6E6E3D01D7}"/>
          </ac:spMkLst>
        </pc:spChg>
        <pc:spChg chg="mod">
          <ac:chgData name="Michael A Fudge Jr" userId="133895e8-240b-4811-850e-9cf94297d089" providerId="ADAL" clId="{063EE989-B50B-43FF-B6FB-CBDA33F72044}" dt="2020-07-28T15:12:40.901" v="6853" actId="20577"/>
          <ac:spMkLst>
            <pc:docMk/>
            <pc:sldMk cId="2115975601" sldId="386"/>
            <ac:spMk id="6" creationId="{E33EFCDF-893E-4DC5-B75A-872200D063CA}"/>
          </ac:spMkLst>
        </pc:spChg>
        <pc:graphicFrameChg chg="del">
          <ac:chgData name="Michael A Fudge Jr" userId="133895e8-240b-4811-850e-9cf94297d089" providerId="ADAL" clId="{063EE989-B50B-43FF-B6FB-CBDA33F72044}" dt="2020-07-28T14:59:09.793" v="5765" actId="478"/>
          <ac:graphicFrameMkLst>
            <pc:docMk/>
            <pc:sldMk cId="2115975601" sldId="386"/>
            <ac:graphicFrameMk id="3" creationId="{6CFFD80E-E0AB-4406-95F9-752D2D6F527E}"/>
          </ac:graphicFrameMkLst>
        </pc:graphicFrameChg>
      </pc:sldChg>
      <pc:sldChg chg="modSp add del mod modAnim">
        <pc:chgData name="Michael A Fudge Jr" userId="133895e8-240b-4811-850e-9cf94297d089" providerId="ADAL" clId="{063EE989-B50B-43FF-B6FB-CBDA33F72044}" dt="2020-07-28T14:56:14.098" v="5748" actId="47"/>
        <pc:sldMkLst>
          <pc:docMk/>
          <pc:sldMk cId="3586659544" sldId="386"/>
        </pc:sldMkLst>
        <pc:spChg chg="mod">
          <ac:chgData name="Michael A Fudge Jr" userId="133895e8-240b-4811-850e-9cf94297d089" providerId="ADAL" clId="{063EE989-B50B-43FF-B6FB-CBDA33F72044}" dt="2020-07-28T14:54:28.504" v="5720" actId="5793"/>
          <ac:spMkLst>
            <pc:docMk/>
            <pc:sldMk cId="3586659544" sldId="386"/>
            <ac:spMk id="2" creationId="{7DEE4B0A-BE12-49B1-88CB-664D353F242B}"/>
          </ac:spMkLst>
        </pc:spChg>
        <pc:spChg chg="mod">
          <ac:chgData name="Michael A Fudge Jr" userId="133895e8-240b-4811-850e-9cf94297d089" providerId="ADAL" clId="{063EE989-B50B-43FF-B6FB-CBDA33F72044}" dt="2020-07-28T14:56:05.754" v="5747" actId="20577"/>
          <ac:spMkLst>
            <pc:docMk/>
            <pc:sldMk cId="3586659544" sldId="386"/>
            <ac:spMk id="3" creationId="{59F4FC77-285A-4B77-A320-BCCF6AF7A437}"/>
          </ac:spMkLst>
        </pc:spChg>
      </pc:sldChg>
      <pc:sldChg chg="addSp delSp modSp add del mod ord modNotesTx">
        <pc:chgData name="Michael A Fudge Jr" userId="133895e8-240b-4811-850e-9cf94297d089" providerId="ADAL" clId="{063EE989-B50B-43FF-B6FB-CBDA33F72044}" dt="2020-07-28T15:06:47.561" v="6515" actId="2696"/>
        <pc:sldMkLst>
          <pc:docMk/>
          <pc:sldMk cId="383992210" sldId="387"/>
        </pc:sldMkLst>
        <pc:spChg chg="mod">
          <ac:chgData name="Michael A Fudge Jr" userId="133895e8-240b-4811-850e-9cf94297d089" providerId="ADAL" clId="{063EE989-B50B-43FF-B6FB-CBDA33F72044}" dt="2020-07-28T15:05:55.140" v="6413" actId="20577"/>
          <ac:spMkLst>
            <pc:docMk/>
            <pc:sldMk cId="383992210" sldId="387"/>
            <ac:spMk id="2" creationId="{A0EC69E1-79D5-4CCA-9AE3-8CCDB54E5D78}"/>
          </ac:spMkLst>
        </pc:spChg>
        <pc:spChg chg="mod">
          <ac:chgData name="Michael A Fudge Jr" userId="133895e8-240b-4811-850e-9cf94297d089" providerId="ADAL" clId="{063EE989-B50B-43FF-B6FB-CBDA33F72044}" dt="2020-07-28T15:06:12.942" v="6450" actId="20577"/>
          <ac:spMkLst>
            <pc:docMk/>
            <pc:sldMk cId="383992210" sldId="387"/>
            <ac:spMk id="3" creationId="{23BFC44E-10DC-44C2-99E8-3D541093BB67}"/>
          </ac:spMkLst>
        </pc:spChg>
        <pc:graphicFrameChg chg="del">
          <ac:chgData name="Michael A Fudge Jr" userId="133895e8-240b-4811-850e-9cf94297d089" providerId="ADAL" clId="{063EE989-B50B-43FF-B6FB-CBDA33F72044}" dt="2020-07-28T15:05:10.948" v="6321" actId="478"/>
          <ac:graphicFrameMkLst>
            <pc:docMk/>
            <pc:sldMk cId="383992210" sldId="387"/>
            <ac:graphicFrameMk id="5" creationId="{315A0CAB-F06B-43E9-8F6A-F610089A6499}"/>
          </ac:graphicFrameMkLst>
        </pc:graphicFrameChg>
        <pc:picChg chg="add del mod">
          <ac:chgData name="Michael A Fudge Jr" userId="133895e8-240b-4811-850e-9cf94297d089" providerId="ADAL" clId="{063EE989-B50B-43FF-B6FB-CBDA33F72044}" dt="2020-07-28T15:05:07.470" v="6320" actId="478"/>
          <ac:picMkLst>
            <pc:docMk/>
            <pc:sldMk cId="383992210" sldId="387"/>
            <ac:picMk id="7" creationId="{863B56F5-C22F-47C6-AD33-DF8CBF51D008}"/>
          </ac:picMkLst>
        </pc:picChg>
      </pc:sldChg>
      <pc:sldChg chg="modSp add mod modNotesTx">
        <pc:chgData name="Michael A Fudge Jr" userId="133895e8-240b-4811-850e-9cf94297d089" providerId="ADAL" clId="{063EE989-B50B-43FF-B6FB-CBDA33F72044}" dt="2020-07-28T15:07:25.025" v="6568" actId="6549"/>
        <pc:sldMkLst>
          <pc:docMk/>
          <pc:sldMk cId="2403640963" sldId="388"/>
        </pc:sldMkLst>
        <pc:spChg chg="mod">
          <ac:chgData name="Michael A Fudge Jr" userId="133895e8-240b-4811-850e-9cf94297d089" providerId="ADAL" clId="{063EE989-B50B-43FF-B6FB-CBDA33F72044}" dt="2020-07-28T15:07:25.025" v="6568" actId="6549"/>
          <ac:spMkLst>
            <pc:docMk/>
            <pc:sldMk cId="2403640963" sldId="388"/>
            <ac:spMk id="3" creationId="{23BFC44E-10DC-44C2-99E8-3D541093BB67}"/>
          </ac:spMkLst>
        </pc:spChg>
      </pc:sldChg>
      <pc:sldChg chg="modSp add mod modNotesTx">
        <pc:chgData name="Michael A Fudge Jr" userId="133895e8-240b-4811-850e-9cf94297d089" providerId="ADAL" clId="{063EE989-B50B-43FF-B6FB-CBDA33F72044}" dt="2020-07-28T15:08:15.187" v="6626" actId="20577"/>
        <pc:sldMkLst>
          <pc:docMk/>
          <pc:sldMk cId="3454779572" sldId="389"/>
        </pc:sldMkLst>
        <pc:spChg chg="mod">
          <ac:chgData name="Michael A Fudge Jr" userId="133895e8-240b-4811-850e-9cf94297d089" providerId="ADAL" clId="{063EE989-B50B-43FF-B6FB-CBDA33F72044}" dt="2020-07-28T15:07:47.366" v="6599" actId="6549"/>
          <ac:spMkLst>
            <pc:docMk/>
            <pc:sldMk cId="3454779572" sldId="389"/>
            <ac:spMk id="3" creationId="{23BFC44E-10DC-44C2-99E8-3D541093BB67}"/>
          </ac:spMkLst>
        </pc:spChg>
      </pc:sldChg>
      <pc:sldChg chg="new del">
        <pc:chgData name="Michael A Fudge Jr" userId="133895e8-240b-4811-850e-9cf94297d089" providerId="ADAL" clId="{063EE989-B50B-43FF-B6FB-CBDA33F72044}" dt="2020-07-28T15:57:14.013" v="8959" actId="47"/>
        <pc:sldMkLst>
          <pc:docMk/>
          <pc:sldMk cId="3976926658" sldId="390"/>
        </pc:sldMkLst>
      </pc:sldChg>
      <pc:sldChg chg="new del">
        <pc:chgData name="Michael A Fudge Jr" userId="133895e8-240b-4811-850e-9cf94297d089" providerId="ADAL" clId="{063EE989-B50B-43FF-B6FB-CBDA33F72044}" dt="2020-07-28T15:57:14.013" v="8959" actId="47"/>
        <pc:sldMkLst>
          <pc:docMk/>
          <pc:sldMk cId="3432819626" sldId="391"/>
        </pc:sldMkLst>
      </pc:sldChg>
      <pc:sldChg chg="addSp modSp add mod ord modAnim">
        <pc:chgData name="Michael A Fudge Jr" userId="133895e8-240b-4811-850e-9cf94297d089" providerId="ADAL" clId="{063EE989-B50B-43FF-B6FB-CBDA33F72044}" dt="2020-07-28T15:34:40.023" v="7103" actId="20577"/>
        <pc:sldMkLst>
          <pc:docMk/>
          <pc:sldMk cId="4156982150" sldId="392"/>
        </pc:sldMkLst>
        <pc:spChg chg="mod">
          <ac:chgData name="Michael A Fudge Jr" userId="133895e8-240b-4811-850e-9cf94297d089" providerId="ADAL" clId="{063EE989-B50B-43FF-B6FB-CBDA33F72044}" dt="2020-07-28T15:32:13.318" v="6862" actId="20577"/>
          <ac:spMkLst>
            <pc:docMk/>
            <pc:sldMk cId="4156982150" sldId="392"/>
            <ac:spMk id="2" creationId="{7DEE4B0A-BE12-49B1-88CB-664D353F242B}"/>
          </ac:spMkLst>
        </pc:spChg>
        <pc:spChg chg="mod">
          <ac:chgData name="Michael A Fudge Jr" userId="133895e8-240b-4811-850e-9cf94297d089" providerId="ADAL" clId="{063EE989-B50B-43FF-B6FB-CBDA33F72044}" dt="2020-07-28T15:33:41.734" v="6906" actId="6549"/>
          <ac:spMkLst>
            <pc:docMk/>
            <pc:sldMk cId="4156982150" sldId="392"/>
            <ac:spMk id="3" creationId="{59F4FC77-285A-4B77-A320-BCCF6AF7A437}"/>
          </ac:spMkLst>
        </pc:spChg>
        <pc:spChg chg="add mod">
          <ac:chgData name="Michael A Fudge Jr" userId="133895e8-240b-4811-850e-9cf94297d089" providerId="ADAL" clId="{063EE989-B50B-43FF-B6FB-CBDA33F72044}" dt="2020-07-28T15:34:40.023" v="7103" actId="20577"/>
          <ac:spMkLst>
            <pc:docMk/>
            <pc:sldMk cId="4156982150" sldId="392"/>
            <ac:spMk id="4" creationId="{0773A831-249E-476B-9EC2-0FC783ED5EA6}"/>
          </ac:spMkLst>
        </pc:spChg>
      </pc:sldChg>
      <pc:sldChg chg="modSp add mod">
        <pc:chgData name="Michael A Fudge Jr" userId="133895e8-240b-4811-850e-9cf94297d089" providerId="ADAL" clId="{063EE989-B50B-43FF-B6FB-CBDA33F72044}" dt="2020-07-28T16:04:49.970" v="9854" actId="2711"/>
        <pc:sldMkLst>
          <pc:docMk/>
          <pc:sldMk cId="852161113" sldId="393"/>
        </pc:sldMkLst>
        <pc:spChg chg="mod">
          <ac:chgData name="Michael A Fudge Jr" userId="133895e8-240b-4811-850e-9cf94297d089" providerId="ADAL" clId="{063EE989-B50B-43FF-B6FB-CBDA33F72044}" dt="2020-07-28T15:35:21.125" v="7111" actId="20577"/>
          <ac:spMkLst>
            <pc:docMk/>
            <pc:sldMk cId="852161113" sldId="393"/>
            <ac:spMk id="2" creationId="{7DEE4B0A-BE12-49B1-88CB-664D353F242B}"/>
          </ac:spMkLst>
        </pc:spChg>
        <pc:spChg chg="mod">
          <ac:chgData name="Michael A Fudge Jr" userId="133895e8-240b-4811-850e-9cf94297d089" providerId="ADAL" clId="{063EE989-B50B-43FF-B6FB-CBDA33F72044}" dt="2020-07-28T16:04:49.970" v="9854" actId="2711"/>
          <ac:spMkLst>
            <pc:docMk/>
            <pc:sldMk cId="852161113" sldId="393"/>
            <ac:spMk id="3" creationId="{59F4FC77-285A-4B77-A320-BCCF6AF7A437}"/>
          </ac:spMkLst>
        </pc:spChg>
      </pc:sldChg>
      <pc:sldChg chg="modSp add mod modAnim">
        <pc:chgData name="Michael A Fudge Jr" userId="133895e8-240b-4811-850e-9cf94297d089" providerId="ADAL" clId="{063EE989-B50B-43FF-B6FB-CBDA33F72044}" dt="2020-07-28T15:37:20.375" v="7285" actId="1076"/>
        <pc:sldMkLst>
          <pc:docMk/>
          <pc:sldMk cId="3187428892" sldId="394"/>
        </pc:sldMkLst>
        <pc:spChg chg="mod">
          <ac:chgData name="Michael A Fudge Jr" userId="133895e8-240b-4811-850e-9cf94297d089" providerId="ADAL" clId="{063EE989-B50B-43FF-B6FB-CBDA33F72044}" dt="2020-07-28T15:35:26.444" v="7117" actId="20577"/>
          <ac:spMkLst>
            <pc:docMk/>
            <pc:sldMk cId="3187428892" sldId="394"/>
            <ac:spMk id="2" creationId="{7DEE4B0A-BE12-49B1-88CB-664D353F242B}"/>
          </ac:spMkLst>
        </pc:spChg>
        <pc:spChg chg="mod">
          <ac:chgData name="Michael A Fudge Jr" userId="133895e8-240b-4811-850e-9cf94297d089" providerId="ADAL" clId="{063EE989-B50B-43FF-B6FB-CBDA33F72044}" dt="2020-07-28T15:36:39.176" v="7211" actId="6549"/>
          <ac:spMkLst>
            <pc:docMk/>
            <pc:sldMk cId="3187428892" sldId="394"/>
            <ac:spMk id="3" creationId="{59F4FC77-285A-4B77-A320-BCCF6AF7A437}"/>
          </ac:spMkLst>
        </pc:spChg>
        <pc:spChg chg="mod">
          <ac:chgData name="Michael A Fudge Jr" userId="133895e8-240b-4811-850e-9cf94297d089" providerId="ADAL" clId="{063EE989-B50B-43FF-B6FB-CBDA33F72044}" dt="2020-07-28T15:37:20.375" v="7285" actId="1076"/>
          <ac:spMkLst>
            <pc:docMk/>
            <pc:sldMk cId="3187428892" sldId="394"/>
            <ac:spMk id="4" creationId="{0773A831-249E-476B-9EC2-0FC783ED5EA6}"/>
          </ac:spMkLst>
        </pc:spChg>
      </pc:sldChg>
      <pc:sldChg chg="modSp add mod ord modAnim">
        <pc:chgData name="Michael A Fudge Jr" userId="133895e8-240b-4811-850e-9cf94297d089" providerId="ADAL" clId="{063EE989-B50B-43FF-B6FB-CBDA33F72044}" dt="2020-07-28T15:49:26.392" v="8452"/>
        <pc:sldMkLst>
          <pc:docMk/>
          <pc:sldMk cId="1304373263" sldId="395"/>
        </pc:sldMkLst>
        <pc:spChg chg="mod">
          <ac:chgData name="Michael A Fudge Jr" userId="133895e8-240b-4811-850e-9cf94297d089" providerId="ADAL" clId="{063EE989-B50B-43FF-B6FB-CBDA33F72044}" dt="2020-07-28T15:35:38.108" v="7128" actId="20577"/>
          <ac:spMkLst>
            <pc:docMk/>
            <pc:sldMk cId="1304373263" sldId="395"/>
            <ac:spMk id="2" creationId="{7DEE4B0A-BE12-49B1-88CB-664D353F242B}"/>
          </ac:spMkLst>
        </pc:spChg>
        <pc:spChg chg="mod">
          <ac:chgData name="Michael A Fudge Jr" userId="133895e8-240b-4811-850e-9cf94297d089" providerId="ADAL" clId="{063EE989-B50B-43FF-B6FB-CBDA33F72044}" dt="2020-07-28T15:35:57.978" v="7156" actId="20577"/>
          <ac:spMkLst>
            <pc:docMk/>
            <pc:sldMk cId="1304373263" sldId="395"/>
            <ac:spMk id="3" creationId="{59F4FC77-285A-4B77-A320-BCCF6AF7A437}"/>
          </ac:spMkLst>
        </pc:spChg>
        <pc:spChg chg="mod">
          <ac:chgData name="Michael A Fudge Jr" userId="133895e8-240b-4811-850e-9cf94297d089" providerId="ADAL" clId="{063EE989-B50B-43FF-B6FB-CBDA33F72044}" dt="2020-07-28T15:36:17.021" v="7202" actId="14100"/>
          <ac:spMkLst>
            <pc:docMk/>
            <pc:sldMk cId="1304373263" sldId="395"/>
            <ac:spMk id="4" creationId="{0773A831-249E-476B-9EC2-0FC783ED5EA6}"/>
          </ac:spMkLst>
        </pc:spChg>
      </pc:sldChg>
      <pc:sldChg chg="addSp modSp new mod ord setBg modAnim">
        <pc:chgData name="Michael A Fudge Jr" userId="133895e8-240b-4811-850e-9cf94297d089" providerId="ADAL" clId="{063EE989-B50B-43FF-B6FB-CBDA33F72044}" dt="2020-07-28T16:02:03.019" v="9579" actId="20577"/>
        <pc:sldMkLst>
          <pc:docMk/>
          <pc:sldMk cId="1340093634" sldId="396"/>
        </pc:sldMkLst>
        <pc:spChg chg="mod">
          <ac:chgData name="Michael A Fudge Jr" userId="133895e8-240b-4811-850e-9cf94297d089" providerId="ADAL" clId="{063EE989-B50B-43FF-B6FB-CBDA33F72044}" dt="2020-07-28T16:01:52.907" v="9575" actId="26606"/>
          <ac:spMkLst>
            <pc:docMk/>
            <pc:sldMk cId="1340093634" sldId="396"/>
            <ac:spMk id="2" creationId="{AD2A22EA-E19F-4138-BFE2-CAD0CE2C93D1}"/>
          </ac:spMkLst>
        </pc:spChg>
        <pc:spChg chg="mod">
          <ac:chgData name="Michael A Fudge Jr" userId="133895e8-240b-4811-850e-9cf94297d089" providerId="ADAL" clId="{063EE989-B50B-43FF-B6FB-CBDA33F72044}" dt="2020-07-28T16:02:03.019" v="9579" actId="20577"/>
          <ac:spMkLst>
            <pc:docMk/>
            <pc:sldMk cId="1340093634" sldId="396"/>
            <ac:spMk id="3" creationId="{6F071B5C-2112-42F6-823A-602E5EEB2EB2}"/>
          </ac:spMkLst>
        </pc:spChg>
        <pc:spChg chg="add">
          <ac:chgData name="Michael A Fudge Jr" userId="133895e8-240b-4811-850e-9cf94297d089" providerId="ADAL" clId="{063EE989-B50B-43FF-B6FB-CBDA33F72044}" dt="2020-07-28T16:01:52.907" v="9575" actId="26606"/>
          <ac:spMkLst>
            <pc:docMk/>
            <pc:sldMk cId="1340093634" sldId="396"/>
            <ac:spMk id="8" creationId="{827B839B-9ADE-406B-8590-F1CAEDED45A1}"/>
          </ac:spMkLst>
        </pc:spChg>
        <pc:spChg chg="add">
          <ac:chgData name="Michael A Fudge Jr" userId="133895e8-240b-4811-850e-9cf94297d089" providerId="ADAL" clId="{063EE989-B50B-43FF-B6FB-CBDA33F72044}" dt="2020-07-28T16:01:52.907" v="9575" actId="26606"/>
          <ac:spMkLst>
            <pc:docMk/>
            <pc:sldMk cId="1340093634" sldId="396"/>
            <ac:spMk id="10" creationId="{CFE45BF0-46DB-408C-B5F7-7B11716805D4}"/>
          </ac:spMkLst>
        </pc:spChg>
        <pc:spChg chg="add">
          <ac:chgData name="Michael A Fudge Jr" userId="133895e8-240b-4811-850e-9cf94297d089" providerId="ADAL" clId="{063EE989-B50B-43FF-B6FB-CBDA33F72044}" dt="2020-07-28T16:01:52.907" v="9575" actId="26606"/>
          <ac:spMkLst>
            <pc:docMk/>
            <pc:sldMk cId="1340093634" sldId="396"/>
            <ac:spMk id="12" creationId="{2AEBC8F2-97B1-41B4-93F1-2D289E197FBA}"/>
          </ac:spMkLst>
        </pc:spChg>
        <pc:spChg chg="add">
          <ac:chgData name="Michael A Fudge Jr" userId="133895e8-240b-4811-850e-9cf94297d089" providerId="ADAL" clId="{063EE989-B50B-43FF-B6FB-CBDA33F72044}" dt="2020-07-28T16:01:52.907" v="9575" actId="26606"/>
          <ac:spMkLst>
            <pc:docMk/>
            <pc:sldMk cId="1340093634" sldId="396"/>
            <ac:spMk id="14" creationId="{472E3A19-F5D5-48FC-BB9C-48C2F68F598B}"/>
          </ac:spMkLst>
        </pc:spChg>
        <pc:spChg chg="add">
          <ac:chgData name="Michael A Fudge Jr" userId="133895e8-240b-4811-850e-9cf94297d089" providerId="ADAL" clId="{063EE989-B50B-43FF-B6FB-CBDA33F72044}" dt="2020-07-28T16:01:52.907" v="9575" actId="26606"/>
          <ac:spMkLst>
            <pc:docMk/>
            <pc:sldMk cId="1340093634" sldId="396"/>
            <ac:spMk id="16" creationId="{7A62E32F-BB65-43A8-8EB5-92346890E549}"/>
          </ac:spMkLst>
        </pc:spChg>
        <pc:spChg chg="add">
          <ac:chgData name="Michael A Fudge Jr" userId="133895e8-240b-4811-850e-9cf94297d089" providerId="ADAL" clId="{063EE989-B50B-43FF-B6FB-CBDA33F72044}" dt="2020-07-28T16:01:52.907" v="9575" actId="26606"/>
          <ac:spMkLst>
            <pc:docMk/>
            <pc:sldMk cId="1340093634" sldId="396"/>
            <ac:spMk id="18" creationId="{14E91B64-9FCC-451E-AFB4-A827D6329367}"/>
          </ac:spMkLst>
        </pc:spChg>
      </pc:sldChg>
      <pc:sldChg chg="add del">
        <pc:chgData name="Michael A Fudge Jr" userId="133895e8-240b-4811-850e-9cf94297d089" providerId="ADAL" clId="{063EE989-B50B-43FF-B6FB-CBDA33F72044}" dt="2020-07-28T15:43:25.967" v="7943" actId="22"/>
        <pc:sldMkLst>
          <pc:docMk/>
          <pc:sldMk cId="264540354" sldId="397"/>
        </pc:sldMkLst>
      </pc:sldChg>
      <pc:sldChg chg="delSp modSp add mod ord modAnim">
        <pc:chgData name="Michael A Fudge Jr" userId="133895e8-240b-4811-850e-9cf94297d089" providerId="ADAL" clId="{063EE989-B50B-43FF-B6FB-CBDA33F72044}" dt="2020-07-28T15:50:33.767" v="8495" actId="20577"/>
        <pc:sldMkLst>
          <pc:docMk/>
          <pc:sldMk cId="2776018307" sldId="397"/>
        </pc:sldMkLst>
        <pc:spChg chg="mod">
          <ac:chgData name="Michael A Fudge Jr" userId="133895e8-240b-4811-850e-9cf94297d089" providerId="ADAL" clId="{063EE989-B50B-43FF-B6FB-CBDA33F72044}" dt="2020-07-28T15:43:46.077" v="7949"/>
          <ac:spMkLst>
            <pc:docMk/>
            <pc:sldMk cId="2776018307" sldId="397"/>
            <ac:spMk id="2" creationId="{5C84C77B-FF54-4813-94E1-23FF8F114C7E}"/>
          </ac:spMkLst>
        </pc:spChg>
        <pc:spChg chg="mod">
          <ac:chgData name="Michael A Fudge Jr" userId="133895e8-240b-4811-850e-9cf94297d089" providerId="ADAL" clId="{063EE989-B50B-43FF-B6FB-CBDA33F72044}" dt="2020-07-28T15:50:33.767" v="8495" actId="20577"/>
          <ac:spMkLst>
            <pc:docMk/>
            <pc:sldMk cId="2776018307" sldId="397"/>
            <ac:spMk id="4" creationId="{74B6070D-2E18-49A3-84C2-0A1B79DC59EE}"/>
          </ac:spMkLst>
        </pc:spChg>
        <pc:picChg chg="del">
          <ac:chgData name="Michael A Fudge Jr" userId="133895e8-240b-4811-850e-9cf94297d089" providerId="ADAL" clId="{063EE989-B50B-43FF-B6FB-CBDA33F72044}" dt="2020-07-28T15:43:39.867" v="7947" actId="478"/>
          <ac:picMkLst>
            <pc:docMk/>
            <pc:sldMk cId="2776018307" sldId="397"/>
            <ac:picMk id="5" creationId="{6ED88957-E4AA-4C0B-8205-EA58CBD0B5A4}"/>
          </ac:picMkLst>
        </pc:picChg>
      </pc:sldChg>
      <pc:sldChg chg="modSp add mod ord">
        <pc:chgData name="Michael A Fudge Jr" userId="133895e8-240b-4811-850e-9cf94297d089" providerId="ADAL" clId="{063EE989-B50B-43FF-B6FB-CBDA33F72044}" dt="2020-07-28T15:48:41.759" v="8444" actId="20577"/>
        <pc:sldMkLst>
          <pc:docMk/>
          <pc:sldMk cId="1708619243" sldId="398"/>
        </pc:sldMkLst>
        <pc:spChg chg="mod">
          <ac:chgData name="Michael A Fudge Jr" userId="133895e8-240b-4811-850e-9cf94297d089" providerId="ADAL" clId="{063EE989-B50B-43FF-B6FB-CBDA33F72044}" dt="2020-07-28T15:44:34.768" v="7960" actId="20577"/>
          <ac:spMkLst>
            <pc:docMk/>
            <pc:sldMk cId="1708619243" sldId="398"/>
            <ac:spMk id="5" creationId="{E0D04EC1-733E-4BA9-9251-8C6E6E3D01D7}"/>
          </ac:spMkLst>
        </pc:spChg>
        <pc:spChg chg="mod">
          <ac:chgData name="Michael A Fudge Jr" userId="133895e8-240b-4811-850e-9cf94297d089" providerId="ADAL" clId="{063EE989-B50B-43FF-B6FB-CBDA33F72044}" dt="2020-07-28T15:48:41.759" v="8444" actId="20577"/>
          <ac:spMkLst>
            <pc:docMk/>
            <pc:sldMk cId="1708619243" sldId="398"/>
            <ac:spMk id="6" creationId="{E33EFCDF-893E-4DC5-B75A-872200D063CA}"/>
          </ac:spMkLst>
        </pc:spChg>
      </pc:sldChg>
      <pc:sldChg chg="modSp add mod ord modNotesTx">
        <pc:chgData name="Michael A Fudge Jr" userId="133895e8-240b-4811-850e-9cf94297d089" providerId="ADAL" clId="{063EE989-B50B-43FF-B6FB-CBDA33F72044}" dt="2020-07-28T16:05:17.596" v="9879" actId="20577"/>
        <pc:sldMkLst>
          <pc:docMk/>
          <pc:sldMk cId="3576443106" sldId="399"/>
        </pc:sldMkLst>
        <pc:spChg chg="mod">
          <ac:chgData name="Michael A Fudge Jr" userId="133895e8-240b-4811-850e-9cf94297d089" providerId="ADAL" clId="{063EE989-B50B-43FF-B6FB-CBDA33F72044}" dt="2020-07-28T16:02:40.902" v="9600" actId="20577"/>
          <ac:spMkLst>
            <pc:docMk/>
            <pc:sldMk cId="3576443106" sldId="399"/>
            <ac:spMk id="2" creationId="{A0EC69E1-79D5-4CCA-9AE3-8CCDB54E5D78}"/>
          </ac:spMkLst>
        </pc:spChg>
        <pc:spChg chg="mod">
          <ac:chgData name="Michael A Fudge Jr" userId="133895e8-240b-4811-850e-9cf94297d089" providerId="ADAL" clId="{063EE989-B50B-43FF-B6FB-CBDA33F72044}" dt="2020-07-28T16:05:17.596" v="9879" actId="20577"/>
          <ac:spMkLst>
            <pc:docMk/>
            <pc:sldMk cId="3576443106" sldId="399"/>
            <ac:spMk id="3" creationId="{23BFC44E-10DC-44C2-99E8-3D541093BB67}"/>
          </ac:spMkLst>
        </pc:spChg>
      </pc:sldChg>
      <pc:sldChg chg="modSp add mod ord">
        <pc:chgData name="Michael A Fudge Jr" userId="133895e8-240b-4811-850e-9cf94297d089" providerId="ADAL" clId="{063EE989-B50B-43FF-B6FB-CBDA33F72044}" dt="2020-07-28T15:55:00.521" v="8913" actId="5793"/>
        <pc:sldMkLst>
          <pc:docMk/>
          <pc:sldMk cId="1159117545" sldId="400"/>
        </pc:sldMkLst>
        <pc:spChg chg="mod">
          <ac:chgData name="Michael A Fudge Jr" userId="133895e8-240b-4811-850e-9cf94297d089" providerId="ADAL" clId="{063EE989-B50B-43FF-B6FB-CBDA33F72044}" dt="2020-07-28T15:54:35.161" v="8858" actId="20577"/>
          <ac:spMkLst>
            <pc:docMk/>
            <pc:sldMk cId="1159117545" sldId="400"/>
            <ac:spMk id="5" creationId="{E0D04EC1-733E-4BA9-9251-8C6E6E3D01D7}"/>
          </ac:spMkLst>
        </pc:spChg>
        <pc:spChg chg="mod">
          <ac:chgData name="Michael A Fudge Jr" userId="133895e8-240b-4811-850e-9cf94297d089" providerId="ADAL" clId="{063EE989-B50B-43FF-B6FB-CBDA33F72044}" dt="2020-07-28T15:55:00.521" v="8913" actId="5793"/>
          <ac:spMkLst>
            <pc:docMk/>
            <pc:sldMk cId="1159117545" sldId="400"/>
            <ac:spMk id="6" creationId="{E33EFCDF-893E-4DC5-B75A-872200D063CA}"/>
          </ac:spMkLst>
        </pc:spChg>
      </pc:sldChg>
      <pc:sldChg chg="modSp add del mod ord">
        <pc:chgData name="Michael A Fudge Jr" userId="133895e8-240b-4811-850e-9cf94297d089" providerId="ADAL" clId="{063EE989-B50B-43FF-B6FB-CBDA33F72044}" dt="2020-07-28T15:56:40.210" v="8958" actId="47"/>
        <pc:sldMkLst>
          <pc:docMk/>
          <pc:sldMk cId="2270633996" sldId="401"/>
        </pc:sldMkLst>
        <pc:spChg chg="mod">
          <ac:chgData name="Michael A Fudge Jr" userId="133895e8-240b-4811-850e-9cf94297d089" providerId="ADAL" clId="{063EE989-B50B-43FF-B6FB-CBDA33F72044}" dt="2020-07-28T15:56:20.986" v="8933" actId="20577"/>
          <ac:spMkLst>
            <pc:docMk/>
            <pc:sldMk cId="2270633996" sldId="401"/>
            <ac:spMk id="2" creationId="{85954A83-1BFB-42E8-ABE1-F6284F291E27}"/>
          </ac:spMkLst>
        </pc:spChg>
      </pc:sldChg>
      <pc:sldChg chg="modSp add mod ord">
        <pc:chgData name="Michael A Fudge Jr" userId="133895e8-240b-4811-850e-9cf94297d089" providerId="ADAL" clId="{063EE989-B50B-43FF-B6FB-CBDA33F72044}" dt="2020-07-28T15:56:37.548" v="8957" actId="20577"/>
        <pc:sldMkLst>
          <pc:docMk/>
          <pc:sldMk cId="78435499" sldId="402"/>
        </pc:sldMkLst>
        <pc:spChg chg="mod">
          <ac:chgData name="Michael A Fudge Jr" userId="133895e8-240b-4811-850e-9cf94297d089" providerId="ADAL" clId="{063EE989-B50B-43FF-B6FB-CBDA33F72044}" dt="2020-07-28T15:56:37.548" v="8957" actId="20577"/>
          <ac:spMkLst>
            <pc:docMk/>
            <pc:sldMk cId="78435499" sldId="402"/>
            <ac:spMk id="2" creationId="{85954A83-1BFB-42E8-ABE1-F6284F291E27}"/>
          </ac:spMkLst>
        </pc:spChg>
      </pc:sldChg>
      <pc:sldChg chg="modSp add mod modNotesTx">
        <pc:chgData name="Michael A Fudge Jr" userId="133895e8-240b-4811-850e-9cf94297d089" providerId="ADAL" clId="{063EE989-B50B-43FF-B6FB-CBDA33F72044}" dt="2020-07-28T16:04:13.453" v="9851" actId="20577"/>
        <pc:sldMkLst>
          <pc:docMk/>
          <pc:sldMk cId="2640771696" sldId="403"/>
        </pc:sldMkLst>
        <pc:spChg chg="mod">
          <ac:chgData name="Michael A Fudge Jr" userId="133895e8-240b-4811-850e-9cf94297d089" providerId="ADAL" clId="{063EE989-B50B-43FF-B6FB-CBDA33F72044}" dt="2020-07-28T16:03:40.201" v="9765" actId="6549"/>
          <ac:spMkLst>
            <pc:docMk/>
            <pc:sldMk cId="2640771696" sldId="403"/>
            <ac:spMk id="3" creationId="{23BFC44E-10DC-44C2-99E8-3D541093BB67}"/>
          </ac:spMkLst>
        </pc:spChg>
      </pc:sldChg>
      <pc:sldChg chg="modSp add mod modNotesTx">
        <pc:chgData name="Michael A Fudge Jr" userId="133895e8-240b-4811-850e-9cf94297d089" providerId="ADAL" clId="{063EE989-B50B-43FF-B6FB-CBDA33F72044}" dt="2020-07-28T16:06:15.595" v="10017" actId="20577"/>
        <pc:sldMkLst>
          <pc:docMk/>
          <pc:sldMk cId="1873200719" sldId="404"/>
        </pc:sldMkLst>
        <pc:spChg chg="mod">
          <ac:chgData name="Michael A Fudge Jr" userId="133895e8-240b-4811-850e-9cf94297d089" providerId="ADAL" clId="{063EE989-B50B-43FF-B6FB-CBDA33F72044}" dt="2020-07-28T16:05:54.131" v="9939" actId="20577"/>
          <ac:spMkLst>
            <pc:docMk/>
            <pc:sldMk cId="1873200719" sldId="404"/>
            <ac:spMk id="3" creationId="{23BFC44E-10DC-44C2-99E8-3D541093BB67}"/>
          </ac:spMkLst>
        </pc:spChg>
      </pc:sldChg>
    </pc:docChg>
  </pc:docChgLst>
  <pc:docChgLst>
    <pc:chgData name="Michael A Fudge Jr" userId="133895e8-240b-4811-850e-9cf94297d089" providerId="ADAL" clId="{15848ADC-70BC-4FD6-B45B-CB943CE72090}"/>
    <pc:docChg chg="modSld">
      <pc:chgData name="Michael A Fudge Jr" userId="133895e8-240b-4811-850e-9cf94297d089" providerId="ADAL" clId="{15848ADC-70BC-4FD6-B45B-CB943CE72090}" dt="2021-03-17T12:48:27.942" v="33" actId="114"/>
      <pc:docMkLst>
        <pc:docMk/>
      </pc:docMkLst>
      <pc:sldChg chg="modSp mod">
        <pc:chgData name="Michael A Fudge Jr" userId="133895e8-240b-4811-850e-9cf94297d089" providerId="ADAL" clId="{15848ADC-70BC-4FD6-B45B-CB943CE72090}" dt="2021-03-17T12:48:27.942" v="33" actId="114"/>
        <pc:sldMkLst>
          <pc:docMk/>
          <pc:sldMk cId="4271114027" sldId="470"/>
        </pc:sldMkLst>
        <pc:spChg chg="mod">
          <ac:chgData name="Michael A Fudge Jr" userId="133895e8-240b-4811-850e-9cf94297d089" providerId="ADAL" clId="{15848ADC-70BC-4FD6-B45B-CB943CE72090}" dt="2021-03-17T12:48:15.110" v="13" actId="21"/>
          <ac:spMkLst>
            <pc:docMk/>
            <pc:sldMk cId="4271114027" sldId="470"/>
            <ac:spMk id="6" creationId="{00000000-0000-0000-0000-000000000000}"/>
          </ac:spMkLst>
        </pc:spChg>
        <pc:spChg chg="mod">
          <ac:chgData name="Michael A Fudge Jr" userId="133895e8-240b-4811-850e-9cf94297d089" providerId="ADAL" clId="{15848ADC-70BC-4FD6-B45B-CB943CE72090}" dt="2021-03-17T12:48:27.942" v="33" actId="114"/>
          <ac:spMkLst>
            <pc:docMk/>
            <pc:sldMk cId="4271114027" sldId="470"/>
            <ac:spMk id="8" creationId="{00000000-0000-0000-0000-000000000000}"/>
          </ac:spMkLst>
        </pc:spChg>
      </pc:sldChg>
    </pc:docChg>
  </pc:docChgLst>
  <pc:docChgLst>
    <pc:chgData name="Michael A Fudge" userId="133895e8-240b-4811-850e-9cf94297d089" providerId="ADAL" clId="{493A9BF9-7741-45C2-ADDF-32DC6314E342}"/>
    <pc:docChg chg="modMainMaster">
      <pc:chgData name="Michael A Fudge" userId="133895e8-240b-4811-850e-9cf94297d089" providerId="ADAL" clId="{493A9BF9-7741-45C2-ADDF-32DC6314E342}" dt="2024-06-05T19:51:34.714" v="1" actId="1076"/>
      <pc:docMkLst>
        <pc:docMk/>
      </pc:docMkLst>
      <pc:sldMasterChg chg="addSp modSp mod">
        <pc:chgData name="Michael A Fudge" userId="133895e8-240b-4811-850e-9cf94297d089" providerId="ADAL" clId="{493A9BF9-7741-45C2-ADDF-32DC6314E342}" dt="2024-06-05T19:51:34.714" v="1" actId="1076"/>
        <pc:sldMasterMkLst>
          <pc:docMk/>
          <pc:sldMasterMk cId="3638388675" sldId="2147483648"/>
        </pc:sldMasterMkLst>
        <pc:spChg chg="add mod">
          <ac:chgData name="Michael A Fudge" userId="133895e8-240b-4811-850e-9cf94297d089" providerId="ADAL" clId="{493A9BF9-7741-45C2-ADDF-32DC6314E342}" dt="2024-06-05T19:51:34.714" v="1" actId="1076"/>
          <ac:spMkLst>
            <pc:docMk/>
            <pc:sldMasterMk cId="3638388675" sldId="2147483648"/>
            <ac:spMk id="7" creationId="{4B7772F9-A1DC-01D1-EDCC-4DDD552DAD4D}"/>
          </ac:spMkLst>
        </pc:spChg>
      </pc:sldMasterChg>
    </pc:docChg>
  </pc:docChgLst>
  <pc:docChgLst>
    <pc:chgData name="Michael A Fudge Jr" userId="133895e8-240b-4811-850e-9cf94297d089" providerId="ADAL" clId="{A410D8DE-61AB-4F63-A634-CDA6BFEDA42B}"/>
    <pc:docChg chg="undo custSel mod addSld delSld modSld sldOrd">
      <pc:chgData name="Michael A Fudge Jr" userId="133895e8-240b-4811-850e-9cf94297d089" providerId="ADAL" clId="{A410D8DE-61AB-4F63-A634-CDA6BFEDA42B}" dt="2020-07-23T16:23:59.935" v="6389" actId="403"/>
      <pc:docMkLst>
        <pc:docMk/>
      </pc:docMkLst>
      <pc:sldChg chg="addSp modSp mod setBg">
        <pc:chgData name="Michael A Fudge Jr" userId="133895e8-240b-4811-850e-9cf94297d089" providerId="ADAL" clId="{A410D8DE-61AB-4F63-A634-CDA6BFEDA42B}" dt="2020-07-23T16:23:59.935" v="6389" actId="403"/>
        <pc:sldMkLst>
          <pc:docMk/>
          <pc:sldMk cId="3302085769" sldId="256"/>
        </pc:sldMkLst>
        <pc:spChg chg="mod">
          <ac:chgData name="Michael A Fudge Jr" userId="133895e8-240b-4811-850e-9cf94297d089" providerId="ADAL" clId="{A410D8DE-61AB-4F63-A634-CDA6BFEDA42B}" dt="2020-07-22T14:46:06.998" v="230" actId="26606"/>
          <ac:spMkLst>
            <pc:docMk/>
            <pc:sldMk cId="3302085769" sldId="256"/>
            <ac:spMk id="2" creationId="{12FF6C81-4F81-481C-9E43-71763C75E015}"/>
          </ac:spMkLst>
        </pc:spChg>
        <pc:spChg chg="mod">
          <ac:chgData name="Michael A Fudge Jr" userId="133895e8-240b-4811-850e-9cf94297d089" providerId="ADAL" clId="{A410D8DE-61AB-4F63-A634-CDA6BFEDA42B}" dt="2020-07-23T16:23:59.935" v="6389" actId="403"/>
          <ac:spMkLst>
            <pc:docMk/>
            <pc:sldMk cId="3302085769" sldId="256"/>
            <ac:spMk id="3" creationId="{CA49DCD9-023F-4F96-AD5D-F916ECFD0404}"/>
          </ac:spMkLst>
        </pc:spChg>
        <pc:spChg chg="add">
          <ac:chgData name="Michael A Fudge Jr" userId="133895e8-240b-4811-850e-9cf94297d089" providerId="ADAL" clId="{A410D8DE-61AB-4F63-A634-CDA6BFEDA42B}" dt="2020-07-22T14:46:06.998" v="230" actId="26606"/>
          <ac:spMkLst>
            <pc:docMk/>
            <pc:sldMk cId="3302085769" sldId="256"/>
            <ac:spMk id="8" creationId="{0B3B9DBC-97CC-4A18-B4A6-66E240292269}"/>
          </ac:spMkLst>
        </pc:spChg>
        <pc:spChg chg="add">
          <ac:chgData name="Michael A Fudge Jr" userId="133895e8-240b-4811-850e-9cf94297d089" providerId="ADAL" clId="{A410D8DE-61AB-4F63-A634-CDA6BFEDA42B}" dt="2020-07-22T14:46:06.998" v="230" actId="26606"/>
          <ac:spMkLst>
            <pc:docMk/>
            <pc:sldMk cId="3302085769" sldId="256"/>
            <ac:spMk id="10" creationId="{F4492644-1D84-449E-94E4-5FC5C873D32E}"/>
          </ac:spMkLst>
        </pc:spChg>
        <pc:spChg chg="add">
          <ac:chgData name="Michael A Fudge Jr" userId="133895e8-240b-4811-850e-9cf94297d089" providerId="ADAL" clId="{A410D8DE-61AB-4F63-A634-CDA6BFEDA42B}" dt="2020-07-22T14:46:06.998" v="230" actId="26606"/>
          <ac:spMkLst>
            <pc:docMk/>
            <pc:sldMk cId="3302085769" sldId="256"/>
            <ac:spMk id="12" creationId="{94EE1A74-DEBF-434E-8B5E-7AB296ECBE08}"/>
          </ac:spMkLst>
        </pc:spChg>
        <pc:spChg chg="add">
          <ac:chgData name="Michael A Fudge Jr" userId="133895e8-240b-4811-850e-9cf94297d089" providerId="ADAL" clId="{A410D8DE-61AB-4F63-A634-CDA6BFEDA42B}" dt="2020-07-22T14:46:06.998" v="230" actId="26606"/>
          <ac:spMkLst>
            <pc:docMk/>
            <pc:sldMk cId="3302085769" sldId="256"/>
            <ac:spMk id="14" creationId="{8C7C4D4B-92D9-4FA4-A294-749E8574FF51}"/>
          </ac:spMkLst>
        </pc:spChg>
        <pc:spChg chg="add">
          <ac:chgData name="Michael A Fudge Jr" userId="133895e8-240b-4811-850e-9cf94297d089" providerId="ADAL" clId="{A410D8DE-61AB-4F63-A634-CDA6BFEDA42B}" dt="2020-07-22T14:46:06.998" v="230" actId="26606"/>
          <ac:spMkLst>
            <pc:docMk/>
            <pc:sldMk cId="3302085769" sldId="256"/>
            <ac:spMk id="16" creationId="{BADA3358-2A3F-41B0-A458-6FD1DB3AF9BB}"/>
          </ac:spMkLst>
        </pc:spChg>
        <pc:spChg chg="add">
          <ac:chgData name="Michael A Fudge Jr" userId="133895e8-240b-4811-850e-9cf94297d089" providerId="ADAL" clId="{A410D8DE-61AB-4F63-A634-CDA6BFEDA42B}" dt="2020-07-22T14:46:06.998" v="230" actId="26606"/>
          <ac:spMkLst>
            <pc:docMk/>
            <pc:sldMk cId="3302085769" sldId="256"/>
            <ac:spMk id="18" creationId="{E4737216-37B2-43AD-AB08-05BFCCEFC99E}"/>
          </ac:spMkLst>
        </pc:spChg>
      </pc:sldChg>
      <pc:sldChg chg="addSp delSp modSp mod modAnim">
        <pc:chgData name="Michael A Fudge Jr" userId="133895e8-240b-4811-850e-9cf94297d089" providerId="ADAL" clId="{A410D8DE-61AB-4F63-A634-CDA6BFEDA42B}" dt="2020-07-22T15:28:01.411" v="1349" actId="114"/>
        <pc:sldMkLst>
          <pc:docMk/>
          <pc:sldMk cId="3436746034" sldId="257"/>
        </pc:sldMkLst>
        <pc:spChg chg="del">
          <ac:chgData name="Michael A Fudge Jr" userId="133895e8-240b-4811-850e-9cf94297d089" providerId="ADAL" clId="{A410D8DE-61AB-4F63-A634-CDA6BFEDA42B}" dt="2020-07-22T14:46:39.626" v="232" actId="26606"/>
          <ac:spMkLst>
            <pc:docMk/>
            <pc:sldMk cId="3436746034" sldId="257"/>
            <ac:spMk id="9" creationId="{7DA1F35B-C8F7-4A5A-9339-7DA4D785B300}"/>
          </ac:spMkLst>
        </pc:spChg>
        <pc:spChg chg="del">
          <ac:chgData name="Michael A Fudge Jr" userId="133895e8-240b-4811-850e-9cf94297d089" providerId="ADAL" clId="{A410D8DE-61AB-4F63-A634-CDA6BFEDA42B}" dt="2020-07-22T14:46:39.626" v="232" actId="26606"/>
          <ac:spMkLst>
            <pc:docMk/>
            <pc:sldMk cId="3436746034" sldId="257"/>
            <ac:spMk id="11" creationId="{B2D4AD41-40DA-4A81-92F5-B6E3BA1ED82A}"/>
          </ac:spMkLst>
        </pc:spChg>
        <pc:spChg chg="add">
          <ac:chgData name="Michael A Fudge Jr" userId="133895e8-240b-4811-850e-9cf94297d089" providerId="ADAL" clId="{A410D8DE-61AB-4F63-A634-CDA6BFEDA42B}" dt="2020-07-22T14:46:39.626" v="232" actId="26606"/>
          <ac:spMkLst>
            <pc:docMk/>
            <pc:sldMk cId="3436746034" sldId="257"/>
            <ac:spMk id="16" creationId="{B670DBD5-770C-4383-9F54-5B86E86BD5BB}"/>
          </ac:spMkLst>
        </pc:spChg>
        <pc:graphicFrameChg chg="mod">
          <ac:chgData name="Michael A Fudge Jr" userId="133895e8-240b-4811-850e-9cf94297d089" providerId="ADAL" clId="{A410D8DE-61AB-4F63-A634-CDA6BFEDA42B}" dt="2020-07-22T15:28:01.411" v="1349" actId="114"/>
          <ac:graphicFrameMkLst>
            <pc:docMk/>
            <pc:sldMk cId="3436746034" sldId="257"/>
            <ac:graphicFrameMk id="5" creationId="{80A84436-1DB7-43A8-9C13-824A51B927D4}"/>
          </ac:graphicFrameMkLst>
        </pc:graphicFrameChg>
      </pc:sldChg>
      <pc:sldChg chg="modAnim">
        <pc:chgData name="Michael A Fudge Jr" userId="133895e8-240b-4811-850e-9cf94297d089" providerId="ADAL" clId="{A410D8DE-61AB-4F63-A634-CDA6BFEDA42B}" dt="2020-07-22T15:25:25.243" v="1294"/>
        <pc:sldMkLst>
          <pc:docMk/>
          <pc:sldMk cId="1370411192" sldId="258"/>
        </pc:sldMkLst>
      </pc:sldChg>
      <pc:sldChg chg="addSp delSp modSp del mod setBg">
        <pc:chgData name="Michael A Fudge Jr" userId="133895e8-240b-4811-850e-9cf94297d089" providerId="ADAL" clId="{A410D8DE-61AB-4F63-A634-CDA6BFEDA42B}" dt="2020-07-22T15:34:41.293" v="1402" actId="47"/>
        <pc:sldMkLst>
          <pc:docMk/>
          <pc:sldMk cId="348306751" sldId="259"/>
        </pc:sldMkLst>
        <pc:spChg chg="mod">
          <ac:chgData name="Michael A Fudge Jr" userId="133895e8-240b-4811-850e-9cf94297d089" providerId="ADAL" clId="{A410D8DE-61AB-4F63-A634-CDA6BFEDA42B}" dt="2020-07-22T14:48:08.983" v="244" actId="6549"/>
          <ac:spMkLst>
            <pc:docMk/>
            <pc:sldMk cId="348306751" sldId="259"/>
            <ac:spMk id="2" creationId="{A0EC69E1-79D5-4CCA-9AE3-8CCDB54E5D78}"/>
          </ac:spMkLst>
        </pc:spChg>
        <pc:spChg chg="mod">
          <ac:chgData name="Michael A Fudge Jr" userId="133895e8-240b-4811-850e-9cf94297d089" providerId="ADAL" clId="{A410D8DE-61AB-4F63-A634-CDA6BFEDA42B}" dt="2020-07-22T14:48:56.555" v="253" actId="403"/>
          <ac:spMkLst>
            <pc:docMk/>
            <pc:sldMk cId="348306751" sldId="259"/>
            <ac:spMk id="3" creationId="{23BFC44E-10DC-44C2-99E8-3D541093BB67}"/>
          </ac:spMkLst>
        </pc:spChg>
        <pc:spChg chg="add del">
          <ac:chgData name="Michael A Fudge Jr" userId="133895e8-240b-4811-850e-9cf94297d089" providerId="ADAL" clId="{A410D8DE-61AB-4F63-A634-CDA6BFEDA42B}" dt="2020-07-22T14:48:05.220" v="243" actId="26606"/>
          <ac:spMkLst>
            <pc:docMk/>
            <pc:sldMk cId="348306751" sldId="259"/>
            <ac:spMk id="8" creationId="{B775CD93-9DF2-48CB-9F57-1BCA9A46C7FA}"/>
          </ac:spMkLst>
        </pc:spChg>
        <pc:spChg chg="add del">
          <ac:chgData name="Michael A Fudge Jr" userId="133895e8-240b-4811-850e-9cf94297d089" providerId="ADAL" clId="{A410D8DE-61AB-4F63-A634-CDA6BFEDA42B}" dt="2020-07-22T14:48:05.220" v="243" actId="26606"/>
          <ac:spMkLst>
            <pc:docMk/>
            <pc:sldMk cId="348306751" sldId="259"/>
            <ac:spMk id="10" creationId="{6166C6D1-23AC-49C4-BA07-238E4E9F8CEB}"/>
          </ac:spMkLst>
        </pc:spChg>
        <pc:spChg chg="add del">
          <ac:chgData name="Michael A Fudge Jr" userId="133895e8-240b-4811-850e-9cf94297d089" providerId="ADAL" clId="{A410D8DE-61AB-4F63-A634-CDA6BFEDA42B}" dt="2020-07-22T14:48:05.220" v="243" actId="26606"/>
          <ac:spMkLst>
            <pc:docMk/>
            <pc:sldMk cId="348306751" sldId="259"/>
            <ac:spMk id="12" creationId="{1C091803-41C2-48E0-9228-5148460C7479}"/>
          </ac:spMkLst>
        </pc:spChg>
        <pc:spChg chg="add">
          <ac:chgData name="Michael A Fudge Jr" userId="133895e8-240b-4811-850e-9cf94297d089" providerId="ADAL" clId="{A410D8DE-61AB-4F63-A634-CDA6BFEDA42B}" dt="2020-07-22T14:48:05.220" v="243" actId="26606"/>
          <ac:spMkLst>
            <pc:docMk/>
            <pc:sldMk cId="348306751" sldId="259"/>
            <ac:spMk id="17" creationId="{59A309A7-1751-4ABE-A3C1-EEC40366AD89}"/>
          </ac:spMkLst>
        </pc:spChg>
        <pc:spChg chg="add">
          <ac:chgData name="Michael A Fudge Jr" userId="133895e8-240b-4811-850e-9cf94297d089" providerId="ADAL" clId="{A410D8DE-61AB-4F63-A634-CDA6BFEDA42B}" dt="2020-07-22T14:48:05.220" v="243" actId="26606"/>
          <ac:spMkLst>
            <pc:docMk/>
            <pc:sldMk cId="348306751" sldId="259"/>
            <ac:spMk id="19" creationId="{967D8EB6-EAE1-4F9C-B398-83321E287204}"/>
          </ac:spMkLst>
        </pc:spChg>
        <pc:picChg chg="add del mod">
          <ac:chgData name="Michael A Fudge Jr" userId="133895e8-240b-4811-850e-9cf94297d089" providerId="ADAL" clId="{A410D8DE-61AB-4F63-A634-CDA6BFEDA42B}" dt="2020-07-22T14:37:47.259" v="154" actId="478"/>
          <ac:picMkLst>
            <pc:docMk/>
            <pc:sldMk cId="348306751" sldId="259"/>
            <ac:picMk id="4" creationId="{41FB60AD-4CE2-4852-A9B7-DAD94A496D0F}"/>
          </ac:picMkLst>
        </pc:picChg>
        <pc:picChg chg="add mod">
          <ac:chgData name="Michael A Fudge Jr" userId="133895e8-240b-4811-850e-9cf94297d089" providerId="ADAL" clId="{A410D8DE-61AB-4F63-A634-CDA6BFEDA42B}" dt="2020-07-22T14:48:05.220" v="243" actId="26606"/>
          <ac:picMkLst>
            <pc:docMk/>
            <pc:sldMk cId="348306751" sldId="259"/>
            <ac:picMk id="6" creationId="{D2C860C0-70FA-4F2C-9B3A-897851D4E7F6}"/>
          </ac:picMkLst>
        </pc:picChg>
      </pc:sldChg>
      <pc:sldChg chg="addSp delSp modSp mod setBg modAnim">
        <pc:chgData name="Michael A Fudge Jr" userId="133895e8-240b-4811-850e-9cf94297d089" providerId="ADAL" clId="{A410D8DE-61AB-4F63-A634-CDA6BFEDA42B}" dt="2020-07-22T15:29:30.625" v="1378"/>
        <pc:sldMkLst>
          <pc:docMk/>
          <pc:sldMk cId="4025852525" sldId="260"/>
        </pc:sldMkLst>
        <pc:spChg chg="mod">
          <ac:chgData name="Michael A Fudge Jr" userId="133895e8-240b-4811-850e-9cf94297d089" providerId="ADAL" clId="{A410D8DE-61AB-4F63-A634-CDA6BFEDA42B}" dt="2020-07-22T15:28:34.316" v="1373" actId="20577"/>
          <ac:spMkLst>
            <pc:docMk/>
            <pc:sldMk cId="4025852525" sldId="260"/>
            <ac:spMk id="2" creationId="{2F27C2E7-D0B1-46C6-9CE7-126F141E50EF}"/>
          </ac:spMkLst>
        </pc:spChg>
        <pc:spChg chg="mod">
          <ac:chgData name="Michael A Fudge Jr" userId="133895e8-240b-4811-850e-9cf94297d089" providerId="ADAL" clId="{A410D8DE-61AB-4F63-A634-CDA6BFEDA42B}" dt="2020-07-22T15:12:15.939" v="942" actId="20577"/>
          <ac:spMkLst>
            <pc:docMk/>
            <pc:sldMk cId="4025852525" sldId="260"/>
            <ac:spMk id="3" creationId="{5CFACD69-AC45-4008-9F4E-BF93EF15B7B6}"/>
          </ac:spMkLst>
        </pc:spChg>
        <pc:spChg chg="mod">
          <ac:chgData name="Michael A Fudge Jr" userId="133895e8-240b-4811-850e-9cf94297d089" providerId="ADAL" clId="{A410D8DE-61AB-4F63-A634-CDA6BFEDA42B}" dt="2020-07-22T15:10:21.492" v="819" actId="1076"/>
          <ac:spMkLst>
            <pc:docMk/>
            <pc:sldMk cId="4025852525" sldId="260"/>
            <ac:spMk id="10" creationId="{BC57E5F7-451F-4806-80CA-23EFC1F1A858}"/>
          </ac:spMkLst>
        </pc:spChg>
        <pc:spChg chg="mod">
          <ac:chgData name="Michael A Fudge Jr" userId="133895e8-240b-4811-850e-9cf94297d089" providerId="ADAL" clId="{A410D8DE-61AB-4F63-A634-CDA6BFEDA42B}" dt="2020-07-22T15:10:21.492" v="819" actId="1076"/>
          <ac:spMkLst>
            <pc:docMk/>
            <pc:sldMk cId="4025852525" sldId="260"/>
            <ac:spMk id="11" creationId="{10FD9728-ECE6-4728-BBE9-362CE14CF51B}"/>
          </ac:spMkLst>
        </pc:spChg>
        <pc:spChg chg="mod">
          <ac:chgData name="Michael A Fudge Jr" userId="133895e8-240b-4811-850e-9cf94297d089" providerId="ADAL" clId="{A410D8DE-61AB-4F63-A634-CDA6BFEDA42B}" dt="2020-07-22T15:10:21.492" v="819" actId="1076"/>
          <ac:spMkLst>
            <pc:docMk/>
            <pc:sldMk cId="4025852525" sldId="260"/>
            <ac:spMk id="12" creationId="{76D9B773-957D-450A-8D72-461B477FD085}"/>
          </ac:spMkLst>
        </pc:spChg>
        <pc:spChg chg="mod">
          <ac:chgData name="Michael A Fudge Jr" userId="133895e8-240b-4811-850e-9cf94297d089" providerId="ADAL" clId="{A410D8DE-61AB-4F63-A634-CDA6BFEDA42B}" dt="2020-07-22T15:10:21.492" v="819" actId="1076"/>
          <ac:spMkLst>
            <pc:docMk/>
            <pc:sldMk cId="4025852525" sldId="260"/>
            <ac:spMk id="13" creationId="{F70F5F3E-A656-4DC5-ADFE-B127D2C092E7}"/>
          </ac:spMkLst>
        </pc:spChg>
        <pc:spChg chg="mod">
          <ac:chgData name="Michael A Fudge Jr" userId="133895e8-240b-4811-850e-9cf94297d089" providerId="ADAL" clId="{A410D8DE-61AB-4F63-A634-CDA6BFEDA42B}" dt="2020-07-22T15:10:21.492" v="819" actId="1076"/>
          <ac:spMkLst>
            <pc:docMk/>
            <pc:sldMk cId="4025852525" sldId="260"/>
            <ac:spMk id="14" creationId="{140826A4-609C-4D55-9614-1BE5BD888A98}"/>
          </ac:spMkLst>
        </pc:spChg>
        <pc:spChg chg="add del">
          <ac:chgData name="Michael A Fudge Jr" userId="133895e8-240b-4811-850e-9cf94297d089" providerId="ADAL" clId="{A410D8DE-61AB-4F63-A634-CDA6BFEDA42B}" dt="2020-07-22T15:05:10.835" v="740" actId="26606"/>
          <ac:spMkLst>
            <pc:docMk/>
            <pc:sldMk cId="4025852525" sldId="260"/>
            <ac:spMk id="21" creationId="{59A309A7-1751-4ABE-A3C1-EEC40366AD89}"/>
          </ac:spMkLst>
        </pc:spChg>
        <pc:spChg chg="add del">
          <ac:chgData name="Michael A Fudge Jr" userId="133895e8-240b-4811-850e-9cf94297d089" providerId="ADAL" clId="{A410D8DE-61AB-4F63-A634-CDA6BFEDA42B}" dt="2020-07-22T15:05:10.835" v="740" actId="26606"/>
          <ac:spMkLst>
            <pc:docMk/>
            <pc:sldMk cId="4025852525" sldId="260"/>
            <ac:spMk id="23" creationId="{967D8EB6-EAE1-4F9C-B398-83321E287204}"/>
          </ac:spMkLst>
        </pc:spChg>
        <pc:picChg chg="add del">
          <ac:chgData name="Michael A Fudge Jr" userId="133895e8-240b-4811-850e-9cf94297d089" providerId="ADAL" clId="{A410D8DE-61AB-4F63-A634-CDA6BFEDA42B}" dt="2020-07-22T15:05:10.835" v="740" actId="26606"/>
          <ac:picMkLst>
            <pc:docMk/>
            <pc:sldMk cId="4025852525" sldId="260"/>
            <ac:picMk id="18" creationId="{C5C2C91C-0362-42C2-8FCD-3A2AEFBD66C0}"/>
          </ac:picMkLst>
        </pc:picChg>
      </pc:sldChg>
      <pc:sldChg chg="modSp mod modAnim">
        <pc:chgData name="Michael A Fudge Jr" userId="133895e8-240b-4811-850e-9cf94297d089" providerId="ADAL" clId="{A410D8DE-61AB-4F63-A634-CDA6BFEDA42B}" dt="2020-07-22T15:33:05.298" v="1400" actId="207"/>
        <pc:sldMkLst>
          <pc:docMk/>
          <pc:sldMk cId="4111737936" sldId="261"/>
        </pc:sldMkLst>
        <pc:spChg chg="mod">
          <ac:chgData name="Michael A Fudge Jr" userId="133895e8-240b-4811-850e-9cf94297d089" providerId="ADAL" clId="{A410D8DE-61AB-4F63-A634-CDA6BFEDA42B}" dt="2020-07-22T15:32:46.544" v="1397" actId="207"/>
          <ac:spMkLst>
            <pc:docMk/>
            <pc:sldMk cId="4111737936" sldId="261"/>
            <ac:spMk id="22" creationId="{CC530C17-6724-41AD-A886-BBDD802FF3A8}"/>
          </ac:spMkLst>
        </pc:spChg>
        <pc:spChg chg="mod">
          <ac:chgData name="Michael A Fudge Jr" userId="133895e8-240b-4811-850e-9cf94297d089" providerId="ADAL" clId="{A410D8DE-61AB-4F63-A634-CDA6BFEDA42B}" dt="2020-07-22T15:32:46.544" v="1397" actId="207"/>
          <ac:spMkLst>
            <pc:docMk/>
            <pc:sldMk cId="4111737936" sldId="261"/>
            <ac:spMk id="23" creationId="{94C0E1B3-7F2E-4F79-A58E-E807688D2DC3}"/>
          </ac:spMkLst>
        </pc:spChg>
        <pc:spChg chg="mod">
          <ac:chgData name="Michael A Fudge Jr" userId="133895e8-240b-4811-850e-9cf94297d089" providerId="ADAL" clId="{A410D8DE-61AB-4F63-A634-CDA6BFEDA42B}" dt="2020-07-22T15:33:02.515" v="1399" actId="207"/>
          <ac:spMkLst>
            <pc:docMk/>
            <pc:sldMk cId="4111737936" sldId="261"/>
            <ac:spMk id="24" creationId="{F7730229-614B-409E-BB88-39B6C734FCCF}"/>
          </ac:spMkLst>
        </pc:spChg>
        <pc:spChg chg="mod">
          <ac:chgData name="Michael A Fudge Jr" userId="133895e8-240b-4811-850e-9cf94297d089" providerId="ADAL" clId="{A410D8DE-61AB-4F63-A634-CDA6BFEDA42B}" dt="2020-07-22T15:32:46.544" v="1397" actId="207"/>
          <ac:spMkLst>
            <pc:docMk/>
            <pc:sldMk cId="4111737936" sldId="261"/>
            <ac:spMk id="29" creationId="{B7351727-30A7-4880-A935-6EE7BF2A7CA4}"/>
          </ac:spMkLst>
        </pc:spChg>
        <pc:spChg chg="mod">
          <ac:chgData name="Michael A Fudge Jr" userId="133895e8-240b-4811-850e-9cf94297d089" providerId="ADAL" clId="{A410D8DE-61AB-4F63-A634-CDA6BFEDA42B}" dt="2020-07-22T15:32:46.544" v="1397" actId="207"/>
          <ac:spMkLst>
            <pc:docMk/>
            <pc:sldMk cId="4111737936" sldId="261"/>
            <ac:spMk id="30" creationId="{10E64B36-BCF0-4D10-BA0F-5CA0260E37CD}"/>
          </ac:spMkLst>
        </pc:spChg>
        <pc:spChg chg="mod">
          <ac:chgData name="Michael A Fudge Jr" userId="133895e8-240b-4811-850e-9cf94297d089" providerId="ADAL" clId="{A410D8DE-61AB-4F63-A634-CDA6BFEDA42B}" dt="2020-07-22T15:33:05.298" v="1400" actId="207"/>
          <ac:spMkLst>
            <pc:docMk/>
            <pc:sldMk cId="4111737936" sldId="261"/>
            <ac:spMk id="31" creationId="{7AAEEE48-F8E0-4132-82CA-C1F2C01672CA}"/>
          </ac:spMkLst>
        </pc:spChg>
        <pc:cxnChg chg="mod">
          <ac:chgData name="Michael A Fudge Jr" userId="133895e8-240b-4811-850e-9cf94297d089" providerId="ADAL" clId="{A410D8DE-61AB-4F63-A634-CDA6BFEDA42B}" dt="2020-07-22T15:31:51.883" v="1393" actId="1582"/>
          <ac:cxnSpMkLst>
            <pc:docMk/>
            <pc:sldMk cId="4111737936" sldId="261"/>
            <ac:cxnSpMk id="36" creationId="{BE53381F-225F-4774-9FF6-B9BB5F0142A2}"/>
          </ac:cxnSpMkLst>
        </pc:cxnChg>
      </pc:sldChg>
      <pc:sldChg chg="addSp modSp mod modAnim">
        <pc:chgData name="Michael A Fudge Jr" userId="133895e8-240b-4811-850e-9cf94297d089" providerId="ADAL" clId="{A410D8DE-61AB-4F63-A634-CDA6BFEDA42B}" dt="2020-07-22T15:30:21.132" v="1385" actId="13822"/>
        <pc:sldMkLst>
          <pc:docMk/>
          <pc:sldMk cId="2847387876" sldId="262"/>
        </pc:sldMkLst>
        <pc:spChg chg="mod">
          <ac:chgData name="Michael A Fudge Jr" userId="133895e8-240b-4811-850e-9cf94297d089" providerId="ADAL" clId="{A410D8DE-61AB-4F63-A634-CDA6BFEDA42B}" dt="2020-07-22T15:30:21.132" v="1385" actId="13822"/>
          <ac:spMkLst>
            <pc:docMk/>
            <pc:sldMk cId="2847387876" sldId="262"/>
            <ac:spMk id="6" creationId="{9D4246D1-4D0F-49B9-AA6B-764E4655CFAF}"/>
          </ac:spMkLst>
        </pc:spChg>
        <pc:spChg chg="mod">
          <ac:chgData name="Michael A Fudge Jr" userId="133895e8-240b-4811-850e-9cf94297d089" providerId="ADAL" clId="{A410D8DE-61AB-4F63-A634-CDA6BFEDA42B}" dt="2020-07-22T15:09:12.238" v="818" actId="164"/>
          <ac:spMkLst>
            <pc:docMk/>
            <pc:sldMk cId="2847387876" sldId="262"/>
            <ac:spMk id="8" creationId="{0994F0B0-690A-4963-BA5D-EEF5FAAC3AFA}"/>
          </ac:spMkLst>
        </pc:spChg>
        <pc:spChg chg="mod">
          <ac:chgData name="Michael A Fudge Jr" userId="133895e8-240b-4811-850e-9cf94297d089" providerId="ADAL" clId="{A410D8DE-61AB-4F63-A634-CDA6BFEDA42B}" dt="2020-07-22T15:30:18.039" v="1384" actId="208"/>
          <ac:spMkLst>
            <pc:docMk/>
            <pc:sldMk cId="2847387876" sldId="262"/>
            <ac:spMk id="9" creationId="{FB067EB4-F077-4641-9B8B-BDF7738517CC}"/>
          </ac:spMkLst>
        </pc:spChg>
        <pc:spChg chg="mod">
          <ac:chgData name="Michael A Fudge Jr" userId="133895e8-240b-4811-850e-9cf94297d089" providerId="ADAL" clId="{A410D8DE-61AB-4F63-A634-CDA6BFEDA42B}" dt="2020-07-22T15:30:11.096" v="1383" actId="208"/>
          <ac:spMkLst>
            <pc:docMk/>
            <pc:sldMk cId="2847387876" sldId="262"/>
            <ac:spMk id="10" creationId="{CB22D6D6-921D-4F71-A4E7-7E57A1D91A18}"/>
          </ac:spMkLst>
        </pc:spChg>
        <pc:spChg chg="mod">
          <ac:chgData name="Michael A Fudge Jr" userId="133895e8-240b-4811-850e-9cf94297d089" providerId="ADAL" clId="{A410D8DE-61AB-4F63-A634-CDA6BFEDA42B}" dt="2020-07-22T15:12:34.863" v="943" actId="164"/>
          <ac:spMkLst>
            <pc:docMk/>
            <pc:sldMk cId="2847387876" sldId="262"/>
            <ac:spMk id="11" creationId="{08FA05D8-43D2-41EE-8AD9-F02C4BCE7B42}"/>
          </ac:spMkLst>
        </pc:spChg>
        <pc:spChg chg="mod">
          <ac:chgData name="Michael A Fudge Jr" userId="133895e8-240b-4811-850e-9cf94297d089" providerId="ADAL" clId="{A410D8DE-61AB-4F63-A634-CDA6BFEDA42B}" dt="2020-07-22T15:12:40.253" v="944" actId="164"/>
          <ac:spMkLst>
            <pc:docMk/>
            <pc:sldMk cId="2847387876" sldId="262"/>
            <ac:spMk id="12" creationId="{B0815778-52E4-42CE-8BB7-56710B9F809E}"/>
          </ac:spMkLst>
        </pc:spChg>
        <pc:spChg chg="mod">
          <ac:chgData name="Michael A Fudge Jr" userId="133895e8-240b-4811-850e-9cf94297d089" providerId="ADAL" clId="{A410D8DE-61AB-4F63-A634-CDA6BFEDA42B}" dt="2020-07-22T15:09:12.238" v="818" actId="164"/>
          <ac:spMkLst>
            <pc:docMk/>
            <pc:sldMk cId="2847387876" sldId="262"/>
            <ac:spMk id="13" creationId="{6CBE4BF5-3D11-486B-B93C-33CA20E302F9}"/>
          </ac:spMkLst>
        </pc:spChg>
        <pc:spChg chg="mod">
          <ac:chgData name="Michael A Fudge Jr" userId="133895e8-240b-4811-850e-9cf94297d089" providerId="ADAL" clId="{A410D8DE-61AB-4F63-A634-CDA6BFEDA42B}" dt="2020-07-22T15:30:21.132" v="1385" actId="13822"/>
          <ac:spMkLst>
            <pc:docMk/>
            <pc:sldMk cId="2847387876" sldId="262"/>
            <ac:spMk id="14" creationId="{FF53CC49-91DA-40D2-B066-AD6D5B3EC2F1}"/>
          </ac:spMkLst>
        </pc:spChg>
        <pc:spChg chg="mod">
          <ac:chgData name="Michael A Fudge Jr" userId="133895e8-240b-4811-850e-9cf94297d089" providerId="ADAL" clId="{A410D8DE-61AB-4F63-A634-CDA6BFEDA42B}" dt="2020-07-22T15:30:21.132" v="1385" actId="13822"/>
          <ac:spMkLst>
            <pc:docMk/>
            <pc:sldMk cId="2847387876" sldId="262"/>
            <ac:spMk id="15" creationId="{CC728ED7-32A0-4CD7-B32A-56DB490FF207}"/>
          </ac:spMkLst>
        </pc:spChg>
        <pc:spChg chg="mod">
          <ac:chgData name="Michael A Fudge Jr" userId="133895e8-240b-4811-850e-9cf94297d089" providerId="ADAL" clId="{A410D8DE-61AB-4F63-A634-CDA6BFEDA42B}" dt="2020-07-22T15:30:21.132" v="1385" actId="13822"/>
          <ac:spMkLst>
            <pc:docMk/>
            <pc:sldMk cId="2847387876" sldId="262"/>
            <ac:spMk id="16" creationId="{95073DDA-4781-42BD-AAFF-2E96F6F10D1F}"/>
          </ac:spMkLst>
        </pc:spChg>
        <pc:grpChg chg="add mod">
          <ac:chgData name="Michael A Fudge Jr" userId="133895e8-240b-4811-850e-9cf94297d089" providerId="ADAL" clId="{A410D8DE-61AB-4F63-A634-CDA6BFEDA42B}" dt="2020-07-22T15:12:40.253" v="944" actId="164"/>
          <ac:grpSpMkLst>
            <pc:docMk/>
            <pc:sldMk cId="2847387876" sldId="262"/>
            <ac:grpSpMk id="2" creationId="{568F3C39-8778-48AF-AEF2-6FF2CA304DE1}"/>
          </ac:grpSpMkLst>
        </pc:grpChg>
        <pc:grpChg chg="add mod">
          <ac:chgData name="Michael A Fudge Jr" userId="133895e8-240b-4811-850e-9cf94297d089" providerId="ADAL" clId="{A410D8DE-61AB-4F63-A634-CDA6BFEDA42B}" dt="2020-07-22T15:12:34.863" v="943" actId="164"/>
          <ac:grpSpMkLst>
            <pc:docMk/>
            <pc:sldMk cId="2847387876" sldId="262"/>
            <ac:grpSpMk id="3" creationId="{F56A6768-559E-4EF6-A2A3-CBCAE2A81FF1}"/>
          </ac:grpSpMkLst>
        </pc:grpChg>
        <pc:grpChg chg="add mod">
          <ac:chgData name="Michael A Fudge Jr" userId="133895e8-240b-4811-850e-9cf94297d089" providerId="ADAL" clId="{A410D8DE-61AB-4F63-A634-CDA6BFEDA42B}" dt="2020-07-22T15:12:40.253" v="944" actId="164"/>
          <ac:grpSpMkLst>
            <pc:docMk/>
            <pc:sldMk cId="2847387876" sldId="262"/>
            <ac:grpSpMk id="4" creationId="{612AEFD9-2193-481F-AD55-26394A2ECB32}"/>
          </ac:grpSpMkLst>
        </pc:grpChg>
        <pc:grpChg chg="add mod">
          <ac:chgData name="Michael A Fudge Jr" userId="133895e8-240b-4811-850e-9cf94297d089" providerId="ADAL" clId="{A410D8DE-61AB-4F63-A634-CDA6BFEDA42B}" dt="2020-07-22T15:13:01.460" v="945" actId="164"/>
          <ac:grpSpMkLst>
            <pc:docMk/>
            <pc:sldMk cId="2847387876" sldId="262"/>
            <ac:grpSpMk id="17" creationId="{8E97A643-F278-41FD-BF5B-46BE6102B1C8}"/>
          </ac:grpSpMkLst>
        </pc:grpChg>
        <pc:picChg chg="mod">
          <ac:chgData name="Michael A Fudge Jr" userId="133895e8-240b-4811-850e-9cf94297d089" providerId="ADAL" clId="{A410D8DE-61AB-4F63-A634-CDA6BFEDA42B}" dt="2020-07-22T15:12:34.863" v="943" actId="164"/>
          <ac:picMkLst>
            <pc:docMk/>
            <pc:sldMk cId="2847387876" sldId="262"/>
            <ac:picMk id="7" creationId="{9C4E080F-1B90-4F73-8F39-8BB63EFE3A88}"/>
          </ac:picMkLst>
        </pc:picChg>
      </pc:sldChg>
      <pc:sldChg chg="del">
        <pc:chgData name="Michael A Fudge Jr" userId="133895e8-240b-4811-850e-9cf94297d089" providerId="ADAL" clId="{A410D8DE-61AB-4F63-A634-CDA6BFEDA42B}" dt="2020-07-22T15:21:41.289" v="1107" actId="47"/>
        <pc:sldMkLst>
          <pc:docMk/>
          <pc:sldMk cId="2606811194" sldId="263"/>
        </pc:sldMkLst>
      </pc:sldChg>
      <pc:sldChg chg="modSp mod modAnim">
        <pc:chgData name="Michael A Fudge Jr" userId="133895e8-240b-4811-850e-9cf94297d089" providerId="ADAL" clId="{A410D8DE-61AB-4F63-A634-CDA6BFEDA42B}" dt="2020-07-22T15:48:19.374" v="2311" actId="20577"/>
        <pc:sldMkLst>
          <pc:docMk/>
          <pc:sldMk cId="10666855" sldId="264"/>
        </pc:sldMkLst>
        <pc:spChg chg="mod">
          <ac:chgData name="Michael A Fudge Jr" userId="133895e8-240b-4811-850e-9cf94297d089" providerId="ADAL" clId="{A410D8DE-61AB-4F63-A634-CDA6BFEDA42B}" dt="2020-07-22T15:48:19.374" v="2311" actId="20577"/>
          <ac:spMkLst>
            <pc:docMk/>
            <pc:sldMk cId="10666855" sldId="264"/>
            <ac:spMk id="3" creationId="{EC9F4669-67EE-4758-B09D-8A6E51F6312A}"/>
          </ac:spMkLst>
        </pc:spChg>
      </pc:sldChg>
      <pc:sldChg chg="del">
        <pc:chgData name="Michael A Fudge Jr" userId="133895e8-240b-4811-850e-9cf94297d089" providerId="ADAL" clId="{A410D8DE-61AB-4F63-A634-CDA6BFEDA42B}" dt="2020-07-22T15:44:35.989" v="2007" actId="47"/>
        <pc:sldMkLst>
          <pc:docMk/>
          <pc:sldMk cId="2835228341" sldId="265"/>
        </pc:sldMkLst>
      </pc:sldChg>
      <pc:sldChg chg="addSp delSp modSp add del mod modClrScheme modAnim chgLayout">
        <pc:chgData name="Michael A Fudge Jr" userId="133895e8-240b-4811-850e-9cf94297d089" providerId="ADAL" clId="{A410D8DE-61AB-4F63-A634-CDA6BFEDA42B}" dt="2020-07-22T15:55:06.012" v="2684" actId="47"/>
        <pc:sldMkLst>
          <pc:docMk/>
          <pc:sldMk cId="1714451198" sldId="266"/>
        </pc:sldMkLst>
        <pc:spChg chg="mod ord">
          <ac:chgData name="Michael A Fudge Jr" userId="133895e8-240b-4811-850e-9cf94297d089" providerId="ADAL" clId="{A410D8DE-61AB-4F63-A634-CDA6BFEDA42B}" dt="2020-07-22T15:49:53.683" v="2374" actId="700"/>
          <ac:spMkLst>
            <pc:docMk/>
            <pc:sldMk cId="1714451198" sldId="266"/>
            <ac:spMk id="2" creationId="{AF7C5AB2-A004-4000-8DBC-99A3EA92A5A8}"/>
          </ac:spMkLst>
        </pc:spChg>
        <pc:spChg chg="mod ord">
          <ac:chgData name="Michael A Fudge Jr" userId="133895e8-240b-4811-850e-9cf94297d089" providerId="ADAL" clId="{A410D8DE-61AB-4F63-A634-CDA6BFEDA42B}" dt="2020-07-22T15:51:45.992" v="2643" actId="20577"/>
          <ac:spMkLst>
            <pc:docMk/>
            <pc:sldMk cId="1714451198" sldId="266"/>
            <ac:spMk id="3" creationId="{2FDA75F4-0E56-4C57-BDD8-F52AC40313D9}"/>
          </ac:spMkLst>
        </pc:spChg>
        <pc:spChg chg="add del mod ord">
          <ac:chgData name="Michael A Fudge Jr" userId="133895e8-240b-4811-850e-9cf94297d089" providerId="ADAL" clId="{A410D8DE-61AB-4F63-A634-CDA6BFEDA42B}" dt="2020-07-22T15:50:02.049" v="2377"/>
          <ac:spMkLst>
            <pc:docMk/>
            <pc:sldMk cId="1714451198" sldId="266"/>
            <ac:spMk id="5" creationId="{998E3769-9A12-4CAE-A0DD-4F9A1018EFB0}"/>
          </ac:spMkLst>
        </pc:spChg>
        <pc:graphicFrameChg chg="add del mod modGraphic">
          <ac:chgData name="Michael A Fudge Jr" userId="133895e8-240b-4811-850e-9cf94297d089" providerId="ADAL" clId="{A410D8DE-61AB-4F63-A634-CDA6BFEDA42B}" dt="2020-07-22T15:49:59.271" v="2376" actId="21"/>
          <ac:graphicFrameMkLst>
            <pc:docMk/>
            <pc:sldMk cId="1714451198" sldId="266"/>
            <ac:graphicFrameMk id="4" creationId="{1945B8CA-38FD-4A2B-998E-0561F084F0C9}"/>
          </ac:graphicFrameMkLst>
        </pc:graphicFrameChg>
        <pc:graphicFrameChg chg="add mod">
          <ac:chgData name="Michael A Fudge Jr" userId="133895e8-240b-4811-850e-9cf94297d089" providerId="ADAL" clId="{A410D8DE-61AB-4F63-A634-CDA6BFEDA42B}" dt="2020-07-22T15:50:02.049" v="2377"/>
          <ac:graphicFrameMkLst>
            <pc:docMk/>
            <pc:sldMk cId="1714451198" sldId="266"/>
            <ac:graphicFrameMk id="6" creationId="{0C3376C1-AF01-4BC4-A02F-CDD7AB0AC4B5}"/>
          </ac:graphicFrameMkLst>
        </pc:graphicFrameChg>
      </pc:sldChg>
      <pc:sldChg chg="del">
        <pc:chgData name="Michael A Fudge Jr" userId="133895e8-240b-4811-850e-9cf94297d089" providerId="ADAL" clId="{A410D8DE-61AB-4F63-A634-CDA6BFEDA42B}" dt="2020-07-22T15:44:41.379" v="2008" actId="47"/>
        <pc:sldMkLst>
          <pc:docMk/>
          <pc:sldMk cId="1608770706" sldId="267"/>
        </pc:sldMkLst>
      </pc:sldChg>
      <pc:sldChg chg="addSp modSp mod setBg">
        <pc:chgData name="Michael A Fudge Jr" userId="133895e8-240b-4811-850e-9cf94297d089" providerId="ADAL" clId="{A410D8DE-61AB-4F63-A634-CDA6BFEDA42B}" dt="2020-07-22T14:46:19.324" v="231" actId="26606"/>
        <pc:sldMkLst>
          <pc:docMk/>
          <pc:sldMk cId="671165577" sldId="268"/>
        </pc:sldMkLst>
        <pc:spChg chg="mod">
          <ac:chgData name="Michael A Fudge Jr" userId="133895e8-240b-4811-850e-9cf94297d089" providerId="ADAL" clId="{A410D8DE-61AB-4F63-A634-CDA6BFEDA42B}" dt="2020-07-22T14:46:19.324" v="231" actId="26606"/>
          <ac:spMkLst>
            <pc:docMk/>
            <pc:sldMk cId="671165577" sldId="268"/>
            <ac:spMk id="2" creationId="{5AFBC50D-4808-4F7C-8282-E846C8828770}"/>
          </ac:spMkLst>
        </pc:spChg>
        <pc:spChg chg="mod">
          <ac:chgData name="Michael A Fudge Jr" userId="133895e8-240b-4811-850e-9cf94297d089" providerId="ADAL" clId="{A410D8DE-61AB-4F63-A634-CDA6BFEDA42B}" dt="2020-07-22T14:46:19.324" v="231" actId="26606"/>
          <ac:spMkLst>
            <pc:docMk/>
            <pc:sldMk cId="671165577" sldId="268"/>
            <ac:spMk id="3" creationId="{1ECB91DB-6034-4025-9762-F2144BB1DB51}"/>
          </ac:spMkLst>
        </pc:spChg>
        <pc:spChg chg="add">
          <ac:chgData name="Michael A Fudge Jr" userId="133895e8-240b-4811-850e-9cf94297d089" providerId="ADAL" clId="{A410D8DE-61AB-4F63-A634-CDA6BFEDA42B}" dt="2020-07-22T14:46:19.324" v="231" actId="26606"/>
          <ac:spMkLst>
            <pc:docMk/>
            <pc:sldMk cId="671165577" sldId="268"/>
            <ac:spMk id="8" creationId="{76EFD3D9-44F0-4267-BCC1-1613E79D8274}"/>
          </ac:spMkLst>
        </pc:spChg>
        <pc:spChg chg="add">
          <ac:chgData name="Michael A Fudge Jr" userId="133895e8-240b-4811-850e-9cf94297d089" providerId="ADAL" clId="{A410D8DE-61AB-4F63-A634-CDA6BFEDA42B}" dt="2020-07-22T14:46:19.324" v="231" actId="26606"/>
          <ac:spMkLst>
            <pc:docMk/>
            <pc:sldMk cId="671165577" sldId="268"/>
            <ac:spMk id="10" creationId="{A779A851-95D6-41AF-937A-B0E4B7F6FA8D}"/>
          </ac:spMkLst>
        </pc:spChg>
        <pc:spChg chg="add">
          <ac:chgData name="Michael A Fudge Jr" userId="133895e8-240b-4811-850e-9cf94297d089" providerId="ADAL" clId="{A410D8DE-61AB-4F63-A634-CDA6BFEDA42B}" dt="2020-07-22T14:46:19.324" v="231" actId="26606"/>
          <ac:spMkLst>
            <pc:docMk/>
            <pc:sldMk cId="671165577" sldId="268"/>
            <ac:spMk id="12" creationId="{953FB2E7-B6CB-429C-81EB-D9516D6D5C8D}"/>
          </ac:spMkLst>
        </pc:spChg>
        <pc:spChg chg="add">
          <ac:chgData name="Michael A Fudge Jr" userId="133895e8-240b-4811-850e-9cf94297d089" providerId="ADAL" clId="{A410D8DE-61AB-4F63-A634-CDA6BFEDA42B}" dt="2020-07-22T14:46:19.324" v="231" actId="26606"/>
          <ac:spMkLst>
            <pc:docMk/>
            <pc:sldMk cId="671165577" sldId="268"/>
            <ac:spMk id="14" creationId="{2EC40DB1-B719-4A13-9A4D-0966B4B27866}"/>
          </ac:spMkLst>
        </pc:spChg>
        <pc:spChg chg="add">
          <ac:chgData name="Michael A Fudge Jr" userId="133895e8-240b-4811-850e-9cf94297d089" providerId="ADAL" clId="{A410D8DE-61AB-4F63-A634-CDA6BFEDA42B}" dt="2020-07-22T14:46:19.324" v="231" actId="26606"/>
          <ac:spMkLst>
            <pc:docMk/>
            <pc:sldMk cId="671165577" sldId="268"/>
            <ac:spMk id="16" creationId="{82211336-CFF3-412D-868A-6679C1004C45}"/>
          </ac:spMkLst>
        </pc:spChg>
      </pc:sldChg>
      <pc:sldChg chg="addSp delSp modSp new del mod">
        <pc:chgData name="Michael A Fudge Jr" userId="133895e8-240b-4811-850e-9cf94297d089" providerId="ADAL" clId="{A410D8DE-61AB-4F63-A634-CDA6BFEDA42B}" dt="2020-07-22T15:04:18.041" v="738" actId="47"/>
        <pc:sldMkLst>
          <pc:docMk/>
          <pc:sldMk cId="1425894883" sldId="269"/>
        </pc:sldMkLst>
        <pc:spChg chg="mod">
          <ac:chgData name="Michael A Fudge Jr" userId="133895e8-240b-4811-850e-9cf94297d089" providerId="ADAL" clId="{A410D8DE-61AB-4F63-A634-CDA6BFEDA42B}" dt="2020-07-22T14:43:58.236" v="220" actId="20577"/>
          <ac:spMkLst>
            <pc:docMk/>
            <pc:sldMk cId="1425894883" sldId="269"/>
            <ac:spMk id="2" creationId="{A708A549-E8DD-4DAE-BA1D-CFFF63B72034}"/>
          </ac:spMkLst>
        </pc:spChg>
        <pc:spChg chg="del">
          <ac:chgData name="Michael A Fudge Jr" userId="133895e8-240b-4811-850e-9cf94297d089" providerId="ADAL" clId="{A410D8DE-61AB-4F63-A634-CDA6BFEDA42B}" dt="2020-07-22T14:44:02.827" v="221"/>
          <ac:spMkLst>
            <pc:docMk/>
            <pc:sldMk cId="1425894883" sldId="269"/>
            <ac:spMk id="3" creationId="{4860782E-6EA9-49D4-9740-923DE5C5349D}"/>
          </ac:spMkLst>
        </pc:spChg>
        <pc:spChg chg="add del mod">
          <ac:chgData name="Michael A Fudge Jr" userId="133895e8-240b-4811-850e-9cf94297d089" providerId="ADAL" clId="{A410D8DE-61AB-4F63-A634-CDA6BFEDA42B}" dt="2020-07-22T14:44:52.808" v="224" actId="478"/>
          <ac:spMkLst>
            <pc:docMk/>
            <pc:sldMk cId="1425894883" sldId="269"/>
            <ac:spMk id="4" creationId="{BC9FE179-218F-4BEF-85A8-76286B8280DE}"/>
          </ac:spMkLst>
        </pc:spChg>
        <pc:picChg chg="add del mod">
          <ac:chgData name="Michael A Fudge Jr" userId="133895e8-240b-4811-850e-9cf94297d089" providerId="ADAL" clId="{A410D8DE-61AB-4F63-A634-CDA6BFEDA42B}" dt="2020-07-22T14:44:49.757" v="223" actId="478"/>
          <ac:picMkLst>
            <pc:docMk/>
            <pc:sldMk cId="1425894883" sldId="269"/>
            <ac:picMk id="1026" creationId="{B399E96E-409B-4199-BE2B-B83844514ABD}"/>
          </ac:picMkLst>
        </pc:picChg>
        <pc:picChg chg="add del mod">
          <ac:chgData name="Michael A Fudge Jr" userId="133895e8-240b-4811-850e-9cf94297d089" providerId="ADAL" clId="{A410D8DE-61AB-4F63-A634-CDA6BFEDA42B}" dt="2020-07-22T14:49:18.658" v="257" actId="21"/>
          <ac:picMkLst>
            <pc:docMk/>
            <pc:sldMk cId="1425894883" sldId="269"/>
            <ac:picMk id="1028" creationId="{090CA66F-54D9-4D74-9105-A4506F70EE9E}"/>
          </ac:picMkLst>
        </pc:picChg>
      </pc:sldChg>
      <pc:sldChg chg="add del">
        <pc:chgData name="Michael A Fudge Jr" userId="133895e8-240b-4811-850e-9cf94297d089" providerId="ADAL" clId="{A410D8DE-61AB-4F63-A634-CDA6BFEDA42B}" dt="2020-07-22T14:49:14.944" v="256" actId="47"/>
        <pc:sldMkLst>
          <pc:docMk/>
          <pc:sldMk cId="2813961386" sldId="270"/>
        </pc:sldMkLst>
      </pc:sldChg>
      <pc:sldChg chg="addSp delSp modSp add mod modNotesTx">
        <pc:chgData name="Michael A Fudge Jr" userId="133895e8-240b-4811-850e-9cf94297d089" providerId="ADAL" clId="{A410D8DE-61AB-4F63-A634-CDA6BFEDA42B}" dt="2020-07-22T15:24:16.738" v="1292" actId="20577"/>
        <pc:sldMkLst>
          <pc:docMk/>
          <pc:sldMk cId="96570146" sldId="271"/>
        </pc:sldMkLst>
        <pc:spChg chg="mod">
          <ac:chgData name="Michael A Fudge Jr" userId="133895e8-240b-4811-850e-9cf94297d089" providerId="ADAL" clId="{A410D8DE-61AB-4F63-A634-CDA6BFEDA42B}" dt="2020-07-22T14:59:45.538" v="442" actId="1076"/>
          <ac:spMkLst>
            <pc:docMk/>
            <pc:sldMk cId="96570146" sldId="271"/>
            <ac:spMk id="3" creationId="{23BFC44E-10DC-44C2-99E8-3D541093BB67}"/>
          </ac:spMkLst>
        </pc:spChg>
        <pc:picChg chg="add del mod">
          <ac:chgData name="Michael A Fudge Jr" userId="133895e8-240b-4811-850e-9cf94297d089" providerId="ADAL" clId="{A410D8DE-61AB-4F63-A634-CDA6BFEDA42B}" dt="2020-07-22T14:49:34.583" v="262"/>
          <ac:picMkLst>
            <pc:docMk/>
            <pc:sldMk cId="96570146" sldId="271"/>
            <ac:picMk id="7" creationId="{5DC461FB-1B35-467E-ABE3-710DDAE72948}"/>
          </ac:picMkLst>
        </pc:picChg>
        <pc:picChg chg="add mod">
          <ac:chgData name="Michael A Fudge Jr" userId="133895e8-240b-4811-850e-9cf94297d089" providerId="ADAL" clId="{A410D8DE-61AB-4F63-A634-CDA6BFEDA42B}" dt="2020-07-22T14:51:36.568" v="341" actId="732"/>
          <ac:picMkLst>
            <pc:docMk/>
            <pc:sldMk cId="96570146" sldId="271"/>
            <ac:picMk id="8" creationId="{107C1241-9548-4C22-9E00-237AA087A1EA}"/>
          </ac:picMkLst>
        </pc:picChg>
      </pc:sldChg>
      <pc:sldChg chg="add del">
        <pc:chgData name="Michael A Fudge Jr" userId="133895e8-240b-4811-850e-9cf94297d089" providerId="ADAL" clId="{A410D8DE-61AB-4F63-A634-CDA6BFEDA42B}" dt="2020-07-22T14:50:37.049" v="318" actId="47"/>
        <pc:sldMkLst>
          <pc:docMk/>
          <pc:sldMk cId="1379893538" sldId="272"/>
        </pc:sldMkLst>
      </pc:sldChg>
      <pc:sldChg chg="addSp modSp add mod ord modNotesTx">
        <pc:chgData name="Michael A Fudge Jr" userId="133895e8-240b-4811-850e-9cf94297d089" providerId="ADAL" clId="{A410D8DE-61AB-4F63-A634-CDA6BFEDA42B}" dt="2020-07-22T15:24:11.895" v="1286" actId="20577"/>
        <pc:sldMkLst>
          <pc:docMk/>
          <pc:sldMk cId="1604570359" sldId="273"/>
        </pc:sldMkLst>
        <pc:spChg chg="mod">
          <ac:chgData name="Michael A Fudge Jr" userId="133895e8-240b-4811-850e-9cf94297d089" providerId="ADAL" clId="{A410D8DE-61AB-4F63-A634-CDA6BFEDA42B}" dt="2020-07-22T14:59:49.651" v="444" actId="1076"/>
          <ac:spMkLst>
            <pc:docMk/>
            <pc:sldMk cId="1604570359" sldId="273"/>
            <ac:spMk id="3" creationId="{23BFC44E-10DC-44C2-99E8-3D541093BB67}"/>
          </ac:spMkLst>
        </pc:spChg>
        <pc:spChg chg="add mod">
          <ac:chgData name="Michael A Fudge Jr" userId="133895e8-240b-4811-850e-9cf94297d089" providerId="ADAL" clId="{A410D8DE-61AB-4F63-A634-CDA6BFEDA42B}" dt="2020-07-22T14:52:26.406" v="348" actId="164"/>
          <ac:spMkLst>
            <pc:docMk/>
            <pc:sldMk cId="1604570359" sldId="273"/>
            <ac:spMk id="4" creationId="{983F6E36-4C5A-40D5-BA1C-96EA007560F0}"/>
          </ac:spMkLst>
        </pc:spChg>
        <pc:grpChg chg="add mod">
          <ac:chgData name="Michael A Fudge Jr" userId="133895e8-240b-4811-850e-9cf94297d089" providerId="ADAL" clId="{A410D8DE-61AB-4F63-A634-CDA6BFEDA42B}" dt="2020-07-22T14:52:52.475" v="404" actId="962"/>
          <ac:grpSpMkLst>
            <pc:docMk/>
            <pc:sldMk cId="1604570359" sldId="273"/>
            <ac:grpSpMk id="5" creationId="{9E679565-DC45-4D1B-8D23-8A423FC70B45}"/>
          </ac:grpSpMkLst>
        </pc:grpChg>
        <pc:picChg chg="mod">
          <ac:chgData name="Michael A Fudge Jr" userId="133895e8-240b-4811-850e-9cf94297d089" providerId="ADAL" clId="{A410D8DE-61AB-4F63-A634-CDA6BFEDA42B}" dt="2020-07-22T14:52:26.406" v="348" actId="164"/>
          <ac:picMkLst>
            <pc:docMk/>
            <pc:sldMk cId="1604570359" sldId="273"/>
            <ac:picMk id="8" creationId="{107C1241-9548-4C22-9E00-237AA087A1EA}"/>
          </ac:picMkLst>
        </pc:picChg>
      </pc:sldChg>
      <pc:sldChg chg="addSp delSp modSp add mod modNotesTx">
        <pc:chgData name="Michael A Fudge Jr" userId="133895e8-240b-4811-850e-9cf94297d089" providerId="ADAL" clId="{A410D8DE-61AB-4F63-A634-CDA6BFEDA42B}" dt="2020-07-22T15:24:06.913" v="1282" actId="20577"/>
        <pc:sldMkLst>
          <pc:docMk/>
          <pc:sldMk cId="1384560633" sldId="274"/>
        </pc:sldMkLst>
        <pc:spChg chg="mod">
          <ac:chgData name="Michael A Fudge Jr" userId="133895e8-240b-4811-850e-9cf94297d089" providerId="ADAL" clId="{A410D8DE-61AB-4F63-A634-CDA6BFEDA42B}" dt="2020-07-22T14:59:38.946" v="441" actId="1076"/>
          <ac:spMkLst>
            <pc:docMk/>
            <pc:sldMk cId="1384560633" sldId="274"/>
            <ac:spMk id="3" creationId="{23BFC44E-10DC-44C2-99E8-3D541093BB67}"/>
          </ac:spMkLst>
        </pc:spChg>
        <pc:picChg chg="add del mod">
          <ac:chgData name="Michael A Fudge Jr" userId="133895e8-240b-4811-850e-9cf94297d089" providerId="ADAL" clId="{A410D8DE-61AB-4F63-A634-CDA6BFEDA42B}" dt="2020-07-22T14:58:26.190" v="409" actId="478"/>
          <ac:picMkLst>
            <pc:docMk/>
            <pc:sldMk cId="1384560633" sldId="274"/>
            <ac:picMk id="4" creationId="{E880AC7B-4498-40DE-81CA-D261EC2B9DBA}"/>
          </ac:picMkLst>
        </pc:picChg>
        <pc:picChg chg="del">
          <ac:chgData name="Michael A Fudge Jr" userId="133895e8-240b-4811-850e-9cf94297d089" providerId="ADAL" clId="{A410D8DE-61AB-4F63-A634-CDA6BFEDA42B}" dt="2020-07-22T14:58:48.828" v="410" actId="478"/>
          <ac:picMkLst>
            <pc:docMk/>
            <pc:sldMk cId="1384560633" sldId="274"/>
            <ac:picMk id="8" creationId="{107C1241-9548-4C22-9E00-237AA087A1EA}"/>
          </ac:picMkLst>
        </pc:picChg>
        <pc:picChg chg="add mod">
          <ac:chgData name="Michael A Fudge Jr" userId="133895e8-240b-4811-850e-9cf94297d089" providerId="ADAL" clId="{A410D8DE-61AB-4F63-A634-CDA6BFEDA42B}" dt="2020-07-22T15:01:58.329" v="630" actId="962"/>
          <ac:picMkLst>
            <pc:docMk/>
            <pc:sldMk cId="1384560633" sldId="274"/>
            <ac:picMk id="2050" creationId="{35DED53D-869F-4527-8B72-CBE5CC4FA7E2}"/>
          </ac:picMkLst>
        </pc:picChg>
      </pc:sldChg>
      <pc:sldChg chg="addSp modSp add mod modNotesTx">
        <pc:chgData name="Michael A Fudge Jr" userId="133895e8-240b-4811-850e-9cf94297d089" providerId="ADAL" clId="{A410D8DE-61AB-4F63-A634-CDA6BFEDA42B}" dt="2020-07-22T15:24:03.177" v="1275" actId="20577"/>
        <pc:sldMkLst>
          <pc:docMk/>
          <pc:sldMk cId="2012788627" sldId="275"/>
        </pc:sldMkLst>
        <pc:spChg chg="mod">
          <ac:chgData name="Michael A Fudge Jr" userId="133895e8-240b-4811-850e-9cf94297d089" providerId="ADAL" clId="{A410D8DE-61AB-4F63-A634-CDA6BFEDA42B}" dt="2020-07-22T15:03:32.791" v="736" actId="1076"/>
          <ac:spMkLst>
            <pc:docMk/>
            <pc:sldMk cId="2012788627" sldId="275"/>
            <ac:spMk id="3" creationId="{23BFC44E-10DC-44C2-99E8-3D541093BB67}"/>
          </ac:spMkLst>
        </pc:spChg>
        <pc:spChg chg="add mod">
          <ac:chgData name="Michael A Fudge Jr" userId="133895e8-240b-4811-850e-9cf94297d089" providerId="ADAL" clId="{A410D8DE-61AB-4F63-A634-CDA6BFEDA42B}" dt="2020-07-22T15:03:40.619" v="737" actId="164"/>
          <ac:spMkLst>
            <pc:docMk/>
            <pc:sldMk cId="2012788627" sldId="275"/>
            <ac:spMk id="4" creationId="{188F4C58-5011-4F43-914C-8A91458000E7}"/>
          </ac:spMkLst>
        </pc:spChg>
        <pc:spChg chg="add mod">
          <ac:chgData name="Michael A Fudge Jr" userId="133895e8-240b-4811-850e-9cf94297d089" providerId="ADAL" clId="{A410D8DE-61AB-4F63-A634-CDA6BFEDA42B}" dt="2020-07-22T15:03:40.619" v="737" actId="164"/>
          <ac:spMkLst>
            <pc:docMk/>
            <pc:sldMk cId="2012788627" sldId="275"/>
            <ac:spMk id="5" creationId="{69D506A3-40C5-44F9-BB9C-9F483349C42B}"/>
          </ac:spMkLst>
        </pc:spChg>
        <pc:grpChg chg="add mod">
          <ac:chgData name="Michael A Fudge Jr" userId="133895e8-240b-4811-850e-9cf94297d089" providerId="ADAL" clId="{A410D8DE-61AB-4F63-A634-CDA6BFEDA42B}" dt="2020-07-22T15:03:40.619" v="737" actId="164"/>
          <ac:grpSpMkLst>
            <pc:docMk/>
            <pc:sldMk cId="2012788627" sldId="275"/>
            <ac:grpSpMk id="10" creationId="{F86AC29B-9C36-4160-992F-DFB1262966A5}"/>
          </ac:grpSpMkLst>
        </pc:grpChg>
        <pc:picChg chg="mod">
          <ac:chgData name="Michael A Fudge Jr" userId="133895e8-240b-4811-850e-9cf94297d089" providerId="ADAL" clId="{A410D8DE-61AB-4F63-A634-CDA6BFEDA42B}" dt="2020-07-22T15:03:40.619" v="737" actId="164"/>
          <ac:picMkLst>
            <pc:docMk/>
            <pc:sldMk cId="2012788627" sldId="275"/>
            <ac:picMk id="2050" creationId="{35DED53D-869F-4527-8B72-CBE5CC4FA7E2}"/>
          </ac:picMkLst>
        </pc:picChg>
        <pc:cxnChg chg="add mod">
          <ac:chgData name="Michael A Fudge Jr" userId="133895e8-240b-4811-850e-9cf94297d089" providerId="ADAL" clId="{A410D8DE-61AB-4F63-A634-CDA6BFEDA42B}" dt="2020-07-22T15:03:40.619" v="737" actId="164"/>
          <ac:cxnSpMkLst>
            <pc:docMk/>
            <pc:sldMk cId="2012788627" sldId="275"/>
            <ac:cxnSpMk id="8" creationId="{267BFDAF-7F2A-43C2-A350-405B5C93B455}"/>
          </ac:cxnSpMkLst>
        </pc:cxnChg>
      </pc:sldChg>
      <pc:sldChg chg="addSp delSp modSp add mod ord modNotesTx">
        <pc:chgData name="Michael A Fudge Jr" userId="133895e8-240b-4811-850e-9cf94297d089" providerId="ADAL" clId="{A410D8DE-61AB-4F63-A634-CDA6BFEDA42B}" dt="2020-07-22T15:23:57.697" v="1271" actId="20577"/>
        <pc:sldMkLst>
          <pc:docMk/>
          <pc:sldMk cId="3379465133" sldId="276"/>
        </pc:sldMkLst>
        <pc:spChg chg="mod">
          <ac:chgData name="Michael A Fudge Jr" userId="133895e8-240b-4811-850e-9cf94297d089" providerId="ADAL" clId="{A410D8DE-61AB-4F63-A634-CDA6BFEDA42B}" dt="2020-07-22T15:15:28.746" v="966" actId="14100"/>
          <ac:spMkLst>
            <pc:docMk/>
            <pc:sldMk cId="3379465133" sldId="276"/>
            <ac:spMk id="2" creationId="{A0EC69E1-79D5-4CCA-9AE3-8CCDB54E5D78}"/>
          </ac:spMkLst>
        </pc:spChg>
        <pc:spChg chg="del">
          <ac:chgData name="Michael A Fudge Jr" userId="133895e8-240b-4811-850e-9cf94297d089" providerId="ADAL" clId="{A410D8DE-61AB-4F63-A634-CDA6BFEDA42B}" dt="2020-07-22T15:15:46.662" v="967" actId="478"/>
          <ac:spMkLst>
            <pc:docMk/>
            <pc:sldMk cId="3379465133" sldId="276"/>
            <ac:spMk id="3" creationId="{23BFC44E-10DC-44C2-99E8-3D541093BB67}"/>
          </ac:spMkLst>
        </pc:spChg>
        <pc:spChg chg="add del mod">
          <ac:chgData name="Michael A Fudge Jr" userId="133895e8-240b-4811-850e-9cf94297d089" providerId="ADAL" clId="{A410D8DE-61AB-4F63-A634-CDA6BFEDA42B}" dt="2020-07-22T15:15:50.719" v="968"/>
          <ac:spMkLst>
            <pc:docMk/>
            <pc:sldMk cId="3379465133" sldId="276"/>
            <ac:spMk id="5" creationId="{9C858EED-A13D-4540-BF88-DA71B9328FEA}"/>
          </ac:spMkLst>
        </pc:spChg>
        <pc:spChg chg="add mod">
          <ac:chgData name="Michael A Fudge Jr" userId="133895e8-240b-4811-850e-9cf94297d089" providerId="ADAL" clId="{A410D8DE-61AB-4F63-A634-CDA6BFEDA42B}" dt="2020-07-22T15:21:35.300" v="1106" actId="20577"/>
          <ac:spMkLst>
            <pc:docMk/>
            <pc:sldMk cId="3379465133" sldId="276"/>
            <ac:spMk id="10" creationId="{EF030D12-8EEE-4AB8-97E6-67AB3421828A}"/>
          </ac:spMkLst>
        </pc:spChg>
        <pc:graphicFrameChg chg="add mod">
          <ac:chgData name="Michael A Fudge Jr" userId="133895e8-240b-4811-850e-9cf94297d089" providerId="ADAL" clId="{A410D8DE-61AB-4F63-A634-CDA6BFEDA42B}" dt="2020-07-22T15:20:43.577" v="1036" actId="14100"/>
          <ac:graphicFrameMkLst>
            <pc:docMk/>
            <pc:sldMk cId="3379465133" sldId="276"/>
            <ac:graphicFrameMk id="9" creationId="{3384BFBC-3AEC-449E-B09D-8A64F79AF17D}"/>
          </ac:graphicFrameMkLst>
        </pc:graphicFrameChg>
      </pc:sldChg>
      <pc:sldChg chg="modSp add mod modNotesTx">
        <pc:chgData name="Michael A Fudge Jr" userId="133895e8-240b-4811-850e-9cf94297d089" providerId="ADAL" clId="{A410D8DE-61AB-4F63-A634-CDA6BFEDA42B}" dt="2020-07-22T15:23:54.306" v="1267" actId="20577"/>
        <pc:sldMkLst>
          <pc:docMk/>
          <pc:sldMk cId="3495869291" sldId="277"/>
        </pc:sldMkLst>
        <pc:spChg chg="mod">
          <ac:chgData name="Michael A Fudge Jr" userId="133895e8-240b-4811-850e-9cf94297d089" providerId="ADAL" clId="{A410D8DE-61AB-4F63-A634-CDA6BFEDA42B}" dt="2020-07-22T15:22:03.652" v="1131" actId="20577"/>
          <ac:spMkLst>
            <pc:docMk/>
            <pc:sldMk cId="3495869291" sldId="277"/>
            <ac:spMk id="10" creationId="{EF030D12-8EEE-4AB8-97E6-67AB3421828A}"/>
          </ac:spMkLst>
        </pc:spChg>
      </pc:sldChg>
      <pc:sldChg chg="modSp add mod modNotesTx">
        <pc:chgData name="Michael A Fudge Jr" userId="133895e8-240b-4811-850e-9cf94297d089" providerId="ADAL" clId="{A410D8DE-61AB-4F63-A634-CDA6BFEDA42B}" dt="2020-07-22T15:23:50.487" v="1256" actId="20577"/>
        <pc:sldMkLst>
          <pc:docMk/>
          <pc:sldMk cId="2808759495" sldId="278"/>
        </pc:sldMkLst>
        <pc:spChg chg="mod">
          <ac:chgData name="Michael A Fudge Jr" userId="133895e8-240b-4811-850e-9cf94297d089" providerId="ADAL" clId="{A410D8DE-61AB-4F63-A634-CDA6BFEDA42B}" dt="2020-07-22T15:22:53.946" v="1193" actId="27636"/>
          <ac:spMkLst>
            <pc:docMk/>
            <pc:sldMk cId="2808759495" sldId="278"/>
            <ac:spMk id="10" creationId="{EF030D12-8EEE-4AB8-97E6-67AB3421828A}"/>
          </ac:spMkLst>
        </pc:spChg>
      </pc:sldChg>
      <pc:sldChg chg="modSp add mod modNotesTx">
        <pc:chgData name="Michael A Fudge Jr" userId="133895e8-240b-4811-850e-9cf94297d089" providerId="ADAL" clId="{A410D8DE-61AB-4F63-A634-CDA6BFEDA42B}" dt="2020-07-22T15:23:46.737" v="1252" actId="20577"/>
        <pc:sldMkLst>
          <pc:docMk/>
          <pc:sldMk cId="248263288" sldId="279"/>
        </pc:sldMkLst>
        <pc:spChg chg="mod">
          <ac:chgData name="Michael A Fudge Jr" userId="133895e8-240b-4811-850e-9cf94297d089" providerId="ADAL" clId="{A410D8DE-61AB-4F63-A634-CDA6BFEDA42B}" dt="2020-07-22T15:23:34.599" v="1229" actId="20577"/>
          <ac:spMkLst>
            <pc:docMk/>
            <pc:sldMk cId="248263288" sldId="279"/>
            <ac:spMk id="10" creationId="{EF030D12-8EEE-4AB8-97E6-67AB3421828A}"/>
          </ac:spMkLst>
        </pc:spChg>
      </pc:sldChg>
      <pc:sldChg chg="addSp delSp modSp add mod ord modNotesTx">
        <pc:chgData name="Michael A Fudge Jr" userId="133895e8-240b-4811-850e-9cf94297d089" providerId="ADAL" clId="{A410D8DE-61AB-4F63-A634-CDA6BFEDA42B}" dt="2020-07-22T15:40:57.488" v="1677" actId="6549"/>
        <pc:sldMkLst>
          <pc:docMk/>
          <pc:sldMk cId="833039888" sldId="280"/>
        </pc:sldMkLst>
        <pc:spChg chg="mod">
          <ac:chgData name="Michael A Fudge Jr" userId="133895e8-240b-4811-850e-9cf94297d089" providerId="ADAL" clId="{A410D8DE-61AB-4F63-A634-CDA6BFEDA42B}" dt="2020-07-22T15:40:57.488" v="1677" actId="6549"/>
          <ac:spMkLst>
            <pc:docMk/>
            <pc:sldMk cId="833039888" sldId="280"/>
            <ac:spMk id="2" creationId="{A0EC69E1-79D5-4CCA-9AE3-8CCDB54E5D78}"/>
          </ac:spMkLst>
        </pc:spChg>
        <pc:spChg chg="mod">
          <ac:chgData name="Michael A Fudge Jr" userId="133895e8-240b-4811-850e-9cf94297d089" providerId="ADAL" clId="{A410D8DE-61AB-4F63-A634-CDA6BFEDA42B}" dt="2020-07-22T15:36:28.270" v="1444" actId="20577"/>
          <ac:spMkLst>
            <pc:docMk/>
            <pc:sldMk cId="833039888" sldId="280"/>
            <ac:spMk id="3" creationId="{23BFC44E-10DC-44C2-99E8-3D541093BB67}"/>
          </ac:spMkLst>
        </pc:spChg>
        <pc:spChg chg="add del mod">
          <ac:chgData name="Michael A Fudge Jr" userId="133895e8-240b-4811-850e-9cf94297d089" providerId="ADAL" clId="{A410D8DE-61AB-4F63-A634-CDA6BFEDA42B}" dt="2020-07-22T15:39:25.859" v="1641" actId="1076"/>
          <ac:spMkLst>
            <pc:docMk/>
            <pc:sldMk cId="833039888" sldId="280"/>
            <ac:spMk id="4" creationId="{42436A58-05AD-4BAC-A093-54DA82A89C60}"/>
          </ac:spMkLst>
        </pc:spChg>
        <pc:picChg chg="mod">
          <ac:chgData name="Michael A Fudge Jr" userId="133895e8-240b-4811-850e-9cf94297d089" providerId="ADAL" clId="{A410D8DE-61AB-4F63-A634-CDA6BFEDA42B}" dt="2020-07-22T15:38:49.981" v="1636" actId="1076"/>
          <ac:picMkLst>
            <pc:docMk/>
            <pc:sldMk cId="833039888" sldId="280"/>
            <ac:picMk id="8" creationId="{107C1241-9548-4C22-9E00-237AA087A1EA}"/>
          </ac:picMkLst>
        </pc:picChg>
      </pc:sldChg>
      <pc:sldChg chg="modSp add del mod">
        <pc:chgData name="Michael A Fudge Jr" userId="133895e8-240b-4811-850e-9cf94297d089" providerId="ADAL" clId="{A410D8DE-61AB-4F63-A634-CDA6BFEDA42B}" dt="2020-07-22T15:37:33.677" v="1542" actId="47"/>
        <pc:sldMkLst>
          <pc:docMk/>
          <pc:sldMk cId="2508108607" sldId="281"/>
        </pc:sldMkLst>
        <pc:spChg chg="mod">
          <ac:chgData name="Michael A Fudge Jr" userId="133895e8-240b-4811-850e-9cf94297d089" providerId="ADAL" clId="{A410D8DE-61AB-4F63-A634-CDA6BFEDA42B}" dt="2020-07-22T15:37:27.902" v="1540" actId="20577"/>
          <ac:spMkLst>
            <pc:docMk/>
            <pc:sldMk cId="2508108607" sldId="281"/>
            <ac:spMk id="3" creationId="{23BFC44E-10DC-44C2-99E8-3D541093BB67}"/>
          </ac:spMkLst>
        </pc:spChg>
      </pc:sldChg>
      <pc:sldChg chg="modSp add mod">
        <pc:chgData name="Michael A Fudge Jr" userId="133895e8-240b-4811-850e-9cf94297d089" providerId="ADAL" clId="{A410D8DE-61AB-4F63-A634-CDA6BFEDA42B}" dt="2020-07-22T15:41:02.289" v="1678" actId="6549"/>
        <pc:sldMkLst>
          <pc:docMk/>
          <pc:sldMk cId="1006900477" sldId="282"/>
        </pc:sldMkLst>
        <pc:spChg chg="mod">
          <ac:chgData name="Michael A Fudge Jr" userId="133895e8-240b-4811-850e-9cf94297d089" providerId="ADAL" clId="{A410D8DE-61AB-4F63-A634-CDA6BFEDA42B}" dt="2020-07-22T15:41:02.289" v="1678" actId="6549"/>
          <ac:spMkLst>
            <pc:docMk/>
            <pc:sldMk cId="1006900477" sldId="282"/>
            <ac:spMk id="2" creationId="{A0EC69E1-79D5-4CCA-9AE3-8CCDB54E5D78}"/>
          </ac:spMkLst>
        </pc:spChg>
        <pc:spChg chg="mod">
          <ac:chgData name="Michael A Fudge Jr" userId="133895e8-240b-4811-850e-9cf94297d089" providerId="ADAL" clId="{A410D8DE-61AB-4F63-A634-CDA6BFEDA42B}" dt="2020-07-22T15:37:59.087" v="1562" actId="20577"/>
          <ac:spMkLst>
            <pc:docMk/>
            <pc:sldMk cId="1006900477" sldId="282"/>
            <ac:spMk id="3" creationId="{23BFC44E-10DC-44C2-99E8-3D541093BB67}"/>
          </ac:spMkLst>
        </pc:spChg>
        <pc:spChg chg="mod">
          <ac:chgData name="Michael A Fudge Jr" userId="133895e8-240b-4811-850e-9cf94297d089" providerId="ADAL" clId="{A410D8DE-61AB-4F63-A634-CDA6BFEDA42B}" dt="2020-07-22T15:39:30.460" v="1642" actId="1076"/>
          <ac:spMkLst>
            <pc:docMk/>
            <pc:sldMk cId="1006900477" sldId="282"/>
            <ac:spMk id="4" creationId="{42436A58-05AD-4BAC-A093-54DA82A89C60}"/>
          </ac:spMkLst>
        </pc:spChg>
        <pc:picChg chg="mod">
          <ac:chgData name="Michael A Fudge Jr" userId="133895e8-240b-4811-850e-9cf94297d089" providerId="ADAL" clId="{A410D8DE-61AB-4F63-A634-CDA6BFEDA42B}" dt="2020-07-22T15:39:04.847" v="1637" actId="1076"/>
          <ac:picMkLst>
            <pc:docMk/>
            <pc:sldMk cId="1006900477" sldId="282"/>
            <ac:picMk id="8" creationId="{107C1241-9548-4C22-9E00-237AA087A1EA}"/>
          </ac:picMkLst>
        </pc:picChg>
      </pc:sldChg>
      <pc:sldChg chg="modSp add mod modNotesTx">
        <pc:chgData name="Michael A Fudge Jr" userId="133895e8-240b-4811-850e-9cf94297d089" providerId="ADAL" clId="{A410D8DE-61AB-4F63-A634-CDA6BFEDA42B}" dt="2020-07-22T18:55:35.821" v="3337" actId="6549"/>
        <pc:sldMkLst>
          <pc:docMk/>
          <pc:sldMk cId="1356371527" sldId="283"/>
        </pc:sldMkLst>
        <pc:spChg chg="mod">
          <ac:chgData name="Michael A Fudge Jr" userId="133895e8-240b-4811-850e-9cf94297d089" providerId="ADAL" clId="{A410D8DE-61AB-4F63-A634-CDA6BFEDA42B}" dt="2020-07-22T18:55:35.821" v="3337" actId="6549"/>
          <ac:spMkLst>
            <pc:docMk/>
            <pc:sldMk cId="1356371527" sldId="283"/>
            <ac:spMk id="2" creationId="{A0EC69E1-79D5-4CCA-9AE3-8CCDB54E5D78}"/>
          </ac:spMkLst>
        </pc:spChg>
        <pc:spChg chg="mod">
          <ac:chgData name="Michael A Fudge Jr" userId="133895e8-240b-4811-850e-9cf94297d089" providerId="ADAL" clId="{A410D8DE-61AB-4F63-A634-CDA6BFEDA42B}" dt="2020-07-22T15:41:14.254" v="1715" actId="20577"/>
          <ac:spMkLst>
            <pc:docMk/>
            <pc:sldMk cId="1356371527" sldId="283"/>
            <ac:spMk id="3" creationId="{23BFC44E-10DC-44C2-99E8-3D541093BB67}"/>
          </ac:spMkLst>
        </pc:spChg>
        <pc:spChg chg="mod">
          <ac:chgData name="Michael A Fudge Jr" userId="133895e8-240b-4811-850e-9cf94297d089" providerId="ADAL" clId="{A410D8DE-61AB-4F63-A634-CDA6BFEDA42B}" dt="2020-07-22T15:41:38.456" v="1719" actId="14100"/>
          <ac:spMkLst>
            <pc:docMk/>
            <pc:sldMk cId="1356371527" sldId="283"/>
            <ac:spMk id="4" creationId="{42436A58-05AD-4BAC-A093-54DA82A89C60}"/>
          </ac:spMkLst>
        </pc:spChg>
        <pc:picChg chg="mod">
          <ac:chgData name="Michael A Fudge Jr" userId="133895e8-240b-4811-850e-9cf94297d089" providerId="ADAL" clId="{A410D8DE-61AB-4F63-A634-CDA6BFEDA42B}" dt="2020-07-22T15:41:48.877" v="1757" actId="962"/>
          <ac:picMkLst>
            <pc:docMk/>
            <pc:sldMk cId="1356371527" sldId="283"/>
            <ac:picMk id="8" creationId="{107C1241-9548-4C22-9E00-237AA087A1EA}"/>
          </ac:picMkLst>
        </pc:picChg>
      </pc:sldChg>
      <pc:sldChg chg="modSp add mod modNotesTx">
        <pc:chgData name="Michael A Fudge Jr" userId="133895e8-240b-4811-850e-9cf94297d089" providerId="ADAL" clId="{A410D8DE-61AB-4F63-A634-CDA6BFEDA42B}" dt="2020-07-22T18:55:39.998" v="3338" actId="6549"/>
        <pc:sldMkLst>
          <pc:docMk/>
          <pc:sldMk cId="2788243624" sldId="284"/>
        </pc:sldMkLst>
        <pc:spChg chg="mod">
          <ac:chgData name="Michael A Fudge Jr" userId="133895e8-240b-4811-850e-9cf94297d089" providerId="ADAL" clId="{A410D8DE-61AB-4F63-A634-CDA6BFEDA42B}" dt="2020-07-22T18:55:39.998" v="3338" actId="6549"/>
          <ac:spMkLst>
            <pc:docMk/>
            <pc:sldMk cId="2788243624" sldId="284"/>
            <ac:spMk id="2" creationId="{A0EC69E1-79D5-4CCA-9AE3-8CCDB54E5D78}"/>
          </ac:spMkLst>
        </pc:spChg>
        <pc:spChg chg="mod">
          <ac:chgData name="Michael A Fudge Jr" userId="133895e8-240b-4811-850e-9cf94297d089" providerId="ADAL" clId="{A410D8DE-61AB-4F63-A634-CDA6BFEDA42B}" dt="2020-07-22T15:43:55.419" v="1924" actId="20577"/>
          <ac:spMkLst>
            <pc:docMk/>
            <pc:sldMk cId="2788243624" sldId="284"/>
            <ac:spMk id="3" creationId="{23BFC44E-10DC-44C2-99E8-3D541093BB67}"/>
          </ac:spMkLst>
        </pc:spChg>
        <pc:spChg chg="mod">
          <ac:chgData name="Michael A Fudge Jr" userId="133895e8-240b-4811-850e-9cf94297d089" providerId="ADAL" clId="{A410D8DE-61AB-4F63-A634-CDA6BFEDA42B}" dt="2020-07-22T15:43:30.673" v="1852" actId="14100"/>
          <ac:spMkLst>
            <pc:docMk/>
            <pc:sldMk cId="2788243624" sldId="284"/>
            <ac:spMk id="4" creationId="{42436A58-05AD-4BAC-A093-54DA82A89C60}"/>
          </ac:spMkLst>
        </pc:spChg>
        <pc:picChg chg="mod">
          <ac:chgData name="Michael A Fudge Jr" userId="133895e8-240b-4811-850e-9cf94297d089" providerId="ADAL" clId="{A410D8DE-61AB-4F63-A634-CDA6BFEDA42B}" dt="2020-07-22T15:44:28.830" v="2006" actId="962"/>
          <ac:picMkLst>
            <pc:docMk/>
            <pc:sldMk cId="2788243624" sldId="284"/>
            <ac:picMk id="8" creationId="{107C1241-9548-4C22-9E00-237AA087A1EA}"/>
          </ac:picMkLst>
        </pc:picChg>
      </pc:sldChg>
      <pc:sldChg chg="addSp delSp modSp add mod ord modClrScheme delAnim modAnim delDesignElem chgLayout">
        <pc:chgData name="Michael A Fudge Jr" userId="133895e8-240b-4811-850e-9cf94297d089" providerId="ADAL" clId="{A410D8DE-61AB-4F63-A634-CDA6BFEDA42B}" dt="2020-07-22T16:38:37.877" v="2802"/>
        <pc:sldMkLst>
          <pc:docMk/>
          <pc:sldMk cId="1965951527" sldId="285"/>
        </pc:sldMkLst>
        <pc:spChg chg="mod ord">
          <ac:chgData name="Michael A Fudge Jr" userId="133895e8-240b-4811-850e-9cf94297d089" providerId="ADAL" clId="{A410D8DE-61AB-4F63-A634-CDA6BFEDA42B}" dt="2020-07-22T16:32:25.423" v="2788" actId="313"/>
          <ac:spMkLst>
            <pc:docMk/>
            <pc:sldMk cId="1965951527" sldId="285"/>
            <ac:spMk id="2" creationId="{5C84C77B-FF54-4813-94E1-23FF8F114C7E}"/>
          </ac:spMkLst>
        </pc:spChg>
        <pc:spChg chg="add del mod ord">
          <ac:chgData name="Michael A Fudge Jr" userId="133895e8-240b-4811-850e-9cf94297d089" providerId="ADAL" clId="{A410D8DE-61AB-4F63-A634-CDA6BFEDA42B}" dt="2020-07-22T15:53:28.601" v="2672" actId="700"/>
          <ac:spMkLst>
            <pc:docMk/>
            <pc:sldMk cId="1965951527" sldId="285"/>
            <ac:spMk id="3" creationId="{6058E40D-9244-45AA-BD71-A58F067C86A9}"/>
          </ac:spMkLst>
        </pc:spChg>
        <pc:spChg chg="add del mod ord">
          <ac:chgData name="Michael A Fudge Jr" userId="133895e8-240b-4811-850e-9cf94297d089" providerId="ADAL" clId="{A410D8DE-61AB-4F63-A634-CDA6BFEDA42B}" dt="2020-07-22T16:31:56.180" v="2738" actId="478"/>
          <ac:spMkLst>
            <pc:docMk/>
            <pc:sldMk cId="1965951527" sldId="285"/>
            <ac:spMk id="6" creationId="{6A829A0C-5764-43C6-9FA8-E589B69B1DF5}"/>
          </ac:spMkLst>
        </pc:spChg>
        <pc:spChg chg="add del mod">
          <ac:chgData name="Michael A Fudge Jr" userId="133895e8-240b-4811-850e-9cf94297d089" providerId="ADAL" clId="{A410D8DE-61AB-4F63-A634-CDA6BFEDA42B}" dt="2020-07-22T16:32:22.179" v="2787" actId="478"/>
          <ac:spMkLst>
            <pc:docMk/>
            <pc:sldMk cId="1965951527" sldId="285"/>
            <ac:spMk id="10" creationId="{5DB33C2F-9E18-429C-80A1-29698C2D8AE6}"/>
          </ac:spMkLst>
        </pc:spChg>
        <pc:spChg chg="add del">
          <ac:chgData name="Michael A Fudge Jr" userId="133895e8-240b-4811-850e-9cf94297d089" providerId="ADAL" clId="{A410D8DE-61AB-4F63-A634-CDA6BFEDA42B}" dt="2020-07-22T15:55:20.146" v="2688" actId="700"/>
          <ac:spMkLst>
            <pc:docMk/>
            <pc:sldMk cId="1965951527" sldId="285"/>
            <ac:spMk id="16" creationId="{B670DBD5-770C-4383-9F54-5B86E86BD5BB}"/>
          </ac:spMkLst>
        </pc:spChg>
        <pc:graphicFrameChg chg="del mod ord">
          <ac:chgData name="Michael A Fudge Jr" userId="133895e8-240b-4811-850e-9cf94297d089" providerId="ADAL" clId="{A410D8DE-61AB-4F63-A634-CDA6BFEDA42B}" dt="2020-07-22T15:53:33.076" v="2673" actId="478"/>
          <ac:graphicFrameMkLst>
            <pc:docMk/>
            <pc:sldMk cId="1965951527" sldId="285"/>
            <ac:graphicFrameMk id="5" creationId="{80A84436-1DB7-43A8-9C13-824A51B927D4}"/>
          </ac:graphicFrameMkLst>
        </pc:graphicFrameChg>
        <pc:graphicFrameChg chg="add del mod">
          <ac:chgData name="Michael A Fudge Jr" userId="133895e8-240b-4811-850e-9cf94297d089" providerId="ADAL" clId="{A410D8DE-61AB-4F63-A634-CDA6BFEDA42B}" dt="2020-07-22T16:27:11.308" v="2734" actId="478"/>
          <ac:graphicFrameMkLst>
            <pc:docMk/>
            <pc:sldMk cId="1965951527" sldId="285"/>
            <ac:graphicFrameMk id="8" creationId="{6555CFA8-FDAE-4B7B-86A1-53734E31A648}"/>
          </ac:graphicFrameMkLst>
        </pc:graphicFrameChg>
        <pc:picChg chg="add mod">
          <ac:chgData name="Michael A Fudge Jr" userId="133895e8-240b-4811-850e-9cf94297d089" providerId="ADAL" clId="{A410D8DE-61AB-4F63-A634-CDA6BFEDA42B}" dt="2020-07-22T16:32:57.274" v="2791" actId="14100"/>
          <ac:picMkLst>
            <pc:docMk/>
            <pc:sldMk cId="1965951527" sldId="285"/>
            <ac:picMk id="7" creationId="{F14D5769-5E0C-4B66-8930-A7F95D5E6017}"/>
          </ac:picMkLst>
        </pc:picChg>
        <pc:picChg chg="add mod">
          <ac:chgData name="Michael A Fudge Jr" userId="133895e8-240b-4811-850e-9cf94297d089" providerId="ADAL" clId="{A410D8DE-61AB-4F63-A634-CDA6BFEDA42B}" dt="2020-07-22T16:38:37.877" v="2802"/>
          <ac:picMkLst>
            <pc:docMk/>
            <pc:sldMk cId="1965951527" sldId="285"/>
            <ac:picMk id="5122" creationId="{AB5E796B-FAB6-435B-94D0-AD1676E6808B}"/>
          </ac:picMkLst>
        </pc:picChg>
      </pc:sldChg>
      <pc:sldChg chg="new del">
        <pc:chgData name="Michael A Fudge Jr" userId="133895e8-240b-4811-850e-9cf94297d089" providerId="ADAL" clId="{A410D8DE-61AB-4F63-A634-CDA6BFEDA42B}" dt="2020-07-22T15:55:01.865" v="2683" actId="680"/>
        <pc:sldMkLst>
          <pc:docMk/>
          <pc:sldMk cId="564337394" sldId="286"/>
        </pc:sldMkLst>
      </pc:sldChg>
      <pc:sldChg chg="addSp delSp modSp new mod modAnim">
        <pc:chgData name="Michael A Fudge Jr" userId="133895e8-240b-4811-850e-9cf94297d089" providerId="ADAL" clId="{A410D8DE-61AB-4F63-A634-CDA6BFEDA42B}" dt="2020-07-22T18:27:38.014" v="2866"/>
        <pc:sldMkLst>
          <pc:docMk/>
          <pc:sldMk cId="3175514340" sldId="286"/>
        </pc:sldMkLst>
        <pc:spChg chg="mod">
          <ac:chgData name="Michael A Fudge Jr" userId="133895e8-240b-4811-850e-9cf94297d089" providerId="ADAL" clId="{A410D8DE-61AB-4F63-A634-CDA6BFEDA42B}" dt="2020-07-22T18:25:43.254" v="2860" actId="20577"/>
          <ac:spMkLst>
            <pc:docMk/>
            <pc:sldMk cId="3175514340" sldId="286"/>
            <ac:spMk id="2" creationId="{01B8D415-37C7-4219-8B37-1FB68358232D}"/>
          </ac:spMkLst>
        </pc:spChg>
        <pc:spChg chg="del">
          <ac:chgData name="Michael A Fudge Jr" userId="133895e8-240b-4811-850e-9cf94297d089" providerId="ADAL" clId="{A410D8DE-61AB-4F63-A634-CDA6BFEDA42B}" dt="2020-07-22T18:26:00.669" v="2861" actId="478"/>
          <ac:spMkLst>
            <pc:docMk/>
            <pc:sldMk cId="3175514340" sldId="286"/>
            <ac:spMk id="3" creationId="{3330D218-82BA-462B-9CA6-0953F32C8F69}"/>
          </ac:spMkLst>
        </pc:spChg>
        <pc:spChg chg="mod">
          <ac:chgData name="Michael A Fudge Jr" userId="133895e8-240b-4811-850e-9cf94297d089" providerId="ADAL" clId="{A410D8DE-61AB-4F63-A634-CDA6BFEDA42B}" dt="2020-07-22T18:26:45.318" v="2864" actId="207"/>
          <ac:spMkLst>
            <pc:docMk/>
            <pc:sldMk cId="3175514340" sldId="286"/>
            <ac:spMk id="5" creationId="{FF4BCA24-B86C-473A-89D0-418551C7585F}"/>
          </ac:spMkLst>
        </pc:spChg>
        <pc:spChg chg="mod">
          <ac:chgData name="Michael A Fudge Jr" userId="133895e8-240b-4811-850e-9cf94297d089" providerId="ADAL" clId="{A410D8DE-61AB-4F63-A634-CDA6BFEDA42B}" dt="2020-07-22T18:26:45.318" v="2864" actId="207"/>
          <ac:spMkLst>
            <pc:docMk/>
            <pc:sldMk cId="3175514340" sldId="286"/>
            <ac:spMk id="6" creationId="{D03451FE-87B1-4717-B595-C675B300DF12}"/>
          </ac:spMkLst>
        </pc:spChg>
        <pc:spChg chg="mod">
          <ac:chgData name="Michael A Fudge Jr" userId="133895e8-240b-4811-850e-9cf94297d089" providerId="ADAL" clId="{A410D8DE-61AB-4F63-A634-CDA6BFEDA42B}" dt="2020-07-22T18:26:45.318" v="2864" actId="207"/>
          <ac:spMkLst>
            <pc:docMk/>
            <pc:sldMk cId="3175514340" sldId="286"/>
            <ac:spMk id="7" creationId="{9F0B25B4-9373-4B23-AFCC-7DCE35AC665F}"/>
          </ac:spMkLst>
        </pc:spChg>
        <pc:spChg chg="mod">
          <ac:chgData name="Michael A Fudge Jr" userId="133895e8-240b-4811-850e-9cf94297d089" providerId="ADAL" clId="{A410D8DE-61AB-4F63-A634-CDA6BFEDA42B}" dt="2020-07-22T18:26:45.318" v="2864" actId="207"/>
          <ac:spMkLst>
            <pc:docMk/>
            <pc:sldMk cId="3175514340" sldId="286"/>
            <ac:spMk id="8" creationId="{197C773F-2938-4784-AE6A-6F0D05105080}"/>
          </ac:spMkLst>
        </pc:spChg>
        <pc:spChg chg="mod">
          <ac:chgData name="Michael A Fudge Jr" userId="133895e8-240b-4811-850e-9cf94297d089" providerId="ADAL" clId="{A410D8DE-61AB-4F63-A634-CDA6BFEDA42B}" dt="2020-07-22T18:26:10.203" v="2862"/>
          <ac:spMkLst>
            <pc:docMk/>
            <pc:sldMk cId="3175514340" sldId="286"/>
            <ac:spMk id="10" creationId="{34CA8956-34C1-453C-A9EA-804041F50712}"/>
          </ac:spMkLst>
        </pc:spChg>
        <pc:spChg chg="mod">
          <ac:chgData name="Michael A Fudge Jr" userId="133895e8-240b-4811-850e-9cf94297d089" providerId="ADAL" clId="{A410D8DE-61AB-4F63-A634-CDA6BFEDA42B}" dt="2020-07-22T18:26:10.203" v="2862"/>
          <ac:spMkLst>
            <pc:docMk/>
            <pc:sldMk cId="3175514340" sldId="286"/>
            <ac:spMk id="11" creationId="{33EA983E-1D83-458E-B21C-F96CCD721BDA}"/>
          </ac:spMkLst>
        </pc:spChg>
        <pc:spChg chg="mod">
          <ac:chgData name="Michael A Fudge Jr" userId="133895e8-240b-4811-850e-9cf94297d089" providerId="ADAL" clId="{A410D8DE-61AB-4F63-A634-CDA6BFEDA42B}" dt="2020-07-22T18:26:10.203" v="2862"/>
          <ac:spMkLst>
            <pc:docMk/>
            <pc:sldMk cId="3175514340" sldId="286"/>
            <ac:spMk id="12" creationId="{A2AF3FE1-F36E-4B26-A0FE-A188CA195FFA}"/>
          </ac:spMkLst>
        </pc:spChg>
        <pc:spChg chg="mod">
          <ac:chgData name="Michael A Fudge Jr" userId="133895e8-240b-4811-850e-9cf94297d089" providerId="ADAL" clId="{A410D8DE-61AB-4F63-A634-CDA6BFEDA42B}" dt="2020-07-22T18:26:10.203" v="2862"/>
          <ac:spMkLst>
            <pc:docMk/>
            <pc:sldMk cId="3175514340" sldId="286"/>
            <ac:spMk id="13" creationId="{E91E113E-9BB4-4560-B187-0E2456C01667}"/>
          </ac:spMkLst>
        </pc:spChg>
        <pc:spChg chg="mod">
          <ac:chgData name="Michael A Fudge Jr" userId="133895e8-240b-4811-850e-9cf94297d089" providerId="ADAL" clId="{A410D8DE-61AB-4F63-A634-CDA6BFEDA42B}" dt="2020-07-22T18:26:10.203" v="2862"/>
          <ac:spMkLst>
            <pc:docMk/>
            <pc:sldMk cId="3175514340" sldId="286"/>
            <ac:spMk id="14" creationId="{21F21746-744A-43D2-A354-1DCF03E44FB4}"/>
          </ac:spMkLst>
        </pc:spChg>
        <pc:spChg chg="mod">
          <ac:chgData name="Michael A Fudge Jr" userId="133895e8-240b-4811-850e-9cf94297d089" providerId="ADAL" clId="{A410D8DE-61AB-4F63-A634-CDA6BFEDA42B}" dt="2020-07-22T18:26:10.203" v="2862"/>
          <ac:spMkLst>
            <pc:docMk/>
            <pc:sldMk cId="3175514340" sldId="286"/>
            <ac:spMk id="15" creationId="{54300026-FDE7-4148-9201-35AC4EFB1D61}"/>
          </ac:spMkLst>
        </pc:spChg>
        <pc:spChg chg="mod">
          <ac:chgData name="Michael A Fudge Jr" userId="133895e8-240b-4811-850e-9cf94297d089" providerId="ADAL" clId="{A410D8DE-61AB-4F63-A634-CDA6BFEDA42B}" dt="2020-07-22T18:26:10.203" v="2862"/>
          <ac:spMkLst>
            <pc:docMk/>
            <pc:sldMk cId="3175514340" sldId="286"/>
            <ac:spMk id="17" creationId="{5E4579AF-97A0-43DE-87D5-0AD89BCBA7C8}"/>
          </ac:spMkLst>
        </pc:spChg>
        <pc:spChg chg="add mod">
          <ac:chgData name="Michael A Fudge Jr" userId="133895e8-240b-4811-850e-9cf94297d089" providerId="ADAL" clId="{A410D8DE-61AB-4F63-A634-CDA6BFEDA42B}" dt="2020-07-22T18:26:30.839" v="2863" actId="1076"/>
          <ac:spMkLst>
            <pc:docMk/>
            <pc:sldMk cId="3175514340" sldId="286"/>
            <ac:spMk id="23" creationId="{69469759-62B6-4E04-8D9C-F7DFDB54DD6A}"/>
          </ac:spMkLst>
        </pc:spChg>
        <pc:grpChg chg="add mod">
          <ac:chgData name="Michael A Fudge Jr" userId="133895e8-240b-4811-850e-9cf94297d089" providerId="ADAL" clId="{A410D8DE-61AB-4F63-A634-CDA6BFEDA42B}" dt="2020-07-22T18:26:45.318" v="2864" actId="207"/>
          <ac:grpSpMkLst>
            <pc:docMk/>
            <pc:sldMk cId="3175514340" sldId="286"/>
            <ac:grpSpMk id="4" creationId="{2C2855BA-6DE6-4ECA-975C-5D1BA851DCFE}"/>
          </ac:grpSpMkLst>
        </pc:grpChg>
        <pc:grpChg chg="add mod">
          <ac:chgData name="Michael A Fudge Jr" userId="133895e8-240b-4811-850e-9cf94297d089" providerId="ADAL" clId="{A410D8DE-61AB-4F63-A634-CDA6BFEDA42B}" dt="2020-07-22T18:26:30.839" v="2863" actId="1076"/>
          <ac:grpSpMkLst>
            <pc:docMk/>
            <pc:sldMk cId="3175514340" sldId="286"/>
            <ac:grpSpMk id="9" creationId="{FE3A4425-D67B-48F9-A5BA-D2689BD164D5}"/>
          </ac:grpSpMkLst>
        </pc:grpChg>
        <pc:grpChg chg="add mod">
          <ac:chgData name="Michael A Fudge Jr" userId="133895e8-240b-4811-850e-9cf94297d089" providerId="ADAL" clId="{A410D8DE-61AB-4F63-A634-CDA6BFEDA42B}" dt="2020-07-22T18:26:30.839" v="2863" actId="1076"/>
          <ac:grpSpMkLst>
            <pc:docMk/>
            <pc:sldMk cId="3175514340" sldId="286"/>
            <ac:grpSpMk id="16" creationId="{DAC6F6D4-F43C-4923-872E-737D8FF14217}"/>
          </ac:grpSpMkLst>
        </pc:grpChg>
        <pc:cxnChg chg="mod">
          <ac:chgData name="Michael A Fudge Jr" userId="133895e8-240b-4811-850e-9cf94297d089" providerId="ADAL" clId="{A410D8DE-61AB-4F63-A634-CDA6BFEDA42B}" dt="2020-07-22T18:26:10.203" v="2862"/>
          <ac:cxnSpMkLst>
            <pc:docMk/>
            <pc:sldMk cId="3175514340" sldId="286"/>
            <ac:cxnSpMk id="18" creationId="{EBD717A2-59C8-433D-90B8-B97D3A55F79E}"/>
          </ac:cxnSpMkLst>
        </pc:cxnChg>
        <pc:cxnChg chg="mod">
          <ac:chgData name="Michael A Fudge Jr" userId="133895e8-240b-4811-850e-9cf94297d089" providerId="ADAL" clId="{A410D8DE-61AB-4F63-A634-CDA6BFEDA42B}" dt="2020-07-22T18:26:10.203" v="2862"/>
          <ac:cxnSpMkLst>
            <pc:docMk/>
            <pc:sldMk cId="3175514340" sldId="286"/>
            <ac:cxnSpMk id="19" creationId="{FC946FD0-B0CA-4297-8157-5947552ABD13}"/>
          </ac:cxnSpMkLst>
        </pc:cxnChg>
        <pc:cxnChg chg="mod">
          <ac:chgData name="Michael A Fudge Jr" userId="133895e8-240b-4811-850e-9cf94297d089" providerId="ADAL" clId="{A410D8DE-61AB-4F63-A634-CDA6BFEDA42B}" dt="2020-07-22T18:26:10.203" v="2862"/>
          <ac:cxnSpMkLst>
            <pc:docMk/>
            <pc:sldMk cId="3175514340" sldId="286"/>
            <ac:cxnSpMk id="20" creationId="{641A3351-11F8-46E8-8F18-F4240B2CB6D4}"/>
          </ac:cxnSpMkLst>
        </pc:cxnChg>
        <pc:cxnChg chg="mod">
          <ac:chgData name="Michael A Fudge Jr" userId="133895e8-240b-4811-850e-9cf94297d089" providerId="ADAL" clId="{A410D8DE-61AB-4F63-A634-CDA6BFEDA42B}" dt="2020-07-22T18:26:10.203" v="2862"/>
          <ac:cxnSpMkLst>
            <pc:docMk/>
            <pc:sldMk cId="3175514340" sldId="286"/>
            <ac:cxnSpMk id="21" creationId="{0E36D869-FCA0-4696-8309-E49E34CDB7DB}"/>
          </ac:cxnSpMkLst>
        </pc:cxnChg>
        <pc:cxnChg chg="mod">
          <ac:chgData name="Michael A Fudge Jr" userId="133895e8-240b-4811-850e-9cf94297d089" providerId="ADAL" clId="{A410D8DE-61AB-4F63-A634-CDA6BFEDA42B}" dt="2020-07-22T18:26:10.203" v="2862"/>
          <ac:cxnSpMkLst>
            <pc:docMk/>
            <pc:sldMk cId="3175514340" sldId="286"/>
            <ac:cxnSpMk id="22" creationId="{A7641D5E-1BD7-447D-8F8F-574C8836ABD7}"/>
          </ac:cxnSpMkLst>
        </pc:cxnChg>
      </pc:sldChg>
      <pc:sldChg chg="addSp delSp modSp new mod ord setBg modAnim setClrOvrMap">
        <pc:chgData name="Michael A Fudge Jr" userId="133895e8-240b-4811-850e-9cf94297d089" providerId="ADAL" clId="{A410D8DE-61AB-4F63-A634-CDA6BFEDA42B}" dt="2020-07-23T15:49:06.167" v="4939" actId="20578"/>
        <pc:sldMkLst>
          <pc:docMk/>
          <pc:sldMk cId="3160340753" sldId="287"/>
        </pc:sldMkLst>
        <pc:spChg chg="mod">
          <ac:chgData name="Michael A Fudge Jr" userId="133895e8-240b-4811-850e-9cf94297d089" providerId="ADAL" clId="{A410D8DE-61AB-4F63-A634-CDA6BFEDA42B}" dt="2020-07-23T15:48:38.375" v="4936" actId="20577"/>
          <ac:spMkLst>
            <pc:docMk/>
            <pc:sldMk cId="3160340753" sldId="287"/>
            <ac:spMk id="2" creationId="{85954A83-1BFB-42E8-ABE1-F6284F291E27}"/>
          </ac:spMkLst>
        </pc:spChg>
        <pc:spChg chg="add del">
          <ac:chgData name="Michael A Fudge Jr" userId="133895e8-240b-4811-850e-9cf94297d089" providerId="ADAL" clId="{A410D8DE-61AB-4F63-A634-CDA6BFEDA42B}" dt="2020-07-22T18:29:43.714" v="2898" actId="931"/>
          <ac:spMkLst>
            <pc:docMk/>
            <pc:sldMk cId="3160340753" sldId="287"/>
            <ac:spMk id="3" creationId="{B01A9C6C-FD19-4DA4-81D0-633E5B57529F}"/>
          </ac:spMkLst>
        </pc:spChg>
        <pc:spChg chg="add mod">
          <ac:chgData name="Michael A Fudge Jr" userId="133895e8-240b-4811-850e-9cf94297d089" providerId="ADAL" clId="{A410D8DE-61AB-4F63-A634-CDA6BFEDA42B}" dt="2020-07-22T18:32:13.119" v="2970" actId="20577"/>
          <ac:spMkLst>
            <pc:docMk/>
            <pc:sldMk cId="3160340753" sldId="287"/>
            <ac:spMk id="8" creationId="{F35ACFD4-2C6C-4739-A7D7-39D2F8CC4DA6}"/>
          </ac:spMkLst>
        </pc:spChg>
        <pc:spChg chg="add">
          <ac:chgData name="Michael A Fudge Jr" userId="133895e8-240b-4811-850e-9cf94297d089" providerId="ADAL" clId="{A410D8DE-61AB-4F63-A634-CDA6BFEDA42B}" dt="2020-07-22T18:30:10.247" v="2901" actId="26606"/>
          <ac:spMkLst>
            <pc:docMk/>
            <pc:sldMk cId="3160340753" sldId="287"/>
            <ac:spMk id="9" creationId="{C04BE0EF-3561-49B4-9A29-F283168A91C7}"/>
          </ac:spMkLst>
        </pc:spChg>
        <pc:spChg chg="add del">
          <ac:chgData name="Michael A Fudge Jr" userId="133895e8-240b-4811-850e-9cf94297d089" providerId="ADAL" clId="{A410D8DE-61AB-4F63-A634-CDA6BFEDA42B}" dt="2020-07-22T18:30:00.092" v="2900" actId="26606"/>
          <ac:spMkLst>
            <pc:docMk/>
            <pc:sldMk cId="3160340753" sldId="287"/>
            <ac:spMk id="11" creationId="{02A071AB-D25A-44AC-AD90-177E7C6889ED}"/>
          </ac:spMkLst>
        </pc:spChg>
        <pc:spChg chg="add">
          <ac:chgData name="Michael A Fudge Jr" userId="133895e8-240b-4811-850e-9cf94297d089" providerId="ADAL" clId="{A410D8DE-61AB-4F63-A634-CDA6BFEDA42B}" dt="2020-07-22T18:30:10.247" v="2901" actId="26606"/>
          <ac:spMkLst>
            <pc:docMk/>
            <pc:sldMk cId="3160340753" sldId="287"/>
            <ac:spMk id="12" creationId="{3E443FD7-A66B-4AA0-872D-B088B9BC5F17}"/>
          </ac:spMkLst>
        </pc:spChg>
        <pc:spChg chg="add del">
          <ac:chgData name="Michael A Fudge Jr" userId="133895e8-240b-4811-850e-9cf94297d089" providerId="ADAL" clId="{A410D8DE-61AB-4F63-A634-CDA6BFEDA42B}" dt="2020-07-22T18:30:00.092" v="2900" actId="26606"/>
          <ac:spMkLst>
            <pc:docMk/>
            <pc:sldMk cId="3160340753" sldId="287"/>
            <ac:spMk id="14" creationId="{56C20283-73E0-40EC-8AD8-057F581F64C2}"/>
          </ac:spMkLst>
        </pc:spChg>
        <pc:spChg chg="add del">
          <ac:chgData name="Michael A Fudge Jr" userId="133895e8-240b-4811-850e-9cf94297d089" providerId="ADAL" clId="{A410D8DE-61AB-4F63-A634-CDA6BFEDA42B}" dt="2020-07-22T18:30:00.092" v="2900" actId="26606"/>
          <ac:spMkLst>
            <pc:docMk/>
            <pc:sldMk cId="3160340753" sldId="287"/>
            <ac:spMk id="16" creationId="{3FCC729B-E528-40C3-82D3-BA4375575E87}"/>
          </ac:spMkLst>
        </pc:spChg>
        <pc:spChg chg="add del">
          <ac:chgData name="Michael A Fudge Jr" userId="133895e8-240b-4811-850e-9cf94297d089" providerId="ADAL" clId="{A410D8DE-61AB-4F63-A634-CDA6BFEDA42B}" dt="2020-07-22T18:30:00.092" v="2900" actId="26606"/>
          <ac:spMkLst>
            <pc:docMk/>
            <pc:sldMk cId="3160340753" sldId="287"/>
            <ac:spMk id="18" creationId="{58F1FB8D-1842-4A04-998D-6CF047AB2790}"/>
          </ac:spMkLst>
        </pc:spChg>
        <pc:picChg chg="add del mod">
          <ac:chgData name="Michael A Fudge Jr" userId="133895e8-240b-4811-850e-9cf94297d089" providerId="ADAL" clId="{A410D8DE-61AB-4F63-A634-CDA6BFEDA42B}" dt="2020-07-22T18:29:31.478" v="2897" actId="931"/>
          <ac:picMkLst>
            <pc:docMk/>
            <pc:sldMk cId="3160340753" sldId="287"/>
            <ac:picMk id="5" creationId="{0C8C429D-0416-4237-9479-A4ED7938DCBC}"/>
          </ac:picMkLst>
        </pc:picChg>
        <pc:picChg chg="add mod">
          <ac:chgData name="Michael A Fudge Jr" userId="133895e8-240b-4811-850e-9cf94297d089" providerId="ADAL" clId="{A410D8DE-61AB-4F63-A634-CDA6BFEDA42B}" dt="2020-07-22T18:30:19.239" v="2902" actId="207"/>
          <ac:picMkLst>
            <pc:docMk/>
            <pc:sldMk cId="3160340753" sldId="287"/>
            <ac:picMk id="7" creationId="{45E1EC8C-DB9A-45FB-A2ED-2824D9FDDB49}"/>
          </ac:picMkLst>
        </pc:picChg>
      </pc:sldChg>
      <pc:sldChg chg="addSp delSp modSp new mod setBg modAnim">
        <pc:chgData name="Michael A Fudge Jr" userId="133895e8-240b-4811-850e-9cf94297d089" providerId="ADAL" clId="{A410D8DE-61AB-4F63-A634-CDA6BFEDA42B}" dt="2020-07-22T18:54:14.822" v="3316"/>
        <pc:sldMkLst>
          <pc:docMk/>
          <pc:sldMk cId="1537370944" sldId="288"/>
        </pc:sldMkLst>
        <pc:spChg chg="mod">
          <ac:chgData name="Michael A Fudge Jr" userId="133895e8-240b-4811-850e-9cf94297d089" providerId="ADAL" clId="{A410D8DE-61AB-4F63-A634-CDA6BFEDA42B}" dt="2020-07-22T18:53:48.295" v="3313" actId="26606"/>
          <ac:spMkLst>
            <pc:docMk/>
            <pc:sldMk cId="1537370944" sldId="288"/>
            <ac:spMk id="2" creationId="{31D74D73-1326-449B-9185-0F7CB568B24A}"/>
          </ac:spMkLst>
        </pc:spChg>
        <pc:spChg chg="del mod">
          <ac:chgData name="Michael A Fudge Jr" userId="133895e8-240b-4811-850e-9cf94297d089" providerId="ADAL" clId="{A410D8DE-61AB-4F63-A634-CDA6BFEDA42B}" dt="2020-07-22T18:53:48.295" v="3313" actId="26606"/>
          <ac:spMkLst>
            <pc:docMk/>
            <pc:sldMk cId="1537370944" sldId="288"/>
            <ac:spMk id="3" creationId="{3ED90B57-3C38-48D4-9E77-5C0ECFDE3C84}"/>
          </ac:spMkLst>
        </pc:spChg>
        <pc:spChg chg="add">
          <ac:chgData name="Michael A Fudge Jr" userId="133895e8-240b-4811-850e-9cf94297d089" providerId="ADAL" clId="{A410D8DE-61AB-4F63-A634-CDA6BFEDA42B}" dt="2020-07-22T18:53:48.295" v="3313" actId="26606"/>
          <ac:spMkLst>
            <pc:docMk/>
            <pc:sldMk cId="1537370944" sldId="288"/>
            <ac:spMk id="9" creationId="{3A5B4632-C963-4296-86F0-79AA9EA5AE98}"/>
          </ac:spMkLst>
        </pc:spChg>
        <pc:graphicFrameChg chg="add mod">
          <ac:chgData name="Michael A Fudge Jr" userId="133895e8-240b-4811-850e-9cf94297d089" providerId="ADAL" clId="{A410D8DE-61AB-4F63-A634-CDA6BFEDA42B}" dt="2020-07-22T18:54:01.185" v="3314" actId="20577"/>
          <ac:graphicFrameMkLst>
            <pc:docMk/>
            <pc:sldMk cId="1537370944" sldId="288"/>
            <ac:graphicFrameMk id="5" creationId="{B02B524B-E25E-45D2-AC93-68247ADD0FED}"/>
          </ac:graphicFrameMkLst>
        </pc:graphicFrameChg>
      </pc:sldChg>
      <pc:sldChg chg="addSp modSp new mod setBg modAnim">
        <pc:chgData name="Michael A Fudge Jr" userId="133895e8-240b-4811-850e-9cf94297d089" providerId="ADAL" clId="{A410D8DE-61AB-4F63-A634-CDA6BFEDA42B}" dt="2020-07-22T19:06:57.726" v="3823"/>
        <pc:sldMkLst>
          <pc:docMk/>
          <pc:sldMk cId="2564670347" sldId="289"/>
        </pc:sldMkLst>
        <pc:spChg chg="mod">
          <ac:chgData name="Michael A Fudge Jr" userId="133895e8-240b-4811-850e-9cf94297d089" providerId="ADAL" clId="{A410D8DE-61AB-4F63-A634-CDA6BFEDA42B}" dt="2020-07-22T19:06:15.052" v="3819" actId="26606"/>
          <ac:spMkLst>
            <pc:docMk/>
            <pc:sldMk cId="2564670347" sldId="289"/>
            <ac:spMk id="2" creationId="{10A1AC89-0DAA-4485-BE9D-8DBA3E3DF5CC}"/>
          </ac:spMkLst>
        </pc:spChg>
        <pc:spChg chg="mod">
          <ac:chgData name="Michael A Fudge Jr" userId="133895e8-240b-4811-850e-9cf94297d089" providerId="ADAL" clId="{A410D8DE-61AB-4F63-A634-CDA6BFEDA42B}" dt="2020-07-22T19:06:52.780" v="3822" actId="404"/>
          <ac:spMkLst>
            <pc:docMk/>
            <pc:sldMk cId="2564670347" sldId="289"/>
            <ac:spMk id="3" creationId="{17679489-F7FB-41A8-820E-4B69DBE6B5EA}"/>
          </ac:spMkLst>
        </pc:spChg>
        <pc:spChg chg="add">
          <ac:chgData name="Michael A Fudge Jr" userId="133895e8-240b-4811-850e-9cf94297d089" providerId="ADAL" clId="{A410D8DE-61AB-4F63-A634-CDA6BFEDA42B}" dt="2020-07-22T19:06:15.052" v="3819" actId="26606"/>
          <ac:spMkLst>
            <pc:docMk/>
            <pc:sldMk cId="2564670347" sldId="289"/>
            <ac:spMk id="8" creationId="{1E234CF4-802C-4AA1-B540-36C3B838C462}"/>
          </ac:spMkLst>
        </pc:spChg>
        <pc:spChg chg="add">
          <ac:chgData name="Michael A Fudge Jr" userId="133895e8-240b-4811-850e-9cf94297d089" providerId="ADAL" clId="{A410D8DE-61AB-4F63-A634-CDA6BFEDA42B}" dt="2020-07-22T19:06:15.052" v="3819" actId="26606"/>
          <ac:spMkLst>
            <pc:docMk/>
            <pc:sldMk cId="2564670347" sldId="289"/>
            <ac:spMk id="10" creationId="{A5271697-90F1-4A23-8EF2-0179F2EAFACB}"/>
          </ac:spMkLst>
        </pc:spChg>
        <pc:spChg chg="add">
          <ac:chgData name="Michael A Fudge Jr" userId="133895e8-240b-4811-850e-9cf94297d089" providerId="ADAL" clId="{A410D8DE-61AB-4F63-A634-CDA6BFEDA42B}" dt="2020-07-22T19:06:15.052" v="3819" actId="26606"/>
          <ac:spMkLst>
            <pc:docMk/>
            <pc:sldMk cId="2564670347" sldId="289"/>
            <ac:spMk id="12" creationId="{D9F5512A-48E1-4C07-B75E-3CCC517B6804}"/>
          </ac:spMkLst>
        </pc:spChg>
        <pc:spChg chg="add">
          <ac:chgData name="Michael A Fudge Jr" userId="133895e8-240b-4811-850e-9cf94297d089" providerId="ADAL" clId="{A410D8DE-61AB-4F63-A634-CDA6BFEDA42B}" dt="2020-07-22T19:06:15.052" v="3819" actId="26606"/>
          <ac:spMkLst>
            <pc:docMk/>
            <pc:sldMk cId="2564670347" sldId="289"/>
            <ac:spMk id="14" creationId="{9D800584-727A-48CF-8223-244AD9717CAA}"/>
          </ac:spMkLst>
        </pc:spChg>
        <pc:grpChg chg="add">
          <ac:chgData name="Michael A Fudge Jr" userId="133895e8-240b-4811-850e-9cf94297d089" providerId="ADAL" clId="{A410D8DE-61AB-4F63-A634-CDA6BFEDA42B}" dt="2020-07-22T19:06:15.052" v="3819" actId="26606"/>
          <ac:grpSpMkLst>
            <pc:docMk/>
            <pc:sldMk cId="2564670347" sldId="289"/>
            <ac:grpSpMk id="16" creationId="{B0CED441-B73B-4907-9AF2-614CEAC6A182}"/>
          </ac:grpSpMkLst>
        </pc:grpChg>
      </pc:sldChg>
      <pc:sldChg chg="addSp delSp modSp add mod ord delDesignElem chgLayout">
        <pc:chgData name="Michael A Fudge Jr" userId="133895e8-240b-4811-850e-9cf94297d089" providerId="ADAL" clId="{A410D8DE-61AB-4F63-A634-CDA6BFEDA42B}" dt="2020-07-22T19:00:10.425" v="3417" actId="20577"/>
        <pc:sldMkLst>
          <pc:docMk/>
          <pc:sldMk cId="300015732" sldId="290"/>
        </pc:sldMkLst>
        <pc:spChg chg="mod ord">
          <ac:chgData name="Michael A Fudge Jr" userId="133895e8-240b-4811-850e-9cf94297d089" providerId="ADAL" clId="{A410D8DE-61AB-4F63-A634-CDA6BFEDA42B}" dt="2020-07-22T18:58:56.411" v="3341" actId="700"/>
          <ac:spMkLst>
            <pc:docMk/>
            <pc:sldMk cId="300015732" sldId="290"/>
            <ac:spMk id="2" creationId="{A0EC69E1-79D5-4CCA-9AE3-8CCDB54E5D78}"/>
          </ac:spMkLst>
        </pc:spChg>
        <pc:spChg chg="mod ord">
          <ac:chgData name="Michael A Fudge Jr" userId="133895e8-240b-4811-850e-9cf94297d089" providerId="ADAL" clId="{A410D8DE-61AB-4F63-A634-CDA6BFEDA42B}" dt="2020-07-22T19:00:10.425" v="3417" actId="20577"/>
          <ac:spMkLst>
            <pc:docMk/>
            <pc:sldMk cId="300015732" sldId="290"/>
            <ac:spMk id="3" creationId="{23BFC44E-10DC-44C2-99E8-3D541093BB67}"/>
          </ac:spMkLst>
        </pc:spChg>
        <pc:spChg chg="del">
          <ac:chgData name="Michael A Fudge Jr" userId="133895e8-240b-4811-850e-9cf94297d089" providerId="ADAL" clId="{A410D8DE-61AB-4F63-A634-CDA6BFEDA42B}" dt="2020-07-22T18:58:59.513" v="3342" actId="478"/>
          <ac:spMkLst>
            <pc:docMk/>
            <pc:sldMk cId="300015732" sldId="290"/>
            <ac:spMk id="4" creationId="{42436A58-05AD-4BAC-A093-54DA82A89C60}"/>
          </ac:spMkLst>
        </pc:spChg>
        <pc:spChg chg="add del">
          <ac:chgData name="Michael A Fudge Jr" userId="133895e8-240b-4811-850e-9cf94297d089" providerId="ADAL" clId="{A410D8DE-61AB-4F63-A634-CDA6BFEDA42B}" dt="2020-07-22T18:58:56.411" v="3341" actId="700"/>
          <ac:spMkLst>
            <pc:docMk/>
            <pc:sldMk cId="300015732" sldId="290"/>
            <ac:spMk id="17" creationId="{59A309A7-1751-4ABE-A3C1-EEC40366AD89}"/>
          </ac:spMkLst>
        </pc:spChg>
        <pc:spChg chg="add del">
          <ac:chgData name="Michael A Fudge Jr" userId="133895e8-240b-4811-850e-9cf94297d089" providerId="ADAL" clId="{A410D8DE-61AB-4F63-A634-CDA6BFEDA42B}" dt="2020-07-22T18:58:56.411" v="3341" actId="700"/>
          <ac:spMkLst>
            <pc:docMk/>
            <pc:sldMk cId="300015732" sldId="290"/>
            <ac:spMk id="19" creationId="{967D8EB6-EAE1-4F9C-B398-83321E287204}"/>
          </ac:spMkLst>
        </pc:spChg>
        <pc:picChg chg="del">
          <ac:chgData name="Michael A Fudge Jr" userId="133895e8-240b-4811-850e-9cf94297d089" providerId="ADAL" clId="{A410D8DE-61AB-4F63-A634-CDA6BFEDA42B}" dt="2020-07-22T18:58:47" v="3339" actId="478"/>
          <ac:picMkLst>
            <pc:docMk/>
            <pc:sldMk cId="300015732" sldId="290"/>
            <ac:picMk id="8" creationId="{107C1241-9548-4C22-9E00-237AA087A1EA}"/>
          </ac:picMkLst>
        </pc:picChg>
      </pc:sldChg>
      <pc:sldChg chg="modSp add mod">
        <pc:chgData name="Michael A Fudge Jr" userId="133895e8-240b-4811-850e-9cf94297d089" providerId="ADAL" clId="{A410D8DE-61AB-4F63-A634-CDA6BFEDA42B}" dt="2020-07-22T19:00:16.902" v="3419" actId="20577"/>
        <pc:sldMkLst>
          <pc:docMk/>
          <pc:sldMk cId="510393725" sldId="291"/>
        </pc:sldMkLst>
        <pc:spChg chg="mod">
          <ac:chgData name="Michael A Fudge Jr" userId="133895e8-240b-4811-850e-9cf94297d089" providerId="ADAL" clId="{A410D8DE-61AB-4F63-A634-CDA6BFEDA42B}" dt="2020-07-22T19:00:16.902" v="3419" actId="20577"/>
          <ac:spMkLst>
            <pc:docMk/>
            <pc:sldMk cId="510393725" sldId="291"/>
            <ac:spMk id="3" creationId="{23BFC44E-10DC-44C2-99E8-3D541093BB67}"/>
          </ac:spMkLst>
        </pc:spChg>
      </pc:sldChg>
      <pc:sldChg chg="modSp add mod">
        <pc:chgData name="Michael A Fudge Jr" userId="133895e8-240b-4811-850e-9cf94297d089" providerId="ADAL" clId="{A410D8DE-61AB-4F63-A634-CDA6BFEDA42B}" dt="2020-07-22T19:00:37.930" v="3431" actId="20577"/>
        <pc:sldMkLst>
          <pc:docMk/>
          <pc:sldMk cId="1969958804" sldId="292"/>
        </pc:sldMkLst>
        <pc:spChg chg="mod">
          <ac:chgData name="Michael A Fudge Jr" userId="133895e8-240b-4811-850e-9cf94297d089" providerId="ADAL" clId="{A410D8DE-61AB-4F63-A634-CDA6BFEDA42B}" dt="2020-07-22T19:00:37.930" v="3431" actId="20577"/>
          <ac:spMkLst>
            <pc:docMk/>
            <pc:sldMk cId="1969958804" sldId="292"/>
            <ac:spMk id="3" creationId="{23BFC44E-10DC-44C2-99E8-3D541093BB67}"/>
          </ac:spMkLst>
        </pc:spChg>
      </pc:sldChg>
      <pc:sldChg chg="modSp add mod">
        <pc:chgData name="Michael A Fudge Jr" userId="133895e8-240b-4811-850e-9cf94297d089" providerId="ADAL" clId="{A410D8DE-61AB-4F63-A634-CDA6BFEDA42B}" dt="2020-07-22T19:01:03.660" v="3443" actId="20577"/>
        <pc:sldMkLst>
          <pc:docMk/>
          <pc:sldMk cId="1587255866" sldId="293"/>
        </pc:sldMkLst>
        <pc:spChg chg="mod">
          <ac:chgData name="Michael A Fudge Jr" userId="133895e8-240b-4811-850e-9cf94297d089" providerId="ADAL" clId="{A410D8DE-61AB-4F63-A634-CDA6BFEDA42B}" dt="2020-07-22T19:01:03.660" v="3443" actId="20577"/>
          <ac:spMkLst>
            <pc:docMk/>
            <pc:sldMk cId="1587255866" sldId="293"/>
            <ac:spMk id="3" creationId="{23BFC44E-10DC-44C2-99E8-3D541093BB67}"/>
          </ac:spMkLst>
        </pc:spChg>
      </pc:sldChg>
      <pc:sldChg chg="add del">
        <pc:chgData name="Michael A Fudge Jr" userId="133895e8-240b-4811-850e-9cf94297d089" providerId="ADAL" clId="{A410D8DE-61AB-4F63-A634-CDA6BFEDA42B}" dt="2020-07-22T19:00:44.858" v="3433" actId="22"/>
        <pc:sldMkLst>
          <pc:docMk/>
          <pc:sldMk cId="3308397740" sldId="293"/>
        </pc:sldMkLst>
      </pc:sldChg>
      <pc:sldChg chg="addSp delSp modSp new mod modAnim">
        <pc:chgData name="Michael A Fudge Jr" userId="133895e8-240b-4811-850e-9cf94297d089" providerId="ADAL" clId="{A410D8DE-61AB-4F63-A634-CDA6BFEDA42B}" dt="2020-07-22T19:11:36.433" v="3997"/>
        <pc:sldMkLst>
          <pc:docMk/>
          <pc:sldMk cId="403060402" sldId="294"/>
        </pc:sldMkLst>
        <pc:spChg chg="mod">
          <ac:chgData name="Michael A Fudge Jr" userId="133895e8-240b-4811-850e-9cf94297d089" providerId="ADAL" clId="{A410D8DE-61AB-4F63-A634-CDA6BFEDA42B}" dt="2020-07-22T19:08:03.933" v="3854" actId="20577"/>
          <ac:spMkLst>
            <pc:docMk/>
            <pc:sldMk cId="403060402" sldId="294"/>
            <ac:spMk id="2" creationId="{CCD87FDF-53A0-4DD7-9353-C72748CC4229}"/>
          </ac:spMkLst>
        </pc:spChg>
        <pc:spChg chg="del">
          <ac:chgData name="Michael A Fudge Jr" userId="133895e8-240b-4811-850e-9cf94297d089" providerId="ADAL" clId="{A410D8DE-61AB-4F63-A634-CDA6BFEDA42B}" dt="2020-07-22T19:07:33.278" v="3825"/>
          <ac:spMkLst>
            <pc:docMk/>
            <pc:sldMk cId="403060402" sldId="294"/>
            <ac:spMk id="3" creationId="{8F6C4B01-3119-4C07-875C-B715354C003C}"/>
          </ac:spMkLst>
        </pc:spChg>
        <pc:spChg chg="add mod">
          <ac:chgData name="Michael A Fudge Jr" userId="133895e8-240b-4811-850e-9cf94297d089" providerId="ADAL" clId="{A410D8DE-61AB-4F63-A634-CDA6BFEDA42B}" dt="2020-07-22T19:11:32.936" v="3996" actId="164"/>
          <ac:spMkLst>
            <pc:docMk/>
            <pc:sldMk cId="403060402" sldId="294"/>
            <ac:spMk id="5" creationId="{430A9E89-D7AC-4294-A080-4B25552AE9EB}"/>
          </ac:spMkLst>
        </pc:spChg>
        <pc:spChg chg="add mod">
          <ac:chgData name="Michael A Fudge Jr" userId="133895e8-240b-4811-850e-9cf94297d089" providerId="ADAL" clId="{A410D8DE-61AB-4F63-A634-CDA6BFEDA42B}" dt="2020-07-22T19:11:32.936" v="3996" actId="164"/>
          <ac:spMkLst>
            <pc:docMk/>
            <pc:sldMk cId="403060402" sldId="294"/>
            <ac:spMk id="6" creationId="{73F01F75-1A7D-4AB8-A1A4-6467B04C3C82}"/>
          </ac:spMkLst>
        </pc:spChg>
        <pc:grpChg chg="add mod">
          <ac:chgData name="Michael A Fudge Jr" userId="133895e8-240b-4811-850e-9cf94297d089" providerId="ADAL" clId="{A410D8DE-61AB-4F63-A634-CDA6BFEDA42B}" dt="2020-07-22T19:11:32.936" v="3996" actId="164"/>
          <ac:grpSpMkLst>
            <pc:docMk/>
            <pc:sldMk cId="403060402" sldId="294"/>
            <ac:grpSpMk id="7" creationId="{F6C67486-EB27-4444-8711-3EB412380DE4}"/>
          </ac:grpSpMkLst>
        </pc:grpChg>
        <pc:graphicFrameChg chg="add mod modGraphic">
          <ac:chgData name="Michael A Fudge Jr" userId="133895e8-240b-4811-850e-9cf94297d089" providerId="ADAL" clId="{A410D8DE-61AB-4F63-A634-CDA6BFEDA42B}" dt="2020-07-22T19:10:09.310" v="3971" actId="1076"/>
          <ac:graphicFrameMkLst>
            <pc:docMk/>
            <pc:sldMk cId="403060402" sldId="294"/>
            <ac:graphicFrameMk id="4" creationId="{7FDA7D61-BC12-4878-93F1-F4F36F914B99}"/>
          </ac:graphicFrameMkLst>
        </pc:graphicFrameChg>
      </pc:sldChg>
      <pc:sldChg chg="new del">
        <pc:chgData name="Michael A Fudge Jr" userId="133895e8-240b-4811-850e-9cf94297d089" providerId="ADAL" clId="{A410D8DE-61AB-4F63-A634-CDA6BFEDA42B}" dt="2020-07-22T19:01:18.481" v="3445" actId="47"/>
        <pc:sldMkLst>
          <pc:docMk/>
          <pc:sldMk cId="2647726406" sldId="294"/>
        </pc:sldMkLst>
      </pc:sldChg>
      <pc:sldChg chg="modSp new del mod">
        <pc:chgData name="Michael A Fudge Jr" userId="133895e8-240b-4811-850e-9cf94297d089" providerId="ADAL" clId="{A410D8DE-61AB-4F63-A634-CDA6BFEDA42B}" dt="2020-07-23T15:47:16.281" v="4919" actId="47"/>
        <pc:sldMkLst>
          <pc:docMk/>
          <pc:sldMk cId="2394723307" sldId="295"/>
        </pc:sldMkLst>
        <pc:spChg chg="mod">
          <ac:chgData name="Michael A Fudge Jr" userId="133895e8-240b-4811-850e-9cf94297d089" providerId="ADAL" clId="{A410D8DE-61AB-4F63-A634-CDA6BFEDA42B}" dt="2020-07-22T19:09:22.011" v="3902" actId="20577"/>
          <ac:spMkLst>
            <pc:docMk/>
            <pc:sldMk cId="2394723307" sldId="295"/>
            <ac:spMk id="2" creationId="{CD7CED1C-00C0-4A17-8D7B-5406E4F9F893}"/>
          </ac:spMkLst>
        </pc:spChg>
      </pc:sldChg>
      <pc:sldChg chg="addSp delSp modSp new mod modAnim">
        <pc:chgData name="Michael A Fudge Jr" userId="133895e8-240b-4811-850e-9cf94297d089" providerId="ADAL" clId="{A410D8DE-61AB-4F63-A634-CDA6BFEDA42B}" dt="2020-07-23T16:09:40.048" v="5235"/>
        <pc:sldMkLst>
          <pc:docMk/>
          <pc:sldMk cId="17751269" sldId="296"/>
        </pc:sldMkLst>
        <pc:spChg chg="mod">
          <ac:chgData name="Michael A Fudge Jr" userId="133895e8-240b-4811-850e-9cf94297d089" providerId="ADAL" clId="{A410D8DE-61AB-4F63-A634-CDA6BFEDA42B}" dt="2020-07-22T19:09:46.306" v="3933" actId="20577"/>
          <ac:spMkLst>
            <pc:docMk/>
            <pc:sldMk cId="17751269" sldId="296"/>
            <ac:spMk id="2" creationId="{6BD81B8A-330C-4B16-B9DB-CE4C1305F2B0}"/>
          </ac:spMkLst>
        </pc:spChg>
        <pc:spChg chg="del">
          <ac:chgData name="Michael A Fudge Jr" userId="133895e8-240b-4811-850e-9cf94297d089" providerId="ADAL" clId="{A410D8DE-61AB-4F63-A634-CDA6BFEDA42B}" dt="2020-07-23T16:05:32.738" v="5202" actId="478"/>
          <ac:spMkLst>
            <pc:docMk/>
            <pc:sldMk cId="17751269" sldId="296"/>
            <ac:spMk id="3" creationId="{3042C0A8-DF47-4634-89D4-617ADB1C910D}"/>
          </ac:spMkLst>
        </pc:spChg>
        <pc:spChg chg="add del mod">
          <ac:chgData name="Michael A Fudge Jr" userId="133895e8-240b-4811-850e-9cf94297d089" providerId="ADAL" clId="{A410D8DE-61AB-4F63-A634-CDA6BFEDA42B}" dt="2020-07-23T16:05:30.187" v="5201"/>
          <ac:spMkLst>
            <pc:docMk/>
            <pc:sldMk cId="17751269" sldId="296"/>
            <ac:spMk id="4" creationId="{8DEDC7EE-3503-427C-A6A3-6617670FBED0}"/>
          </ac:spMkLst>
        </pc:spChg>
        <pc:spChg chg="add del mod">
          <ac:chgData name="Michael A Fudge Jr" userId="133895e8-240b-4811-850e-9cf94297d089" providerId="ADAL" clId="{A410D8DE-61AB-4F63-A634-CDA6BFEDA42B}" dt="2020-07-23T16:05:30.187" v="5201"/>
          <ac:spMkLst>
            <pc:docMk/>
            <pc:sldMk cId="17751269" sldId="296"/>
            <ac:spMk id="5" creationId="{6221240E-C348-44CD-AB25-EFE9F68A7482}"/>
          </ac:spMkLst>
        </pc:spChg>
        <pc:spChg chg="add del mod">
          <ac:chgData name="Michael A Fudge Jr" userId="133895e8-240b-4811-850e-9cf94297d089" providerId="ADAL" clId="{A410D8DE-61AB-4F63-A634-CDA6BFEDA42B}" dt="2020-07-23T16:05:30.187" v="5201"/>
          <ac:spMkLst>
            <pc:docMk/>
            <pc:sldMk cId="17751269" sldId="296"/>
            <ac:spMk id="6" creationId="{908CAF9B-8817-46C5-ABA0-6B49D9032916}"/>
          </ac:spMkLst>
        </pc:spChg>
        <pc:spChg chg="add del mod">
          <ac:chgData name="Michael A Fudge Jr" userId="133895e8-240b-4811-850e-9cf94297d089" providerId="ADAL" clId="{A410D8DE-61AB-4F63-A634-CDA6BFEDA42B}" dt="2020-07-23T16:05:30.187" v="5201"/>
          <ac:spMkLst>
            <pc:docMk/>
            <pc:sldMk cId="17751269" sldId="296"/>
            <ac:spMk id="7" creationId="{C0D94F69-2B3C-41E2-AD95-CCBA9A856A54}"/>
          </ac:spMkLst>
        </pc:spChg>
        <pc:spChg chg="add del mod">
          <ac:chgData name="Michael A Fudge Jr" userId="133895e8-240b-4811-850e-9cf94297d089" providerId="ADAL" clId="{A410D8DE-61AB-4F63-A634-CDA6BFEDA42B}" dt="2020-07-23T16:05:30.187" v="5201"/>
          <ac:spMkLst>
            <pc:docMk/>
            <pc:sldMk cId="17751269" sldId="296"/>
            <ac:spMk id="8" creationId="{258E70C5-FB0E-456B-BEFC-C5026033D155}"/>
          </ac:spMkLst>
        </pc:spChg>
        <pc:spChg chg="add del mod">
          <ac:chgData name="Michael A Fudge Jr" userId="133895e8-240b-4811-850e-9cf94297d089" providerId="ADAL" clId="{A410D8DE-61AB-4F63-A634-CDA6BFEDA42B}" dt="2020-07-23T16:05:30.187" v="5201"/>
          <ac:spMkLst>
            <pc:docMk/>
            <pc:sldMk cId="17751269" sldId="296"/>
            <ac:spMk id="9" creationId="{80E677F4-EDC6-4D22-B822-EB934095065D}"/>
          </ac:spMkLst>
        </pc:spChg>
        <pc:spChg chg="add del mod">
          <ac:chgData name="Michael A Fudge Jr" userId="133895e8-240b-4811-850e-9cf94297d089" providerId="ADAL" clId="{A410D8DE-61AB-4F63-A634-CDA6BFEDA42B}" dt="2020-07-23T16:05:30.187" v="5201"/>
          <ac:spMkLst>
            <pc:docMk/>
            <pc:sldMk cId="17751269" sldId="296"/>
            <ac:spMk id="10" creationId="{73215A35-6596-4627-95F6-BEA577F96BE1}"/>
          </ac:spMkLst>
        </pc:spChg>
        <pc:spChg chg="add del mod">
          <ac:chgData name="Michael A Fudge Jr" userId="133895e8-240b-4811-850e-9cf94297d089" providerId="ADAL" clId="{A410D8DE-61AB-4F63-A634-CDA6BFEDA42B}" dt="2020-07-23T16:05:30.187" v="5201"/>
          <ac:spMkLst>
            <pc:docMk/>
            <pc:sldMk cId="17751269" sldId="296"/>
            <ac:spMk id="11" creationId="{AFA187E2-0F30-4852-A830-1411AEE504D0}"/>
          </ac:spMkLst>
        </pc:spChg>
        <pc:spChg chg="add del mod">
          <ac:chgData name="Michael A Fudge Jr" userId="133895e8-240b-4811-850e-9cf94297d089" providerId="ADAL" clId="{A410D8DE-61AB-4F63-A634-CDA6BFEDA42B}" dt="2020-07-23T16:05:30.187" v="5201"/>
          <ac:spMkLst>
            <pc:docMk/>
            <pc:sldMk cId="17751269" sldId="296"/>
            <ac:spMk id="12" creationId="{E827B49A-0F90-4C9C-8058-3F44A9B1774F}"/>
          </ac:spMkLst>
        </pc:spChg>
        <pc:spChg chg="add del mod">
          <ac:chgData name="Michael A Fudge Jr" userId="133895e8-240b-4811-850e-9cf94297d089" providerId="ADAL" clId="{A410D8DE-61AB-4F63-A634-CDA6BFEDA42B}" dt="2020-07-23T16:05:30.187" v="5201"/>
          <ac:spMkLst>
            <pc:docMk/>
            <pc:sldMk cId="17751269" sldId="296"/>
            <ac:spMk id="13" creationId="{9759C2DA-9742-43B7-9616-86CC2AE28C29}"/>
          </ac:spMkLst>
        </pc:spChg>
        <pc:spChg chg="add del mod">
          <ac:chgData name="Michael A Fudge Jr" userId="133895e8-240b-4811-850e-9cf94297d089" providerId="ADAL" clId="{A410D8DE-61AB-4F63-A634-CDA6BFEDA42B}" dt="2020-07-23T16:05:30.187" v="5201"/>
          <ac:spMkLst>
            <pc:docMk/>
            <pc:sldMk cId="17751269" sldId="296"/>
            <ac:spMk id="14" creationId="{A89918B1-ADA0-4D92-98F3-15B64622565F}"/>
          </ac:spMkLst>
        </pc:spChg>
        <pc:spChg chg="add del mod">
          <ac:chgData name="Michael A Fudge Jr" userId="133895e8-240b-4811-850e-9cf94297d089" providerId="ADAL" clId="{A410D8DE-61AB-4F63-A634-CDA6BFEDA42B}" dt="2020-07-23T16:05:30.187" v="5201"/>
          <ac:spMkLst>
            <pc:docMk/>
            <pc:sldMk cId="17751269" sldId="296"/>
            <ac:spMk id="15" creationId="{D52EC5A1-03E0-41E3-B366-DF398D4A9A44}"/>
          </ac:spMkLst>
        </pc:spChg>
        <pc:spChg chg="add del mod">
          <ac:chgData name="Michael A Fudge Jr" userId="133895e8-240b-4811-850e-9cf94297d089" providerId="ADAL" clId="{A410D8DE-61AB-4F63-A634-CDA6BFEDA42B}" dt="2020-07-23T16:05:30.187" v="5201"/>
          <ac:spMkLst>
            <pc:docMk/>
            <pc:sldMk cId="17751269" sldId="296"/>
            <ac:spMk id="16" creationId="{BB92C05C-33D9-415A-B47D-FA69CEF3EFC8}"/>
          </ac:spMkLst>
        </pc:spChg>
        <pc:spChg chg="add del mod">
          <ac:chgData name="Michael A Fudge Jr" userId="133895e8-240b-4811-850e-9cf94297d089" providerId="ADAL" clId="{A410D8DE-61AB-4F63-A634-CDA6BFEDA42B}" dt="2020-07-23T16:05:30.187" v="5201"/>
          <ac:spMkLst>
            <pc:docMk/>
            <pc:sldMk cId="17751269" sldId="296"/>
            <ac:spMk id="17" creationId="{3753C6EF-9922-441C-9A81-79EC96120007}"/>
          </ac:spMkLst>
        </pc:spChg>
        <pc:spChg chg="add del mod">
          <ac:chgData name="Michael A Fudge Jr" userId="133895e8-240b-4811-850e-9cf94297d089" providerId="ADAL" clId="{A410D8DE-61AB-4F63-A634-CDA6BFEDA42B}" dt="2020-07-23T16:05:30.187" v="5201"/>
          <ac:spMkLst>
            <pc:docMk/>
            <pc:sldMk cId="17751269" sldId="296"/>
            <ac:spMk id="18" creationId="{67C6C6D5-E323-4E75-A99C-D44BEFF1583F}"/>
          </ac:spMkLst>
        </pc:spChg>
        <pc:spChg chg="add del mod">
          <ac:chgData name="Michael A Fudge Jr" userId="133895e8-240b-4811-850e-9cf94297d089" providerId="ADAL" clId="{A410D8DE-61AB-4F63-A634-CDA6BFEDA42B}" dt="2020-07-23T16:05:30.187" v="5201"/>
          <ac:spMkLst>
            <pc:docMk/>
            <pc:sldMk cId="17751269" sldId="296"/>
            <ac:spMk id="19" creationId="{B9C04B16-CE79-4718-A5EF-BD70714BD71F}"/>
          </ac:spMkLst>
        </pc:spChg>
        <pc:spChg chg="add del mod">
          <ac:chgData name="Michael A Fudge Jr" userId="133895e8-240b-4811-850e-9cf94297d089" providerId="ADAL" clId="{A410D8DE-61AB-4F63-A634-CDA6BFEDA42B}" dt="2020-07-23T16:05:30.187" v="5201"/>
          <ac:spMkLst>
            <pc:docMk/>
            <pc:sldMk cId="17751269" sldId="296"/>
            <ac:spMk id="20" creationId="{06DEE547-C30B-4ADA-9E0C-548B2D454096}"/>
          </ac:spMkLst>
        </pc:spChg>
        <pc:spChg chg="add del mod">
          <ac:chgData name="Michael A Fudge Jr" userId="133895e8-240b-4811-850e-9cf94297d089" providerId="ADAL" clId="{A410D8DE-61AB-4F63-A634-CDA6BFEDA42B}" dt="2020-07-23T16:05:30.187" v="5201"/>
          <ac:spMkLst>
            <pc:docMk/>
            <pc:sldMk cId="17751269" sldId="296"/>
            <ac:spMk id="21" creationId="{6D2BA1AC-DE3D-4155-8393-53E0E6E69046}"/>
          </ac:spMkLst>
        </pc:spChg>
        <pc:spChg chg="add del mod">
          <ac:chgData name="Michael A Fudge Jr" userId="133895e8-240b-4811-850e-9cf94297d089" providerId="ADAL" clId="{A410D8DE-61AB-4F63-A634-CDA6BFEDA42B}" dt="2020-07-23T16:05:30.187" v="5201"/>
          <ac:spMkLst>
            <pc:docMk/>
            <pc:sldMk cId="17751269" sldId="296"/>
            <ac:spMk id="22" creationId="{9D4D15F6-7004-4D90-B40B-078CCCD2BF4A}"/>
          </ac:spMkLst>
        </pc:spChg>
        <pc:spChg chg="add del mod">
          <ac:chgData name="Michael A Fudge Jr" userId="133895e8-240b-4811-850e-9cf94297d089" providerId="ADAL" clId="{A410D8DE-61AB-4F63-A634-CDA6BFEDA42B}" dt="2020-07-23T16:05:30.187" v="5201"/>
          <ac:spMkLst>
            <pc:docMk/>
            <pc:sldMk cId="17751269" sldId="296"/>
            <ac:spMk id="23" creationId="{DE38519D-4E7F-4BAB-8B69-15A1B15AC985}"/>
          </ac:spMkLst>
        </pc:spChg>
        <pc:spChg chg="add mod">
          <ac:chgData name="Michael A Fudge Jr" userId="133895e8-240b-4811-850e-9cf94297d089" providerId="ADAL" clId="{A410D8DE-61AB-4F63-A634-CDA6BFEDA42B}" dt="2020-07-23T16:06:52.004" v="5215" actId="164"/>
          <ac:spMkLst>
            <pc:docMk/>
            <pc:sldMk cId="17751269" sldId="296"/>
            <ac:spMk id="24" creationId="{9ED5392E-AE7D-4767-B184-70729B4C7FD5}"/>
          </ac:spMkLst>
        </pc:spChg>
        <pc:spChg chg="add mod">
          <ac:chgData name="Michael A Fudge Jr" userId="133895e8-240b-4811-850e-9cf94297d089" providerId="ADAL" clId="{A410D8DE-61AB-4F63-A634-CDA6BFEDA42B}" dt="2020-07-23T16:06:52.004" v="5215" actId="164"/>
          <ac:spMkLst>
            <pc:docMk/>
            <pc:sldMk cId="17751269" sldId="296"/>
            <ac:spMk id="25" creationId="{63F86FE9-7F2A-42C4-A28A-C20F3D21C820}"/>
          </ac:spMkLst>
        </pc:spChg>
        <pc:spChg chg="add mod">
          <ac:chgData name="Michael A Fudge Jr" userId="133895e8-240b-4811-850e-9cf94297d089" providerId="ADAL" clId="{A410D8DE-61AB-4F63-A634-CDA6BFEDA42B}" dt="2020-07-23T16:06:47.225" v="5214" actId="164"/>
          <ac:spMkLst>
            <pc:docMk/>
            <pc:sldMk cId="17751269" sldId="296"/>
            <ac:spMk id="26" creationId="{311FFFF6-1650-4A11-90CA-8D64F3975D89}"/>
          </ac:spMkLst>
        </pc:spChg>
        <pc:spChg chg="add mod">
          <ac:chgData name="Michael A Fudge Jr" userId="133895e8-240b-4811-850e-9cf94297d089" providerId="ADAL" clId="{A410D8DE-61AB-4F63-A634-CDA6BFEDA42B}" dt="2020-07-23T16:06:47.225" v="5214" actId="164"/>
          <ac:spMkLst>
            <pc:docMk/>
            <pc:sldMk cId="17751269" sldId="296"/>
            <ac:spMk id="27" creationId="{FFB3B693-099D-474E-AD5B-3F1D71440CA8}"/>
          </ac:spMkLst>
        </pc:spChg>
        <pc:spChg chg="add mod">
          <ac:chgData name="Michael A Fudge Jr" userId="133895e8-240b-4811-850e-9cf94297d089" providerId="ADAL" clId="{A410D8DE-61AB-4F63-A634-CDA6BFEDA42B}" dt="2020-07-23T16:06:43.286" v="5213" actId="164"/>
          <ac:spMkLst>
            <pc:docMk/>
            <pc:sldMk cId="17751269" sldId="296"/>
            <ac:spMk id="28" creationId="{CA390553-6208-4A81-B1DE-402100A2EB6C}"/>
          </ac:spMkLst>
        </pc:spChg>
        <pc:spChg chg="add mod">
          <ac:chgData name="Michael A Fudge Jr" userId="133895e8-240b-4811-850e-9cf94297d089" providerId="ADAL" clId="{A410D8DE-61AB-4F63-A634-CDA6BFEDA42B}" dt="2020-07-23T16:06:43.286" v="5213" actId="164"/>
          <ac:spMkLst>
            <pc:docMk/>
            <pc:sldMk cId="17751269" sldId="296"/>
            <ac:spMk id="29" creationId="{E0D3309D-797B-4285-B7DB-D391DA176418}"/>
          </ac:spMkLst>
        </pc:spChg>
        <pc:spChg chg="add mod">
          <ac:chgData name="Michael A Fudge Jr" userId="133895e8-240b-4811-850e-9cf94297d089" providerId="ADAL" clId="{A410D8DE-61AB-4F63-A634-CDA6BFEDA42B}" dt="2020-07-23T16:06:38.964" v="5212" actId="164"/>
          <ac:spMkLst>
            <pc:docMk/>
            <pc:sldMk cId="17751269" sldId="296"/>
            <ac:spMk id="30" creationId="{E66F3876-1ADB-4D60-8CE9-C68640D7318F}"/>
          </ac:spMkLst>
        </pc:spChg>
        <pc:spChg chg="add mod">
          <ac:chgData name="Michael A Fudge Jr" userId="133895e8-240b-4811-850e-9cf94297d089" providerId="ADAL" clId="{A410D8DE-61AB-4F63-A634-CDA6BFEDA42B}" dt="2020-07-23T16:06:38.964" v="5212" actId="164"/>
          <ac:spMkLst>
            <pc:docMk/>
            <pc:sldMk cId="17751269" sldId="296"/>
            <ac:spMk id="31" creationId="{9D58F770-79E1-4C75-A10E-39004232C9A5}"/>
          </ac:spMkLst>
        </pc:spChg>
        <pc:spChg chg="add mod">
          <ac:chgData name="Michael A Fudge Jr" userId="133895e8-240b-4811-850e-9cf94297d089" providerId="ADAL" clId="{A410D8DE-61AB-4F63-A634-CDA6BFEDA42B}" dt="2020-07-23T16:06:34.219" v="5211" actId="164"/>
          <ac:spMkLst>
            <pc:docMk/>
            <pc:sldMk cId="17751269" sldId="296"/>
            <ac:spMk id="32" creationId="{471DA246-8302-4023-ACD8-B49853658F53}"/>
          </ac:spMkLst>
        </pc:spChg>
        <pc:spChg chg="add mod">
          <ac:chgData name="Michael A Fudge Jr" userId="133895e8-240b-4811-850e-9cf94297d089" providerId="ADAL" clId="{A410D8DE-61AB-4F63-A634-CDA6BFEDA42B}" dt="2020-07-23T16:06:34.219" v="5211" actId="164"/>
          <ac:spMkLst>
            <pc:docMk/>
            <pc:sldMk cId="17751269" sldId="296"/>
            <ac:spMk id="33" creationId="{61654910-8A98-47F5-A452-12B9B60EA60C}"/>
          </ac:spMkLst>
        </pc:spChg>
        <pc:spChg chg="add mod">
          <ac:chgData name="Michael A Fudge Jr" userId="133895e8-240b-4811-850e-9cf94297d089" providerId="ADAL" clId="{A410D8DE-61AB-4F63-A634-CDA6BFEDA42B}" dt="2020-07-23T16:06:34.219" v="5211" actId="164"/>
          <ac:spMkLst>
            <pc:docMk/>
            <pc:sldMk cId="17751269" sldId="296"/>
            <ac:spMk id="34" creationId="{1E7EAA6B-79BF-4E20-8DFA-EA2A30908591}"/>
          </ac:spMkLst>
        </pc:spChg>
        <pc:spChg chg="add mod">
          <ac:chgData name="Michael A Fudge Jr" userId="133895e8-240b-4811-850e-9cf94297d089" providerId="ADAL" clId="{A410D8DE-61AB-4F63-A634-CDA6BFEDA42B}" dt="2020-07-23T16:06:34.219" v="5211" actId="164"/>
          <ac:spMkLst>
            <pc:docMk/>
            <pc:sldMk cId="17751269" sldId="296"/>
            <ac:spMk id="35" creationId="{97E5A796-5034-42F1-A8FD-C001F627746E}"/>
          </ac:spMkLst>
        </pc:spChg>
        <pc:spChg chg="add mod">
          <ac:chgData name="Michael A Fudge Jr" userId="133895e8-240b-4811-850e-9cf94297d089" providerId="ADAL" clId="{A410D8DE-61AB-4F63-A634-CDA6BFEDA42B}" dt="2020-07-23T16:06:38.964" v="5212" actId="164"/>
          <ac:spMkLst>
            <pc:docMk/>
            <pc:sldMk cId="17751269" sldId="296"/>
            <ac:spMk id="36" creationId="{B0D2903D-2AB7-4151-ABFD-879B63801C50}"/>
          </ac:spMkLst>
        </pc:spChg>
        <pc:spChg chg="add mod">
          <ac:chgData name="Michael A Fudge Jr" userId="133895e8-240b-4811-850e-9cf94297d089" providerId="ADAL" clId="{A410D8DE-61AB-4F63-A634-CDA6BFEDA42B}" dt="2020-07-23T16:06:38.964" v="5212" actId="164"/>
          <ac:spMkLst>
            <pc:docMk/>
            <pc:sldMk cId="17751269" sldId="296"/>
            <ac:spMk id="37" creationId="{B55D7BD0-5BFD-452E-A04C-A16163AEC0BF}"/>
          </ac:spMkLst>
        </pc:spChg>
        <pc:spChg chg="add mod">
          <ac:chgData name="Michael A Fudge Jr" userId="133895e8-240b-4811-850e-9cf94297d089" providerId="ADAL" clId="{A410D8DE-61AB-4F63-A634-CDA6BFEDA42B}" dt="2020-07-23T16:06:43.286" v="5213" actId="164"/>
          <ac:spMkLst>
            <pc:docMk/>
            <pc:sldMk cId="17751269" sldId="296"/>
            <ac:spMk id="38" creationId="{C0ACFB6C-B687-4FCB-9212-B5C66A5BB155}"/>
          </ac:spMkLst>
        </pc:spChg>
        <pc:spChg chg="add mod">
          <ac:chgData name="Michael A Fudge Jr" userId="133895e8-240b-4811-850e-9cf94297d089" providerId="ADAL" clId="{A410D8DE-61AB-4F63-A634-CDA6BFEDA42B}" dt="2020-07-23T16:06:52.004" v="5215" actId="164"/>
          <ac:spMkLst>
            <pc:docMk/>
            <pc:sldMk cId="17751269" sldId="296"/>
            <ac:spMk id="39" creationId="{F288BC24-EB97-43C6-9BA7-9DC5D344DD2F}"/>
          </ac:spMkLst>
        </pc:spChg>
        <pc:spChg chg="add mod">
          <ac:chgData name="Michael A Fudge Jr" userId="133895e8-240b-4811-850e-9cf94297d089" providerId="ADAL" clId="{A410D8DE-61AB-4F63-A634-CDA6BFEDA42B}" dt="2020-07-23T16:08:26.658" v="5227" actId="164"/>
          <ac:spMkLst>
            <pc:docMk/>
            <pc:sldMk cId="17751269" sldId="296"/>
            <ac:spMk id="40" creationId="{A0CCF3EB-8307-4BB0-913D-77768699BB0B}"/>
          </ac:spMkLst>
        </pc:spChg>
        <pc:spChg chg="add mod">
          <ac:chgData name="Michael A Fudge Jr" userId="133895e8-240b-4811-850e-9cf94297d089" providerId="ADAL" clId="{A410D8DE-61AB-4F63-A634-CDA6BFEDA42B}" dt="2020-07-23T16:06:43.286" v="5213" actId="164"/>
          <ac:spMkLst>
            <pc:docMk/>
            <pc:sldMk cId="17751269" sldId="296"/>
            <ac:spMk id="41" creationId="{A750A062-EAA7-4F17-9146-715DF74C742E}"/>
          </ac:spMkLst>
        </pc:spChg>
        <pc:spChg chg="add mod">
          <ac:chgData name="Michael A Fudge Jr" userId="133895e8-240b-4811-850e-9cf94297d089" providerId="ADAL" clId="{A410D8DE-61AB-4F63-A634-CDA6BFEDA42B}" dt="2020-07-23T16:06:47.225" v="5214" actId="164"/>
          <ac:spMkLst>
            <pc:docMk/>
            <pc:sldMk cId="17751269" sldId="296"/>
            <ac:spMk id="42" creationId="{DE5BF1C2-D9B7-463E-B52D-7CDE49C13AFE}"/>
          </ac:spMkLst>
        </pc:spChg>
        <pc:spChg chg="add mod">
          <ac:chgData name="Michael A Fudge Jr" userId="133895e8-240b-4811-850e-9cf94297d089" providerId="ADAL" clId="{A410D8DE-61AB-4F63-A634-CDA6BFEDA42B}" dt="2020-07-23T16:06:52.004" v="5215" actId="164"/>
          <ac:spMkLst>
            <pc:docMk/>
            <pc:sldMk cId="17751269" sldId="296"/>
            <ac:spMk id="43" creationId="{26E93ECD-2CF5-4B3B-87D4-2404AB3FD6F8}"/>
          </ac:spMkLst>
        </pc:spChg>
        <pc:grpChg chg="add mod ord">
          <ac:chgData name="Michael A Fudge Jr" userId="133895e8-240b-4811-850e-9cf94297d089" providerId="ADAL" clId="{A410D8DE-61AB-4F63-A634-CDA6BFEDA42B}" dt="2020-07-23T16:07:35.819" v="5221" actId="166"/>
          <ac:grpSpMkLst>
            <pc:docMk/>
            <pc:sldMk cId="17751269" sldId="296"/>
            <ac:grpSpMk id="44" creationId="{54524BAF-4C1F-4829-AC30-071F2DFD8533}"/>
          </ac:grpSpMkLst>
        </pc:grpChg>
        <pc:grpChg chg="add mod">
          <ac:chgData name="Michael A Fudge Jr" userId="133895e8-240b-4811-850e-9cf94297d089" providerId="ADAL" clId="{A410D8DE-61AB-4F63-A634-CDA6BFEDA42B}" dt="2020-07-23T16:06:38.964" v="5212" actId="164"/>
          <ac:grpSpMkLst>
            <pc:docMk/>
            <pc:sldMk cId="17751269" sldId="296"/>
            <ac:grpSpMk id="45" creationId="{1BA816FF-14D8-45E7-90BE-926B5A7CE584}"/>
          </ac:grpSpMkLst>
        </pc:grpChg>
        <pc:grpChg chg="add mod ord">
          <ac:chgData name="Michael A Fudge Jr" userId="133895e8-240b-4811-850e-9cf94297d089" providerId="ADAL" clId="{A410D8DE-61AB-4F63-A634-CDA6BFEDA42B}" dt="2020-07-23T16:07:12.335" v="5218" actId="167"/>
          <ac:grpSpMkLst>
            <pc:docMk/>
            <pc:sldMk cId="17751269" sldId="296"/>
            <ac:grpSpMk id="46" creationId="{17404B1B-BB93-42C7-B62A-F9C85D61516C}"/>
          </ac:grpSpMkLst>
        </pc:grpChg>
        <pc:grpChg chg="add mod ord">
          <ac:chgData name="Michael A Fudge Jr" userId="133895e8-240b-4811-850e-9cf94297d089" providerId="ADAL" clId="{A410D8DE-61AB-4F63-A634-CDA6BFEDA42B}" dt="2020-07-23T16:08:26.658" v="5227" actId="164"/>
          <ac:grpSpMkLst>
            <pc:docMk/>
            <pc:sldMk cId="17751269" sldId="296"/>
            <ac:grpSpMk id="47" creationId="{42BD96A6-4D2D-45D5-830B-D77ED49CFE5C}"/>
          </ac:grpSpMkLst>
        </pc:grpChg>
        <pc:grpChg chg="add mod ord">
          <ac:chgData name="Michael A Fudge Jr" userId="133895e8-240b-4811-850e-9cf94297d089" providerId="ADAL" clId="{A410D8DE-61AB-4F63-A634-CDA6BFEDA42B}" dt="2020-07-23T16:09:33.338" v="5234" actId="13244"/>
          <ac:grpSpMkLst>
            <pc:docMk/>
            <pc:sldMk cId="17751269" sldId="296"/>
            <ac:grpSpMk id="48" creationId="{CA9B1232-974C-43AC-92D8-DA47D04E6E57}"/>
          </ac:grpSpMkLst>
        </pc:grpChg>
        <pc:grpChg chg="add mod ord">
          <ac:chgData name="Michael A Fudge Jr" userId="133895e8-240b-4811-850e-9cf94297d089" providerId="ADAL" clId="{A410D8DE-61AB-4F63-A634-CDA6BFEDA42B}" dt="2020-07-23T16:08:34.063" v="5228" actId="167"/>
          <ac:grpSpMkLst>
            <pc:docMk/>
            <pc:sldMk cId="17751269" sldId="296"/>
            <ac:grpSpMk id="49" creationId="{2E0D24A5-F5A9-4D2E-844C-91BC7593A336}"/>
          </ac:grpSpMkLst>
        </pc:grpChg>
      </pc:sldChg>
      <pc:sldChg chg="modSp new del mod">
        <pc:chgData name="Michael A Fudge Jr" userId="133895e8-240b-4811-850e-9cf94297d089" providerId="ADAL" clId="{A410D8DE-61AB-4F63-A634-CDA6BFEDA42B}" dt="2020-07-23T15:35:18.919" v="4133" actId="47"/>
        <pc:sldMkLst>
          <pc:docMk/>
          <pc:sldMk cId="1045476723" sldId="297"/>
        </pc:sldMkLst>
        <pc:spChg chg="mod">
          <ac:chgData name="Michael A Fudge Jr" userId="133895e8-240b-4811-850e-9cf94297d089" providerId="ADAL" clId="{A410D8DE-61AB-4F63-A634-CDA6BFEDA42B}" dt="2020-07-22T19:09:58.457" v="3970" actId="20577"/>
          <ac:spMkLst>
            <pc:docMk/>
            <pc:sldMk cId="1045476723" sldId="297"/>
            <ac:spMk id="2" creationId="{1A26A23F-FAEA-45D5-B830-62F449338E8A}"/>
          </ac:spMkLst>
        </pc:spChg>
      </pc:sldChg>
      <pc:sldChg chg="modSp new del mod">
        <pc:chgData name="Michael A Fudge Jr" userId="133895e8-240b-4811-850e-9cf94297d089" providerId="ADAL" clId="{A410D8DE-61AB-4F63-A634-CDA6BFEDA42B}" dt="2020-07-23T16:22:12.227" v="6226" actId="47"/>
        <pc:sldMkLst>
          <pc:docMk/>
          <pc:sldMk cId="3764284797" sldId="298"/>
        </pc:sldMkLst>
        <pc:spChg chg="mod">
          <ac:chgData name="Michael A Fudge Jr" userId="133895e8-240b-4811-850e-9cf94297d089" providerId="ADAL" clId="{A410D8DE-61AB-4F63-A634-CDA6BFEDA42B}" dt="2020-07-22T19:11:52.922" v="4020" actId="20577"/>
          <ac:spMkLst>
            <pc:docMk/>
            <pc:sldMk cId="3764284797" sldId="298"/>
            <ac:spMk id="2" creationId="{C63CF6BB-A911-448A-9706-4FBF3CB0DB57}"/>
          </ac:spMkLst>
        </pc:spChg>
      </pc:sldChg>
      <pc:sldChg chg="addSp modSp new mod setBg">
        <pc:chgData name="Michael A Fudge Jr" userId="133895e8-240b-4811-850e-9cf94297d089" providerId="ADAL" clId="{A410D8DE-61AB-4F63-A634-CDA6BFEDA42B}" dt="2020-07-23T16:23:44.440" v="6388" actId="403"/>
        <pc:sldMkLst>
          <pc:docMk/>
          <pc:sldMk cId="109579569" sldId="299"/>
        </pc:sldMkLst>
        <pc:spChg chg="mod">
          <ac:chgData name="Michael A Fudge Jr" userId="133895e8-240b-4811-850e-9cf94297d089" providerId="ADAL" clId="{A410D8DE-61AB-4F63-A634-CDA6BFEDA42B}" dt="2020-07-23T16:17:27.371" v="5775" actId="26606"/>
          <ac:spMkLst>
            <pc:docMk/>
            <pc:sldMk cId="109579569" sldId="299"/>
            <ac:spMk id="2" creationId="{8E7DFD18-B4ED-4F4C-8888-0F56DECFDE94}"/>
          </ac:spMkLst>
        </pc:spChg>
        <pc:spChg chg="mod">
          <ac:chgData name="Michael A Fudge Jr" userId="133895e8-240b-4811-850e-9cf94297d089" providerId="ADAL" clId="{A410D8DE-61AB-4F63-A634-CDA6BFEDA42B}" dt="2020-07-23T16:23:44.440" v="6388" actId="403"/>
          <ac:spMkLst>
            <pc:docMk/>
            <pc:sldMk cId="109579569" sldId="299"/>
            <ac:spMk id="3" creationId="{CB911516-3DF8-48A9-BAB6-34EB14CC135A}"/>
          </ac:spMkLst>
        </pc:spChg>
        <pc:spChg chg="add">
          <ac:chgData name="Michael A Fudge Jr" userId="133895e8-240b-4811-850e-9cf94297d089" providerId="ADAL" clId="{A410D8DE-61AB-4F63-A634-CDA6BFEDA42B}" dt="2020-07-23T16:17:27.371" v="5775" actId="26606"/>
          <ac:spMkLst>
            <pc:docMk/>
            <pc:sldMk cId="109579569" sldId="299"/>
            <ac:spMk id="8" creationId="{1E234CF4-802C-4AA1-B540-36C3B838C462}"/>
          </ac:spMkLst>
        </pc:spChg>
        <pc:spChg chg="add">
          <ac:chgData name="Michael A Fudge Jr" userId="133895e8-240b-4811-850e-9cf94297d089" providerId="ADAL" clId="{A410D8DE-61AB-4F63-A634-CDA6BFEDA42B}" dt="2020-07-23T16:17:27.371" v="5775" actId="26606"/>
          <ac:spMkLst>
            <pc:docMk/>
            <pc:sldMk cId="109579569" sldId="299"/>
            <ac:spMk id="10" creationId="{A5271697-90F1-4A23-8EF2-0179F2EAFACB}"/>
          </ac:spMkLst>
        </pc:spChg>
        <pc:spChg chg="add">
          <ac:chgData name="Michael A Fudge Jr" userId="133895e8-240b-4811-850e-9cf94297d089" providerId="ADAL" clId="{A410D8DE-61AB-4F63-A634-CDA6BFEDA42B}" dt="2020-07-23T16:17:27.371" v="5775" actId="26606"/>
          <ac:spMkLst>
            <pc:docMk/>
            <pc:sldMk cId="109579569" sldId="299"/>
            <ac:spMk id="12" creationId="{D9F5512A-48E1-4C07-B75E-3CCC517B6804}"/>
          </ac:spMkLst>
        </pc:spChg>
        <pc:spChg chg="add">
          <ac:chgData name="Michael A Fudge Jr" userId="133895e8-240b-4811-850e-9cf94297d089" providerId="ADAL" clId="{A410D8DE-61AB-4F63-A634-CDA6BFEDA42B}" dt="2020-07-23T16:17:27.371" v="5775" actId="26606"/>
          <ac:spMkLst>
            <pc:docMk/>
            <pc:sldMk cId="109579569" sldId="299"/>
            <ac:spMk id="14" creationId="{9D800584-727A-48CF-8223-244AD9717CAA}"/>
          </ac:spMkLst>
        </pc:spChg>
        <pc:grpChg chg="add">
          <ac:chgData name="Michael A Fudge Jr" userId="133895e8-240b-4811-850e-9cf94297d089" providerId="ADAL" clId="{A410D8DE-61AB-4F63-A634-CDA6BFEDA42B}" dt="2020-07-23T16:17:27.371" v="5775" actId="26606"/>
          <ac:grpSpMkLst>
            <pc:docMk/>
            <pc:sldMk cId="109579569" sldId="299"/>
            <ac:grpSpMk id="16" creationId="{B0CED441-B73B-4907-9AF2-614CEAC6A182}"/>
          </ac:grpSpMkLst>
        </pc:grpChg>
        <pc:picChg chg="add mod">
          <ac:chgData name="Michael A Fudge Jr" userId="133895e8-240b-4811-850e-9cf94297d089" providerId="ADAL" clId="{A410D8DE-61AB-4F63-A634-CDA6BFEDA42B}" dt="2020-07-23T16:17:52.572" v="5781" actId="1076"/>
          <ac:picMkLst>
            <pc:docMk/>
            <pc:sldMk cId="109579569" sldId="299"/>
            <ac:picMk id="5" creationId="{FB5ECAFF-E0B9-4E51-90C5-0AE05C69D1E1}"/>
          </ac:picMkLst>
        </pc:picChg>
      </pc:sldChg>
      <pc:sldChg chg="addSp delSp modSp new mod modClrScheme modAnim chgLayout">
        <pc:chgData name="Michael A Fudge Jr" userId="133895e8-240b-4811-850e-9cf94297d089" providerId="ADAL" clId="{A410D8DE-61AB-4F63-A634-CDA6BFEDA42B}" dt="2020-07-23T15:52:06.679" v="4964" actId="207"/>
        <pc:sldMkLst>
          <pc:docMk/>
          <pc:sldMk cId="2143076438" sldId="300"/>
        </pc:sldMkLst>
        <pc:spChg chg="add del mod ord">
          <ac:chgData name="Michael A Fudge Jr" userId="133895e8-240b-4811-850e-9cf94297d089" providerId="ADAL" clId="{A410D8DE-61AB-4F63-A634-CDA6BFEDA42B}" dt="2020-07-23T15:49:35.161" v="4944" actId="478"/>
          <ac:spMkLst>
            <pc:docMk/>
            <pc:sldMk cId="2143076438" sldId="300"/>
            <ac:spMk id="2" creationId="{C5776CEE-B55D-4998-8D92-17EE21428A49}"/>
          </ac:spMkLst>
        </pc:spChg>
        <pc:spChg chg="add del">
          <ac:chgData name="Michael A Fudge Jr" userId="133895e8-240b-4811-850e-9cf94297d089" providerId="ADAL" clId="{A410D8DE-61AB-4F63-A634-CDA6BFEDA42B}" dt="2020-07-23T15:49:32.752" v="4943" actId="700"/>
          <ac:spMkLst>
            <pc:docMk/>
            <pc:sldMk cId="2143076438" sldId="300"/>
            <ac:spMk id="3" creationId="{C3CAE0F8-F3C6-4391-A2AA-9D040AE31105}"/>
          </ac:spMkLst>
        </pc:spChg>
        <pc:spChg chg="add mod">
          <ac:chgData name="Michael A Fudge Jr" userId="133895e8-240b-4811-850e-9cf94297d089" providerId="ADAL" clId="{A410D8DE-61AB-4F63-A634-CDA6BFEDA42B}" dt="2020-07-23T15:52:06.679" v="4964" actId="207"/>
          <ac:spMkLst>
            <pc:docMk/>
            <pc:sldMk cId="2143076438" sldId="300"/>
            <ac:spMk id="5" creationId="{5AEB428D-29C8-4221-855D-8E1B8AADC739}"/>
          </ac:spMkLst>
        </pc:spChg>
        <pc:spChg chg="add mod">
          <ac:chgData name="Michael A Fudge Jr" userId="133895e8-240b-4811-850e-9cf94297d089" providerId="ADAL" clId="{A410D8DE-61AB-4F63-A634-CDA6BFEDA42B}" dt="2020-07-23T15:47:56.282" v="4920"/>
          <ac:spMkLst>
            <pc:docMk/>
            <pc:sldMk cId="2143076438" sldId="300"/>
            <ac:spMk id="6" creationId="{D7301344-324E-42EF-A9EF-03C9CB1B853B}"/>
          </ac:spMkLst>
        </pc:spChg>
        <pc:spChg chg="add mod">
          <ac:chgData name="Michael A Fudge Jr" userId="133895e8-240b-4811-850e-9cf94297d089" providerId="ADAL" clId="{A410D8DE-61AB-4F63-A634-CDA6BFEDA42B}" dt="2020-07-23T15:47:56.282" v="4920"/>
          <ac:spMkLst>
            <pc:docMk/>
            <pc:sldMk cId="2143076438" sldId="300"/>
            <ac:spMk id="7" creationId="{6E84ACCB-147E-4B2F-BF86-8C0E5AC41609}"/>
          </ac:spMkLst>
        </pc:spChg>
        <pc:spChg chg="mod topLvl">
          <ac:chgData name="Michael A Fudge Jr" userId="133895e8-240b-4811-850e-9cf94297d089" providerId="ADAL" clId="{A410D8DE-61AB-4F63-A634-CDA6BFEDA42B}" dt="2020-07-23T15:50:34.206" v="4949" actId="164"/>
          <ac:spMkLst>
            <pc:docMk/>
            <pc:sldMk cId="2143076438" sldId="300"/>
            <ac:spMk id="9" creationId="{849602C0-C77C-4101-B643-DA24480B1DB0}"/>
          </ac:spMkLst>
        </pc:spChg>
        <pc:spChg chg="mod topLvl">
          <ac:chgData name="Michael A Fudge Jr" userId="133895e8-240b-4811-850e-9cf94297d089" providerId="ADAL" clId="{A410D8DE-61AB-4F63-A634-CDA6BFEDA42B}" dt="2020-07-23T15:51:37.630" v="4959" actId="207"/>
          <ac:spMkLst>
            <pc:docMk/>
            <pc:sldMk cId="2143076438" sldId="300"/>
            <ac:spMk id="10" creationId="{A237FFE5-75E0-4B68-B7B4-6E55FBCE3532}"/>
          </ac:spMkLst>
        </pc:spChg>
        <pc:spChg chg="mod topLvl">
          <ac:chgData name="Michael A Fudge Jr" userId="133895e8-240b-4811-850e-9cf94297d089" providerId="ADAL" clId="{A410D8DE-61AB-4F63-A634-CDA6BFEDA42B}" dt="2020-07-23T15:50:41.227" v="4950" actId="164"/>
          <ac:spMkLst>
            <pc:docMk/>
            <pc:sldMk cId="2143076438" sldId="300"/>
            <ac:spMk id="11" creationId="{830410A5-4A86-42D1-A719-D2B667AE160D}"/>
          </ac:spMkLst>
        </pc:spChg>
        <pc:spChg chg="mod topLvl">
          <ac:chgData name="Michael A Fudge Jr" userId="133895e8-240b-4811-850e-9cf94297d089" providerId="ADAL" clId="{A410D8DE-61AB-4F63-A634-CDA6BFEDA42B}" dt="2020-07-23T15:51:41.454" v="4960" actId="207"/>
          <ac:spMkLst>
            <pc:docMk/>
            <pc:sldMk cId="2143076438" sldId="300"/>
            <ac:spMk id="12" creationId="{B1A3FCBE-FEAC-40E3-AA6A-669EA6169CA3}"/>
          </ac:spMkLst>
        </pc:spChg>
        <pc:spChg chg="mod topLvl">
          <ac:chgData name="Michael A Fudge Jr" userId="133895e8-240b-4811-850e-9cf94297d089" providerId="ADAL" clId="{A410D8DE-61AB-4F63-A634-CDA6BFEDA42B}" dt="2020-07-23T15:50:47.025" v="4951" actId="164"/>
          <ac:spMkLst>
            <pc:docMk/>
            <pc:sldMk cId="2143076438" sldId="300"/>
            <ac:spMk id="13" creationId="{FD4408D6-D85D-4E4B-9B39-0B56508DF18E}"/>
          </ac:spMkLst>
        </pc:spChg>
        <pc:spChg chg="mod topLvl">
          <ac:chgData name="Michael A Fudge Jr" userId="133895e8-240b-4811-850e-9cf94297d089" providerId="ADAL" clId="{A410D8DE-61AB-4F63-A634-CDA6BFEDA42B}" dt="2020-07-23T15:51:45.463" v="4961" actId="207"/>
          <ac:spMkLst>
            <pc:docMk/>
            <pc:sldMk cId="2143076438" sldId="300"/>
            <ac:spMk id="14" creationId="{276AB412-476C-4DCD-B7BF-EE603A710BC1}"/>
          </ac:spMkLst>
        </pc:spChg>
        <pc:spChg chg="mod topLvl">
          <ac:chgData name="Michael A Fudge Jr" userId="133895e8-240b-4811-850e-9cf94297d089" providerId="ADAL" clId="{A410D8DE-61AB-4F63-A634-CDA6BFEDA42B}" dt="2020-07-23T15:50:53.802" v="4952" actId="164"/>
          <ac:spMkLst>
            <pc:docMk/>
            <pc:sldMk cId="2143076438" sldId="300"/>
            <ac:spMk id="15" creationId="{AF4315CE-83F6-4679-8C3B-450C5D01194F}"/>
          </ac:spMkLst>
        </pc:spChg>
        <pc:spChg chg="mod topLvl">
          <ac:chgData name="Michael A Fudge Jr" userId="133895e8-240b-4811-850e-9cf94297d089" providerId="ADAL" clId="{A410D8DE-61AB-4F63-A634-CDA6BFEDA42B}" dt="2020-07-23T15:51:53.009" v="4962" actId="207"/>
          <ac:spMkLst>
            <pc:docMk/>
            <pc:sldMk cId="2143076438" sldId="300"/>
            <ac:spMk id="16" creationId="{8E01151E-20E7-40C4-8BA6-DDB0F7BD4212}"/>
          </ac:spMkLst>
        </pc:spChg>
        <pc:spChg chg="mod topLvl">
          <ac:chgData name="Michael A Fudge Jr" userId="133895e8-240b-4811-850e-9cf94297d089" providerId="ADAL" clId="{A410D8DE-61AB-4F63-A634-CDA6BFEDA42B}" dt="2020-07-23T15:51:01.373" v="4953" actId="164"/>
          <ac:spMkLst>
            <pc:docMk/>
            <pc:sldMk cId="2143076438" sldId="300"/>
            <ac:spMk id="17" creationId="{BC966C2F-47A8-4A8A-975F-4E72A4F48912}"/>
          </ac:spMkLst>
        </pc:spChg>
        <pc:spChg chg="mod topLvl">
          <ac:chgData name="Michael A Fudge Jr" userId="133895e8-240b-4811-850e-9cf94297d089" providerId="ADAL" clId="{A410D8DE-61AB-4F63-A634-CDA6BFEDA42B}" dt="2020-07-23T15:51:59.158" v="4963" actId="207"/>
          <ac:spMkLst>
            <pc:docMk/>
            <pc:sldMk cId="2143076438" sldId="300"/>
            <ac:spMk id="18" creationId="{ABB7617D-5F63-4C16-A0B5-6FF1324DD0C6}"/>
          </ac:spMkLst>
        </pc:spChg>
        <pc:grpChg chg="del mod">
          <ac:chgData name="Michael A Fudge Jr" userId="133895e8-240b-4811-850e-9cf94297d089" providerId="ADAL" clId="{A410D8DE-61AB-4F63-A634-CDA6BFEDA42B}" dt="2020-07-23T15:50:21.061" v="4948" actId="165"/>
          <ac:grpSpMkLst>
            <pc:docMk/>
            <pc:sldMk cId="2143076438" sldId="300"/>
            <ac:grpSpMk id="8" creationId="{93F7A23C-E01B-4237-8BAD-081DF4F53970}"/>
          </ac:grpSpMkLst>
        </pc:grpChg>
        <pc:grpChg chg="add mod">
          <ac:chgData name="Michael A Fudge Jr" userId="133895e8-240b-4811-850e-9cf94297d089" providerId="ADAL" clId="{A410D8DE-61AB-4F63-A634-CDA6BFEDA42B}" dt="2020-07-23T15:50:34.206" v="4949" actId="164"/>
          <ac:grpSpMkLst>
            <pc:docMk/>
            <pc:sldMk cId="2143076438" sldId="300"/>
            <ac:grpSpMk id="19" creationId="{90FFE82F-54A0-4799-B402-429B0F0B1EDE}"/>
          </ac:grpSpMkLst>
        </pc:grpChg>
        <pc:grpChg chg="add mod">
          <ac:chgData name="Michael A Fudge Jr" userId="133895e8-240b-4811-850e-9cf94297d089" providerId="ADAL" clId="{A410D8DE-61AB-4F63-A634-CDA6BFEDA42B}" dt="2020-07-23T15:50:41.227" v="4950" actId="164"/>
          <ac:grpSpMkLst>
            <pc:docMk/>
            <pc:sldMk cId="2143076438" sldId="300"/>
            <ac:grpSpMk id="20" creationId="{38A51EAB-0168-484A-9C63-DDC42F7CA619}"/>
          </ac:grpSpMkLst>
        </pc:grpChg>
        <pc:grpChg chg="add mod">
          <ac:chgData name="Michael A Fudge Jr" userId="133895e8-240b-4811-850e-9cf94297d089" providerId="ADAL" clId="{A410D8DE-61AB-4F63-A634-CDA6BFEDA42B}" dt="2020-07-23T15:50:47.025" v="4951" actId="164"/>
          <ac:grpSpMkLst>
            <pc:docMk/>
            <pc:sldMk cId="2143076438" sldId="300"/>
            <ac:grpSpMk id="21" creationId="{AB4111FD-6687-444F-B963-6354A6C222CC}"/>
          </ac:grpSpMkLst>
        </pc:grpChg>
        <pc:grpChg chg="add mod">
          <ac:chgData name="Michael A Fudge Jr" userId="133895e8-240b-4811-850e-9cf94297d089" providerId="ADAL" clId="{A410D8DE-61AB-4F63-A634-CDA6BFEDA42B}" dt="2020-07-23T15:50:53.802" v="4952" actId="164"/>
          <ac:grpSpMkLst>
            <pc:docMk/>
            <pc:sldMk cId="2143076438" sldId="300"/>
            <ac:grpSpMk id="22" creationId="{37E2E4E7-F2B3-4395-9A98-3D16B5779C5E}"/>
          </ac:grpSpMkLst>
        </pc:grpChg>
        <pc:grpChg chg="add mod">
          <ac:chgData name="Michael A Fudge Jr" userId="133895e8-240b-4811-850e-9cf94297d089" providerId="ADAL" clId="{A410D8DE-61AB-4F63-A634-CDA6BFEDA42B}" dt="2020-07-23T15:51:01.373" v="4953" actId="164"/>
          <ac:grpSpMkLst>
            <pc:docMk/>
            <pc:sldMk cId="2143076438" sldId="300"/>
            <ac:grpSpMk id="23" creationId="{EDF5B5C9-D12B-47B5-A99B-CCADDD1333E2}"/>
          </ac:grpSpMkLst>
        </pc:grpChg>
        <pc:graphicFrameChg chg="add del mod">
          <ac:chgData name="Michael A Fudge Jr" userId="133895e8-240b-4811-850e-9cf94297d089" providerId="ADAL" clId="{A410D8DE-61AB-4F63-A634-CDA6BFEDA42B}" dt="2020-07-23T15:49:59.828" v="4945" actId="18245"/>
          <ac:graphicFrameMkLst>
            <pc:docMk/>
            <pc:sldMk cId="2143076438" sldId="300"/>
            <ac:graphicFrameMk id="4" creationId="{F9147194-835B-420D-AF3A-B53C4029457D}"/>
          </ac:graphicFrameMkLst>
        </pc:graphicFrameChg>
      </pc:sldChg>
      <pc:sldChg chg="modSp add mod ord">
        <pc:chgData name="Michael A Fudge Jr" userId="133895e8-240b-4811-850e-9cf94297d089" providerId="ADAL" clId="{A410D8DE-61AB-4F63-A634-CDA6BFEDA42B}" dt="2020-07-23T15:29:48.403" v="4089" actId="20577"/>
        <pc:sldMkLst>
          <pc:docMk/>
          <pc:sldMk cId="3913364681" sldId="301"/>
        </pc:sldMkLst>
        <pc:spChg chg="mod">
          <ac:chgData name="Michael A Fudge Jr" userId="133895e8-240b-4811-850e-9cf94297d089" providerId="ADAL" clId="{A410D8DE-61AB-4F63-A634-CDA6BFEDA42B}" dt="2020-07-23T15:29:14.884" v="4053" actId="20577"/>
          <ac:spMkLst>
            <pc:docMk/>
            <pc:sldMk cId="3913364681" sldId="301"/>
            <ac:spMk id="2" creationId="{A0EC69E1-79D5-4CCA-9AE3-8CCDB54E5D78}"/>
          </ac:spMkLst>
        </pc:spChg>
        <pc:spChg chg="mod">
          <ac:chgData name="Michael A Fudge Jr" userId="133895e8-240b-4811-850e-9cf94297d089" providerId="ADAL" clId="{A410D8DE-61AB-4F63-A634-CDA6BFEDA42B}" dt="2020-07-23T15:29:48.403" v="4089" actId="20577"/>
          <ac:spMkLst>
            <pc:docMk/>
            <pc:sldMk cId="3913364681" sldId="301"/>
            <ac:spMk id="3" creationId="{23BFC44E-10DC-44C2-99E8-3D541093BB67}"/>
          </ac:spMkLst>
        </pc:spChg>
      </pc:sldChg>
      <pc:sldChg chg="modSp add mod">
        <pc:chgData name="Michael A Fudge Jr" userId="133895e8-240b-4811-850e-9cf94297d089" providerId="ADAL" clId="{A410D8DE-61AB-4F63-A634-CDA6BFEDA42B}" dt="2020-07-23T15:30:20.973" v="4108"/>
        <pc:sldMkLst>
          <pc:docMk/>
          <pc:sldMk cId="4057802301" sldId="302"/>
        </pc:sldMkLst>
        <pc:spChg chg="mod">
          <ac:chgData name="Michael A Fudge Jr" userId="133895e8-240b-4811-850e-9cf94297d089" providerId="ADAL" clId="{A410D8DE-61AB-4F63-A634-CDA6BFEDA42B}" dt="2020-07-23T15:30:20.973" v="4108"/>
          <ac:spMkLst>
            <pc:docMk/>
            <pc:sldMk cId="4057802301" sldId="302"/>
            <ac:spMk id="3" creationId="{23BFC44E-10DC-44C2-99E8-3D541093BB67}"/>
          </ac:spMkLst>
        </pc:spChg>
      </pc:sldChg>
      <pc:sldChg chg="modSp add mod">
        <pc:chgData name="Michael A Fudge Jr" userId="133895e8-240b-4811-850e-9cf94297d089" providerId="ADAL" clId="{A410D8DE-61AB-4F63-A634-CDA6BFEDA42B}" dt="2020-07-23T15:31:15.324" v="4116" actId="20577"/>
        <pc:sldMkLst>
          <pc:docMk/>
          <pc:sldMk cId="3802287947" sldId="303"/>
        </pc:sldMkLst>
        <pc:spChg chg="mod">
          <ac:chgData name="Michael A Fudge Jr" userId="133895e8-240b-4811-850e-9cf94297d089" providerId="ADAL" clId="{A410D8DE-61AB-4F63-A634-CDA6BFEDA42B}" dt="2020-07-23T15:31:15.324" v="4116" actId="20577"/>
          <ac:spMkLst>
            <pc:docMk/>
            <pc:sldMk cId="3802287947" sldId="303"/>
            <ac:spMk id="3" creationId="{23BFC44E-10DC-44C2-99E8-3D541093BB67}"/>
          </ac:spMkLst>
        </pc:spChg>
      </pc:sldChg>
      <pc:sldChg chg="modSp add mod">
        <pc:chgData name="Michael A Fudge Jr" userId="133895e8-240b-4811-850e-9cf94297d089" providerId="ADAL" clId="{A410D8DE-61AB-4F63-A634-CDA6BFEDA42B}" dt="2020-07-23T15:33:50.043" v="4132" actId="14429"/>
        <pc:sldMkLst>
          <pc:docMk/>
          <pc:sldMk cId="194242086" sldId="304"/>
        </pc:sldMkLst>
        <pc:spChg chg="mod">
          <ac:chgData name="Michael A Fudge Jr" userId="133895e8-240b-4811-850e-9cf94297d089" providerId="ADAL" clId="{A410D8DE-61AB-4F63-A634-CDA6BFEDA42B}" dt="2020-07-23T15:32:13.910" v="4130" actId="20577"/>
          <ac:spMkLst>
            <pc:docMk/>
            <pc:sldMk cId="194242086" sldId="304"/>
            <ac:spMk id="3" creationId="{23BFC44E-10DC-44C2-99E8-3D541093BB67}"/>
          </ac:spMkLst>
        </pc:spChg>
        <pc:spChg chg="mod modVis">
          <ac:chgData name="Michael A Fudge Jr" userId="133895e8-240b-4811-850e-9cf94297d089" providerId="ADAL" clId="{A410D8DE-61AB-4F63-A634-CDA6BFEDA42B}" dt="2020-07-23T15:33:50.043" v="4132" actId="14429"/>
          <ac:spMkLst>
            <pc:docMk/>
            <pc:sldMk cId="194242086" sldId="304"/>
            <ac:spMk id="17" creationId="{59A309A7-1751-4ABE-A3C1-EEC40366AD89}"/>
          </ac:spMkLst>
        </pc:spChg>
      </pc:sldChg>
      <pc:sldChg chg="addSp delSp modSp add mod ord delAnim modAnim">
        <pc:chgData name="Michael A Fudge Jr" userId="133895e8-240b-4811-850e-9cf94297d089" providerId="ADAL" clId="{A410D8DE-61AB-4F63-A634-CDA6BFEDA42B}" dt="2020-07-23T15:47:09.788" v="4918" actId="207"/>
        <pc:sldMkLst>
          <pc:docMk/>
          <pc:sldMk cId="1618136864" sldId="305"/>
        </pc:sldMkLst>
        <pc:spChg chg="mod">
          <ac:chgData name="Michael A Fudge Jr" userId="133895e8-240b-4811-850e-9cf94297d089" providerId="ADAL" clId="{A410D8DE-61AB-4F63-A634-CDA6BFEDA42B}" dt="2020-07-23T15:36:15.693" v="4185" actId="20577"/>
          <ac:spMkLst>
            <pc:docMk/>
            <pc:sldMk cId="1618136864" sldId="305"/>
            <ac:spMk id="2" creationId="{5C84C77B-FF54-4813-94E1-23FF8F114C7E}"/>
          </ac:spMkLst>
        </pc:spChg>
        <pc:spChg chg="add mod">
          <ac:chgData name="Michael A Fudge Jr" userId="133895e8-240b-4811-850e-9cf94297d089" providerId="ADAL" clId="{A410D8DE-61AB-4F63-A634-CDA6BFEDA42B}" dt="2020-07-23T15:46:24.774" v="4912" actId="14100"/>
          <ac:spMkLst>
            <pc:docMk/>
            <pc:sldMk cId="1618136864" sldId="305"/>
            <ac:spMk id="4" creationId="{2A17864D-E594-4221-9E26-33CED38A746B}"/>
          </ac:spMkLst>
        </pc:spChg>
        <pc:graphicFrameChg chg="del mod">
          <ac:chgData name="Michael A Fudge Jr" userId="133895e8-240b-4811-850e-9cf94297d089" providerId="ADAL" clId="{A410D8DE-61AB-4F63-A634-CDA6BFEDA42B}" dt="2020-07-23T15:36:30.899" v="4187" actId="478"/>
          <ac:graphicFrameMkLst>
            <pc:docMk/>
            <pc:sldMk cId="1618136864" sldId="305"/>
            <ac:graphicFrameMk id="5" creationId="{80A84436-1DB7-43A8-9C13-824A51B927D4}"/>
          </ac:graphicFrameMkLst>
        </pc:graphicFrameChg>
        <pc:picChg chg="add mod">
          <ac:chgData name="Michael A Fudge Jr" userId="133895e8-240b-4811-850e-9cf94297d089" providerId="ADAL" clId="{A410D8DE-61AB-4F63-A634-CDA6BFEDA42B}" dt="2020-07-23T15:47:09.788" v="4918" actId="207"/>
          <ac:picMkLst>
            <pc:docMk/>
            <pc:sldMk cId="1618136864" sldId="305"/>
            <ac:picMk id="7" creationId="{77022EDC-58DB-44B2-ABE7-71E2729AA3DF}"/>
          </ac:picMkLst>
        </pc:picChg>
      </pc:sldChg>
      <pc:sldChg chg="addSp delSp modSp add mod ord modAnim">
        <pc:chgData name="Michael A Fudge Jr" userId="133895e8-240b-4811-850e-9cf94297d089" providerId="ADAL" clId="{A410D8DE-61AB-4F63-A634-CDA6BFEDA42B}" dt="2020-07-23T16:00:50.747" v="5092"/>
        <pc:sldMkLst>
          <pc:docMk/>
          <pc:sldMk cId="2355304570" sldId="306"/>
        </pc:sldMkLst>
        <pc:spChg chg="mod">
          <ac:chgData name="Michael A Fudge Jr" userId="133895e8-240b-4811-850e-9cf94297d089" providerId="ADAL" clId="{A410D8DE-61AB-4F63-A634-CDA6BFEDA42B}" dt="2020-07-23T16:00:15.779" v="5086" actId="26606"/>
          <ac:spMkLst>
            <pc:docMk/>
            <pc:sldMk cId="2355304570" sldId="306"/>
            <ac:spMk id="2" creationId="{85954A83-1BFB-42E8-ABE1-F6284F291E27}"/>
          </ac:spMkLst>
        </pc:spChg>
        <pc:spChg chg="add del mod">
          <ac:chgData name="Michael A Fudge Jr" userId="133895e8-240b-4811-850e-9cf94297d089" providerId="ADAL" clId="{A410D8DE-61AB-4F63-A634-CDA6BFEDA42B}" dt="2020-07-23T15:52:34.121" v="4977" actId="478"/>
          <ac:spMkLst>
            <pc:docMk/>
            <pc:sldMk cId="2355304570" sldId="306"/>
            <ac:spMk id="4" creationId="{5C8F89C0-6F09-4EC8-8D7B-5BE47C608F4C}"/>
          </ac:spMkLst>
        </pc:spChg>
        <pc:spChg chg="mod ord">
          <ac:chgData name="Michael A Fudge Jr" userId="133895e8-240b-4811-850e-9cf94297d089" providerId="ADAL" clId="{A410D8DE-61AB-4F63-A634-CDA6BFEDA42B}" dt="2020-07-23T16:00:15.779" v="5086" actId="26606"/>
          <ac:spMkLst>
            <pc:docMk/>
            <pc:sldMk cId="2355304570" sldId="306"/>
            <ac:spMk id="8" creationId="{F35ACFD4-2C6C-4739-A7D7-39D2F8CC4DA6}"/>
          </ac:spMkLst>
        </pc:spChg>
        <pc:spChg chg="add del">
          <ac:chgData name="Michael A Fudge Jr" userId="133895e8-240b-4811-850e-9cf94297d089" providerId="ADAL" clId="{A410D8DE-61AB-4F63-A634-CDA6BFEDA42B}" dt="2020-07-23T16:00:15.779" v="5086" actId="26606"/>
          <ac:spMkLst>
            <pc:docMk/>
            <pc:sldMk cId="2355304570" sldId="306"/>
            <ac:spMk id="9" creationId="{C04BE0EF-3561-49B4-9A29-F283168A91C7}"/>
          </ac:spMkLst>
        </pc:spChg>
        <pc:spChg chg="add del">
          <ac:chgData name="Michael A Fudge Jr" userId="133895e8-240b-4811-850e-9cf94297d089" providerId="ADAL" clId="{A410D8DE-61AB-4F63-A634-CDA6BFEDA42B}" dt="2020-07-23T16:00:15.779" v="5086" actId="26606"/>
          <ac:spMkLst>
            <pc:docMk/>
            <pc:sldMk cId="2355304570" sldId="306"/>
            <ac:spMk id="12" creationId="{3E443FD7-A66B-4AA0-872D-B088B9BC5F17}"/>
          </ac:spMkLst>
        </pc:spChg>
        <pc:spChg chg="add del">
          <ac:chgData name="Michael A Fudge Jr" userId="133895e8-240b-4811-850e-9cf94297d089" providerId="ADAL" clId="{A410D8DE-61AB-4F63-A634-CDA6BFEDA42B}" dt="2020-07-23T16:00:15.779" v="5086" actId="26606"/>
          <ac:spMkLst>
            <pc:docMk/>
            <pc:sldMk cId="2355304570" sldId="306"/>
            <ac:spMk id="17" creationId="{7CA0DAA6-33B8-4A25-810D-2F4D816FB40E}"/>
          </ac:spMkLst>
        </pc:spChg>
        <pc:picChg chg="add mod">
          <ac:chgData name="Michael A Fudge Jr" userId="133895e8-240b-4811-850e-9cf94297d089" providerId="ADAL" clId="{A410D8DE-61AB-4F63-A634-CDA6BFEDA42B}" dt="2020-07-23T16:00:50.747" v="5092"/>
          <ac:picMkLst>
            <pc:docMk/>
            <pc:sldMk cId="2355304570" sldId="306"/>
            <ac:picMk id="5" creationId="{9030242C-00CE-4CF9-A3DA-227214D9D448}"/>
          </ac:picMkLst>
        </pc:picChg>
        <pc:picChg chg="del">
          <ac:chgData name="Michael A Fudge Jr" userId="133895e8-240b-4811-850e-9cf94297d089" providerId="ADAL" clId="{A410D8DE-61AB-4F63-A634-CDA6BFEDA42B}" dt="2020-07-23T15:52:30.859" v="4976" actId="478"/>
          <ac:picMkLst>
            <pc:docMk/>
            <pc:sldMk cId="2355304570" sldId="306"/>
            <ac:picMk id="7" creationId="{45E1EC8C-DB9A-45FB-A2ED-2824D9FDDB49}"/>
          </ac:picMkLst>
        </pc:picChg>
      </pc:sldChg>
      <pc:sldChg chg="addSp delSp modSp new mod modClrScheme modAnim chgLayout">
        <pc:chgData name="Michael A Fudge Jr" userId="133895e8-240b-4811-850e-9cf94297d089" providerId="ADAL" clId="{A410D8DE-61AB-4F63-A634-CDA6BFEDA42B}" dt="2020-07-23T16:03:55.274" v="5199" actId="478"/>
        <pc:sldMkLst>
          <pc:docMk/>
          <pc:sldMk cId="1833730784" sldId="307"/>
        </pc:sldMkLst>
        <pc:spChg chg="add mod">
          <ac:chgData name="Michael A Fudge Jr" userId="133895e8-240b-4811-850e-9cf94297d089" providerId="ADAL" clId="{A410D8DE-61AB-4F63-A634-CDA6BFEDA42B}" dt="2020-07-23T16:01:28.798" v="5117" actId="20577"/>
          <ac:spMkLst>
            <pc:docMk/>
            <pc:sldMk cId="1833730784" sldId="307"/>
            <ac:spMk id="2" creationId="{B04881FD-0FF8-4E16-BE7E-FD57BEBBAA0A}"/>
          </ac:spMkLst>
        </pc:spChg>
        <pc:spChg chg="add del mod">
          <ac:chgData name="Michael A Fudge Jr" userId="133895e8-240b-4811-850e-9cf94297d089" providerId="ADAL" clId="{A410D8DE-61AB-4F63-A634-CDA6BFEDA42B}" dt="2020-07-23T16:01:33.916" v="5118" actId="478"/>
          <ac:spMkLst>
            <pc:docMk/>
            <pc:sldMk cId="1833730784" sldId="307"/>
            <ac:spMk id="3" creationId="{55522AD3-7563-42D2-836C-BD620D196A3E}"/>
          </ac:spMkLst>
        </pc:spChg>
        <pc:spChg chg="mod">
          <ac:chgData name="Michael A Fudge Jr" userId="133895e8-240b-4811-850e-9cf94297d089" providerId="ADAL" clId="{A410D8DE-61AB-4F63-A634-CDA6BFEDA42B}" dt="2020-07-23T16:01:34.971" v="5119"/>
          <ac:spMkLst>
            <pc:docMk/>
            <pc:sldMk cId="1833730784" sldId="307"/>
            <ac:spMk id="5" creationId="{8A090E9B-25AC-421E-90C1-011C0A3EEE9A}"/>
          </ac:spMkLst>
        </pc:spChg>
        <pc:spChg chg="mod">
          <ac:chgData name="Michael A Fudge Jr" userId="133895e8-240b-4811-850e-9cf94297d089" providerId="ADAL" clId="{A410D8DE-61AB-4F63-A634-CDA6BFEDA42B}" dt="2020-07-23T16:01:34.971" v="5119"/>
          <ac:spMkLst>
            <pc:docMk/>
            <pc:sldMk cId="1833730784" sldId="307"/>
            <ac:spMk id="6" creationId="{7CA4E738-B473-4ECB-9186-580A31F7DEEC}"/>
          </ac:spMkLst>
        </pc:spChg>
        <pc:spChg chg="mod">
          <ac:chgData name="Michael A Fudge Jr" userId="133895e8-240b-4811-850e-9cf94297d089" providerId="ADAL" clId="{A410D8DE-61AB-4F63-A634-CDA6BFEDA42B}" dt="2020-07-23T16:01:34.971" v="5119"/>
          <ac:spMkLst>
            <pc:docMk/>
            <pc:sldMk cId="1833730784" sldId="307"/>
            <ac:spMk id="8" creationId="{EB6CF9E0-6513-4E2E-B01B-8BFF4461B8D5}"/>
          </ac:spMkLst>
        </pc:spChg>
        <pc:spChg chg="mod">
          <ac:chgData name="Michael A Fudge Jr" userId="133895e8-240b-4811-850e-9cf94297d089" providerId="ADAL" clId="{A410D8DE-61AB-4F63-A634-CDA6BFEDA42B}" dt="2020-07-23T16:01:34.971" v="5119"/>
          <ac:spMkLst>
            <pc:docMk/>
            <pc:sldMk cId="1833730784" sldId="307"/>
            <ac:spMk id="9" creationId="{468758D9-0B2C-4C61-8EDE-F2261E099E5E}"/>
          </ac:spMkLst>
        </pc:spChg>
        <pc:spChg chg="mod">
          <ac:chgData name="Michael A Fudge Jr" userId="133895e8-240b-4811-850e-9cf94297d089" providerId="ADAL" clId="{A410D8DE-61AB-4F63-A634-CDA6BFEDA42B}" dt="2020-07-23T16:01:34.971" v="5119"/>
          <ac:spMkLst>
            <pc:docMk/>
            <pc:sldMk cId="1833730784" sldId="307"/>
            <ac:spMk id="11" creationId="{E934C17A-6CAA-40D0-A64A-ACA6F79A90AA}"/>
          </ac:spMkLst>
        </pc:spChg>
        <pc:spChg chg="mod">
          <ac:chgData name="Michael A Fudge Jr" userId="133895e8-240b-4811-850e-9cf94297d089" providerId="ADAL" clId="{A410D8DE-61AB-4F63-A634-CDA6BFEDA42B}" dt="2020-07-23T16:01:34.971" v="5119"/>
          <ac:spMkLst>
            <pc:docMk/>
            <pc:sldMk cId="1833730784" sldId="307"/>
            <ac:spMk id="12" creationId="{0FFDD8B9-8C33-46C2-8209-FD365F88B1AA}"/>
          </ac:spMkLst>
        </pc:spChg>
        <pc:spChg chg="mod">
          <ac:chgData name="Michael A Fudge Jr" userId="133895e8-240b-4811-850e-9cf94297d089" providerId="ADAL" clId="{A410D8DE-61AB-4F63-A634-CDA6BFEDA42B}" dt="2020-07-23T16:01:34.971" v="5119"/>
          <ac:spMkLst>
            <pc:docMk/>
            <pc:sldMk cId="1833730784" sldId="307"/>
            <ac:spMk id="14" creationId="{7429F372-2AC6-4F8B-8B36-625990FDC6E7}"/>
          </ac:spMkLst>
        </pc:spChg>
        <pc:spChg chg="mod">
          <ac:chgData name="Michael A Fudge Jr" userId="133895e8-240b-4811-850e-9cf94297d089" providerId="ADAL" clId="{A410D8DE-61AB-4F63-A634-CDA6BFEDA42B}" dt="2020-07-23T16:01:34.971" v="5119"/>
          <ac:spMkLst>
            <pc:docMk/>
            <pc:sldMk cId="1833730784" sldId="307"/>
            <ac:spMk id="15" creationId="{FD1941D2-3290-4376-AC01-1A1D6FB53722}"/>
          </ac:spMkLst>
        </pc:spChg>
        <pc:spChg chg="mod">
          <ac:chgData name="Michael A Fudge Jr" userId="133895e8-240b-4811-850e-9cf94297d089" providerId="ADAL" clId="{A410D8DE-61AB-4F63-A634-CDA6BFEDA42B}" dt="2020-07-23T16:01:34.971" v="5119"/>
          <ac:spMkLst>
            <pc:docMk/>
            <pc:sldMk cId="1833730784" sldId="307"/>
            <ac:spMk id="17" creationId="{A1851147-9710-4613-A973-DDF5C3DB9580}"/>
          </ac:spMkLst>
        </pc:spChg>
        <pc:spChg chg="mod">
          <ac:chgData name="Michael A Fudge Jr" userId="133895e8-240b-4811-850e-9cf94297d089" providerId="ADAL" clId="{A410D8DE-61AB-4F63-A634-CDA6BFEDA42B}" dt="2020-07-23T16:01:34.971" v="5119"/>
          <ac:spMkLst>
            <pc:docMk/>
            <pc:sldMk cId="1833730784" sldId="307"/>
            <ac:spMk id="18" creationId="{9D68054A-B7C4-4816-9969-7819AB300B48}"/>
          </ac:spMkLst>
        </pc:spChg>
        <pc:spChg chg="add del mod">
          <ac:chgData name="Michael A Fudge Jr" userId="133895e8-240b-4811-850e-9cf94297d089" providerId="ADAL" clId="{A410D8DE-61AB-4F63-A634-CDA6BFEDA42B}" dt="2020-07-23T16:02:54.807" v="5143" actId="478"/>
          <ac:spMkLst>
            <pc:docMk/>
            <pc:sldMk cId="1833730784" sldId="307"/>
            <ac:spMk id="19" creationId="{23926E2E-9BAD-4CF0-8550-22250F619024}"/>
          </ac:spMkLst>
        </pc:spChg>
        <pc:spChg chg="add del mod">
          <ac:chgData name="Michael A Fudge Jr" userId="133895e8-240b-4811-850e-9cf94297d089" providerId="ADAL" clId="{A410D8DE-61AB-4F63-A634-CDA6BFEDA42B}" dt="2020-07-23T16:03:55.274" v="5199" actId="478"/>
          <ac:spMkLst>
            <pc:docMk/>
            <pc:sldMk cId="1833730784" sldId="307"/>
            <ac:spMk id="20" creationId="{E9AE0A28-F2AD-4940-8695-3FD18717F369}"/>
          </ac:spMkLst>
        </pc:spChg>
        <pc:spChg chg="add del mod">
          <ac:chgData name="Michael A Fudge Jr" userId="133895e8-240b-4811-850e-9cf94297d089" providerId="ADAL" clId="{A410D8DE-61AB-4F63-A634-CDA6BFEDA42B}" dt="2020-07-23T16:03:55.274" v="5199" actId="478"/>
          <ac:spMkLst>
            <pc:docMk/>
            <pc:sldMk cId="1833730784" sldId="307"/>
            <ac:spMk id="21" creationId="{9435FE73-D3E8-4E8A-8548-2413B8C278C2}"/>
          </ac:spMkLst>
        </pc:spChg>
        <pc:grpChg chg="add mod">
          <ac:chgData name="Michael A Fudge Jr" userId="133895e8-240b-4811-850e-9cf94297d089" providerId="ADAL" clId="{A410D8DE-61AB-4F63-A634-CDA6BFEDA42B}" dt="2020-07-23T16:01:41.195" v="5120" actId="1076"/>
          <ac:grpSpMkLst>
            <pc:docMk/>
            <pc:sldMk cId="1833730784" sldId="307"/>
            <ac:grpSpMk id="4" creationId="{E4286793-FEC1-48F2-AFC5-2A4CD955B451}"/>
          </ac:grpSpMkLst>
        </pc:grpChg>
        <pc:grpChg chg="add mod">
          <ac:chgData name="Michael A Fudge Jr" userId="133895e8-240b-4811-850e-9cf94297d089" providerId="ADAL" clId="{A410D8DE-61AB-4F63-A634-CDA6BFEDA42B}" dt="2020-07-23T16:01:41.195" v="5120" actId="1076"/>
          <ac:grpSpMkLst>
            <pc:docMk/>
            <pc:sldMk cId="1833730784" sldId="307"/>
            <ac:grpSpMk id="7" creationId="{98469CD7-DC28-4C7A-A60B-BE27B7E2F943}"/>
          </ac:grpSpMkLst>
        </pc:grpChg>
        <pc:grpChg chg="add mod">
          <ac:chgData name="Michael A Fudge Jr" userId="133895e8-240b-4811-850e-9cf94297d089" providerId="ADAL" clId="{A410D8DE-61AB-4F63-A634-CDA6BFEDA42B}" dt="2020-07-23T16:01:41.195" v="5120" actId="1076"/>
          <ac:grpSpMkLst>
            <pc:docMk/>
            <pc:sldMk cId="1833730784" sldId="307"/>
            <ac:grpSpMk id="10" creationId="{8EC1C2A3-69E7-4B0E-AF4A-661C63C18E75}"/>
          </ac:grpSpMkLst>
        </pc:grpChg>
        <pc:grpChg chg="add mod">
          <ac:chgData name="Michael A Fudge Jr" userId="133895e8-240b-4811-850e-9cf94297d089" providerId="ADAL" clId="{A410D8DE-61AB-4F63-A634-CDA6BFEDA42B}" dt="2020-07-23T16:01:41.195" v="5120" actId="1076"/>
          <ac:grpSpMkLst>
            <pc:docMk/>
            <pc:sldMk cId="1833730784" sldId="307"/>
            <ac:grpSpMk id="13" creationId="{618C4E96-1EB0-4E11-A48F-6085470B7C9D}"/>
          </ac:grpSpMkLst>
        </pc:grpChg>
        <pc:grpChg chg="add mod">
          <ac:chgData name="Michael A Fudge Jr" userId="133895e8-240b-4811-850e-9cf94297d089" providerId="ADAL" clId="{A410D8DE-61AB-4F63-A634-CDA6BFEDA42B}" dt="2020-07-23T16:01:41.195" v="5120" actId="1076"/>
          <ac:grpSpMkLst>
            <pc:docMk/>
            <pc:sldMk cId="1833730784" sldId="307"/>
            <ac:grpSpMk id="16" creationId="{786CFFDA-2835-46E9-9062-3C2E607CA787}"/>
          </ac:grpSpMkLst>
        </pc:grpChg>
      </pc:sldChg>
      <pc:sldChg chg="modSp add mod ord modNotesTx">
        <pc:chgData name="Michael A Fudge Jr" userId="133895e8-240b-4811-850e-9cf94297d089" providerId="ADAL" clId="{A410D8DE-61AB-4F63-A634-CDA6BFEDA42B}" dt="2020-07-23T16:11:47.399" v="5380" actId="20577"/>
        <pc:sldMkLst>
          <pc:docMk/>
          <pc:sldMk cId="459147463" sldId="308"/>
        </pc:sldMkLst>
        <pc:spChg chg="mod">
          <ac:chgData name="Michael A Fudge Jr" userId="133895e8-240b-4811-850e-9cf94297d089" providerId="ADAL" clId="{A410D8DE-61AB-4F63-A634-CDA6BFEDA42B}" dt="2020-07-23T16:10:46.820" v="5249" actId="20577"/>
          <ac:spMkLst>
            <pc:docMk/>
            <pc:sldMk cId="459147463" sldId="308"/>
            <ac:spMk id="2" creationId="{A0EC69E1-79D5-4CCA-9AE3-8CCDB54E5D78}"/>
          </ac:spMkLst>
        </pc:spChg>
        <pc:spChg chg="mod">
          <ac:chgData name="Michael A Fudge Jr" userId="133895e8-240b-4811-850e-9cf94297d089" providerId="ADAL" clId="{A410D8DE-61AB-4F63-A634-CDA6BFEDA42B}" dt="2020-07-23T16:11:43.380" v="5373" actId="14100"/>
          <ac:spMkLst>
            <pc:docMk/>
            <pc:sldMk cId="459147463" sldId="308"/>
            <ac:spMk id="3" creationId="{23BFC44E-10DC-44C2-99E8-3D541093BB67}"/>
          </ac:spMkLst>
        </pc:spChg>
      </pc:sldChg>
      <pc:sldChg chg="modSp add mod modNotesTx">
        <pc:chgData name="Michael A Fudge Jr" userId="133895e8-240b-4811-850e-9cf94297d089" providerId="ADAL" clId="{A410D8DE-61AB-4F63-A634-CDA6BFEDA42B}" dt="2020-07-23T16:12:51.737" v="5460" actId="20577"/>
        <pc:sldMkLst>
          <pc:docMk/>
          <pc:sldMk cId="2449287640" sldId="309"/>
        </pc:sldMkLst>
        <pc:spChg chg="mod">
          <ac:chgData name="Michael A Fudge Jr" userId="133895e8-240b-4811-850e-9cf94297d089" providerId="ADAL" clId="{A410D8DE-61AB-4F63-A634-CDA6BFEDA42B}" dt="2020-07-23T16:12:35.419" v="5438" actId="20577"/>
          <ac:spMkLst>
            <pc:docMk/>
            <pc:sldMk cId="2449287640" sldId="309"/>
            <ac:spMk id="3" creationId="{23BFC44E-10DC-44C2-99E8-3D541093BB67}"/>
          </ac:spMkLst>
        </pc:spChg>
      </pc:sldChg>
      <pc:sldChg chg="modSp add mod modNotesTx">
        <pc:chgData name="Michael A Fudge Jr" userId="133895e8-240b-4811-850e-9cf94297d089" providerId="ADAL" clId="{A410D8DE-61AB-4F63-A634-CDA6BFEDA42B}" dt="2020-07-23T16:14:19.766" v="5749" actId="20577"/>
        <pc:sldMkLst>
          <pc:docMk/>
          <pc:sldMk cId="1242754467" sldId="310"/>
        </pc:sldMkLst>
        <pc:spChg chg="mod">
          <ac:chgData name="Michael A Fudge Jr" userId="133895e8-240b-4811-850e-9cf94297d089" providerId="ADAL" clId="{A410D8DE-61AB-4F63-A634-CDA6BFEDA42B}" dt="2020-07-23T16:13:47.216" v="5611" actId="20577"/>
          <ac:spMkLst>
            <pc:docMk/>
            <pc:sldMk cId="1242754467" sldId="310"/>
            <ac:spMk id="3" creationId="{23BFC44E-10DC-44C2-99E8-3D541093BB67}"/>
          </ac:spMkLst>
        </pc:spChg>
      </pc:sldChg>
      <pc:sldChg chg="modSp add mod ord modAnim">
        <pc:chgData name="Michael A Fudge Jr" userId="133895e8-240b-4811-850e-9cf94297d089" providerId="ADAL" clId="{A410D8DE-61AB-4F63-A634-CDA6BFEDA42B}" dt="2020-07-23T16:23:33.826" v="6386" actId="20577"/>
        <pc:sldMkLst>
          <pc:docMk/>
          <pc:sldMk cId="797334957" sldId="311"/>
        </pc:sldMkLst>
        <pc:spChg chg="mod">
          <ac:chgData name="Michael A Fudge Jr" userId="133895e8-240b-4811-850e-9cf94297d089" providerId="ADAL" clId="{A410D8DE-61AB-4F63-A634-CDA6BFEDA42B}" dt="2020-07-23T16:20:08.581" v="5902" actId="20577"/>
          <ac:spMkLst>
            <pc:docMk/>
            <pc:sldMk cId="797334957" sldId="311"/>
            <ac:spMk id="2" creationId="{5AFBC50D-4808-4F7C-8282-E846C8828770}"/>
          </ac:spMkLst>
        </pc:spChg>
        <pc:spChg chg="mod">
          <ac:chgData name="Michael A Fudge Jr" userId="133895e8-240b-4811-850e-9cf94297d089" providerId="ADAL" clId="{A410D8DE-61AB-4F63-A634-CDA6BFEDA42B}" dt="2020-07-23T16:23:33.826" v="6386" actId="20577"/>
          <ac:spMkLst>
            <pc:docMk/>
            <pc:sldMk cId="797334957" sldId="311"/>
            <ac:spMk id="3" creationId="{1ECB91DB-6034-4025-9762-F2144BB1DB51}"/>
          </ac:spMkLst>
        </pc:spChg>
      </pc:sldChg>
    </pc:docChg>
  </pc:docChgLst>
  <pc:docChgLst>
    <pc:chgData name="Michael A Fudge Jr" userId="133895e8-240b-4811-850e-9cf94297d089" providerId="ADAL" clId="{859B20EF-3A6A-4B5F-BE9E-732FADD20BBC}"/>
    <pc:docChg chg="undo custSel mod addSld delSld modSld sldOrd">
      <pc:chgData name="Michael A Fudge Jr" userId="133895e8-240b-4811-850e-9cf94297d089" providerId="ADAL" clId="{859B20EF-3A6A-4B5F-BE9E-732FADD20BBC}" dt="2020-08-07T00:19:46.218" v="9504" actId="47"/>
      <pc:docMkLst>
        <pc:docMk/>
      </pc:docMkLst>
      <pc:sldChg chg="modSp mod">
        <pc:chgData name="Michael A Fudge Jr" userId="133895e8-240b-4811-850e-9cf94297d089" providerId="ADAL" clId="{859B20EF-3A6A-4B5F-BE9E-732FADD20BBC}" dt="2020-07-28T16:55:20.776" v="218" actId="20577"/>
        <pc:sldMkLst>
          <pc:docMk/>
          <pc:sldMk cId="3302085769" sldId="256"/>
        </pc:sldMkLst>
        <pc:spChg chg="mod">
          <ac:chgData name="Michael A Fudge Jr" userId="133895e8-240b-4811-850e-9cf94297d089" providerId="ADAL" clId="{859B20EF-3A6A-4B5F-BE9E-732FADD20BBC}" dt="2020-07-28T16:55:20.776" v="218" actId="20577"/>
          <ac:spMkLst>
            <pc:docMk/>
            <pc:sldMk cId="3302085769" sldId="256"/>
            <ac:spMk id="2" creationId="{12FF6C81-4F81-481C-9E43-71763C75E015}"/>
          </ac:spMkLst>
        </pc:spChg>
        <pc:spChg chg="mod">
          <ac:chgData name="Michael A Fudge Jr" userId="133895e8-240b-4811-850e-9cf94297d089" providerId="ADAL" clId="{859B20EF-3A6A-4B5F-BE9E-732FADD20BBC}" dt="2020-07-28T16:52:41.379" v="28" actId="20577"/>
          <ac:spMkLst>
            <pc:docMk/>
            <pc:sldMk cId="3302085769" sldId="256"/>
            <ac:spMk id="3" creationId="{CA49DCD9-023F-4F96-AD5D-F916ECFD0404}"/>
          </ac:spMkLst>
        </pc:spChg>
      </pc:sldChg>
      <pc:sldChg chg="modSp mod ord modAnim">
        <pc:chgData name="Michael A Fudge Jr" userId="133895e8-240b-4811-850e-9cf94297d089" providerId="ADAL" clId="{859B20EF-3A6A-4B5F-BE9E-732FADD20BBC}" dt="2020-07-29T12:44:09.537" v="756" actId="20577"/>
        <pc:sldMkLst>
          <pc:docMk/>
          <pc:sldMk cId="3436746034" sldId="257"/>
        </pc:sldMkLst>
        <pc:spChg chg="mod">
          <ac:chgData name="Michael A Fudge Jr" userId="133895e8-240b-4811-850e-9cf94297d089" providerId="ADAL" clId="{859B20EF-3A6A-4B5F-BE9E-732FADD20BBC}" dt="2020-07-29T12:43:04.776" v="625" actId="20577"/>
          <ac:spMkLst>
            <pc:docMk/>
            <pc:sldMk cId="3436746034" sldId="257"/>
            <ac:spMk id="2" creationId="{5C84C77B-FF54-4813-94E1-23FF8F114C7E}"/>
          </ac:spMkLst>
        </pc:spChg>
        <pc:spChg chg="mod">
          <ac:chgData name="Michael A Fudge Jr" userId="133895e8-240b-4811-850e-9cf94297d089" providerId="ADAL" clId="{859B20EF-3A6A-4B5F-BE9E-732FADD20BBC}" dt="2020-07-29T12:44:09.537" v="756" actId="20577"/>
          <ac:spMkLst>
            <pc:docMk/>
            <pc:sldMk cId="3436746034" sldId="257"/>
            <ac:spMk id="4" creationId="{74B6070D-2E18-49A3-84C2-0A1B79DC59EE}"/>
          </ac:spMkLst>
        </pc:spChg>
      </pc:sldChg>
      <pc:sldChg chg="addSp modSp add del mod modAnim">
        <pc:chgData name="Michael A Fudge Jr" userId="133895e8-240b-4811-850e-9cf94297d089" providerId="ADAL" clId="{859B20EF-3A6A-4B5F-BE9E-732FADD20BBC}" dt="2020-08-04T16:41:23.586" v="1545" actId="47"/>
        <pc:sldMkLst>
          <pc:docMk/>
          <pc:sldMk cId="4032167385" sldId="261"/>
        </pc:sldMkLst>
        <pc:spChg chg="mod">
          <ac:chgData name="Michael A Fudge Jr" userId="133895e8-240b-4811-850e-9cf94297d089" providerId="ADAL" clId="{859B20EF-3A6A-4B5F-BE9E-732FADD20BBC}" dt="2020-07-29T12:46:16.781" v="792" actId="14100"/>
          <ac:spMkLst>
            <pc:docMk/>
            <pc:sldMk cId="4032167385" sldId="261"/>
            <ac:spMk id="2" creationId="{00000000-0000-0000-0000-000000000000}"/>
          </ac:spMkLst>
        </pc:spChg>
        <pc:spChg chg="mod">
          <ac:chgData name="Michael A Fudge Jr" userId="133895e8-240b-4811-850e-9cf94297d089" providerId="ADAL" clId="{859B20EF-3A6A-4B5F-BE9E-732FADD20BBC}" dt="2020-08-04T16:37:37.829" v="1464" actId="20577"/>
          <ac:spMkLst>
            <pc:docMk/>
            <pc:sldMk cId="4032167385" sldId="261"/>
            <ac:spMk id="4" creationId="{00000000-0000-0000-0000-000000000000}"/>
          </ac:spMkLst>
        </pc:spChg>
        <pc:spChg chg="mod">
          <ac:chgData name="Michael A Fudge Jr" userId="133895e8-240b-4811-850e-9cf94297d089" providerId="ADAL" clId="{859B20EF-3A6A-4B5F-BE9E-732FADD20BBC}" dt="2020-07-29T12:49:41.540" v="869" actId="207"/>
          <ac:spMkLst>
            <pc:docMk/>
            <pc:sldMk cId="4032167385" sldId="261"/>
            <ac:spMk id="5" creationId="{00000000-0000-0000-0000-000000000000}"/>
          </ac:spMkLst>
        </pc:spChg>
        <pc:spChg chg="mod">
          <ac:chgData name="Michael A Fudge Jr" userId="133895e8-240b-4811-850e-9cf94297d089" providerId="ADAL" clId="{859B20EF-3A6A-4B5F-BE9E-732FADD20BBC}" dt="2020-08-03T13:58:14.574" v="1244" actId="20577"/>
          <ac:spMkLst>
            <pc:docMk/>
            <pc:sldMk cId="4032167385" sldId="261"/>
            <ac:spMk id="6" creationId="{00000000-0000-0000-0000-000000000000}"/>
          </ac:spMkLst>
        </pc:spChg>
        <pc:spChg chg="mod">
          <ac:chgData name="Michael A Fudge Jr" userId="133895e8-240b-4811-850e-9cf94297d089" providerId="ADAL" clId="{859B20EF-3A6A-4B5F-BE9E-732FADD20BBC}" dt="2020-07-29T12:49:45.421" v="870" actId="207"/>
          <ac:spMkLst>
            <pc:docMk/>
            <pc:sldMk cId="4032167385" sldId="261"/>
            <ac:spMk id="7" creationId="{00000000-0000-0000-0000-000000000000}"/>
          </ac:spMkLst>
        </pc:spChg>
        <pc:spChg chg="mod">
          <ac:chgData name="Michael A Fudge Jr" userId="133895e8-240b-4811-850e-9cf94297d089" providerId="ADAL" clId="{859B20EF-3A6A-4B5F-BE9E-732FADD20BBC}" dt="2020-08-03T13:58:20.202" v="1258" actId="20577"/>
          <ac:spMkLst>
            <pc:docMk/>
            <pc:sldMk cId="4032167385" sldId="261"/>
            <ac:spMk id="8" creationId="{00000000-0000-0000-0000-000000000000}"/>
          </ac:spMkLst>
        </pc:spChg>
        <pc:spChg chg="mod">
          <ac:chgData name="Michael A Fudge Jr" userId="133895e8-240b-4811-850e-9cf94297d089" providerId="ADAL" clId="{859B20EF-3A6A-4B5F-BE9E-732FADD20BBC}" dt="2020-07-29T12:48:07.887" v="855" actId="1076"/>
          <ac:spMkLst>
            <pc:docMk/>
            <pc:sldMk cId="4032167385" sldId="261"/>
            <ac:spMk id="9" creationId="{00000000-0000-0000-0000-000000000000}"/>
          </ac:spMkLst>
        </pc:spChg>
        <pc:grpChg chg="add mod">
          <ac:chgData name="Michael A Fudge Jr" userId="133895e8-240b-4811-850e-9cf94297d089" providerId="ADAL" clId="{859B20EF-3A6A-4B5F-BE9E-732FADD20BBC}" dt="2020-07-29T12:50:09.769" v="873" actId="1076"/>
          <ac:grpSpMkLst>
            <pc:docMk/>
            <pc:sldMk cId="4032167385" sldId="261"/>
            <ac:grpSpMk id="13" creationId="{65062F89-E2CD-4E9E-9925-83CD9BA69083}"/>
          </ac:grpSpMkLst>
        </pc:grpChg>
        <pc:picChg chg="add mod">
          <ac:chgData name="Michael A Fudge Jr" userId="133895e8-240b-4811-850e-9cf94297d089" providerId="ADAL" clId="{859B20EF-3A6A-4B5F-BE9E-732FADD20BBC}" dt="2020-07-29T12:50:07.588" v="872" actId="164"/>
          <ac:picMkLst>
            <pc:docMk/>
            <pc:sldMk cId="4032167385" sldId="261"/>
            <ac:picMk id="10" creationId="{656A4C12-7CE5-4D95-80FB-E9C5842F6DF3}"/>
          </ac:picMkLst>
        </pc:picChg>
        <pc:picChg chg="add mod">
          <ac:chgData name="Michael A Fudge Jr" userId="133895e8-240b-4811-850e-9cf94297d089" providerId="ADAL" clId="{859B20EF-3A6A-4B5F-BE9E-732FADD20BBC}" dt="2020-07-29T12:50:07.588" v="872" actId="164"/>
          <ac:picMkLst>
            <pc:docMk/>
            <pc:sldMk cId="4032167385" sldId="261"/>
            <ac:picMk id="12" creationId="{6A88BB26-C924-4141-A58E-8ECDF6E9BA5D}"/>
          </ac:picMkLst>
        </pc:picChg>
      </pc:sldChg>
      <pc:sldChg chg="addSp modSp add mod modAnim">
        <pc:chgData name="Michael A Fudge Jr" userId="133895e8-240b-4811-850e-9cf94297d089" providerId="ADAL" clId="{859B20EF-3A6A-4B5F-BE9E-732FADD20BBC}" dt="2020-08-04T16:50:02.183" v="1670" actId="14100"/>
        <pc:sldMkLst>
          <pc:docMk/>
          <pc:sldMk cId="2604296828" sldId="264"/>
        </pc:sldMkLst>
        <pc:spChg chg="mod">
          <ac:chgData name="Michael A Fudge Jr" userId="133895e8-240b-4811-850e-9cf94297d089" providerId="ADAL" clId="{859B20EF-3A6A-4B5F-BE9E-732FADD20BBC}" dt="2020-07-29T12:45:03.579" v="773" actId="14100"/>
          <ac:spMkLst>
            <pc:docMk/>
            <pc:sldMk cId="2604296828" sldId="264"/>
            <ac:spMk id="2" creationId="{00000000-0000-0000-0000-000000000000}"/>
          </ac:spMkLst>
        </pc:spChg>
        <pc:spChg chg="mod">
          <ac:chgData name="Michael A Fudge Jr" userId="133895e8-240b-4811-850e-9cf94297d089" providerId="ADAL" clId="{859B20EF-3A6A-4B5F-BE9E-732FADD20BBC}" dt="2020-08-04T16:49:40.096" v="1665" actId="6549"/>
          <ac:spMkLst>
            <pc:docMk/>
            <pc:sldMk cId="2604296828" sldId="264"/>
            <ac:spMk id="3" creationId="{00000000-0000-0000-0000-000000000000}"/>
          </ac:spMkLst>
        </pc:spChg>
        <pc:spChg chg="mod">
          <ac:chgData name="Michael A Fudge Jr" userId="133895e8-240b-4811-850e-9cf94297d089" providerId="ADAL" clId="{859B20EF-3A6A-4B5F-BE9E-732FADD20BBC}" dt="2020-08-04T16:50:02.183" v="1670" actId="14100"/>
          <ac:spMkLst>
            <pc:docMk/>
            <pc:sldMk cId="2604296828" sldId="264"/>
            <ac:spMk id="4" creationId="{00000000-0000-0000-0000-000000000000}"/>
          </ac:spMkLst>
        </pc:spChg>
        <pc:spChg chg="mod">
          <ac:chgData name="Michael A Fudge Jr" userId="133895e8-240b-4811-850e-9cf94297d089" providerId="ADAL" clId="{859B20EF-3A6A-4B5F-BE9E-732FADD20BBC}" dt="2020-08-04T16:49:58.343" v="1669" actId="14100"/>
          <ac:spMkLst>
            <pc:docMk/>
            <pc:sldMk cId="2604296828" sldId="264"/>
            <ac:spMk id="5" creationId="{00000000-0000-0000-0000-000000000000}"/>
          </ac:spMkLst>
        </pc:spChg>
        <pc:spChg chg="mod">
          <ac:chgData name="Michael A Fudge Jr" userId="133895e8-240b-4811-850e-9cf94297d089" providerId="ADAL" clId="{859B20EF-3A6A-4B5F-BE9E-732FADD20BBC}" dt="2020-08-04T16:49:53.261" v="1667" actId="14100"/>
          <ac:spMkLst>
            <pc:docMk/>
            <pc:sldMk cId="2604296828" sldId="264"/>
            <ac:spMk id="6" creationId="{00000000-0000-0000-0000-000000000000}"/>
          </ac:spMkLst>
        </pc:spChg>
        <pc:spChg chg="mod">
          <ac:chgData name="Michael A Fudge Jr" userId="133895e8-240b-4811-850e-9cf94297d089" providerId="ADAL" clId="{859B20EF-3A6A-4B5F-BE9E-732FADD20BBC}" dt="2020-08-04T16:49:50.438" v="1666" actId="14100"/>
          <ac:spMkLst>
            <pc:docMk/>
            <pc:sldMk cId="2604296828" sldId="264"/>
            <ac:spMk id="7" creationId="{00000000-0000-0000-0000-000000000000}"/>
          </ac:spMkLst>
        </pc:spChg>
        <pc:picChg chg="add mod">
          <ac:chgData name="Michael A Fudge Jr" userId="133895e8-240b-4811-850e-9cf94297d089" providerId="ADAL" clId="{859B20EF-3A6A-4B5F-BE9E-732FADD20BBC}" dt="2020-07-29T12:44:58.218" v="772"/>
          <ac:picMkLst>
            <pc:docMk/>
            <pc:sldMk cId="2604296828" sldId="264"/>
            <ac:picMk id="8" creationId="{B6B2667F-3533-40AF-83A3-B7F0FDBB7F7B}"/>
          </ac:picMkLst>
        </pc:picChg>
      </pc:sldChg>
      <pc:sldChg chg="modSp modAnim">
        <pc:chgData name="Michael A Fudge Jr" userId="133895e8-240b-4811-850e-9cf94297d089" providerId="ADAL" clId="{859B20EF-3A6A-4B5F-BE9E-732FADD20BBC}" dt="2020-07-28T16:55:09.319" v="213" actId="5793"/>
        <pc:sldMkLst>
          <pc:docMk/>
          <pc:sldMk cId="671165577" sldId="268"/>
        </pc:sldMkLst>
        <pc:spChg chg="mod">
          <ac:chgData name="Michael A Fudge Jr" userId="133895e8-240b-4811-850e-9cf94297d089" providerId="ADAL" clId="{859B20EF-3A6A-4B5F-BE9E-732FADD20BBC}" dt="2020-07-28T16:55:09.319" v="213" actId="5793"/>
          <ac:spMkLst>
            <pc:docMk/>
            <pc:sldMk cId="671165577" sldId="268"/>
            <ac:spMk id="3" creationId="{1ECB91DB-6034-4025-9762-F2144BB1DB51}"/>
          </ac:spMkLst>
        </pc:spChg>
      </pc:sldChg>
      <pc:sldChg chg="modSp mod ord modNotesTx">
        <pc:chgData name="Michael A Fudge Jr" userId="133895e8-240b-4811-850e-9cf94297d089" providerId="ADAL" clId="{859B20EF-3A6A-4B5F-BE9E-732FADD20BBC}" dt="2020-08-05T17:57:14.647" v="4251" actId="20577"/>
        <pc:sldMkLst>
          <pc:docMk/>
          <pc:sldMk cId="96570146" sldId="271"/>
        </pc:sldMkLst>
        <pc:spChg chg="mod">
          <ac:chgData name="Michael A Fudge Jr" userId="133895e8-240b-4811-850e-9cf94297d089" providerId="ADAL" clId="{859B20EF-3A6A-4B5F-BE9E-732FADD20BBC}" dt="2020-08-05T17:57:14.647" v="4251" actId="20577"/>
          <ac:spMkLst>
            <pc:docMk/>
            <pc:sldMk cId="96570146" sldId="271"/>
            <ac:spMk id="2" creationId="{A0EC69E1-79D5-4CCA-9AE3-8CCDB54E5D78}"/>
          </ac:spMkLst>
        </pc:spChg>
        <pc:spChg chg="mod">
          <ac:chgData name="Michael A Fudge Jr" userId="133895e8-240b-4811-850e-9cf94297d089" providerId="ADAL" clId="{859B20EF-3A6A-4B5F-BE9E-732FADD20BBC}" dt="2020-08-05T17:54:18.714" v="4077" actId="20577"/>
          <ac:spMkLst>
            <pc:docMk/>
            <pc:sldMk cId="96570146" sldId="271"/>
            <ac:spMk id="3" creationId="{23BFC44E-10DC-44C2-99E8-3D541093BB67}"/>
          </ac:spMkLst>
        </pc:spChg>
      </pc:sldChg>
      <pc:sldChg chg="modSp mod modNotesTx">
        <pc:chgData name="Michael A Fudge Jr" userId="133895e8-240b-4811-850e-9cf94297d089" providerId="ADAL" clId="{859B20EF-3A6A-4B5F-BE9E-732FADD20BBC}" dt="2020-08-05T18:45:46.851" v="7152" actId="313"/>
        <pc:sldMkLst>
          <pc:docMk/>
          <pc:sldMk cId="109579569" sldId="299"/>
        </pc:sldMkLst>
        <pc:spChg chg="mod">
          <ac:chgData name="Michael A Fudge Jr" userId="133895e8-240b-4811-850e-9cf94297d089" providerId="ADAL" clId="{859B20EF-3A6A-4B5F-BE9E-732FADD20BBC}" dt="2020-08-05T18:45:31.678" v="7138" actId="20577"/>
          <ac:spMkLst>
            <pc:docMk/>
            <pc:sldMk cId="109579569" sldId="299"/>
            <ac:spMk id="3" creationId="{CB911516-3DF8-48A9-BAB6-34EB14CC135A}"/>
          </ac:spMkLst>
        </pc:spChg>
      </pc:sldChg>
      <pc:sldChg chg="modSp modAnim">
        <pc:chgData name="Michael A Fudge Jr" userId="133895e8-240b-4811-850e-9cf94297d089" providerId="ADAL" clId="{859B20EF-3A6A-4B5F-BE9E-732FADD20BBC}" dt="2020-08-07T00:13:15.354" v="9081" actId="20577"/>
        <pc:sldMkLst>
          <pc:docMk/>
          <pc:sldMk cId="797334957" sldId="311"/>
        </pc:sldMkLst>
        <pc:spChg chg="mod">
          <ac:chgData name="Michael A Fudge Jr" userId="133895e8-240b-4811-850e-9cf94297d089" providerId="ADAL" clId="{859B20EF-3A6A-4B5F-BE9E-732FADD20BBC}" dt="2020-08-07T00:13:15.354" v="9081" actId="20577"/>
          <ac:spMkLst>
            <pc:docMk/>
            <pc:sldMk cId="797334957" sldId="311"/>
            <ac:spMk id="3" creationId="{1ECB91DB-6034-4025-9762-F2144BB1DB51}"/>
          </ac:spMkLst>
        </pc:spChg>
      </pc:sldChg>
      <pc:sldChg chg="del">
        <pc:chgData name="Michael A Fudge Jr" userId="133895e8-240b-4811-850e-9cf94297d089" providerId="ADAL" clId="{859B20EF-3A6A-4B5F-BE9E-732FADD20BBC}" dt="2020-08-05T18:44:20.791" v="7019" actId="47"/>
        <pc:sldMkLst>
          <pc:docMk/>
          <pc:sldMk cId="2476503244" sldId="313"/>
        </pc:sldMkLst>
      </pc:sldChg>
      <pc:sldChg chg="delSp modSp mod ord modAnim">
        <pc:chgData name="Michael A Fudge Jr" userId="133895e8-240b-4811-850e-9cf94297d089" providerId="ADAL" clId="{859B20EF-3A6A-4B5F-BE9E-732FADD20BBC}" dt="2020-08-05T17:57:00.108" v="4245" actId="20577"/>
        <pc:sldMkLst>
          <pc:docMk/>
          <pc:sldMk cId="2044021993" sldId="314"/>
        </pc:sldMkLst>
        <pc:spChg chg="mod">
          <ac:chgData name="Michael A Fudge Jr" userId="133895e8-240b-4811-850e-9cf94297d089" providerId="ADAL" clId="{859B20EF-3A6A-4B5F-BE9E-732FADD20BBC}" dt="2020-08-05T17:51:01.641" v="3895" actId="20577"/>
          <ac:spMkLst>
            <pc:docMk/>
            <pc:sldMk cId="2044021993" sldId="314"/>
            <ac:spMk id="5" creationId="{E0D04EC1-733E-4BA9-9251-8C6E6E3D01D7}"/>
          </ac:spMkLst>
        </pc:spChg>
        <pc:spChg chg="mod">
          <ac:chgData name="Michael A Fudge Jr" userId="133895e8-240b-4811-850e-9cf94297d089" providerId="ADAL" clId="{859B20EF-3A6A-4B5F-BE9E-732FADD20BBC}" dt="2020-08-05T17:57:00.108" v="4245" actId="20577"/>
          <ac:spMkLst>
            <pc:docMk/>
            <pc:sldMk cId="2044021993" sldId="314"/>
            <ac:spMk id="6" creationId="{E33EFCDF-893E-4DC5-B75A-872200D063CA}"/>
          </ac:spMkLst>
        </pc:spChg>
        <pc:picChg chg="del">
          <ac:chgData name="Michael A Fudge Jr" userId="133895e8-240b-4811-850e-9cf94297d089" providerId="ADAL" clId="{859B20EF-3A6A-4B5F-BE9E-732FADD20BBC}" dt="2020-07-29T13:32:51.037" v="1065" actId="478"/>
          <ac:picMkLst>
            <pc:docMk/>
            <pc:sldMk cId="2044021993" sldId="314"/>
            <ac:picMk id="2" creationId="{4D2BB4C8-E854-4558-8302-2518988E9228}"/>
          </ac:picMkLst>
        </pc:picChg>
      </pc:sldChg>
      <pc:sldChg chg="del ord">
        <pc:chgData name="Michael A Fudge Jr" userId="133895e8-240b-4811-850e-9cf94297d089" providerId="ADAL" clId="{859B20EF-3A6A-4B5F-BE9E-732FADD20BBC}" dt="2020-08-05T18:44:20.791" v="7019" actId="47"/>
        <pc:sldMkLst>
          <pc:docMk/>
          <pc:sldMk cId="337155246" sldId="351"/>
        </pc:sldMkLst>
      </pc:sldChg>
      <pc:sldChg chg="del">
        <pc:chgData name="Michael A Fudge Jr" userId="133895e8-240b-4811-850e-9cf94297d089" providerId="ADAL" clId="{859B20EF-3A6A-4B5F-BE9E-732FADD20BBC}" dt="2020-08-05T18:44:20.791" v="7019" actId="47"/>
        <pc:sldMkLst>
          <pc:docMk/>
          <pc:sldMk cId="1690386986" sldId="352"/>
        </pc:sldMkLst>
      </pc:sldChg>
      <pc:sldChg chg="del">
        <pc:chgData name="Michael A Fudge Jr" userId="133895e8-240b-4811-850e-9cf94297d089" providerId="ADAL" clId="{859B20EF-3A6A-4B5F-BE9E-732FADD20BBC}" dt="2020-08-05T18:44:20.791" v="7019" actId="47"/>
        <pc:sldMkLst>
          <pc:docMk/>
          <pc:sldMk cId="1679864663" sldId="353"/>
        </pc:sldMkLst>
      </pc:sldChg>
      <pc:sldChg chg="del">
        <pc:chgData name="Michael A Fudge Jr" userId="133895e8-240b-4811-850e-9cf94297d089" providerId="ADAL" clId="{859B20EF-3A6A-4B5F-BE9E-732FADD20BBC}" dt="2020-08-05T18:44:20.791" v="7019" actId="47"/>
        <pc:sldMkLst>
          <pc:docMk/>
          <pc:sldMk cId="17751269" sldId="355"/>
        </pc:sldMkLst>
      </pc:sldChg>
      <pc:sldChg chg="del">
        <pc:chgData name="Michael A Fudge Jr" userId="133895e8-240b-4811-850e-9cf94297d089" providerId="ADAL" clId="{859B20EF-3A6A-4B5F-BE9E-732FADD20BBC}" dt="2020-08-05T18:44:20.791" v="7019" actId="47"/>
        <pc:sldMkLst>
          <pc:docMk/>
          <pc:sldMk cId="383390871" sldId="356"/>
        </pc:sldMkLst>
      </pc:sldChg>
      <pc:sldChg chg="del">
        <pc:chgData name="Michael A Fudge Jr" userId="133895e8-240b-4811-850e-9cf94297d089" providerId="ADAL" clId="{859B20EF-3A6A-4B5F-BE9E-732FADD20BBC}" dt="2020-08-05T18:44:20.791" v="7019" actId="47"/>
        <pc:sldMkLst>
          <pc:docMk/>
          <pc:sldMk cId="2123987206" sldId="358"/>
        </pc:sldMkLst>
      </pc:sldChg>
      <pc:sldChg chg="del">
        <pc:chgData name="Michael A Fudge Jr" userId="133895e8-240b-4811-850e-9cf94297d089" providerId="ADAL" clId="{859B20EF-3A6A-4B5F-BE9E-732FADD20BBC}" dt="2020-08-05T18:44:20.791" v="7019" actId="47"/>
        <pc:sldMkLst>
          <pc:docMk/>
          <pc:sldMk cId="2150793886" sldId="359"/>
        </pc:sldMkLst>
      </pc:sldChg>
      <pc:sldChg chg="del">
        <pc:chgData name="Michael A Fudge Jr" userId="133895e8-240b-4811-850e-9cf94297d089" providerId="ADAL" clId="{859B20EF-3A6A-4B5F-BE9E-732FADD20BBC}" dt="2020-08-05T18:44:20.791" v="7019" actId="47"/>
        <pc:sldMkLst>
          <pc:docMk/>
          <pc:sldMk cId="2252217499" sldId="360"/>
        </pc:sldMkLst>
      </pc:sldChg>
      <pc:sldChg chg="del">
        <pc:chgData name="Michael A Fudge Jr" userId="133895e8-240b-4811-850e-9cf94297d089" providerId="ADAL" clId="{859B20EF-3A6A-4B5F-BE9E-732FADD20BBC}" dt="2020-08-05T18:44:20.791" v="7019" actId="47"/>
        <pc:sldMkLst>
          <pc:docMk/>
          <pc:sldMk cId="764482487" sldId="361"/>
        </pc:sldMkLst>
      </pc:sldChg>
      <pc:sldChg chg="modSp mod ord modNotesTx">
        <pc:chgData name="Michael A Fudge Jr" userId="133895e8-240b-4811-850e-9cf94297d089" providerId="ADAL" clId="{859B20EF-3A6A-4B5F-BE9E-732FADD20BBC}" dt="2020-08-05T17:59:04.975" v="4363" actId="20577"/>
        <pc:sldMkLst>
          <pc:docMk/>
          <pc:sldMk cId="4004043429" sldId="362"/>
        </pc:sldMkLst>
        <pc:spChg chg="mod">
          <ac:chgData name="Michael A Fudge Jr" userId="133895e8-240b-4811-850e-9cf94297d089" providerId="ADAL" clId="{859B20EF-3A6A-4B5F-BE9E-732FADD20BBC}" dt="2020-08-05T17:58:52.188" v="4309" actId="20577"/>
          <ac:spMkLst>
            <pc:docMk/>
            <pc:sldMk cId="4004043429" sldId="362"/>
            <ac:spMk id="2" creationId="{A0EC69E1-79D5-4CCA-9AE3-8CCDB54E5D78}"/>
          </ac:spMkLst>
        </pc:spChg>
        <pc:spChg chg="mod">
          <ac:chgData name="Michael A Fudge Jr" userId="133895e8-240b-4811-850e-9cf94297d089" providerId="ADAL" clId="{859B20EF-3A6A-4B5F-BE9E-732FADD20BBC}" dt="2020-08-05T17:58:41.535" v="4293" actId="20577"/>
          <ac:spMkLst>
            <pc:docMk/>
            <pc:sldMk cId="4004043429" sldId="362"/>
            <ac:spMk id="3" creationId="{23BFC44E-10DC-44C2-99E8-3D541093BB67}"/>
          </ac:spMkLst>
        </pc:spChg>
      </pc:sldChg>
      <pc:sldChg chg="del">
        <pc:chgData name="Michael A Fudge Jr" userId="133895e8-240b-4811-850e-9cf94297d089" providerId="ADAL" clId="{859B20EF-3A6A-4B5F-BE9E-732FADD20BBC}" dt="2020-08-05T18:44:20.791" v="7019" actId="47"/>
        <pc:sldMkLst>
          <pc:docMk/>
          <pc:sldMk cId="1679028694" sldId="363"/>
        </pc:sldMkLst>
      </pc:sldChg>
      <pc:sldChg chg="del">
        <pc:chgData name="Michael A Fudge Jr" userId="133895e8-240b-4811-850e-9cf94297d089" providerId="ADAL" clId="{859B20EF-3A6A-4B5F-BE9E-732FADD20BBC}" dt="2020-08-05T18:44:20.791" v="7019" actId="47"/>
        <pc:sldMkLst>
          <pc:docMk/>
          <pc:sldMk cId="2080037385" sldId="367"/>
        </pc:sldMkLst>
      </pc:sldChg>
      <pc:sldChg chg="del">
        <pc:chgData name="Michael A Fudge Jr" userId="133895e8-240b-4811-850e-9cf94297d089" providerId="ADAL" clId="{859B20EF-3A6A-4B5F-BE9E-732FADD20BBC}" dt="2020-08-05T18:44:20.791" v="7019" actId="47"/>
        <pc:sldMkLst>
          <pc:docMk/>
          <pc:sldMk cId="1930808364" sldId="368"/>
        </pc:sldMkLst>
      </pc:sldChg>
      <pc:sldChg chg="del">
        <pc:chgData name="Michael A Fudge Jr" userId="133895e8-240b-4811-850e-9cf94297d089" providerId="ADAL" clId="{859B20EF-3A6A-4B5F-BE9E-732FADD20BBC}" dt="2020-08-05T18:44:20.791" v="7019" actId="47"/>
        <pc:sldMkLst>
          <pc:docMk/>
          <pc:sldMk cId="3383546026" sldId="369"/>
        </pc:sldMkLst>
      </pc:sldChg>
      <pc:sldChg chg="del">
        <pc:chgData name="Michael A Fudge Jr" userId="133895e8-240b-4811-850e-9cf94297d089" providerId="ADAL" clId="{859B20EF-3A6A-4B5F-BE9E-732FADD20BBC}" dt="2020-08-05T18:44:20.791" v="7019" actId="47"/>
        <pc:sldMkLst>
          <pc:docMk/>
          <pc:sldMk cId="254749279" sldId="372"/>
        </pc:sldMkLst>
      </pc:sldChg>
      <pc:sldChg chg="del">
        <pc:chgData name="Michael A Fudge Jr" userId="133895e8-240b-4811-850e-9cf94297d089" providerId="ADAL" clId="{859B20EF-3A6A-4B5F-BE9E-732FADD20BBC}" dt="2020-08-05T18:44:20.791" v="7019" actId="47"/>
        <pc:sldMkLst>
          <pc:docMk/>
          <pc:sldMk cId="1575450459" sldId="373"/>
        </pc:sldMkLst>
      </pc:sldChg>
      <pc:sldChg chg="del">
        <pc:chgData name="Michael A Fudge Jr" userId="133895e8-240b-4811-850e-9cf94297d089" providerId="ADAL" clId="{859B20EF-3A6A-4B5F-BE9E-732FADD20BBC}" dt="2020-08-05T18:44:20.791" v="7019" actId="47"/>
        <pc:sldMkLst>
          <pc:docMk/>
          <pc:sldMk cId="2337283075" sldId="374"/>
        </pc:sldMkLst>
      </pc:sldChg>
      <pc:sldChg chg="del">
        <pc:chgData name="Michael A Fudge Jr" userId="133895e8-240b-4811-850e-9cf94297d089" providerId="ADAL" clId="{859B20EF-3A6A-4B5F-BE9E-732FADD20BBC}" dt="2020-08-05T18:44:20.791" v="7019" actId="47"/>
        <pc:sldMkLst>
          <pc:docMk/>
          <pc:sldMk cId="4214608035" sldId="375"/>
        </pc:sldMkLst>
      </pc:sldChg>
      <pc:sldChg chg="del">
        <pc:chgData name="Michael A Fudge Jr" userId="133895e8-240b-4811-850e-9cf94297d089" providerId="ADAL" clId="{859B20EF-3A6A-4B5F-BE9E-732FADD20BBC}" dt="2020-08-05T18:44:20.791" v="7019" actId="47"/>
        <pc:sldMkLst>
          <pc:docMk/>
          <pc:sldMk cId="3539242966" sldId="376"/>
        </pc:sldMkLst>
      </pc:sldChg>
      <pc:sldChg chg="del">
        <pc:chgData name="Michael A Fudge Jr" userId="133895e8-240b-4811-850e-9cf94297d089" providerId="ADAL" clId="{859B20EF-3A6A-4B5F-BE9E-732FADD20BBC}" dt="2020-08-05T18:44:20.791" v="7019" actId="47"/>
        <pc:sldMkLst>
          <pc:docMk/>
          <pc:sldMk cId="4023111599" sldId="377"/>
        </pc:sldMkLst>
      </pc:sldChg>
      <pc:sldChg chg="del">
        <pc:chgData name="Michael A Fudge Jr" userId="133895e8-240b-4811-850e-9cf94297d089" providerId="ADAL" clId="{859B20EF-3A6A-4B5F-BE9E-732FADD20BBC}" dt="2020-08-05T18:44:20.791" v="7019" actId="47"/>
        <pc:sldMkLst>
          <pc:docMk/>
          <pc:sldMk cId="972632150" sldId="381"/>
        </pc:sldMkLst>
      </pc:sldChg>
      <pc:sldChg chg="del">
        <pc:chgData name="Michael A Fudge Jr" userId="133895e8-240b-4811-850e-9cf94297d089" providerId="ADAL" clId="{859B20EF-3A6A-4B5F-BE9E-732FADD20BBC}" dt="2020-08-05T18:44:20.791" v="7019" actId="47"/>
        <pc:sldMkLst>
          <pc:docMk/>
          <pc:sldMk cId="2410101044" sldId="382"/>
        </pc:sldMkLst>
      </pc:sldChg>
      <pc:sldChg chg="del">
        <pc:chgData name="Michael A Fudge Jr" userId="133895e8-240b-4811-850e-9cf94297d089" providerId="ADAL" clId="{859B20EF-3A6A-4B5F-BE9E-732FADD20BBC}" dt="2020-08-05T18:44:20.791" v="7019" actId="47"/>
        <pc:sldMkLst>
          <pc:docMk/>
          <pc:sldMk cId="3500729223" sldId="384"/>
        </pc:sldMkLst>
      </pc:sldChg>
      <pc:sldChg chg="del">
        <pc:chgData name="Michael A Fudge Jr" userId="133895e8-240b-4811-850e-9cf94297d089" providerId="ADAL" clId="{859B20EF-3A6A-4B5F-BE9E-732FADD20BBC}" dt="2020-08-05T18:44:20.791" v="7019" actId="47"/>
        <pc:sldMkLst>
          <pc:docMk/>
          <pc:sldMk cId="2427318978" sldId="385"/>
        </pc:sldMkLst>
      </pc:sldChg>
      <pc:sldChg chg="del">
        <pc:chgData name="Michael A Fudge Jr" userId="133895e8-240b-4811-850e-9cf94297d089" providerId="ADAL" clId="{859B20EF-3A6A-4B5F-BE9E-732FADD20BBC}" dt="2020-08-05T18:44:20.791" v="7019" actId="47"/>
        <pc:sldMkLst>
          <pc:docMk/>
          <pc:sldMk cId="2115975601" sldId="386"/>
        </pc:sldMkLst>
      </pc:sldChg>
      <pc:sldChg chg="del">
        <pc:chgData name="Michael A Fudge Jr" userId="133895e8-240b-4811-850e-9cf94297d089" providerId="ADAL" clId="{859B20EF-3A6A-4B5F-BE9E-732FADD20BBC}" dt="2020-08-05T18:44:20.791" v="7019" actId="47"/>
        <pc:sldMkLst>
          <pc:docMk/>
          <pc:sldMk cId="383992210" sldId="387"/>
        </pc:sldMkLst>
      </pc:sldChg>
      <pc:sldChg chg="del">
        <pc:chgData name="Michael A Fudge Jr" userId="133895e8-240b-4811-850e-9cf94297d089" providerId="ADAL" clId="{859B20EF-3A6A-4B5F-BE9E-732FADD20BBC}" dt="2020-08-05T18:44:20.791" v="7019" actId="47"/>
        <pc:sldMkLst>
          <pc:docMk/>
          <pc:sldMk cId="2403640963" sldId="388"/>
        </pc:sldMkLst>
      </pc:sldChg>
      <pc:sldChg chg="del">
        <pc:chgData name="Michael A Fudge Jr" userId="133895e8-240b-4811-850e-9cf94297d089" providerId="ADAL" clId="{859B20EF-3A6A-4B5F-BE9E-732FADD20BBC}" dt="2020-08-05T18:44:20.791" v="7019" actId="47"/>
        <pc:sldMkLst>
          <pc:docMk/>
          <pc:sldMk cId="3454779572" sldId="389"/>
        </pc:sldMkLst>
      </pc:sldChg>
      <pc:sldChg chg="del">
        <pc:chgData name="Michael A Fudge Jr" userId="133895e8-240b-4811-850e-9cf94297d089" providerId="ADAL" clId="{859B20EF-3A6A-4B5F-BE9E-732FADD20BBC}" dt="2020-08-05T18:44:20.791" v="7019" actId="47"/>
        <pc:sldMkLst>
          <pc:docMk/>
          <pc:sldMk cId="4156982150" sldId="392"/>
        </pc:sldMkLst>
      </pc:sldChg>
      <pc:sldChg chg="del">
        <pc:chgData name="Michael A Fudge Jr" userId="133895e8-240b-4811-850e-9cf94297d089" providerId="ADAL" clId="{859B20EF-3A6A-4B5F-BE9E-732FADD20BBC}" dt="2020-08-05T18:44:20.791" v="7019" actId="47"/>
        <pc:sldMkLst>
          <pc:docMk/>
          <pc:sldMk cId="852161113" sldId="393"/>
        </pc:sldMkLst>
      </pc:sldChg>
      <pc:sldChg chg="del">
        <pc:chgData name="Michael A Fudge Jr" userId="133895e8-240b-4811-850e-9cf94297d089" providerId="ADAL" clId="{859B20EF-3A6A-4B5F-BE9E-732FADD20BBC}" dt="2020-08-05T18:44:20.791" v="7019" actId="47"/>
        <pc:sldMkLst>
          <pc:docMk/>
          <pc:sldMk cId="3187428892" sldId="394"/>
        </pc:sldMkLst>
      </pc:sldChg>
      <pc:sldChg chg="del">
        <pc:chgData name="Michael A Fudge Jr" userId="133895e8-240b-4811-850e-9cf94297d089" providerId="ADAL" clId="{859B20EF-3A6A-4B5F-BE9E-732FADD20BBC}" dt="2020-08-05T18:44:20.791" v="7019" actId="47"/>
        <pc:sldMkLst>
          <pc:docMk/>
          <pc:sldMk cId="1304373263" sldId="395"/>
        </pc:sldMkLst>
      </pc:sldChg>
      <pc:sldChg chg="del">
        <pc:chgData name="Michael A Fudge Jr" userId="133895e8-240b-4811-850e-9cf94297d089" providerId="ADAL" clId="{859B20EF-3A6A-4B5F-BE9E-732FADD20BBC}" dt="2020-08-05T18:44:20.791" v="7019" actId="47"/>
        <pc:sldMkLst>
          <pc:docMk/>
          <pc:sldMk cId="1340093634" sldId="396"/>
        </pc:sldMkLst>
      </pc:sldChg>
      <pc:sldChg chg="del">
        <pc:chgData name="Michael A Fudge Jr" userId="133895e8-240b-4811-850e-9cf94297d089" providerId="ADAL" clId="{859B20EF-3A6A-4B5F-BE9E-732FADD20BBC}" dt="2020-08-05T18:44:20.791" v="7019" actId="47"/>
        <pc:sldMkLst>
          <pc:docMk/>
          <pc:sldMk cId="2776018307" sldId="397"/>
        </pc:sldMkLst>
      </pc:sldChg>
      <pc:sldChg chg="del">
        <pc:chgData name="Michael A Fudge Jr" userId="133895e8-240b-4811-850e-9cf94297d089" providerId="ADAL" clId="{859B20EF-3A6A-4B5F-BE9E-732FADD20BBC}" dt="2020-08-05T18:44:20.791" v="7019" actId="47"/>
        <pc:sldMkLst>
          <pc:docMk/>
          <pc:sldMk cId="1708619243" sldId="398"/>
        </pc:sldMkLst>
      </pc:sldChg>
      <pc:sldChg chg="del">
        <pc:chgData name="Michael A Fudge Jr" userId="133895e8-240b-4811-850e-9cf94297d089" providerId="ADAL" clId="{859B20EF-3A6A-4B5F-BE9E-732FADD20BBC}" dt="2020-08-05T18:44:20.791" v="7019" actId="47"/>
        <pc:sldMkLst>
          <pc:docMk/>
          <pc:sldMk cId="3576443106" sldId="399"/>
        </pc:sldMkLst>
      </pc:sldChg>
      <pc:sldChg chg="del">
        <pc:chgData name="Michael A Fudge Jr" userId="133895e8-240b-4811-850e-9cf94297d089" providerId="ADAL" clId="{859B20EF-3A6A-4B5F-BE9E-732FADD20BBC}" dt="2020-08-05T18:44:20.791" v="7019" actId="47"/>
        <pc:sldMkLst>
          <pc:docMk/>
          <pc:sldMk cId="1159117545" sldId="400"/>
        </pc:sldMkLst>
      </pc:sldChg>
      <pc:sldChg chg="addSp modSp mod ord">
        <pc:chgData name="Michael A Fudge Jr" userId="133895e8-240b-4811-850e-9cf94297d089" providerId="ADAL" clId="{859B20EF-3A6A-4B5F-BE9E-732FADD20BBC}" dt="2020-08-04T17:03:57.578" v="2085"/>
        <pc:sldMkLst>
          <pc:docMk/>
          <pc:sldMk cId="78435499" sldId="402"/>
        </pc:sldMkLst>
        <pc:spChg chg="mod">
          <ac:chgData name="Michael A Fudge Jr" userId="133895e8-240b-4811-850e-9cf94297d089" providerId="ADAL" clId="{859B20EF-3A6A-4B5F-BE9E-732FADD20BBC}" dt="2020-08-04T16:42:14.145" v="1565" actId="20577"/>
          <ac:spMkLst>
            <pc:docMk/>
            <pc:sldMk cId="78435499" sldId="402"/>
            <ac:spMk id="2" creationId="{85954A83-1BFB-42E8-ABE1-F6284F291E27}"/>
          </ac:spMkLst>
        </pc:spChg>
        <pc:spChg chg="add mod">
          <ac:chgData name="Michael A Fudge Jr" userId="133895e8-240b-4811-850e-9cf94297d089" providerId="ADAL" clId="{859B20EF-3A6A-4B5F-BE9E-732FADD20BBC}" dt="2020-08-04T16:43:33.085" v="1581" actId="207"/>
          <ac:spMkLst>
            <pc:docMk/>
            <pc:sldMk cId="78435499" sldId="402"/>
            <ac:spMk id="3" creationId="{5BB4EF9B-55F9-4CE8-8A51-962F87A95D95}"/>
          </ac:spMkLst>
        </pc:spChg>
        <pc:spChg chg="add mod">
          <ac:chgData name="Michael A Fudge Jr" userId="133895e8-240b-4811-850e-9cf94297d089" providerId="ADAL" clId="{859B20EF-3A6A-4B5F-BE9E-732FADD20BBC}" dt="2020-08-04T16:43:33.085" v="1581" actId="207"/>
          <ac:spMkLst>
            <pc:docMk/>
            <pc:sldMk cId="78435499" sldId="402"/>
            <ac:spMk id="7" creationId="{59687AA8-D01F-47B1-9A00-36F72DA5A777}"/>
          </ac:spMkLst>
        </pc:spChg>
        <pc:spChg chg="add mod">
          <ac:chgData name="Michael A Fudge Jr" userId="133895e8-240b-4811-850e-9cf94297d089" providerId="ADAL" clId="{859B20EF-3A6A-4B5F-BE9E-732FADD20BBC}" dt="2020-08-04T16:43:33.085" v="1581" actId="207"/>
          <ac:spMkLst>
            <pc:docMk/>
            <pc:sldMk cId="78435499" sldId="402"/>
            <ac:spMk id="8" creationId="{BE11DC45-CBFD-48E9-A7E9-FC3E6725BE83}"/>
          </ac:spMkLst>
        </pc:spChg>
        <pc:picChg chg="mod">
          <ac:chgData name="Michael A Fudge Jr" userId="133895e8-240b-4811-850e-9cf94297d089" providerId="ADAL" clId="{859B20EF-3A6A-4B5F-BE9E-732FADD20BBC}" dt="2020-08-04T16:38:35.509" v="1488" actId="1076"/>
          <ac:picMkLst>
            <pc:docMk/>
            <pc:sldMk cId="78435499" sldId="402"/>
            <ac:picMk id="4" creationId="{ABF52C46-EFC9-4126-9C0C-5B53C8B42217}"/>
          </ac:picMkLst>
        </pc:picChg>
      </pc:sldChg>
      <pc:sldChg chg="del">
        <pc:chgData name="Michael A Fudge Jr" userId="133895e8-240b-4811-850e-9cf94297d089" providerId="ADAL" clId="{859B20EF-3A6A-4B5F-BE9E-732FADD20BBC}" dt="2020-08-05T18:44:20.791" v="7019" actId="47"/>
        <pc:sldMkLst>
          <pc:docMk/>
          <pc:sldMk cId="2640771696" sldId="403"/>
        </pc:sldMkLst>
      </pc:sldChg>
      <pc:sldChg chg="del">
        <pc:chgData name="Michael A Fudge Jr" userId="133895e8-240b-4811-850e-9cf94297d089" providerId="ADAL" clId="{859B20EF-3A6A-4B5F-BE9E-732FADD20BBC}" dt="2020-08-05T18:44:20.791" v="7019" actId="47"/>
        <pc:sldMkLst>
          <pc:docMk/>
          <pc:sldMk cId="1873200719" sldId="404"/>
        </pc:sldMkLst>
      </pc:sldChg>
      <pc:sldChg chg="modSp new del mod modAnim">
        <pc:chgData name="Michael A Fudge Jr" userId="133895e8-240b-4811-850e-9cf94297d089" providerId="ADAL" clId="{859B20EF-3A6A-4B5F-BE9E-732FADD20BBC}" dt="2020-08-06T23:18:53.738" v="7170" actId="47"/>
        <pc:sldMkLst>
          <pc:docMk/>
          <pc:sldMk cId="3697493826" sldId="405"/>
        </pc:sldMkLst>
        <pc:spChg chg="mod">
          <ac:chgData name="Michael A Fudge Jr" userId="133895e8-240b-4811-850e-9cf94297d089" providerId="ADAL" clId="{859B20EF-3A6A-4B5F-BE9E-732FADD20BBC}" dt="2020-07-28T17:20:45.397" v="246" actId="20577"/>
          <ac:spMkLst>
            <pc:docMk/>
            <pc:sldMk cId="3697493826" sldId="405"/>
            <ac:spMk id="2" creationId="{E05E0D0C-7952-4167-9E9E-54B28E35B51B}"/>
          </ac:spMkLst>
        </pc:spChg>
        <pc:spChg chg="mod">
          <ac:chgData name="Michael A Fudge Jr" userId="133895e8-240b-4811-850e-9cf94297d089" providerId="ADAL" clId="{859B20EF-3A6A-4B5F-BE9E-732FADD20BBC}" dt="2020-07-28T17:22:43.844" v="526" actId="20577"/>
          <ac:spMkLst>
            <pc:docMk/>
            <pc:sldMk cId="3697493826" sldId="405"/>
            <ac:spMk id="3" creationId="{20DD4840-BEDF-4D32-ADEA-6D5A1B79A585}"/>
          </ac:spMkLst>
        </pc:spChg>
      </pc:sldChg>
      <pc:sldChg chg="addSp delSp modSp new mod ord setBg modAnim modShow modNotesTx">
        <pc:chgData name="Michael A Fudge Jr" userId="133895e8-240b-4811-850e-9cf94297d089" providerId="ADAL" clId="{859B20EF-3A6A-4B5F-BE9E-732FADD20BBC}" dt="2020-08-04T16:50:39.968" v="1674"/>
        <pc:sldMkLst>
          <pc:docMk/>
          <pc:sldMk cId="2838142486" sldId="406"/>
        </pc:sldMkLst>
        <pc:spChg chg="mod">
          <ac:chgData name="Michael A Fudge Jr" userId="133895e8-240b-4811-850e-9cf94297d089" providerId="ADAL" clId="{859B20EF-3A6A-4B5F-BE9E-732FADD20BBC}" dt="2020-07-29T13:11:44.237" v="913" actId="1076"/>
          <ac:spMkLst>
            <pc:docMk/>
            <pc:sldMk cId="2838142486" sldId="406"/>
            <ac:spMk id="2" creationId="{6C77A523-8ACD-44B5-8A70-413515DF0B0A}"/>
          </ac:spMkLst>
        </pc:spChg>
        <pc:spChg chg="del">
          <ac:chgData name="Michael A Fudge Jr" userId="133895e8-240b-4811-850e-9cf94297d089" providerId="ADAL" clId="{859B20EF-3A6A-4B5F-BE9E-732FADD20BBC}" dt="2020-07-29T13:10:06.632" v="900"/>
          <ac:spMkLst>
            <pc:docMk/>
            <pc:sldMk cId="2838142486" sldId="406"/>
            <ac:spMk id="3" creationId="{1A1A36A0-F628-49F7-865D-BCD40F439903}"/>
          </ac:spMkLst>
        </pc:spChg>
        <pc:spChg chg="add del mod">
          <ac:chgData name="Michael A Fudge Jr" userId="133895e8-240b-4811-850e-9cf94297d089" providerId="ADAL" clId="{859B20EF-3A6A-4B5F-BE9E-732FADD20BBC}" dt="2020-07-29T13:11:28.514" v="910" actId="478"/>
          <ac:spMkLst>
            <pc:docMk/>
            <pc:sldMk cId="2838142486" sldId="406"/>
            <ac:spMk id="6" creationId="{33BFD884-CED0-4CAC-8979-699C6D7826E8}"/>
          </ac:spMkLst>
        </pc:spChg>
        <pc:spChg chg="add mod">
          <ac:chgData name="Michael A Fudge Jr" userId="133895e8-240b-4811-850e-9cf94297d089" providerId="ADAL" clId="{859B20EF-3A6A-4B5F-BE9E-732FADD20BBC}" dt="2020-07-29T13:19:04.801" v="1000" actId="164"/>
          <ac:spMkLst>
            <pc:docMk/>
            <pc:sldMk cId="2838142486" sldId="406"/>
            <ac:spMk id="8" creationId="{39C3CB4E-6C90-46B9-BD3B-B4989B256B0D}"/>
          </ac:spMkLst>
        </pc:spChg>
        <pc:spChg chg="add mod">
          <ac:chgData name="Michael A Fudge Jr" userId="133895e8-240b-4811-850e-9cf94297d089" providerId="ADAL" clId="{859B20EF-3A6A-4B5F-BE9E-732FADD20BBC}" dt="2020-07-29T13:10:39.296" v="902" actId="207"/>
          <ac:spMkLst>
            <pc:docMk/>
            <pc:sldMk cId="2838142486" sldId="406"/>
            <ac:spMk id="9" creationId="{16C5FA50-8D52-4617-AF91-5C7B1C8352F1}"/>
          </ac:spMkLst>
        </pc:spChg>
        <pc:spChg chg="add mod">
          <ac:chgData name="Michael A Fudge Jr" userId="133895e8-240b-4811-850e-9cf94297d089" providerId="ADAL" clId="{859B20EF-3A6A-4B5F-BE9E-732FADD20BBC}" dt="2020-07-29T13:19:04.801" v="1000" actId="164"/>
          <ac:spMkLst>
            <pc:docMk/>
            <pc:sldMk cId="2838142486" sldId="406"/>
            <ac:spMk id="10" creationId="{65B3F061-1F85-42ED-9748-4C414DBFDA6B}"/>
          </ac:spMkLst>
        </pc:spChg>
        <pc:spChg chg="add">
          <ac:chgData name="Michael A Fudge Jr" userId="133895e8-240b-4811-850e-9cf94297d089" providerId="ADAL" clId="{859B20EF-3A6A-4B5F-BE9E-732FADD20BBC}" dt="2020-07-29T13:10:11.539" v="901" actId="26606"/>
          <ac:spMkLst>
            <pc:docMk/>
            <pc:sldMk cId="2838142486" sldId="406"/>
            <ac:spMk id="11" creationId="{E223798C-12AD-4B0C-A50C-D676347D67CF}"/>
          </ac:spMkLst>
        </pc:spChg>
        <pc:spChg chg="mod topLvl">
          <ac:chgData name="Michael A Fudge Jr" userId="133895e8-240b-4811-850e-9cf94297d089" providerId="ADAL" clId="{859B20EF-3A6A-4B5F-BE9E-732FADD20BBC}" dt="2020-07-29T13:30:02.929" v="1055" actId="164"/>
          <ac:spMkLst>
            <pc:docMk/>
            <pc:sldMk cId="2838142486" sldId="406"/>
            <ac:spMk id="14" creationId="{1F538479-0F6E-434F-9E46-44826F2A9FF4}"/>
          </ac:spMkLst>
        </pc:spChg>
        <pc:spChg chg="mod topLvl">
          <ac:chgData name="Michael A Fudge Jr" userId="133895e8-240b-4811-850e-9cf94297d089" providerId="ADAL" clId="{859B20EF-3A6A-4B5F-BE9E-732FADD20BBC}" dt="2020-07-29T13:30:02.929" v="1055" actId="164"/>
          <ac:spMkLst>
            <pc:docMk/>
            <pc:sldMk cId="2838142486" sldId="406"/>
            <ac:spMk id="15" creationId="{24CAE1A5-1F7B-49C9-95F5-782C1564FA4A}"/>
          </ac:spMkLst>
        </pc:spChg>
        <pc:spChg chg="add mod">
          <ac:chgData name="Michael A Fudge Jr" userId="133895e8-240b-4811-850e-9cf94297d089" providerId="ADAL" clId="{859B20EF-3A6A-4B5F-BE9E-732FADD20BBC}" dt="2020-07-29T13:30:02.929" v="1055" actId="164"/>
          <ac:spMkLst>
            <pc:docMk/>
            <pc:sldMk cId="2838142486" sldId="406"/>
            <ac:spMk id="16" creationId="{EB0560D9-925D-45B4-982F-4C0210B40129}"/>
          </ac:spMkLst>
        </pc:spChg>
        <pc:spChg chg="add mod">
          <ac:chgData name="Michael A Fudge Jr" userId="133895e8-240b-4811-850e-9cf94297d089" providerId="ADAL" clId="{859B20EF-3A6A-4B5F-BE9E-732FADD20BBC}" dt="2020-07-29T13:30:02.929" v="1055" actId="164"/>
          <ac:spMkLst>
            <pc:docMk/>
            <pc:sldMk cId="2838142486" sldId="406"/>
            <ac:spMk id="17" creationId="{9F833FEB-8DE1-47D2-BA44-FA256B87A7B0}"/>
          </ac:spMkLst>
        </pc:spChg>
        <pc:spChg chg="add mod">
          <ac:chgData name="Michael A Fudge Jr" userId="133895e8-240b-4811-850e-9cf94297d089" providerId="ADAL" clId="{859B20EF-3A6A-4B5F-BE9E-732FADD20BBC}" dt="2020-07-29T13:23:54.356" v="1020" actId="14100"/>
          <ac:spMkLst>
            <pc:docMk/>
            <pc:sldMk cId="2838142486" sldId="406"/>
            <ac:spMk id="19" creationId="{CBAF7345-1E23-4784-867A-4AF25A42BE0C}"/>
          </ac:spMkLst>
        </pc:spChg>
        <pc:spChg chg="add mod">
          <ac:chgData name="Michael A Fudge Jr" userId="133895e8-240b-4811-850e-9cf94297d089" providerId="ADAL" clId="{859B20EF-3A6A-4B5F-BE9E-732FADD20BBC}" dt="2020-07-29T13:25:37.489" v="1028" actId="1582"/>
          <ac:spMkLst>
            <pc:docMk/>
            <pc:sldMk cId="2838142486" sldId="406"/>
            <ac:spMk id="20" creationId="{91FA4A7E-13C4-4873-8E5D-85E27F15D02E}"/>
          </ac:spMkLst>
        </pc:spChg>
        <pc:spChg chg="add mod">
          <ac:chgData name="Michael A Fudge Jr" userId="133895e8-240b-4811-850e-9cf94297d089" providerId="ADAL" clId="{859B20EF-3A6A-4B5F-BE9E-732FADD20BBC}" dt="2020-07-29T13:25:49.740" v="1029" actId="1582"/>
          <ac:spMkLst>
            <pc:docMk/>
            <pc:sldMk cId="2838142486" sldId="406"/>
            <ac:spMk id="21" creationId="{E8678A4E-2BD3-4E62-8800-27DD1417572B}"/>
          </ac:spMkLst>
        </pc:spChg>
        <pc:spChg chg="add del mod">
          <ac:chgData name="Michael A Fudge Jr" userId="133895e8-240b-4811-850e-9cf94297d089" providerId="ADAL" clId="{859B20EF-3A6A-4B5F-BE9E-732FADD20BBC}" dt="2020-07-29T13:27:15.574" v="1032" actId="478"/>
          <ac:spMkLst>
            <pc:docMk/>
            <pc:sldMk cId="2838142486" sldId="406"/>
            <ac:spMk id="23" creationId="{9E06DEFF-3FBE-4F2A-A6D8-DE7B778A522B}"/>
          </ac:spMkLst>
        </pc:spChg>
        <pc:grpChg chg="add mod">
          <ac:chgData name="Michael A Fudge Jr" userId="133895e8-240b-4811-850e-9cf94297d089" providerId="ADAL" clId="{859B20EF-3A6A-4B5F-BE9E-732FADD20BBC}" dt="2020-07-29T13:19:04.801" v="1000" actId="164"/>
          <ac:grpSpMkLst>
            <pc:docMk/>
            <pc:sldMk cId="2838142486" sldId="406"/>
            <ac:grpSpMk id="12" creationId="{66B7F4E9-691A-4235-93CE-01DB06E1E961}"/>
          </ac:grpSpMkLst>
        </pc:grpChg>
        <pc:grpChg chg="add del mod">
          <ac:chgData name="Michael A Fudge Jr" userId="133895e8-240b-4811-850e-9cf94297d089" providerId="ADAL" clId="{859B20EF-3A6A-4B5F-BE9E-732FADD20BBC}" dt="2020-07-29T13:21:24.953" v="1004" actId="165"/>
          <ac:grpSpMkLst>
            <pc:docMk/>
            <pc:sldMk cId="2838142486" sldId="406"/>
            <ac:grpSpMk id="13" creationId="{5B9AAFB2-39BF-43A4-B9FA-3A1161F5C99D}"/>
          </ac:grpSpMkLst>
        </pc:grpChg>
        <pc:grpChg chg="add del mod">
          <ac:chgData name="Michael A Fudge Jr" userId="133895e8-240b-4811-850e-9cf94297d089" providerId="ADAL" clId="{859B20EF-3A6A-4B5F-BE9E-732FADD20BBC}" dt="2020-07-29T13:27:10.610" v="1031" actId="478"/>
          <ac:grpSpMkLst>
            <pc:docMk/>
            <pc:sldMk cId="2838142486" sldId="406"/>
            <ac:grpSpMk id="22" creationId="{C2178B7B-5479-43AB-B645-7E359E5B34D8}"/>
          </ac:grpSpMkLst>
        </pc:grpChg>
        <pc:grpChg chg="add mod">
          <ac:chgData name="Michael A Fudge Jr" userId="133895e8-240b-4811-850e-9cf94297d089" providerId="ADAL" clId="{859B20EF-3A6A-4B5F-BE9E-732FADD20BBC}" dt="2020-07-29T13:30:02.929" v="1055" actId="164"/>
          <ac:grpSpMkLst>
            <pc:docMk/>
            <pc:sldMk cId="2838142486" sldId="406"/>
            <ac:grpSpMk id="24" creationId="{A2C2C024-F637-4B2C-9A1B-6FD81C193B26}"/>
          </ac:grpSpMkLst>
        </pc:grpChg>
        <pc:picChg chg="add del mod">
          <ac:chgData name="Michael A Fudge Jr" userId="133895e8-240b-4811-850e-9cf94297d089" providerId="ADAL" clId="{859B20EF-3A6A-4B5F-BE9E-732FADD20BBC}" dt="2020-07-29T13:11:23.860" v="909" actId="478"/>
          <ac:picMkLst>
            <pc:docMk/>
            <pc:sldMk cId="2838142486" sldId="406"/>
            <ac:picMk id="4" creationId="{6ACFB7A3-21F3-4951-AC1F-7A5E84C6D5C1}"/>
          </ac:picMkLst>
        </pc:picChg>
        <pc:picChg chg="add mod">
          <ac:chgData name="Michael A Fudge Jr" userId="133895e8-240b-4811-850e-9cf94297d089" providerId="ADAL" clId="{859B20EF-3A6A-4B5F-BE9E-732FADD20BBC}" dt="2020-07-29T13:11:37.421" v="912" actId="1076"/>
          <ac:picMkLst>
            <pc:docMk/>
            <pc:sldMk cId="2838142486" sldId="406"/>
            <ac:picMk id="7" creationId="{5E8DD025-BDB4-4F82-A97A-D617C6153000}"/>
          </ac:picMkLst>
        </pc:picChg>
        <pc:picChg chg="add mod">
          <ac:chgData name="Michael A Fudge Jr" userId="133895e8-240b-4811-850e-9cf94297d089" providerId="ADAL" clId="{859B20EF-3A6A-4B5F-BE9E-732FADD20BBC}" dt="2020-07-29T13:22:57.457" v="1019" actId="164"/>
          <ac:picMkLst>
            <pc:docMk/>
            <pc:sldMk cId="2838142486" sldId="406"/>
            <ac:picMk id="18" creationId="{000895BE-F012-4D8C-B897-D8B35A9AF6E9}"/>
          </ac:picMkLst>
        </pc:picChg>
      </pc:sldChg>
      <pc:sldChg chg="new del">
        <pc:chgData name="Michael A Fudge Jr" userId="133895e8-240b-4811-850e-9cf94297d089" providerId="ADAL" clId="{859B20EF-3A6A-4B5F-BE9E-732FADD20BBC}" dt="2020-08-05T18:44:20.791" v="7019" actId="47"/>
        <pc:sldMkLst>
          <pc:docMk/>
          <pc:sldMk cId="3769848451" sldId="407"/>
        </pc:sldMkLst>
      </pc:sldChg>
      <pc:sldChg chg="modSp new del mod">
        <pc:chgData name="Michael A Fudge Jr" userId="133895e8-240b-4811-850e-9cf94297d089" providerId="ADAL" clId="{859B20EF-3A6A-4B5F-BE9E-732FADD20BBC}" dt="2020-07-28T17:24:11.891" v="560" actId="47"/>
        <pc:sldMkLst>
          <pc:docMk/>
          <pc:sldMk cId="1297309430" sldId="408"/>
        </pc:sldMkLst>
        <pc:spChg chg="mod">
          <ac:chgData name="Michael A Fudge Jr" userId="133895e8-240b-4811-850e-9cf94297d089" providerId="ADAL" clId="{859B20EF-3A6A-4B5F-BE9E-732FADD20BBC}" dt="2020-07-28T17:23:57.698" v="558" actId="20577"/>
          <ac:spMkLst>
            <pc:docMk/>
            <pc:sldMk cId="1297309430" sldId="408"/>
            <ac:spMk id="2" creationId="{110A9A75-56D4-43A4-AD41-2D18DFB108E0}"/>
          </ac:spMkLst>
        </pc:spChg>
      </pc:sldChg>
      <pc:sldChg chg="new del">
        <pc:chgData name="Michael A Fudge Jr" userId="133895e8-240b-4811-850e-9cf94297d089" providerId="ADAL" clId="{859B20EF-3A6A-4B5F-BE9E-732FADD20BBC}" dt="2020-08-07T00:19:46.218" v="9504" actId="47"/>
        <pc:sldMkLst>
          <pc:docMk/>
          <pc:sldMk cId="3287540505" sldId="408"/>
        </pc:sldMkLst>
      </pc:sldChg>
      <pc:sldChg chg="new del">
        <pc:chgData name="Michael A Fudge Jr" userId="133895e8-240b-4811-850e-9cf94297d089" providerId="ADAL" clId="{859B20EF-3A6A-4B5F-BE9E-732FADD20BBC}" dt="2020-08-07T00:19:46.218" v="9504" actId="47"/>
        <pc:sldMkLst>
          <pc:docMk/>
          <pc:sldMk cId="2867211447" sldId="409"/>
        </pc:sldMkLst>
      </pc:sldChg>
      <pc:sldChg chg="add del">
        <pc:chgData name="Michael A Fudge Jr" userId="133895e8-240b-4811-850e-9cf94297d089" providerId="ADAL" clId="{859B20EF-3A6A-4B5F-BE9E-732FADD20BBC}" dt="2020-07-29T13:50:29.429" v="1067" actId="47"/>
        <pc:sldMkLst>
          <pc:docMk/>
          <pc:sldMk cId="366246922" sldId="410"/>
        </pc:sldMkLst>
      </pc:sldChg>
      <pc:sldChg chg="addSp delSp modSp add mod ord delAnim modAnim">
        <pc:chgData name="Michael A Fudge Jr" userId="133895e8-240b-4811-850e-9cf94297d089" providerId="ADAL" clId="{859B20EF-3A6A-4B5F-BE9E-732FADD20BBC}" dt="2020-08-04T16:50:12.724" v="1672"/>
        <pc:sldMkLst>
          <pc:docMk/>
          <pc:sldMk cId="3041170601" sldId="410"/>
        </pc:sldMkLst>
        <pc:spChg chg="mod">
          <ac:chgData name="Michael A Fudge Jr" userId="133895e8-240b-4811-850e-9cf94297d089" providerId="ADAL" clId="{859B20EF-3A6A-4B5F-BE9E-732FADD20BBC}" dt="2020-07-29T13:52:47.567" v="1108" actId="20577"/>
          <ac:spMkLst>
            <pc:docMk/>
            <pc:sldMk cId="3041170601" sldId="410"/>
            <ac:spMk id="2" creationId="{6C77A523-8ACD-44B5-8A70-413515DF0B0A}"/>
          </ac:spMkLst>
        </pc:spChg>
        <pc:spChg chg="add mod topLvl">
          <ac:chgData name="Michael A Fudge Jr" userId="133895e8-240b-4811-850e-9cf94297d089" providerId="ADAL" clId="{859B20EF-3A6A-4B5F-BE9E-732FADD20BBC}" dt="2020-07-29T13:59:07.482" v="1156" actId="164"/>
          <ac:spMkLst>
            <pc:docMk/>
            <pc:sldMk cId="3041170601" sldId="410"/>
            <ac:spMk id="6" creationId="{1A3F2595-CB64-4062-A3A8-2F9C854B390E}"/>
          </ac:spMkLst>
        </pc:spChg>
        <pc:spChg chg="add mod topLvl">
          <ac:chgData name="Michael A Fudge Jr" userId="133895e8-240b-4811-850e-9cf94297d089" providerId="ADAL" clId="{859B20EF-3A6A-4B5F-BE9E-732FADD20BBC}" dt="2020-07-29T13:59:07.482" v="1156" actId="164"/>
          <ac:spMkLst>
            <pc:docMk/>
            <pc:sldMk cId="3041170601" sldId="410"/>
            <ac:spMk id="13" creationId="{E854CA15-B903-4FFE-A2DF-A00FE7578033}"/>
          </ac:spMkLst>
        </pc:spChg>
        <pc:spChg chg="add mod">
          <ac:chgData name="Michael A Fudge Jr" userId="133895e8-240b-4811-850e-9cf94297d089" providerId="ADAL" clId="{859B20EF-3A6A-4B5F-BE9E-732FADD20BBC}" dt="2020-07-29T13:57:48.263" v="1152" actId="164"/>
          <ac:spMkLst>
            <pc:docMk/>
            <pc:sldMk cId="3041170601" sldId="410"/>
            <ac:spMk id="19" creationId="{E460B072-858A-46E6-8698-F86D8D03A822}"/>
          </ac:spMkLst>
        </pc:spChg>
        <pc:spChg chg="add mod">
          <ac:chgData name="Michael A Fudge Jr" userId="133895e8-240b-4811-850e-9cf94297d089" providerId="ADAL" clId="{859B20EF-3A6A-4B5F-BE9E-732FADD20BBC}" dt="2020-07-29T13:57:48.263" v="1152" actId="164"/>
          <ac:spMkLst>
            <pc:docMk/>
            <pc:sldMk cId="3041170601" sldId="410"/>
            <ac:spMk id="22" creationId="{B23DE092-9B7D-4158-AE6D-984E82C9F01A}"/>
          </ac:spMkLst>
        </pc:spChg>
        <pc:grpChg chg="del">
          <ac:chgData name="Michael A Fudge Jr" userId="133895e8-240b-4811-850e-9cf94297d089" providerId="ADAL" clId="{859B20EF-3A6A-4B5F-BE9E-732FADD20BBC}" dt="2020-07-29T13:50:38.190" v="1070" actId="478"/>
          <ac:grpSpMkLst>
            <pc:docMk/>
            <pc:sldMk cId="3041170601" sldId="410"/>
            <ac:grpSpMk id="12" creationId="{66B7F4E9-691A-4235-93CE-01DB06E1E961}"/>
          </ac:grpSpMkLst>
        </pc:grpChg>
        <pc:grpChg chg="add del mod">
          <ac:chgData name="Michael A Fudge Jr" userId="133895e8-240b-4811-850e-9cf94297d089" providerId="ADAL" clId="{859B20EF-3A6A-4B5F-BE9E-732FADD20BBC}" dt="2020-07-29T13:59:01.876" v="1155" actId="165"/>
          <ac:grpSpMkLst>
            <pc:docMk/>
            <pc:sldMk cId="3041170601" sldId="410"/>
            <ac:grpSpMk id="18" creationId="{E5BAED83-BD55-49F3-BB3B-28B0C4DA737A}"/>
          </ac:grpSpMkLst>
        </pc:grpChg>
        <pc:grpChg chg="del">
          <ac:chgData name="Michael A Fudge Jr" userId="133895e8-240b-4811-850e-9cf94297d089" providerId="ADAL" clId="{859B20EF-3A6A-4B5F-BE9E-732FADD20BBC}" dt="2020-07-29T13:50:40.551" v="1071" actId="478"/>
          <ac:grpSpMkLst>
            <pc:docMk/>
            <pc:sldMk cId="3041170601" sldId="410"/>
            <ac:grpSpMk id="24" creationId="{A2C2C024-F637-4B2C-9A1B-6FD81C193B26}"/>
          </ac:grpSpMkLst>
        </pc:grpChg>
        <pc:grpChg chg="add mod">
          <ac:chgData name="Michael A Fudge Jr" userId="133895e8-240b-4811-850e-9cf94297d089" providerId="ADAL" clId="{859B20EF-3A6A-4B5F-BE9E-732FADD20BBC}" dt="2020-07-29T13:57:48.263" v="1152" actId="164"/>
          <ac:grpSpMkLst>
            <pc:docMk/>
            <pc:sldMk cId="3041170601" sldId="410"/>
            <ac:grpSpMk id="25" creationId="{D3F47C8F-E353-4496-8E62-5CFF8064D3A4}"/>
          </ac:grpSpMkLst>
        </pc:grpChg>
        <pc:grpChg chg="add mod">
          <ac:chgData name="Michael A Fudge Jr" userId="133895e8-240b-4811-850e-9cf94297d089" providerId="ADAL" clId="{859B20EF-3A6A-4B5F-BE9E-732FADD20BBC}" dt="2020-07-29T13:59:07.482" v="1156" actId="164"/>
          <ac:grpSpMkLst>
            <pc:docMk/>
            <pc:sldMk cId="3041170601" sldId="410"/>
            <ac:grpSpMk id="26" creationId="{FDEEDF56-DBC0-4FF3-94B2-608E4486295D}"/>
          </ac:grpSpMkLst>
        </pc:grpChg>
        <pc:picChg chg="add del mod">
          <ac:chgData name="Michael A Fudge Jr" userId="133895e8-240b-4811-850e-9cf94297d089" providerId="ADAL" clId="{859B20EF-3A6A-4B5F-BE9E-732FADD20BBC}" dt="2020-07-29T13:51:08.087" v="1075"/>
          <ac:picMkLst>
            <pc:docMk/>
            <pc:sldMk cId="3041170601" sldId="410"/>
            <ac:picMk id="3" creationId="{372CFF6E-773C-4065-B03E-B1C4C482DC1B}"/>
          </ac:picMkLst>
        </pc:picChg>
        <pc:picChg chg="add del mod">
          <ac:chgData name="Michael A Fudge Jr" userId="133895e8-240b-4811-850e-9cf94297d089" providerId="ADAL" clId="{859B20EF-3A6A-4B5F-BE9E-732FADD20BBC}" dt="2020-07-29T13:51:39.221" v="1083"/>
          <ac:picMkLst>
            <pc:docMk/>
            <pc:sldMk cId="3041170601" sldId="410"/>
            <ac:picMk id="4" creationId="{7C01E580-34A3-4A9F-8B26-E904C2594D14}"/>
          </ac:picMkLst>
        </pc:picChg>
        <pc:picChg chg="add mod topLvl">
          <ac:chgData name="Michael A Fudge Jr" userId="133895e8-240b-4811-850e-9cf94297d089" providerId="ADAL" clId="{859B20EF-3A6A-4B5F-BE9E-732FADD20BBC}" dt="2020-07-29T13:59:01.876" v="1155" actId="165"/>
          <ac:picMkLst>
            <pc:docMk/>
            <pc:sldMk cId="3041170601" sldId="410"/>
            <ac:picMk id="5" creationId="{F30861B2-6806-428A-A92C-5D9B7D6D7878}"/>
          </ac:picMkLst>
        </pc:picChg>
        <pc:picChg chg="del">
          <ac:chgData name="Michael A Fudge Jr" userId="133895e8-240b-4811-850e-9cf94297d089" providerId="ADAL" clId="{859B20EF-3A6A-4B5F-BE9E-732FADD20BBC}" dt="2020-07-29T13:50:35.831" v="1069" actId="478"/>
          <ac:picMkLst>
            <pc:docMk/>
            <pc:sldMk cId="3041170601" sldId="410"/>
            <ac:picMk id="7" creationId="{5E8DD025-BDB4-4F82-A97A-D617C6153000}"/>
          </ac:picMkLst>
        </pc:picChg>
        <pc:picChg chg="add mod">
          <ac:chgData name="Michael A Fudge Jr" userId="133895e8-240b-4811-850e-9cf94297d089" providerId="ADAL" clId="{859B20EF-3A6A-4B5F-BE9E-732FADD20BBC}" dt="2020-07-29T13:57:48.263" v="1152" actId="164"/>
          <ac:picMkLst>
            <pc:docMk/>
            <pc:sldMk cId="3041170601" sldId="410"/>
            <ac:picMk id="21" creationId="{71734A7A-3AEC-4E7E-A844-C01DBC48D57F}"/>
          </ac:picMkLst>
        </pc:picChg>
        <pc:picChg chg="add mod">
          <ac:chgData name="Michael A Fudge Jr" userId="133895e8-240b-4811-850e-9cf94297d089" providerId="ADAL" clId="{859B20EF-3A6A-4B5F-BE9E-732FADD20BBC}" dt="2020-07-29T13:57:48.263" v="1152" actId="164"/>
          <ac:picMkLst>
            <pc:docMk/>
            <pc:sldMk cId="3041170601" sldId="410"/>
            <ac:picMk id="23" creationId="{53080818-7758-4F5C-A7E9-67EA94271C72}"/>
          </ac:picMkLst>
        </pc:picChg>
      </pc:sldChg>
      <pc:sldChg chg="new del">
        <pc:chgData name="Michael A Fudge Jr" userId="133895e8-240b-4811-850e-9cf94297d089" providerId="ADAL" clId="{859B20EF-3A6A-4B5F-BE9E-732FADD20BBC}" dt="2020-08-07T00:19:46.218" v="9504" actId="47"/>
        <pc:sldMkLst>
          <pc:docMk/>
          <pc:sldMk cId="2033896442" sldId="411"/>
        </pc:sldMkLst>
      </pc:sldChg>
      <pc:sldChg chg="addSp delSp modSp new mod modClrScheme modAnim chgLayout">
        <pc:chgData name="Michael A Fudge Jr" userId="133895e8-240b-4811-850e-9cf94297d089" providerId="ADAL" clId="{859B20EF-3A6A-4B5F-BE9E-732FADD20BBC}" dt="2020-08-04T17:02:27.338" v="2083" actId="6549"/>
        <pc:sldMkLst>
          <pc:docMk/>
          <pc:sldMk cId="3746715698" sldId="412"/>
        </pc:sldMkLst>
        <pc:spChg chg="del">
          <ac:chgData name="Michael A Fudge Jr" userId="133895e8-240b-4811-850e-9cf94297d089" providerId="ADAL" clId="{859B20EF-3A6A-4B5F-BE9E-732FADD20BBC}" dt="2020-08-04T16:50:47.683" v="1675" actId="700"/>
          <ac:spMkLst>
            <pc:docMk/>
            <pc:sldMk cId="3746715698" sldId="412"/>
            <ac:spMk id="2" creationId="{B96AAA76-AB5C-4F82-8741-2EC7BBCC24E3}"/>
          </ac:spMkLst>
        </pc:spChg>
        <pc:spChg chg="del">
          <ac:chgData name="Michael A Fudge Jr" userId="133895e8-240b-4811-850e-9cf94297d089" providerId="ADAL" clId="{859B20EF-3A6A-4B5F-BE9E-732FADD20BBC}" dt="2020-08-04T16:50:47.683" v="1675" actId="700"/>
          <ac:spMkLst>
            <pc:docMk/>
            <pc:sldMk cId="3746715698" sldId="412"/>
            <ac:spMk id="3" creationId="{D2D3C24A-7B0F-4D4E-ACDA-A0F1B21D0839}"/>
          </ac:spMkLst>
        </pc:spChg>
        <pc:spChg chg="add del mod ord">
          <ac:chgData name="Michael A Fudge Jr" userId="133895e8-240b-4811-850e-9cf94297d089" providerId="ADAL" clId="{859B20EF-3A6A-4B5F-BE9E-732FADD20BBC}" dt="2020-08-04T16:50:52.109" v="1676" actId="700"/>
          <ac:spMkLst>
            <pc:docMk/>
            <pc:sldMk cId="3746715698" sldId="412"/>
            <ac:spMk id="4" creationId="{D3A20CE3-A225-48F3-B6E0-201B327634D2}"/>
          </ac:spMkLst>
        </pc:spChg>
        <pc:spChg chg="add del mod ord">
          <ac:chgData name="Michael A Fudge Jr" userId="133895e8-240b-4811-850e-9cf94297d089" providerId="ADAL" clId="{859B20EF-3A6A-4B5F-BE9E-732FADD20BBC}" dt="2020-08-04T16:50:52.109" v="1676" actId="700"/>
          <ac:spMkLst>
            <pc:docMk/>
            <pc:sldMk cId="3746715698" sldId="412"/>
            <ac:spMk id="5" creationId="{2EEC24EE-552D-4198-A8DC-8D56D13CDA39}"/>
          </ac:spMkLst>
        </pc:spChg>
        <pc:spChg chg="add mod ord">
          <ac:chgData name="Michael A Fudge Jr" userId="133895e8-240b-4811-850e-9cf94297d089" providerId="ADAL" clId="{859B20EF-3A6A-4B5F-BE9E-732FADD20BBC}" dt="2020-08-04T17:02:27.338" v="2083" actId="6549"/>
          <ac:spMkLst>
            <pc:docMk/>
            <pc:sldMk cId="3746715698" sldId="412"/>
            <ac:spMk id="6" creationId="{CF30560A-CB4C-477E-90E2-8644653AACC7}"/>
          </ac:spMkLst>
        </pc:spChg>
        <pc:spChg chg="add del mod ord">
          <ac:chgData name="Michael A Fudge Jr" userId="133895e8-240b-4811-850e-9cf94297d089" providerId="ADAL" clId="{859B20EF-3A6A-4B5F-BE9E-732FADD20BBC}" dt="2020-08-04T16:52:43.706" v="1701" actId="700"/>
          <ac:spMkLst>
            <pc:docMk/>
            <pc:sldMk cId="3746715698" sldId="412"/>
            <ac:spMk id="7" creationId="{C131B681-CCF2-40C7-BCC0-69D1751239B7}"/>
          </ac:spMkLst>
        </pc:spChg>
        <pc:spChg chg="add del mod ord">
          <ac:chgData name="Michael A Fudge Jr" userId="133895e8-240b-4811-850e-9cf94297d089" providerId="ADAL" clId="{859B20EF-3A6A-4B5F-BE9E-732FADD20BBC}" dt="2020-08-04T16:53:13.635" v="1703" actId="478"/>
          <ac:spMkLst>
            <pc:docMk/>
            <pc:sldMk cId="3746715698" sldId="412"/>
            <ac:spMk id="8" creationId="{5282F619-EE7B-4B79-AF3F-99CBDB61CE94}"/>
          </ac:spMkLst>
        </pc:spChg>
        <pc:spChg chg="add del mod ord">
          <ac:chgData name="Michael A Fudge Jr" userId="133895e8-240b-4811-850e-9cf94297d089" providerId="ADAL" clId="{859B20EF-3A6A-4B5F-BE9E-732FADD20BBC}" dt="2020-08-04T16:52:43.706" v="1701" actId="700"/>
          <ac:spMkLst>
            <pc:docMk/>
            <pc:sldMk cId="3746715698" sldId="412"/>
            <ac:spMk id="9" creationId="{F2BB5660-AD58-4DA3-845D-B2468743F6C0}"/>
          </ac:spMkLst>
        </pc:spChg>
        <pc:spChg chg="add del mod ord">
          <ac:chgData name="Michael A Fudge Jr" userId="133895e8-240b-4811-850e-9cf94297d089" providerId="ADAL" clId="{859B20EF-3A6A-4B5F-BE9E-732FADD20BBC}" dt="2020-08-04T16:52:43.706" v="1701" actId="700"/>
          <ac:spMkLst>
            <pc:docMk/>
            <pc:sldMk cId="3746715698" sldId="412"/>
            <ac:spMk id="10" creationId="{E249F0B6-657C-4F2B-96C4-9D0484C93730}"/>
          </ac:spMkLst>
        </pc:spChg>
        <pc:spChg chg="add del mod ord">
          <ac:chgData name="Michael A Fudge Jr" userId="133895e8-240b-4811-850e-9cf94297d089" providerId="ADAL" clId="{859B20EF-3A6A-4B5F-BE9E-732FADD20BBC}" dt="2020-08-04T16:53:08.140" v="1702" actId="700"/>
          <ac:spMkLst>
            <pc:docMk/>
            <pc:sldMk cId="3746715698" sldId="412"/>
            <ac:spMk id="11" creationId="{34BF8755-3400-4068-BF1B-D2AD95D61347}"/>
          </ac:spMkLst>
        </pc:spChg>
        <pc:spChg chg="add del mod">
          <ac:chgData name="Michael A Fudge Jr" userId="133895e8-240b-4811-850e-9cf94297d089" providerId="ADAL" clId="{859B20EF-3A6A-4B5F-BE9E-732FADD20BBC}" dt="2020-08-04T16:53:45.458" v="1705" actId="478"/>
          <ac:spMkLst>
            <pc:docMk/>
            <pc:sldMk cId="3746715698" sldId="412"/>
            <ac:spMk id="13" creationId="{D040BC82-77BC-4F3E-BFAC-6193FD40969F}"/>
          </ac:spMkLst>
        </pc:spChg>
        <pc:spChg chg="add mod">
          <ac:chgData name="Michael A Fudge Jr" userId="133895e8-240b-4811-850e-9cf94297d089" providerId="ADAL" clId="{859B20EF-3A6A-4B5F-BE9E-732FADD20BBC}" dt="2020-08-04T17:00:38.745" v="2023" actId="20577"/>
          <ac:spMkLst>
            <pc:docMk/>
            <pc:sldMk cId="3746715698" sldId="412"/>
            <ac:spMk id="15" creationId="{BA0F45BF-244F-4F22-946D-8925624FF699}"/>
          </ac:spMkLst>
        </pc:spChg>
        <pc:spChg chg="add mod">
          <ac:chgData name="Michael A Fudge Jr" userId="133895e8-240b-4811-850e-9cf94297d089" providerId="ADAL" clId="{859B20EF-3A6A-4B5F-BE9E-732FADD20BBC}" dt="2020-08-04T17:00:34.681" v="2022" actId="20577"/>
          <ac:spMkLst>
            <pc:docMk/>
            <pc:sldMk cId="3746715698" sldId="412"/>
            <ac:spMk id="16" creationId="{86D53270-2FAA-44AE-BDEE-5697D0BA0C75}"/>
          </ac:spMkLst>
        </pc:spChg>
        <pc:spChg chg="add mod">
          <ac:chgData name="Michael A Fudge Jr" userId="133895e8-240b-4811-850e-9cf94297d089" providerId="ADAL" clId="{859B20EF-3A6A-4B5F-BE9E-732FADD20BBC}" dt="2020-08-04T16:59:50.464" v="1983" actId="20577"/>
          <ac:spMkLst>
            <pc:docMk/>
            <pc:sldMk cId="3746715698" sldId="412"/>
            <ac:spMk id="17" creationId="{E977ECD6-0FE7-43F9-9D13-8D8A4A1A3B33}"/>
          </ac:spMkLst>
        </pc:spChg>
        <pc:spChg chg="add mod">
          <ac:chgData name="Michael A Fudge Jr" userId="133895e8-240b-4811-850e-9cf94297d089" providerId="ADAL" clId="{859B20EF-3A6A-4B5F-BE9E-732FADD20BBC}" dt="2020-08-04T17:02:03.189" v="2065" actId="14100"/>
          <ac:spMkLst>
            <pc:docMk/>
            <pc:sldMk cId="3746715698" sldId="412"/>
            <ac:spMk id="18" creationId="{4C533AB5-FA89-4544-A1E9-3D5AD8FF35DE}"/>
          </ac:spMkLst>
        </pc:spChg>
        <pc:spChg chg="add mod">
          <ac:chgData name="Michael A Fudge Jr" userId="133895e8-240b-4811-850e-9cf94297d089" providerId="ADAL" clId="{859B20EF-3A6A-4B5F-BE9E-732FADD20BBC}" dt="2020-08-04T17:01:35.140" v="2059" actId="6549"/>
          <ac:spMkLst>
            <pc:docMk/>
            <pc:sldMk cId="3746715698" sldId="412"/>
            <ac:spMk id="19" creationId="{489D3976-1A21-4DB9-9A20-973409D62E18}"/>
          </ac:spMkLst>
        </pc:spChg>
        <pc:picChg chg="add mod">
          <ac:chgData name="Michael A Fudge Jr" userId="133895e8-240b-4811-850e-9cf94297d089" providerId="ADAL" clId="{859B20EF-3A6A-4B5F-BE9E-732FADD20BBC}" dt="2020-08-04T16:57:09.620" v="1891" actId="1076"/>
          <ac:picMkLst>
            <pc:docMk/>
            <pc:sldMk cId="3746715698" sldId="412"/>
            <ac:picMk id="14" creationId="{C2E74E35-DBF2-4B56-9FD5-FDD736CE2A80}"/>
          </ac:picMkLst>
        </pc:picChg>
      </pc:sldChg>
      <pc:sldChg chg="modSp new del mod">
        <pc:chgData name="Michael A Fudge Jr" userId="133895e8-240b-4811-850e-9cf94297d089" providerId="ADAL" clId="{859B20EF-3A6A-4B5F-BE9E-732FADD20BBC}" dt="2020-08-05T17:36:30.190" v="3669" actId="47"/>
        <pc:sldMkLst>
          <pc:docMk/>
          <pc:sldMk cId="2061340433" sldId="413"/>
        </pc:sldMkLst>
        <pc:spChg chg="mod">
          <ac:chgData name="Michael A Fudge Jr" userId="133895e8-240b-4811-850e-9cf94297d089" providerId="ADAL" clId="{859B20EF-3A6A-4B5F-BE9E-732FADD20BBC}" dt="2020-08-05T14:26:04.238" v="2394" actId="20577"/>
          <ac:spMkLst>
            <pc:docMk/>
            <pc:sldMk cId="2061340433" sldId="413"/>
            <ac:spMk id="2" creationId="{F0E23135-B7E2-4310-A1F8-E96785E6C070}"/>
          </ac:spMkLst>
        </pc:spChg>
        <pc:spChg chg="mod">
          <ac:chgData name="Michael A Fudge Jr" userId="133895e8-240b-4811-850e-9cf94297d089" providerId="ADAL" clId="{859B20EF-3A6A-4B5F-BE9E-732FADD20BBC}" dt="2020-08-05T17:14:39.841" v="2726" actId="20577"/>
          <ac:spMkLst>
            <pc:docMk/>
            <pc:sldMk cId="2061340433" sldId="413"/>
            <ac:spMk id="3" creationId="{8A2E57E0-8449-49D5-8CF9-DA4597CBD52D}"/>
          </ac:spMkLst>
        </pc:spChg>
      </pc:sldChg>
      <pc:sldChg chg="modSp add del mod ord modAnim">
        <pc:chgData name="Michael A Fudge Jr" userId="133895e8-240b-4811-850e-9cf94297d089" providerId="ADAL" clId="{859B20EF-3A6A-4B5F-BE9E-732FADD20BBC}" dt="2020-08-05T17:08:13.243" v="2589" actId="47"/>
        <pc:sldMkLst>
          <pc:docMk/>
          <pc:sldMk cId="54485361" sldId="414"/>
        </pc:sldMkLst>
        <pc:spChg chg="mod">
          <ac:chgData name="Michael A Fudge Jr" userId="133895e8-240b-4811-850e-9cf94297d089" providerId="ADAL" clId="{859B20EF-3A6A-4B5F-BE9E-732FADD20BBC}" dt="2020-08-05T17:07:41.757" v="2585" actId="14100"/>
          <ac:spMkLst>
            <pc:docMk/>
            <pc:sldMk cId="54485361" sldId="414"/>
            <ac:spMk id="2" creationId="{00000000-0000-0000-0000-000000000000}"/>
          </ac:spMkLst>
        </pc:spChg>
        <pc:spChg chg="mod">
          <ac:chgData name="Michael A Fudge Jr" userId="133895e8-240b-4811-850e-9cf94297d089" providerId="ADAL" clId="{859B20EF-3A6A-4B5F-BE9E-732FADD20BBC}" dt="2020-08-04T16:41:33.391" v="1552" actId="20577"/>
          <ac:spMkLst>
            <pc:docMk/>
            <pc:sldMk cId="54485361" sldId="414"/>
            <ac:spMk id="4" creationId="{00000000-0000-0000-0000-000000000000}"/>
          </ac:spMkLst>
        </pc:spChg>
        <pc:spChg chg="mod">
          <ac:chgData name="Michael A Fudge Jr" userId="133895e8-240b-4811-850e-9cf94297d089" providerId="ADAL" clId="{859B20EF-3A6A-4B5F-BE9E-732FADD20BBC}" dt="2020-08-05T17:07:32.346" v="2583" actId="6549"/>
          <ac:spMkLst>
            <pc:docMk/>
            <pc:sldMk cId="54485361" sldId="414"/>
            <ac:spMk id="6" creationId="{00000000-0000-0000-0000-000000000000}"/>
          </ac:spMkLst>
        </pc:spChg>
        <pc:spChg chg="mod">
          <ac:chgData name="Michael A Fudge Jr" userId="133895e8-240b-4811-850e-9cf94297d089" providerId="ADAL" clId="{859B20EF-3A6A-4B5F-BE9E-732FADD20BBC}" dt="2020-08-05T17:07:35.994" v="2584" actId="6549"/>
          <ac:spMkLst>
            <pc:docMk/>
            <pc:sldMk cId="54485361" sldId="414"/>
            <ac:spMk id="8" creationId="{00000000-0000-0000-0000-000000000000}"/>
          </ac:spMkLst>
        </pc:spChg>
        <pc:spChg chg="mod">
          <ac:chgData name="Michael A Fudge Jr" userId="133895e8-240b-4811-850e-9cf94297d089" providerId="ADAL" clId="{859B20EF-3A6A-4B5F-BE9E-732FADD20BBC}" dt="2020-08-05T17:07:46.214" v="2586" actId="14100"/>
          <ac:spMkLst>
            <pc:docMk/>
            <pc:sldMk cId="54485361" sldId="414"/>
            <ac:spMk id="9" creationId="{00000000-0000-0000-0000-000000000000}"/>
          </ac:spMkLst>
        </pc:spChg>
      </pc:sldChg>
      <pc:sldChg chg="addSp delSp modSp add mod">
        <pc:chgData name="Michael A Fudge Jr" userId="133895e8-240b-4811-850e-9cf94297d089" providerId="ADAL" clId="{859B20EF-3A6A-4B5F-BE9E-732FADD20BBC}" dt="2020-08-04T16:45:44.576" v="1621" actId="14100"/>
        <pc:sldMkLst>
          <pc:docMk/>
          <pc:sldMk cId="2294344684" sldId="415"/>
        </pc:sldMkLst>
        <pc:spChg chg="mod">
          <ac:chgData name="Michael A Fudge Jr" userId="133895e8-240b-4811-850e-9cf94297d089" providerId="ADAL" clId="{859B20EF-3A6A-4B5F-BE9E-732FADD20BBC}" dt="2020-08-04T16:45:44.576" v="1621" actId="14100"/>
          <ac:spMkLst>
            <pc:docMk/>
            <pc:sldMk cId="2294344684" sldId="415"/>
            <ac:spMk id="2" creationId="{85954A83-1BFB-42E8-ABE1-F6284F291E27}"/>
          </ac:spMkLst>
        </pc:spChg>
        <pc:spChg chg="del">
          <ac:chgData name="Michael A Fudge Jr" userId="133895e8-240b-4811-850e-9cf94297d089" providerId="ADAL" clId="{859B20EF-3A6A-4B5F-BE9E-732FADD20BBC}" dt="2020-08-04T16:40:05.187" v="1532" actId="478"/>
          <ac:spMkLst>
            <pc:docMk/>
            <pc:sldMk cId="2294344684" sldId="415"/>
            <ac:spMk id="3" creationId="{5BB4EF9B-55F9-4CE8-8A51-962F87A95D95}"/>
          </ac:spMkLst>
        </pc:spChg>
        <pc:spChg chg="add mod">
          <ac:chgData name="Michael A Fudge Jr" userId="133895e8-240b-4811-850e-9cf94297d089" providerId="ADAL" clId="{859B20EF-3A6A-4B5F-BE9E-732FADD20BBC}" dt="2020-08-04T16:43:42.462" v="1583" actId="207"/>
          <ac:spMkLst>
            <pc:docMk/>
            <pc:sldMk cId="2294344684" sldId="415"/>
            <ac:spMk id="5" creationId="{24C0D921-D1AB-43F7-84F3-7A2B3C79142B}"/>
          </ac:spMkLst>
        </pc:spChg>
        <pc:spChg chg="del">
          <ac:chgData name="Michael A Fudge Jr" userId="133895e8-240b-4811-850e-9cf94297d089" providerId="ADAL" clId="{859B20EF-3A6A-4B5F-BE9E-732FADD20BBC}" dt="2020-08-04T16:40:05.187" v="1532" actId="478"/>
          <ac:spMkLst>
            <pc:docMk/>
            <pc:sldMk cId="2294344684" sldId="415"/>
            <ac:spMk id="7" creationId="{59687AA8-D01F-47B1-9A00-36F72DA5A777}"/>
          </ac:spMkLst>
        </pc:spChg>
        <pc:spChg chg="del">
          <ac:chgData name="Michael A Fudge Jr" userId="133895e8-240b-4811-850e-9cf94297d089" providerId="ADAL" clId="{859B20EF-3A6A-4B5F-BE9E-732FADD20BBC}" dt="2020-08-04T16:40:05.187" v="1532" actId="478"/>
          <ac:spMkLst>
            <pc:docMk/>
            <pc:sldMk cId="2294344684" sldId="415"/>
            <ac:spMk id="8" creationId="{BE11DC45-CBFD-48E9-A7E9-FC3E6725BE83}"/>
          </ac:spMkLst>
        </pc:spChg>
        <pc:spChg chg="add del mod">
          <ac:chgData name="Michael A Fudge Jr" userId="133895e8-240b-4811-850e-9cf94297d089" providerId="ADAL" clId="{859B20EF-3A6A-4B5F-BE9E-732FADD20BBC}" dt="2020-08-04T16:40:43.184" v="1538"/>
          <ac:spMkLst>
            <pc:docMk/>
            <pc:sldMk cId="2294344684" sldId="415"/>
            <ac:spMk id="10" creationId="{08CE7B14-0ADB-4675-B1ED-369C34A9CC71}"/>
          </ac:spMkLst>
        </pc:spChg>
        <pc:spChg chg="add mod">
          <ac:chgData name="Michael A Fudge Jr" userId="133895e8-240b-4811-850e-9cf94297d089" providerId="ADAL" clId="{859B20EF-3A6A-4B5F-BE9E-732FADD20BBC}" dt="2020-08-04T16:43:42.462" v="1583" actId="207"/>
          <ac:spMkLst>
            <pc:docMk/>
            <pc:sldMk cId="2294344684" sldId="415"/>
            <ac:spMk id="11" creationId="{AB169CFA-890A-4C92-9F8E-AF7031A2F913}"/>
          </ac:spMkLst>
        </pc:spChg>
        <pc:spChg chg="add mod">
          <ac:chgData name="Michael A Fudge Jr" userId="133895e8-240b-4811-850e-9cf94297d089" providerId="ADAL" clId="{859B20EF-3A6A-4B5F-BE9E-732FADD20BBC}" dt="2020-08-04T16:43:42.462" v="1583" actId="207"/>
          <ac:spMkLst>
            <pc:docMk/>
            <pc:sldMk cId="2294344684" sldId="415"/>
            <ac:spMk id="13" creationId="{F03BB480-1024-4CC6-9EC8-8C5B7540390A}"/>
          </ac:spMkLst>
        </pc:spChg>
      </pc:sldChg>
      <pc:sldChg chg="addSp delSp modSp add mod ord">
        <pc:chgData name="Michael A Fudge Jr" userId="133895e8-240b-4811-850e-9cf94297d089" providerId="ADAL" clId="{859B20EF-3A6A-4B5F-BE9E-732FADD20BBC}" dt="2020-08-05T18:26:52.658" v="5573"/>
        <pc:sldMkLst>
          <pc:docMk/>
          <pc:sldMk cId="1724088443" sldId="416"/>
        </pc:sldMkLst>
        <pc:spChg chg="mod">
          <ac:chgData name="Michael A Fudge Jr" userId="133895e8-240b-4811-850e-9cf94297d089" providerId="ADAL" clId="{859B20EF-3A6A-4B5F-BE9E-732FADD20BBC}" dt="2020-08-05T14:19:11.796" v="2097" actId="20577"/>
          <ac:spMkLst>
            <pc:docMk/>
            <pc:sldMk cId="1724088443" sldId="416"/>
            <ac:spMk id="2" creationId="{85954A83-1BFB-42E8-ABE1-F6284F291E27}"/>
          </ac:spMkLst>
        </pc:spChg>
        <pc:spChg chg="add del mod">
          <ac:chgData name="Michael A Fudge Jr" userId="133895e8-240b-4811-850e-9cf94297d089" providerId="ADAL" clId="{859B20EF-3A6A-4B5F-BE9E-732FADD20BBC}" dt="2020-08-05T14:19:18.965" v="2099" actId="478"/>
          <ac:spMkLst>
            <pc:docMk/>
            <pc:sldMk cId="1724088443" sldId="416"/>
            <ac:spMk id="3" creationId="{EDB2C480-4DA5-4547-9A81-A36389AACF3E}"/>
          </ac:spMkLst>
        </pc:spChg>
        <pc:spChg chg="del">
          <ac:chgData name="Michael A Fudge Jr" userId="133895e8-240b-4811-850e-9cf94297d089" providerId="ADAL" clId="{859B20EF-3A6A-4B5F-BE9E-732FADD20BBC}" dt="2020-08-04T16:42:29.215" v="1569" actId="478"/>
          <ac:spMkLst>
            <pc:docMk/>
            <pc:sldMk cId="1724088443" sldId="416"/>
            <ac:spMk id="5" creationId="{24C0D921-D1AB-43F7-84F3-7A2B3C79142B}"/>
          </ac:spMkLst>
        </pc:spChg>
        <pc:spChg chg="add del mod">
          <ac:chgData name="Michael A Fudge Jr" userId="133895e8-240b-4811-850e-9cf94297d089" providerId="ADAL" clId="{859B20EF-3A6A-4B5F-BE9E-732FADD20BBC}" dt="2020-08-05T14:19:16.298" v="2098" actId="478"/>
          <ac:spMkLst>
            <pc:docMk/>
            <pc:sldMk cId="1724088443" sldId="416"/>
            <ac:spMk id="6" creationId="{E30B5CD0-3B05-45D9-9663-BF1A74E7DC27}"/>
          </ac:spMkLst>
        </pc:spChg>
        <pc:spChg chg="del">
          <ac:chgData name="Michael A Fudge Jr" userId="133895e8-240b-4811-850e-9cf94297d089" providerId="ADAL" clId="{859B20EF-3A6A-4B5F-BE9E-732FADD20BBC}" dt="2020-08-04T16:42:29.215" v="1569" actId="478"/>
          <ac:spMkLst>
            <pc:docMk/>
            <pc:sldMk cId="1724088443" sldId="416"/>
            <ac:spMk id="11" creationId="{AB169CFA-890A-4C92-9F8E-AF7031A2F913}"/>
          </ac:spMkLst>
        </pc:spChg>
        <pc:spChg chg="del">
          <ac:chgData name="Michael A Fudge Jr" userId="133895e8-240b-4811-850e-9cf94297d089" providerId="ADAL" clId="{859B20EF-3A6A-4B5F-BE9E-732FADD20BBC}" dt="2020-08-04T16:42:29.215" v="1569" actId="478"/>
          <ac:spMkLst>
            <pc:docMk/>
            <pc:sldMk cId="1724088443" sldId="416"/>
            <ac:spMk id="13" creationId="{F03BB480-1024-4CC6-9EC8-8C5B7540390A}"/>
          </ac:spMkLst>
        </pc:spChg>
        <pc:picChg chg="add mod">
          <ac:chgData name="Michael A Fudge Jr" userId="133895e8-240b-4811-850e-9cf94297d089" providerId="ADAL" clId="{859B20EF-3A6A-4B5F-BE9E-732FADD20BBC}" dt="2020-08-05T14:20:11.279" v="2107" actId="1076"/>
          <ac:picMkLst>
            <pc:docMk/>
            <pc:sldMk cId="1724088443" sldId="416"/>
            <ac:picMk id="8" creationId="{7E9B53AF-6FF6-4BF0-9048-A59618F24FEE}"/>
          </ac:picMkLst>
        </pc:picChg>
      </pc:sldChg>
      <pc:sldChg chg="addSp delSp modSp add del mod ord">
        <pc:chgData name="Michael A Fudge Jr" userId="133895e8-240b-4811-850e-9cf94297d089" providerId="ADAL" clId="{859B20EF-3A6A-4B5F-BE9E-732FADD20BBC}" dt="2020-08-05T18:31:06.250" v="5853" actId="47"/>
        <pc:sldMkLst>
          <pc:docMk/>
          <pc:sldMk cId="3069789465" sldId="417"/>
        </pc:sldMkLst>
        <pc:spChg chg="mod">
          <ac:chgData name="Michael A Fudge Jr" userId="133895e8-240b-4811-850e-9cf94297d089" providerId="ADAL" clId="{859B20EF-3A6A-4B5F-BE9E-732FADD20BBC}" dt="2020-08-04T16:44:37.303" v="1599" actId="20577"/>
          <ac:spMkLst>
            <pc:docMk/>
            <pc:sldMk cId="3069789465" sldId="417"/>
            <ac:spMk id="2" creationId="{85954A83-1BFB-42E8-ABE1-F6284F291E27}"/>
          </ac:spMkLst>
        </pc:spChg>
        <pc:spChg chg="del">
          <ac:chgData name="Michael A Fudge Jr" userId="133895e8-240b-4811-850e-9cf94297d089" providerId="ADAL" clId="{859B20EF-3A6A-4B5F-BE9E-732FADD20BBC}" dt="2020-08-04T16:44:42.776" v="1600" actId="478"/>
          <ac:spMkLst>
            <pc:docMk/>
            <pc:sldMk cId="3069789465" sldId="417"/>
            <ac:spMk id="3" creationId="{EDB2C480-4DA5-4547-9A81-A36389AACF3E}"/>
          </ac:spMkLst>
        </pc:spChg>
        <pc:spChg chg="add mod">
          <ac:chgData name="Michael A Fudge Jr" userId="133895e8-240b-4811-850e-9cf94297d089" providerId="ADAL" clId="{859B20EF-3A6A-4B5F-BE9E-732FADD20BBC}" dt="2020-08-04T16:45:11.204" v="1606" actId="14100"/>
          <ac:spMkLst>
            <pc:docMk/>
            <pc:sldMk cId="3069789465" sldId="417"/>
            <ac:spMk id="5" creationId="{11ADE2FC-5EF5-496A-B33F-798AA70F7BFF}"/>
          </ac:spMkLst>
        </pc:spChg>
        <pc:spChg chg="del">
          <ac:chgData name="Michael A Fudge Jr" userId="133895e8-240b-4811-850e-9cf94297d089" providerId="ADAL" clId="{859B20EF-3A6A-4B5F-BE9E-732FADD20BBC}" dt="2020-08-04T16:44:42.776" v="1600" actId="478"/>
          <ac:spMkLst>
            <pc:docMk/>
            <pc:sldMk cId="3069789465" sldId="417"/>
            <ac:spMk id="6" creationId="{E30B5CD0-3B05-45D9-9663-BF1A74E7DC27}"/>
          </ac:spMkLst>
        </pc:spChg>
      </pc:sldChg>
      <pc:sldChg chg="addSp delSp modSp add mod ord">
        <pc:chgData name="Michael A Fudge Jr" userId="133895e8-240b-4811-850e-9cf94297d089" providerId="ADAL" clId="{859B20EF-3A6A-4B5F-BE9E-732FADD20BBC}" dt="2020-08-05T18:43:51.837" v="7013"/>
        <pc:sldMkLst>
          <pc:docMk/>
          <pc:sldMk cId="3245544574" sldId="418"/>
        </pc:sldMkLst>
        <pc:spChg chg="mod">
          <ac:chgData name="Michael A Fudge Jr" userId="133895e8-240b-4811-850e-9cf94297d089" providerId="ADAL" clId="{859B20EF-3A6A-4B5F-BE9E-732FADD20BBC}" dt="2020-08-04T16:45:51.122" v="1622" actId="14100"/>
          <ac:spMkLst>
            <pc:docMk/>
            <pc:sldMk cId="3245544574" sldId="418"/>
            <ac:spMk id="2" creationId="{85954A83-1BFB-42E8-ABE1-F6284F291E27}"/>
          </ac:spMkLst>
        </pc:spChg>
        <pc:spChg chg="add mod">
          <ac:chgData name="Michael A Fudge Jr" userId="133895e8-240b-4811-850e-9cf94297d089" providerId="ADAL" clId="{859B20EF-3A6A-4B5F-BE9E-732FADD20BBC}" dt="2020-08-04T16:47:01.204" v="1638" actId="207"/>
          <ac:spMkLst>
            <pc:docMk/>
            <pc:sldMk cId="3245544574" sldId="418"/>
            <ac:spMk id="3" creationId="{F62B399A-41CA-4ED3-8354-2500D94140FF}"/>
          </ac:spMkLst>
        </pc:spChg>
        <pc:spChg chg="del">
          <ac:chgData name="Michael A Fudge Jr" userId="133895e8-240b-4811-850e-9cf94297d089" providerId="ADAL" clId="{859B20EF-3A6A-4B5F-BE9E-732FADD20BBC}" dt="2020-08-04T16:45:57.954" v="1623" actId="478"/>
          <ac:spMkLst>
            <pc:docMk/>
            <pc:sldMk cId="3245544574" sldId="418"/>
            <ac:spMk id="5" creationId="{11ADE2FC-5EF5-496A-B33F-798AA70F7BFF}"/>
          </ac:spMkLst>
        </pc:spChg>
        <pc:picChg chg="mod">
          <ac:chgData name="Michael A Fudge Jr" userId="133895e8-240b-4811-850e-9cf94297d089" providerId="ADAL" clId="{859B20EF-3A6A-4B5F-BE9E-732FADD20BBC}" dt="2020-08-04T16:46:05.277" v="1626" actId="1076"/>
          <ac:picMkLst>
            <pc:docMk/>
            <pc:sldMk cId="3245544574" sldId="418"/>
            <ac:picMk id="4" creationId="{ABF52C46-EFC9-4126-9C0C-5B53C8B42217}"/>
          </ac:picMkLst>
        </pc:picChg>
        <pc:picChg chg="add mod">
          <ac:chgData name="Michael A Fudge Jr" userId="133895e8-240b-4811-850e-9cf94297d089" providerId="ADAL" clId="{859B20EF-3A6A-4B5F-BE9E-732FADD20BBC}" dt="2020-08-04T16:46:02.029" v="1625" actId="1076"/>
          <ac:picMkLst>
            <pc:docMk/>
            <pc:sldMk cId="3245544574" sldId="418"/>
            <ac:picMk id="7" creationId="{9D25B9B0-DD57-49B2-B5C0-55EB2084D190}"/>
          </ac:picMkLst>
        </pc:picChg>
      </pc:sldChg>
      <pc:sldChg chg="modSp add del mod">
        <pc:chgData name="Michael A Fudge Jr" userId="133895e8-240b-4811-850e-9cf94297d089" providerId="ADAL" clId="{859B20EF-3A6A-4B5F-BE9E-732FADD20BBC}" dt="2020-08-05T14:19:06.296" v="2093" actId="47"/>
        <pc:sldMkLst>
          <pc:docMk/>
          <pc:sldMk cId="3741983436" sldId="419"/>
        </pc:sldMkLst>
        <pc:spChg chg="mod">
          <ac:chgData name="Michael A Fudge Jr" userId="133895e8-240b-4811-850e-9cf94297d089" providerId="ADAL" clId="{859B20EF-3A6A-4B5F-BE9E-732FADD20BBC}" dt="2020-08-05T14:18:53.468" v="2091" actId="20577"/>
          <ac:spMkLst>
            <pc:docMk/>
            <pc:sldMk cId="3741983436" sldId="419"/>
            <ac:spMk id="2" creationId="{85954A83-1BFB-42E8-ABE1-F6284F291E27}"/>
          </ac:spMkLst>
        </pc:spChg>
      </pc:sldChg>
      <pc:sldChg chg="modSp add mod ord">
        <pc:chgData name="Michael A Fudge Jr" userId="133895e8-240b-4811-850e-9cf94297d089" providerId="ADAL" clId="{859B20EF-3A6A-4B5F-BE9E-732FADD20BBC}" dt="2020-08-05T18:31:13.567" v="5855" actId="1076"/>
        <pc:sldMkLst>
          <pc:docMk/>
          <pc:sldMk cId="3682091304" sldId="420"/>
        </pc:sldMkLst>
        <pc:spChg chg="mod">
          <ac:chgData name="Michael A Fudge Jr" userId="133895e8-240b-4811-850e-9cf94297d089" providerId="ADAL" clId="{859B20EF-3A6A-4B5F-BE9E-732FADD20BBC}" dt="2020-08-05T18:31:13.567" v="5855" actId="1076"/>
          <ac:spMkLst>
            <pc:docMk/>
            <pc:sldMk cId="3682091304" sldId="420"/>
            <ac:spMk id="2" creationId="{85954A83-1BFB-42E8-ABE1-F6284F291E27}"/>
          </ac:spMkLst>
        </pc:spChg>
      </pc:sldChg>
      <pc:sldChg chg="new del">
        <pc:chgData name="Michael A Fudge Jr" userId="133895e8-240b-4811-850e-9cf94297d089" providerId="ADAL" clId="{859B20EF-3A6A-4B5F-BE9E-732FADD20BBC}" dt="2020-08-07T00:19:46.218" v="9504" actId="47"/>
        <pc:sldMkLst>
          <pc:docMk/>
          <pc:sldMk cId="4293918647" sldId="421"/>
        </pc:sldMkLst>
      </pc:sldChg>
      <pc:sldChg chg="new del">
        <pc:chgData name="Michael A Fudge Jr" userId="133895e8-240b-4811-850e-9cf94297d089" providerId="ADAL" clId="{859B20EF-3A6A-4B5F-BE9E-732FADD20BBC}" dt="2020-08-07T00:19:46.218" v="9504" actId="47"/>
        <pc:sldMkLst>
          <pc:docMk/>
          <pc:sldMk cId="1431795461" sldId="422"/>
        </pc:sldMkLst>
      </pc:sldChg>
      <pc:sldChg chg="modSp add mod ord">
        <pc:chgData name="Michael A Fudge Jr" userId="133895e8-240b-4811-850e-9cf94297d089" providerId="ADAL" clId="{859B20EF-3A6A-4B5F-BE9E-732FADD20BBC}" dt="2020-08-05T18:28:43.676" v="5776"/>
        <pc:sldMkLst>
          <pc:docMk/>
          <pc:sldMk cId="1938533313" sldId="423"/>
        </pc:sldMkLst>
        <pc:spChg chg="mod">
          <ac:chgData name="Michael A Fudge Jr" userId="133895e8-240b-4811-850e-9cf94297d089" providerId="ADAL" clId="{859B20EF-3A6A-4B5F-BE9E-732FADD20BBC}" dt="2020-08-05T14:20:43.366" v="2122" actId="6549"/>
          <ac:spMkLst>
            <pc:docMk/>
            <pc:sldMk cId="1938533313" sldId="423"/>
            <ac:spMk id="5" creationId="{E0D04EC1-733E-4BA9-9251-8C6E6E3D01D7}"/>
          </ac:spMkLst>
        </pc:spChg>
        <pc:spChg chg="mod">
          <ac:chgData name="Michael A Fudge Jr" userId="133895e8-240b-4811-850e-9cf94297d089" providerId="ADAL" clId="{859B20EF-3A6A-4B5F-BE9E-732FADD20BBC}" dt="2020-08-05T14:22:57.098" v="2335" actId="6549"/>
          <ac:spMkLst>
            <pc:docMk/>
            <pc:sldMk cId="1938533313" sldId="423"/>
            <ac:spMk id="6" creationId="{E33EFCDF-893E-4DC5-B75A-872200D063CA}"/>
          </ac:spMkLst>
        </pc:spChg>
      </pc:sldChg>
      <pc:sldChg chg="modSp add mod ord">
        <pc:chgData name="Michael A Fudge Jr" userId="133895e8-240b-4811-850e-9cf94297d089" providerId="ADAL" clId="{859B20EF-3A6A-4B5F-BE9E-732FADD20BBC}" dt="2020-08-05T18:16:01.285" v="5074" actId="20577"/>
        <pc:sldMkLst>
          <pc:docMk/>
          <pc:sldMk cId="2100316356" sldId="424"/>
        </pc:sldMkLst>
        <pc:spChg chg="mod">
          <ac:chgData name="Michael A Fudge Jr" userId="133895e8-240b-4811-850e-9cf94297d089" providerId="ADAL" clId="{859B20EF-3A6A-4B5F-BE9E-732FADD20BBC}" dt="2020-08-05T14:28:07.919" v="2531" actId="20577"/>
          <ac:spMkLst>
            <pc:docMk/>
            <pc:sldMk cId="2100316356" sldId="424"/>
            <ac:spMk id="5" creationId="{E0D04EC1-733E-4BA9-9251-8C6E6E3D01D7}"/>
          </ac:spMkLst>
        </pc:spChg>
        <pc:spChg chg="mod">
          <ac:chgData name="Michael A Fudge Jr" userId="133895e8-240b-4811-850e-9cf94297d089" providerId="ADAL" clId="{859B20EF-3A6A-4B5F-BE9E-732FADD20BBC}" dt="2020-08-05T18:16:01.285" v="5074" actId="20577"/>
          <ac:spMkLst>
            <pc:docMk/>
            <pc:sldMk cId="2100316356" sldId="424"/>
            <ac:spMk id="6" creationId="{E33EFCDF-893E-4DC5-B75A-872200D063CA}"/>
          </ac:spMkLst>
        </pc:spChg>
      </pc:sldChg>
      <pc:sldChg chg="addSp delSp modSp new mod">
        <pc:chgData name="Michael A Fudge Jr" userId="133895e8-240b-4811-850e-9cf94297d089" providerId="ADAL" clId="{859B20EF-3A6A-4B5F-BE9E-732FADD20BBC}" dt="2020-08-05T17:39:14.358" v="3717" actId="1076"/>
        <pc:sldMkLst>
          <pc:docMk/>
          <pc:sldMk cId="3716844456" sldId="425"/>
        </pc:sldMkLst>
        <pc:spChg chg="mod">
          <ac:chgData name="Michael A Fudge Jr" userId="133895e8-240b-4811-850e-9cf94297d089" providerId="ADAL" clId="{859B20EF-3A6A-4B5F-BE9E-732FADD20BBC}" dt="2020-08-05T14:26:19.072" v="2417" actId="20577"/>
          <ac:spMkLst>
            <pc:docMk/>
            <pc:sldMk cId="3716844456" sldId="425"/>
            <ac:spMk id="2" creationId="{669BBB99-DBD9-4668-90F7-2F62C3702498}"/>
          </ac:spMkLst>
        </pc:spChg>
        <pc:spChg chg="del">
          <ac:chgData name="Michael A Fudge Jr" userId="133895e8-240b-4811-850e-9cf94297d089" providerId="ADAL" clId="{859B20EF-3A6A-4B5F-BE9E-732FADD20BBC}" dt="2020-08-05T17:36:53.180" v="3670"/>
          <ac:spMkLst>
            <pc:docMk/>
            <pc:sldMk cId="3716844456" sldId="425"/>
            <ac:spMk id="3" creationId="{D323A7C0-29EC-4FDC-9918-5647B807F442}"/>
          </ac:spMkLst>
        </pc:spChg>
        <pc:graphicFrameChg chg="add mod modGraphic">
          <ac:chgData name="Michael A Fudge Jr" userId="133895e8-240b-4811-850e-9cf94297d089" providerId="ADAL" clId="{859B20EF-3A6A-4B5F-BE9E-732FADD20BBC}" dt="2020-08-05T17:39:14.358" v="3717" actId="1076"/>
          <ac:graphicFrameMkLst>
            <pc:docMk/>
            <pc:sldMk cId="3716844456" sldId="425"/>
            <ac:graphicFrameMk id="4" creationId="{F652AB15-D11F-48D3-8133-0400704FA267}"/>
          </ac:graphicFrameMkLst>
        </pc:graphicFrameChg>
      </pc:sldChg>
      <pc:sldChg chg="modSp new del mod">
        <pc:chgData name="Michael A Fudge Jr" userId="133895e8-240b-4811-850e-9cf94297d089" providerId="ADAL" clId="{859B20EF-3A6A-4B5F-BE9E-732FADD20BBC}" dt="2020-08-05T18:10:14.306" v="4814" actId="47"/>
        <pc:sldMkLst>
          <pc:docMk/>
          <pc:sldMk cId="137309956" sldId="426"/>
        </pc:sldMkLst>
        <pc:spChg chg="mod">
          <ac:chgData name="Michael A Fudge Jr" userId="133895e8-240b-4811-850e-9cf94297d089" providerId="ADAL" clId="{859B20EF-3A6A-4B5F-BE9E-732FADD20BBC}" dt="2020-08-05T14:27:35.559" v="2504" actId="20577"/>
          <ac:spMkLst>
            <pc:docMk/>
            <pc:sldMk cId="137309956" sldId="426"/>
            <ac:spMk id="2" creationId="{24C53D0B-8677-4FA1-9545-C5AAB8317D71}"/>
          </ac:spMkLst>
        </pc:spChg>
      </pc:sldChg>
      <pc:sldChg chg="addSp delSp modSp new mod">
        <pc:chgData name="Michael A Fudge Jr" userId="133895e8-240b-4811-850e-9cf94297d089" providerId="ADAL" clId="{859B20EF-3A6A-4B5F-BE9E-732FADD20BBC}" dt="2020-08-05T18:11:17.113" v="4827" actId="14100"/>
        <pc:sldMkLst>
          <pc:docMk/>
          <pc:sldMk cId="826090088" sldId="427"/>
        </pc:sldMkLst>
        <pc:spChg chg="mod">
          <ac:chgData name="Michael A Fudge Jr" userId="133895e8-240b-4811-850e-9cf94297d089" providerId="ADAL" clId="{859B20EF-3A6A-4B5F-BE9E-732FADD20BBC}" dt="2020-08-05T14:27:53.480" v="2525" actId="20577"/>
          <ac:spMkLst>
            <pc:docMk/>
            <pc:sldMk cId="826090088" sldId="427"/>
            <ac:spMk id="2" creationId="{856569C9-1954-4D67-A235-A8D4C8E68FDD}"/>
          </ac:spMkLst>
        </pc:spChg>
        <pc:spChg chg="del">
          <ac:chgData name="Michael A Fudge Jr" userId="133895e8-240b-4811-850e-9cf94297d089" providerId="ADAL" clId="{859B20EF-3A6A-4B5F-BE9E-732FADD20BBC}" dt="2020-08-05T18:10:27.233" v="4815"/>
          <ac:spMkLst>
            <pc:docMk/>
            <pc:sldMk cId="826090088" sldId="427"/>
            <ac:spMk id="3" creationId="{43D224D9-1270-4085-9F1B-56DF8017DEAF}"/>
          </ac:spMkLst>
        </pc:spChg>
        <pc:graphicFrameChg chg="add mod modGraphic">
          <ac:chgData name="Michael A Fudge Jr" userId="133895e8-240b-4811-850e-9cf94297d089" providerId="ADAL" clId="{859B20EF-3A6A-4B5F-BE9E-732FADD20BBC}" dt="2020-08-05T18:11:17.113" v="4827" actId="14100"/>
          <ac:graphicFrameMkLst>
            <pc:docMk/>
            <pc:sldMk cId="826090088" sldId="427"/>
            <ac:graphicFrameMk id="4" creationId="{AF779C5E-D69B-47CE-87F6-5E5BB7A2E619}"/>
          </ac:graphicFrameMkLst>
        </pc:graphicFrameChg>
      </pc:sldChg>
      <pc:sldChg chg="addSp delSp modSp new mod">
        <pc:chgData name="Michael A Fudge Jr" userId="133895e8-240b-4811-850e-9cf94297d089" providerId="ADAL" clId="{859B20EF-3A6A-4B5F-BE9E-732FADD20BBC}" dt="2020-08-05T18:15:14.286" v="5028" actId="2711"/>
        <pc:sldMkLst>
          <pc:docMk/>
          <pc:sldMk cId="86718018" sldId="428"/>
        </pc:sldMkLst>
        <pc:spChg chg="mod">
          <ac:chgData name="Michael A Fudge Jr" userId="133895e8-240b-4811-850e-9cf94297d089" providerId="ADAL" clId="{859B20EF-3A6A-4B5F-BE9E-732FADD20BBC}" dt="2020-08-05T14:28:16.405" v="2548" actId="20577"/>
          <ac:spMkLst>
            <pc:docMk/>
            <pc:sldMk cId="86718018" sldId="428"/>
            <ac:spMk id="2" creationId="{06471974-839B-485A-923B-27FC72F5C2DE}"/>
          </ac:spMkLst>
        </pc:spChg>
        <pc:spChg chg="del">
          <ac:chgData name="Michael A Fudge Jr" userId="133895e8-240b-4811-850e-9cf94297d089" providerId="ADAL" clId="{859B20EF-3A6A-4B5F-BE9E-732FADD20BBC}" dt="2020-08-05T18:14:32.593" v="5016"/>
          <ac:spMkLst>
            <pc:docMk/>
            <pc:sldMk cId="86718018" sldId="428"/>
            <ac:spMk id="3" creationId="{D40A991F-373F-4926-B49B-21731777BBCF}"/>
          </ac:spMkLst>
        </pc:spChg>
        <pc:graphicFrameChg chg="add mod modGraphic">
          <ac:chgData name="Michael A Fudge Jr" userId="133895e8-240b-4811-850e-9cf94297d089" providerId="ADAL" clId="{859B20EF-3A6A-4B5F-BE9E-732FADD20BBC}" dt="2020-08-05T18:15:14.286" v="5028" actId="2711"/>
          <ac:graphicFrameMkLst>
            <pc:docMk/>
            <pc:sldMk cId="86718018" sldId="428"/>
            <ac:graphicFrameMk id="4" creationId="{440F95D4-E114-40FC-B31B-7442218EBAEA}"/>
          </ac:graphicFrameMkLst>
        </pc:graphicFrameChg>
      </pc:sldChg>
      <pc:sldChg chg="modSp new mod ord">
        <pc:chgData name="Michael A Fudge Jr" userId="133895e8-240b-4811-850e-9cf94297d089" providerId="ADAL" clId="{859B20EF-3A6A-4B5F-BE9E-732FADD20BBC}" dt="2020-08-05T18:29:32.271" v="5817" actId="20577"/>
        <pc:sldMkLst>
          <pc:docMk/>
          <pc:sldMk cId="1302370193" sldId="429"/>
        </pc:sldMkLst>
        <pc:spChg chg="mod">
          <ac:chgData name="Michael A Fudge Jr" userId="133895e8-240b-4811-850e-9cf94297d089" providerId="ADAL" clId="{859B20EF-3A6A-4B5F-BE9E-732FADD20BBC}" dt="2020-08-05T18:29:07.808" v="5808" actId="20577"/>
          <ac:spMkLst>
            <pc:docMk/>
            <pc:sldMk cId="1302370193" sldId="429"/>
            <ac:spMk id="2" creationId="{478DA5A6-DEDF-4128-96CB-C3F37654C425}"/>
          </ac:spMkLst>
        </pc:spChg>
        <pc:spChg chg="mod">
          <ac:chgData name="Michael A Fudge Jr" userId="133895e8-240b-4811-850e-9cf94297d089" providerId="ADAL" clId="{859B20EF-3A6A-4B5F-BE9E-732FADD20BBC}" dt="2020-08-05T18:29:32.271" v="5817" actId="20577"/>
          <ac:spMkLst>
            <pc:docMk/>
            <pc:sldMk cId="1302370193" sldId="429"/>
            <ac:spMk id="3" creationId="{993F3476-EE03-4107-BA19-1DE614F3D5CC}"/>
          </ac:spMkLst>
        </pc:spChg>
      </pc:sldChg>
      <pc:sldChg chg="new del">
        <pc:chgData name="Michael A Fudge Jr" userId="133895e8-240b-4811-850e-9cf94297d089" providerId="ADAL" clId="{859B20EF-3A6A-4B5F-BE9E-732FADD20BBC}" dt="2020-08-05T17:06:39.648" v="2567" actId="680"/>
        <pc:sldMkLst>
          <pc:docMk/>
          <pc:sldMk cId="1839248971" sldId="430"/>
        </pc:sldMkLst>
      </pc:sldChg>
      <pc:sldChg chg="modSp add mod ord">
        <pc:chgData name="Michael A Fudge Jr" userId="133895e8-240b-4811-850e-9cf94297d089" providerId="ADAL" clId="{859B20EF-3A6A-4B5F-BE9E-732FADD20BBC}" dt="2020-08-05T17:08:17.555" v="2591" actId="20577"/>
        <pc:sldMkLst>
          <pc:docMk/>
          <pc:sldMk cId="2891795996" sldId="430"/>
        </pc:sldMkLst>
        <pc:spChg chg="mod">
          <ac:chgData name="Michael A Fudge Jr" userId="133895e8-240b-4811-850e-9cf94297d089" providerId="ADAL" clId="{859B20EF-3A6A-4B5F-BE9E-732FADD20BBC}" dt="2020-08-05T17:08:17.555" v="2591" actId="20577"/>
          <ac:spMkLst>
            <pc:docMk/>
            <pc:sldMk cId="2891795996" sldId="430"/>
            <ac:spMk id="4" creationId="{00000000-0000-0000-0000-000000000000}"/>
          </ac:spMkLst>
        </pc:spChg>
      </pc:sldChg>
      <pc:sldChg chg="addSp delSp modSp add del mod ord modAnim modNotesTx">
        <pc:chgData name="Michael A Fudge Jr" userId="133895e8-240b-4811-850e-9cf94297d089" providerId="ADAL" clId="{859B20EF-3A6A-4B5F-BE9E-732FADD20BBC}" dt="2020-08-05T17:26:15.665" v="3095" actId="47"/>
        <pc:sldMkLst>
          <pc:docMk/>
          <pc:sldMk cId="2443481774" sldId="431"/>
        </pc:sldMkLst>
        <pc:spChg chg="mod">
          <ac:chgData name="Michael A Fudge Jr" userId="133895e8-240b-4811-850e-9cf94297d089" providerId="ADAL" clId="{859B20EF-3A6A-4B5F-BE9E-732FADD20BBC}" dt="2020-08-05T17:15:27.218" v="2743" actId="20577"/>
          <ac:spMkLst>
            <pc:docMk/>
            <pc:sldMk cId="2443481774" sldId="431"/>
            <ac:spMk id="2" creationId="{5C84C77B-FF54-4813-94E1-23FF8F114C7E}"/>
          </ac:spMkLst>
        </pc:spChg>
        <pc:spChg chg="mod">
          <ac:chgData name="Michael A Fudge Jr" userId="133895e8-240b-4811-850e-9cf94297d089" providerId="ADAL" clId="{859B20EF-3A6A-4B5F-BE9E-732FADD20BBC}" dt="2020-08-05T17:24:34.308" v="3092" actId="5793"/>
          <ac:spMkLst>
            <pc:docMk/>
            <pc:sldMk cId="2443481774" sldId="431"/>
            <ac:spMk id="4" creationId="{74B6070D-2E18-49A3-84C2-0A1B79DC59EE}"/>
          </ac:spMkLst>
        </pc:spChg>
        <pc:spChg chg="add mod">
          <ac:chgData name="Michael A Fudge Jr" userId="133895e8-240b-4811-850e-9cf94297d089" providerId="ADAL" clId="{859B20EF-3A6A-4B5F-BE9E-732FADD20BBC}" dt="2020-08-05T17:24:16.719" v="3088" actId="13822"/>
          <ac:spMkLst>
            <pc:docMk/>
            <pc:sldMk cId="2443481774" sldId="431"/>
            <ac:spMk id="6" creationId="{C57C1A80-5220-430A-A007-43A14A2C6354}"/>
          </ac:spMkLst>
        </pc:spChg>
        <pc:graphicFrameChg chg="add mod modGraphic">
          <ac:chgData name="Michael A Fudge Jr" userId="133895e8-240b-4811-850e-9cf94297d089" providerId="ADAL" clId="{859B20EF-3A6A-4B5F-BE9E-732FADD20BBC}" dt="2020-08-05T17:23:14.749" v="3066" actId="20577"/>
          <ac:graphicFrameMkLst>
            <pc:docMk/>
            <pc:sldMk cId="2443481774" sldId="431"/>
            <ac:graphicFrameMk id="3" creationId="{8EBAB58E-CA9E-41F3-8BE4-C5C6C19D8D23}"/>
          </ac:graphicFrameMkLst>
        </pc:graphicFrameChg>
        <pc:graphicFrameChg chg="add mod modGraphic">
          <ac:chgData name="Michael A Fudge Jr" userId="133895e8-240b-4811-850e-9cf94297d089" providerId="ADAL" clId="{859B20EF-3A6A-4B5F-BE9E-732FADD20BBC}" dt="2020-08-05T17:23:26.246" v="3069" actId="1076"/>
          <ac:graphicFrameMkLst>
            <pc:docMk/>
            <pc:sldMk cId="2443481774" sldId="431"/>
            <ac:graphicFrameMk id="7" creationId="{EA955E38-23C7-4ED5-8008-DDA3B0CF0DA8}"/>
          </ac:graphicFrameMkLst>
        </pc:graphicFrameChg>
        <pc:picChg chg="del">
          <ac:chgData name="Michael A Fudge Jr" userId="133895e8-240b-4811-850e-9cf94297d089" providerId="ADAL" clId="{859B20EF-3A6A-4B5F-BE9E-732FADD20BBC}" dt="2020-08-05T17:15:20.462" v="2730" actId="478"/>
          <ac:picMkLst>
            <pc:docMk/>
            <pc:sldMk cId="2443481774" sldId="431"/>
            <ac:picMk id="5" creationId="{6ED88957-E4AA-4C0B-8205-EA58CBD0B5A4}"/>
          </ac:picMkLst>
        </pc:picChg>
      </pc:sldChg>
      <pc:sldChg chg="add del">
        <pc:chgData name="Michael A Fudge Jr" userId="133895e8-240b-4811-850e-9cf94297d089" providerId="ADAL" clId="{859B20EF-3A6A-4B5F-BE9E-732FADD20BBC}" dt="2020-08-05T17:06:38.500" v="2566"/>
        <pc:sldMkLst>
          <pc:docMk/>
          <pc:sldMk cId="3380804844" sldId="431"/>
        </pc:sldMkLst>
      </pc:sldChg>
      <pc:sldChg chg="delSp modSp add mod delAnim modAnim">
        <pc:chgData name="Michael A Fudge Jr" userId="133895e8-240b-4811-850e-9cf94297d089" providerId="ADAL" clId="{859B20EF-3A6A-4B5F-BE9E-732FADD20BBC}" dt="2020-08-05T17:34:02.817" v="3584" actId="20577"/>
        <pc:sldMkLst>
          <pc:docMk/>
          <pc:sldMk cId="1061319144" sldId="432"/>
        </pc:sldMkLst>
        <pc:spChg chg="mod">
          <ac:chgData name="Michael A Fudge Jr" userId="133895e8-240b-4811-850e-9cf94297d089" providerId="ADAL" clId="{859B20EF-3A6A-4B5F-BE9E-732FADD20BBC}" dt="2020-08-05T17:34:02.817" v="3584" actId="20577"/>
          <ac:spMkLst>
            <pc:docMk/>
            <pc:sldMk cId="1061319144" sldId="432"/>
            <ac:spMk id="4" creationId="{74B6070D-2E18-49A3-84C2-0A1B79DC59EE}"/>
          </ac:spMkLst>
        </pc:spChg>
        <pc:spChg chg="del">
          <ac:chgData name="Michael A Fudge Jr" userId="133895e8-240b-4811-850e-9cf94297d089" providerId="ADAL" clId="{859B20EF-3A6A-4B5F-BE9E-732FADD20BBC}" dt="2020-08-05T17:27:50.797" v="3173" actId="478"/>
          <ac:spMkLst>
            <pc:docMk/>
            <pc:sldMk cId="1061319144" sldId="432"/>
            <ac:spMk id="6" creationId="{C57C1A80-5220-430A-A007-43A14A2C6354}"/>
          </ac:spMkLst>
        </pc:spChg>
        <pc:graphicFrameChg chg="del">
          <ac:chgData name="Michael A Fudge Jr" userId="133895e8-240b-4811-850e-9cf94297d089" providerId="ADAL" clId="{859B20EF-3A6A-4B5F-BE9E-732FADD20BBC}" dt="2020-08-05T17:27:50.797" v="3173" actId="478"/>
          <ac:graphicFrameMkLst>
            <pc:docMk/>
            <pc:sldMk cId="1061319144" sldId="432"/>
            <ac:graphicFrameMk id="3" creationId="{8EBAB58E-CA9E-41F3-8BE4-C5C6C19D8D23}"/>
          </ac:graphicFrameMkLst>
        </pc:graphicFrameChg>
        <pc:graphicFrameChg chg="del">
          <ac:chgData name="Michael A Fudge Jr" userId="133895e8-240b-4811-850e-9cf94297d089" providerId="ADAL" clId="{859B20EF-3A6A-4B5F-BE9E-732FADD20BBC}" dt="2020-08-05T17:27:50.797" v="3173" actId="478"/>
          <ac:graphicFrameMkLst>
            <pc:docMk/>
            <pc:sldMk cId="1061319144" sldId="432"/>
            <ac:graphicFrameMk id="7" creationId="{EA955E38-23C7-4ED5-8008-DDA3B0CF0DA8}"/>
          </ac:graphicFrameMkLst>
        </pc:graphicFrameChg>
      </pc:sldChg>
      <pc:sldChg chg="modSp add mod">
        <pc:chgData name="Michael A Fudge Jr" userId="133895e8-240b-4811-850e-9cf94297d089" providerId="ADAL" clId="{859B20EF-3A6A-4B5F-BE9E-732FADD20BBC}" dt="2020-08-05T17:26:33.699" v="3096" actId="120"/>
        <pc:sldMkLst>
          <pc:docMk/>
          <pc:sldMk cId="3802973036" sldId="433"/>
        </pc:sldMkLst>
        <pc:spChg chg="mod">
          <ac:chgData name="Michael A Fudge Jr" userId="133895e8-240b-4811-850e-9cf94297d089" providerId="ADAL" clId="{859B20EF-3A6A-4B5F-BE9E-732FADD20BBC}" dt="2020-08-05T17:26:33.699" v="3096" actId="120"/>
          <ac:spMkLst>
            <pc:docMk/>
            <pc:sldMk cId="3802973036" sldId="433"/>
            <ac:spMk id="2" creationId="{5C84C77B-FF54-4813-94E1-23FF8F114C7E}"/>
          </ac:spMkLst>
        </pc:spChg>
      </pc:sldChg>
      <pc:sldChg chg="addSp delSp modSp new mod setBg">
        <pc:chgData name="Michael A Fudge Jr" userId="133895e8-240b-4811-850e-9cf94297d089" providerId="ADAL" clId="{859B20EF-3A6A-4B5F-BE9E-732FADD20BBC}" dt="2020-08-05T17:51:46.770" v="3938" actId="114"/>
        <pc:sldMkLst>
          <pc:docMk/>
          <pc:sldMk cId="3270916820" sldId="434"/>
        </pc:sldMkLst>
        <pc:spChg chg="mod">
          <ac:chgData name="Michael A Fudge Jr" userId="133895e8-240b-4811-850e-9cf94297d089" providerId="ADAL" clId="{859B20EF-3A6A-4B5F-BE9E-732FADD20BBC}" dt="2020-08-05T17:47:59.739" v="3880" actId="26606"/>
          <ac:spMkLst>
            <pc:docMk/>
            <pc:sldMk cId="3270916820" sldId="434"/>
            <ac:spMk id="2" creationId="{B63E04B8-634B-4B45-A95F-985A815D8DC0}"/>
          </ac:spMkLst>
        </pc:spChg>
        <pc:spChg chg="add del mod">
          <ac:chgData name="Michael A Fudge Jr" userId="133895e8-240b-4811-850e-9cf94297d089" providerId="ADAL" clId="{859B20EF-3A6A-4B5F-BE9E-732FADD20BBC}" dt="2020-08-05T17:47:59.739" v="3880" actId="26606"/>
          <ac:spMkLst>
            <pc:docMk/>
            <pc:sldMk cId="3270916820" sldId="434"/>
            <ac:spMk id="3" creationId="{C3C10E2F-9758-4F59-9C82-388259CEA5FD}"/>
          </ac:spMkLst>
        </pc:spChg>
        <pc:spChg chg="add mod">
          <ac:chgData name="Michael A Fudge Jr" userId="133895e8-240b-4811-850e-9cf94297d089" providerId="ADAL" clId="{859B20EF-3A6A-4B5F-BE9E-732FADD20BBC}" dt="2020-08-05T17:48:15.280" v="3881" actId="207"/>
          <ac:spMkLst>
            <pc:docMk/>
            <pc:sldMk cId="3270916820" sldId="434"/>
            <ac:spMk id="6" creationId="{68575C10-8187-4AC4-AD72-C754EAFD2867}"/>
          </ac:spMkLst>
        </pc:spChg>
        <pc:spChg chg="add del">
          <ac:chgData name="Michael A Fudge Jr" userId="133895e8-240b-4811-850e-9cf94297d089" providerId="ADAL" clId="{859B20EF-3A6A-4B5F-BE9E-732FADD20BBC}" dt="2020-08-05T17:47:45.991" v="3879" actId="26606"/>
          <ac:spMkLst>
            <pc:docMk/>
            <pc:sldMk cId="3270916820" sldId="434"/>
            <ac:spMk id="9" creationId="{68575C10-8187-4AC4-AD72-C754EAFD2867}"/>
          </ac:spMkLst>
        </pc:spChg>
        <pc:graphicFrameChg chg="add del">
          <ac:chgData name="Michael A Fudge Jr" userId="133895e8-240b-4811-850e-9cf94297d089" providerId="ADAL" clId="{859B20EF-3A6A-4B5F-BE9E-732FADD20BBC}" dt="2020-08-05T17:47:45.991" v="3879" actId="26606"/>
          <ac:graphicFrameMkLst>
            <pc:docMk/>
            <pc:sldMk cId="3270916820" sldId="434"/>
            <ac:graphicFrameMk id="5" creationId="{22108FC3-51EA-4A9D-B5A4-D33F03F5F361}"/>
          </ac:graphicFrameMkLst>
        </pc:graphicFrameChg>
        <pc:graphicFrameChg chg="add mod">
          <ac:chgData name="Michael A Fudge Jr" userId="133895e8-240b-4811-850e-9cf94297d089" providerId="ADAL" clId="{859B20EF-3A6A-4B5F-BE9E-732FADD20BBC}" dt="2020-08-05T17:51:46.770" v="3938" actId="114"/>
          <ac:graphicFrameMkLst>
            <pc:docMk/>
            <pc:sldMk cId="3270916820" sldId="434"/>
            <ac:graphicFrameMk id="8" creationId="{7FCB0423-DAEC-4DED-AFD9-106EB6DAD19A}"/>
          </ac:graphicFrameMkLst>
        </pc:graphicFrameChg>
        <pc:cxnChg chg="add">
          <ac:chgData name="Michael A Fudge Jr" userId="133895e8-240b-4811-850e-9cf94297d089" providerId="ADAL" clId="{859B20EF-3A6A-4B5F-BE9E-732FADD20BBC}" dt="2020-08-05T17:47:59.739" v="3880" actId="26606"/>
          <ac:cxnSpMkLst>
            <pc:docMk/>
            <pc:sldMk cId="3270916820" sldId="434"/>
            <ac:cxnSpMk id="7" creationId="{74E776C9-ED67-41B7-B3A3-4DF76EF3ACEE}"/>
          </ac:cxnSpMkLst>
        </pc:cxnChg>
        <pc:cxnChg chg="add del">
          <ac:chgData name="Michael A Fudge Jr" userId="133895e8-240b-4811-850e-9cf94297d089" providerId="ADAL" clId="{859B20EF-3A6A-4B5F-BE9E-732FADD20BBC}" dt="2020-08-05T17:47:45.991" v="3879" actId="26606"/>
          <ac:cxnSpMkLst>
            <pc:docMk/>
            <pc:sldMk cId="3270916820" sldId="434"/>
            <ac:cxnSpMk id="11" creationId="{74E776C9-ED67-41B7-B3A3-4DF76EF3ACEE}"/>
          </ac:cxnSpMkLst>
        </pc:cxnChg>
      </pc:sldChg>
      <pc:sldChg chg="new del">
        <pc:chgData name="Michael A Fudge Jr" userId="133895e8-240b-4811-850e-9cf94297d089" providerId="ADAL" clId="{859B20EF-3A6A-4B5F-BE9E-732FADD20BBC}" dt="2020-08-05T18:02:39.633" v="4416" actId="47"/>
        <pc:sldMkLst>
          <pc:docMk/>
          <pc:sldMk cId="1910016120" sldId="435"/>
        </pc:sldMkLst>
      </pc:sldChg>
      <pc:sldChg chg="modSp add mod modNotesTx">
        <pc:chgData name="Michael A Fudge Jr" userId="133895e8-240b-4811-850e-9cf94297d089" providerId="ADAL" clId="{859B20EF-3A6A-4B5F-BE9E-732FADD20BBC}" dt="2020-08-05T17:57:20.356" v="4259" actId="20577"/>
        <pc:sldMkLst>
          <pc:docMk/>
          <pc:sldMk cId="1029545914" sldId="436"/>
        </pc:sldMkLst>
        <pc:spChg chg="mod">
          <ac:chgData name="Michael A Fudge Jr" userId="133895e8-240b-4811-850e-9cf94297d089" providerId="ADAL" clId="{859B20EF-3A6A-4B5F-BE9E-732FADD20BBC}" dt="2020-08-05T17:57:20.356" v="4259" actId="20577"/>
          <ac:spMkLst>
            <pc:docMk/>
            <pc:sldMk cId="1029545914" sldId="436"/>
            <ac:spMk id="2" creationId="{A0EC69E1-79D5-4CCA-9AE3-8CCDB54E5D78}"/>
          </ac:spMkLst>
        </pc:spChg>
        <pc:spChg chg="mod">
          <ac:chgData name="Michael A Fudge Jr" userId="133895e8-240b-4811-850e-9cf94297d089" providerId="ADAL" clId="{859B20EF-3A6A-4B5F-BE9E-732FADD20BBC}" dt="2020-08-05T17:54:54.550" v="4141" actId="6549"/>
          <ac:spMkLst>
            <pc:docMk/>
            <pc:sldMk cId="1029545914" sldId="436"/>
            <ac:spMk id="3" creationId="{23BFC44E-10DC-44C2-99E8-3D541093BB67}"/>
          </ac:spMkLst>
        </pc:spChg>
      </pc:sldChg>
      <pc:sldChg chg="modSp add mod modNotesTx">
        <pc:chgData name="Michael A Fudge Jr" userId="133895e8-240b-4811-850e-9cf94297d089" providerId="ADAL" clId="{859B20EF-3A6A-4B5F-BE9E-732FADD20BBC}" dt="2020-08-05T18:00:00.399" v="4406" actId="20577"/>
        <pc:sldMkLst>
          <pc:docMk/>
          <pc:sldMk cId="4014866852" sldId="437"/>
        </pc:sldMkLst>
        <pc:spChg chg="mod">
          <ac:chgData name="Michael A Fudge Jr" userId="133895e8-240b-4811-850e-9cf94297d089" providerId="ADAL" clId="{859B20EF-3A6A-4B5F-BE9E-732FADD20BBC}" dt="2020-08-05T17:59:50.450" v="4373" actId="6549"/>
          <ac:spMkLst>
            <pc:docMk/>
            <pc:sldMk cId="4014866852" sldId="437"/>
            <ac:spMk id="3" creationId="{23BFC44E-10DC-44C2-99E8-3D541093BB67}"/>
          </ac:spMkLst>
        </pc:spChg>
      </pc:sldChg>
      <pc:sldChg chg="modSp add mod ord">
        <pc:chgData name="Michael A Fudge Jr" userId="133895e8-240b-4811-850e-9cf94297d089" providerId="ADAL" clId="{859B20EF-3A6A-4B5F-BE9E-732FADD20BBC}" dt="2020-08-05T18:00:44.944" v="4411" actId="5793"/>
        <pc:sldMkLst>
          <pc:docMk/>
          <pc:sldMk cId="4201491671" sldId="438"/>
        </pc:sldMkLst>
        <pc:spChg chg="mod">
          <ac:chgData name="Michael A Fudge Jr" userId="133895e8-240b-4811-850e-9cf94297d089" providerId="ADAL" clId="{859B20EF-3A6A-4B5F-BE9E-732FADD20BBC}" dt="2020-08-05T18:00:44.944" v="4411" actId="5793"/>
          <ac:spMkLst>
            <pc:docMk/>
            <pc:sldMk cId="4201491671" sldId="438"/>
            <ac:spMk id="3" creationId="{23BFC44E-10DC-44C2-99E8-3D541093BB67}"/>
          </ac:spMkLst>
        </pc:spChg>
      </pc:sldChg>
      <pc:sldChg chg="modSp add mod">
        <pc:chgData name="Michael A Fudge Jr" userId="133895e8-240b-4811-850e-9cf94297d089" providerId="ADAL" clId="{859B20EF-3A6A-4B5F-BE9E-732FADD20BBC}" dt="2020-08-05T18:01:57.044" v="4415" actId="14100"/>
        <pc:sldMkLst>
          <pc:docMk/>
          <pc:sldMk cId="3753128509" sldId="439"/>
        </pc:sldMkLst>
        <pc:spChg chg="mod">
          <ac:chgData name="Michael A Fudge Jr" userId="133895e8-240b-4811-850e-9cf94297d089" providerId="ADAL" clId="{859B20EF-3A6A-4B5F-BE9E-732FADD20BBC}" dt="2020-08-05T18:01:57.044" v="4415" actId="14100"/>
          <ac:spMkLst>
            <pc:docMk/>
            <pc:sldMk cId="3753128509" sldId="439"/>
            <ac:spMk id="3" creationId="{23BFC44E-10DC-44C2-99E8-3D541093BB67}"/>
          </ac:spMkLst>
        </pc:spChg>
      </pc:sldChg>
      <pc:sldChg chg="addSp delSp modSp add mod ord delAnim modAnim">
        <pc:chgData name="Michael A Fudge Jr" userId="133895e8-240b-4811-850e-9cf94297d089" providerId="ADAL" clId="{859B20EF-3A6A-4B5F-BE9E-732FADD20BBC}" dt="2020-08-05T18:08:09.061" v="4651" actId="166"/>
        <pc:sldMkLst>
          <pc:docMk/>
          <pc:sldMk cId="4047848355" sldId="440"/>
        </pc:sldMkLst>
        <pc:spChg chg="mod">
          <ac:chgData name="Michael A Fudge Jr" userId="133895e8-240b-4811-850e-9cf94297d089" providerId="ADAL" clId="{859B20EF-3A6A-4B5F-BE9E-732FADD20BBC}" dt="2020-08-05T18:04:26.198" v="4593" actId="20577"/>
          <ac:spMkLst>
            <pc:docMk/>
            <pc:sldMk cId="4047848355" sldId="440"/>
            <ac:spMk id="2" creationId="{5C84C77B-FF54-4813-94E1-23FF8F114C7E}"/>
          </ac:spMkLst>
        </pc:spChg>
        <pc:spChg chg="mod">
          <ac:chgData name="Michael A Fudge Jr" userId="133895e8-240b-4811-850e-9cf94297d089" providerId="ADAL" clId="{859B20EF-3A6A-4B5F-BE9E-732FADD20BBC}" dt="2020-08-05T18:05:39.241" v="4624" actId="27636"/>
          <ac:spMkLst>
            <pc:docMk/>
            <pc:sldMk cId="4047848355" sldId="440"/>
            <ac:spMk id="4" creationId="{74B6070D-2E18-49A3-84C2-0A1B79DC59EE}"/>
          </ac:spMkLst>
        </pc:spChg>
        <pc:spChg chg="mod ord">
          <ac:chgData name="Michael A Fudge Jr" userId="133895e8-240b-4811-850e-9cf94297d089" providerId="ADAL" clId="{859B20EF-3A6A-4B5F-BE9E-732FADD20BBC}" dt="2020-08-05T18:08:09.061" v="4651" actId="166"/>
          <ac:spMkLst>
            <pc:docMk/>
            <pc:sldMk cId="4047848355" sldId="440"/>
            <ac:spMk id="6" creationId="{C57C1A80-5220-430A-A007-43A14A2C6354}"/>
          </ac:spMkLst>
        </pc:spChg>
        <pc:graphicFrameChg chg="mod modGraphic">
          <ac:chgData name="Michael A Fudge Jr" userId="133895e8-240b-4811-850e-9cf94297d089" providerId="ADAL" clId="{859B20EF-3A6A-4B5F-BE9E-732FADD20BBC}" dt="2020-08-05T18:06:09.140" v="4629"/>
          <ac:graphicFrameMkLst>
            <pc:docMk/>
            <pc:sldMk cId="4047848355" sldId="440"/>
            <ac:graphicFrameMk id="3" creationId="{8EBAB58E-CA9E-41F3-8BE4-C5C6C19D8D23}"/>
          </ac:graphicFrameMkLst>
        </pc:graphicFrameChg>
        <pc:graphicFrameChg chg="del">
          <ac:chgData name="Michael A Fudge Jr" userId="133895e8-240b-4811-850e-9cf94297d089" providerId="ADAL" clId="{859B20EF-3A6A-4B5F-BE9E-732FADD20BBC}" dt="2020-08-05T18:06:02.654" v="4628" actId="478"/>
          <ac:graphicFrameMkLst>
            <pc:docMk/>
            <pc:sldMk cId="4047848355" sldId="440"/>
            <ac:graphicFrameMk id="7" creationId="{EA955E38-23C7-4ED5-8008-DDA3B0CF0DA8}"/>
          </ac:graphicFrameMkLst>
        </pc:graphicFrameChg>
        <pc:graphicFrameChg chg="add mod modGraphic">
          <ac:chgData name="Michael A Fudge Jr" userId="133895e8-240b-4811-850e-9cf94297d089" providerId="ADAL" clId="{859B20EF-3A6A-4B5F-BE9E-732FADD20BBC}" dt="2020-08-05T18:07:00.850" v="4638" actId="1076"/>
          <ac:graphicFrameMkLst>
            <pc:docMk/>
            <pc:sldMk cId="4047848355" sldId="440"/>
            <ac:graphicFrameMk id="8" creationId="{35170E84-3CE2-4947-8D44-9598341C88A4}"/>
          </ac:graphicFrameMkLst>
        </pc:graphicFrameChg>
      </pc:sldChg>
      <pc:sldChg chg="modSp add mod ord modAnim">
        <pc:chgData name="Michael A Fudge Jr" userId="133895e8-240b-4811-850e-9cf94297d089" providerId="ADAL" clId="{859B20EF-3A6A-4B5F-BE9E-732FADD20BBC}" dt="2020-08-05T18:14:07.996" v="5015" actId="20577"/>
        <pc:sldMkLst>
          <pc:docMk/>
          <pc:sldMk cId="1134494620" sldId="441"/>
        </pc:sldMkLst>
        <pc:spChg chg="mod">
          <ac:chgData name="Michael A Fudge Jr" userId="133895e8-240b-4811-850e-9cf94297d089" providerId="ADAL" clId="{859B20EF-3A6A-4B5F-BE9E-732FADD20BBC}" dt="2020-08-05T18:03:43.457" v="4499" actId="20577"/>
          <ac:spMkLst>
            <pc:docMk/>
            <pc:sldMk cId="1134494620" sldId="441"/>
            <ac:spMk id="2" creationId="{5C84C77B-FF54-4813-94E1-23FF8F114C7E}"/>
          </ac:spMkLst>
        </pc:spChg>
        <pc:spChg chg="mod">
          <ac:chgData name="Michael A Fudge Jr" userId="133895e8-240b-4811-850e-9cf94297d089" providerId="ADAL" clId="{859B20EF-3A6A-4B5F-BE9E-732FADD20BBC}" dt="2020-08-05T18:14:07.996" v="5015" actId="20577"/>
          <ac:spMkLst>
            <pc:docMk/>
            <pc:sldMk cId="1134494620" sldId="441"/>
            <ac:spMk id="4" creationId="{74B6070D-2E18-49A3-84C2-0A1B79DC59EE}"/>
          </ac:spMkLst>
        </pc:spChg>
      </pc:sldChg>
      <pc:sldChg chg="addSp delSp modSp new mod setBg modAnim">
        <pc:chgData name="Michael A Fudge Jr" userId="133895e8-240b-4811-850e-9cf94297d089" providerId="ADAL" clId="{859B20EF-3A6A-4B5F-BE9E-732FADD20BBC}" dt="2020-08-06T23:36:34.673" v="7703"/>
        <pc:sldMkLst>
          <pc:docMk/>
          <pc:sldMk cId="2940023994" sldId="442"/>
        </pc:sldMkLst>
        <pc:spChg chg="mod">
          <ac:chgData name="Michael A Fudge Jr" userId="133895e8-240b-4811-850e-9cf94297d089" providerId="ADAL" clId="{859B20EF-3A6A-4B5F-BE9E-732FADD20BBC}" dt="2020-08-06T23:27:34.455" v="7500" actId="20577"/>
          <ac:spMkLst>
            <pc:docMk/>
            <pc:sldMk cId="2940023994" sldId="442"/>
            <ac:spMk id="2" creationId="{444F57FC-D1D5-4120-B34E-D25B5C05B6C1}"/>
          </ac:spMkLst>
        </pc:spChg>
        <pc:spChg chg="mod">
          <ac:chgData name="Michael A Fudge Jr" userId="133895e8-240b-4811-850e-9cf94297d089" providerId="ADAL" clId="{859B20EF-3A6A-4B5F-BE9E-732FADD20BBC}" dt="2020-08-06T23:29:53.209" v="7596" actId="20577"/>
          <ac:spMkLst>
            <pc:docMk/>
            <pc:sldMk cId="2940023994" sldId="442"/>
            <ac:spMk id="3" creationId="{89B48BE3-8A63-4860-822D-F55A3B39F527}"/>
          </ac:spMkLst>
        </pc:spChg>
        <pc:spChg chg="add del">
          <ac:chgData name="Michael A Fudge Jr" userId="133895e8-240b-4811-850e-9cf94297d089" providerId="ADAL" clId="{859B20EF-3A6A-4B5F-BE9E-732FADD20BBC}" dt="2020-08-06T23:25:30.063" v="7392" actId="26606"/>
          <ac:spMkLst>
            <pc:docMk/>
            <pc:sldMk cId="2940023994" sldId="442"/>
            <ac:spMk id="8" creationId="{76EFD3D9-44F0-4267-BCC1-1613E79D8274}"/>
          </ac:spMkLst>
        </pc:spChg>
        <pc:spChg chg="add del">
          <ac:chgData name="Michael A Fudge Jr" userId="133895e8-240b-4811-850e-9cf94297d089" providerId="ADAL" clId="{859B20EF-3A6A-4B5F-BE9E-732FADD20BBC}" dt="2020-08-06T23:25:30.063" v="7392" actId="26606"/>
          <ac:spMkLst>
            <pc:docMk/>
            <pc:sldMk cId="2940023994" sldId="442"/>
            <ac:spMk id="10" creationId="{A779A851-95D6-41AF-937A-B0E4B7F6FA8D}"/>
          </ac:spMkLst>
        </pc:spChg>
        <pc:spChg chg="add del">
          <ac:chgData name="Michael A Fudge Jr" userId="133895e8-240b-4811-850e-9cf94297d089" providerId="ADAL" clId="{859B20EF-3A6A-4B5F-BE9E-732FADD20BBC}" dt="2020-08-06T23:25:30.063" v="7392" actId="26606"/>
          <ac:spMkLst>
            <pc:docMk/>
            <pc:sldMk cId="2940023994" sldId="442"/>
            <ac:spMk id="12" creationId="{953FB2E7-B6CB-429C-81EB-D9516D6D5C8D}"/>
          </ac:spMkLst>
        </pc:spChg>
        <pc:spChg chg="add del">
          <ac:chgData name="Michael A Fudge Jr" userId="133895e8-240b-4811-850e-9cf94297d089" providerId="ADAL" clId="{859B20EF-3A6A-4B5F-BE9E-732FADD20BBC}" dt="2020-08-06T23:25:30.063" v="7392" actId="26606"/>
          <ac:spMkLst>
            <pc:docMk/>
            <pc:sldMk cId="2940023994" sldId="442"/>
            <ac:spMk id="14" creationId="{2EC40DB1-B719-4A13-9A4D-0966B4B27866}"/>
          </ac:spMkLst>
        </pc:spChg>
        <pc:spChg chg="add del">
          <ac:chgData name="Michael A Fudge Jr" userId="133895e8-240b-4811-850e-9cf94297d089" providerId="ADAL" clId="{859B20EF-3A6A-4B5F-BE9E-732FADD20BBC}" dt="2020-08-06T23:25:30.063" v="7392" actId="26606"/>
          <ac:spMkLst>
            <pc:docMk/>
            <pc:sldMk cId="2940023994" sldId="442"/>
            <ac:spMk id="16" creationId="{82211336-CFF3-412D-868A-6679C1004C45}"/>
          </ac:spMkLst>
        </pc:spChg>
        <pc:spChg chg="add mod">
          <ac:chgData name="Michael A Fudge Jr" userId="133895e8-240b-4811-850e-9cf94297d089" providerId="ADAL" clId="{859B20EF-3A6A-4B5F-BE9E-732FADD20BBC}" dt="2020-08-06T23:33:03.211" v="7622" actId="207"/>
          <ac:spMkLst>
            <pc:docMk/>
            <pc:sldMk cId="2940023994" sldId="442"/>
            <ac:spMk id="18" creationId="{7CB4857B-ED7C-444D-9F04-2F885114A1C2}"/>
          </ac:spMkLst>
        </pc:spChg>
        <pc:spChg chg="add mod">
          <ac:chgData name="Michael A Fudge Jr" userId="133895e8-240b-4811-850e-9cf94297d089" providerId="ADAL" clId="{859B20EF-3A6A-4B5F-BE9E-732FADD20BBC}" dt="2020-08-06T23:33:13.860" v="7623" actId="207"/>
          <ac:spMkLst>
            <pc:docMk/>
            <pc:sldMk cId="2940023994" sldId="442"/>
            <ac:spMk id="19" creationId="{D18046FB-44EA-4FD8-A585-EA09A319B2D0}"/>
          </ac:spMkLst>
        </pc:spChg>
        <pc:spChg chg="add">
          <ac:chgData name="Michael A Fudge Jr" userId="133895e8-240b-4811-850e-9cf94297d089" providerId="ADAL" clId="{859B20EF-3A6A-4B5F-BE9E-732FADD20BBC}" dt="2020-08-06T23:25:30.087" v="7393" actId="26606"/>
          <ac:spMkLst>
            <pc:docMk/>
            <pc:sldMk cId="2940023994" sldId="442"/>
            <ac:spMk id="20" creationId="{479F5F2B-8B58-4140-AE6A-51F6C67B18D9}"/>
          </ac:spMkLst>
        </pc:spChg>
        <pc:graphicFrameChg chg="add mod modGraphic">
          <ac:chgData name="Michael A Fudge Jr" userId="133895e8-240b-4811-850e-9cf94297d089" providerId="ADAL" clId="{859B20EF-3A6A-4B5F-BE9E-732FADD20BBC}" dt="2020-08-06T23:30:41.073" v="7601" actId="207"/>
          <ac:graphicFrameMkLst>
            <pc:docMk/>
            <pc:sldMk cId="2940023994" sldId="442"/>
            <ac:graphicFrameMk id="4" creationId="{B753796E-68AC-4E21-9484-9283E521E1D6}"/>
          </ac:graphicFrameMkLst>
        </pc:graphicFrameChg>
        <pc:cxnChg chg="add mod">
          <ac:chgData name="Michael A Fudge Jr" userId="133895e8-240b-4811-850e-9cf94297d089" providerId="ADAL" clId="{859B20EF-3A6A-4B5F-BE9E-732FADD20BBC}" dt="2020-08-06T23:31:52.092" v="7607" actId="1582"/>
          <ac:cxnSpMkLst>
            <pc:docMk/>
            <pc:sldMk cId="2940023994" sldId="442"/>
            <ac:cxnSpMk id="6" creationId="{0781976D-CFD6-476F-92E9-F49B92991F89}"/>
          </ac:cxnSpMkLst>
        </pc:cxnChg>
      </pc:sldChg>
      <pc:sldChg chg="new del">
        <pc:chgData name="Michael A Fudge Jr" userId="133895e8-240b-4811-850e-9cf94297d089" providerId="ADAL" clId="{859B20EF-3A6A-4B5F-BE9E-732FADD20BBC}" dt="2020-08-07T00:19:46.218" v="9504" actId="47"/>
        <pc:sldMkLst>
          <pc:docMk/>
          <pc:sldMk cId="1302570326" sldId="443"/>
        </pc:sldMkLst>
      </pc:sldChg>
      <pc:sldChg chg="addSp delSp modSp add mod ord modNotesTx">
        <pc:chgData name="Michael A Fudge Jr" userId="133895e8-240b-4811-850e-9cf94297d089" providerId="ADAL" clId="{859B20EF-3A6A-4B5F-BE9E-732FADD20BBC}" dt="2020-08-05T18:24:35.323" v="5362" actId="20577"/>
        <pc:sldMkLst>
          <pc:docMk/>
          <pc:sldMk cId="792388738" sldId="444"/>
        </pc:sldMkLst>
        <pc:spChg chg="mod">
          <ac:chgData name="Michael A Fudge Jr" userId="133895e8-240b-4811-850e-9cf94297d089" providerId="ADAL" clId="{859B20EF-3A6A-4B5F-BE9E-732FADD20BBC}" dt="2020-08-05T18:17:02.124" v="5084" actId="20577"/>
          <ac:spMkLst>
            <pc:docMk/>
            <pc:sldMk cId="792388738" sldId="444"/>
            <ac:spMk id="2" creationId="{A0EC69E1-79D5-4CCA-9AE3-8CCDB54E5D78}"/>
          </ac:spMkLst>
        </pc:spChg>
        <pc:spChg chg="mod">
          <ac:chgData name="Michael A Fudge Jr" userId="133895e8-240b-4811-850e-9cf94297d089" providerId="ADAL" clId="{859B20EF-3A6A-4B5F-BE9E-732FADD20BBC}" dt="2020-08-05T18:24:17.714" v="5306" actId="20577"/>
          <ac:spMkLst>
            <pc:docMk/>
            <pc:sldMk cId="792388738" sldId="444"/>
            <ac:spMk id="3" creationId="{23BFC44E-10DC-44C2-99E8-3D541093BB67}"/>
          </ac:spMkLst>
        </pc:spChg>
        <pc:spChg chg="add mod">
          <ac:chgData name="Michael A Fudge Jr" userId="133895e8-240b-4811-850e-9cf94297d089" providerId="ADAL" clId="{859B20EF-3A6A-4B5F-BE9E-732FADD20BBC}" dt="2020-08-05T18:23:13.598" v="5230" actId="14100"/>
          <ac:spMkLst>
            <pc:docMk/>
            <pc:sldMk cId="792388738" sldId="444"/>
            <ac:spMk id="5" creationId="{3F22EA40-A61A-49D3-8960-082C656894D4}"/>
          </ac:spMkLst>
        </pc:spChg>
        <pc:graphicFrameChg chg="add del mod">
          <ac:chgData name="Michael A Fudge Jr" userId="133895e8-240b-4811-850e-9cf94297d089" providerId="ADAL" clId="{859B20EF-3A6A-4B5F-BE9E-732FADD20BBC}" dt="2020-08-05T18:20:10.311" v="5089" actId="478"/>
          <ac:graphicFrameMkLst>
            <pc:docMk/>
            <pc:sldMk cId="792388738" sldId="444"/>
            <ac:graphicFrameMk id="4" creationId="{ED456967-F818-4BDF-A8D9-BC96BBCC47C4}"/>
          </ac:graphicFrameMkLst>
        </pc:graphicFrameChg>
        <pc:graphicFrameChg chg="add mod modGraphic">
          <ac:chgData name="Michael A Fudge Jr" userId="133895e8-240b-4811-850e-9cf94297d089" providerId="ADAL" clId="{859B20EF-3A6A-4B5F-BE9E-732FADD20BBC}" dt="2020-08-05T18:22:23.062" v="5203" actId="1076"/>
          <ac:graphicFrameMkLst>
            <pc:docMk/>
            <pc:sldMk cId="792388738" sldId="444"/>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5T18:25:26.104" v="5451" actId="313"/>
        <pc:sldMkLst>
          <pc:docMk/>
          <pc:sldMk cId="2765267399" sldId="445"/>
        </pc:sldMkLst>
        <pc:spChg chg="mod">
          <ac:chgData name="Michael A Fudge Jr" userId="133895e8-240b-4811-850e-9cf94297d089" providerId="ADAL" clId="{859B20EF-3A6A-4B5F-BE9E-732FADD20BBC}" dt="2020-08-05T18:25:12.143" v="5424" actId="20577"/>
          <ac:spMkLst>
            <pc:docMk/>
            <pc:sldMk cId="2765267399" sldId="445"/>
            <ac:spMk id="3" creationId="{23BFC44E-10DC-44C2-99E8-3D541093BB67}"/>
          </ac:spMkLst>
        </pc:spChg>
      </pc:sldChg>
      <pc:sldChg chg="modSp add mod modNotesTx">
        <pc:chgData name="Michael A Fudge Jr" userId="133895e8-240b-4811-850e-9cf94297d089" providerId="ADAL" clId="{859B20EF-3A6A-4B5F-BE9E-732FADD20BBC}" dt="2020-08-05T18:26:32.124" v="5570" actId="20577"/>
        <pc:sldMkLst>
          <pc:docMk/>
          <pc:sldMk cId="110030412" sldId="446"/>
        </pc:sldMkLst>
        <pc:spChg chg="mod">
          <ac:chgData name="Michael A Fudge Jr" userId="133895e8-240b-4811-850e-9cf94297d089" providerId="ADAL" clId="{859B20EF-3A6A-4B5F-BE9E-732FADD20BBC}" dt="2020-08-05T18:26:17.538" v="5530" actId="6549"/>
          <ac:spMkLst>
            <pc:docMk/>
            <pc:sldMk cId="110030412" sldId="446"/>
            <ac:spMk id="3" creationId="{23BFC44E-10DC-44C2-99E8-3D541093BB67}"/>
          </ac:spMkLst>
        </pc:spChg>
      </pc:sldChg>
      <pc:sldChg chg="addSp delSp modSp new mod modClrScheme modAnim chgLayout">
        <pc:chgData name="Michael A Fudge Jr" userId="133895e8-240b-4811-850e-9cf94297d089" providerId="ADAL" clId="{859B20EF-3A6A-4B5F-BE9E-732FADD20BBC}" dt="2020-08-05T18:38:34.675" v="6572" actId="20577"/>
        <pc:sldMkLst>
          <pc:docMk/>
          <pc:sldMk cId="2941171340" sldId="447"/>
        </pc:sldMkLst>
        <pc:spChg chg="mod ord">
          <ac:chgData name="Michael A Fudge Jr" userId="133895e8-240b-4811-850e-9cf94297d089" providerId="ADAL" clId="{859B20EF-3A6A-4B5F-BE9E-732FADD20BBC}" dt="2020-08-05T18:35:54.774" v="6319" actId="20577"/>
          <ac:spMkLst>
            <pc:docMk/>
            <pc:sldMk cId="2941171340" sldId="447"/>
            <ac:spMk id="2" creationId="{65B20354-BAD7-4353-9E04-69BFFABAC56C}"/>
          </ac:spMkLst>
        </pc:spChg>
        <pc:spChg chg="del mod ord">
          <ac:chgData name="Michael A Fudge Jr" userId="133895e8-240b-4811-850e-9cf94297d089" providerId="ADAL" clId="{859B20EF-3A6A-4B5F-BE9E-732FADD20BBC}" dt="2020-08-05T18:35:46.187" v="6310" actId="700"/>
          <ac:spMkLst>
            <pc:docMk/>
            <pc:sldMk cId="2941171340" sldId="447"/>
            <ac:spMk id="3" creationId="{6E3749B1-F418-4379-9898-B27DDF30EC69}"/>
          </ac:spMkLst>
        </pc:spChg>
        <pc:spChg chg="add mod ord">
          <ac:chgData name="Michael A Fudge Jr" userId="133895e8-240b-4811-850e-9cf94297d089" providerId="ADAL" clId="{859B20EF-3A6A-4B5F-BE9E-732FADD20BBC}" dt="2020-08-05T18:36:38.795" v="6377" actId="114"/>
          <ac:spMkLst>
            <pc:docMk/>
            <pc:sldMk cId="2941171340" sldId="447"/>
            <ac:spMk id="4" creationId="{505714EA-74A3-431E-B134-A33C078C9D41}"/>
          </ac:spMkLst>
        </pc:spChg>
        <pc:spChg chg="add mod ord">
          <ac:chgData name="Michael A Fudge Jr" userId="133895e8-240b-4811-850e-9cf94297d089" providerId="ADAL" clId="{859B20EF-3A6A-4B5F-BE9E-732FADD20BBC}" dt="2020-08-05T18:37:06.856" v="6457" actId="20577"/>
          <ac:spMkLst>
            <pc:docMk/>
            <pc:sldMk cId="2941171340" sldId="447"/>
            <ac:spMk id="5" creationId="{E6C3FF65-FDAD-4F3C-BDC9-7AC6F272BE9D}"/>
          </ac:spMkLst>
        </pc:spChg>
        <pc:spChg chg="add mod ord">
          <ac:chgData name="Michael A Fudge Jr" userId="133895e8-240b-4811-850e-9cf94297d089" providerId="ADAL" clId="{859B20EF-3A6A-4B5F-BE9E-732FADD20BBC}" dt="2020-08-05T18:36:05.762" v="6340" actId="20577"/>
          <ac:spMkLst>
            <pc:docMk/>
            <pc:sldMk cId="2941171340" sldId="447"/>
            <ac:spMk id="6" creationId="{E4BE2067-BBC1-4B2F-BBF9-2B949BF739A3}"/>
          </ac:spMkLst>
        </pc:spChg>
        <pc:spChg chg="add mod ord">
          <ac:chgData name="Michael A Fudge Jr" userId="133895e8-240b-4811-850e-9cf94297d089" providerId="ADAL" clId="{859B20EF-3A6A-4B5F-BE9E-732FADD20BBC}" dt="2020-08-05T18:38:34.675" v="6572" actId="20577"/>
          <ac:spMkLst>
            <pc:docMk/>
            <pc:sldMk cId="2941171340" sldId="447"/>
            <ac:spMk id="7" creationId="{06D8357C-4C6E-4703-A77D-8C9FE01FE574}"/>
          </ac:spMkLst>
        </pc:spChg>
      </pc:sldChg>
      <pc:sldChg chg="modSp add mod ord modAnim">
        <pc:chgData name="Michael A Fudge Jr" userId="133895e8-240b-4811-850e-9cf94297d089" providerId="ADAL" clId="{859B20EF-3A6A-4B5F-BE9E-732FADD20BBC}" dt="2020-08-05T18:35:15.522" v="6283" actId="20577"/>
        <pc:sldMkLst>
          <pc:docMk/>
          <pc:sldMk cId="3911994324" sldId="448"/>
        </pc:sldMkLst>
        <pc:spChg chg="mod">
          <ac:chgData name="Michael A Fudge Jr" userId="133895e8-240b-4811-850e-9cf94297d089" providerId="ADAL" clId="{859B20EF-3A6A-4B5F-BE9E-732FADD20BBC}" dt="2020-08-05T18:32:23.633" v="5904" actId="20577"/>
          <ac:spMkLst>
            <pc:docMk/>
            <pc:sldMk cId="3911994324" sldId="448"/>
            <ac:spMk id="2" creationId="{5C84C77B-FF54-4813-94E1-23FF8F114C7E}"/>
          </ac:spMkLst>
        </pc:spChg>
        <pc:spChg chg="mod">
          <ac:chgData name="Michael A Fudge Jr" userId="133895e8-240b-4811-850e-9cf94297d089" providerId="ADAL" clId="{859B20EF-3A6A-4B5F-BE9E-732FADD20BBC}" dt="2020-08-05T18:35:15.522" v="6283" actId="20577"/>
          <ac:spMkLst>
            <pc:docMk/>
            <pc:sldMk cId="3911994324" sldId="448"/>
            <ac:spMk id="4" creationId="{74B6070D-2E18-49A3-84C2-0A1B79DC59EE}"/>
          </ac:spMkLst>
        </pc:spChg>
      </pc:sldChg>
      <pc:sldChg chg="add del">
        <pc:chgData name="Michael A Fudge Jr" userId="133895e8-240b-4811-850e-9cf94297d089" providerId="ADAL" clId="{859B20EF-3A6A-4B5F-BE9E-732FADD20BBC}" dt="2020-08-05T18:39:26.978" v="6574" actId="22"/>
        <pc:sldMkLst>
          <pc:docMk/>
          <pc:sldMk cId="1266093116" sldId="449"/>
        </pc:sldMkLst>
      </pc:sldChg>
      <pc:sldChg chg="modSp add mod ord">
        <pc:chgData name="Michael A Fudge Jr" userId="133895e8-240b-4811-850e-9cf94297d089" providerId="ADAL" clId="{859B20EF-3A6A-4B5F-BE9E-732FADD20BBC}" dt="2020-08-05T18:40:29.239" v="6721" actId="20577"/>
        <pc:sldMkLst>
          <pc:docMk/>
          <pc:sldMk cId="3084821034" sldId="449"/>
        </pc:sldMkLst>
        <pc:spChg chg="mod">
          <ac:chgData name="Michael A Fudge Jr" userId="133895e8-240b-4811-850e-9cf94297d089" providerId="ADAL" clId="{859B20EF-3A6A-4B5F-BE9E-732FADD20BBC}" dt="2020-08-05T18:39:41.954" v="6594" actId="20577"/>
          <ac:spMkLst>
            <pc:docMk/>
            <pc:sldMk cId="3084821034" sldId="449"/>
            <ac:spMk id="5" creationId="{E0D04EC1-733E-4BA9-9251-8C6E6E3D01D7}"/>
          </ac:spMkLst>
        </pc:spChg>
        <pc:spChg chg="mod">
          <ac:chgData name="Michael A Fudge Jr" userId="133895e8-240b-4811-850e-9cf94297d089" providerId="ADAL" clId="{859B20EF-3A6A-4B5F-BE9E-732FADD20BBC}" dt="2020-08-05T18:40:29.239" v="6721" actId="20577"/>
          <ac:spMkLst>
            <pc:docMk/>
            <pc:sldMk cId="3084821034" sldId="449"/>
            <ac:spMk id="6" creationId="{E33EFCDF-893E-4DC5-B75A-872200D063CA}"/>
          </ac:spMkLst>
        </pc:spChg>
      </pc:sldChg>
      <pc:sldChg chg="modSp add mod ord modNotesTx">
        <pc:chgData name="Michael A Fudge Jr" userId="133895e8-240b-4811-850e-9cf94297d089" providerId="ADAL" clId="{859B20EF-3A6A-4B5F-BE9E-732FADD20BBC}" dt="2020-08-05T18:42:43.349" v="6914" actId="20577"/>
        <pc:sldMkLst>
          <pc:docMk/>
          <pc:sldMk cId="3594199992" sldId="450"/>
        </pc:sldMkLst>
        <pc:spChg chg="mod">
          <ac:chgData name="Michael A Fudge Jr" userId="133895e8-240b-4811-850e-9cf94297d089" providerId="ADAL" clId="{859B20EF-3A6A-4B5F-BE9E-732FADD20BBC}" dt="2020-08-05T18:41:57.942" v="6851" actId="20577"/>
          <ac:spMkLst>
            <pc:docMk/>
            <pc:sldMk cId="3594199992" sldId="450"/>
            <ac:spMk id="2" creationId="{A0EC69E1-79D5-4CCA-9AE3-8CCDB54E5D78}"/>
          </ac:spMkLst>
        </pc:spChg>
        <pc:spChg chg="mod">
          <ac:chgData name="Michael A Fudge Jr" userId="133895e8-240b-4811-850e-9cf94297d089" providerId="ADAL" clId="{859B20EF-3A6A-4B5F-BE9E-732FADD20BBC}" dt="2020-08-05T18:42:02.445" v="6852" actId="20577"/>
          <ac:spMkLst>
            <pc:docMk/>
            <pc:sldMk cId="3594199992" sldId="450"/>
            <ac:spMk id="3" creationId="{23BFC44E-10DC-44C2-99E8-3D541093BB67}"/>
          </ac:spMkLst>
        </pc:spChg>
        <pc:graphicFrameChg chg="modGraphic">
          <ac:chgData name="Michael A Fudge Jr" userId="133895e8-240b-4811-850e-9cf94297d089" providerId="ADAL" clId="{859B20EF-3A6A-4B5F-BE9E-732FADD20BBC}" dt="2020-08-05T18:40:57.227" v="6728" actId="20577"/>
          <ac:graphicFrameMkLst>
            <pc:docMk/>
            <pc:sldMk cId="3594199992" sldId="450"/>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5T18:43:36.859" v="7011" actId="20577"/>
        <pc:sldMkLst>
          <pc:docMk/>
          <pc:sldMk cId="994012191" sldId="451"/>
        </pc:sldMkLst>
        <pc:spChg chg="mod">
          <ac:chgData name="Michael A Fudge Jr" userId="133895e8-240b-4811-850e-9cf94297d089" providerId="ADAL" clId="{859B20EF-3A6A-4B5F-BE9E-732FADD20BBC}" dt="2020-08-05T18:42:53.340" v="6923" actId="20577"/>
          <ac:spMkLst>
            <pc:docMk/>
            <pc:sldMk cId="994012191" sldId="451"/>
            <ac:spMk id="2" creationId="{A0EC69E1-79D5-4CCA-9AE3-8CCDB54E5D78}"/>
          </ac:spMkLst>
        </pc:spChg>
        <pc:spChg chg="mod">
          <ac:chgData name="Michael A Fudge Jr" userId="133895e8-240b-4811-850e-9cf94297d089" providerId="ADAL" clId="{859B20EF-3A6A-4B5F-BE9E-732FADD20BBC}" dt="2020-08-05T18:43:36.859" v="7011" actId="20577"/>
          <ac:spMkLst>
            <pc:docMk/>
            <pc:sldMk cId="994012191" sldId="451"/>
            <ac:spMk id="3" creationId="{23BFC44E-10DC-44C2-99E8-3D541093BB67}"/>
          </ac:spMkLst>
        </pc:spChg>
      </pc:sldChg>
      <pc:sldChg chg="new del">
        <pc:chgData name="Michael A Fudge Jr" userId="133895e8-240b-4811-850e-9cf94297d089" providerId="ADAL" clId="{859B20EF-3A6A-4B5F-BE9E-732FADD20BBC}" dt="2020-08-07T00:19:46.218" v="9504" actId="47"/>
        <pc:sldMkLst>
          <pc:docMk/>
          <pc:sldMk cId="694051857" sldId="452"/>
        </pc:sldMkLst>
      </pc:sldChg>
      <pc:sldChg chg="modSp add mod ord">
        <pc:chgData name="Michael A Fudge Jr" userId="133895e8-240b-4811-850e-9cf94297d089" providerId="ADAL" clId="{859B20EF-3A6A-4B5F-BE9E-732FADD20BBC}" dt="2020-08-06T23:32:07.294" v="7613" actId="20577"/>
        <pc:sldMkLst>
          <pc:docMk/>
          <pc:sldMk cId="1276401635" sldId="453"/>
        </pc:sldMkLst>
        <pc:spChg chg="mod">
          <ac:chgData name="Michael A Fudge Jr" userId="133895e8-240b-4811-850e-9cf94297d089" providerId="ADAL" clId="{859B20EF-3A6A-4B5F-BE9E-732FADD20BBC}" dt="2020-08-06T23:32:07.294" v="7613" actId="20577"/>
          <ac:spMkLst>
            <pc:docMk/>
            <pc:sldMk cId="1276401635" sldId="453"/>
            <ac:spMk id="5" creationId="{E0D04EC1-733E-4BA9-9251-8C6E6E3D01D7}"/>
          </ac:spMkLst>
        </pc:spChg>
        <pc:spChg chg="mod">
          <ac:chgData name="Michael A Fudge Jr" userId="133895e8-240b-4811-850e-9cf94297d089" providerId="ADAL" clId="{859B20EF-3A6A-4B5F-BE9E-732FADD20BBC}" dt="2020-08-06T23:28:15.800" v="7557" actId="20577"/>
          <ac:spMkLst>
            <pc:docMk/>
            <pc:sldMk cId="1276401635" sldId="453"/>
            <ac:spMk id="6" creationId="{E33EFCDF-893E-4DC5-B75A-872200D063CA}"/>
          </ac:spMkLst>
        </pc:spChg>
      </pc:sldChg>
      <pc:sldChg chg="addSp modSp add mod ord modAnim">
        <pc:chgData name="Michael A Fudge Jr" userId="133895e8-240b-4811-850e-9cf94297d089" providerId="ADAL" clId="{859B20EF-3A6A-4B5F-BE9E-732FADD20BBC}" dt="2020-08-06T23:38:44.737" v="7778" actId="114"/>
        <pc:sldMkLst>
          <pc:docMk/>
          <pc:sldMk cId="2597085752" sldId="454"/>
        </pc:sldMkLst>
        <pc:spChg chg="mod">
          <ac:chgData name="Michael A Fudge Jr" userId="133895e8-240b-4811-850e-9cf94297d089" providerId="ADAL" clId="{859B20EF-3A6A-4B5F-BE9E-732FADD20BBC}" dt="2020-08-06T23:33:45.942" v="7645" actId="20577"/>
          <ac:spMkLst>
            <pc:docMk/>
            <pc:sldMk cId="2597085752" sldId="454"/>
            <ac:spMk id="2" creationId="{444F57FC-D1D5-4120-B34E-D25B5C05B6C1}"/>
          </ac:spMkLst>
        </pc:spChg>
        <pc:spChg chg="mod">
          <ac:chgData name="Michael A Fudge Jr" userId="133895e8-240b-4811-850e-9cf94297d089" providerId="ADAL" clId="{859B20EF-3A6A-4B5F-BE9E-732FADD20BBC}" dt="2020-08-06T23:38:44.737" v="7778" actId="114"/>
          <ac:spMkLst>
            <pc:docMk/>
            <pc:sldMk cId="2597085752" sldId="454"/>
            <ac:spMk id="3" creationId="{89B48BE3-8A63-4860-822D-F55A3B39F527}"/>
          </ac:spMkLst>
        </pc:spChg>
        <pc:spChg chg="mod">
          <ac:chgData name="Michael A Fudge Jr" userId="133895e8-240b-4811-850e-9cf94297d089" providerId="ADAL" clId="{859B20EF-3A6A-4B5F-BE9E-732FADD20BBC}" dt="2020-08-06T23:32:52.964" v="7621" actId="207"/>
          <ac:spMkLst>
            <pc:docMk/>
            <pc:sldMk cId="2597085752" sldId="454"/>
            <ac:spMk id="18" creationId="{7CB4857B-ED7C-444D-9F04-2F885114A1C2}"/>
          </ac:spMkLst>
        </pc:spChg>
        <pc:spChg chg="mod">
          <ac:chgData name="Michael A Fudge Jr" userId="133895e8-240b-4811-850e-9cf94297d089" providerId="ADAL" clId="{859B20EF-3A6A-4B5F-BE9E-732FADD20BBC}" dt="2020-08-06T23:33:22.939" v="7624" actId="207"/>
          <ac:spMkLst>
            <pc:docMk/>
            <pc:sldMk cId="2597085752" sldId="454"/>
            <ac:spMk id="19" creationId="{D18046FB-44EA-4FD8-A585-EA09A319B2D0}"/>
          </ac:spMkLst>
        </pc:spChg>
        <pc:grpChg chg="add mod">
          <ac:chgData name="Michael A Fudge Jr" userId="133895e8-240b-4811-850e-9cf94297d089" providerId="ADAL" clId="{859B20EF-3A6A-4B5F-BE9E-732FADD20BBC}" dt="2020-08-06T23:38:05.468" v="7760" actId="164"/>
          <ac:grpSpMkLst>
            <pc:docMk/>
            <pc:sldMk cId="2597085752" sldId="454"/>
            <ac:grpSpMk id="8" creationId="{D542016E-05C9-491D-9A3D-A0A4DAD08C5D}"/>
          </ac:grpSpMkLst>
        </pc:grpChg>
        <pc:graphicFrameChg chg="mod">
          <ac:chgData name="Michael A Fudge Jr" userId="133895e8-240b-4811-850e-9cf94297d089" providerId="ADAL" clId="{859B20EF-3A6A-4B5F-BE9E-732FADD20BBC}" dt="2020-08-06T23:38:05.468" v="7760" actId="164"/>
          <ac:graphicFrameMkLst>
            <pc:docMk/>
            <pc:sldMk cId="2597085752" sldId="454"/>
            <ac:graphicFrameMk id="4" creationId="{B753796E-68AC-4E21-9484-9283E521E1D6}"/>
          </ac:graphicFrameMkLst>
        </pc:graphicFrameChg>
        <pc:cxnChg chg="mod">
          <ac:chgData name="Michael A Fudge Jr" userId="133895e8-240b-4811-850e-9cf94297d089" providerId="ADAL" clId="{859B20EF-3A6A-4B5F-BE9E-732FADD20BBC}" dt="2020-08-06T23:38:05.468" v="7760" actId="164"/>
          <ac:cxnSpMkLst>
            <pc:docMk/>
            <pc:sldMk cId="2597085752" sldId="454"/>
            <ac:cxnSpMk id="6" creationId="{0781976D-CFD6-476F-92E9-F49B92991F89}"/>
          </ac:cxnSpMkLst>
        </pc:cxnChg>
      </pc:sldChg>
      <pc:sldChg chg="modSp add modAnim">
        <pc:chgData name="Michael A Fudge Jr" userId="133895e8-240b-4811-850e-9cf94297d089" providerId="ADAL" clId="{859B20EF-3A6A-4B5F-BE9E-732FADD20BBC}" dt="2020-08-06T23:42:33.433" v="7898" actId="20577"/>
        <pc:sldMkLst>
          <pc:docMk/>
          <pc:sldMk cId="1484575178" sldId="455"/>
        </pc:sldMkLst>
        <pc:spChg chg="mod">
          <ac:chgData name="Michael A Fudge Jr" userId="133895e8-240b-4811-850e-9cf94297d089" providerId="ADAL" clId="{859B20EF-3A6A-4B5F-BE9E-732FADD20BBC}" dt="2020-08-06T23:38:22.345" v="7767" actId="20577"/>
          <ac:spMkLst>
            <pc:docMk/>
            <pc:sldMk cId="1484575178" sldId="455"/>
            <ac:spMk id="2" creationId="{444F57FC-D1D5-4120-B34E-D25B5C05B6C1}"/>
          </ac:spMkLst>
        </pc:spChg>
        <pc:spChg chg="mod">
          <ac:chgData name="Michael A Fudge Jr" userId="133895e8-240b-4811-850e-9cf94297d089" providerId="ADAL" clId="{859B20EF-3A6A-4B5F-BE9E-732FADD20BBC}" dt="2020-08-06T23:42:33.433" v="7898" actId="20577"/>
          <ac:spMkLst>
            <pc:docMk/>
            <pc:sldMk cId="1484575178" sldId="455"/>
            <ac:spMk id="3" creationId="{89B48BE3-8A63-4860-822D-F55A3B39F527}"/>
          </ac:spMkLst>
        </pc:spChg>
        <pc:graphicFrameChg chg="mod">
          <ac:chgData name="Michael A Fudge Jr" userId="133895e8-240b-4811-850e-9cf94297d089" providerId="ADAL" clId="{859B20EF-3A6A-4B5F-BE9E-732FADD20BBC}" dt="2020-08-06T23:39:57.152" v="7779" actId="208"/>
          <ac:graphicFrameMkLst>
            <pc:docMk/>
            <pc:sldMk cId="1484575178" sldId="455"/>
            <ac:graphicFrameMk id="4" creationId="{B753796E-68AC-4E21-9484-9283E521E1D6}"/>
          </ac:graphicFrameMkLst>
        </pc:graphicFrameChg>
      </pc:sldChg>
      <pc:sldChg chg="modSp add modAnim">
        <pc:chgData name="Michael A Fudge Jr" userId="133895e8-240b-4811-850e-9cf94297d089" providerId="ADAL" clId="{859B20EF-3A6A-4B5F-BE9E-732FADD20BBC}" dt="2020-08-06T23:43:50.919" v="7968" actId="207"/>
        <pc:sldMkLst>
          <pc:docMk/>
          <pc:sldMk cId="2451060258" sldId="456"/>
        </pc:sldMkLst>
        <pc:spChg chg="mod">
          <ac:chgData name="Michael A Fudge Jr" userId="133895e8-240b-4811-850e-9cf94297d089" providerId="ADAL" clId="{859B20EF-3A6A-4B5F-BE9E-732FADD20BBC}" dt="2020-08-06T23:43:50.919" v="7968" actId="207"/>
          <ac:spMkLst>
            <pc:docMk/>
            <pc:sldMk cId="2451060258" sldId="456"/>
            <ac:spMk id="3" creationId="{89B48BE3-8A63-4860-822D-F55A3B39F527}"/>
          </ac:spMkLst>
        </pc:spChg>
        <pc:graphicFrameChg chg="mod">
          <ac:chgData name="Michael A Fudge Jr" userId="133895e8-240b-4811-850e-9cf94297d089" providerId="ADAL" clId="{859B20EF-3A6A-4B5F-BE9E-732FADD20BBC}" dt="2020-08-06T23:42:59.419" v="7907"/>
          <ac:graphicFrameMkLst>
            <pc:docMk/>
            <pc:sldMk cId="2451060258" sldId="456"/>
            <ac:graphicFrameMk id="4" creationId="{B753796E-68AC-4E21-9484-9283E521E1D6}"/>
          </ac:graphicFrameMkLst>
        </pc:graphicFrameChg>
      </pc:sldChg>
      <pc:sldChg chg="modSp add mod ord">
        <pc:chgData name="Michael A Fudge Jr" userId="133895e8-240b-4811-850e-9cf94297d089" providerId="ADAL" clId="{859B20EF-3A6A-4B5F-BE9E-732FADD20BBC}" dt="2020-08-06T23:45:47.700" v="8077" actId="20577"/>
        <pc:sldMkLst>
          <pc:docMk/>
          <pc:sldMk cId="548879834" sldId="457"/>
        </pc:sldMkLst>
        <pc:spChg chg="mod">
          <ac:chgData name="Michael A Fudge Jr" userId="133895e8-240b-4811-850e-9cf94297d089" providerId="ADAL" clId="{859B20EF-3A6A-4B5F-BE9E-732FADD20BBC}" dt="2020-08-06T23:44:34.742" v="7977" actId="20577"/>
          <ac:spMkLst>
            <pc:docMk/>
            <pc:sldMk cId="548879834" sldId="457"/>
            <ac:spMk id="5" creationId="{E0D04EC1-733E-4BA9-9251-8C6E6E3D01D7}"/>
          </ac:spMkLst>
        </pc:spChg>
        <pc:spChg chg="mod">
          <ac:chgData name="Michael A Fudge Jr" userId="133895e8-240b-4811-850e-9cf94297d089" providerId="ADAL" clId="{859B20EF-3A6A-4B5F-BE9E-732FADD20BBC}" dt="2020-08-06T23:45:47.700" v="8077" actId="20577"/>
          <ac:spMkLst>
            <pc:docMk/>
            <pc:sldMk cId="548879834" sldId="457"/>
            <ac:spMk id="6" creationId="{E33EFCDF-893E-4DC5-B75A-872200D063CA}"/>
          </ac:spMkLst>
        </pc:spChg>
      </pc:sldChg>
      <pc:sldChg chg="new del">
        <pc:chgData name="Michael A Fudge Jr" userId="133895e8-240b-4811-850e-9cf94297d089" providerId="ADAL" clId="{859B20EF-3A6A-4B5F-BE9E-732FADD20BBC}" dt="2020-08-07T00:19:46.218" v="9504" actId="47"/>
        <pc:sldMkLst>
          <pc:docMk/>
          <pc:sldMk cId="402508179" sldId="458"/>
        </pc:sldMkLst>
      </pc:sldChg>
      <pc:sldChg chg="addSp modSp add mod ord modNotesTx">
        <pc:chgData name="Michael A Fudge Jr" userId="133895e8-240b-4811-850e-9cf94297d089" providerId="ADAL" clId="{859B20EF-3A6A-4B5F-BE9E-732FADD20BBC}" dt="2020-08-07T00:04:27.128" v="8355" actId="20577"/>
        <pc:sldMkLst>
          <pc:docMk/>
          <pc:sldMk cId="3031345335" sldId="459"/>
        </pc:sldMkLst>
        <pc:spChg chg="mod">
          <ac:chgData name="Michael A Fudge Jr" userId="133895e8-240b-4811-850e-9cf94297d089" providerId="ADAL" clId="{859B20EF-3A6A-4B5F-BE9E-732FADD20BBC}" dt="2020-08-06T23:59:56.028" v="8100" actId="20577"/>
          <ac:spMkLst>
            <pc:docMk/>
            <pc:sldMk cId="3031345335" sldId="459"/>
            <ac:spMk id="2" creationId="{A0EC69E1-79D5-4CCA-9AE3-8CCDB54E5D78}"/>
          </ac:spMkLst>
        </pc:spChg>
        <pc:spChg chg="mod">
          <ac:chgData name="Michael A Fudge Jr" userId="133895e8-240b-4811-850e-9cf94297d089" providerId="ADAL" clId="{859B20EF-3A6A-4B5F-BE9E-732FADD20BBC}" dt="2020-08-07T00:04:19.918" v="8350" actId="20577"/>
          <ac:spMkLst>
            <pc:docMk/>
            <pc:sldMk cId="3031345335" sldId="459"/>
            <ac:spMk id="3" creationId="{23BFC44E-10DC-44C2-99E8-3D541093BB67}"/>
          </ac:spMkLst>
        </pc:spChg>
        <pc:spChg chg="mod">
          <ac:chgData name="Michael A Fudge Jr" userId="133895e8-240b-4811-850e-9cf94297d089" providerId="ADAL" clId="{859B20EF-3A6A-4B5F-BE9E-732FADD20BBC}" dt="2020-08-07T00:03:10.577" v="8195" actId="14100"/>
          <ac:spMkLst>
            <pc:docMk/>
            <pc:sldMk cId="3031345335" sldId="459"/>
            <ac:spMk id="5" creationId="{3F22EA40-A61A-49D3-8960-082C656894D4}"/>
          </ac:spMkLst>
        </pc:spChg>
        <pc:spChg chg="add mod">
          <ac:chgData name="Michael A Fudge Jr" userId="133895e8-240b-4811-850e-9cf94297d089" providerId="ADAL" clId="{859B20EF-3A6A-4B5F-BE9E-732FADD20BBC}" dt="2020-08-07T00:03:13.781" v="8196" actId="14100"/>
          <ac:spMkLst>
            <pc:docMk/>
            <pc:sldMk cId="3031345335" sldId="459"/>
            <ac:spMk id="7" creationId="{AC9A740D-7DCE-4EC2-80DC-695B6F8C5917}"/>
          </ac:spMkLst>
        </pc:spChg>
        <pc:graphicFrameChg chg="add mod modGraphic">
          <ac:chgData name="Michael A Fudge Jr" userId="133895e8-240b-4811-850e-9cf94297d089" providerId="ADAL" clId="{859B20EF-3A6A-4B5F-BE9E-732FADD20BBC}" dt="2020-08-07T00:03:05.709" v="8194" actId="20577"/>
          <ac:graphicFrameMkLst>
            <pc:docMk/>
            <pc:sldMk cId="3031345335" sldId="459"/>
            <ac:graphicFrameMk id="4" creationId="{8E9CAFA6-76A7-4F24-B453-ACC26BFC9717}"/>
          </ac:graphicFrameMkLst>
        </pc:graphicFrameChg>
        <pc:graphicFrameChg chg="mod modGraphic">
          <ac:chgData name="Michael A Fudge Jr" userId="133895e8-240b-4811-850e-9cf94297d089" providerId="ADAL" clId="{859B20EF-3A6A-4B5F-BE9E-732FADD20BBC}" dt="2020-08-07T00:03:01.503" v="8192" actId="14734"/>
          <ac:graphicFrameMkLst>
            <pc:docMk/>
            <pc:sldMk cId="3031345335" sldId="459"/>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7T00:04:58.442" v="8381" actId="20577"/>
        <pc:sldMkLst>
          <pc:docMk/>
          <pc:sldMk cId="1894239304" sldId="460"/>
        </pc:sldMkLst>
        <pc:spChg chg="mod">
          <ac:chgData name="Michael A Fudge Jr" userId="133895e8-240b-4811-850e-9cf94297d089" providerId="ADAL" clId="{859B20EF-3A6A-4B5F-BE9E-732FADD20BBC}" dt="2020-08-07T00:04:41.532" v="8365" actId="20577"/>
          <ac:spMkLst>
            <pc:docMk/>
            <pc:sldMk cId="1894239304" sldId="460"/>
            <ac:spMk id="3" creationId="{23BFC44E-10DC-44C2-99E8-3D541093BB67}"/>
          </ac:spMkLst>
        </pc:spChg>
      </pc:sldChg>
      <pc:sldChg chg="modSp add mod modNotesTx">
        <pc:chgData name="Michael A Fudge Jr" userId="133895e8-240b-4811-850e-9cf94297d089" providerId="ADAL" clId="{859B20EF-3A6A-4B5F-BE9E-732FADD20BBC}" dt="2020-08-07T00:06:26.629" v="8564" actId="20577"/>
        <pc:sldMkLst>
          <pc:docMk/>
          <pc:sldMk cId="647953012" sldId="461"/>
        </pc:sldMkLst>
        <pc:spChg chg="mod">
          <ac:chgData name="Michael A Fudge Jr" userId="133895e8-240b-4811-850e-9cf94297d089" providerId="ADAL" clId="{859B20EF-3A6A-4B5F-BE9E-732FADD20BBC}" dt="2020-08-07T00:05:43.229" v="8482" actId="27636"/>
          <ac:spMkLst>
            <pc:docMk/>
            <pc:sldMk cId="647953012" sldId="461"/>
            <ac:spMk id="3" creationId="{23BFC44E-10DC-44C2-99E8-3D541093BB67}"/>
          </ac:spMkLst>
        </pc:spChg>
      </pc:sldChg>
      <pc:sldChg chg="modSp add mod modNotesTx">
        <pc:chgData name="Michael A Fudge Jr" userId="133895e8-240b-4811-850e-9cf94297d089" providerId="ADAL" clId="{859B20EF-3A6A-4B5F-BE9E-732FADD20BBC}" dt="2020-08-07T00:07:12.090" v="8633" actId="20577"/>
        <pc:sldMkLst>
          <pc:docMk/>
          <pc:sldMk cId="797157247" sldId="462"/>
        </pc:sldMkLst>
        <pc:spChg chg="mod">
          <ac:chgData name="Michael A Fudge Jr" userId="133895e8-240b-4811-850e-9cf94297d089" providerId="ADAL" clId="{859B20EF-3A6A-4B5F-BE9E-732FADD20BBC}" dt="2020-08-07T00:06:37.490" v="8575" actId="20577"/>
          <ac:spMkLst>
            <pc:docMk/>
            <pc:sldMk cId="797157247" sldId="462"/>
            <ac:spMk id="3" creationId="{23BFC44E-10DC-44C2-99E8-3D541093BB67}"/>
          </ac:spMkLst>
        </pc:spChg>
      </pc:sldChg>
      <pc:sldChg chg="modSp add mod ord modAnim">
        <pc:chgData name="Michael A Fudge Jr" userId="133895e8-240b-4811-850e-9cf94297d089" providerId="ADAL" clId="{859B20EF-3A6A-4B5F-BE9E-732FADD20BBC}" dt="2020-08-07T00:19:33.924" v="9503" actId="207"/>
        <pc:sldMkLst>
          <pc:docMk/>
          <pc:sldMk cId="3014296199" sldId="463"/>
        </pc:sldMkLst>
        <pc:spChg chg="mod">
          <ac:chgData name="Michael A Fudge Jr" userId="133895e8-240b-4811-850e-9cf94297d089" providerId="ADAL" clId="{859B20EF-3A6A-4B5F-BE9E-732FADD20BBC}" dt="2020-08-07T00:15:38.541" v="9278" actId="20577"/>
          <ac:spMkLst>
            <pc:docMk/>
            <pc:sldMk cId="3014296199" sldId="463"/>
            <ac:spMk id="2" creationId="{5C84C77B-FF54-4813-94E1-23FF8F114C7E}"/>
          </ac:spMkLst>
        </pc:spChg>
        <pc:spChg chg="mod">
          <ac:chgData name="Michael A Fudge Jr" userId="133895e8-240b-4811-850e-9cf94297d089" providerId="ADAL" clId="{859B20EF-3A6A-4B5F-BE9E-732FADD20BBC}" dt="2020-08-07T00:19:33.924" v="9503" actId="207"/>
          <ac:spMkLst>
            <pc:docMk/>
            <pc:sldMk cId="3014296199" sldId="463"/>
            <ac:spMk id="4" creationId="{74B6070D-2E18-49A3-84C2-0A1B79DC59EE}"/>
          </ac:spMkLst>
        </pc:spChg>
      </pc:sldChg>
      <pc:sldChg chg="modSp add mod ord">
        <pc:chgData name="Michael A Fudge Jr" userId="133895e8-240b-4811-850e-9cf94297d089" providerId="ADAL" clId="{859B20EF-3A6A-4B5F-BE9E-732FADD20BBC}" dt="2020-08-07T00:15:08.879" v="9268" actId="20577"/>
        <pc:sldMkLst>
          <pc:docMk/>
          <pc:sldMk cId="149045228" sldId="464"/>
        </pc:sldMkLst>
        <pc:spChg chg="mod">
          <ac:chgData name="Michael A Fudge Jr" userId="133895e8-240b-4811-850e-9cf94297d089" providerId="ADAL" clId="{859B20EF-3A6A-4B5F-BE9E-732FADD20BBC}" dt="2020-08-07T00:14:12.401" v="9121" actId="20577"/>
          <ac:spMkLst>
            <pc:docMk/>
            <pc:sldMk cId="149045228" sldId="464"/>
            <ac:spMk id="5" creationId="{E0D04EC1-733E-4BA9-9251-8C6E6E3D01D7}"/>
          </ac:spMkLst>
        </pc:spChg>
        <pc:spChg chg="mod">
          <ac:chgData name="Michael A Fudge Jr" userId="133895e8-240b-4811-850e-9cf94297d089" providerId="ADAL" clId="{859B20EF-3A6A-4B5F-BE9E-732FADD20BBC}" dt="2020-08-07T00:15:08.879" v="9268" actId="20577"/>
          <ac:spMkLst>
            <pc:docMk/>
            <pc:sldMk cId="149045228" sldId="464"/>
            <ac:spMk id="6" creationId="{E33EFCDF-893E-4DC5-B75A-872200D063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C6220-15C7-4C83-96F1-5345A5D438D7}"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D881B-9647-42E2-8D27-06CC9B96FA8B}" type="slidenum">
              <a:rPr lang="en-US" smtClean="0"/>
              <a:t>‹#›</a:t>
            </a:fld>
            <a:endParaRPr lang="en-US"/>
          </a:p>
        </p:txBody>
      </p:sp>
    </p:spTree>
    <p:extLst>
      <p:ext uri="{BB962C8B-B14F-4D97-AF65-F5344CB8AC3E}">
        <p14:creationId xmlns:p14="http://schemas.microsoft.com/office/powerpoint/2010/main" val="393919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a:t>
            </a:fld>
            <a:endParaRPr lang="en-US"/>
          </a:p>
        </p:txBody>
      </p:sp>
    </p:spTree>
    <p:extLst>
      <p:ext uri="{BB962C8B-B14F-4D97-AF65-F5344CB8AC3E}">
        <p14:creationId xmlns:p14="http://schemas.microsoft.com/office/powerpoint/2010/main" val="73838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Consolas" panose="020B0609020204030204" pitchFamily="49" charset="0"/>
              </a:rPr>
              <a:t>select avg(</a:t>
            </a:r>
            <a:r>
              <a:rPr lang="en-US" dirty="0" err="1">
                <a:latin typeface="Consolas" panose="020B0609020204030204" pitchFamily="49" charset="0"/>
              </a:rPr>
              <a:t>gpa</a:t>
            </a:r>
            <a:r>
              <a:rPr lang="en-US" dirty="0">
                <a:latin typeface="Consolas" panose="020B0609020204030204" pitchFamily="49" charset="0"/>
              </a:rPr>
              <a:t>), major from students group by major</a:t>
            </a:r>
          </a:p>
        </p:txBody>
      </p:sp>
      <p:sp>
        <p:nvSpPr>
          <p:cNvPr id="4" name="Slide Number Placeholder 3"/>
          <p:cNvSpPr>
            <a:spLocks noGrp="1"/>
          </p:cNvSpPr>
          <p:nvPr>
            <p:ph type="sldNum" sz="quarter" idx="5"/>
          </p:nvPr>
        </p:nvSpPr>
        <p:spPr/>
        <p:txBody>
          <a:bodyPr/>
          <a:lstStyle/>
          <a:p>
            <a:fld id="{101D881B-9647-42E2-8D27-06CC9B96FA8B}" type="slidenum">
              <a:rPr lang="en-US" smtClean="0"/>
              <a:t>21</a:t>
            </a:fld>
            <a:endParaRPr lang="en-US"/>
          </a:p>
        </p:txBody>
      </p:sp>
    </p:spTree>
    <p:extLst>
      <p:ext uri="{BB962C8B-B14F-4D97-AF65-F5344CB8AC3E}">
        <p14:creationId xmlns:p14="http://schemas.microsoft.com/office/powerpoint/2010/main" val="333707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Consolas" panose="020B0609020204030204" pitchFamily="49" charset="0"/>
              </a:rPr>
              <a:t>select count(*), major from students having count(*)&gt;100</a:t>
            </a:r>
          </a:p>
        </p:txBody>
      </p:sp>
      <p:sp>
        <p:nvSpPr>
          <p:cNvPr id="4" name="Slide Number Placeholder 3"/>
          <p:cNvSpPr>
            <a:spLocks noGrp="1"/>
          </p:cNvSpPr>
          <p:nvPr>
            <p:ph type="sldNum" sz="quarter" idx="5"/>
          </p:nvPr>
        </p:nvSpPr>
        <p:spPr/>
        <p:txBody>
          <a:bodyPr/>
          <a:lstStyle/>
          <a:p>
            <a:fld id="{101D881B-9647-42E2-8D27-06CC9B96FA8B}" type="slidenum">
              <a:rPr lang="en-US" smtClean="0"/>
              <a:t>22</a:t>
            </a:fld>
            <a:endParaRPr lang="en-US"/>
          </a:p>
        </p:txBody>
      </p:sp>
    </p:spTree>
    <p:extLst>
      <p:ext uri="{BB962C8B-B14F-4D97-AF65-F5344CB8AC3E}">
        <p14:creationId xmlns:p14="http://schemas.microsoft.com/office/powerpoint/2010/main" val="1214505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24</a:t>
            </a:fld>
            <a:endParaRPr lang="en-US"/>
          </a:p>
        </p:txBody>
      </p:sp>
    </p:spTree>
    <p:extLst>
      <p:ext uri="{BB962C8B-B14F-4D97-AF65-F5344CB8AC3E}">
        <p14:creationId xmlns:p14="http://schemas.microsoft.com/office/powerpoint/2010/main" val="203151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28</a:t>
            </a:fld>
            <a:endParaRPr lang="en-US"/>
          </a:p>
        </p:txBody>
      </p:sp>
    </p:spTree>
    <p:extLst>
      <p:ext uri="{BB962C8B-B14F-4D97-AF65-F5344CB8AC3E}">
        <p14:creationId xmlns:p14="http://schemas.microsoft.com/office/powerpoint/2010/main" val="152839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30</a:t>
            </a:fld>
            <a:endParaRPr lang="en-US"/>
          </a:p>
        </p:txBody>
      </p:sp>
    </p:spTree>
    <p:extLst>
      <p:ext uri="{BB962C8B-B14F-4D97-AF65-F5344CB8AC3E}">
        <p14:creationId xmlns:p14="http://schemas.microsoft.com/office/powerpoint/2010/main" val="370497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region</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31</a:t>
            </a:fld>
            <a:endParaRPr lang="en-US"/>
          </a:p>
        </p:txBody>
      </p:sp>
    </p:spTree>
    <p:extLst>
      <p:ext uri="{BB962C8B-B14F-4D97-AF65-F5344CB8AC3E}">
        <p14:creationId xmlns:p14="http://schemas.microsoft.com/office/powerpoint/2010/main" val="1441732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the window function does not reduce rows, it applies a set operation to each row, therefore there will be the same number of rows in the output as in the screenshot.</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32</a:t>
            </a:fld>
            <a:endParaRPr lang="en-US"/>
          </a:p>
        </p:txBody>
      </p:sp>
    </p:spTree>
    <p:extLst>
      <p:ext uri="{BB962C8B-B14F-4D97-AF65-F5344CB8AC3E}">
        <p14:creationId xmlns:p14="http://schemas.microsoft.com/office/powerpoint/2010/main" val="281768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'Sales Associate’</a:t>
            </a:r>
            <a:endParaRPr lang="en-US" b="0" dirty="0">
              <a:solidFill>
                <a:srgbClr val="212121"/>
              </a:solidFill>
              <a:effectLst/>
              <a:latin typeface="Consolas" panose="020B0609020204030204" pitchFamily="49" charset="0"/>
            </a:endParaRPr>
          </a:p>
          <a:p>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partition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avg_dept_pay_rate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avg_pay_rate_overall</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'Sales Associate'</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with</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sales_associates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partition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avg_dept_pay_rate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avg_pay_rate_overall</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'Sales Associate'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avg_dept_pay_rate</a:t>
            </a:r>
            <a:r>
              <a:rPr lang="en-US" b="0" dirty="0" err="1">
                <a:solidFill>
                  <a:srgbClr val="000000"/>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dept_delta</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avg_pay_rate_overall</a:t>
            </a:r>
            <a:r>
              <a:rPr lang="en-US" b="0" dirty="0" err="1">
                <a:solidFill>
                  <a:srgbClr val="000000"/>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employee_pay_rate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overall_delta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sales_associates</a:t>
            </a:r>
            <a:endParaRPr lang="en-US" b="0" dirty="0">
              <a:solidFill>
                <a:srgbClr val="212121"/>
              </a:solidFill>
              <a:effectLst/>
              <a:latin typeface="Consolas" panose="020B0609020204030204" pitchFamily="49" charset="0"/>
            </a:endParaRPr>
          </a:p>
          <a:p>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34</a:t>
            </a:fld>
            <a:endParaRPr lang="en-US"/>
          </a:p>
        </p:txBody>
      </p:sp>
    </p:spTree>
    <p:extLst>
      <p:ext uri="{BB962C8B-B14F-4D97-AF65-F5344CB8AC3E}">
        <p14:creationId xmlns:p14="http://schemas.microsoft.com/office/powerpoint/2010/main" val="3444674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t>
            </a:r>
          </a:p>
        </p:txBody>
      </p:sp>
      <p:sp>
        <p:nvSpPr>
          <p:cNvPr id="4" name="Slide Number Placeholder 3"/>
          <p:cNvSpPr>
            <a:spLocks noGrp="1"/>
          </p:cNvSpPr>
          <p:nvPr>
            <p:ph type="sldNum" sz="quarter" idx="5"/>
          </p:nvPr>
        </p:nvSpPr>
        <p:spPr/>
        <p:txBody>
          <a:bodyPr/>
          <a:lstStyle/>
          <a:p>
            <a:fld id="{101D881B-9647-42E2-8D27-06CC9B96FA8B}" type="slidenum">
              <a:rPr lang="en-US" smtClean="0"/>
              <a:t>35</a:t>
            </a:fld>
            <a:endParaRPr lang="en-US"/>
          </a:p>
        </p:txBody>
      </p:sp>
    </p:spTree>
    <p:extLst>
      <p:ext uri="{BB962C8B-B14F-4D97-AF65-F5344CB8AC3E}">
        <p14:creationId xmlns:p14="http://schemas.microsoft.com/office/powerpoint/2010/main" val="1981083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Select * from paychecks from 2020 Q1</a:t>
            </a:r>
          </a:p>
          <a:p>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select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paycheck_payperiod_id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first_value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paycheck_gross_pay</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over ( 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paycheck_payperiod_id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first_paycheck</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lag(paycheck_gross_pay,2) over ( 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paycheck_payperiod_id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two_paychecks_ago</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lag(</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paycheck_gross_pay</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over ( 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paycheck_payperiod_id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last_paycheck</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paycheck_gross_pay</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current_paycheck</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from paychecks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paycheck_employee_id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desc</a:t>
            </a:r>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37</a:t>
            </a:fld>
            <a:endParaRPr lang="en-US"/>
          </a:p>
        </p:txBody>
      </p:sp>
    </p:spTree>
    <p:extLst>
      <p:ext uri="{BB962C8B-B14F-4D97-AF65-F5344CB8AC3E}">
        <p14:creationId xmlns:p14="http://schemas.microsoft.com/office/powerpoint/2010/main" val="327727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5</a:t>
            </a:fld>
            <a:endParaRPr lang="en-US"/>
          </a:p>
        </p:txBody>
      </p:sp>
    </p:spTree>
    <p:extLst>
      <p:ext uri="{BB962C8B-B14F-4D97-AF65-F5344CB8AC3E}">
        <p14:creationId xmlns:p14="http://schemas.microsoft.com/office/powerpoint/2010/main" val="77695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the entire table is the partition we sort that by </a:t>
            </a:r>
            <a:r>
              <a:rPr lang="en-US" dirty="0" err="1"/>
              <a:t>hiredate</a:t>
            </a:r>
            <a:r>
              <a:rPr lang="en-US" dirty="0"/>
              <a:t> in descending order then take the lead (next) employee name.</a:t>
            </a:r>
          </a:p>
          <a:p>
            <a:endParaRPr lang="en-US" dirty="0"/>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employee_hire_date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lead(</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order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employee_hire_date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next_hire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order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employee_hire_date</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38</a:t>
            </a:fld>
            <a:endParaRPr lang="en-US"/>
          </a:p>
        </p:txBody>
      </p:sp>
    </p:spTree>
    <p:extLst>
      <p:ext uri="{BB962C8B-B14F-4D97-AF65-F5344CB8AC3E}">
        <p14:creationId xmlns:p14="http://schemas.microsoft.com/office/powerpoint/2010/main" val="3942412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select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employee_department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row_number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over(order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row_number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rank() over (partition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employee_department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rank,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ntile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over(partition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employee_department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ntile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percent_rank</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over(partition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employee_department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pct_rank</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cume_dist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over(partition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employee_department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cume_dist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from employees order by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employee_department</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40</a:t>
            </a:fld>
            <a:endParaRPr lang="en-US"/>
          </a:p>
        </p:txBody>
      </p:sp>
    </p:spTree>
    <p:extLst>
      <p:ext uri="{BB962C8B-B14F-4D97-AF65-F5344CB8AC3E}">
        <p14:creationId xmlns:p14="http://schemas.microsoft.com/office/powerpoint/2010/main" val="331889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you must order the partition when using value functions. So only a and d are possibly correct. We should partition by year and then order by GPA</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41</a:t>
            </a:fld>
            <a:endParaRPr lang="en-US"/>
          </a:p>
        </p:txBody>
      </p:sp>
    </p:spTree>
    <p:extLst>
      <p:ext uri="{BB962C8B-B14F-4D97-AF65-F5344CB8AC3E}">
        <p14:creationId xmlns:p14="http://schemas.microsoft.com/office/powerpoint/2010/main" val="3842320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ts val="1650"/>
              </a:lnSpc>
              <a:spcBef>
                <a:spcPts val="0"/>
              </a:spcBef>
              <a:spcAft>
                <a:spcPts val="0"/>
              </a:spcAft>
            </a:pP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create</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view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v_payroll</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select</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p.</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pp.payperiod_date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paychecks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employees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e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e.employee_id</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p.paycheck_employee_id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6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join</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pay_periods</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pp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pp.payperiod_id</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p.paycheck_payperiod_id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43</a:t>
            </a:fld>
            <a:endParaRPr lang="en-US"/>
          </a:p>
        </p:txBody>
      </p:sp>
    </p:spTree>
    <p:extLst>
      <p:ext uri="{BB962C8B-B14F-4D97-AF65-F5344CB8AC3E}">
        <p14:creationId xmlns:p14="http://schemas.microsoft.com/office/powerpoint/2010/main" val="1801907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‘__0_’</a:t>
            </a:r>
          </a:p>
        </p:txBody>
      </p:sp>
      <p:sp>
        <p:nvSpPr>
          <p:cNvPr id="4" name="Slide Number Placeholder 3"/>
          <p:cNvSpPr>
            <a:spLocks noGrp="1"/>
          </p:cNvSpPr>
          <p:nvPr>
            <p:ph type="sldNum" sz="quarter" idx="5"/>
          </p:nvPr>
        </p:nvSpPr>
        <p:spPr/>
        <p:txBody>
          <a:bodyPr/>
          <a:lstStyle/>
          <a:p>
            <a:fld id="{101D881B-9647-42E2-8D27-06CC9B96FA8B}" type="slidenum">
              <a:rPr lang="en-US" smtClean="0"/>
              <a:t>45</a:t>
            </a:fld>
            <a:endParaRPr lang="en-US"/>
          </a:p>
        </p:txBody>
      </p:sp>
    </p:spTree>
    <p:extLst>
      <p:ext uri="{BB962C8B-B14F-4D97-AF65-F5344CB8AC3E}">
        <p14:creationId xmlns:p14="http://schemas.microsoft.com/office/powerpoint/2010/main" val="297368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9</a:t>
            </a:fld>
            <a:endParaRPr lang="en-US"/>
          </a:p>
        </p:txBody>
      </p:sp>
    </p:spTree>
    <p:extLst>
      <p:ext uri="{BB962C8B-B14F-4D97-AF65-F5344CB8AC3E}">
        <p14:creationId xmlns:p14="http://schemas.microsoft.com/office/powerpoint/2010/main" val="369546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You do not require a HAVING clause with a GROUP BY. However, If you include a HAVING clause there must be a GROUP BY clause, because HAVING filters row output post aggregation from the GROUP BY.</a:t>
            </a:r>
          </a:p>
        </p:txBody>
      </p:sp>
      <p:sp>
        <p:nvSpPr>
          <p:cNvPr id="4" name="Slide Number Placeholder 3"/>
          <p:cNvSpPr>
            <a:spLocks noGrp="1"/>
          </p:cNvSpPr>
          <p:nvPr>
            <p:ph type="sldNum" sz="quarter" idx="5"/>
          </p:nvPr>
        </p:nvSpPr>
        <p:spPr/>
        <p:txBody>
          <a:bodyPr/>
          <a:lstStyle/>
          <a:p>
            <a:fld id="{101D881B-9647-42E2-8D27-06CC9B96FA8B}" type="slidenum">
              <a:rPr lang="en-US" smtClean="0"/>
              <a:t>10</a:t>
            </a:fld>
            <a:endParaRPr lang="en-US"/>
          </a:p>
        </p:txBody>
      </p:sp>
    </p:spTree>
    <p:extLst>
      <p:ext uri="{BB962C8B-B14F-4D97-AF65-F5344CB8AC3E}">
        <p14:creationId xmlns:p14="http://schemas.microsoft.com/office/powerpoint/2010/main" val="254166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projection is next.</a:t>
            </a:r>
          </a:p>
        </p:txBody>
      </p:sp>
      <p:sp>
        <p:nvSpPr>
          <p:cNvPr id="4" name="Slide Number Placeholder 3"/>
          <p:cNvSpPr>
            <a:spLocks noGrp="1"/>
          </p:cNvSpPr>
          <p:nvPr>
            <p:ph type="sldNum" sz="quarter" idx="5"/>
          </p:nvPr>
        </p:nvSpPr>
        <p:spPr/>
        <p:txBody>
          <a:bodyPr/>
          <a:lstStyle/>
          <a:p>
            <a:fld id="{101D881B-9647-42E2-8D27-06CC9B96FA8B}" type="slidenum">
              <a:rPr lang="en-US" smtClean="0"/>
              <a:t>11</a:t>
            </a:fld>
            <a:endParaRPr lang="en-US"/>
          </a:p>
        </p:txBody>
      </p:sp>
    </p:spTree>
    <p:extLst>
      <p:ext uri="{BB962C8B-B14F-4D97-AF65-F5344CB8AC3E}">
        <p14:creationId xmlns:p14="http://schemas.microsoft.com/office/powerpoint/2010/main" val="47014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Count(distinct foo)</a:t>
            </a:r>
          </a:p>
        </p:txBody>
      </p:sp>
      <p:sp>
        <p:nvSpPr>
          <p:cNvPr id="4" name="Slide Number Placeholder 3"/>
          <p:cNvSpPr>
            <a:spLocks noGrp="1"/>
          </p:cNvSpPr>
          <p:nvPr>
            <p:ph type="sldNum" sz="quarter" idx="5"/>
          </p:nvPr>
        </p:nvSpPr>
        <p:spPr/>
        <p:txBody>
          <a:bodyPr/>
          <a:lstStyle/>
          <a:p>
            <a:fld id="{101D881B-9647-42E2-8D27-06CC9B96FA8B}" type="slidenum">
              <a:rPr lang="en-US" smtClean="0"/>
              <a:t>15</a:t>
            </a:fld>
            <a:endParaRPr lang="en-US"/>
          </a:p>
        </p:txBody>
      </p:sp>
    </p:spTree>
    <p:extLst>
      <p:ext uri="{BB962C8B-B14F-4D97-AF65-F5344CB8AC3E}">
        <p14:creationId xmlns:p14="http://schemas.microsoft.com/office/powerpoint/2010/main" val="266553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a:t>
            </a:r>
            <a:r>
              <a:rPr lang="en-US" dirty="0" err="1"/>
              <a:t>payroll_Date</a:t>
            </a:r>
            <a:r>
              <a:rPr lang="en-US" dirty="0"/>
              <a:t>)</a:t>
            </a:r>
          </a:p>
        </p:txBody>
      </p:sp>
      <p:sp>
        <p:nvSpPr>
          <p:cNvPr id="4" name="Slide Number Placeholder 3"/>
          <p:cNvSpPr>
            <a:spLocks noGrp="1"/>
          </p:cNvSpPr>
          <p:nvPr>
            <p:ph type="sldNum" sz="quarter" idx="5"/>
          </p:nvPr>
        </p:nvSpPr>
        <p:spPr/>
        <p:txBody>
          <a:bodyPr/>
          <a:lstStyle/>
          <a:p>
            <a:fld id="{101D881B-9647-42E2-8D27-06CC9B96FA8B}" type="slidenum">
              <a:rPr lang="en-US" smtClean="0"/>
              <a:t>16</a:t>
            </a:fld>
            <a:endParaRPr lang="en-US"/>
          </a:p>
        </p:txBody>
      </p:sp>
    </p:spTree>
    <p:extLst>
      <p:ext uri="{BB962C8B-B14F-4D97-AF65-F5344CB8AC3E}">
        <p14:creationId xmlns:p14="http://schemas.microsoft.com/office/powerpoint/2010/main" val="230033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19</a:t>
            </a:fld>
            <a:endParaRPr lang="en-US"/>
          </a:p>
        </p:txBody>
      </p:sp>
    </p:spTree>
    <p:extLst>
      <p:ext uri="{BB962C8B-B14F-4D97-AF65-F5344CB8AC3E}">
        <p14:creationId xmlns:p14="http://schemas.microsoft.com/office/powerpoint/2010/main" val="358651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20</a:t>
            </a:fld>
            <a:endParaRPr lang="en-US"/>
          </a:p>
        </p:txBody>
      </p:sp>
    </p:spTree>
    <p:extLst>
      <p:ext uri="{BB962C8B-B14F-4D97-AF65-F5344CB8AC3E}">
        <p14:creationId xmlns:p14="http://schemas.microsoft.com/office/powerpoint/2010/main" val="12107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E710-1B31-4A3C-B8D0-09B4FCFFB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15E52-70F4-4427-B7B7-8EB0D7685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5D3B42-1DD4-4FE8-A29E-2097E0E4833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40BE6717-9BE6-40CB-8182-2061AA80F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D63C4-FA9F-4710-AAAD-3E39F98A0BB2}"/>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15570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80F1-2FEA-4EDE-BA53-A72B1A637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512A0-3457-4BBA-84EA-F61E94881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E96CE-B632-4611-86CB-EC4AB5A01189}"/>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EE149BE3-5041-440B-9725-B031F4FE4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22FD4-D4EC-4814-B42A-BC7AF4DABF42}"/>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358430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A0828-E4D6-40B0-A59C-2FAB60F3BE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371EC7-FA10-4A38-938E-767EC1AC6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C1E2-962C-4307-B822-2375693950CE}"/>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5373718E-74F8-4997-9F9C-48DB0C950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0D92E-36C4-452B-B538-E1E65AF12B34}"/>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68169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893C-916D-4FA4-B481-8E3F230A8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581BB-18B3-45AE-BDCC-937D4474D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6E606-5CAF-423E-A2F6-698B70E589F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0D3D819F-B089-4274-8B57-34D85E4A7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C87A-2C7D-4761-9897-23F4E1A73176}"/>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425243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16F5-7807-43D1-9B4D-DD26C89A0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0D60EC-E5CD-4029-AF2D-62D144CB8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42412-CF95-47A6-97D4-F1463123E069}"/>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B485A265-8AFD-4A86-A3D3-CD8AF3E96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9831C-41DF-4C48-A182-71208156A2E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2453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D0C5-28E0-41FB-98D6-0D40ECE35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B8917-570A-4215-8B59-50370E7EC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BEA3C-8A93-488A-8AEE-ACF63D945A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F5577-A9B4-42B3-BF2D-C9B562E49F5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0BD33F02-DC7B-4333-AFCE-78AA534DB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FDD92-67E7-46D2-A009-5812E5C8A328}"/>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73776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D6CB-75C7-4F6B-B835-6D8D994F68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DCF95-2431-47E6-92BB-52968DBD6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2D100-803C-468B-9460-1CBC5B266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BDB39-0A63-441B-AE9B-274AF1E3A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91349-FEAB-4141-9449-CADE8B65F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740C-D0A3-4541-BFE6-071C224326C3}"/>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8" name="Footer Placeholder 7">
            <a:extLst>
              <a:ext uri="{FF2B5EF4-FFF2-40B4-BE49-F238E27FC236}">
                <a16:creationId xmlns:a16="http://schemas.microsoft.com/office/drawing/2014/main" id="{6937F3B2-95A2-4145-B012-0E9EF2B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D52975-7C59-4F80-BFCB-CBACA8D27107}"/>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8424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9A96-8F1C-4F2D-8A6F-7AED9E108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8015F5-FA9C-4A16-9ADF-495E723F68FF}"/>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4" name="Footer Placeholder 3">
            <a:extLst>
              <a:ext uri="{FF2B5EF4-FFF2-40B4-BE49-F238E27FC236}">
                <a16:creationId xmlns:a16="http://schemas.microsoft.com/office/drawing/2014/main" id="{7E79AB31-550D-42AC-AF78-D10B5BD43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57197-9729-4EBC-8616-A7EF2D09C9B3}"/>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57966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6626A-FE09-4286-AD2C-5C1780C36A4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3" name="Footer Placeholder 2">
            <a:extLst>
              <a:ext uri="{FF2B5EF4-FFF2-40B4-BE49-F238E27FC236}">
                <a16:creationId xmlns:a16="http://schemas.microsoft.com/office/drawing/2014/main" id="{77C24964-BAAA-426B-937E-4B7E95202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770F1-A7C4-4F6A-BCA9-FC8F5719171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11439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00EE-5EDC-4A23-AEDF-BC10743E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9A427-B90E-41F9-AAFA-59981EB02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2FBFA-1390-4800-B59E-93F8E64DE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63EB0-21E2-4D4A-8608-1D74919111B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92F0EE1A-619A-4FBA-80E5-35D0914A0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ABCF2-D676-4673-8F7B-2AF51F4A8AC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412903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3FFE-9927-4D64-9340-B0AB9A1AF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EAF60-9264-425F-A711-0D30AC7D1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AE3AF2-2804-4D05-834C-87D52F6F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03637-72EB-4F37-BEFA-6650418F7F7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22983320-311C-4E9B-95FD-00B50677C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4607A-27C7-42DE-81DB-2F8F3D31DAD5}"/>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321658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7C47A-C4D8-4A71-A47B-9D5056EF0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350EDC-0600-4588-B64B-349004CC1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70D45-773F-4F8E-90DE-C24C4C1F6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9ECE9077-F1DB-435C-9462-2EB365E37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1A52B-7E96-4AA8-AF22-EDD1A0355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B5E7A-42A9-4C52-80C4-B5A36CB89362}" type="slidenum">
              <a:rPr lang="en-US" smtClean="0"/>
              <a:t>‹#›</a:t>
            </a:fld>
            <a:endParaRPr lang="en-US"/>
          </a:p>
        </p:txBody>
      </p:sp>
      <p:sp>
        <p:nvSpPr>
          <p:cNvPr id="7" name="TextBox 7">
            <a:extLst>
              <a:ext uri="{FF2B5EF4-FFF2-40B4-BE49-F238E27FC236}">
                <a16:creationId xmlns:a16="http://schemas.microsoft.com/office/drawing/2014/main" id="{4B7772F9-A1DC-01D1-EDCC-4DDD552DAD4D}"/>
              </a:ext>
            </a:extLst>
          </p:cNvPr>
          <p:cNvSpPr txBox="1"/>
          <p:nvPr userDrawn="1"/>
        </p:nvSpPr>
        <p:spPr>
          <a:xfrm>
            <a:off x="5186363" y="6639252"/>
            <a:ext cx="181927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©2024 Michael Fudge</a:t>
            </a:r>
          </a:p>
        </p:txBody>
      </p:sp>
    </p:spTree>
    <p:extLst>
      <p:ext uri="{BB962C8B-B14F-4D97-AF65-F5344CB8AC3E}">
        <p14:creationId xmlns:p14="http://schemas.microsoft.com/office/powerpoint/2010/main" val="363838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F6C81-4F81-481C-9E43-71763C75E01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Unit 05</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CA49DCD9-023F-4F96-AD5D-F916ECFD0404}"/>
              </a:ext>
            </a:extLst>
          </p:cNvPr>
          <p:cNvSpPr>
            <a:spLocks noGrp="1"/>
          </p:cNvSpPr>
          <p:nvPr>
            <p:ph type="subTitle" idx="1"/>
          </p:nvPr>
        </p:nvSpPr>
        <p:spPr>
          <a:xfrm>
            <a:off x="795342" y="4377268"/>
            <a:ext cx="7970903" cy="1280582"/>
          </a:xfrm>
        </p:spPr>
        <p:txBody>
          <a:bodyPr anchor="t">
            <a:normAutofit/>
          </a:bodyPr>
          <a:lstStyle/>
          <a:p>
            <a:pPr algn="l"/>
            <a:r>
              <a:rPr lang="en-US" sz="3600" dirty="0">
                <a:solidFill>
                  <a:srgbClr val="FEFFFF"/>
                </a:solidFill>
              </a:rPr>
              <a:t>SQL SELECT Part Two</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20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SELECT</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If you include a GROUP BY clause in your SELECT you must include a HAVING clause. </a:t>
            </a:r>
          </a:p>
          <a:p>
            <a:pPr marL="514350" indent="-514350">
              <a:buAutoNum type="alphaLcPeriod"/>
            </a:pPr>
            <a:r>
              <a:rPr lang="en-US" sz="3200" dirty="0"/>
              <a:t>True</a:t>
            </a:r>
          </a:p>
          <a:p>
            <a:pPr marL="514350" indent="-514350">
              <a:buAutoNum type="alphaLcPeriod"/>
            </a:pPr>
            <a:r>
              <a:rPr lang="en-US" sz="3200" dirty="0"/>
              <a:t>False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2954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SELECT</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Which SELECT clause is processed next after HAVING?</a:t>
            </a:r>
          </a:p>
          <a:p>
            <a:pPr marL="514350" indent="-514350">
              <a:buAutoNum type="alphaLcPeriod"/>
            </a:pPr>
            <a:r>
              <a:rPr lang="en-US" sz="3200" dirty="0"/>
              <a:t>GROUP BY</a:t>
            </a:r>
          </a:p>
          <a:p>
            <a:pPr marL="514350" indent="-514350">
              <a:buAutoNum type="alphaLcPeriod"/>
            </a:pPr>
            <a:r>
              <a:rPr lang="en-US" sz="3200" dirty="0"/>
              <a:t>ORDER BY</a:t>
            </a:r>
          </a:p>
          <a:p>
            <a:pPr marL="514350" indent="-514350">
              <a:buAutoNum type="alphaLcPeriod"/>
            </a:pPr>
            <a:r>
              <a:rPr lang="en-US" sz="3200" dirty="0"/>
              <a:t>The projection</a:t>
            </a:r>
          </a:p>
          <a:p>
            <a:pPr marL="514350" indent="-514350">
              <a:buAutoNum type="alphaLcPeriod"/>
            </a:pPr>
            <a:r>
              <a:rPr lang="en-US" sz="3200" dirty="0"/>
              <a:t>WHERE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4399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SQL Aggregates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Graphic 3" descr="Table">
            <a:extLst>
              <a:ext uri="{FF2B5EF4-FFF2-40B4-BE49-F238E27FC236}">
                <a16:creationId xmlns:a16="http://schemas.microsoft.com/office/drawing/2014/main" id="{ABF52C46-EFC9-4126-9C0C-5B53C8B42217}"/>
              </a:ext>
            </a:extLst>
          </p:cNvPr>
          <p:cNvSpPr/>
          <p:nvPr/>
        </p:nvSpPr>
        <p:spPr>
          <a:xfrm>
            <a:off x="7571352" y="3140020"/>
            <a:ext cx="1627478" cy="1187560"/>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6" name="Graphic 3" descr="Table">
            <a:extLst>
              <a:ext uri="{FF2B5EF4-FFF2-40B4-BE49-F238E27FC236}">
                <a16:creationId xmlns:a16="http://schemas.microsoft.com/office/drawing/2014/main" id="{60960C34-16B0-4EA9-8CF4-CE871068B906}"/>
              </a:ext>
            </a:extLst>
          </p:cNvPr>
          <p:cNvSpPr/>
          <p:nvPr/>
        </p:nvSpPr>
        <p:spPr>
          <a:xfrm>
            <a:off x="9927376" y="3581400"/>
            <a:ext cx="558800" cy="464394"/>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3" name="Arrow: Right 2">
            <a:extLst>
              <a:ext uri="{FF2B5EF4-FFF2-40B4-BE49-F238E27FC236}">
                <a16:creationId xmlns:a16="http://schemas.microsoft.com/office/drawing/2014/main" id="{0E5ED2E2-1134-4186-ACA2-AC528F51289B}"/>
              </a:ext>
            </a:extLst>
          </p:cNvPr>
          <p:cNvSpPr/>
          <p:nvPr/>
        </p:nvSpPr>
        <p:spPr>
          <a:xfrm>
            <a:off x="9283703" y="3616960"/>
            <a:ext cx="558800" cy="37592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79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45A486-75E9-4CB4-BFCC-AFCB566C83AF}"/>
              </a:ext>
            </a:extLst>
          </p:cNvPr>
          <p:cNvSpPr>
            <a:spLocks noGrp="1"/>
          </p:cNvSpPr>
          <p:nvPr>
            <p:ph type="title"/>
          </p:nvPr>
        </p:nvSpPr>
        <p:spPr/>
        <p:txBody>
          <a:bodyPr/>
          <a:lstStyle/>
          <a:p>
            <a:r>
              <a:rPr lang="en-US" dirty="0"/>
              <a:t>SQL Aggregate functions</a:t>
            </a:r>
          </a:p>
        </p:txBody>
      </p:sp>
      <p:graphicFrame>
        <p:nvGraphicFramePr>
          <p:cNvPr id="9" name="Table 9">
            <a:extLst>
              <a:ext uri="{FF2B5EF4-FFF2-40B4-BE49-F238E27FC236}">
                <a16:creationId xmlns:a16="http://schemas.microsoft.com/office/drawing/2014/main" id="{B2CB429A-DDCE-4971-88CF-064891EC2620}"/>
              </a:ext>
            </a:extLst>
          </p:cNvPr>
          <p:cNvGraphicFramePr>
            <a:graphicFrameLocks noGrp="1"/>
          </p:cNvGraphicFramePr>
          <p:nvPr>
            <p:ph idx="1"/>
          </p:nvPr>
        </p:nvGraphicFramePr>
        <p:xfrm>
          <a:off x="838200" y="1825625"/>
          <a:ext cx="10445318" cy="2966720"/>
        </p:xfrm>
        <a:graphic>
          <a:graphicData uri="http://schemas.openxmlformats.org/drawingml/2006/table">
            <a:tbl>
              <a:tblPr firstRow="1" bandRow="1">
                <a:tableStyleId>{5C22544A-7EE6-4342-B048-85BDC9FD1C3A}</a:tableStyleId>
              </a:tblPr>
              <a:tblGrid>
                <a:gridCol w="2996953">
                  <a:extLst>
                    <a:ext uri="{9D8B030D-6E8A-4147-A177-3AD203B41FA5}">
                      <a16:colId xmlns:a16="http://schemas.microsoft.com/office/drawing/2014/main" val="2158461906"/>
                    </a:ext>
                  </a:extLst>
                </a:gridCol>
                <a:gridCol w="7448365">
                  <a:extLst>
                    <a:ext uri="{9D8B030D-6E8A-4147-A177-3AD203B41FA5}">
                      <a16:colId xmlns:a16="http://schemas.microsoft.com/office/drawing/2014/main" val="2310445949"/>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2997867623"/>
                  </a:ext>
                </a:extLst>
              </a:tr>
              <a:tr h="370840">
                <a:tc>
                  <a:txBody>
                    <a:bodyPr/>
                    <a:lstStyle/>
                    <a:p>
                      <a:r>
                        <a:rPr lang="en-US" dirty="0">
                          <a:latin typeface="Consolas" panose="020B0609020204030204" pitchFamily="49" charset="0"/>
                        </a:rPr>
                        <a:t>count(*)</a:t>
                      </a:r>
                    </a:p>
                  </a:txBody>
                  <a:tcPr/>
                </a:tc>
                <a:tc>
                  <a:txBody>
                    <a:bodyPr/>
                    <a:lstStyle/>
                    <a:p>
                      <a:r>
                        <a:rPr lang="en-US" dirty="0"/>
                        <a:t>Count rows.</a:t>
                      </a:r>
                    </a:p>
                  </a:txBody>
                  <a:tcPr/>
                </a:tc>
                <a:extLst>
                  <a:ext uri="{0D108BD9-81ED-4DB2-BD59-A6C34878D82A}">
                    <a16:rowId xmlns:a16="http://schemas.microsoft.com/office/drawing/2014/main" val="1260780149"/>
                  </a:ext>
                </a:extLst>
              </a:tr>
              <a:tr h="370840">
                <a:tc>
                  <a:txBody>
                    <a:bodyPr/>
                    <a:lstStyle/>
                    <a:p>
                      <a:r>
                        <a:rPr lang="en-US" dirty="0">
                          <a:latin typeface="Consolas" panose="020B0609020204030204" pitchFamily="49" charset="0"/>
                        </a:rPr>
                        <a:t>count(column)</a:t>
                      </a:r>
                    </a:p>
                  </a:txBody>
                  <a:tcPr/>
                </a:tc>
                <a:tc>
                  <a:txBody>
                    <a:bodyPr/>
                    <a:lstStyle/>
                    <a:p>
                      <a:r>
                        <a:rPr lang="en-US" dirty="0"/>
                        <a:t>Count non-null values in column.</a:t>
                      </a:r>
                    </a:p>
                  </a:txBody>
                  <a:tcPr/>
                </a:tc>
                <a:extLst>
                  <a:ext uri="{0D108BD9-81ED-4DB2-BD59-A6C34878D82A}">
                    <a16:rowId xmlns:a16="http://schemas.microsoft.com/office/drawing/2014/main" val="3338646794"/>
                  </a:ext>
                </a:extLst>
              </a:tr>
              <a:tr h="370840">
                <a:tc>
                  <a:txBody>
                    <a:bodyPr/>
                    <a:lstStyle/>
                    <a:p>
                      <a:r>
                        <a:rPr lang="en-US" dirty="0">
                          <a:latin typeface="Consolas" panose="020B0609020204030204" pitchFamily="49" charset="0"/>
                        </a:rPr>
                        <a:t>count(distinct column)</a:t>
                      </a:r>
                    </a:p>
                  </a:txBody>
                  <a:tcPr/>
                </a:tc>
                <a:tc>
                  <a:txBody>
                    <a:bodyPr/>
                    <a:lstStyle/>
                    <a:p>
                      <a:r>
                        <a:rPr lang="en-US" dirty="0"/>
                        <a:t>Count the unique non-null values in column </a:t>
                      </a:r>
                    </a:p>
                  </a:txBody>
                  <a:tcPr/>
                </a:tc>
                <a:extLst>
                  <a:ext uri="{0D108BD9-81ED-4DB2-BD59-A6C34878D82A}">
                    <a16:rowId xmlns:a16="http://schemas.microsoft.com/office/drawing/2014/main" val="3293380751"/>
                  </a:ext>
                </a:extLst>
              </a:tr>
              <a:tr h="370840">
                <a:tc>
                  <a:txBody>
                    <a:bodyPr/>
                    <a:lstStyle/>
                    <a:p>
                      <a:r>
                        <a:rPr lang="en-US" dirty="0">
                          <a:latin typeface="Consolas" panose="020B0609020204030204" pitchFamily="49" charset="0"/>
                        </a:rPr>
                        <a:t>min(column)</a:t>
                      </a:r>
                    </a:p>
                  </a:txBody>
                  <a:tcPr/>
                </a:tc>
                <a:tc>
                  <a:txBody>
                    <a:bodyPr/>
                    <a:lstStyle/>
                    <a:p>
                      <a:r>
                        <a:rPr lang="en-US" dirty="0"/>
                        <a:t>Return the smallest value in column. </a:t>
                      </a:r>
                    </a:p>
                  </a:txBody>
                  <a:tcPr/>
                </a:tc>
                <a:extLst>
                  <a:ext uri="{0D108BD9-81ED-4DB2-BD59-A6C34878D82A}">
                    <a16:rowId xmlns:a16="http://schemas.microsoft.com/office/drawing/2014/main" val="2843485437"/>
                  </a:ext>
                </a:extLst>
              </a:tr>
              <a:tr h="370840">
                <a:tc>
                  <a:txBody>
                    <a:bodyPr/>
                    <a:lstStyle/>
                    <a:p>
                      <a:r>
                        <a:rPr lang="en-US" dirty="0">
                          <a:latin typeface="Consolas" panose="020B0609020204030204" pitchFamily="49" charset="0"/>
                        </a:rPr>
                        <a:t>max(column)</a:t>
                      </a:r>
                    </a:p>
                  </a:txBody>
                  <a:tcPr/>
                </a:tc>
                <a:tc>
                  <a:txBody>
                    <a:bodyPr/>
                    <a:lstStyle/>
                    <a:p>
                      <a:r>
                        <a:rPr lang="en-US" dirty="0"/>
                        <a:t>Return the highest value in column. </a:t>
                      </a:r>
                    </a:p>
                  </a:txBody>
                  <a:tcPr/>
                </a:tc>
                <a:extLst>
                  <a:ext uri="{0D108BD9-81ED-4DB2-BD59-A6C34878D82A}">
                    <a16:rowId xmlns:a16="http://schemas.microsoft.com/office/drawing/2014/main" val="1658760722"/>
                  </a:ext>
                </a:extLst>
              </a:tr>
              <a:tr h="370840">
                <a:tc>
                  <a:txBody>
                    <a:bodyPr/>
                    <a:lstStyle/>
                    <a:p>
                      <a:r>
                        <a:rPr lang="en-US" dirty="0">
                          <a:latin typeface="Consolas" panose="020B0609020204030204" pitchFamily="49" charset="0"/>
                        </a:rPr>
                        <a:t>avg(column)</a:t>
                      </a:r>
                    </a:p>
                  </a:txBody>
                  <a:tcPr/>
                </a:tc>
                <a:tc>
                  <a:txBody>
                    <a:bodyPr/>
                    <a:lstStyle/>
                    <a:p>
                      <a:r>
                        <a:rPr lang="en-US" dirty="0"/>
                        <a:t>Calculate the average values of column. Numeric data types only.</a:t>
                      </a:r>
                    </a:p>
                  </a:txBody>
                  <a:tcPr/>
                </a:tc>
                <a:extLst>
                  <a:ext uri="{0D108BD9-81ED-4DB2-BD59-A6C34878D82A}">
                    <a16:rowId xmlns:a16="http://schemas.microsoft.com/office/drawing/2014/main" val="251665416"/>
                  </a:ext>
                </a:extLst>
              </a:tr>
              <a:tr h="370840">
                <a:tc>
                  <a:txBody>
                    <a:bodyPr/>
                    <a:lstStyle/>
                    <a:p>
                      <a:r>
                        <a:rPr lang="en-US" dirty="0">
                          <a:latin typeface="Consolas" panose="020B0609020204030204" pitchFamily="49" charset="0"/>
                        </a:rPr>
                        <a:t>sum(column)</a:t>
                      </a:r>
                    </a:p>
                  </a:txBody>
                  <a:tcPr/>
                </a:tc>
                <a:tc>
                  <a:txBody>
                    <a:bodyPr/>
                    <a:lstStyle/>
                    <a:p>
                      <a:r>
                        <a:rPr lang="en-US" dirty="0"/>
                        <a:t>Calculate the total values of column. Numeric data types only.</a:t>
                      </a:r>
                    </a:p>
                  </a:txBody>
                  <a:tcPr/>
                </a:tc>
                <a:extLst>
                  <a:ext uri="{0D108BD9-81ED-4DB2-BD59-A6C34878D82A}">
                    <a16:rowId xmlns:a16="http://schemas.microsoft.com/office/drawing/2014/main" val="3632650613"/>
                  </a:ext>
                </a:extLst>
              </a:tr>
            </a:tbl>
          </a:graphicData>
        </a:graphic>
      </p:graphicFrame>
    </p:spTree>
    <p:extLst>
      <p:ext uri="{BB962C8B-B14F-4D97-AF65-F5344CB8AC3E}">
        <p14:creationId xmlns:p14="http://schemas.microsoft.com/office/powerpoint/2010/main" val="405969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SQL Aggregate functions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Count employees</a:t>
            </a:r>
          </a:p>
          <a:p>
            <a:r>
              <a:rPr lang="en-US" dirty="0"/>
              <a:t>Count departments, count distinct</a:t>
            </a:r>
          </a:p>
          <a:p>
            <a:r>
              <a:rPr lang="en-US" dirty="0"/>
              <a:t>Min/Max on different types</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3254372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Aggregates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To count unique values of column foo we used which SQL Aggregate function?</a:t>
            </a:r>
          </a:p>
          <a:p>
            <a:pPr marL="514350" indent="-514350">
              <a:buAutoNum type="alphaLcPeriod"/>
            </a:pPr>
            <a:r>
              <a:rPr lang="en-US" sz="3200" dirty="0"/>
              <a:t>Count(unique foo)</a:t>
            </a:r>
          </a:p>
          <a:p>
            <a:pPr marL="514350" indent="-514350">
              <a:buAutoNum type="alphaLcPeriod"/>
            </a:pPr>
            <a:r>
              <a:rPr lang="en-US" sz="3200" dirty="0"/>
              <a:t>Count(distinct foo)</a:t>
            </a:r>
          </a:p>
          <a:p>
            <a:pPr marL="514350" indent="-514350">
              <a:buAutoNum type="alphaLcPeriod"/>
            </a:pPr>
            <a:r>
              <a:rPr lang="en-US" sz="3200" dirty="0"/>
              <a:t>Count(foo)</a:t>
            </a:r>
          </a:p>
          <a:p>
            <a:pPr marL="514350" indent="-514350">
              <a:buAutoNum type="alphaLcPeriod"/>
            </a:pPr>
            <a:r>
              <a:rPr lang="en-US" sz="3200" dirty="0"/>
              <a:t>Unique(foo)</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705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Aggregates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The SQL aggregate function to find the most recent payroll date would be:</a:t>
            </a:r>
          </a:p>
          <a:p>
            <a:pPr marL="514350" indent="-514350">
              <a:buAutoNum type="alphaLcPeriod"/>
            </a:pPr>
            <a:r>
              <a:rPr lang="en-US" sz="3200" dirty="0"/>
              <a:t>first(</a:t>
            </a:r>
            <a:r>
              <a:rPr lang="en-US" sz="3200" dirty="0" err="1"/>
              <a:t>payroll_date</a:t>
            </a:r>
            <a:r>
              <a:rPr lang="en-US" sz="3200" dirty="0"/>
              <a:t>)</a:t>
            </a:r>
          </a:p>
          <a:p>
            <a:pPr marL="514350" indent="-514350">
              <a:buAutoNum type="alphaLcPeriod"/>
            </a:pPr>
            <a:r>
              <a:rPr lang="en-US" sz="3200" dirty="0"/>
              <a:t>min(</a:t>
            </a:r>
            <a:r>
              <a:rPr lang="en-US" sz="3200" dirty="0" err="1"/>
              <a:t>payroll_date</a:t>
            </a:r>
            <a:r>
              <a:rPr lang="en-US" sz="3200" dirty="0"/>
              <a:t>)</a:t>
            </a:r>
          </a:p>
          <a:p>
            <a:pPr marL="514350" indent="-514350">
              <a:buAutoNum type="alphaLcPeriod"/>
            </a:pPr>
            <a:r>
              <a:rPr lang="en-US" sz="3200" dirty="0"/>
              <a:t>max(</a:t>
            </a:r>
            <a:r>
              <a:rPr lang="en-US" sz="3200" dirty="0" err="1"/>
              <a:t>payroll_date</a:t>
            </a:r>
            <a:r>
              <a:rPr lang="en-US" sz="3200" dirty="0"/>
              <a:t>)</a:t>
            </a:r>
          </a:p>
          <a:p>
            <a:pPr marL="514350" indent="-514350">
              <a:buAutoNum type="alphaLcPeriod"/>
            </a:pPr>
            <a:r>
              <a:rPr lang="en-US" sz="3200" dirty="0"/>
              <a:t>last(</a:t>
            </a:r>
            <a:r>
              <a:rPr lang="en-US" sz="3200" dirty="0" err="1"/>
              <a:t>payroll_date</a:t>
            </a:r>
            <a:r>
              <a:rPr lang="en-US" sz="3200" dirty="0"/>
              <a:t>)</a:t>
            </a:r>
          </a:p>
          <a:p>
            <a:pPr marL="0" indent="0">
              <a:buNone/>
            </a:pPr>
            <a:endParaRPr lang="en-US" sz="3200" dirty="0"/>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0972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D6CC-2C22-43EA-9768-FF7EC7772D47}"/>
              </a:ext>
            </a:extLst>
          </p:cNvPr>
          <p:cNvSpPr>
            <a:spLocks noGrp="1"/>
          </p:cNvSpPr>
          <p:nvPr>
            <p:ph type="title"/>
          </p:nvPr>
        </p:nvSpPr>
        <p:spPr>
          <a:xfrm>
            <a:off x="648930" y="629266"/>
            <a:ext cx="3605572" cy="1676603"/>
          </a:xfrm>
        </p:spPr>
        <p:txBody>
          <a:bodyPr>
            <a:normAutofit/>
          </a:bodyPr>
          <a:lstStyle/>
          <a:p>
            <a:r>
              <a:rPr lang="en-US" dirty="0"/>
              <a:t>GROUP BY</a:t>
            </a:r>
          </a:p>
        </p:txBody>
      </p:sp>
      <p:sp>
        <p:nvSpPr>
          <p:cNvPr id="3" name="Content Placeholder 2">
            <a:extLst>
              <a:ext uri="{FF2B5EF4-FFF2-40B4-BE49-F238E27FC236}">
                <a16:creationId xmlns:a16="http://schemas.microsoft.com/office/drawing/2014/main" id="{9BE9FD9A-6876-4A02-84E2-1D26EED6B01C}"/>
              </a:ext>
            </a:extLst>
          </p:cNvPr>
          <p:cNvSpPr>
            <a:spLocks noGrp="1"/>
          </p:cNvSpPr>
          <p:nvPr>
            <p:ph idx="1"/>
          </p:nvPr>
        </p:nvSpPr>
        <p:spPr>
          <a:xfrm>
            <a:off x="648930" y="2361985"/>
            <a:ext cx="3605571" cy="3779520"/>
          </a:xfrm>
        </p:spPr>
        <p:txBody>
          <a:bodyPr>
            <a:normAutofit/>
          </a:bodyPr>
          <a:lstStyle/>
          <a:p>
            <a:r>
              <a:rPr lang="en-US" sz="3600" dirty="0"/>
              <a:t>Columns in the projection must Aggregate functions </a:t>
            </a:r>
            <a:r>
              <a:rPr lang="en-US" sz="3600" b="1" i="1" dirty="0"/>
              <a:t>or </a:t>
            </a:r>
            <a:r>
              <a:rPr lang="en-US" sz="3600" dirty="0"/>
              <a:t>appear in the GROUP BY</a:t>
            </a:r>
          </a:p>
          <a:p>
            <a:pPr marL="0" indent="0">
              <a:buNone/>
            </a:pPr>
            <a:endParaRPr lang="en-US" sz="3600" dirty="0"/>
          </a:p>
          <a:p>
            <a:endParaRPr lang="en-US" sz="3600" dirty="0"/>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D0E7D7-48A8-4908-A7E3-0C8584BA7104}"/>
              </a:ext>
            </a:extLst>
          </p:cNvPr>
          <p:cNvPicPr>
            <a:picLocks noChangeAspect="1"/>
          </p:cNvPicPr>
          <p:nvPr/>
        </p:nvPicPr>
        <p:blipFill>
          <a:blip r:embed="rId2"/>
          <a:stretch>
            <a:fillRect/>
          </a:stretch>
        </p:blipFill>
        <p:spPr>
          <a:xfrm>
            <a:off x="5536505" y="764044"/>
            <a:ext cx="5436295" cy="5377461"/>
          </a:xfrm>
          <a:prstGeom prst="rect">
            <a:avLst/>
          </a:prstGeom>
        </p:spPr>
      </p:pic>
      <p:grpSp>
        <p:nvGrpSpPr>
          <p:cNvPr id="12" name="Group 11">
            <a:extLst>
              <a:ext uri="{FF2B5EF4-FFF2-40B4-BE49-F238E27FC236}">
                <a16:creationId xmlns:a16="http://schemas.microsoft.com/office/drawing/2014/main" id="{FCDF582E-CBAF-4232-8B0B-8296C235E278}"/>
              </a:ext>
            </a:extLst>
          </p:cNvPr>
          <p:cNvGrpSpPr/>
          <p:nvPr/>
        </p:nvGrpSpPr>
        <p:grpSpPr>
          <a:xfrm>
            <a:off x="8063384" y="926926"/>
            <a:ext cx="2909416" cy="1288351"/>
            <a:chOff x="5959011" y="1376737"/>
            <a:chExt cx="2337571" cy="1089061"/>
          </a:xfrm>
        </p:grpSpPr>
        <p:sp>
          <p:nvSpPr>
            <p:cNvPr id="13" name="Rectangle 12">
              <a:extLst>
                <a:ext uri="{FF2B5EF4-FFF2-40B4-BE49-F238E27FC236}">
                  <a16:creationId xmlns:a16="http://schemas.microsoft.com/office/drawing/2014/main" id="{9A6E1D48-EAF3-42E2-9A8F-A94C79CCF287}"/>
                </a:ext>
              </a:extLst>
            </p:cNvPr>
            <p:cNvSpPr/>
            <p:nvPr/>
          </p:nvSpPr>
          <p:spPr>
            <a:xfrm>
              <a:off x="5959011" y="2178121"/>
              <a:ext cx="2337571" cy="2876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cxnSp>
          <p:nvCxnSpPr>
            <p:cNvPr id="14" name="Connector: Elbow 13">
              <a:extLst>
                <a:ext uri="{FF2B5EF4-FFF2-40B4-BE49-F238E27FC236}">
                  <a16:creationId xmlns:a16="http://schemas.microsoft.com/office/drawing/2014/main" id="{BE69C8B0-CE3F-45C1-81B0-A4D8A1F351BB}"/>
                </a:ext>
              </a:extLst>
            </p:cNvPr>
            <p:cNvCxnSpPr>
              <a:stCxn id="13" idx="3"/>
            </p:cNvCxnSpPr>
            <p:nvPr/>
          </p:nvCxnSpPr>
          <p:spPr>
            <a:xfrm flipH="1" flipV="1">
              <a:off x="8167955" y="1376737"/>
              <a:ext cx="128627" cy="945223"/>
            </a:xfrm>
            <a:prstGeom prst="bentConnector4">
              <a:avLst>
                <a:gd name="adj1" fmla="val -305524"/>
                <a:gd name="adj2" fmla="val 10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240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D6CC-2C22-43EA-9768-FF7EC7772D47}"/>
              </a:ext>
            </a:extLst>
          </p:cNvPr>
          <p:cNvSpPr>
            <a:spLocks noGrp="1"/>
          </p:cNvSpPr>
          <p:nvPr>
            <p:ph type="title"/>
          </p:nvPr>
        </p:nvSpPr>
        <p:spPr/>
        <p:txBody>
          <a:bodyPr>
            <a:normAutofit/>
          </a:bodyPr>
          <a:lstStyle/>
          <a:p>
            <a:r>
              <a:rPr lang="en-US" dirty="0"/>
              <a:t>A Bad GROUP BY!</a:t>
            </a:r>
          </a:p>
        </p:txBody>
      </p:sp>
      <p:pic>
        <p:nvPicPr>
          <p:cNvPr id="5" name="Picture 4">
            <a:extLst>
              <a:ext uri="{FF2B5EF4-FFF2-40B4-BE49-F238E27FC236}">
                <a16:creationId xmlns:a16="http://schemas.microsoft.com/office/drawing/2014/main" id="{414607E8-481E-41F1-AFE1-1FB67E9C44FB}"/>
              </a:ext>
            </a:extLst>
          </p:cNvPr>
          <p:cNvPicPr>
            <a:picLocks noChangeAspect="1"/>
          </p:cNvPicPr>
          <p:nvPr/>
        </p:nvPicPr>
        <p:blipFill>
          <a:blip r:embed="rId2"/>
          <a:stretch>
            <a:fillRect/>
          </a:stretch>
        </p:blipFill>
        <p:spPr>
          <a:xfrm>
            <a:off x="696411" y="1690688"/>
            <a:ext cx="10506798" cy="4459591"/>
          </a:xfrm>
          <a:prstGeom prst="rect">
            <a:avLst/>
          </a:prstGeom>
        </p:spPr>
      </p:pic>
      <p:sp>
        <p:nvSpPr>
          <p:cNvPr id="8" name="Rectangle 7">
            <a:extLst>
              <a:ext uri="{FF2B5EF4-FFF2-40B4-BE49-F238E27FC236}">
                <a16:creationId xmlns:a16="http://schemas.microsoft.com/office/drawing/2014/main" id="{7E22E187-CC82-48C9-8904-4172854803FC}"/>
              </a:ext>
            </a:extLst>
          </p:cNvPr>
          <p:cNvSpPr/>
          <p:nvPr/>
        </p:nvSpPr>
        <p:spPr>
          <a:xfrm>
            <a:off x="7985760" y="1690688"/>
            <a:ext cx="2222952" cy="4632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02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B9B2-D76F-484E-B413-0C0AB8E84FF3}"/>
              </a:ext>
            </a:extLst>
          </p:cNvPr>
          <p:cNvSpPr>
            <a:spLocks noGrp="1"/>
          </p:cNvSpPr>
          <p:nvPr>
            <p:ph type="title"/>
          </p:nvPr>
        </p:nvSpPr>
        <p:spPr/>
        <p:txBody>
          <a:bodyPr/>
          <a:lstStyle/>
          <a:p>
            <a:r>
              <a:rPr lang="en-US" dirty="0"/>
              <a:t>HAVING</a:t>
            </a:r>
          </a:p>
        </p:txBody>
      </p:sp>
      <p:pic>
        <p:nvPicPr>
          <p:cNvPr id="6" name="Content Placeholder 5">
            <a:extLst>
              <a:ext uri="{FF2B5EF4-FFF2-40B4-BE49-F238E27FC236}">
                <a16:creationId xmlns:a16="http://schemas.microsoft.com/office/drawing/2014/main" id="{E3BA1201-4C2D-4FD6-8DF5-53505AB4E99A}"/>
              </a:ext>
            </a:extLst>
          </p:cNvPr>
          <p:cNvPicPr>
            <a:picLocks noGrp="1" noChangeAspect="1"/>
          </p:cNvPicPr>
          <p:nvPr>
            <p:ph sz="half" idx="1"/>
          </p:nvPr>
        </p:nvPicPr>
        <p:blipFill>
          <a:blip r:embed="rId3"/>
          <a:stretch>
            <a:fillRect/>
          </a:stretch>
        </p:blipFill>
        <p:spPr>
          <a:xfrm>
            <a:off x="450937" y="1638490"/>
            <a:ext cx="5568863" cy="4418352"/>
          </a:xfrm>
          <a:prstGeom prst="rect">
            <a:avLst/>
          </a:prstGeom>
        </p:spPr>
      </p:pic>
      <p:pic>
        <p:nvPicPr>
          <p:cNvPr id="7" name="Content Placeholder 6">
            <a:extLst>
              <a:ext uri="{FF2B5EF4-FFF2-40B4-BE49-F238E27FC236}">
                <a16:creationId xmlns:a16="http://schemas.microsoft.com/office/drawing/2014/main" id="{722B0B56-40F6-403E-9272-DA1BC0319100}"/>
              </a:ext>
            </a:extLst>
          </p:cNvPr>
          <p:cNvPicPr>
            <a:picLocks noGrp="1" noChangeAspect="1"/>
          </p:cNvPicPr>
          <p:nvPr>
            <p:ph sz="half" idx="2"/>
          </p:nvPr>
        </p:nvPicPr>
        <p:blipFill>
          <a:blip r:embed="rId4"/>
          <a:stretch>
            <a:fillRect/>
          </a:stretch>
        </p:blipFill>
        <p:spPr>
          <a:xfrm>
            <a:off x="6270250" y="1716575"/>
            <a:ext cx="5372850" cy="4382112"/>
          </a:xfrm>
          <a:prstGeom prst="rect">
            <a:avLst/>
          </a:prstGeom>
        </p:spPr>
      </p:pic>
      <p:cxnSp>
        <p:nvCxnSpPr>
          <p:cNvPr id="9" name="Straight Arrow Connector 8">
            <a:extLst>
              <a:ext uri="{FF2B5EF4-FFF2-40B4-BE49-F238E27FC236}">
                <a16:creationId xmlns:a16="http://schemas.microsoft.com/office/drawing/2014/main" id="{2725DD16-A95E-4DE3-BBA8-BCCFC3CF8098}"/>
              </a:ext>
            </a:extLst>
          </p:cNvPr>
          <p:cNvCxnSpPr/>
          <p:nvPr/>
        </p:nvCxnSpPr>
        <p:spPr>
          <a:xfrm flipH="1">
            <a:off x="9303498" y="3136935"/>
            <a:ext cx="121502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70BA8E-EC4C-4491-A6F1-6232584FB32B}"/>
              </a:ext>
            </a:extLst>
          </p:cNvPr>
          <p:cNvSpPr txBox="1"/>
          <p:nvPr/>
        </p:nvSpPr>
        <p:spPr>
          <a:xfrm>
            <a:off x="6929120" y="4947920"/>
            <a:ext cx="3974871" cy="830997"/>
          </a:xfrm>
          <a:prstGeom prst="rect">
            <a:avLst/>
          </a:prstGeom>
          <a:noFill/>
        </p:spPr>
        <p:txBody>
          <a:bodyPr wrap="none" rtlCol="0">
            <a:spAutoFit/>
          </a:bodyPr>
          <a:lstStyle/>
          <a:p>
            <a:pPr algn="ctr"/>
            <a:r>
              <a:rPr lang="en-US" sz="2400" dirty="0"/>
              <a:t>The HAVING clause filters row </a:t>
            </a:r>
          </a:p>
          <a:p>
            <a:pPr algn="ctr"/>
            <a:r>
              <a:rPr lang="en-US" sz="2400" dirty="0"/>
              <a:t>output post-aggregation</a:t>
            </a:r>
          </a:p>
        </p:txBody>
      </p:sp>
    </p:spTree>
    <p:extLst>
      <p:ext uri="{BB962C8B-B14F-4D97-AF65-F5344CB8AC3E}">
        <p14:creationId xmlns:p14="http://schemas.microsoft.com/office/powerpoint/2010/main" val="122901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BC50D-4808-4F7C-8282-E846C882877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Agenda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ECB91DB-6034-4025-9762-F2144BB1DB51}"/>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Map vs Reduce operations.</a:t>
            </a:r>
          </a:p>
          <a:p>
            <a:r>
              <a:rPr lang="en-US" sz="2400" dirty="0">
                <a:solidFill>
                  <a:srgbClr val="FEFFFF"/>
                </a:solidFill>
              </a:rPr>
              <a:t>Aggregations: GROUP BY, HAVING, Aggregate functions</a:t>
            </a:r>
          </a:p>
          <a:p>
            <a:r>
              <a:rPr lang="en-US" sz="2400" dirty="0">
                <a:solidFill>
                  <a:srgbClr val="FEFFFF"/>
                </a:solidFill>
              </a:rPr>
              <a:t>Sub-Selects and WITH clause</a:t>
            </a:r>
          </a:p>
          <a:p>
            <a:r>
              <a:rPr lang="en-US" sz="2400" dirty="0">
                <a:solidFill>
                  <a:srgbClr val="FEFFFF"/>
                </a:solidFill>
              </a:rPr>
              <a:t>Window Functions: Aggregate, Value and Ranking</a:t>
            </a:r>
          </a:p>
          <a:p>
            <a:r>
              <a:rPr lang="en-US" sz="2400" dirty="0">
                <a:solidFill>
                  <a:srgbClr val="FEFFFF"/>
                </a:solidFill>
              </a:rPr>
              <a:t>Views</a:t>
            </a:r>
          </a:p>
          <a:p>
            <a:pPr marL="0" indent="0">
              <a:buNone/>
            </a:pPr>
            <a:endParaRPr lang="en-US" sz="2400" dirty="0">
              <a:solidFill>
                <a:srgbClr val="FEFFFF"/>
              </a:solidFill>
            </a:endParaRPr>
          </a:p>
        </p:txBody>
      </p:sp>
    </p:spTree>
    <p:extLst>
      <p:ext uri="{BB962C8B-B14F-4D97-AF65-F5344CB8AC3E}">
        <p14:creationId xmlns:p14="http://schemas.microsoft.com/office/powerpoint/2010/main" val="6711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GROUP BY and HAVING</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Analyze paychecks in Q1 of 2020 (Jan-March)</a:t>
            </a:r>
          </a:p>
          <a:p>
            <a:r>
              <a:rPr lang="en-US" dirty="0"/>
              <a:t>Total Payroll by Hourly vs Salary. Hours and total pay.</a:t>
            </a:r>
          </a:p>
          <a:p>
            <a:r>
              <a:rPr lang="en-US" dirty="0"/>
              <a:t>Payroll by Department total hours and total pay.</a:t>
            </a:r>
          </a:p>
          <a:p>
            <a:r>
              <a:rPr lang="en-US" dirty="0"/>
              <a:t>Small departments only.</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290775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8200612" cy="1325563"/>
          </a:xfrm>
        </p:spPr>
        <p:txBody>
          <a:bodyPr>
            <a:normAutofit/>
          </a:bodyPr>
          <a:lstStyle/>
          <a:p>
            <a:r>
              <a:rPr lang="en-US" dirty="0"/>
              <a:t>Check Yourself: GROUP BY/HAVING</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1953127"/>
            <a:ext cx="7908102" cy="4904873"/>
          </a:xfrm>
        </p:spPr>
        <p:txBody>
          <a:bodyPr anchor="ctr">
            <a:normAutofit/>
          </a:bodyPr>
          <a:lstStyle/>
          <a:p>
            <a:pPr marL="0" indent="0">
              <a:buNone/>
            </a:pPr>
            <a:r>
              <a:rPr lang="en-US" dirty="0"/>
              <a:t>To Query the average </a:t>
            </a:r>
            <a:r>
              <a:rPr lang="en-US" dirty="0" err="1"/>
              <a:t>gpa</a:t>
            </a:r>
            <a:r>
              <a:rPr lang="en-US" dirty="0"/>
              <a:t> by major we write:</a:t>
            </a:r>
          </a:p>
          <a:p>
            <a:pPr marL="514350" indent="-514350">
              <a:buFont typeface="Arial" panose="020B0604020202020204" pitchFamily="34" charset="0"/>
              <a:buAutoNum type="alphaLcPeriod"/>
            </a:pPr>
            <a:r>
              <a:rPr lang="en-US" dirty="0">
                <a:latin typeface="Consolas" panose="020B0609020204030204" pitchFamily="49" charset="0"/>
              </a:rPr>
              <a:t>select avg(</a:t>
            </a:r>
            <a:r>
              <a:rPr lang="en-US" dirty="0" err="1">
                <a:latin typeface="Consolas" panose="020B0609020204030204" pitchFamily="49" charset="0"/>
              </a:rPr>
              <a:t>gpa</a:t>
            </a:r>
            <a:r>
              <a:rPr lang="en-US" dirty="0">
                <a:latin typeface="Consolas" panose="020B0609020204030204" pitchFamily="49" charset="0"/>
              </a:rPr>
              <a:t>), major from students group by major, avg(</a:t>
            </a:r>
            <a:r>
              <a:rPr lang="en-US" dirty="0" err="1">
                <a:latin typeface="Consolas" panose="020B0609020204030204" pitchFamily="49" charset="0"/>
              </a:rPr>
              <a:t>gpa</a:t>
            </a:r>
            <a:r>
              <a:rPr lang="en-US" dirty="0">
                <a:latin typeface="Consolas" panose="020B0609020204030204" pitchFamily="49" charset="0"/>
              </a:rPr>
              <a:t>)</a:t>
            </a:r>
          </a:p>
          <a:p>
            <a:pPr marL="514350" indent="-514350">
              <a:buFont typeface="Arial" panose="020B0604020202020204" pitchFamily="34" charset="0"/>
              <a:buAutoNum type="alphaLcPeriod"/>
            </a:pPr>
            <a:r>
              <a:rPr lang="en-US" dirty="0">
                <a:latin typeface="Consolas" panose="020B0609020204030204" pitchFamily="49" charset="0"/>
              </a:rPr>
              <a:t>select avg(</a:t>
            </a:r>
            <a:r>
              <a:rPr lang="en-US" dirty="0" err="1">
                <a:latin typeface="Consolas" panose="020B0609020204030204" pitchFamily="49" charset="0"/>
              </a:rPr>
              <a:t>gpa</a:t>
            </a:r>
            <a:r>
              <a:rPr lang="en-US" dirty="0">
                <a:latin typeface="Consolas" panose="020B0609020204030204" pitchFamily="49" charset="0"/>
              </a:rPr>
              <a:t>), major from students</a:t>
            </a:r>
          </a:p>
          <a:p>
            <a:pPr marL="514350" indent="-514350">
              <a:buFont typeface="Arial" panose="020B0604020202020204" pitchFamily="34" charset="0"/>
              <a:buAutoNum type="alphaLcPeriod"/>
            </a:pPr>
            <a:r>
              <a:rPr lang="en-US" dirty="0">
                <a:latin typeface="Consolas" panose="020B0609020204030204" pitchFamily="49" charset="0"/>
              </a:rPr>
              <a:t>select avg(</a:t>
            </a:r>
            <a:r>
              <a:rPr lang="en-US" dirty="0" err="1">
                <a:latin typeface="Consolas" panose="020B0609020204030204" pitchFamily="49" charset="0"/>
              </a:rPr>
              <a:t>gpa</a:t>
            </a:r>
            <a:r>
              <a:rPr lang="en-US" dirty="0">
                <a:latin typeface="Consolas" panose="020B0609020204030204" pitchFamily="49" charset="0"/>
              </a:rPr>
              <a:t>), major from students group by major having avg(</a:t>
            </a:r>
            <a:r>
              <a:rPr lang="en-US" dirty="0" err="1">
                <a:latin typeface="Consolas" panose="020B0609020204030204" pitchFamily="49" charset="0"/>
              </a:rPr>
              <a:t>gpa</a:t>
            </a:r>
            <a:r>
              <a:rPr lang="en-US" dirty="0">
                <a:latin typeface="Consolas" panose="020B0609020204030204" pitchFamily="49" charset="0"/>
              </a:rPr>
              <a:t>)</a:t>
            </a:r>
          </a:p>
          <a:p>
            <a:pPr marL="514350" indent="-514350">
              <a:buAutoNum type="alphaLcPeriod"/>
            </a:pPr>
            <a:r>
              <a:rPr lang="en-US" dirty="0">
                <a:latin typeface="Consolas" panose="020B0609020204030204" pitchFamily="49" charset="0"/>
              </a:rPr>
              <a:t>select avg(</a:t>
            </a:r>
            <a:r>
              <a:rPr lang="en-US" dirty="0" err="1">
                <a:latin typeface="Consolas" panose="020B0609020204030204" pitchFamily="49" charset="0"/>
              </a:rPr>
              <a:t>gpa</a:t>
            </a:r>
            <a:r>
              <a:rPr lang="en-US" dirty="0">
                <a:latin typeface="Consolas" panose="020B0609020204030204" pitchFamily="49" charset="0"/>
              </a:rPr>
              <a:t>), major from students group by major</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1026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8200612" cy="1325563"/>
          </a:xfrm>
        </p:spPr>
        <p:txBody>
          <a:bodyPr>
            <a:normAutofit/>
          </a:bodyPr>
          <a:lstStyle/>
          <a:p>
            <a:r>
              <a:rPr lang="en-US" dirty="0"/>
              <a:t>Check Yourself: GROUP BY/HAVING</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1953127"/>
            <a:ext cx="7908102" cy="4904873"/>
          </a:xfrm>
        </p:spPr>
        <p:txBody>
          <a:bodyPr anchor="ctr">
            <a:normAutofit/>
          </a:bodyPr>
          <a:lstStyle/>
          <a:p>
            <a:pPr marL="0" indent="0">
              <a:buNone/>
            </a:pPr>
            <a:r>
              <a:rPr lang="en-US" dirty="0"/>
              <a:t>To get a list of only those majors with more than 100 students we write:</a:t>
            </a:r>
          </a:p>
          <a:p>
            <a:pPr marL="514350" indent="-514350">
              <a:buFont typeface="Arial" panose="020B0604020202020204" pitchFamily="34" charset="0"/>
              <a:buAutoNum type="alphaLcPeriod"/>
            </a:pPr>
            <a:r>
              <a:rPr lang="en-US" dirty="0">
                <a:latin typeface="Consolas" panose="020B0609020204030204" pitchFamily="49" charset="0"/>
              </a:rPr>
              <a:t>select count(*), major from students where count(*)&gt;100</a:t>
            </a:r>
          </a:p>
          <a:p>
            <a:pPr marL="514350" indent="-514350">
              <a:buFont typeface="Arial" panose="020B0604020202020204" pitchFamily="34" charset="0"/>
              <a:buAutoNum type="alphaLcPeriod"/>
            </a:pPr>
            <a:r>
              <a:rPr lang="en-US" dirty="0">
                <a:latin typeface="Consolas" panose="020B0609020204030204" pitchFamily="49" charset="0"/>
              </a:rPr>
              <a:t>select count(*), major from students group by major having count(*)&gt;100</a:t>
            </a:r>
          </a:p>
          <a:p>
            <a:pPr marL="514350" indent="-514350">
              <a:buFont typeface="Arial" panose="020B0604020202020204" pitchFamily="34" charset="0"/>
              <a:buAutoNum type="alphaLcPeriod"/>
            </a:pPr>
            <a:r>
              <a:rPr lang="en-US" dirty="0">
                <a:latin typeface="Consolas" panose="020B0609020204030204" pitchFamily="49" charset="0"/>
              </a:rPr>
              <a:t>select count(*), major from students having count(*)&gt;100</a:t>
            </a:r>
          </a:p>
          <a:p>
            <a:pPr marL="514350" indent="-514350">
              <a:buFont typeface="Arial" panose="020B0604020202020204" pitchFamily="34" charset="0"/>
              <a:buAutoNum type="alphaLcPeriod"/>
            </a:pPr>
            <a:r>
              <a:rPr lang="en-US" dirty="0">
                <a:latin typeface="Consolas" panose="020B0609020204030204" pitchFamily="49" charset="0"/>
              </a:rPr>
              <a:t>select count(major) from students having count(major)&gt;100</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8940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Sub-Selects and WITH</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Graphic 3" descr="Table">
            <a:extLst>
              <a:ext uri="{FF2B5EF4-FFF2-40B4-BE49-F238E27FC236}">
                <a16:creationId xmlns:a16="http://schemas.microsoft.com/office/drawing/2014/main" id="{ABF52C46-EFC9-4126-9C0C-5B53C8B42217}"/>
              </a:ext>
            </a:extLst>
          </p:cNvPr>
          <p:cNvSpPr/>
          <p:nvPr/>
        </p:nvSpPr>
        <p:spPr>
          <a:xfrm>
            <a:off x="8737600" y="2461012"/>
            <a:ext cx="1627478" cy="1187560"/>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6" name="Graphic 3" descr="Table">
            <a:extLst>
              <a:ext uri="{FF2B5EF4-FFF2-40B4-BE49-F238E27FC236}">
                <a16:creationId xmlns:a16="http://schemas.microsoft.com/office/drawing/2014/main" id="{60960C34-16B0-4EA9-8CF4-CE871068B906}"/>
              </a:ext>
            </a:extLst>
          </p:cNvPr>
          <p:cNvSpPr/>
          <p:nvPr/>
        </p:nvSpPr>
        <p:spPr>
          <a:xfrm>
            <a:off x="7541805" y="3842933"/>
            <a:ext cx="1195795" cy="1004814"/>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11" name="Graphic 3" descr="Table">
            <a:extLst>
              <a:ext uri="{FF2B5EF4-FFF2-40B4-BE49-F238E27FC236}">
                <a16:creationId xmlns:a16="http://schemas.microsoft.com/office/drawing/2014/main" id="{8B681CEA-B502-40CF-BD38-813CCB40DEA6}"/>
              </a:ext>
            </a:extLst>
          </p:cNvPr>
          <p:cNvSpPr/>
          <p:nvPr/>
        </p:nvSpPr>
        <p:spPr>
          <a:xfrm>
            <a:off x="9531888" y="3958632"/>
            <a:ext cx="894658" cy="773416"/>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Tree>
    <p:extLst>
      <p:ext uri="{BB962C8B-B14F-4D97-AF65-F5344CB8AC3E}">
        <p14:creationId xmlns:p14="http://schemas.microsoft.com/office/powerpoint/2010/main" val="78435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a:xfrm>
            <a:off x="838200" y="365125"/>
            <a:ext cx="10515600" cy="1325563"/>
          </a:xfrm>
        </p:spPr>
        <p:txBody>
          <a:bodyPr>
            <a:normAutofit/>
          </a:bodyPr>
          <a:lstStyle/>
          <a:p>
            <a:pPr algn="ctr"/>
            <a:r>
              <a:rPr lang="en-US" dirty="0"/>
              <a:t>Sub-Selects</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p:txBody>
          <a:bodyPr>
            <a:normAutofit/>
          </a:bodyPr>
          <a:lstStyle/>
          <a:p>
            <a:r>
              <a:rPr lang="en-US" sz="3200" dirty="0"/>
              <a:t>You may nest SELECT statements in any portion of an existing SELECT.</a:t>
            </a:r>
          </a:p>
          <a:p>
            <a:r>
              <a:rPr lang="en-US" sz="3200" dirty="0"/>
              <a:t>A SELECT in the WHERE clause</a:t>
            </a:r>
          </a:p>
          <a:p>
            <a:r>
              <a:rPr lang="en-US" sz="3200" dirty="0"/>
              <a:t>A SELECT in the FROM clause</a:t>
            </a:r>
          </a:p>
          <a:p>
            <a:r>
              <a:rPr lang="en-US" sz="3200" dirty="0"/>
              <a:t>A SELECT in the PROJECTION</a:t>
            </a:r>
          </a:p>
          <a:p>
            <a:endParaRPr lang="en-US" sz="3200" dirty="0"/>
          </a:p>
          <a:p>
            <a:pPr marL="0" indent="0">
              <a:buNone/>
            </a:pPr>
            <a:endParaRPr lang="en-US" sz="3200" dirty="0"/>
          </a:p>
        </p:txBody>
      </p:sp>
    </p:spTree>
    <p:extLst>
      <p:ext uri="{BB962C8B-B14F-4D97-AF65-F5344CB8AC3E}">
        <p14:creationId xmlns:p14="http://schemas.microsoft.com/office/powerpoint/2010/main" val="343674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BD5E-BA17-4C57-BDC2-C454BCC5039E}"/>
              </a:ext>
            </a:extLst>
          </p:cNvPr>
          <p:cNvSpPr>
            <a:spLocks noGrp="1"/>
          </p:cNvSpPr>
          <p:nvPr>
            <p:ph type="title"/>
          </p:nvPr>
        </p:nvSpPr>
        <p:spPr/>
        <p:txBody>
          <a:bodyPr/>
          <a:lstStyle/>
          <a:p>
            <a:r>
              <a:rPr lang="en-US" dirty="0"/>
              <a:t>Using the WITH Clause to name your queries</a:t>
            </a:r>
          </a:p>
        </p:txBody>
      </p:sp>
      <p:sp>
        <p:nvSpPr>
          <p:cNvPr id="4" name="Content Placeholder 2">
            <a:extLst>
              <a:ext uri="{FF2B5EF4-FFF2-40B4-BE49-F238E27FC236}">
                <a16:creationId xmlns:a16="http://schemas.microsoft.com/office/drawing/2014/main" id="{E4C273A7-BC60-4CA0-B381-0C5CDAF9FA36}"/>
              </a:ext>
            </a:extLst>
          </p:cNvPr>
          <p:cNvSpPr>
            <a:spLocks noGrp="1"/>
          </p:cNvSpPr>
          <p:nvPr>
            <p:ph idx="1"/>
          </p:nvPr>
        </p:nvSpPr>
        <p:spPr>
          <a:xfrm>
            <a:off x="838200" y="1825625"/>
            <a:ext cx="10515600" cy="4351338"/>
          </a:xfrm>
        </p:spPr>
        <p:txBody>
          <a:bodyPr>
            <a:normAutofit/>
          </a:bodyPr>
          <a:lstStyle/>
          <a:p>
            <a:pPr marL="0" indent="0">
              <a:buNone/>
            </a:pPr>
            <a:r>
              <a:rPr lang="en-US" sz="4000" dirty="0">
                <a:solidFill>
                  <a:srgbClr val="0070C0"/>
                </a:solidFill>
                <a:latin typeface="Consolas" pitchFamily="49" charset="0"/>
                <a:cs typeface="Consolas" pitchFamily="49" charset="0"/>
              </a:rPr>
              <a:t>WITH </a:t>
            </a:r>
            <a:r>
              <a:rPr lang="en-US" sz="4000" i="1" dirty="0" err="1">
                <a:latin typeface="Consolas" pitchFamily="49" charset="0"/>
                <a:cs typeface="Consolas" pitchFamily="49" charset="0"/>
              </a:rPr>
              <a:t>named_query</a:t>
            </a:r>
            <a:r>
              <a:rPr lang="en-US" sz="4000" i="1" dirty="0">
                <a:latin typeface="Consolas" pitchFamily="49" charset="0"/>
                <a:cs typeface="Consolas" pitchFamily="49" charset="0"/>
              </a:rPr>
              <a:t> </a:t>
            </a:r>
            <a:r>
              <a:rPr lang="en-US" sz="4000" dirty="0">
                <a:solidFill>
                  <a:srgbClr val="0070C0"/>
                </a:solidFill>
                <a:latin typeface="Consolas" pitchFamily="49" charset="0"/>
              </a:rPr>
              <a:t>(</a:t>
            </a:r>
            <a:r>
              <a:rPr lang="en-US" sz="4000" i="1" dirty="0">
                <a:latin typeface="Consolas" pitchFamily="49" charset="0"/>
                <a:cs typeface="Consolas" pitchFamily="49" charset="0"/>
              </a:rPr>
              <a:t>columns</a:t>
            </a:r>
            <a:r>
              <a:rPr lang="en-US" sz="4000" dirty="0">
                <a:solidFill>
                  <a:srgbClr val="0070C0"/>
                </a:solidFill>
                <a:latin typeface="Consolas" pitchFamily="49" charset="0"/>
              </a:rPr>
              <a:t>) </a:t>
            </a:r>
            <a:r>
              <a:rPr lang="en-US" sz="4000" dirty="0">
                <a:solidFill>
                  <a:srgbClr val="0070C0"/>
                </a:solidFill>
                <a:latin typeface="Consolas" pitchFamily="49" charset="0"/>
                <a:cs typeface="Consolas" pitchFamily="49" charset="0"/>
              </a:rPr>
              <a:t>AS (</a:t>
            </a:r>
            <a:r>
              <a:rPr lang="en-US" sz="4000" i="1" dirty="0">
                <a:solidFill>
                  <a:srgbClr val="0070C0"/>
                </a:solidFill>
                <a:latin typeface="Consolas" pitchFamily="49" charset="0"/>
                <a:cs typeface="Consolas" pitchFamily="49" charset="0"/>
              </a:rPr>
              <a:t> </a:t>
            </a:r>
            <a:br>
              <a:rPr lang="en-US" sz="4000" i="1" dirty="0">
                <a:solidFill>
                  <a:srgbClr val="0070C0"/>
                </a:solidFill>
                <a:latin typeface="Consolas" pitchFamily="49" charset="0"/>
                <a:cs typeface="Consolas" pitchFamily="49" charset="0"/>
              </a:rPr>
            </a:br>
            <a:r>
              <a:rPr lang="en-US" sz="4000" i="1" dirty="0">
                <a:solidFill>
                  <a:srgbClr val="0070C0"/>
                </a:solidFill>
                <a:latin typeface="Consolas" pitchFamily="49" charset="0"/>
                <a:cs typeface="Consolas" pitchFamily="49" charset="0"/>
              </a:rPr>
              <a:t>	</a:t>
            </a:r>
            <a:r>
              <a:rPr lang="en-US" sz="4000" dirty="0">
                <a:latin typeface="Consolas" pitchFamily="49" charset="0"/>
                <a:cs typeface="Consolas" pitchFamily="49" charset="0"/>
              </a:rPr>
              <a:t>SELECT-statement</a:t>
            </a:r>
          </a:p>
          <a:p>
            <a:pPr marL="0" indent="0">
              <a:buNone/>
            </a:pPr>
            <a:r>
              <a:rPr lang="en-US" sz="4000" dirty="0">
                <a:solidFill>
                  <a:srgbClr val="0070C0"/>
                </a:solidFill>
                <a:latin typeface="Consolas" pitchFamily="49" charset="0"/>
                <a:cs typeface="Consolas" pitchFamily="49" charset="0"/>
              </a:rPr>
              <a:t>),</a:t>
            </a:r>
            <a:br>
              <a:rPr lang="en-US" sz="4000" dirty="0">
                <a:solidFill>
                  <a:srgbClr val="0070C0"/>
                </a:solidFill>
                <a:latin typeface="Consolas" pitchFamily="49" charset="0"/>
                <a:cs typeface="Consolas" pitchFamily="49" charset="0"/>
              </a:rPr>
            </a:br>
            <a:r>
              <a:rPr lang="en-US" sz="4000" i="1" dirty="0">
                <a:latin typeface="Consolas" pitchFamily="49" charset="0"/>
                <a:cs typeface="Consolas" pitchFamily="49" charset="0"/>
              </a:rPr>
              <a:t>another-</a:t>
            </a:r>
            <a:r>
              <a:rPr lang="en-US" sz="4000" i="1" dirty="0" err="1">
                <a:latin typeface="Consolas" pitchFamily="49" charset="0"/>
                <a:cs typeface="Consolas" pitchFamily="49" charset="0"/>
              </a:rPr>
              <a:t>named_query</a:t>
            </a:r>
            <a:r>
              <a:rPr lang="en-US" sz="4000" i="1" dirty="0">
                <a:latin typeface="Consolas" pitchFamily="49" charset="0"/>
                <a:cs typeface="Consolas" pitchFamily="49" charset="0"/>
              </a:rPr>
              <a:t> </a:t>
            </a:r>
            <a:r>
              <a:rPr lang="en-US" sz="4000" dirty="0">
                <a:solidFill>
                  <a:srgbClr val="0070C0"/>
                </a:solidFill>
                <a:latin typeface="Consolas" pitchFamily="49" charset="0"/>
              </a:rPr>
              <a:t>(</a:t>
            </a:r>
            <a:r>
              <a:rPr lang="en-US" sz="4000" i="1" dirty="0">
                <a:latin typeface="Consolas" pitchFamily="49" charset="0"/>
                <a:cs typeface="Consolas" pitchFamily="49" charset="0"/>
              </a:rPr>
              <a:t>columns</a:t>
            </a:r>
            <a:r>
              <a:rPr lang="en-US" sz="4000" dirty="0">
                <a:solidFill>
                  <a:srgbClr val="0070C0"/>
                </a:solidFill>
                <a:latin typeface="Consolas" pitchFamily="49" charset="0"/>
              </a:rPr>
              <a:t>)</a:t>
            </a: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AS (</a:t>
            </a:r>
            <a:r>
              <a:rPr lang="en-US" sz="4000" i="1" dirty="0">
                <a:solidFill>
                  <a:srgbClr val="0070C0"/>
                </a:solidFill>
                <a:latin typeface="Consolas" pitchFamily="49" charset="0"/>
                <a:cs typeface="Consolas" pitchFamily="49" charset="0"/>
              </a:rPr>
              <a:t> </a:t>
            </a:r>
            <a:br>
              <a:rPr lang="en-US" sz="4000" i="1" dirty="0">
                <a:solidFill>
                  <a:srgbClr val="0070C0"/>
                </a:solidFill>
                <a:latin typeface="Consolas" pitchFamily="49" charset="0"/>
                <a:cs typeface="Consolas" pitchFamily="49" charset="0"/>
              </a:rPr>
            </a:br>
            <a:r>
              <a:rPr lang="en-US" sz="4000" i="1" dirty="0">
                <a:solidFill>
                  <a:srgbClr val="0070C0"/>
                </a:solidFill>
                <a:latin typeface="Consolas" pitchFamily="49" charset="0"/>
                <a:cs typeface="Consolas" pitchFamily="49" charset="0"/>
              </a:rPr>
              <a:t>	</a:t>
            </a:r>
            <a:r>
              <a:rPr lang="en-US" sz="4000" dirty="0">
                <a:latin typeface="Consolas" pitchFamily="49" charset="0"/>
                <a:cs typeface="Consolas" pitchFamily="49" charset="0"/>
              </a:rPr>
              <a:t>SELECT-statement</a:t>
            </a:r>
          </a:p>
          <a:p>
            <a:pPr marL="0" indent="0">
              <a:buNone/>
            </a:pPr>
            <a:r>
              <a:rPr lang="en-US" sz="4000" dirty="0">
                <a:solidFill>
                  <a:srgbClr val="0070C0"/>
                </a:solidFill>
                <a:latin typeface="Consolas" pitchFamily="49" charset="0"/>
                <a:cs typeface="Consolas" pitchFamily="49" charset="0"/>
              </a:rPr>
              <a:t>)</a:t>
            </a:r>
          </a:p>
          <a:p>
            <a:pPr marL="0" indent="0">
              <a:buNone/>
            </a:pPr>
            <a:r>
              <a:rPr lang="en-US" sz="4000" dirty="0">
                <a:latin typeface="Consolas" pitchFamily="49" charset="0"/>
              </a:rPr>
              <a:t>SELECT-statement-using-named-queries</a:t>
            </a:r>
          </a:p>
        </p:txBody>
      </p:sp>
    </p:spTree>
    <p:extLst>
      <p:ext uri="{BB962C8B-B14F-4D97-AF65-F5344CB8AC3E}">
        <p14:creationId xmlns:p14="http://schemas.microsoft.com/office/powerpoint/2010/main" val="1155705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Sub-Selects and WITH</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Departments with more employees than the average</a:t>
            </a:r>
          </a:p>
          <a:p>
            <a:r>
              <a:rPr lang="en-US" dirty="0"/>
              <a:t>Simplify with </a:t>
            </a:r>
            <a:r>
              <a:rPr lang="en-US" dirty="0" err="1"/>
              <a:t>WITH</a:t>
            </a:r>
            <a:r>
              <a:rPr lang="en-US" dirty="0"/>
              <a:t> clause</a:t>
            </a:r>
          </a:p>
          <a:p>
            <a:r>
              <a:rPr lang="en-US" dirty="0"/>
              <a:t>WITH multiple selects – students and employees</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91399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Window Functions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Graphic 3" descr="Table">
            <a:extLst>
              <a:ext uri="{FF2B5EF4-FFF2-40B4-BE49-F238E27FC236}">
                <a16:creationId xmlns:a16="http://schemas.microsoft.com/office/drawing/2014/main" id="{ABF52C46-EFC9-4126-9C0C-5B53C8B42217}"/>
              </a:ext>
            </a:extLst>
          </p:cNvPr>
          <p:cNvSpPr/>
          <p:nvPr/>
        </p:nvSpPr>
        <p:spPr>
          <a:xfrm>
            <a:off x="8234288" y="2591380"/>
            <a:ext cx="2291471" cy="1868860"/>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6" name="Graphic 3" descr="Table">
            <a:extLst>
              <a:ext uri="{FF2B5EF4-FFF2-40B4-BE49-F238E27FC236}">
                <a16:creationId xmlns:a16="http://schemas.microsoft.com/office/drawing/2014/main" id="{60960C34-16B0-4EA9-8CF4-CE871068B906}"/>
              </a:ext>
            </a:extLst>
          </p:cNvPr>
          <p:cNvSpPr/>
          <p:nvPr/>
        </p:nvSpPr>
        <p:spPr>
          <a:xfrm>
            <a:off x="9119761" y="3900470"/>
            <a:ext cx="520523" cy="346410"/>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4" name="Graphic 3" descr="Table">
            <a:extLst>
              <a:ext uri="{FF2B5EF4-FFF2-40B4-BE49-F238E27FC236}">
                <a16:creationId xmlns:a16="http://schemas.microsoft.com/office/drawing/2014/main" id="{0B722120-6853-4A43-B98C-8A79F582704C}"/>
              </a:ext>
            </a:extLst>
          </p:cNvPr>
          <p:cNvSpPr/>
          <p:nvPr/>
        </p:nvSpPr>
        <p:spPr>
          <a:xfrm>
            <a:off x="8416763" y="3900470"/>
            <a:ext cx="520523" cy="346410"/>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
        <p:nvSpPr>
          <p:cNvPr id="7" name="Graphic 3" descr="Table">
            <a:extLst>
              <a:ext uri="{FF2B5EF4-FFF2-40B4-BE49-F238E27FC236}">
                <a16:creationId xmlns:a16="http://schemas.microsoft.com/office/drawing/2014/main" id="{6053AF8B-A152-4ACF-8F7A-4150C7412828}"/>
              </a:ext>
            </a:extLst>
          </p:cNvPr>
          <p:cNvSpPr/>
          <p:nvPr/>
        </p:nvSpPr>
        <p:spPr>
          <a:xfrm>
            <a:off x="9822759" y="3900470"/>
            <a:ext cx="520523" cy="346410"/>
          </a:xfrm>
          <a:custGeom>
            <a:avLst/>
            <a:gdLst>
              <a:gd name="connsiteX0" fmla="*/ 1773903 w 1917733"/>
              <a:gd name="connsiteY0" fmla="*/ 431490 h 1342413"/>
              <a:gd name="connsiteX1" fmla="*/ 1294470 w 1917733"/>
              <a:gd name="connsiteY1" fmla="*/ 431490 h 1342413"/>
              <a:gd name="connsiteX2" fmla="*/ 1294470 w 1917733"/>
              <a:gd name="connsiteY2" fmla="*/ 143830 h 1342413"/>
              <a:gd name="connsiteX3" fmla="*/ 1773903 w 1917733"/>
              <a:gd name="connsiteY3" fmla="*/ 143830 h 1342413"/>
              <a:gd name="connsiteX4" fmla="*/ 1773903 w 1917733"/>
              <a:gd name="connsiteY4" fmla="*/ 431490 h 1342413"/>
              <a:gd name="connsiteX5" fmla="*/ 1773903 w 1917733"/>
              <a:gd name="connsiteY5" fmla="*/ 815037 h 1342413"/>
              <a:gd name="connsiteX6" fmla="*/ 1294470 w 1917733"/>
              <a:gd name="connsiteY6" fmla="*/ 815037 h 1342413"/>
              <a:gd name="connsiteX7" fmla="*/ 1294470 w 1917733"/>
              <a:gd name="connsiteY7" fmla="*/ 527377 h 1342413"/>
              <a:gd name="connsiteX8" fmla="*/ 1773903 w 1917733"/>
              <a:gd name="connsiteY8" fmla="*/ 527377 h 1342413"/>
              <a:gd name="connsiteX9" fmla="*/ 1773903 w 1917733"/>
              <a:gd name="connsiteY9" fmla="*/ 815037 h 1342413"/>
              <a:gd name="connsiteX10" fmla="*/ 1773903 w 1917733"/>
              <a:gd name="connsiteY10" fmla="*/ 1198583 h 1342413"/>
              <a:gd name="connsiteX11" fmla="*/ 1294470 w 1917733"/>
              <a:gd name="connsiteY11" fmla="*/ 1198583 h 1342413"/>
              <a:gd name="connsiteX12" fmla="*/ 1294470 w 1917733"/>
              <a:gd name="connsiteY12" fmla="*/ 910923 h 1342413"/>
              <a:gd name="connsiteX13" fmla="*/ 1773903 w 1917733"/>
              <a:gd name="connsiteY13" fmla="*/ 910923 h 1342413"/>
              <a:gd name="connsiteX14" fmla="*/ 1773903 w 1917733"/>
              <a:gd name="connsiteY14" fmla="*/ 1198583 h 1342413"/>
              <a:gd name="connsiteX15" fmla="*/ 719150 w 1917733"/>
              <a:gd name="connsiteY15" fmla="*/ 1198583 h 1342413"/>
              <a:gd name="connsiteX16" fmla="*/ 719150 w 1917733"/>
              <a:gd name="connsiteY16" fmla="*/ 910923 h 1342413"/>
              <a:gd name="connsiteX17" fmla="*/ 1198583 w 1917733"/>
              <a:gd name="connsiteY17" fmla="*/ 910923 h 1342413"/>
              <a:gd name="connsiteX18" fmla="*/ 1198583 w 1917733"/>
              <a:gd name="connsiteY18" fmla="*/ 1198583 h 1342413"/>
              <a:gd name="connsiteX19" fmla="*/ 719150 w 1917733"/>
              <a:gd name="connsiteY19" fmla="*/ 1198583 h 1342413"/>
              <a:gd name="connsiteX20" fmla="*/ 143830 w 1917733"/>
              <a:gd name="connsiteY20" fmla="*/ 1198583 h 1342413"/>
              <a:gd name="connsiteX21" fmla="*/ 143830 w 1917733"/>
              <a:gd name="connsiteY21" fmla="*/ 910923 h 1342413"/>
              <a:gd name="connsiteX22" fmla="*/ 623263 w 1917733"/>
              <a:gd name="connsiteY22" fmla="*/ 910923 h 1342413"/>
              <a:gd name="connsiteX23" fmla="*/ 623263 w 1917733"/>
              <a:gd name="connsiteY23" fmla="*/ 1198583 h 1342413"/>
              <a:gd name="connsiteX24" fmla="*/ 143830 w 1917733"/>
              <a:gd name="connsiteY24" fmla="*/ 1198583 h 1342413"/>
              <a:gd name="connsiteX25" fmla="*/ 143830 w 1917733"/>
              <a:gd name="connsiteY25" fmla="*/ 527377 h 1342413"/>
              <a:gd name="connsiteX26" fmla="*/ 623263 w 1917733"/>
              <a:gd name="connsiteY26" fmla="*/ 527377 h 1342413"/>
              <a:gd name="connsiteX27" fmla="*/ 623263 w 1917733"/>
              <a:gd name="connsiteY27" fmla="*/ 815037 h 1342413"/>
              <a:gd name="connsiteX28" fmla="*/ 143830 w 1917733"/>
              <a:gd name="connsiteY28" fmla="*/ 815037 h 1342413"/>
              <a:gd name="connsiteX29" fmla="*/ 143830 w 1917733"/>
              <a:gd name="connsiteY29" fmla="*/ 527377 h 1342413"/>
              <a:gd name="connsiteX30" fmla="*/ 143830 w 1917733"/>
              <a:gd name="connsiteY30" fmla="*/ 143830 h 1342413"/>
              <a:gd name="connsiteX31" fmla="*/ 623263 w 1917733"/>
              <a:gd name="connsiteY31" fmla="*/ 143830 h 1342413"/>
              <a:gd name="connsiteX32" fmla="*/ 623263 w 1917733"/>
              <a:gd name="connsiteY32" fmla="*/ 431490 h 1342413"/>
              <a:gd name="connsiteX33" fmla="*/ 143830 w 1917733"/>
              <a:gd name="connsiteY33" fmla="*/ 431490 h 1342413"/>
              <a:gd name="connsiteX34" fmla="*/ 143830 w 1917733"/>
              <a:gd name="connsiteY34" fmla="*/ 143830 h 1342413"/>
              <a:gd name="connsiteX35" fmla="*/ 1198583 w 1917733"/>
              <a:gd name="connsiteY35" fmla="*/ 527377 h 1342413"/>
              <a:gd name="connsiteX36" fmla="*/ 1198583 w 1917733"/>
              <a:gd name="connsiteY36" fmla="*/ 815037 h 1342413"/>
              <a:gd name="connsiteX37" fmla="*/ 719150 w 1917733"/>
              <a:gd name="connsiteY37" fmla="*/ 815037 h 1342413"/>
              <a:gd name="connsiteX38" fmla="*/ 719150 w 1917733"/>
              <a:gd name="connsiteY38" fmla="*/ 527377 h 1342413"/>
              <a:gd name="connsiteX39" fmla="*/ 1198583 w 1917733"/>
              <a:gd name="connsiteY39" fmla="*/ 527377 h 1342413"/>
              <a:gd name="connsiteX40" fmla="*/ 1198583 w 1917733"/>
              <a:gd name="connsiteY40" fmla="*/ 143830 h 1342413"/>
              <a:gd name="connsiteX41" fmla="*/ 1198583 w 1917733"/>
              <a:gd name="connsiteY41" fmla="*/ 431490 h 1342413"/>
              <a:gd name="connsiteX42" fmla="*/ 719150 w 1917733"/>
              <a:gd name="connsiteY42" fmla="*/ 431490 h 1342413"/>
              <a:gd name="connsiteX43" fmla="*/ 719150 w 1917733"/>
              <a:gd name="connsiteY43" fmla="*/ 143830 h 1342413"/>
              <a:gd name="connsiteX44" fmla="*/ 1198583 w 1917733"/>
              <a:gd name="connsiteY44" fmla="*/ 143830 h 1342413"/>
              <a:gd name="connsiteX45" fmla="*/ 0 w 1917733"/>
              <a:gd name="connsiteY45" fmla="*/ 0 h 1342413"/>
              <a:gd name="connsiteX46" fmla="*/ 0 w 1917733"/>
              <a:gd name="connsiteY46" fmla="*/ 1342413 h 1342413"/>
              <a:gd name="connsiteX47" fmla="*/ 1917733 w 1917733"/>
              <a:gd name="connsiteY47" fmla="*/ 1342413 h 1342413"/>
              <a:gd name="connsiteX48" fmla="*/ 1917733 w 1917733"/>
              <a:gd name="connsiteY48" fmla="*/ 0 h 1342413"/>
              <a:gd name="connsiteX49" fmla="*/ 0 w 1917733"/>
              <a:gd name="connsiteY49" fmla="*/ 0 h 134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17733" h="1342413">
                <a:moveTo>
                  <a:pt x="1773903" y="431490"/>
                </a:moveTo>
                <a:lnTo>
                  <a:pt x="1294470" y="431490"/>
                </a:lnTo>
                <a:lnTo>
                  <a:pt x="1294470" y="143830"/>
                </a:lnTo>
                <a:lnTo>
                  <a:pt x="1773903" y="143830"/>
                </a:lnTo>
                <a:lnTo>
                  <a:pt x="1773903" y="431490"/>
                </a:lnTo>
                <a:close/>
                <a:moveTo>
                  <a:pt x="1773903" y="815037"/>
                </a:moveTo>
                <a:lnTo>
                  <a:pt x="1294470" y="815037"/>
                </a:lnTo>
                <a:lnTo>
                  <a:pt x="1294470" y="527377"/>
                </a:lnTo>
                <a:lnTo>
                  <a:pt x="1773903" y="527377"/>
                </a:lnTo>
                <a:lnTo>
                  <a:pt x="1773903" y="815037"/>
                </a:lnTo>
                <a:close/>
                <a:moveTo>
                  <a:pt x="1773903" y="1198583"/>
                </a:moveTo>
                <a:lnTo>
                  <a:pt x="1294470" y="1198583"/>
                </a:lnTo>
                <a:lnTo>
                  <a:pt x="1294470" y="910923"/>
                </a:lnTo>
                <a:lnTo>
                  <a:pt x="1773903" y="910923"/>
                </a:lnTo>
                <a:lnTo>
                  <a:pt x="1773903" y="1198583"/>
                </a:lnTo>
                <a:close/>
                <a:moveTo>
                  <a:pt x="719150" y="1198583"/>
                </a:moveTo>
                <a:lnTo>
                  <a:pt x="719150" y="910923"/>
                </a:lnTo>
                <a:lnTo>
                  <a:pt x="1198583" y="910923"/>
                </a:lnTo>
                <a:lnTo>
                  <a:pt x="1198583" y="1198583"/>
                </a:lnTo>
                <a:lnTo>
                  <a:pt x="719150" y="1198583"/>
                </a:lnTo>
                <a:close/>
                <a:moveTo>
                  <a:pt x="143830" y="1198583"/>
                </a:moveTo>
                <a:lnTo>
                  <a:pt x="143830" y="910923"/>
                </a:lnTo>
                <a:lnTo>
                  <a:pt x="623263" y="910923"/>
                </a:lnTo>
                <a:lnTo>
                  <a:pt x="623263" y="1198583"/>
                </a:lnTo>
                <a:lnTo>
                  <a:pt x="143830" y="1198583"/>
                </a:lnTo>
                <a:close/>
                <a:moveTo>
                  <a:pt x="143830" y="527377"/>
                </a:moveTo>
                <a:lnTo>
                  <a:pt x="623263" y="527377"/>
                </a:lnTo>
                <a:lnTo>
                  <a:pt x="623263" y="815037"/>
                </a:lnTo>
                <a:lnTo>
                  <a:pt x="143830" y="815037"/>
                </a:lnTo>
                <a:lnTo>
                  <a:pt x="143830" y="527377"/>
                </a:lnTo>
                <a:close/>
                <a:moveTo>
                  <a:pt x="143830" y="143830"/>
                </a:moveTo>
                <a:lnTo>
                  <a:pt x="623263" y="143830"/>
                </a:lnTo>
                <a:lnTo>
                  <a:pt x="623263" y="431490"/>
                </a:lnTo>
                <a:lnTo>
                  <a:pt x="143830" y="431490"/>
                </a:lnTo>
                <a:lnTo>
                  <a:pt x="143830" y="143830"/>
                </a:lnTo>
                <a:close/>
                <a:moveTo>
                  <a:pt x="1198583" y="527377"/>
                </a:moveTo>
                <a:lnTo>
                  <a:pt x="1198583" y="815037"/>
                </a:lnTo>
                <a:lnTo>
                  <a:pt x="719150" y="815037"/>
                </a:lnTo>
                <a:lnTo>
                  <a:pt x="719150" y="527377"/>
                </a:lnTo>
                <a:lnTo>
                  <a:pt x="1198583" y="527377"/>
                </a:lnTo>
                <a:close/>
                <a:moveTo>
                  <a:pt x="1198583" y="143830"/>
                </a:moveTo>
                <a:lnTo>
                  <a:pt x="1198583" y="431490"/>
                </a:lnTo>
                <a:lnTo>
                  <a:pt x="719150" y="431490"/>
                </a:lnTo>
                <a:lnTo>
                  <a:pt x="719150" y="143830"/>
                </a:lnTo>
                <a:lnTo>
                  <a:pt x="1198583" y="143830"/>
                </a:lnTo>
                <a:close/>
                <a:moveTo>
                  <a:pt x="0" y="0"/>
                </a:moveTo>
                <a:lnTo>
                  <a:pt x="0" y="1342413"/>
                </a:lnTo>
                <a:lnTo>
                  <a:pt x="1917733" y="1342413"/>
                </a:lnTo>
                <a:lnTo>
                  <a:pt x="1917733" y="0"/>
                </a:lnTo>
                <a:lnTo>
                  <a:pt x="0" y="0"/>
                </a:lnTo>
                <a:close/>
              </a:path>
            </a:pathLst>
          </a:custGeom>
          <a:solidFill>
            <a:srgbClr val="0070C0"/>
          </a:solidFill>
          <a:ln w="23912" cap="flat">
            <a:noFill/>
            <a:prstDash val="solid"/>
            <a:miter/>
          </a:ln>
        </p:spPr>
        <p:txBody>
          <a:bodyPr rtlCol="0" anchor="ctr"/>
          <a:lstStyle/>
          <a:p>
            <a:endParaRPr lang="en-US"/>
          </a:p>
        </p:txBody>
      </p:sp>
    </p:spTree>
    <p:extLst>
      <p:ext uri="{BB962C8B-B14F-4D97-AF65-F5344CB8AC3E}">
        <p14:creationId xmlns:p14="http://schemas.microsoft.com/office/powerpoint/2010/main" val="1362591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a:xfrm>
            <a:off x="838200" y="365125"/>
            <a:ext cx="10515600" cy="1325563"/>
          </a:xfrm>
        </p:spPr>
        <p:txBody>
          <a:bodyPr>
            <a:normAutofit/>
          </a:bodyPr>
          <a:lstStyle/>
          <a:p>
            <a:pPr algn="ctr"/>
            <a:r>
              <a:rPr lang="en-US" dirty="0"/>
              <a:t>SQL Window Functions</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p:txBody>
          <a:bodyPr>
            <a:normAutofit lnSpcReduction="10000"/>
          </a:bodyPr>
          <a:lstStyle/>
          <a:p>
            <a:r>
              <a:rPr lang="en-US" sz="3200" dirty="0"/>
              <a:t>A function which takes a set of rows as input and produces a single output for every row. The set of input rows is called the </a:t>
            </a:r>
            <a:r>
              <a:rPr lang="en-US" sz="3200" b="1" dirty="0"/>
              <a:t>window.</a:t>
            </a:r>
          </a:p>
          <a:p>
            <a:r>
              <a:rPr lang="en-US" sz="3200" dirty="0"/>
              <a:t>The set of rows as input are defined by </a:t>
            </a:r>
            <a:r>
              <a:rPr lang="en-US" sz="3200" b="1" dirty="0"/>
              <a:t>partitions</a:t>
            </a:r>
            <a:r>
              <a:rPr lang="en-US" sz="3200" dirty="0"/>
              <a:t> over the data in the FROM clause.</a:t>
            </a:r>
          </a:p>
          <a:p>
            <a:r>
              <a:rPr lang="en-US" sz="3200" dirty="0"/>
              <a:t>If order of the input matters to the window function, the partition can be sorted with </a:t>
            </a:r>
            <a:r>
              <a:rPr lang="en-US" sz="3200" b="1" dirty="0"/>
              <a:t>order by</a:t>
            </a:r>
            <a:r>
              <a:rPr lang="en-US" sz="3200" dirty="0"/>
              <a:t>.</a:t>
            </a:r>
          </a:p>
          <a:p>
            <a:r>
              <a:rPr lang="en-US" sz="3200" dirty="0"/>
              <a:t>The window function acts like a reducer / aggregate function but operates as a map!</a:t>
            </a:r>
          </a:p>
          <a:p>
            <a:endParaRPr lang="en-US" sz="3200" dirty="0"/>
          </a:p>
          <a:p>
            <a:endParaRPr lang="en-US" sz="3200" dirty="0"/>
          </a:p>
          <a:p>
            <a:pPr marL="0" indent="0">
              <a:buNone/>
            </a:pPr>
            <a:endParaRPr lang="en-US" sz="3200" dirty="0"/>
          </a:p>
        </p:txBody>
      </p:sp>
    </p:spTree>
    <p:extLst>
      <p:ext uri="{BB962C8B-B14F-4D97-AF65-F5344CB8AC3E}">
        <p14:creationId xmlns:p14="http://schemas.microsoft.com/office/powerpoint/2010/main" val="302343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a:extLst>
              <a:ext uri="{FF2B5EF4-FFF2-40B4-BE49-F238E27FC236}">
                <a16:creationId xmlns:a16="http://schemas.microsoft.com/office/drawing/2014/main" id="{58524A3C-E9E4-455C-8E71-0F3CDAAD8679}"/>
              </a:ext>
            </a:extLst>
          </p:cNvPr>
          <p:cNvGraphicFramePr>
            <a:graphicFrameLocks noGrp="1"/>
          </p:cNvGraphicFramePr>
          <p:nvPr>
            <p:extLst>
              <p:ext uri="{D42A27DB-BD31-4B8C-83A1-F6EECF244321}">
                <p14:modId xmlns:p14="http://schemas.microsoft.com/office/powerpoint/2010/main" val="4210423202"/>
              </p:ext>
            </p:extLst>
          </p:nvPr>
        </p:nvGraphicFramePr>
        <p:xfrm>
          <a:off x="8216127" y="305029"/>
          <a:ext cx="3600833" cy="185420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3485723533"/>
                  </a:ext>
                </a:extLst>
              </a:tr>
              <a:tr h="370840">
                <a:tc>
                  <a:txBody>
                    <a:bodyPr/>
                    <a:lstStyle/>
                    <a:p>
                      <a:r>
                        <a:rPr lang="en-US" dirty="0"/>
                        <a:t>Erin </a:t>
                      </a:r>
                      <a:r>
                        <a:rPr lang="en-US" dirty="0" err="1"/>
                        <a:t>Yortires</a:t>
                      </a:r>
                      <a:endParaRPr lang="en-US" dirty="0"/>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2981157691"/>
                  </a:ext>
                </a:extLst>
              </a:tr>
              <a:tr h="370840">
                <a:tc>
                  <a:txBody>
                    <a:bodyPr/>
                    <a:lstStyle/>
                    <a:p>
                      <a:r>
                        <a:rPr lang="en-US" dirty="0"/>
                        <a:t>Kent </a:t>
                      </a:r>
                      <a:r>
                        <a:rPr lang="en-US" dirty="0" err="1"/>
                        <a:t>Belevit</a:t>
                      </a:r>
                      <a:endParaRPr lang="en-US" dirty="0"/>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3907665927"/>
                  </a:ext>
                </a:extLst>
              </a:tr>
            </a:tbl>
          </a:graphicData>
        </a:graphic>
      </p:graphicFrame>
      <p:graphicFrame>
        <p:nvGraphicFramePr>
          <p:cNvPr id="8" name="Table 5">
            <a:extLst>
              <a:ext uri="{FF2B5EF4-FFF2-40B4-BE49-F238E27FC236}">
                <a16:creationId xmlns:a16="http://schemas.microsoft.com/office/drawing/2014/main" id="{4525F0BE-B713-4C2D-9694-338ECA1595A2}"/>
              </a:ext>
            </a:extLst>
          </p:cNvPr>
          <p:cNvGraphicFramePr>
            <a:graphicFrameLocks noGrp="1"/>
          </p:cNvGraphicFramePr>
          <p:nvPr>
            <p:extLst>
              <p:ext uri="{D42A27DB-BD31-4B8C-83A1-F6EECF244321}">
                <p14:modId xmlns:p14="http://schemas.microsoft.com/office/powerpoint/2010/main" val="1252388099"/>
              </p:ext>
            </p:extLst>
          </p:nvPr>
        </p:nvGraphicFramePr>
        <p:xfrm>
          <a:off x="8216124" y="2246845"/>
          <a:ext cx="3600833" cy="1483360"/>
        </p:xfrm>
        <a:graphic>
          <a:graphicData uri="http://schemas.openxmlformats.org/drawingml/2006/table">
            <a:tbl>
              <a:tblPr firstRow="1" bandRow="1">
                <a:tableStyleId>{5C22544A-7EE6-4342-B048-85BDC9FD1C3A}</a:tableStyleId>
              </a:tblPr>
              <a:tblGrid>
                <a:gridCol w="1058757">
                  <a:extLst>
                    <a:ext uri="{9D8B030D-6E8A-4147-A177-3AD203B41FA5}">
                      <a16:colId xmlns:a16="http://schemas.microsoft.com/office/drawing/2014/main" val="1255081882"/>
                    </a:ext>
                  </a:extLst>
                </a:gridCol>
                <a:gridCol w="2542076">
                  <a:extLst>
                    <a:ext uri="{9D8B030D-6E8A-4147-A177-3AD203B41FA5}">
                      <a16:colId xmlns:a16="http://schemas.microsoft.com/office/drawing/2014/main" val="2240329005"/>
                    </a:ext>
                  </a:extLst>
                </a:gridCol>
              </a:tblGrid>
              <a:tr h="370840">
                <a:tc gridSpan="2">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err="1"/>
                        <a:t>avg_gpa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3.00</a:t>
                      </a:r>
                    </a:p>
                  </a:txBody>
                  <a:tcPr/>
                </a:tc>
                <a:tc>
                  <a:txBody>
                    <a:bodyPr/>
                    <a:lstStyle/>
                    <a:p>
                      <a:r>
                        <a:rPr lang="en-US" dirty="0"/>
                        <a:t>Freshman</a:t>
                      </a:r>
                    </a:p>
                  </a:txBody>
                  <a:tcPr/>
                </a:tc>
                <a:extLst>
                  <a:ext uri="{0D108BD9-81ED-4DB2-BD59-A6C34878D82A}">
                    <a16:rowId xmlns:a16="http://schemas.microsoft.com/office/drawing/2014/main" val="201211177"/>
                  </a:ext>
                </a:extLst>
              </a:tr>
              <a:tr h="370840">
                <a:tc>
                  <a:txBody>
                    <a:bodyPr/>
                    <a:lstStyle/>
                    <a:p>
                      <a:r>
                        <a:rPr lang="en-US" dirty="0"/>
                        <a:t>3.22</a:t>
                      </a:r>
                    </a:p>
                  </a:txBody>
                  <a:tcPr/>
                </a:tc>
                <a:tc>
                  <a:txBody>
                    <a:bodyPr/>
                    <a:lstStyle/>
                    <a:p>
                      <a:r>
                        <a:rPr lang="en-US" dirty="0"/>
                        <a:t>Junior</a:t>
                      </a:r>
                    </a:p>
                  </a:txBody>
                  <a:tcPr/>
                </a:tc>
                <a:extLst>
                  <a:ext uri="{0D108BD9-81ED-4DB2-BD59-A6C34878D82A}">
                    <a16:rowId xmlns:a16="http://schemas.microsoft.com/office/drawing/2014/main" val="3485723533"/>
                  </a:ext>
                </a:extLst>
              </a:tr>
            </a:tbl>
          </a:graphicData>
        </a:graphic>
      </p:graphicFrame>
      <p:graphicFrame>
        <p:nvGraphicFramePr>
          <p:cNvPr id="9" name="Table 5">
            <a:extLst>
              <a:ext uri="{FF2B5EF4-FFF2-40B4-BE49-F238E27FC236}">
                <a16:creationId xmlns:a16="http://schemas.microsoft.com/office/drawing/2014/main" id="{C3F56F8B-7EFF-4610-A331-36B1096A729E}"/>
              </a:ext>
            </a:extLst>
          </p:cNvPr>
          <p:cNvGraphicFramePr>
            <a:graphicFrameLocks noGrp="1"/>
          </p:cNvGraphicFramePr>
          <p:nvPr>
            <p:extLst>
              <p:ext uri="{D42A27DB-BD31-4B8C-83A1-F6EECF244321}">
                <p14:modId xmlns:p14="http://schemas.microsoft.com/office/powerpoint/2010/main" val="3750179204"/>
              </p:ext>
            </p:extLst>
          </p:nvPr>
        </p:nvGraphicFramePr>
        <p:xfrm>
          <a:off x="8216123" y="3817821"/>
          <a:ext cx="3600833" cy="259588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err="1"/>
                        <a:t>rank_by_year</a:t>
                      </a:r>
                      <a:endParaRPr lang="en-US" b="1" dirty="0"/>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1</a:t>
                      </a:r>
                    </a:p>
                  </a:txBody>
                  <a:tcPr/>
                </a:tc>
                <a:tc>
                  <a:txBody>
                    <a:bodyPr/>
                    <a:lstStyle/>
                    <a:p>
                      <a:r>
                        <a:rPr lang="en-US" dirty="0"/>
                        <a:t>4.00</a:t>
                      </a:r>
                    </a:p>
                  </a:txBody>
                  <a:tcPr/>
                </a:tc>
                <a:tc>
                  <a:txBody>
                    <a:bodyPr/>
                    <a:lstStyle/>
                    <a:p>
                      <a:r>
                        <a:rPr lang="en-US" dirty="0"/>
                        <a:t>Freshman</a:t>
                      </a:r>
                    </a:p>
                  </a:txBody>
                  <a:tcPr/>
                </a:tc>
                <a:extLst>
                  <a:ext uri="{0D108BD9-81ED-4DB2-BD59-A6C34878D82A}">
                    <a16:rowId xmlns:a16="http://schemas.microsoft.com/office/drawing/2014/main" val="201211177"/>
                  </a:ext>
                </a:extLst>
              </a:tr>
              <a:tr h="370840">
                <a:tc>
                  <a:txBody>
                    <a:bodyPr/>
                    <a:lstStyle/>
                    <a:p>
                      <a:r>
                        <a:rPr lang="en-US" dirty="0"/>
                        <a:t>2</a:t>
                      </a:r>
                    </a:p>
                  </a:txBody>
                  <a:tcPr/>
                </a:tc>
                <a:tc>
                  <a:txBody>
                    <a:bodyPr/>
                    <a:lstStyle/>
                    <a:p>
                      <a:r>
                        <a:rPr lang="en-US" dirty="0"/>
                        <a:t>2.00</a:t>
                      </a:r>
                    </a:p>
                  </a:txBody>
                  <a:tcPr/>
                </a:tc>
                <a:tc>
                  <a:txBody>
                    <a:bodyPr/>
                    <a:lstStyle/>
                    <a:p>
                      <a:r>
                        <a:rPr lang="en-US" dirty="0"/>
                        <a:t>Freshman</a:t>
                      </a:r>
                    </a:p>
                  </a:txBody>
                  <a:tcPr/>
                </a:tc>
                <a:extLst>
                  <a:ext uri="{0D108BD9-81ED-4DB2-BD59-A6C34878D82A}">
                    <a16:rowId xmlns:a16="http://schemas.microsoft.com/office/drawing/2014/main" val="3485723533"/>
                  </a:ext>
                </a:extLst>
              </a:tr>
              <a:tr h="370840">
                <a:tc>
                  <a:txBody>
                    <a:bodyPr/>
                    <a:lstStyle/>
                    <a:p>
                      <a:r>
                        <a:rPr lang="en-US" dirty="0"/>
                        <a:t>1</a:t>
                      </a:r>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2981157691"/>
                  </a:ext>
                </a:extLst>
              </a:tr>
              <a:tr h="370840">
                <a:tc>
                  <a:txBody>
                    <a:bodyPr/>
                    <a:lstStyle/>
                    <a:p>
                      <a:r>
                        <a:rPr lang="en-US" dirty="0"/>
                        <a:t>2</a:t>
                      </a:r>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3907665927"/>
                  </a:ext>
                </a:extLst>
              </a:tr>
              <a:tr h="370840">
                <a:tc>
                  <a:txBody>
                    <a:bodyPr/>
                    <a:lstStyle/>
                    <a:p>
                      <a:r>
                        <a:rPr lang="en-US" dirty="0"/>
                        <a:t>3</a:t>
                      </a:r>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826552954"/>
                  </a:ext>
                </a:extLst>
              </a:tr>
            </a:tbl>
          </a:graphicData>
        </a:graphic>
      </p:graphicFrame>
      <p:grpSp>
        <p:nvGrpSpPr>
          <p:cNvPr id="10" name="Group 9">
            <a:extLst>
              <a:ext uri="{FF2B5EF4-FFF2-40B4-BE49-F238E27FC236}">
                <a16:creationId xmlns:a16="http://schemas.microsoft.com/office/drawing/2014/main" id="{DF9B9B3A-049E-45ED-AD16-F86B828F624D}"/>
              </a:ext>
            </a:extLst>
          </p:cNvPr>
          <p:cNvGrpSpPr/>
          <p:nvPr/>
        </p:nvGrpSpPr>
        <p:grpSpPr>
          <a:xfrm>
            <a:off x="1160977" y="444299"/>
            <a:ext cx="6945333" cy="2220754"/>
            <a:chOff x="1160977" y="444299"/>
            <a:chExt cx="6945333" cy="2220754"/>
          </a:xfrm>
        </p:grpSpPr>
        <p:grpSp>
          <p:nvGrpSpPr>
            <p:cNvPr id="11" name="Group 10">
              <a:extLst>
                <a:ext uri="{FF2B5EF4-FFF2-40B4-BE49-F238E27FC236}">
                  <a16:creationId xmlns:a16="http://schemas.microsoft.com/office/drawing/2014/main" id="{048323A6-2062-4F30-A32B-C07079597DC3}"/>
                </a:ext>
              </a:extLst>
            </p:cNvPr>
            <p:cNvGrpSpPr/>
            <p:nvPr/>
          </p:nvGrpSpPr>
          <p:grpSpPr>
            <a:xfrm>
              <a:off x="1160977" y="857436"/>
              <a:ext cx="6945333" cy="1807617"/>
              <a:chOff x="1160977" y="857436"/>
              <a:chExt cx="6945333" cy="1807617"/>
            </a:xfrm>
          </p:grpSpPr>
          <p:sp>
            <p:nvSpPr>
              <p:cNvPr id="13" name="Arrow: Bent-Up 12">
                <a:extLst>
                  <a:ext uri="{FF2B5EF4-FFF2-40B4-BE49-F238E27FC236}">
                    <a16:creationId xmlns:a16="http://schemas.microsoft.com/office/drawing/2014/main" id="{74174DCC-2E3F-4E8B-8469-829F0B3FFEC7}"/>
                  </a:ext>
                </a:extLst>
              </p:cNvPr>
              <p:cNvSpPr/>
              <p:nvPr/>
            </p:nvSpPr>
            <p:spPr>
              <a:xfrm rot="5400000" flipH="1">
                <a:off x="3729835" y="-1711422"/>
                <a:ext cx="1807617" cy="6945333"/>
              </a:xfrm>
              <a:prstGeom prst="bentUpArrow">
                <a:avLst>
                  <a:gd name="adj1" fmla="val 50000"/>
                  <a:gd name="adj2" fmla="val 24520"/>
                  <a:gd name="adj3" fmla="val 317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70D78EAB-D7D3-4DBC-8BAE-84109EC0B979}"/>
                  </a:ext>
                </a:extLst>
              </p:cNvPr>
              <p:cNvSpPr txBox="1"/>
              <p:nvPr/>
            </p:nvSpPr>
            <p:spPr>
              <a:xfrm>
                <a:off x="2260315" y="857436"/>
                <a:ext cx="3372491" cy="923330"/>
              </a:xfrm>
              <a:prstGeom prst="rect">
                <a:avLst/>
              </a:prstGeom>
              <a:noFill/>
            </p:spPr>
            <p:txBody>
              <a:bodyPr wrap="square">
                <a:spAutoFit/>
              </a:bodyPr>
              <a:lstStyle/>
              <a:p>
                <a:r>
                  <a:rPr lang="en-US" b="1" dirty="0">
                    <a:solidFill>
                      <a:srgbClr val="0000FF"/>
                    </a:solidFill>
                    <a:effectLst/>
                    <a:latin typeface="Consolas" panose="020B0609020204030204" pitchFamily="49" charset="0"/>
                  </a:rPr>
                  <a:t>select</a:t>
                </a:r>
                <a:r>
                  <a:rPr lang="en-US" b="1" dirty="0">
                    <a:solidFill>
                      <a:srgbClr val="212121"/>
                    </a:solidFill>
                    <a:effectLst/>
                    <a:latin typeface="Consolas" panose="020B0609020204030204" pitchFamily="49" charset="0"/>
                  </a:rPr>
                  <a:t> </a:t>
                </a:r>
                <a:r>
                  <a:rPr lang="en-US" b="1" dirty="0">
                    <a:solidFill>
                      <a:srgbClr val="000000"/>
                    </a:solidFill>
                    <a:latin typeface="Consolas" panose="020B0609020204030204" pitchFamily="49" charset="0"/>
                  </a:rPr>
                  <a:t>name, </a:t>
                </a:r>
                <a:r>
                  <a:rPr lang="en-US" b="1" dirty="0" err="1">
                    <a:solidFill>
                      <a:srgbClr val="000000"/>
                    </a:solidFill>
                    <a:latin typeface="Consolas" panose="020B0609020204030204" pitchFamily="49" charset="0"/>
                  </a:rPr>
                  <a:t>gpa</a:t>
                </a:r>
                <a:r>
                  <a:rPr lang="en-US" b="1" dirty="0">
                    <a:solidFill>
                      <a:srgbClr val="000000"/>
                    </a:solidFill>
                    <a:latin typeface="Consolas" panose="020B0609020204030204" pitchFamily="49" charset="0"/>
                  </a:rPr>
                  <a:t>, year</a:t>
                </a:r>
                <a:r>
                  <a:rPr lang="en-US" b="1" dirty="0">
                    <a:solidFill>
                      <a:srgbClr val="212121"/>
                    </a:solidFill>
                    <a:effectLst/>
                    <a:latin typeface="Consolas" panose="020B0609020204030204" pitchFamily="49" charset="0"/>
                  </a:rPr>
                  <a:t> </a:t>
                </a:r>
                <a:br>
                  <a:rPr lang="en-US" b="1" dirty="0">
                    <a:solidFill>
                      <a:srgbClr val="212121"/>
                    </a:solidFill>
                    <a:effectLst/>
                    <a:latin typeface="Consolas" panose="020B0609020204030204" pitchFamily="49" charset="0"/>
                  </a:rPr>
                </a:br>
                <a:r>
                  <a:rPr lang="en-US" b="1" dirty="0">
                    <a:solidFill>
                      <a:srgbClr val="0000FF"/>
                    </a:solidFill>
                    <a:effectLst/>
                    <a:latin typeface="Consolas" panose="020B0609020204030204" pitchFamily="49" charset="0"/>
                  </a:rPr>
                  <a:t>from</a:t>
                </a:r>
                <a:r>
                  <a:rPr lang="en-US" b="1" dirty="0">
                    <a:solidFill>
                      <a:srgbClr val="212121"/>
                    </a:solidFill>
                    <a:effectLst/>
                    <a:latin typeface="Consolas" panose="020B0609020204030204" pitchFamily="49" charset="0"/>
                  </a:rPr>
                  <a:t> students</a:t>
                </a:r>
              </a:p>
              <a:p>
                <a:r>
                  <a:rPr lang="en-US" b="1" dirty="0">
                    <a:solidFill>
                      <a:srgbClr val="0000FF"/>
                    </a:solidFill>
                    <a:effectLst/>
                    <a:latin typeface="Consolas" panose="020B0609020204030204" pitchFamily="49" charset="0"/>
                  </a:rPr>
                  <a:t>where</a:t>
                </a:r>
                <a:r>
                  <a:rPr lang="en-US" b="1" dirty="0">
                    <a:solidFill>
                      <a:srgbClr val="212121"/>
                    </a:solidFill>
                    <a:effectLst/>
                    <a:latin typeface="Consolas" panose="020B0609020204030204" pitchFamily="49" charset="0"/>
                  </a:rPr>
                  <a:t> year </a:t>
                </a:r>
                <a:r>
                  <a:rPr lang="en-US" b="1" dirty="0">
                    <a:solidFill>
                      <a:srgbClr val="000000"/>
                    </a:solidFill>
                    <a:effectLst/>
                    <a:latin typeface="Consolas" panose="020B0609020204030204" pitchFamily="49" charset="0"/>
                  </a:rPr>
                  <a:t>=</a:t>
                </a:r>
                <a:r>
                  <a:rPr lang="en-US" b="1" dirty="0">
                    <a:solidFill>
                      <a:srgbClr val="212121"/>
                    </a:solidFill>
                    <a:effectLst/>
                    <a:latin typeface="Consolas" panose="020B0609020204030204" pitchFamily="49" charset="0"/>
                  </a:rPr>
                  <a:t> </a:t>
                </a:r>
                <a:r>
                  <a:rPr lang="en-US" b="1" dirty="0">
                    <a:solidFill>
                      <a:srgbClr val="A31515"/>
                    </a:solidFill>
                    <a:effectLst/>
                    <a:latin typeface="Consolas" panose="020B0609020204030204" pitchFamily="49" charset="0"/>
                  </a:rPr>
                  <a:t>'Junior'</a:t>
                </a:r>
                <a:endParaRPr lang="en-US" b="1" dirty="0">
                  <a:solidFill>
                    <a:srgbClr val="212121"/>
                  </a:solidFill>
                  <a:effectLst/>
                  <a:latin typeface="Consolas" panose="020B0609020204030204" pitchFamily="49" charset="0"/>
                </a:endParaRPr>
              </a:p>
            </p:txBody>
          </p:sp>
        </p:grpSp>
        <p:sp>
          <p:nvSpPr>
            <p:cNvPr id="12" name="TextBox 11">
              <a:extLst>
                <a:ext uri="{FF2B5EF4-FFF2-40B4-BE49-F238E27FC236}">
                  <a16:creationId xmlns:a16="http://schemas.microsoft.com/office/drawing/2014/main" id="{E1DE4B1E-A46D-4311-B7A8-205B80C2290A}"/>
                </a:ext>
              </a:extLst>
            </p:cNvPr>
            <p:cNvSpPr txBox="1"/>
            <p:nvPr/>
          </p:nvSpPr>
          <p:spPr>
            <a:xfrm>
              <a:off x="3937373" y="444299"/>
              <a:ext cx="623889" cy="369332"/>
            </a:xfrm>
            <a:prstGeom prst="rect">
              <a:avLst/>
            </a:prstGeom>
            <a:noFill/>
          </p:spPr>
          <p:txBody>
            <a:bodyPr wrap="none" rtlCol="0">
              <a:spAutoFit/>
            </a:bodyPr>
            <a:lstStyle/>
            <a:p>
              <a:r>
                <a:rPr lang="en-US" b="1" dirty="0"/>
                <a:t>Map</a:t>
              </a:r>
            </a:p>
          </p:txBody>
        </p:sp>
      </p:grpSp>
      <p:grpSp>
        <p:nvGrpSpPr>
          <p:cNvPr id="15" name="Group 14">
            <a:extLst>
              <a:ext uri="{FF2B5EF4-FFF2-40B4-BE49-F238E27FC236}">
                <a16:creationId xmlns:a16="http://schemas.microsoft.com/office/drawing/2014/main" id="{AE7B2BFF-3821-40A3-8292-2DB3512FF07E}"/>
              </a:ext>
            </a:extLst>
          </p:cNvPr>
          <p:cNvGrpSpPr/>
          <p:nvPr/>
        </p:nvGrpSpPr>
        <p:grpSpPr>
          <a:xfrm>
            <a:off x="1208923" y="2328237"/>
            <a:ext cx="7817384" cy="2600355"/>
            <a:chOff x="1208923" y="2328237"/>
            <a:chExt cx="7817384" cy="2600355"/>
          </a:xfrm>
        </p:grpSpPr>
        <p:sp>
          <p:nvSpPr>
            <p:cNvPr id="16" name="Arrow: Bent-Up 15">
              <a:extLst>
                <a:ext uri="{FF2B5EF4-FFF2-40B4-BE49-F238E27FC236}">
                  <a16:creationId xmlns:a16="http://schemas.microsoft.com/office/drawing/2014/main" id="{2B5647F2-F7A6-4AA0-B6E8-9848F9DE6B91}"/>
                </a:ext>
              </a:extLst>
            </p:cNvPr>
            <p:cNvSpPr/>
            <p:nvPr/>
          </p:nvSpPr>
          <p:spPr>
            <a:xfrm rot="5400000" flipH="1">
              <a:off x="3570819" y="345154"/>
              <a:ext cx="2221542" cy="6945333"/>
            </a:xfrm>
            <a:prstGeom prst="bentUpArrow">
              <a:avLst>
                <a:gd name="adj1" fmla="val 50000"/>
                <a:gd name="adj2" fmla="val 24520"/>
                <a:gd name="adj3" fmla="val 317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8D01D2D5-1371-4068-A144-26DE6C3CDF66}"/>
                </a:ext>
              </a:extLst>
            </p:cNvPr>
            <p:cNvSpPr txBox="1"/>
            <p:nvPr/>
          </p:nvSpPr>
          <p:spPr>
            <a:xfrm>
              <a:off x="4244509" y="2690336"/>
              <a:ext cx="4781798" cy="1477328"/>
            </a:xfrm>
            <a:prstGeom prst="rect">
              <a:avLst/>
            </a:prstGeom>
            <a:noFill/>
          </p:spPr>
          <p:txBody>
            <a:bodyPr wrap="square">
              <a:spAutoFit/>
            </a:bodyPr>
            <a:lstStyle/>
            <a:p>
              <a:r>
                <a:rPr lang="en-US" b="1" dirty="0">
                  <a:solidFill>
                    <a:srgbClr val="0000FF"/>
                  </a:solidFill>
                  <a:effectLst/>
                  <a:latin typeface="Consolas" panose="020B0609020204030204" pitchFamily="49" charset="0"/>
                </a:rPr>
                <a:t>select</a:t>
              </a:r>
              <a:r>
                <a:rPr lang="en-US" b="1" dirty="0">
                  <a:solidFill>
                    <a:srgbClr val="212121"/>
                  </a:solidFill>
                  <a:effectLst/>
                  <a:latin typeface="Consolas" panose="020B0609020204030204" pitchFamily="49" charset="0"/>
                </a:rPr>
                <a:t> </a:t>
              </a:r>
            </a:p>
            <a:p>
              <a:r>
                <a:rPr lang="en-US" b="1" dirty="0">
                  <a:solidFill>
                    <a:srgbClr val="212121"/>
                  </a:solidFill>
                  <a:latin typeface="Consolas" panose="020B0609020204030204" pitchFamily="49" charset="0"/>
                </a:rPr>
                <a:t>  </a:t>
              </a:r>
              <a:r>
                <a:rPr lang="en-US" b="1" dirty="0">
                  <a:solidFill>
                    <a:srgbClr val="795E26"/>
                  </a:solidFill>
                  <a:effectLst/>
                  <a:latin typeface="Consolas" panose="020B0609020204030204" pitchFamily="49" charset="0"/>
                </a:rPr>
                <a:t>avg</a:t>
              </a:r>
              <a:r>
                <a:rPr lang="en-US" b="1" dirty="0">
                  <a:solidFill>
                    <a:srgbClr val="212121"/>
                  </a:solidFill>
                  <a:effectLst/>
                  <a:latin typeface="Consolas" panose="020B0609020204030204" pitchFamily="49" charset="0"/>
                </a:rPr>
                <a:t>(</a:t>
              </a:r>
              <a:r>
                <a:rPr lang="en-US" b="1" dirty="0" err="1">
                  <a:solidFill>
                    <a:srgbClr val="212121"/>
                  </a:solidFill>
                  <a:effectLst/>
                  <a:latin typeface="Consolas" panose="020B0609020204030204" pitchFamily="49" charset="0"/>
                </a:rPr>
                <a:t>gpa</a:t>
              </a:r>
              <a:r>
                <a:rPr lang="en-US" b="1" dirty="0">
                  <a:solidFill>
                    <a:srgbClr val="212121"/>
                  </a:solidFill>
                  <a:effectLst/>
                  <a:latin typeface="Consolas" panose="020B0609020204030204" pitchFamily="49" charset="0"/>
                </a:rPr>
                <a:t>) </a:t>
              </a:r>
              <a:r>
                <a:rPr lang="en-US" b="1" dirty="0">
                  <a:solidFill>
                    <a:srgbClr val="0000FF"/>
                  </a:solidFill>
                  <a:effectLst/>
                  <a:latin typeface="Consolas" panose="020B0609020204030204" pitchFamily="49" charset="0"/>
                </a:rPr>
                <a:t>as</a:t>
              </a:r>
              <a:r>
                <a:rPr lang="en-US" b="1" dirty="0">
                  <a:solidFill>
                    <a:srgbClr val="212121"/>
                  </a:solidFill>
                  <a:effectLst/>
                  <a:latin typeface="Consolas" panose="020B0609020204030204" pitchFamily="49" charset="0"/>
                </a:rPr>
                <a:t> </a:t>
              </a:r>
              <a:r>
                <a:rPr lang="en-US" b="1" dirty="0" err="1">
                  <a:solidFill>
                    <a:srgbClr val="212121"/>
                  </a:solidFill>
                  <a:effectLst/>
                  <a:latin typeface="Consolas" panose="020B0609020204030204" pitchFamily="49" charset="0"/>
                </a:rPr>
                <a:t>avg_gpa</a:t>
              </a:r>
              <a:r>
                <a:rPr lang="en-US" b="1" dirty="0">
                  <a:solidFill>
                    <a:srgbClr val="212121"/>
                  </a:solidFill>
                  <a:effectLst/>
                  <a:latin typeface="Consolas" panose="020B0609020204030204" pitchFamily="49" charset="0"/>
                </a:rPr>
                <a:t>, year</a:t>
              </a:r>
            </a:p>
            <a:p>
              <a:r>
                <a:rPr lang="en-US" b="1" dirty="0">
                  <a:solidFill>
                    <a:srgbClr val="0000FF"/>
                  </a:solidFill>
                  <a:effectLst/>
                  <a:latin typeface="Consolas" panose="020B0609020204030204" pitchFamily="49" charset="0"/>
                </a:rPr>
                <a:t>from</a:t>
              </a:r>
              <a:r>
                <a:rPr lang="en-US" b="1" dirty="0">
                  <a:solidFill>
                    <a:srgbClr val="212121"/>
                  </a:solidFill>
                  <a:effectLst/>
                  <a:latin typeface="Consolas" panose="020B0609020204030204" pitchFamily="49" charset="0"/>
                </a:rPr>
                <a:t> students</a:t>
              </a:r>
            </a:p>
            <a:p>
              <a:r>
                <a:rPr lang="en-US" b="1" dirty="0">
                  <a:solidFill>
                    <a:srgbClr val="0000FF"/>
                  </a:solidFill>
                  <a:effectLst/>
                  <a:latin typeface="Consolas" panose="020B0609020204030204" pitchFamily="49" charset="0"/>
                </a:rPr>
                <a:t>group by</a:t>
              </a:r>
              <a:r>
                <a:rPr lang="en-US" b="1" dirty="0">
                  <a:solidFill>
                    <a:srgbClr val="212121"/>
                  </a:solidFill>
                  <a:effectLst/>
                  <a:latin typeface="Consolas" panose="020B0609020204030204" pitchFamily="49" charset="0"/>
                </a:rPr>
                <a:t> year</a:t>
              </a:r>
            </a:p>
            <a:p>
              <a:r>
                <a:rPr lang="en-US" b="1" dirty="0">
                  <a:solidFill>
                    <a:srgbClr val="212121"/>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B243FC86-17A3-4D8B-B166-13D6F3AFC23B}"/>
                </a:ext>
              </a:extLst>
            </p:cNvPr>
            <p:cNvSpPr txBox="1"/>
            <p:nvPr/>
          </p:nvSpPr>
          <p:spPr>
            <a:xfrm>
              <a:off x="4348480" y="2328237"/>
              <a:ext cx="1519487" cy="369332"/>
            </a:xfrm>
            <a:prstGeom prst="rect">
              <a:avLst/>
            </a:prstGeom>
            <a:noFill/>
          </p:spPr>
          <p:txBody>
            <a:bodyPr wrap="square" rtlCol="0">
              <a:spAutoFit/>
            </a:bodyPr>
            <a:lstStyle/>
            <a:p>
              <a:r>
                <a:rPr lang="en-US" b="1" dirty="0"/>
                <a:t>Reduce / Agg.</a:t>
              </a:r>
            </a:p>
          </p:txBody>
        </p:sp>
      </p:grpSp>
      <p:grpSp>
        <p:nvGrpSpPr>
          <p:cNvPr id="19" name="Group 18">
            <a:extLst>
              <a:ext uri="{FF2B5EF4-FFF2-40B4-BE49-F238E27FC236}">
                <a16:creationId xmlns:a16="http://schemas.microsoft.com/office/drawing/2014/main" id="{CC6B0ABA-4D81-4E96-9505-FB4B54C28EE1}"/>
              </a:ext>
            </a:extLst>
          </p:cNvPr>
          <p:cNvGrpSpPr/>
          <p:nvPr/>
        </p:nvGrpSpPr>
        <p:grpSpPr>
          <a:xfrm>
            <a:off x="1160977" y="4476863"/>
            <a:ext cx="6945333" cy="2381137"/>
            <a:chOff x="1160977" y="4476863"/>
            <a:chExt cx="6945333" cy="2381137"/>
          </a:xfrm>
        </p:grpSpPr>
        <p:sp>
          <p:nvSpPr>
            <p:cNvPr id="20" name="Arrow: Bent-Up 19">
              <a:extLst>
                <a:ext uri="{FF2B5EF4-FFF2-40B4-BE49-F238E27FC236}">
                  <a16:creationId xmlns:a16="http://schemas.microsoft.com/office/drawing/2014/main" id="{07DB69CC-227B-449B-BA69-B088EE48CCE9}"/>
                </a:ext>
              </a:extLst>
            </p:cNvPr>
            <p:cNvSpPr/>
            <p:nvPr/>
          </p:nvSpPr>
          <p:spPr>
            <a:xfrm rot="16200000" flipH="1" flipV="1">
              <a:off x="3729835" y="1908005"/>
              <a:ext cx="1807617" cy="6945333"/>
            </a:xfrm>
            <a:prstGeom prst="bentUpArrow">
              <a:avLst>
                <a:gd name="adj1" fmla="val 50000"/>
                <a:gd name="adj2" fmla="val 24520"/>
                <a:gd name="adj3" fmla="val 317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21" name="TextBox 20">
              <a:extLst>
                <a:ext uri="{FF2B5EF4-FFF2-40B4-BE49-F238E27FC236}">
                  <a16:creationId xmlns:a16="http://schemas.microsoft.com/office/drawing/2014/main" id="{0A08C829-F5D9-44FA-BF4B-8568CE27E46A}"/>
                </a:ext>
              </a:extLst>
            </p:cNvPr>
            <p:cNvSpPr txBox="1"/>
            <p:nvPr/>
          </p:nvSpPr>
          <p:spPr>
            <a:xfrm>
              <a:off x="2260315" y="5380672"/>
              <a:ext cx="5548045" cy="1477328"/>
            </a:xfrm>
            <a:prstGeom prst="rect">
              <a:avLst/>
            </a:prstGeom>
            <a:noFill/>
          </p:spPr>
          <p:txBody>
            <a:bodyPr wrap="square">
              <a:spAutoFit/>
            </a:bodyPr>
            <a:lstStyle/>
            <a:p>
              <a:r>
                <a:rPr lang="en-US" b="1" dirty="0">
                  <a:solidFill>
                    <a:srgbClr val="0000FF"/>
                  </a:solidFill>
                  <a:effectLst/>
                  <a:latin typeface="Consolas" panose="020B0609020204030204" pitchFamily="49" charset="0"/>
                </a:rPr>
                <a:t>select</a:t>
              </a:r>
              <a:r>
                <a:rPr lang="en-US" b="1" dirty="0">
                  <a:solidFill>
                    <a:srgbClr val="212121"/>
                  </a:solidFill>
                  <a:effectLst/>
                  <a:latin typeface="Consolas" panose="020B0609020204030204" pitchFamily="49" charset="0"/>
                </a:rPr>
                <a:t> </a:t>
              </a:r>
              <a:r>
                <a:rPr lang="en-US" b="1" dirty="0">
                  <a:solidFill>
                    <a:srgbClr val="795E26"/>
                  </a:solidFill>
                  <a:effectLst/>
                  <a:latin typeface="Consolas" panose="020B0609020204030204" pitchFamily="49" charset="0"/>
                </a:rPr>
                <a:t>rank</a:t>
              </a:r>
              <a:r>
                <a:rPr lang="en-US" b="1" dirty="0">
                  <a:solidFill>
                    <a:srgbClr val="212121"/>
                  </a:solidFill>
                  <a:effectLst/>
                  <a:latin typeface="Consolas" panose="020B0609020204030204" pitchFamily="49" charset="0"/>
                </a:rPr>
                <a:t>() </a:t>
              </a:r>
              <a:r>
                <a:rPr lang="en-US" b="1" dirty="0">
                  <a:solidFill>
                    <a:srgbClr val="0000FF"/>
                  </a:solidFill>
                  <a:effectLst/>
                  <a:latin typeface="Consolas" panose="020B0609020204030204" pitchFamily="49" charset="0"/>
                </a:rPr>
                <a:t>over</a:t>
              </a:r>
              <a:r>
                <a:rPr lang="en-US" b="1" dirty="0">
                  <a:solidFill>
                    <a:srgbClr val="212121"/>
                  </a:solidFill>
                  <a:effectLst/>
                  <a:latin typeface="Consolas" panose="020B0609020204030204" pitchFamily="49" charset="0"/>
                </a:rPr>
                <a:t> (</a:t>
              </a:r>
              <a:r>
                <a:rPr lang="en-US" b="1" dirty="0">
                  <a:solidFill>
                    <a:srgbClr val="0000FF"/>
                  </a:solidFill>
                  <a:effectLst/>
                  <a:latin typeface="Consolas" panose="020B0609020204030204" pitchFamily="49" charset="0"/>
                </a:rPr>
                <a:t>partition</a:t>
              </a:r>
              <a:r>
                <a:rPr lang="en-US" b="1" dirty="0">
                  <a:solidFill>
                    <a:srgbClr val="212121"/>
                  </a:solidFill>
                  <a:effectLst/>
                  <a:latin typeface="Consolas" panose="020B0609020204030204" pitchFamily="49" charset="0"/>
                </a:rPr>
                <a:t> </a:t>
              </a:r>
              <a:r>
                <a:rPr lang="en-US" b="1" dirty="0">
                  <a:solidFill>
                    <a:srgbClr val="0000FF"/>
                  </a:solidFill>
                  <a:effectLst/>
                  <a:latin typeface="Consolas" panose="020B0609020204030204" pitchFamily="49" charset="0"/>
                </a:rPr>
                <a:t>by</a:t>
              </a:r>
              <a:r>
                <a:rPr lang="en-US" b="1" dirty="0">
                  <a:solidFill>
                    <a:srgbClr val="212121"/>
                  </a:solidFill>
                  <a:effectLst/>
                  <a:latin typeface="Consolas" panose="020B0609020204030204" pitchFamily="49" charset="0"/>
                </a:rPr>
                <a:t> year </a:t>
              </a:r>
            </a:p>
            <a:p>
              <a:r>
                <a:rPr lang="en-US" b="1" dirty="0">
                  <a:solidFill>
                    <a:srgbClr val="212121"/>
                  </a:solidFill>
                  <a:latin typeface="Consolas" panose="020B0609020204030204" pitchFamily="49" charset="0"/>
                </a:rPr>
                <a:t>  </a:t>
              </a:r>
              <a:r>
                <a:rPr lang="en-US" b="1" dirty="0">
                  <a:solidFill>
                    <a:srgbClr val="0000FF"/>
                  </a:solidFill>
                  <a:effectLst/>
                  <a:latin typeface="Consolas" panose="020B0609020204030204" pitchFamily="49" charset="0"/>
                </a:rPr>
                <a:t>order by</a:t>
              </a:r>
              <a:r>
                <a:rPr lang="en-US" b="1" dirty="0">
                  <a:solidFill>
                    <a:srgbClr val="212121"/>
                  </a:solidFill>
                  <a:effectLst/>
                  <a:latin typeface="Consolas" panose="020B0609020204030204" pitchFamily="49" charset="0"/>
                </a:rPr>
                <a:t> </a:t>
              </a:r>
              <a:r>
                <a:rPr lang="en-US" b="1" dirty="0" err="1">
                  <a:solidFill>
                    <a:srgbClr val="212121"/>
                  </a:solidFill>
                  <a:effectLst/>
                  <a:latin typeface="Consolas" panose="020B0609020204030204" pitchFamily="49" charset="0"/>
                </a:rPr>
                <a:t>gpa</a:t>
              </a:r>
              <a:r>
                <a:rPr lang="en-US" b="1" dirty="0">
                  <a:solidFill>
                    <a:srgbClr val="212121"/>
                  </a:solidFill>
                  <a:effectLst/>
                  <a:latin typeface="Consolas" panose="020B0609020204030204" pitchFamily="49" charset="0"/>
                </a:rPr>
                <a:t>) as </a:t>
              </a:r>
              <a:r>
                <a:rPr lang="en-US" b="1" dirty="0" err="1">
                  <a:solidFill>
                    <a:srgbClr val="212121"/>
                  </a:solidFill>
                  <a:effectLst/>
                  <a:latin typeface="Consolas" panose="020B0609020204030204" pitchFamily="49" charset="0"/>
                </a:rPr>
                <a:t>rank_by_year</a:t>
              </a:r>
              <a:r>
                <a:rPr lang="en-US" b="1" dirty="0">
                  <a:solidFill>
                    <a:srgbClr val="212121"/>
                  </a:solidFill>
                  <a:effectLst/>
                  <a:latin typeface="Consolas" panose="020B0609020204030204" pitchFamily="49" charset="0"/>
                </a:rPr>
                <a:t>, </a:t>
              </a:r>
              <a:r>
                <a:rPr lang="en-US" b="1" dirty="0" err="1">
                  <a:solidFill>
                    <a:srgbClr val="212121"/>
                  </a:solidFill>
                  <a:effectLst/>
                  <a:latin typeface="Consolas" panose="020B0609020204030204" pitchFamily="49" charset="0"/>
                </a:rPr>
                <a:t>gpa</a:t>
              </a:r>
              <a:r>
                <a:rPr lang="en-US" b="1" dirty="0">
                  <a:solidFill>
                    <a:srgbClr val="212121"/>
                  </a:solidFill>
                  <a:effectLst/>
                  <a:latin typeface="Consolas" panose="020B0609020204030204" pitchFamily="49" charset="0"/>
                </a:rPr>
                <a:t>, year</a:t>
              </a:r>
              <a:br>
                <a:rPr lang="en-US" b="1" dirty="0">
                  <a:solidFill>
                    <a:srgbClr val="212121"/>
                  </a:solidFill>
                  <a:effectLst/>
                  <a:latin typeface="Consolas" panose="020B0609020204030204" pitchFamily="49" charset="0"/>
                </a:rPr>
              </a:br>
              <a:r>
                <a:rPr lang="en-US" b="1" dirty="0">
                  <a:solidFill>
                    <a:srgbClr val="0000FF"/>
                  </a:solidFill>
                  <a:effectLst/>
                  <a:latin typeface="Consolas" panose="020B0609020204030204" pitchFamily="49" charset="0"/>
                </a:rPr>
                <a:t>from</a:t>
              </a:r>
              <a:r>
                <a:rPr lang="en-US" b="1" dirty="0">
                  <a:solidFill>
                    <a:srgbClr val="212121"/>
                  </a:solidFill>
                  <a:effectLst/>
                  <a:latin typeface="Consolas" panose="020B0609020204030204" pitchFamily="49" charset="0"/>
                </a:rPr>
                <a:t> students</a:t>
              </a:r>
            </a:p>
            <a:p>
              <a:br>
                <a:rPr lang="en-US" b="1" dirty="0">
                  <a:solidFill>
                    <a:srgbClr val="212121"/>
                  </a:solidFill>
                  <a:effectLst/>
                  <a:latin typeface="Consolas" panose="020B0609020204030204" pitchFamily="49" charset="0"/>
                </a:rPr>
              </a:br>
              <a:endParaRPr lang="en-US" b="1" dirty="0">
                <a:solidFill>
                  <a:srgbClr val="212121"/>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F0E0572C-EAEC-4163-9271-9B01B6B579E4}"/>
                </a:ext>
              </a:extLst>
            </p:cNvPr>
            <p:cNvSpPr txBox="1"/>
            <p:nvPr/>
          </p:nvSpPr>
          <p:spPr>
            <a:xfrm>
              <a:off x="4225384" y="5007748"/>
              <a:ext cx="992131" cy="369332"/>
            </a:xfrm>
            <a:prstGeom prst="rect">
              <a:avLst/>
            </a:prstGeom>
            <a:noFill/>
          </p:spPr>
          <p:txBody>
            <a:bodyPr wrap="none" rtlCol="0">
              <a:spAutoFit/>
            </a:bodyPr>
            <a:lstStyle/>
            <a:p>
              <a:r>
                <a:rPr lang="en-US" b="1" dirty="0"/>
                <a:t>Window</a:t>
              </a:r>
            </a:p>
          </p:txBody>
        </p:sp>
      </p:grpSp>
      <p:graphicFrame>
        <p:nvGraphicFramePr>
          <p:cNvPr id="23" name="Table 5">
            <a:extLst>
              <a:ext uri="{FF2B5EF4-FFF2-40B4-BE49-F238E27FC236}">
                <a16:creationId xmlns:a16="http://schemas.microsoft.com/office/drawing/2014/main" id="{CDFEF40E-74B8-4004-B2F1-CA6668095429}"/>
              </a:ext>
            </a:extLst>
          </p:cNvPr>
          <p:cNvGraphicFramePr>
            <a:graphicFrameLocks noGrp="1"/>
          </p:cNvGraphicFramePr>
          <p:nvPr>
            <p:extLst>
              <p:ext uri="{D42A27DB-BD31-4B8C-83A1-F6EECF244321}">
                <p14:modId xmlns:p14="http://schemas.microsoft.com/office/powerpoint/2010/main" val="857681893"/>
              </p:ext>
            </p:extLst>
          </p:nvPr>
        </p:nvGraphicFramePr>
        <p:xfrm>
          <a:off x="214270" y="2423218"/>
          <a:ext cx="3600833" cy="259588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r>
                        <a:rPr lang="en-US" dirty="0"/>
                        <a:t>students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Robin Banks</a:t>
                      </a:r>
                    </a:p>
                  </a:txBody>
                  <a:tcPr/>
                </a:tc>
                <a:tc>
                  <a:txBody>
                    <a:bodyPr/>
                    <a:lstStyle/>
                    <a:p>
                      <a:r>
                        <a:rPr lang="en-US" dirty="0"/>
                        <a:t>4.00</a:t>
                      </a:r>
                    </a:p>
                  </a:txBody>
                  <a:tcPr/>
                </a:tc>
                <a:tc>
                  <a:txBody>
                    <a:bodyPr/>
                    <a:lstStyle/>
                    <a:p>
                      <a:r>
                        <a:rPr lang="en-US" dirty="0"/>
                        <a:t>Freshman</a:t>
                      </a:r>
                    </a:p>
                  </a:txBody>
                  <a:tcPr/>
                </a:tc>
                <a:extLst>
                  <a:ext uri="{0D108BD9-81ED-4DB2-BD59-A6C34878D82A}">
                    <a16:rowId xmlns:a16="http://schemas.microsoft.com/office/drawing/2014/main" val="201211177"/>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3485723533"/>
                  </a:ext>
                </a:extLst>
              </a:tr>
              <a:tr h="370840">
                <a:tc>
                  <a:txBody>
                    <a:bodyPr/>
                    <a:lstStyle/>
                    <a:p>
                      <a:r>
                        <a:rPr lang="en-US" dirty="0"/>
                        <a:t>Erin </a:t>
                      </a:r>
                      <a:r>
                        <a:rPr lang="en-US" dirty="0" err="1"/>
                        <a:t>Yortires</a:t>
                      </a:r>
                      <a:endParaRPr lang="en-US" dirty="0"/>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2981157691"/>
                  </a:ext>
                </a:extLst>
              </a:tr>
              <a:tr h="370840">
                <a:tc>
                  <a:txBody>
                    <a:bodyPr/>
                    <a:lstStyle/>
                    <a:p>
                      <a:r>
                        <a:rPr lang="en-US" dirty="0"/>
                        <a:t>Bette </a:t>
                      </a:r>
                      <a:r>
                        <a:rPr lang="en-US" dirty="0" err="1"/>
                        <a:t>Alott</a:t>
                      </a:r>
                      <a:endParaRPr lang="en-US" dirty="0"/>
                    </a:p>
                  </a:txBody>
                  <a:tcPr/>
                </a:tc>
                <a:tc>
                  <a:txBody>
                    <a:bodyPr/>
                    <a:lstStyle/>
                    <a:p>
                      <a:r>
                        <a:rPr lang="en-US" dirty="0"/>
                        <a:t>2.00</a:t>
                      </a:r>
                    </a:p>
                  </a:txBody>
                  <a:tcPr/>
                </a:tc>
                <a:tc>
                  <a:txBody>
                    <a:bodyPr/>
                    <a:lstStyle/>
                    <a:p>
                      <a:r>
                        <a:rPr lang="en-US" dirty="0"/>
                        <a:t>Freshman</a:t>
                      </a:r>
                    </a:p>
                  </a:txBody>
                  <a:tcPr/>
                </a:tc>
                <a:extLst>
                  <a:ext uri="{0D108BD9-81ED-4DB2-BD59-A6C34878D82A}">
                    <a16:rowId xmlns:a16="http://schemas.microsoft.com/office/drawing/2014/main" val="2029361564"/>
                  </a:ext>
                </a:extLst>
              </a:tr>
              <a:tr h="370840">
                <a:tc>
                  <a:txBody>
                    <a:bodyPr/>
                    <a:lstStyle/>
                    <a:p>
                      <a:r>
                        <a:rPr lang="en-US" dirty="0"/>
                        <a:t>Kent </a:t>
                      </a:r>
                      <a:r>
                        <a:rPr lang="en-US" dirty="0" err="1"/>
                        <a:t>Belevit</a:t>
                      </a:r>
                      <a:endParaRPr lang="en-US" dirty="0"/>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3907665927"/>
                  </a:ext>
                </a:extLst>
              </a:tr>
            </a:tbl>
          </a:graphicData>
        </a:graphic>
      </p:graphicFrame>
    </p:spTree>
    <p:extLst>
      <p:ext uri="{BB962C8B-B14F-4D97-AF65-F5344CB8AC3E}">
        <p14:creationId xmlns:p14="http://schemas.microsoft.com/office/powerpoint/2010/main" val="147712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71514-F311-440F-8D05-0CC5F72ABF3A}"/>
              </a:ext>
            </a:extLst>
          </p:cNvPr>
          <p:cNvSpPr>
            <a:spLocks noGrp="1"/>
          </p:cNvSpPr>
          <p:nvPr>
            <p:ph type="title"/>
          </p:nvPr>
        </p:nvSpPr>
        <p:spPr/>
        <p:txBody>
          <a:bodyPr/>
          <a:lstStyle/>
          <a:p>
            <a:r>
              <a:rPr lang="en-US" dirty="0"/>
              <a:t>Maps vs. Reduces</a:t>
            </a:r>
          </a:p>
        </p:txBody>
      </p:sp>
      <p:sp>
        <p:nvSpPr>
          <p:cNvPr id="5" name="Text Placeholder 4">
            <a:extLst>
              <a:ext uri="{FF2B5EF4-FFF2-40B4-BE49-F238E27FC236}">
                <a16:creationId xmlns:a16="http://schemas.microsoft.com/office/drawing/2014/main" id="{1E331E36-7894-49BC-8208-D20F9F0679C9}"/>
              </a:ext>
            </a:extLst>
          </p:cNvPr>
          <p:cNvSpPr>
            <a:spLocks noGrp="1"/>
          </p:cNvSpPr>
          <p:nvPr>
            <p:ph type="body" idx="1"/>
          </p:nvPr>
        </p:nvSpPr>
        <p:spPr/>
        <p:txBody>
          <a:bodyPr>
            <a:normAutofit/>
          </a:bodyPr>
          <a:lstStyle/>
          <a:p>
            <a:r>
              <a:rPr lang="en-US" sz="3200" dirty="0"/>
              <a:t>Mapping Function</a:t>
            </a:r>
          </a:p>
        </p:txBody>
      </p:sp>
      <p:sp>
        <p:nvSpPr>
          <p:cNvPr id="6" name="Content Placeholder 5">
            <a:extLst>
              <a:ext uri="{FF2B5EF4-FFF2-40B4-BE49-F238E27FC236}">
                <a16:creationId xmlns:a16="http://schemas.microsoft.com/office/drawing/2014/main" id="{A7D5671D-4709-44E4-AFFD-A39F6790E218}"/>
              </a:ext>
            </a:extLst>
          </p:cNvPr>
          <p:cNvSpPr>
            <a:spLocks noGrp="1"/>
          </p:cNvSpPr>
          <p:nvPr>
            <p:ph sz="half" idx="2"/>
          </p:nvPr>
        </p:nvSpPr>
        <p:spPr/>
        <p:txBody>
          <a:bodyPr/>
          <a:lstStyle/>
          <a:p>
            <a:r>
              <a:rPr lang="en-US" dirty="0"/>
              <a:t>A mapping function applies to </a:t>
            </a:r>
            <a:r>
              <a:rPr lang="en-US" b="1" dirty="0"/>
              <a:t>a single row </a:t>
            </a:r>
            <a:r>
              <a:rPr lang="en-US" dirty="0"/>
              <a:t>in the query, producing a single output.	</a:t>
            </a:r>
          </a:p>
        </p:txBody>
      </p:sp>
      <p:sp>
        <p:nvSpPr>
          <p:cNvPr id="7" name="Text Placeholder 6">
            <a:extLst>
              <a:ext uri="{FF2B5EF4-FFF2-40B4-BE49-F238E27FC236}">
                <a16:creationId xmlns:a16="http://schemas.microsoft.com/office/drawing/2014/main" id="{706D4521-DA6E-4100-B9F1-F9F71B2A8010}"/>
              </a:ext>
            </a:extLst>
          </p:cNvPr>
          <p:cNvSpPr>
            <a:spLocks noGrp="1"/>
          </p:cNvSpPr>
          <p:nvPr>
            <p:ph type="body" sz="quarter" idx="3"/>
          </p:nvPr>
        </p:nvSpPr>
        <p:spPr/>
        <p:txBody>
          <a:bodyPr>
            <a:normAutofit/>
          </a:bodyPr>
          <a:lstStyle/>
          <a:p>
            <a:r>
              <a:rPr lang="en-US" sz="3200" dirty="0"/>
              <a:t>Reducing Function</a:t>
            </a:r>
          </a:p>
        </p:txBody>
      </p:sp>
      <p:sp>
        <p:nvSpPr>
          <p:cNvPr id="8" name="Content Placeholder 7">
            <a:extLst>
              <a:ext uri="{FF2B5EF4-FFF2-40B4-BE49-F238E27FC236}">
                <a16:creationId xmlns:a16="http://schemas.microsoft.com/office/drawing/2014/main" id="{7F9A6E5B-CDF1-44FF-920F-F6C4FD6AD340}"/>
              </a:ext>
            </a:extLst>
          </p:cNvPr>
          <p:cNvSpPr>
            <a:spLocks noGrp="1"/>
          </p:cNvSpPr>
          <p:nvPr>
            <p:ph sz="quarter" idx="4"/>
          </p:nvPr>
        </p:nvSpPr>
        <p:spPr/>
        <p:txBody>
          <a:bodyPr/>
          <a:lstStyle/>
          <a:p>
            <a:r>
              <a:rPr lang="en-US" dirty="0"/>
              <a:t>A reducing function applies to a </a:t>
            </a:r>
            <a:r>
              <a:rPr lang="en-US" b="1" dirty="0"/>
              <a:t>set of rows </a:t>
            </a:r>
            <a:r>
              <a:rPr lang="en-US" dirty="0"/>
              <a:t>in the query producing a single output.</a:t>
            </a:r>
          </a:p>
        </p:txBody>
      </p:sp>
    </p:spTree>
    <p:extLst>
      <p:ext uri="{BB962C8B-B14F-4D97-AF65-F5344CB8AC3E}">
        <p14:creationId xmlns:p14="http://schemas.microsoft.com/office/powerpoint/2010/main" val="194717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p:txBody>
          <a:bodyPr>
            <a:normAutofit/>
          </a:bodyPr>
          <a:lstStyle/>
          <a:p>
            <a:r>
              <a:rPr lang="en-US" dirty="0"/>
              <a:t>SQL Window Functions (Cont’d)</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a:xfrm>
            <a:off x="617950" y="1690688"/>
            <a:ext cx="11218450" cy="4679632"/>
          </a:xfrm>
        </p:spPr>
        <p:txBody>
          <a:bodyPr>
            <a:normAutofit fontScale="92500" lnSpcReduction="10000"/>
          </a:bodyPr>
          <a:lstStyle/>
          <a:p>
            <a:pPr marL="0" indent="0">
              <a:buNone/>
            </a:pPr>
            <a:r>
              <a:rPr lang="en-US" sz="3300" i="1" dirty="0" err="1">
                <a:latin typeface="Consolas" panose="020B0609020204030204" pitchFamily="49" charset="0"/>
              </a:rPr>
              <a:t>window_function</a:t>
            </a:r>
            <a:r>
              <a:rPr lang="en-US" sz="3300" dirty="0">
                <a:latin typeface="Consolas" panose="020B0609020204030204" pitchFamily="49" charset="0"/>
              </a:rPr>
              <a:t>() </a:t>
            </a:r>
            <a:br>
              <a:rPr lang="en-US" sz="3300" dirty="0">
                <a:latin typeface="Consolas" panose="020B0609020204030204" pitchFamily="49" charset="0"/>
              </a:rPr>
            </a:br>
            <a:r>
              <a:rPr lang="en-US" sz="3300" dirty="0">
                <a:latin typeface="Consolas" panose="020B0609020204030204" pitchFamily="49" charset="0"/>
              </a:rPr>
              <a:t>	</a:t>
            </a:r>
            <a:r>
              <a:rPr lang="en-US" sz="3300" dirty="0">
                <a:solidFill>
                  <a:srgbClr val="4472C4"/>
                </a:solidFill>
                <a:latin typeface="Consolas" panose="020B0609020204030204" pitchFamily="49" charset="0"/>
              </a:rPr>
              <a:t>OVER ( </a:t>
            </a:r>
            <a:br>
              <a:rPr lang="en-US" sz="3300" dirty="0">
                <a:solidFill>
                  <a:srgbClr val="4472C4"/>
                </a:solidFill>
                <a:latin typeface="Consolas" panose="020B0609020204030204" pitchFamily="49" charset="0"/>
              </a:rPr>
            </a:br>
            <a:r>
              <a:rPr lang="en-US" sz="3300" dirty="0">
                <a:solidFill>
                  <a:srgbClr val="4472C4"/>
                </a:solidFill>
                <a:latin typeface="Consolas" panose="020B0609020204030204" pitchFamily="49" charset="0"/>
              </a:rPr>
              <a:t>		[ PARTITION BY </a:t>
            </a:r>
            <a:r>
              <a:rPr lang="en-US" sz="3300" i="1" dirty="0">
                <a:latin typeface="Consolas" panose="020B0609020204030204" pitchFamily="49" charset="0"/>
              </a:rPr>
              <a:t>columns</a:t>
            </a:r>
            <a:r>
              <a:rPr lang="en-US" sz="3300" dirty="0">
                <a:latin typeface="Consolas" panose="020B0609020204030204" pitchFamily="49" charset="0"/>
              </a:rPr>
              <a:t> </a:t>
            </a:r>
            <a:r>
              <a:rPr lang="en-US" sz="3300" dirty="0">
                <a:solidFill>
                  <a:srgbClr val="4472C4"/>
                </a:solidFill>
                <a:latin typeface="Consolas" panose="020B0609020204030204" pitchFamily="49" charset="0"/>
              </a:rPr>
              <a:t>]</a:t>
            </a:r>
          </a:p>
          <a:p>
            <a:pPr marL="0" indent="0">
              <a:buNone/>
            </a:pPr>
            <a:r>
              <a:rPr lang="en-US" sz="3300" dirty="0">
                <a:solidFill>
                  <a:srgbClr val="4472C4"/>
                </a:solidFill>
                <a:latin typeface="Consolas" panose="020B0609020204030204" pitchFamily="49" charset="0"/>
              </a:rPr>
              <a:t>		[ORDER BY </a:t>
            </a:r>
            <a:r>
              <a:rPr lang="en-US" sz="3300" i="1" dirty="0">
                <a:latin typeface="Consolas" panose="020B0609020204030204" pitchFamily="49" charset="0"/>
              </a:rPr>
              <a:t>columns</a:t>
            </a:r>
            <a:r>
              <a:rPr lang="en-US" sz="3300" dirty="0">
                <a:solidFill>
                  <a:srgbClr val="4472C4"/>
                </a:solidFill>
                <a:latin typeface="Consolas" panose="020B0609020204030204" pitchFamily="49" charset="0"/>
              </a:rPr>
              <a:t>]</a:t>
            </a:r>
          </a:p>
          <a:p>
            <a:pPr marL="0" indent="0">
              <a:buNone/>
            </a:pPr>
            <a:r>
              <a:rPr lang="en-US" sz="3300" dirty="0">
                <a:solidFill>
                  <a:srgbClr val="4472C4"/>
                </a:solidFill>
                <a:latin typeface="Consolas" panose="020B0609020204030204" pitchFamily="49" charset="0"/>
              </a:rPr>
              <a:t>	)</a:t>
            </a:r>
          </a:p>
          <a:p>
            <a:r>
              <a:rPr lang="en-US" sz="3200" dirty="0"/>
              <a:t>Three Types of Window Functions:</a:t>
            </a:r>
          </a:p>
          <a:p>
            <a:pPr marL="971550" lvl="1" indent="-514350">
              <a:buFont typeface="+mj-lt"/>
              <a:buAutoNum type="arabicPeriod"/>
            </a:pPr>
            <a:r>
              <a:rPr lang="en-US" sz="2800" b="1" dirty="0"/>
              <a:t>Aggregate functions </a:t>
            </a:r>
            <a:r>
              <a:rPr lang="en-US" sz="2800" dirty="0"/>
              <a:t>– return a summary value for the included set of rows.</a:t>
            </a:r>
          </a:p>
          <a:p>
            <a:pPr marL="971550" lvl="1" indent="-514350">
              <a:buFont typeface="+mj-lt"/>
              <a:buAutoNum type="arabicPeriod"/>
            </a:pPr>
            <a:r>
              <a:rPr lang="en-US" sz="2800" b="1" dirty="0"/>
              <a:t>Value functions </a:t>
            </a:r>
            <a:r>
              <a:rPr lang="en-US" sz="2800" dirty="0"/>
              <a:t>– return a specific value from the included set of rows.</a:t>
            </a:r>
          </a:p>
          <a:p>
            <a:pPr marL="971550" lvl="1" indent="-514350">
              <a:buFont typeface="+mj-lt"/>
              <a:buAutoNum type="arabicPeriod"/>
            </a:pPr>
            <a:r>
              <a:rPr lang="en-US" sz="2800" b="1" dirty="0"/>
              <a:t>Ranking functions </a:t>
            </a:r>
            <a:r>
              <a:rPr lang="en-US" sz="2800" dirty="0"/>
              <a:t>– return an ordinal position for each value in the set of rows.</a:t>
            </a:r>
          </a:p>
          <a:p>
            <a:pPr marL="971550" lvl="1" indent="-514350">
              <a:buFont typeface="+mj-lt"/>
              <a:buAutoNum type="arabicPeriod"/>
            </a:pPr>
            <a:endParaRPr lang="en-US" sz="2800" dirty="0"/>
          </a:p>
          <a:p>
            <a:endParaRPr lang="en-US" sz="3200" dirty="0"/>
          </a:p>
          <a:p>
            <a:endParaRPr lang="en-US" sz="3200" dirty="0"/>
          </a:p>
          <a:p>
            <a:endParaRPr lang="en-US" sz="3200" dirty="0"/>
          </a:p>
          <a:p>
            <a:pPr marL="0" indent="0">
              <a:buNone/>
            </a:pPr>
            <a:endParaRPr lang="en-US" sz="3200" dirty="0"/>
          </a:p>
        </p:txBody>
      </p:sp>
    </p:spTree>
    <p:extLst>
      <p:ext uri="{BB962C8B-B14F-4D97-AF65-F5344CB8AC3E}">
        <p14:creationId xmlns:p14="http://schemas.microsoft.com/office/powerpoint/2010/main" val="106695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116429" cy="1325563"/>
          </a:xfrm>
        </p:spPr>
        <p:txBody>
          <a:bodyPr>
            <a:normAutofit/>
          </a:bodyPr>
          <a:lstStyle/>
          <a:p>
            <a:r>
              <a:rPr lang="en-US" dirty="0"/>
              <a:t>Check Yourself: Window Functions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454283" y="4667603"/>
            <a:ext cx="7908102" cy="1784555"/>
          </a:xfrm>
        </p:spPr>
        <p:txBody>
          <a:bodyPr anchor="ctr">
            <a:normAutofit/>
          </a:bodyPr>
          <a:lstStyle/>
          <a:p>
            <a:pPr marL="0" indent="0">
              <a:buNone/>
            </a:pPr>
            <a:r>
              <a:rPr lang="en-US" sz="3200" dirty="0"/>
              <a:t>To display the average quantity by region as a window function, which column is the partition?</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graphicFrame>
        <p:nvGraphicFramePr>
          <p:cNvPr id="8" name="Table 4">
            <a:extLst>
              <a:ext uri="{FF2B5EF4-FFF2-40B4-BE49-F238E27FC236}">
                <a16:creationId xmlns:a16="http://schemas.microsoft.com/office/drawing/2014/main" id="{5E07216B-D76F-4D51-A280-3B74A272C7F5}"/>
              </a:ext>
            </a:extLst>
          </p:cNvPr>
          <p:cNvGraphicFramePr>
            <a:graphicFrameLocks noGrp="1"/>
          </p:cNvGraphicFramePr>
          <p:nvPr>
            <p:extLst>
              <p:ext uri="{D42A27DB-BD31-4B8C-83A1-F6EECF244321}">
                <p14:modId xmlns:p14="http://schemas.microsoft.com/office/powerpoint/2010/main" val="824794487"/>
              </p:ext>
            </p:extLst>
          </p:nvPr>
        </p:nvGraphicFramePr>
        <p:xfrm>
          <a:off x="1136428" y="2121645"/>
          <a:ext cx="5977649" cy="2377440"/>
        </p:xfrm>
        <a:graphic>
          <a:graphicData uri="http://schemas.openxmlformats.org/drawingml/2006/table">
            <a:tbl>
              <a:tblPr firstRow="1" bandRow="1">
                <a:tableStyleId>{5C22544A-7EE6-4342-B048-85BDC9FD1C3A}</a:tableStyleId>
              </a:tblPr>
              <a:tblGrid>
                <a:gridCol w="1050353">
                  <a:extLst>
                    <a:ext uri="{9D8B030D-6E8A-4147-A177-3AD203B41FA5}">
                      <a16:colId xmlns:a16="http://schemas.microsoft.com/office/drawing/2014/main" val="2009386912"/>
                    </a:ext>
                  </a:extLst>
                </a:gridCol>
                <a:gridCol w="1089622">
                  <a:extLst>
                    <a:ext uri="{9D8B030D-6E8A-4147-A177-3AD203B41FA5}">
                      <a16:colId xmlns:a16="http://schemas.microsoft.com/office/drawing/2014/main" val="1078770581"/>
                    </a:ext>
                  </a:extLst>
                </a:gridCol>
                <a:gridCol w="1261131">
                  <a:extLst>
                    <a:ext uri="{9D8B030D-6E8A-4147-A177-3AD203B41FA5}">
                      <a16:colId xmlns:a16="http://schemas.microsoft.com/office/drawing/2014/main" val="975644091"/>
                    </a:ext>
                  </a:extLst>
                </a:gridCol>
                <a:gridCol w="873252">
                  <a:extLst>
                    <a:ext uri="{9D8B030D-6E8A-4147-A177-3AD203B41FA5}">
                      <a16:colId xmlns:a16="http://schemas.microsoft.com/office/drawing/2014/main" val="4283223905"/>
                    </a:ext>
                  </a:extLst>
                </a:gridCol>
                <a:gridCol w="1703291">
                  <a:extLst>
                    <a:ext uri="{9D8B030D-6E8A-4147-A177-3AD203B41FA5}">
                      <a16:colId xmlns:a16="http://schemas.microsoft.com/office/drawing/2014/main" val="3069296352"/>
                    </a:ext>
                  </a:extLst>
                </a:gridCol>
              </a:tblGrid>
              <a:tr h="389849">
                <a:tc>
                  <a:txBody>
                    <a:bodyPr/>
                    <a:lstStyle/>
                    <a:p>
                      <a:pPr algn="ctr"/>
                      <a:r>
                        <a:rPr lang="en-US" sz="2000" b="0" dirty="0"/>
                        <a:t>Product</a:t>
                      </a:r>
                    </a:p>
                  </a:txBody>
                  <a:tcPr/>
                </a:tc>
                <a:tc>
                  <a:txBody>
                    <a:bodyPr/>
                    <a:lstStyle/>
                    <a:p>
                      <a:pPr algn="ctr"/>
                      <a:r>
                        <a:rPr lang="en-US" sz="2000" b="0" dirty="0"/>
                        <a:t>Price</a:t>
                      </a:r>
                    </a:p>
                  </a:txBody>
                  <a:tcPr/>
                </a:tc>
                <a:tc>
                  <a:txBody>
                    <a:bodyPr/>
                    <a:lstStyle/>
                    <a:p>
                      <a:pPr algn="ctr"/>
                      <a:r>
                        <a:rPr lang="en-US" sz="2000" b="0" dirty="0"/>
                        <a:t>Region</a:t>
                      </a:r>
                    </a:p>
                  </a:txBody>
                  <a:tcPr/>
                </a:tc>
                <a:tc>
                  <a:txBody>
                    <a:bodyPr/>
                    <a:lstStyle/>
                    <a:p>
                      <a:pPr algn="ctr"/>
                      <a:r>
                        <a:rPr lang="en-US" sz="2000" b="0" dirty="0"/>
                        <a:t>Color</a:t>
                      </a:r>
                    </a:p>
                  </a:txBody>
                  <a:tcPr/>
                </a:tc>
                <a:tc>
                  <a:txBody>
                    <a:bodyPr/>
                    <a:lstStyle/>
                    <a:p>
                      <a:pPr algn="ctr"/>
                      <a:r>
                        <a:rPr lang="en-US" sz="2000" b="0" dirty="0"/>
                        <a:t>Quantity</a:t>
                      </a:r>
                    </a:p>
                  </a:txBody>
                  <a:tcPr/>
                </a:tc>
                <a:extLst>
                  <a:ext uri="{0D108BD9-81ED-4DB2-BD59-A6C34878D82A}">
                    <a16:rowId xmlns:a16="http://schemas.microsoft.com/office/drawing/2014/main" val="4008175196"/>
                  </a:ext>
                </a:extLst>
              </a:tr>
              <a:tr h="310121">
                <a:tc>
                  <a:txBody>
                    <a:bodyPr/>
                    <a:lstStyle/>
                    <a:p>
                      <a:r>
                        <a:rPr lang="en-US" sz="2000" b="0" dirty="0"/>
                        <a:t>A</a:t>
                      </a:r>
                    </a:p>
                  </a:txBody>
                  <a:tcPr/>
                </a:tc>
                <a:tc>
                  <a:txBody>
                    <a:bodyPr/>
                    <a:lstStyle/>
                    <a:p>
                      <a:r>
                        <a:rPr lang="en-US" sz="2000" b="0" dirty="0"/>
                        <a:t>34.99</a:t>
                      </a:r>
                    </a:p>
                  </a:txBody>
                  <a:tcPr/>
                </a:tc>
                <a:tc>
                  <a:txBody>
                    <a:bodyPr/>
                    <a:lstStyle/>
                    <a:p>
                      <a:r>
                        <a:rPr lang="en-US" sz="2000" b="0" dirty="0"/>
                        <a:t>West</a:t>
                      </a:r>
                    </a:p>
                  </a:txBody>
                  <a:tcPr/>
                </a:tc>
                <a:tc>
                  <a:txBody>
                    <a:bodyPr/>
                    <a:lstStyle/>
                    <a:p>
                      <a:r>
                        <a:rPr lang="en-US" sz="2000" b="0" dirty="0"/>
                        <a:t>Red</a:t>
                      </a:r>
                    </a:p>
                  </a:txBody>
                  <a:tcPr/>
                </a:tc>
                <a:tc>
                  <a:txBody>
                    <a:bodyPr/>
                    <a:lstStyle/>
                    <a:p>
                      <a:r>
                        <a:rPr lang="en-US" sz="2000" b="0" dirty="0"/>
                        <a:t>0</a:t>
                      </a:r>
                    </a:p>
                  </a:txBody>
                  <a:tcPr/>
                </a:tc>
                <a:extLst>
                  <a:ext uri="{0D108BD9-81ED-4DB2-BD59-A6C34878D82A}">
                    <a16:rowId xmlns:a16="http://schemas.microsoft.com/office/drawing/2014/main" val="796831309"/>
                  </a:ext>
                </a:extLst>
              </a:tr>
              <a:tr h="370840">
                <a:tc>
                  <a:txBody>
                    <a:bodyPr/>
                    <a:lstStyle/>
                    <a:p>
                      <a:r>
                        <a:rPr lang="en-US" sz="2000" b="0" dirty="0"/>
                        <a:t>B</a:t>
                      </a:r>
                    </a:p>
                  </a:txBody>
                  <a:tcPr/>
                </a:tc>
                <a:tc>
                  <a:txBody>
                    <a:bodyPr/>
                    <a:lstStyle/>
                    <a:p>
                      <a:r>
                        <a:rPr lang="en-US" sz="2000" b="0" dirty="0"/>
                        <a:t>199.99</a:t>
                      </a:r>
                    </a:p>
                  </a:txBody>
                  <a:tcPr/>
                </a:tc>
                <a:tc>
                  <a:txBody>
                    <a:bodyPr/>
                    <a:lstStyle/>
                    <a:p>
                      <a:r>
                        <a:rPr lang="en-US" sz="2000" b="0" dirty="0"/>
                        <a:t>East</a:t>
                      </a:r>
                    </a:p>
                  </a:txBody>
                  <a:tcPr/>
                </a:tc>
                <a:tc>
                  <a:txBody>
                    <a:bodyPr/>
                    <a:lstStyle/>
                    <a:p>
                      <a:r>
                        <a:rPr lang="en-US" sz="2000" b="0" dirty="0"/>
                        <a:t>Red</a:t>
                      </a:r>
                    </a:p>
                  </a:txBody>
                  <a:tcPr/>
                </a:tc>
                <a:tc>
                  <a:txBody>
                    <a:bodyPr/>
                    <a:lstStyle/>
                    <a:p>
                      <a:r>
                        <a:rPr lang="en-US" sz="2000" b="0" dirty="0"/>
                        <a:t>5</a:t>
                      </a:r>
                    </a:p>
                  </a:txBody>
                  <a:tcPr/>
                </a:tc>
                <a:extLst>
                  <a:ext uri="{0D108BD9-81ED-4DB2-BD59-A6C34878D82A}">
                    <a16:rowId xmlns:a16="http://schemas.microsoft.com/office/drawing/2014/main" val="123965060"/>
                  </a:ext>
                </a:extLst>
              </a:tr>
              <a:tr h="370840">
                <a:tc>
                  <a:txBody>
                    <a:bodyPr/>
                    <a:lstStyle/>
                    <a:p>
                      <a:r>
                        <a:rPr lang="en-US" sz="2000" b="0" dirty="0"/>
                        <a:t>C</a:t>
                      </a:r>
                    </a:p>
                  </a:txBody>
                  <a:tcPr/>
                </a:tc>
                <a:tc>
                  <a:txBody>
                    <a:bodyPr/>
                    <a:lstStyle/>
                    <a:p>
                      <a:r>
                        <a:rPr lang="en-US" sz="2000" b="0" dirty="0"/>
                        <a:t>50.99</a:t>
                      </a:r>
                    </a:p>
                  </a:txBody>
                  <a:tcPr/>
                </a:tc>
                <a:tc>
                  <a:txBody>
                    <a:bodyPr/>
                    <a:lstStyle/>
                    <a:p>
                      <a:r>
                        <a:rPr lang="en-US" sz="2000" b="0" dirty="0"/>
                        <a:t>South</a:t>
                      </a:r>
                    </a:p>
                  </a:txBody>
                  <a:tcPr/>
                </a:tc>
                <a:tc>
                  <a:txBody>
                    <a:bodyPr/>
                    <a:lstStyle/>
                    <a:p>
                      <a:r>
                        <a:rPr lang="en-US" sz="2000" b="0" dirty="0"/>
                        <a:t>Blue</a:t>
                      </a:r>
                    </a:p>
                  </a:txBody>
                  <a:tcPr/>
                </a:tc>
                <a:tc>
                  <a:txBody>
                    <a:bodyPr/>
                    <a:lstStyle/>
                    <a:p>
                      <a:r>
                        <a:rPr lang="en-US" sz="2000" b="0" dirty="0"/>
                        <a:t>5</a:t>
                      </a:r>
                    </a:p>
                  </a:txBody>
                  <a:tcPr/>
                </a:tc>
                <a:extLst>
                  <a:ext uri="{0D108BD9-81ED-4DB2-BD59-A6C34878D82A}">
                    <a16:rowId xmlns:a16="http://schemas.microsoft.com/office/drawing/2014/main" val="1008833451"/>
                  </a:ext>
                </a:extLst>
              </a:tr>
              <a:tr h="370840">
                <a:tc>
                  <a:txBody>
                    <a:bodyPr/>
                    <a:lstStyle/>
                    <a:p>
                      <a:r>
                        <a:rPr lang="en-US" sz="2000" b="0" dirty="0"/>
                        <a:t>D</a:t>
                      </a:r>
                    </a:p>
                  </a:txBody>
                  <a:tcPr/>
                </a:tc>
                <a:tc>
                  <a:txBody>
                    <a:bodyPr/>
                    <a:lstStyle/>
                    <a:p>
                      <a:r>
                        <a:rPr lang="en-US" sz="2000" b="0" dirty="0"/>
                        <a:t>19.99</a:t>
                      </a:r>
                    </a:p>
                  </a:txBody>
                  <a:tcPr/>
                </a:tc>
                <a:tc>
                  <a:txBody>
                    <a:bodyPr/>
                    <a:lstStyle/>
                    <a:p>
                      <a:r>
                        <a:rPr lang="en-US" sz="2000" b="0" dirty="0"/>
                        <a:t>North</a:t>
                      </a:r>
                    </a:p>
                  </a:txBody>
                  <a:tcPr/>
                </a:tc>
                <a:tc>
                  <a:txBody>
                    <a:bodyPr/>
                    <a:lstStyle/>
                    <a:p>
                      <a:r>
                        <a:rPr lang="en-US" sz="2000" b="0" dirty="0"/>
                        <a:t>Green</a:t>
                      </a:r>
                    </a:p>
                  </a:txBody>
                  <a:tcPr/>
                </a:tc>
                <a:tc>
                  <a:txBody>
                    <a:bodyPr/>
                    <a:lstStyle/>
                    <a:p>
                      <a:r>
                        <a:rPr lang="en-US" sz="2000" b="0" dirty="0"/>
                        <a:t>1</a:t>
                      </a:r>
                    </a:p>
                  </a:txBody>
                  <a:tcPr/>
                </a:tc>
                <a:extLst>
                  <a:ext uri="{0D108BD9-81ED-4DB2-BD59-A6C34878D82A}">
                    <a16:rowId xmlns:a16="http://schemas.microsoft.com/office/drawing/2014/main" val="1184139167"/>
                  </a:ext>
                </a:extLst>
              </a:tr>
              <a:tr h="370840">
                <a:tc>
                  <a:txBody>
                    <a:bodyPr/>
                    <a:lstStyle/>
                    <a:p>
                      <a:r>
                        <a:rPr lang="en-US" sz="2000" b="0" dirty="0"/>
                        <a:t>E</a:t>
                      </a:r>
                    </a:p>
                  </a:txBody>
                  <a:tcPr/>
                </a:tc>
                <a:tc>
                  <a:txBody>
                    <a:bodyPr/>
                    <a:lstStyle/>
                    <a:p>
                      <a:r>
                        <a:rPr lang="en-US" sz="2000" b="0" dirty="0"/>
                        <a:t>159.99</a:t>
                      </a:r>
                    </a:p>
                  </a:txBody>
                  <a:tcPr/>
                </a:tc>
                <a:tc>
                  <a:txBody>
                    <a:bodyPr/>
                    <a:lstStyle/>
                    <a:p>
                      <a:r>
                        <a:rPr lang="en-US" sz="2000" b="0" dirty="0"/>
                        <a:t>East</a:t>
                      </a:r>
                    </a:p>
                  </a:txBody>
                  <a:tcPr/>
                </a:tc>
                <a:tc>
                  <a:txBody>
                    <a:bodyPr/>
                    <a:lstStyle/>
                    <a:p>
                      <a:r>
                        <a:rPr lang="en-US" sz="2000" b="0" dirty="0"/>
                        <a:t>Green</a:t>
                      </a:r>
                    </a:p>
                  </a:txBody>
                  <a:tcPr/>
                </a:tc>
                <a:tc>
                  <a:txBody>
                    <a:bodyPr/>
                    <a:lstStyle/>
                    <a:p>
                      <a:r>
                        <a:rPr lang="en-US" sz="2000" b="0" dirty="0"/>
                        <a:t>1</a:t>
                      </a:r>
                    </a:p>
                  </a:txBody>
                  <a:tcPr/>
                </a:tc>
                <a:extLst>
                  <a:ext uri="{0D108BD9-81ED-4DB2-BD59-A6C34878D82A}">
                    <a16:rowId xmlns:a16="http://schemas.microsoft.com/office/drawing/2014/main" val="162576758"/>
                  </a:ext>
                </a:extLst>
              </a:tr>
            </a:tbl>
          </a:graphicData>
        </a:graphic>
      </p:graphicFrame>
      <p:sp>
        <p:nvSpPr>
          <p:cNvPr id="5" name="TextBox 4">
            <a:extLst>
              <a:ext uri="{FF2B5EF4-FFF2-40B4-BE49-F238E27FC236}">
                <a16:creationId xmlns:a16="http://schemas.microsoft.com/office/drawing/2014/main" id="{3F22EA40-A61A-49D3-8960-082C656894D4}"/>
              </a:ext>
            </a:extLst>
          </p:cNvPr>
          <p:cNvSpPr txBox="1"/>
          <p:nvPr/>
        </p:nvSpPr>
        <p:spPr>
          <a:xfrm>
            <a:off x="1136428" y="1753072"/>
            <a:ext cx="5977649" cy="400110"/>
          </a:xfrm>
          <a:prstGeom prst="rect">
            <a:avLst/>
          </a:prstGeom>
          <a:noFill/>
        </p:spPr>
        <p:txBody>
          <a:bodyPr wrap="square" rtlCol="0">
            <a:spAutoFit/>
          </a:bodyPr>
          <a:lstStyle/>
          <a:p>
            <a:pPr algn="ctr"/>
            <a:r>
              <a:rPr lang="en-US" sz="2000" b="1" dirty="0"/>
              <a:t>Products Table</a:t>
            </a:r>
          </a:p>
        </p:txBody>
      </p:sp>
    </p:spTree>
    <p:extLst>
      <p:ext uri="{BB962C8B-B14F-4D97-AF65-F5344CB8AC3E}">
        <p14:creationId xmlns:p14="http://schemas.microsoft.com/office/powerpoint/2010/main" val="79238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116429" cy="1325563"/>
          </a:xfrm>
        </p:spPr>
        <p:txBody>
          <a:bodyPr>
            <a:normAutofit/>
          </a:bodyPr>
          <a:lstStyle/>
          <a:p>
            <a:r>
              <a:rPr lang="en-US" dirty="0"/>
              <a:t>Check Yourself: Window Functions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454283" y="4667603"/>
            <a:ext cx="7908102" cy="1784555"/>
          </a:xfrm>
        </p:spPr>
        <p:txBody>
          <a:bodyPr anchor="ctr">
            <a:normAutofit/>
          </a:bodyPr>
          <a:lstStyle/>
          <a:p>
            <a:pPr marL="0" indent="0">
              <a:buNone/>
            </a:pPr>
            <a:r>
              <a:rPr lang="en-US" sz="3200" dirty="0"/>
              <a:t>Any window function over a partition by color column will have how many rows in the output?</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graphicFrame>
        <p:nvGraphicFramePr>
          <p:cNvPr id="8" name="Table 4">
            <a:extLst>
              <a:ext uri="{FF2B5EF4-FFF2-40B4-BE49-F238E27FC236}">
                <a16:creationId xmlns:a16="http://schemas.microsoft.com/office/drawing/2014/main" id="{5E07216B-D76F-4D51-A280-3B74A272C7F5}"/>
              </a:ext>
            </a:extLst>
          </p:cNvPr>
          <p:cNvGraphicFramePr>
            <a:graphicFrameLocks noGrp="1"/>
          </p:cNvGraphicFramePr>
          <p:nvPr/>
        </p:nvGraphicFramePr>
        <p:xfrm>
          <a:off x="1136428" y="2121645"/>
          <a:ext cx="5977649" cy="2377440"/>
        </p:xfrm>
        <a:graphic>
          <a:graphicData uri="http://schemas.openxmlformats.org/drawingml/2006/table">
            <a:tbl>
              <a:tblPr firstRow="1" bandRow="1">
                <a:tableStyleId>{5C22544A-7EE6-4342-B048-85BDC9FD1C3A}</a:tableStyleId>
              </a:tblPr>
              <a:tblGrid>
                <a:gridCol w="1050353">
                  <a:extLst>
                    <a:ext uri="{9D8B030D-6E8A-4147-A177-3AD203B41FA5}">
                      <a16:colId xmlns:a16="http://schemas.microsoft.com/office/drawing/2014/main" val="2009386912"/>
                    </a:ext>
                  </a:extLst>
                </a:gridCol>
                <a:gridCol w="1089622">
                  <a:extLst>
                    <a:ext uri="{9D8B030D-6E8A-4147-A177-3AD203B41FA5}">
                      <a16:colId xmlns:a16="http://schemas.microsoft.com/office/drawing/2014/main" val="1078770581"/>
                    </a:ext>
                  </a:extLst>
                </a:gridCol>
                <a:gridCol w="1261131">
                  <a:extLst>
                    <a:ext uri="{9D8B030D-6E8A-4147-A177-3AD203B41FA5}">
                      <a16:colId xmlns:a16="http://schemas.microsoft.com/office/drawing/2014/main" val="975644091"/>
                    </a:ext>
                  </a:extLst>
                </a:gridCol>
                <a:gridCol w="873252">
                  <a:extLst>
                    <a:ext uri="{9D8B030D-6E8A-4147-A177-3AD203B41FA5}">
                      <a16:colId xmlns:a16="http://schemas.microsoft.com/office/drawing/2014/main" val="4283223905"/>
                    </a:ext>
                  </a:extLst>
                </a:gridCol>
                <a:gridCol w="1703291">
                  <a:extLst>
                    <a:ext uri="{9D8B030D-6E8A-4147-A177-3AD203B41FA5}">
                      <a16:colId xmlns:a16="http://schemas.microsoft.com/office/drawing/2014/main" val="3069296352"/>
                    </a:ext>
                  </a:extLst>
                </a:gridCol>
              </a:tblGrid>
              <a:tr h="389849">
                <a:tc>
                  <a:txBody>
                    <a:bodyPr/>
                    <a:lstStyle/>
                    <a:p>
                      <a:pPr algn="ctr"/>
                      <a:r>
                        <a:rPr lang="en-US" sz="2000" b="0" dirty="0"/>
                        <a:t>Product</a:t>
                      </a:r>
                    </a:p>
                  </a:txBody>
                  <a:tcPr/>
                </a:tc>
                <a:tc>
                  <a:txBody>
                    <a:bodyPr/>
                    <a:lstStyle/>
                    <a:p>
                      <a:pPr algn="ctr"/>
                      <a:r>
                        <a:rPr lang="en-US" sz="2000" b="0" dirty="0"/>
                        <a:t>Price</a:t>
                      </a:r>
                    </a:p>
                  </a:txBody>
                  <a:tcPr/>
                </a:tc>
                <a:tc>
                  <a:txBody>
                    <a:bodyPr/>
                    <a:lstStyle/>
                    <a:p>
                      <a:pPr algn="ctr"/>
                      <a:r>
                        <a:rPr lang="en-US" sz="2000" b="0" dirty="0"/>
                        <a:t>Region</a:t>
                      </a:r>
                    </a:p>
                  </a:txBody>
                  <a:tcPr/>
                </a:tc>
                <a:tc>
                  <a:txBody>
                    <a:bodyPr/>
                    <a:lstStyle/>
                    <a:p>
                      <a:pPr algn="ctr"/>
                      <a:r>
                        <a:rPr lang="en-US" sz="2000" b="0" dirty="0"/>
                        <a:t>Color</a:t>
                      </a:r>
                    </a:p>
                  </a:txBody>
                  <a:tcPr/>
                </a:tc>
                <a:tc>
                  <a:txBody>
                    <a:bodyPr/>
                    <a:lstStyle/>
                    <a:p>
                      <a:pPr algn="ctr"/>
                      <a:r>
                        <a:rPr lang="en-US" sz="2000" b="0" dirty="0"/>
                        <a:t>Quantity</a:t>
                      </a:r>
                    </a:p>
                  </a:txBody>
                  <a:tcPr/>
                </a:tc>
                <a:extLst>
                  <a:ext uri="{0D108BD9-81ED-4DB2-BD59-A6C34878D82A}">
                    <a16:rowId xmlns:a16="http://schemas.microsoft.com/office/drawing/2014/main" val="4008175196"/>
                  </a:ext>
                </a:extLst>
              </a:tr>
              <a:tr h="310121">
                <a:tc>
                  <a:txBody>
                    <a:bodyPr/>
                    <a:lstStyle/>
                    <a:p>
                      <a:r>
                        <a:rPr lang="en-US" sz="2000" b="0" dirty="0"/>
                        <a:t>A</a:t>
                      </a:r>
                    </a:p>
                  </a:txBody>
                  <a:tcPr/>
                </a:tc>
                <a:tc>
                  <a:txBody>
                    <a:bodyPr/>
                    <a:lstStyle/>
                    <a:p>
                      <a:r>
                        <a:rPr lang="en-US" sz="2000" b="0" dirty="0"/>
                        <a:t>34.99</a:t>
                      </a:r>
                    </a:p>
                  </a:txBody>
                  <a:tcPr/>
                </a:tc>
                <a:tc>
                  <a:txBody>
                    <a:bodyPr/>
                    <a:lstStyle/>
                    <a:p>
                      <a:r>
                        <a:rPr lang="en-US" sz="2000" b="0" dirty="0"/>
                        <a:t>West</a:t>
                      </a:r>
                    </a:p>
                  </a:txBody>
                  <a:tcPr/>
                </a:tc>
                <a:tc>
                  <a:txBody>
                    <a:bodyPr/>
                    <a:lstStyle/>
                    <a:p>
                      <a:r>
                        <a:rPr lang="en-US" sz="2000" b="0" dirty="0"/>
                        <a:t>Red</a:t>
                      </a:r>
                    </a:p>
                  </a:txBody>
                  <a:tcPr/>
                </a:tc>
                <a:tc>
                  <a:txBody>
                    <a:bodyPr/>
                    <a:lstStyle/>
                    <a:p>
                      <a:r>
                        <a:rPr lang="en-US" sz="2000" b="0" dirty="0"/>
                        <a:t>0</a:t>
                      </a:r>
                    </a:p>
                  </a:txBody>
                  <a:tcPr/>
                </a:tc>
                <a:extLst>
                  <a:ext uri="{0D108BD9-81ED-4DB2-BD59-A6C34878D82A}">
                    <a16:rowId xmlns:a16="http://schemas.microsoft.com/office/drawing/2014/main" val="796831309"/>
                  </a:ext>
                </a:extLst>
              </a:tr>
              <a:tr h="370840">
                <a:tc>
                  <a:txBody>
                    <a:bodyPr/>
                    <a:lstStyle/>
                    <a:p>
                      <a:r>
                        <a:rPr lang="en-US" sz="2000" b="0" dirty="0"/>
                        <a:t>B</a:t>
                      </a:r>
                    </a:p>
                  </a:txBody>
                  <a:tcPr/>
                </a:tc>
                <a:tc>
                  <a:txBody>
                    <a:bodyPr/>
                    <a:lstStyle/>
                    <a:p>
                      <a:r>
                        <a:rPr lang="en-US" sz="2000" b="0" dirty="0"/>
                        <a:t>199.99</a:t>
                      </a:r>
                    </a:p>
                  </a:txBody>
                  <a:tcPr/>
                </a:tc>
                <a:tc>
                  <a:txBody>
                    <a:bodyPr/>
                    <a:lstStyle/>
                    <a:p>
                      <a:r>
                        <a:rPr lang="en-US" sz="2000" b="0" dirty="0"/>
                        <a:t>East</a:t>
                      </a:r>
                    </a:p>
                  </a:txBody>
                  <a:tcPr/>
                </a:tc>
                <a:tc>
                  <a:txBody>
                    <a:bodyPr/>
                    <a:lstStyle/>
                    <a:p>
                      <a:r>
                        <a:rPr lang="en-US" sz="2000" b="0" dirty="0"/>
                        <a:t>Red</a:t>
                      </a:r>
                    </a:p>
                  </a:txBody>
                  <a:tcPr/>
                </a:tc>
                <a:tc>
                  <a:txBody>
                    <a:bodyPr/>
                    <a:lstStyle/>
                    <a:p>
                      <a:r>
                        <a:rPr lang="en-US" sz="2000" b="0" dirty="0"/>
                        <a:t>5</a:t>
                      </a:r>
                    </a:p>
                  </a:txBody>
                  <a:tcPr/>
                </a:tc>
                <a:extLst>
                  <a:ext uri="{0D108BD9-81ED-4DB2-BD59-A6C34878D82A}">
                    <a16:rowId xmlns:a16="http://schemas.microsoft.com/office/drawing/2014/main" val="123965060"/>
                  </a:ext>
                </a:extLst>
              </a:tr>
              <a:tr h="370840">
                <a:tc>
                  <a:txBody>
                    <a:bodyPr/>
                    <a:lstStyle/>
                    <a:p>
                      <a:r>
                        <a:rPr lang="en-US" sz="2000" b="0" dirty="0"/>
                        <a:t>C</a:t>
                      </a:r>
                    </a:p>
                  </a:txBody>
                  <a:tcPr/>
                </a:tc>
                <a:tc>
                  <a:txBody>
                    <a:bodyPr/>
                    <a:lstStyle/>
                    <a:p>
                      <a:r>
                        <a:rPr lang="en-US" sz="2000" b="0" dirty="0"/>
                        <a:t>50.99</a:t>
                      </a:r>
                    </a:p>
                  </a:txBody>
                  <a:tcPr/>
                </a:tc>
                <a:tc>
                  <a:txBody>
                    <a:bodyPr/>
                    <a:lstStyle/>
                    <a:p>
                      <a:r>
                        <a:rPr lang="en-US" sz="2000" b="0" dirty="0"/>
                        <a:t>South</a:t>
                      </a:r>
                    </a:p>
                  </a:txBody>
                  <a:tcPr/>
                </a:tc>
                <a:tc>
                  <a:txBody>
                    <a:bodyPr/>
                    <a:lstStyle/>
                    <a:p>
                      <a:r>
                        <a:rPr lang="en-US" sz="2000" b="0" dirty="0"/>
                        <a:t>Blue</a:t>
                      </a:r>
                    </a:p>
                  </a:txBody>
                  <a:tcPr/>
                </a:tc>
                <a:tc>
                  <a:txBody>
                    <a:bodyPr/>
                    <a:lstStyle/>
                    <a:p>
                      <a:r>
                        <a:rPr lang="en-US" sz="2000" b="0" dirty="0"/>
                        <a:t>5</a:t>
                      </a:r>
                    </a:p>
                  </a:txBody>
                  <a:tcPr/>
                </a:tc>
                <a:extLst>
                  <a:ext uri="{0D108BD9-81ED-4DB2-BD59-A6C34878D82A}">
                    <a16:rowId xmlns:a16="http://schemas.microsoft.com/office/drawing/2014/main" val="1008833451"/>
                  </a:ext>
                </a:extLst>
              </a:tr>
              <a:tr h="370840">
                <a:tc>
                  <a:txBody>
                    <a:bodyPr/>
                    <a:lstStyle/>
                    <a:p>
                      <a:r>
                        <a:rPr lang="en-US" sz="2000" b="0" dirty="0"/>
                        <a:t>D</a:t>
                      </a:r>
                    </a:p>
                  </a:txBody>
                  <a:tcPr/>
                </a:tc>
                <a:tc>
                  <a:txBody>
                    <a:bodyPr/>
                    <a:lstStyle/>
                    <a:p>
                      <a:r>
                        <a:rPr lang="en-US" sz="2000" b="0" dirty="0"/>
                        <a:t>19.99</a:t>
                      </a:r>
                    </a:p>
                  </a:txBody>
                  <a:tcPr/>
                </a:tc>
                <a:tc>
                  <a:txBody>
                    <a:bodyPr/>
                    <a:lstStyle/>
                    <a:p>
                      <a:r>
                        <a:rPr lang="en-US" sz="2000" b="0" dirty="0"/>
                        <a:t>North</a:t>
                      </a:r>
                    </a:p>
                  </a:txBody>
                  <a:tcPr/>
                </a:tc>
                <a:tc>
                  <a:txBody>
                    <a:bodyPr/>
                    <a:lstStyle/>
                    <a:p>
                      <a:r>
                        <a:rPr lang="en-US" sz="2000" b="0" dirty="0"/>
                        <a:t>Green</a:t>
                      </a:r>
                    </a:p>
                  </a:txBody>
                  <a:tcPr/>
                </a:tc>
                <a:tc>
                  <a:txBody>
                    <a:bodyPr/>
                    <a:lstStyle/>
                    <a:p>
                      <a:r>
                        <a:rPr lang="en-US" sz="2000" b="0" dirty="0"/>
                        <a:t>1</a:t>
                      </a:r>
                    </a:p>
                  </a:txBody>
                  <a:tcPr/>
                </a:tc>
                <a:extLst>
                  <a:ext uri="{0D108BD9-81ED-4DB2-BD59-A6C34878D82A}">
                    <a16:rowId xmlns:a16="http://schemas.microsoft.com/office/drawing/2014/main" val="1184139167"/>
                  </a:ext>
                </a:extLst>
              </a:tr>
              <a:tr h="370840">
                <a:tc>
                  <a:txBody>
                    <a:bodyPr/>
                    <a:lstStyle/>
                    <a:p>
                      <a:r>
                        <a:rPr lang="en-US" sz="2000" b="0" dirty="0"/>
                        <a:t>E</a:t>
                      </a:r>
                    </a:p>
                  </a:txBody>
                  <a:tcPr/>
                </a:tc>
                <a:tc>
                  <a:txBody>
                    <a:bodyPr/>
                    <a:lstStyle/>
                    <a:p>
                      <a:r>
                        <a:rPr lang="en-US" sz="2000" b="0" dirty="0"/>
                        <a:t>159.99</a:t>
                      </a:r>
                    </a:p>
                  </a:txBody>
                  <a:tcPr/>
                </a:tc>
                <a:tc>
                  <a:txBody>
                    <a:bodyPr/>
                    <a:lstStyle/>
                    <a:p>
                      <a:r>
                        <a:rPr lang="en-US" sz="2000" b="0" dirty="0"/>
                        <a:t>East</a:t>
                      </a:r>
                    </a:p>
                  </a:txBody>
                  <a:tcPr/>
                </a:tc>
                <a:tc>
                  <a:txBody>
                    <a:bodyPr/>
                    <a:lstStyle/>
                    <a:p>
                      <a:r>
                        <a:rPr lang="en-US" sz="2000" b="0" dirty="0"/>
                        <a:t>Green</a:t>
                      </a:r>
                    </a:p>
                  </a:txBody>
                  <a:tcPr/>
                </a:tc>
                <a:tc>
                  <a:txBody>
                    <a:bodyPr/>
                    <a:lstStyle/>
                    <a:p>
                      <a:r>
                        <a:rPr lang="en-US" sz="2000" b="0" dirty="0"/>
                        <a:t>1</a:t>
                      </a:r>
                    </a:p>
                  </a:txBody>
                  <a:tcPr/>
                </a:tc>
                <a:extLst>
                  <a:ext uri="{0D108BD9-81ED-4DB2-BD59-A6C34878D82A}">
                    <a16:rowId xmlns:a16="http://schemas.microsoft.com/office/drawing/2014/main" val="162576758"/>
                  </a:ext>
                </a:extLst>
              </a:tr>
            </a:tbl>
          </a:graphicData>
        </a:graphic>
      </p:graphicFrame>
      <p:sp>
        <p:nvSpPr>
          <p:cNvPr id="5" name="TextBox 4">
            <a:extLst>
              <a:ext uri="{FF2B5EF4-FFF2-40B4-BE49-F238E27FC236}">
                <a16:creationId xmlns:a16="http://schemas.microsoft.com/office/drawing/2014/main" id="{3F22EA40-A61A-49D3-8960-082C656894D4}"/>
              </a:ext>
            </a:extLst>
          </p:cNvPr>
          <p:cNvSpPr txBox="1"/>
          <p:nvPr/>
        </p:nvSpPr>
        <p:spPr>
          <a:xfrm>
            <a:off x="1136428" y="1753072"/>
            <a:ext cx="5977649" cy="400110"/>
          </a:xfrm>
          <a:prstGeom prst="rect">
            <a:avLst/>
          </a:prstGeom>
          <a:noFill/>
        </p:spPr>
        <p:txBody>
          <a:bodyPr wrap="square" rtlCol="0">
            <a:spAutoFit/>
          </a:bodyPr>
          <a:lstStyle/>
          <a:p>
            <a:pPr algn="ctr"/>
            <a:r>
              <a:rPr lang="en-US" sz="2000" b="1" dirty="0"/>
              <a:t>Products Table</a:t>
            </a:r>
          </a:p>
        </p:txBody>
      </p:sp>
    </p:spTree>
    <p:extLst>
      <p:ext uri="{BB962C8B-B14F-4D97-AF65-F5344CB8AC3E}">
        <p14:creationId xmlns:p14="http://schemas.microsoft.com/office/powerpoint/2010/main" val="1084900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9A78-0093-4264-8157-02094E1DB6E4}"/>
              </a:ext>
            </a:extLst>
          </p:cNvPr>
          <p:cNvSpPr>
            <a:spLocks noGrp="1"/>
          </p:cNvSpPr>
          <p:nvPr>
            <p:ph type="title"/>
          </p:nvPr>
        </p:nvSpPr>
        <p:spPr/>
        <p:txBody>
          <a:bodyPr/>
          <a:lstStyle/>
          <a:p>
            <a:r>
              <a:rPr lang="en-US" dirty="0"/>
              <a:t>Aggregate Window Functions</a:t>
            </a:r>
          </a:p>
        </p:txBody>
      </p:sp>
      <p:graphicFrame>
        <p:nvGraphicFramePr>
          <p:cNvPr id="4" name="Table 4">
            <a:extLst>
              <a:ext uri="{FF2B5EF4-FFF2-40B4-BE49-F238E27FC236}">
                <a16:creationId xmlns:a16="http://schemas.microsoft.com/office/drawing/2014/main" id="{58D6AA06-3FF5-40A5-9172-06683A715CA9}"/>
              </a:ext>
            </a:extLst>
          </p:cNvPr>
          <p:cNvGraphicFramePr>
            <a:graphicFrameLocks noGrp="1"/>
          </p:cNvGraphicFramePr>
          <p:nvPr>
            <p:ph idx="1"/>
            <p:extLst>
              <p:ext uri="{D42A27DB-BD31-4B8C-83A1-F6EECF244321}">
                <p14:modId xmlns:p14="http://schemas.microsoft.com/office/powerpoint/2010/main" val="594637897"/>
              </p:ext>
            </p:extLst>
          </p:nvPr>
        </p:nvGraphicFramePr>
        <p:xfrm>
          <a:off x="838200" y="2663825"/>
          <a:ext cx="10515600" cy="3129788"/>
        </p:xfrm>
        <a:graphic>
          <a:graphicData uri="http://schemas.openxmlformats.org/drawingml/2006/table">
            <a:tbl>
              <a:tblPr firstRow="1" bandRow="1">
                <a:tableStyleId>{5C22544A-7EE6-4342-B048-85BDC9FD1C3A}</a:tableStyleId>
              </a:tblPr>
              <a:tblGrid>
                <a:gridCol w="2939143">
                  <a:extLst>
                    <a:ext uri="{9D8B030D-6E8A-4147-A177-3AD203B41FA5}">
                      <a16:colId xmlns:a16="http://schemas.microsoft.com/office/drawing/2014/main" val="3827026753"/>
                    </a:ext>
                  </a:extLst>
                </a:gridCol>
                <a:gridCol w="7576457">
                  <a:extLst>
                    <a:ext uri="{9D8B030D-6E8A-4147-A177-3AD203B41FA5}">
                      <a16:colId xmlns:a16="http://schemas.microsoft.com/office/drawing/2014/main" val="1370756484"/>
                    </a:ext>
                  </a:extLst>
                </a:gridCol>
              </a:tblGrid>
              <a:tr h="370840">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Purpose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7796960"/>
                  </a:ext>
                </a:extLst>
              </a:tr>
              <a:tr h="370840">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count(*)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Count rows over the partition.</a:t>
                      </a:r>
                    </a:p>
                  </a:txBody>
                  <a:tcPr marL="68580" marR="68580" marT="0" marB="0"/>
                </a:tc>
                <a:extLst>
                  <a:ext uri="{0D108BD9-81ED-4DB2-BD59-A6C34878D82A}">
                    <a16:rowId xmlns:a16="http://schemas.microsoft.com/office/drawing/2014/main" val="3803969301"/>
                  </a:ext>
                </a:extLst>
              </a:tr>
              <a:tr h="370840">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count(</a:t>
                      </a:r>
                      <a:r>
                        <a:rPr lang="en-US" sz="2000" i="1">
                          <a:effectLst/>
                          <a:latin typeface="Consolas" panose="020B0609020204030204" pitchFamily="49" charset="0"/>
                          <a:ea typeface="Calibri" panose="020F0502020204030204" pitchFamily="34" charset="0"/>
                          <a:cs typeface="Times New Roman" panose="02020603050405020304" pitchFamily="18" charset="0"/>
                        </a:rPr>
                        <a:t>column</a:t>
                      </a:r>
                      <a:r>
                        <a:rPr lang="en-US" sz="2000">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Count non-null values in column over the partition.</a:t>
                      </a:r>
                    </a:p>
                  </a:txBody>
                  <a:tcPr marL="68580" marR="68580" marT="0" marB="0"/>
                </a:tc>
                <a:extLst>
                  <a:ext uri="{0D108BD9-81ED-4DB2-BD59-A6C34878D82A}">
                    <a16:rowId xmlns:a16="http://schemas.microsoft.com/office/drawing/2014/main" val="2105269985"/>
                  </a:ext>
                </a:extLst>
              </a:tr>
              <a:tr h="370840">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min(</a:t>
                      </a:r>
                      <a:r>
                        <a:rPr lang="en-US" sz="2000" i="1">
                          <a:effectLst/>
                          <a:latin typeface="Consolas" panose="020B0609020204030204" pitchFamily="49" charset="0"/>
                          <a:ea typeface="Calibri" panose="020F0502020204030204" pitchFamily="34" charset="0"/>
                          <a:cs typeface="Times New Roman" panose="02020603050405020304" pitchFamily="18" charset="0"/>
                        </a:rPr>
                        <a:t>column</a:t>
                      </a:r>
                      <a:r>
                        <a:rPr lang="en-US" sz="2000">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Return the smallest value in column over the partition.</a:t>
                      </a:r>
                    </a:p>
                  </a:txBody>
                  <a:tcPr marL="68580" marR="68580" marT="0" marB="0"/>
                </a:tc>
                <a:extLst>
                  <a:ext uri="{0D108BD9-81ED-4DB2-BD59-A6C34878D82A}">
                    <a16:rowId xmlns:a16="http://schemas.microsoft.com/office/drawing/2014/main" val="486438601"/>
                  </a:ext>
                </a:extLst>
              </a:tr>
              <a:tr h="370840">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max(</a:t>
                      </a:r>
                      <a:r>
                        <a:rPr lang="en-US" sz="2000" i="1">
                          <a:effectLst/>
                          <a:latin typeface="Consolas" panose="020B0609020204030204" pitchFamily="49" charset="0"/>
                          <a:ea typeface="Calibri" panose="020F0502020204030204" pitchFamily="34" charset="0"/>
                          <a:cs typeface="Times New Roman" panose="02020603050405020304" pitchFamily="18" charset="0"/>
                        </a:rPr>
                        <a:t>column</a:t>
                      </a:r>
                      <a:r>
                        <a:rPr lang="en-US" sz="2000">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Return the highest value in column over the partition.</a:t>
                      </a:r>
                    </a:p>
                  </a:txBody>
                  <a:tcPr marL="68580" marR="68580" marT="0" marB="0"/>
                </a:tc>
                <a:extLst>
                  <a:ext uri="{0D108BD9-81ED-4DB2-BD59-A6C34878D82A}">
                    <a16:rowId xmlns:a16="http://schemas.microsoft.com/office/drawing/2014/main" val="1773245463"/>
                  </a:ext>
                </a:extLst>
              </a:tr>
              <a:tr h="370840">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avg(</a:t>
                      </a:r>
                      <a:r>
                        <a:rPr lang="en-US" sz="2000" i="1">
                          <a:effectLst/>
                          <a:latin typeface="Consolas" panose="020B0609020204030204" pitchFamily="49" charset="0"/>
                          <a:ea typeface="Calibri" panose="020F0502020204030204" pitchFamily="34" charset="0"/>
                          <a:cs typeface="Times New Roman" panose="02020603050405020304" pitchFamily="18" charset="0"/>
                        </a:rPr>
                        <a:t>column</a:t>
                      </a:r>
                      <a:r>
                        <a:rPr lang="en-US" sz="2000">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Calculate the average values of column over the partition. Numeric data types only.</a:t>
                      </a:r>
                    </a:p>
                  </a:txBody>
                  <a:tcPr marL="68580" marR="68580" marT="0" marB="0"/>
                </a:tc>
                <a:extLst>
                  <a:ext uri="{0D108BD9-81ED-4DB2-BD59-A6C34878D82A}">
                    <a16:rowId xmlns:a16="http://schemas.microsoft.com/office/drawing/2014/main" val="2443660243"/>
                  </a:ext>
                </a:extLst>
              </a:tr>
              <a:tr h="370840">
                <a:tc>
                  <a:txBody>
                    <a:bodyPr/>
                    <a:lstStyle/>
                    <a:p>
                      <a:pPr marL="0" marR="0">
                        <a:lnSpc>
                          <a:spcPct val="107000"/>
                        </a:lnSpc>
                        <a:spcBef>
                          <a:spcPts val="0"/>
                        </a:spcBef>
                        <a:spcAft>
                          <a:spcPts val="0"/>
                        </a:spcAft>
                      </a:pPr>
                      <a:r>
                        <a:rPr lang="en-US" sz="2000">
                          <a:effectLst/>
                          <a:latin typeface="Consolas" panose="020B0609020204030204" pitchFamily="49" charset="0"/>
                          <a:ea typeface="Calibri" panose="020F0502020204030204" pitchFamily="34" charset="0"/>
                          <a:cs typeface="Times New Roman" panose="02020603050405020304" pitchFamily="18" charset="0"/>
                        </a:rPr>
                        <a:t>sum(</a:t>
                      </a:r>
                      <a:r>
                        <a:rPr lang="en-US" sz="2000" i="1">
                          <a:effectLst/>
                          <a:latin typeface="Consolas" panose="020B0609020204030204" pitchFamily="49" charset="0"/>
                          <a:ea typeface="Calibri" panose="020F0502020204030204" pitchFamily="34" charset="0"/>
                          <a:cs typeface="Times New Roman" panose="02020603050405020304" pitchFamily="18" charset="0"/>
                        </a:rPr>
                        <a:t>column</a:t>
                      </a:r>
                      <a:r>
                        <a:rPr lang="en-US" sz="2000">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Calculate the total values of column over the partition. Numeric data types only.</a:t>
                      </a:r>
                    </a:p>
                  </a:txBody>
                  <a:tcPr marL="68580" marR="68580" marT="0" marB="0"/>
                </a:tc>
                <a:extLst>
                  <a:ext uri="{0D108BD9-81ED-4DB2-BD59-A6C34878D82A}">
                    <a16:rowId xmlns:a16="http://schemas.microsoft.com/office/drawing/2014/main" val="2915296214"/>
                  </a:ext>
                </a:extLst>
              </a:tr>
            </a:tbl>
          </a:graphicData>
        </a:graphic>
      </p:graphicFrame>
      <p:sp>
        <p:nvSpPr>
          <p:cNvPr id="5" name="TextBox 4">
            <a:extLst>
              <a:ext uri="{FF2B5EF4-FFF2-40B4-BE49-F238E27FC236}">
                <a16:creationId xmlns:a16="http://schemas.microsoft.com/office/drawing/2014/main" id="{0FDC1381-850A-4FB1-A39D-002639216EFF}"/>
              </a:ext>
            </a:extLst>
          </p:cNvPr>
          <p:cNvSpPr txBox="1"/>
          <p:nvPr/>
        </p:nvSpPr>
        <p:spPr>
          <a:xfrm>
            <a:off x="765089" y="1623258"/>
            <a:ext cx="10515601" cy="830997"/>
          </a:xfrm>
          <a:prstGeom prst="rect">
            <a:avLst/>
          </a:prstGeom>
          <a:noFill/>
        </p:spPr>
        <p:txBody>
          <a:bodyPr wrap="square" rtlCol="0">
            <a:spAutoFit/>
          </a:bodyPr>
          <a:lstStyle/>
          <a:p>
            <a:r>
              <a:rPr lang="en-US" sz="2400" dirty="0"/>
              <a:t>These functions return a summary value over the partition. The same value is returned for each row within the partition.</a:t>
            </a:r>
          </a:p>
        </p:txBody>
      </p:sp>
    </p:spTree>
    <p:extLst>
      <p:ext uri="{BB962C8B-B14F-4D97-AF65-F5344CB8AC3E}">
        <p14:creationId xmlns:p14="http://schemas.microsoft.com/office/powerpoint/2010/main" val="3776353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Aggregate Window Functions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Analysis of Sales Associate pay rates</a:t>
            </a:r>
          </a:p>
          <a:p>
            <a:r>
              <a:rPr lang="en-US" dirty="0"/>
              <a:t>Include average by department</a:t>
            </a:r>
          </a:p>
          <a:p>
            <a:r>
              <a:rPr lang="en-US" dirty="0"/>
              <a:t>Include overall average</a:t>
            </a:r>
          </a:p>
          <a:p>
            <a:r>
              <a:rPr lang="en-US" dirty="0"/>
              <a:t>Calculate differences it gets ugly!</a:t>
            </a:r>
          </a:p>
          <a:p>
            <a:r>
              <a:rPr lang="en-US" dirty="0"/>
              <a:t>WITH clause to the rescue!</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1726632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2" y="627564"/>
            <a:ext cx="9580168" cy="1325563"/>
          </a:xfrm>
        </p:spPr>
        <p:txBody>
          <a:bodyPr>
            <a:normAutofit/>
          </a:bodyPr>
          <a:lstStyle/>
          <a:p>
            <a:r>
              <a:rPr lang="en-US" dirty="0"/>
              <a:t>Check Yourself: Agg Window Functions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1621971"/>
            <a:ext cx="7908102" cy="5236029"/>
          </a:xfrm>
        </p:spPr>
        <p:txBody>
          <a:bodyPr anchor="ctr">
            <a:normAutofit/>
          </a:bodyPr>
          <a:lstStyle/>
          <a:p>
            <a:pPr marL="0" indent="0">
              <a:buNone/>
            </a:pPr>
            <a:r>
              <a:rPr lang="en-US" dirty="0"/>
              <a:t>Which window function expression will count non-null student names by academic year ?</a:t>
            </a:r>
          </a:p>
          <a:p>
            <a:pPr marL="514350" indent="-514350">
              <a:buFont typeface="Arial" panose="020B0604020202020204" pitchFamily="34" charset="0"/>
              <a:buAutoNum type="alphaLcPeriod"/>
            </a:pPr>
            <a:r>
              <a:rPr lang="en-US" dirty="0">
                <a:latin typeface="Consolas" panose="020B0609020204030204" pitchFamily="49" charset="0"/>
              </a:rPr>
              <a:t>count(*) over </a:t>
            </a:r>
            <a:br>
              <a:rPr lang="en-US" dirty="0">
                <a:latin typeface="Consolas" panose="020B0609020204030204" pitchFamily="49" charset="0"/>
              </a:rPr>
            </a:br>
            <a:r>
              <a:rPr lang="en-US" dirty="0">
                <a:latin typeface="Consolas" panose="020B0609020204030204" pitchFamily="49" charset="0"/>
              </a:rPr>
              <a:t>()</a:t>
            </a:r>
          </a:p>
          <a:p>
            <a:pPr marL="514350" indent="-514350">
              <a:buFont typeface="Arial" panose="020B0604020202020204" pitchFamily="34" charset="0"/>
              <a:buAutoNum type="alphaLcPeriod"/>
            </a:pPr>
            <a:r>
              <a:rPr lang="en-US" dirty="0">
                <a:latin typeface="Consolas" panose="020B0609020204030204" pitchFamily="49" charset="0"/>
              </a:rPr>
              <a:t>count(</a:t>
            </a:r>
            <a:r>
              <a:rPr lang="en-US" dirty="0" err="1">
                <a:latin typeface="Consolas" panose="020B0609020204030204" pitchFamily="49" charset="0"/>
              </a:rPr>
              <a:t>student_name</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(partition by </a:t>
            </a:r>
            <a:r>
              <a:rPr lang="en-US" dirty="0" err="1">
                <a:latin typeface="Consolas" panose="020B0609020204030204" pitchFamily="49" charset="0"/>
              </a:rPr>
              <a:t>academic_year</a:t>
            </a:r>
            <a:r>
              <a:rPr lang="en-US" dirty="0">
                <a:latin typeface="Consolas" panose="020B0609020204030204" pitchFamily="49" charset="0"/>
              </a:rPr>
              <a:t>)</a:t>
            </a:r>
          </a:p>
          <a:p>
            <a:pPr marL="514350" indent="-514350">
              <a:buFont typeface="Arial" panose="020B0604020202020204" pitchFamily="34" charset="0"/>
              <a:buAutoNum type="alphaLcPeriod"/>
            </a:pPr>
            <a:r>
              <a:rPr lang="en-US" dirty="0">
                <a:latin typeface="Consolas" panose="020B0609020204030204" pitchFamily="49" charset="0"/>
              </a:rPr>
              <a:t>count(</a:t>
            </a:r>
            <a:r>
              <a:rPr lang="en-US" dirty="0" err="1">
                <a:latin typeface="Consolas" panose="020B0609020204030204" pitchFamily="49" charset="0"/>
              </a:rPr>
              <a:t>student_name</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(order by academic year)</a:t>
            </a:r>
          </a:p>
          <a:p>
            <a:pPr marL="514350" indent="-514350">
              <a:buFont typeface="Arial" panose="020B0604020202020204" pitchFamily="34" charset="0"/>
              <a:buAutoNum type="alphaLcPeriod"/>
            </a:pPr>
            <a:r>
              <a:rPr lang="en-US" dirty="0">
                <a:latin typeface="Consolas" panose="020B0609020204030204" pitchFamily="49" charset="0"/>
              </a:rPr>
              <a:t>count(</a:t>
            </a:r>
            <a:r>
              <a:rPr lang="en-US" dirty="0" err="1">
                <a:latin typeface="Consolas" panose="020B0609020204030204" pitchFamily="49" charset="0"/>
              </a:rPr>
              <a:t>student_name</a:t>
            </a:r>
            <a:r>
              <a:rPr lang="en-US" dirty="0">
                <a:latin typeface="Consolas" panose="020B0609020204030204" pitchFamily="49" charset="0"/>
              </a:rPr>
              <a:t>) over (</a:t>
            </a:r>
            <a:r>
              <a:rPr lang="en-US" dirty="0" err="1">
                <a:latin typeface="Consolas" panose="020B0609020204030204" pitchFamily="49" charset="0"/>
              </a:rPr>
              <a:t>academic_year</a:t>
            </a:r>
            <a:r>
              <a:rPr lang="en-US" dirty="0">
                <a:latin typeface="Consolas" panose="020B0609020204030204" pitchFamily="49" charset="0"/>
              </a:rPr>
              <a:t>)</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09200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3E54-1BF5-4378-96E9-27B15CF735B7}"/>
              </a:ext>
            </a:extLst>
          </p:cNvPr>
          <p:cNvSpPr>
            <a:spLocks noGrp="1"/>
          </p:cNvSpPr>
          <p:nvPr>
            <p:ph type="title"/>
          </p:nvPr>
        </p:nvSpPr>
        <p:spPr/>
        <p:txBody>
          <a:bodyPr/>
          <a:lstStyle/>
          <a:p>
            <a:r>
              <a:rPr lang="en-US" dirty="0"/>
              <a:t>Value Window Functions</a:t>
            </a:r>
          </a:p>
        </p:txBody>
      </p:sp>
      <p:graphicFrame>
        <p:nvGraphicFramePr>
          <p:cNvPr id="4" name="Table 4">
            <a:extLst>
              <a:ext uri="{FF2B5EF4-FFF2-40B4-BE49-F238E27FC236}">
                <a16:creationId xmlns:a16="http://schemas.microsoft.com/office/drawing/2014/main" id="{860E1008-597B-4B25-A191-6D85F52B456A}"/>
              </a:ext>
            </a:extLst>
          </p:cNvPr>
          <p:cNvGraphicFramePr>
            <a:graphicFrameLocks noGrp="1"/>
          </p:cNvGraphicFramePr>
          <p:nvPr>
            <p:ph idx="1"/>
            <p:extLst>
              <p:ext uri="{D42A27DB-BD31-4B8C-83A1-F6EECF244321}">
                <p14:modId xmlns:p14="http://schemas.microsoft.com/office/powerpoint/2010/main" val="3416966345"/>
              </p:ext>
            </p:extLst>
          </p:nvPr>
        </p:nvGraphicFramePr>
        <p:xfrm>
          <a:off x="838200" y="2783568"/>
          <a:ext cx="10515600" cy="2847468"/>
        </p:xfrm>
        <a:graphic>
          <a:graphicData uri="http://schemas.openxmlformats.org/drawingml/2006/table">
            <a:tbl>
              <a:tblPr firstRow="1" bandRow="1">
                <a:tableStyleId>{5C22544A-7EE6-4342-B048-85BDC9FD1C3A}</a:tableStyleId>
              </a:tblPr>
              <a:tblGrid>
                <a:gridCol w="3396343">
                  <a:extLst>
                    <a:ext uri="{9D8B030D-6E8A-4147-A177-3AD203B41FA5}">
                      <a16:colId xmlns:a16="http://schemas.microsoft.com/office/drawing/2014/main" val="3711643325"/>
                    </a:ext>
                  </a:extLst>
                </a:gridCol>
                <a:gridCol w="7119257">
                  <a:extLst>
                    <a:ext uri="{9D8B030D-6E8A-4147-A177-3AD203B41FA5}">
                      <a16:colId xmlns:a16="http://schemas.microsoft.com/office/drawing/2014/main" val="4118755300"/>
                    </a:ext>
                  </a:extLst>
                </a:gridCol>
              </a:tblGrid>
              <a:tr h="370840">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Purpose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0142480"/>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lag(</a:t>
                      </a:r>
                      <a:r>
                        <a:rPr lang="en-US" sz="1800" i="1">
                          <a:effectLst/>
                          <a:latin typeface="Consolas" panose="020B0609020204030204" pitchFamily="49" charset="0"/>
                          <a:ea typeface="Calibri" panose="020F0502020204030204" pitchFamily="34" charset="0"/>
                          <a:cs typeface="Times New Roman" panose="02020603050405020304" pitchFamily="18" charset="0"/>
                        </a:rPr>
                        <a:t>column</a:t>
                      </a:r>
                      <a:r>
                        <a:rPr lang="en-US" sz="1800">
                          <a:effectLst/>
                          <a:latin typeface="Consolas" panose="020B0609020204030204" pitchFamily="49" charset="0"/>
                          <a:ea typeface="Calibri" panose="020F0502020204030204" pitchFamily="34" charset="0"/>
                          <a:cs typeface="Times New Roman" panose="02020603050405020304" pitchFamily="18" charset="0"/>
                        </a:rPr>
                        <a:t> [, </a:t>
                      </a:r>
                      <a:r>
                        <a:rPr lang="en-US" sz="1800" i="1">
                          <a:effectLst/>
                          <a:latin typeface="Consolas" panose="020B0609020204030204" pitchFamily="49" charset="0"/>
                          <a:ea typeface="Calibri" panose="020F0502020204030204" pitchFamily="34" charset="0"/>
                          <a:cs typeface="Times New Roman" panose="02020603050405020304" pitchFamily="18" charset="0"/>
                        </a:rPr>
                        <a:t>offset</a:t>
                      </a:r>
                      <a:r>
                        <a:rPr lang="en-US" sz="1800">
                          <a:effectLst/>
                          <a:latin typeface="Consolas" panose="020B0609020204030204" pitchFamily="49" charset="0"/>
                          <a:ea typeface="Calibri" panose="020F0502020204030204" pitchFamily="34"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Returns the value from the previous row, within the partition, relative to the current row. </a:t>
                      </a:r>
                      <a:r>
                        <a:rPr lang="en-US" sz="1800" i="1">
                          <a:effectLst/>
                          <a:latin typeface="Calibri" panose="020F0502020204030204" pitchFamily="34" charset="0"/>
                          <a:ea typeface="Calibri" panose="020F0502020204030204" pitchFamily="34" charset="0"/>
                          <a:cs typeface="Times New Roman" panose="02020603050405020304" pitchFamily="18" charset="0"/>
                        </a:rPr>
                        <a:t>Offset</a:t>
                      </a:r>
                      <a:r>
                        <a:rPr lang="en-US" sz="1800">
                          <a:effectLst/>
                          <a:latin typeface="Calibri" panose="020F0502020204030204" pitchFamily="34" charset="0"/>
                          <a:ea typeface="Calibri" panose="020F0502020204030204" pitchFamily="34" charset="0"/>
                          <a:cs typeface="Times New Roman" panose="02020603050405020304" pitchFamily="18" charset="0"/>
                        </a:rPr>
                        <a:t> can be provided to return the 3</a:t>
                      </a:r>
                      <a:r>
                        <a:rPr lang="en-US" sz="1800" baseline="30000">
                          <a:effectLst/>
                          <a:latin typeface="Calibri" panose="020F0502020204030204" pitchFamily="34" charset="0"/>
                          <a:ea typeface="Calibri" panose="020F0502020204030204" pitchFamily="34" charset="0"/>
                          <a:cs typeface="Times New Roman" panose="02020603050405020304" pitchFamily="18" charset="0"/>
                        </a:rPr>
                        <a:t>rd</a:t>
                      </a:r>
                      <a:r>
                        <a:rPr lang="en-US" sz="1800">
                          <a:effectLst/>
                          <a:latin typeface="Calibri" panose="020F0502020204030204" pitchFamily="34" charset="0"/>
                          <a:ea typeface="Calibri" panose="020F0502020204030204" pitchFamily="34" charset="0"/>
                          <a:cs typeface="Times New Roman" panose="02020603050405020304" pitchFamily="18" charset="0"/>
                        </a:rPr>
                        <a:t> or 4</a:t>
                      </a:r>
                      <a:r>
                        <a:rPr lang="en-US" sz="18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1800">
                          <a:effectLst/>
                          <a:latin typeface="Calibri" panose="020F0502020204030204" pitchFamily="34" charset="0"/>
                          <a:ea typeface="Calibri" panose="020F0502020204030204" pitchFamily="34" charset="0"/>
                          <a:cs typeface="Times New Roman" panose="02020603050405020304" pitchFamily="18" charset="0"/>
                        </a:rPr>
                        <a:t> previous row, for example.</a:t>
                      </a:r>
                    </a:p>
                  </a:txBody>
                  <a:tcPr marL="68580" marR="68580" marT="0" marB="0"/>
                </a:tc>
                <a:extLst>
                  <a:ext uri="{0D108BD9-81ED-4DB2-BD59-A6C34878D82A}">
                    <a16:rowId xmlns:a16="http://schemas.microsoft.com/office/drawing/2014/main" val="2817586291"/>
                  </a:ext>
                </a:extLst>
              </a:tr>
              <a:tr h="370840">
                <a:tc>
                  <a:txBody>
                    <a:bodyPr/>
                    <a:lstStyle/>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lead(</a:t>
                      </a:r>
                      <a:r>
                        <a:rPr lang="en-US" sz="1800" i="1" dirty="0">
                          <a:effectLst/>
                          <a:latin typeface="Consolas" panose="020B0609020204030204" pitchFamily="49" charset="0"/>
                          <a:ea typeface="Calibri" panose="020F0502020204030204" pitchFamily="34" charset="0"/>
                          <a:cs typeface="Times New Roman" panose="02020603050405020304" pitchFamily="18" charset="0"/>
                        </a:rPr>
                        <a:t>column</a:t>
                      </a:r>
                      <a:r>
                        <a:rPr lang="en-US" sz="1800" dirty="0">
                          <a:effectLst/>
                          <a:latin typeface="Consolas" panose="020B0609020204030204" pitchFamily="49" charset="0"/>
                          <a:ea typeface="Calibri" panose="020F0502020204030204" pitchFamily="34" charset="0"/>
                          <a:cs typeface="Times New Roman" panose="02020603050405020304" pitchFamily="18" charset="0"/>
                        </a:rPr>
                        <a:t> [, </a:t>
                      </a:r>
                      <a:r>
                        <a:rPr lang="en-US" sz="1800" i="1" dirty="0">
                          <a:effectLst/>
                          <a:latin typeface="Consolas" panose="020B0609020204030204" pitchFamily="49" charset="0"/>
                          <a:ea typeface="Calibri" panose="020F0502020204030204" pitchFamily="34" charset="0"/>
                          <a:cs typeface="Times New Roman" panose="02020603050405020304" pitchFamily="18" charset="0"/>
                        </a:rPr>
                        <a:t>offset</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Returns the value from the next row, within the partition relative to the current row.</a:t>
                      </a:r>
                      <a:r>
                        <a:rPr lang="en-US" sz="1800" i="1">
                          <a:effectLst/>
                          <a:latin typeface="Calibri" panose="020F0502020204030204" pitchFamily="34" charset="0"/>
                          <a:ea typeface="Calibri" panose="020F0502020204030204" pitchFamily="34" charset="0"/>
                          <a:cs typeface="Times New Roman" panose="02020603050405020304" pitchFamily="18" charset="0"/>
                        </a:rPr>
                        <a:t> Offset</a:t>
                      </a:r>
                      <a:r>
                        <a:rPr lang="en-US" sz="1800">
                          <a:effectLst/>
                          <a:latin typeface="Calibri" panose="020F0502020204030204" pitchFamily="34" charset="0"/>
                          <a:ea typeface="Calibri" panose="020F0502020204030204" pitchFamily="34" charset="0"/>
                          <a:cs typeface="Times New Roman" panose="02020603050405020304" pitchFamily="18" charset="0"/>
                        </a:rPr>
                        <a:t> can be provided to return the 3</a:t>
                      </a:r>
                      <a:r>
                        <a:rPr lang="en-US" sz="1800" baseline="30000">
                          <a:effectLst/>
                          <a:latin typeface="Calibri" panose="020F0502020204030204" pitchFamily="34" charset="0"/>
                          <a:ea typeface="Calibri" panose="020F0502020204030204" pitchFamily="34" charset="0"/>
                          <a:cs typeface="Times New Roman" panose="02020603050405020304" pitchFamily="18" charset="0"/>
                        </a:rPr>
                        <a:t>rd</a:t>
                      </a:r>
                      <a:r>
                        <a:rPr lang="en-US" sz="1800">
                          <a:effectLst/>
                          <a:latin typeface="Calibri" panose="020F0502020204030204" pitchFamily="34" charset="0"/>
                          <a:ea typeface="Calibri" panose="020F0502020204030204" pitchFamily="34" charset="0"/>
                          <a:cs typeface="Times New Roman" panose="02020603050405020304" pitchFamily="18" charset="0"/>
                        </a:rPr>
                        <a:t> or 4</a:t>
                      </a:r>
                      <a:r>
                        <a:rPr lang="en-US" sz="18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1800">
                          <a:effectLst/>
                          <a:latin typeface="Calibri" panose="020F0502020204030204" pitchFamily="34" charset="0"/>
                          <a:ea typeface="Calibri" panose="020F0502020204030204" pitchFamily="34" charset="0"/>
                          <a:cs typeface="Times New Roman" panose="02020603050405020304" pitchFamily="18" charset="0"/>
                        </a:rPr>
                        <a:t> next row, for example.</a:t>
                      </a:r>
                    </a:p>
                  </a:txBody>
                  <a:tcPr marL="68580" marR="68580" marT="0" marB="0"/>
                </a:tc>
                <a:extLst>
                  <a:ext uri="{0D108BD9-81ED-4DB2-BD59-A6C34878D82A}">
                    <a16:rowId xmlns:a16="http://schemas.microsoft.com/office/drawing/2014/main" val="2263769165"/>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first_value(</a:t>
                      </a:r>
                      <a:r>
                        <a:rPr lang="en-US" sz="1800" i="1">
                          <a:effectLst/>
                          <a:latin typeface="Consolas" panose="020B0609020204030204" pitchFamily="49" charset="0"/>
                          <a:ea typeface="Calibri" panose="020F0502020204030204" pitchFamily="34" charset="0"/>
                          <a:cs typeface="Times New Roman" panose="02020603050405020304" pitchFamily="18" charset="0"/>
                        </a:rPr>
                        <a:t>column</a:t>
                      </a:r>
                      <a:r>
                        <a:rPr lang="en-US" sz="1800">
                          <a:effectLst/>
                          <a:latin typeface="Consolas" panose="020B0609020204030204" pitchFamily="49" charset="0"/>
                          <a:ea typeface="Calibri" panose="020F0502020204030204" pitchFamily="34"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Returns the first value within the partition.</a:t>
                      </a:r>
                    </a:p>
                  </a:txBody>
                  <a:tcPr marL="68580" marR="68580" marT="0" marB="0"/>
                </a:tc>
                <a:extLst>
                  <a:ext uri="{0D108BD9-81ED-4DB2-BD59-A6C34878D82A}">
                    <a16:rowId xmlns:a16="http://schemas.microsoft.com/office/drawing/2014/main" val="1051099736"/>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last_value(</a:t>
                      </a:r>
                      <a:r>
                        <a:rPr lang="en-US" sz="1800" i="1">
                          <a:effectLst/>
                          <a:latin typeface="Consolas" panose="020B0609020204030204" pitchFamily="49" charset="0"/>
                          <a:ea typeface="Calibri" panose="020F0502020204030204" pitchFamily="34" charset="0"/>
                          <a:cs typeface="Times New Roman" panose="02020603050405020304" pitchFamily="18" charset="0"/>
                        </a:rPr>
                        <a:t>column</a:t>
                      </a:r>
                      <a:r>
                        <a:rPr lang="en-US" sz="1800">
                          <a:effectLst/>
                          <a:latin typeface="Consolas" panose="020B0609020204030204" pitchFamily="49" charset="0"/>
                          <a:ea typeface="Calibri" panose="020F0502020204030204" pitchFamily="34"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Returns the last value within the partition.</a:t>
                      </a:r>
                    </a:p>
                  </a:txBody>
                  <a:tcPr marL="68580" marR="68580" marT="0" marB="0"/>
                </a:tc>
                <a:extLst>
                  <a:ext uri="{0D108BD9-81ED-4DB2-BD59-A6C34878D82A}">
                    <a16:rowId xmlns:a16="http://schemas.microsoft.com/office/drawing/2014/main" val="2321576489"/>
                  </a:ext>
                </a:extLst>
              </a:tr>
            </a:tbl>
          </a:graphicData>
        </a:graphic>
      </p:graphicFrame>
      <p:sp>
        <p:nvSpPr>
          <p:cNvPr id="6" name="TextBox 5">
            <a:extLst>
              <a:ext uri="{FF2B5EF4-FFF2-40B4-BE49-F238E27FC236}">
                <a16:creationId xmlns:a16="http://schemas.microsoft.com/office/drawing/2014/main" id="{E7105E4D-8EC2-4AF9-A4F0-C9E61897DD29}"/>
              </a:ext>
            </a:extLst>
          </p:cNvPr>
          <p:cNvSpPr txBox="1"/>
          <p:nvPr/>
        </p:nvSpPr>
        <p:spPr>
          <a:xfrm>
            <a:off x="765089" y="1623258"/>
            <a:ext cx="10515601" cy="830997"/>
          </a:xfrm>
          <a:prstGeom prst="rect">
            <a:avLst/>
          </a:prstGeom>
          <a:noFill/>
        </p:spPr>
        <p:txBody>
          <a:bodyPr wrap="square" rtlCol="0">
            <a:spAutoFit/>
          </a:bodyPr>
          <a:lstStyle/>
          <a:p>
            <a:r>
              <a:rPr lang="en-US" sz="2400" dirty="0"/>
              <a:t>These functions retrieve a specific value from the set of values in the partition. Ordering within the partition is required, ORDER BY.</a:t>
            </a:r>
          </a:p>
        </p:txBody>
      </p:sp>
    </p:spTree>
    <p:extLst>
      <p:ext uri="{BB962C8B-B14F-4D97-AF65-F5344CB8AC3E}">
        <p14:creationId xmlns:p14="http://schemas.microsoft.com/office/powerpoint/2010/main" val="633109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Value Window Functions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Look at employee paychecks from 2020 Q1</a:t>
            </a:r>
          </a:p>
          <a:p>
            <a:r>
              <a:rPr lang="en-US" dirty="0"/>
              <a:t>Show First paycheck and current paycheck</a:t>
            </a:r>
          </a:p>
          <a:p>
            <a:r>
              <a:rPr lang="en-US" dirty="0"/>
              <a:t>Add last paycheck</a:t>
            </a:r>
          </a:p>
          <a:p>
            <a:r>
              <a:rPr lang="en-US" dirty="0"/>
              <a:t>Add paycheck from 2 pay periods prior</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98223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2" y="627564"/>
            <a:ext cx="9580168" cy="1325563"/>
          </a:xfrm>
        </p:spPr>
        <p:txBody>
          <a:bodyPr>
            <a:normAutofit/>
          </a:bodyPr>
          <a:lstStyle/>
          <a:p>
            <a:r>
              <a:rPr lang="en-US" dirty="0"/>
              <a:t>Check Yourself: Value Window Functions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1621971"/>
            <a:ext cx="8559088" cy="5236029"/>
          </a:xfrm>
        </p:spPr>
        <p:txBody>
          <a:bodyPr anchor="ctr">
            <a:normAutofit/>
          </a:bodyPr>
          <a:lstStyle/>
          <a:p>
            <a:pPr marL="0" indent="0">
              <a:buNone/>
            </a:pPr>
            <a:r>
              <a:rPr lang="en-US" dirty="0"/>
              <a:t>Which window function will display the name of the employee hired next after the current employee? </a:t>
            </a:r>
          </a:p>
          <a:p>
            <a:pPr marL="514350" indent="-514350">
              <a:buFont typeface="Arial" panose="020B0604020202020204" pitchFamily="34" charset="0"/>
              <a:buAutoNum type="alphaLcPeriod"/>
            </a:pPr>
            <a:r>
              <a:rPr lang="en-US" dirty="0">
                <a:latin typeface="Consolas" panose="020B0609020204030204" pitchFamily="49" charset="0"/>
              </a:rPr>
              <a:t>lead(</a:t>
            </a:r>
            <a:r>
              <a:rPr lang="en-US" dirty="0" err="1">
                <a:latin typeface="Consolas" panose="020B0609020204030204" pitchFamily="49" charset="0"/>
              </a:rPr>
              <a:t>employee_hiredate</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(partition by </a:t>
            </a:r>
            <a:r>
              <a:rPr lang="en-US" dirty="0" err="1">
                <a:latin typeface="Consolas" panose="020B0609020204030204" pitchFamily="49" charset="0"/>
              </a:rPr>
              <a:t>employee_name</a:t>
            </a:r>
            <a:r>
              <a:rPr lang="en-US" dirty="0">
                <a:latin typeface="Consolas" panose="020B0609020204030204" pitchFamily="49" charset="0"/>
              </a:rPr>
              <a:t>)</a:t>
            </a:r>
          </a:p>
          <a:p>
            <a:pPr marL="514350" indent="-514350">
              <a:buFont typeface="Arial" panose="020B0604020202020204" pitchFamily="34" charset="0"/>
              <a:buAutoNum type="alphaLcPeriod"/>
            </a:pPr>
            <a:r>
              <a:rPr lang="en-US" dirty="0">
                <a:latin typeface="Consolas" panose="020B0609020204030204" pitchFamily="49" charset="0"/>
              </a:rPr>
              <a:t>lead(</a:t>
            </a:r>
            <a:r>
              <a:rPr lang="en-US" dirty="0" err="1">
                <a:latin typeface="Consolas" panose="020B0609020204030204" pitchFamily="49" charset="0"/>
              </a:rPr>
              <a:t>employee_name</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(partition by </a:t>
            </a:r>
            <a:r>
              <a:rPr lang="en-US" dirty="0" err="1">
                <a:latin typeface="Consolas" panose="020B0609020204030204" pitchFamily="49" charset="0"/>
              </a:rPr>
              <a:t>employee_hiredate</a:t>
            </a:r>
            <a:r>
              <a:rPr lang="en-US" dirty="0">
                <a:latin typeface="Consolas" panose="020B0609020204030204" pitchFamily="49" charset="0"/>
              </a:rPr>
              <a:t> desc)</a:t>
            </a:r>
          </a:p>
          <a:p>
            <a:pPr marL="514350" indent="-514350">
              <a:buFont typeface="Arial" panose="020B0604020202020204" pitchFamily="34" charset="0"/>
              <a:buAutoNum type="alphaLcPeriod"/>
            </a:pPr>
            <a:r>
              <a:rPr lang="en-US" dirty="0">
                <a:latin typeface="Consolas" panose="020B0609020204030204" pitchFamily="49" charset="0"/>
              </a:rPr>
              <a:t>lead(</a:t>
            </a:r>
            <a:r>
              <a:rPr lang="en-US" dirty="0" err="1">
                <a:latin typeface="Consolas" panose="020B0609020204030204" pitchFamily="49" charset="0"/>
              </a:rPr>
              <a:t>employee_name</a:t>
            </a:r>
            <a:r>
              <a:rPr lang="en-US" dirty="0">
                <a:latin typeface="Consolas" panose="020B0609020204030204" pitchFamily="49" charset="0"/>
              </a:rPr>
              <a:t>) over</a:t>
            </a:r>
            <a:br>
              <a:rPr lang="en-US" dirty="0">
                <a:latin typeface="Consolas" panose="020B0609020204030204" pitchFamily="49" charset="0"/>
              </a:rPr>
            </a:br>
            <a:r>
              <a:rPr lang="en-US" dirty="0">
                <a:latin typeface="Consolas" panose="020B0609020204030204" pitchFamily="49" charset="0"/>
              </a:rPr>
              <a:t>(order by </a:t>
            </a:r>
            <a:r>
              <a:rPr lang="en-US" dirty="0" err="1">
                <a:latin typeface="Consolas" panose="020B0609020204030204" pitchFamily="49" charset="0"/>
              </a:rPr>
              <a:t>employee_hiredate</a:t>
            </a:r>
            <a:r>
              <a:rPr lang="en-US" dirty="0">
                <a:latin typeface="Consolas" panose="020B0609020204030204" pitchFamily="49" charset="0"/>
              </a:rPr>
              <a:t> desc)</a:t>
            </a:r>
          </a:p>
          <a:p>
            <a:pPr marL="514350" indent="-514350">
              <a:buFont typeface="Arial" panose="020B0604020202020204" pitchFamily="34" charset="0"/>
              <a:buAutoNum type="alphaLcPeriod"/>
            </a:pPr>
            <a:r>
              <a:rPr lang="en-US" dirty="0">
                <a:latin typeface="Consolas" panose="020B0609020204030204" pitchFamily="49" charset="0"/>
              </a:rPr>
              <a:t>lead(</a:t>
            </a:r>
            <a:r>
              <a:rPr lang="en-US" dirty="0" err="1">
                <a:latin typeface="Consolas" panose="020B0609020204030204" pitchFamily="49" charset="0"/>
              </a:rPr>
              <a:t>employee_hiredate</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(order by </a:t>
            </a:r>
            <a:r>
              <a:rPr lang="en-US" dirty="0" err="1">
                <a:latin typeface="Consolas" panose="020B0609020204030204" pitchFamily="49" charset="0"/>
              </a:rPr>
              <a:t>employee_name</a:t>
            </a:r>
            <a:r>
              <a:rPr lang="en-US" dirty="0">
                <a:latin typeface="Consolas" panose="020B0609020204030204" pitchFamily="49" charset="0"/>
              </a:rPr>
              <a:t>)</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2014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49A1-863C-4CFF-8C95-3CE72AAA025A}"/>
              </a:ext>
            </a:extLst>
          </p:cNvPr>
          <p:cNvSpPr>
            <a:spLocks noGrp="1"/>
          </p:cNvSpPr>
          <p:nvPr>
            <p:ph type="title"/>
          </p:nvPr>
        </p:nvSpPr>
        <p:spPr/>
        <p:txBody>
          <a:bodyPr/>
          <a:lstStyle/>
          <a:p>
            <a:r>
              <a:rPr lang="en-US" dirty="0"/>
              <a:t>Ranking Window Functions</a:t>
            </a:r>
          </a:p>
        </p:txBody>
      </p:sp>
      <p:graphicFrame>
        <p:nvGraphicFramePr>
          <p:cNvPr id="4" name="Table 4">
            <a:extLst>
              <a:ext uri="{FF2B5EF4-FFF2-40B4-BE49-F238E27FC236}">
                <a16:creationId xmlns:a16="http://schemas.microsoft.com/office/drawing/2014/main" id="{9B916401-6D62-4BD4-B06A-CEF7C81BCDAE}"/>
              </a:ext>
            </a:extLst>
          </p:cNvPr>
          <p:cNvGraphicFramePr>
            <a:graphicFrameLocks noGrp="1"/>
          </p:cNvGraphicFramePr>
          <p:nvPr>
            <p:ph idx="1"/>
            <p:extLst>
              <p:ext uri="{D42A27DB-BD31-4B8C-83A1-F6EECF244321}">
                <p14:modId xmlns:p14="http://schemas.microsoft.com/office/powerpoint/2010/main" val="13787466"/>
              </p:ext>
            </p:extLst>
          </p:nvPr>
        </p:nvGraphicFramePr>
        <p:xfrm>
          <a:off x="685800" y="2538519"/>
          <a:ext cx="11038114" cy="4108199"/>
        </p:xfrm>
        <a:graphic>
          <a:graphicData uri="http://schemas.openxmlformats.org/drawingml/2006/table">
            <a:tbl>
              <a:tblPr firstRow="1" bandRow="1">
                <a:tableStyleId>{5C22544A-7EE6-4342-B048-85BDC9FD1C3A}</a:tableStyleId>
              </a:tblPr>
              <a:tblGrid>
                <a:gridCol w="1959429">
                  <a:extLst>
                    <a:ext uri="{9D8B030D-6E8A-4147-A177-3AD203B41FA5}">
                      <a16:colId xmlns:a16="http://schemas.microsoft.com/office/drawing/2014/main" val="1084432303"/>
                    </a:ext>
                  </a:extLst>
                </a:gridCol>
                <a:gridCol w="9078685">
                  <a:extLst>
                    <a:ext uri="{9D8B030D-6E8A-4147-A177-3AD203B41FA5}">
                      <a16:colId xmlns:a16="http://schemas.microsoft.com/office/drawing/2014/main" val="2127168232"/>
                    </a:ext>
                  </a:extLst>
                </a:gridCol>
              </a:tblGrid>
              <a:tr h="370840">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Purpose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977716"/>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row_number()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Determines the ordinal number of the row over the ordered partition of values. Each row will have a unique value in the partition.</a:t>
                      </a:r>
                    </a:p>
                  </a:txBody>
                  <a:tcPr marL="68580" marR="68580" marT="0" marB="0"/>
                </a:tc>
                <a:extLst>
                  <a:ext uri="{0D108BD9-81ED-4DB2-BD59-A6C34878D82A}">
                    <a16:rowId xmlns:a16="http://schemas.microsoft.com/office/drawing/2014/main" val="2467154881"/>
                  </a:ext>
                </a:extLst>
              </a:tr>
              <a:tr h="370840">
                <a:tc>
                  <a:txBody>
                    <a:bodyPr/>
                    <a:lstStyle/>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rank()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Returns the rank of a value within the ordered partition of values. Similar to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row_number</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except If one or more values have the same rank the value is shared. For example, if the first two values are the same they have rank 1, the next rank is 3.</a:t>
                      </a:r>
                    </a:p>
                  </a:txBody>
                  <a:tcPr marL="68580" marR="68580" marT="0" marB="0"/>
                </a:tc>
                <a:extLst>
                  <a:ext uri="{0D108BD9-81ED-4DB2-BD59-A6C34878D82A}">
                    <a16:rowId xmlns:a16="http://schemas.microsoft.com/office/drawing/2014/main" val="4175377418"/>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dense_rank()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Same as </a:t>
                      </a:r>
                      <a:r>
                        <a:rPr lang="en-US" sz="1800" dirty="0">
                          <a:effectLst/>
                          <a:latin typeface="Consolas" panose="020B0609020204030204" pitchFamily="49" charset="0"/>
                          <a:ea typeface="Calibri" panose="020F0502020204030204" pitchFamily="34" charset="0"/>
                          <a:cs typeface="Times New Roman" panose="02020603050405020304" pitchFamily="18" charset="0"/>
                        </a:rPr>
                        <a:t>rank()</a:t>
                      </a:r>
                      <a:r>
                        <a:rPr lang="en-US" sz="1800" dirty="0">
                          <a:effectLst/>
                          <a:latin typeface="Calibri" panose="020F0502020204030204" pitchFamily="34" charset="0"/>
                          <a:ea typeface="Calibri" panose="020F0502020204030204" pitchFamily="34" charset="0"/>
                          <a:cs typeface="Times New Roman" panose="02020603050405020304" pitchFamily="18" charset="0"/>
                        </a:rPr>
                        <a:t> but there are no gaps in the numbers. For example, if the first two values have rank 1, the next rank is 2.</a:t>
                      </a:r>
                    </a:p>
                  </a:txBody>
                  <a:tcPr marL="68580" marR="68580" marT="0" marB="0"/>
                </a:tc>
                <a:extLst>
                  <a:ext uri="{0D108BD9-81ED-4DB2-BD59-A6C34878D82A}">
                    <a16:rowId xmlns:a16="http://schemas.microsoft.com/office/drawing/2014/main" val="466508556"/>
                  </a:ext>
                </a:extLst>
              </a:tr>
              <a:tr h="370840">
                <a:tc>
                  <a:txBody>
                    <a:bodyPr/>
                    <a:lstStyle/>
                    <a:p>
                      <a:pPr marL="0" marR="0">
                        <a:lnSpc>
                          <a:spcPct val="107000"/>
                        </a:lnSpc>
                        <a:spcBef>
                          <a:spcPts val="0"/>
                        </a:spcBef>
                        <a:spcAft>
                          <a:spcPts val="0"/>
                        </a:spcAft>
                      </a:pPr>
                      <a:r>
                        <a:rPr lang="en-US" sz="1800" dirty="0" err="1">
                          <a:effectLst/>
                          <a:latin typeface="Consolas" panose="020B0609020204030204" pitchFamily="49" charset="0"/>
                          <a:ea typeface="Calibri" panose="020F0502020204030204" pitchFamily="34" charset="0"/>
                          <a:cs typeface="Times New Roman" panose="02020603050405020304" pitchFamily="18" charset="0"/>
                        </a:rPr>
                        <a:t>ntile</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r>
                        <a:rPr lang="en-US" sz="1800" i="1" dirty="0">
                          <a:effectLst/>
                          <a:latin typeface="Consolas" panose="020B0609020204030204" pitchFamily="49" charset="0"/>
                          <a:ea typeface="Calibri" panose="020F0502020204030204" pitchFamily="34" charset="0"/>
                          <a:cs typeface="Times New Roman" panose="02020603050405020304" pitchFamily="18" charset="0"/>
                        </a:rPr>
                        <a:t>number</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Divides the total number of rows in the ordered partition ito </a:t>
                      </a:r>
                      <a:r>
                        <a:rPr lang="en-US" sz="1800" i="1">
                          <a:effectLst/>
                          <a:latin typeface="Calibri" panose="020F0502020204030204" pitchFamily="34" charset="0"/>
                          <a:ea typeface="Calibri" panose="020F0502020204030204" pitchFamily="34" charset="0"/>
                          <a:cs typeface="Times New Roman" panose="02020603050405020304" pitchFamily="18" charset="0"/>
                        </a:rPr>
                        <a:t>number</a:t>
                      </a:r>
                      <a:r>
                        <a:rPr lang="en-US" sz="1800">
                          <a:effectLst/>
                          <a:latin typeface="Calibri" panose="020F0502020204030204" pitchFamily="34" charset="0"/>
                          <a:ea typeface="Calibri" panose="020F0502020204030204" pitchFamily="34" charset="0"/>
                          <a:cs typeface="Times New Roman" panose="02020603050405020304" pitchFamily="18" charset="0"/>
                        </a:rPr>
                        <a:t> equal partitions, assigning each a value from 1 to </a:t>
                      </a:r>
                      <a:r>
                        <a:rPr lang="en-US" sz="1800" i="1">
                          <a:effectLst/>
                          <a:latin typeface="Calibri" panose="020F0502020204030204" pitchFamily="34" charset="0"/>
                          <a:ea typeface="Calibri" panose="020F0502020204030204" pitchFamily="34" charset="0"/>
                          <a:cs typeface="Times New Roman" panose="02020603050405020304" pitchFamily="18" charset="0"/>
                        </a:rPr>
                        <a:t>number</a:t>
                      </a: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59766173"/>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percent_rank()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Calculates the percent rank over the ordered partition using the following formula (rank -1) / (total rows in partition -1). For example the 3</a:t>
                      </a:r>
                      <a:r>
                        <a:rPr lang="en-US" sz="1800" baseline="30000">
                          <a:effectLst/>
                          <a:latin typeface="Calibri" panose="020F0502020204030204" pitchFamily="34" charset="0"/>
                          <a:ea typeface="Calibri" panose="020F0502020204030204" pitchFamily="34" charset="0"/>
                          <a:cs typeface="Times New Roman" panose="02020603050405020304" pitchFamily="18" charset="0"/>
                        </a:rPr>
                        <a:t>rd</a:t>
                      </a:r>
                      <a:r>
                        <a:rPr lang="en-US" sz="1800">
                          <a:effectLst/>
                          <a:latin typeface="Calibri" panose="020F0502020204030204" pitchFamily="34" charset="0"/>
                          <a:ea typeface="Calibri" panose="020F0502020204030204" pitchFamily="34" charset="0"/>
                          <a:cs typeface="Times New Roman" panose="02020603050405020304" pitchFamily="18" charset="0"/>
                        </a:rPr>
                        <a:t> row in a partition of 5 rows would be 0.5.</a:t>
                      </a:r>
                    </a:p>
                  </a:txBody>
                  <a:tcPr marL="68580" marR="68580" marT="0" marB="0"/>
                </a:tc>
                <a:extLst>
                  <a:ext uri="{0D108BD9-81ED-4DB2-BD59-A6C34878D82A}">
                    <a16:rowId xmlns:a16="http://schemas.microsoft.com/office/drawing/2014/main" val="1217346285"/>
                  </a:ext>
                </a:extLst>
              </a:tr>
              <a:tr h="370840">
                <a:tc>
                  <a:txBody>
                    <a:bodyPr/>
                    <a:lstStyle/>
                    <a:p>
                      <a:pPr marL="0" marR="0">
                        <a:lnSpc>
                          <a:spcPct val="107000"/>
                        </a:lnSpc>
                        <a:spcBef>
                          <a:spcPts val="0"/>
                        </a:spcBef>
                        <a:spcAft>
                          <a:spcPts val="0"/>
                        </a:spcAft>
                      </a:pPr>
                      <a:r>
                        <a:rPr lang="en-US" sz="1800">
                          <a:effectLst/>
                          <a:latin typeface="Consolas" panose="020B0609020204030204" pitchFamily="49" charset="0"/>
                          <a:ea typeface="Calibri" panose="020F0502020204030204" pitchFamily="34" charset="0"/>
                          <a:cs typeface="Times New Roman" panose="02020603050405020304" pitchFamily="18" charset="0"/>
                        </a:rPr>
                        <a:t>cume_dist()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Calculates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cumulative distribution over the ordered partition using the formula: (current row)/(total rows in partition). For example the 3</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800" dirty="0">
                          <a:effectLst/>
                          <a:latin typeface="Calibri" panose="020F0502020204030204" pitchFamily="34" charset="0"/>
                          <a:ea typeface="Calibri" panose="020F0502020204030204" pitchFamily="34" charset="0"/>
                          <a:cs typeface="Times New Roman" panose="02020603050405020304" pitchFamily="18" charset="0"/>
                        </a:rPr>
                        <a:t> row in a partition of 5 rows would be 0.6.</a:t>
                      </a:r>
                    </a:p>
                  </a:txBody>
                  <a:tcPr marL="68580" marR="68580" marT="0" marB="0"/>
                </a:tc>
                <a:extLst>
                  <a:ext uri="{0D108BD9-81ED-4DB2-BD59-A6C34878D82A}">
                    <a16:rowId xmlns:a16="http://schemas.microsoft.com/office/drawing/2014/main" val="449932388"/>
                  </a:ext>
                </a:extLst>
              </a:tr>
            </a:tbl>
          </a:graphicData>
        </a:graphic>
      </p:graphicFrame>
      <p:sp>
        <p:nvSpPr>
          <p:cNvPr id="6" name="TextBox 5">
            <a:extLst>
              <a:ext uri="{FF2B5EF4-FFF2-40B4-BE49-F238E27FC236}">
                <a16:creationId xmlns:a16="http://schemas.microsoft.com/office/drawing/2014/main" id="{F1C99F2E-C924-449D-BDC0-F1EFC067657E}"/>
              </a:ext>
            </a:extLst>
          </p:cNvPr>
          <p:cNvSpPr txBox="1"/>
          <p:nvPr/>
        </p:nvSpPr>
        <p:spPr>
          <a:xfrm>
            <a:off x="685800" y="1544236"/>
            <a:ext cx="10515601" cy="830997"/>
          </a:xfrm>
          <a:prstGeom prst="rect">
            <a:avLst/>
          </a:prstGeom>
          <a:noFill/>
        </p:spPr>
        <p:txBody>
          <a:bodyPr wrap="square" rtlCol="0">
            <a:spAutoFit/>
          </a:bodyPr>
          <a:lstStyle/>
          <a:p>
            <a:r>
              <a:rPr lang="en-US" sz="2400" dirty="0"/>
              <a:t>These functions retrieve an ordinal position from the set of values in the partition. In all cases ORDER BY is required over the partition.</a:t>
            </a:r>
          </a:p>
        </p:txBody>
      </p:sp>
    </p:spTree>
    <p:extLst>
      <p:ext uri="{BB962C8B-B14F-4D97-AF65-F5344CB8AC3E}">
        <p14:creationId xmlns:p14="http://schemas.microsoft.com/office/powerpoint/2010/main" val="72318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a:xfrm>
            <a:off x="2007476" y="365125"/>
            <a:ext cx="9346324" cy="1325563"/>
          </a:xfrm>
        </p:spPr>
        <p:txBody>
          <a:bodyPr>
            <a:normAutofit/>
          </a:bodyPr>
          <a:lstStyle/>
          <a:p>
            <a:r>
              <a:rPr lang="en-US" dirty="0"/>
              <a:t>Map Example: SELECT Processing</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a:xfrm>
            <a:off x="523404" y="1905434"/>
            <a:ext cx="11287432" cy="460018"/>
          </a:xfrm>
        </p:spPr>
        <p:txBody>
          <a:bodyPr>
            <a:normAutofit/>
          </a:bodyPr>
          <a:lstStyle/>
          <a:p>
            <a:pPr marL="0" indent="0">
              <a:buNone/>
            </a:pPr>
            <a:r>
              <a:rPr lang="en-US" sz="2400" dirty="0">
                <a:solidFill>
                  <a:srgbClr val="0000FF"/>
                </a:solidFill>
                <a:latin typeface="Consolas" panose="020B0609020204030204" pitchFamily="49" charset="0"/>
              </a:rPr>
              <a:t>SELECT</a:t>
            </a:r>
            <a:r>
              <a:rPr lang="en-US" sz="2400" dirty="0">
                <a:solidFill>
                  <a:srgbClr val="212121"/>
                </a:solidFill>
                <a:latin typeface="Consolas" panose="020B0609020204030204" pitchFamily="49" charset="0"/>
              </a:rPr>
              <a:t> name, </a:t>
            </a:r>
            <a:r>
              <a:rPr lang="en-US" sz="2400" dirty="0" err="1">
                <a:solidFill>
                  <a:srgbClr val="212121"/>
                </a:solidFill>
                <a:latin typeface="Consolas" panose="020B0609020204030204" pitchFamily="49" charset="0"/>
              </a:rPr>
              <a:t>gpa</a:t>
            </a:r>
            <a:r>
              <a:rPr lang="en-US" sz="2400" dirty="0">
                <a:solidFill>
                  <a:srgbClr val="212121"/>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212121"/>
                </a:solidFill>
                <a:latin typeface="Consolas" panose="020B0609020204030204" pitchFamily="49" charset="0"/>
              </a:rPr>
              <a:t> students </a:t>
            </a:r>
            <a:r>
              <a:rPr lang="en-US" sz="2400" dirty="0">
                <a:solidFill>
                  <a:srgbClr val="0000FF"/>
                </a:solidFill>
                <a:latin typeface="Consolas" panose="020B0609020204030204" pitchFamily="49" charset="0"/>
              </a:rPr>
              <a:t>WHERE </a:t>
            </a:r>
            <a:r>
              <a:rPr lang="en-US" sz="2400" dirty="0">
                <a:solidFill>
                  <a:srgbClr val="212121"/>
                </a:solidFill>
                <a:latin typeface="Consolas" panose="020B0609020204030204" pitchFamily="49" charset="0"/>
              </a:rPr>
              <a:t>year = </a:t>
            </a:r>
            <a:r>
              <a:rPr lang="en-US" sz="2400" dirty="0">
                <a:solidFill>
                  <a:srgbClr val="A31515"/>
                </a:solidFill>
                <a:latin typeface="Consolas" panose="020B0609020204030204" pitchFamily="49" charset="0"/>
              </a:rPr>
              <a:t>'Junior'</a:t>
            </a:r>
            <a:endParaRPr lang="en-US" sz="2400" dirty="0">
              <a:solidFill>
                <a:srgbClr val="212121"/>
              </a:solidFill>
              <a:latin typeface="Consolas" panose="020B0609020204030204" pitchFamily="49" charset="0"/>
            </a:endParaRPr>
          </a:p>
          <a:p>
            <a:pPr marL="0" indent="0">
              <a:buNone/>
            </a:pPr>
            <a:endParaRPr lang="en-US" sz="3200" dirty="0">
              <a:solidFill>
                <a:srgbClr val="212121"/>
              </a:solidFill>
              <a:latin typeface="Consolas" panose="020B0609020204030204" pitchFamily="49" charset="0"/>
            </a:endParaRPr>
          </a:p>
          <a:p>
            <a:pPr marL="0" indent="0">
              <a:buNone/>
            </a:pPr>
            <a:endParaRPr lang="en-US" sz="3200" dirty="0"/>
          </a:p>
        </p:txBody>
      </p:sp>
      <p:graphicFrame>
        <p:nvGraphicFramePr>
          <p:cNvPr id="3" name="Table 5">
            <a:extLst>
              <a:ext uri="{FF2B5EF4-FFF2-40B4-BE49-F238E27FC236}">
                <a16:creationId xmlns:a16="http://schemas.microsoft.com/office/drawing/2014/main" id="{8EBAB58E-CA9E-41F3-8BE4-C5C6C19D8D23}"/>
              </a:ext>
            </a:extLst>
          </p:cNvPr>
          <p:cNvGraphicFramePr>
            <a:graphicFrameLocks noGrp="1"/>
          </p:cNvGraphicFramePr>
          <p:nvPr/>
        </p:nvGraphicFramePr>
        <p:xfrm>
          <a:off x="296464" y="3070490"/>
          <a:ext cx="3600833" cy="259588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r>
                        <a:rPr lang="en-US" dirty="0"/>
                        <a:t>students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Robin Banks</a:t>
                      </a:r>
                    </a:p>
                  </a:txBody>
                  <a:tcPr/>
                </a:tc>
                <a:tc>
                  <a:txBody>
                    <a:bodyPr/>
                    <a:lstStyle/>
                    <a:p>
                      <a:r>
                        <a:rPr lang="en-US" dirty="0"/>
                        <a:t>4.00</a:t>
                      </a:r>
                    </a:p>
                  </a:txBody>
                  <a:tcPr/>
                </a:tc>
                <a:tc>
                  <a:txBody>
                    <a:bodyPr/>
                    <a:lstStyle/>
                    <a:p>
                      <a:r>
                        <a:rPr lang="en-US" dirty="0"/>
                        <a:t>Freshman</a:t>
                      </a:r>
                    </a:p>
                  </a:txBody>
                  <a:tcPr/>
                </a:tc>
                <a:extLst>
                  <a:ext uri="{0D108BD9-81ED-4DB2-BD59-A6C34878D82A}">
                    <a16:rowId xmlns:a16="http://schemas.microsoft.com/office/drawing/2014/main" val="201211177"/>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3485723533"/>
                  </a:ext>
                </a:extLst>
              </a:tr>
              <a:tr h="370840">
                <a:tc>
                  <a:txBody>
                    <a:bodyPr/>
                    <a:lstStyle/>
                    <a:p>
                      <a:r>
                        <a:rPr lang="en-US" dirty="0"/>
                        <a:t>Erin </a:t>
                      </a:r>
                      <a:r>
                        <a:rPr lang="en-US" dirty="0" err="1"/>
                        <a:t>Yortires</a:t>
                      </a:r>
                      <a:endParaRPr lang="en-US" dirty="0"/>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2981157691"/>
                  </a:ext>
                </a:extLst>
              </a:tr>
              <a:tr h="370840">
                <a:tc>
                  <a:txBody>
                    <a:bodyPr/>
                    <a:lstStyle/>
                    <a:p>
                      <a:r>
                        <a:rPr lang="en-US" dirty="0"/>
                        <a:t>Phil </a:t>
                      </a:r>
                      <a:r>
                        <a:rPr lang="en-US" dirty="0" err="1"/>
                        <a:t>McCup</a:t>
                      </a:r>
                      <a:endParaRPr lang="en-US" dirty="0"/>
                    </a:p>
                  </a:txBody>
                  <a:tcPr/>
                </a:tc>
                <a:tc>
                  <a:txBody>
                    <a:bodyPr/>
                    <a:lstStyle/>
                    <a:p>
                      <a:r>
                        <a:rPr lang="en-US" dirty="0"/>
                        <a:t>2.75</a:t>
                      </a:r>
                    </a:p>
                  </a:txBody>
                  <a:tcPr/>
                </a:tc>
                <a:tc>
                  <a:txBody>
                    <a:bodyPr/>
                    <a:lstStyle/>
                    <a:p>
                      <a:r>
                        <a:rPr lang="en-US" dirty="0"/>
                        <a:t>Senior</a:t>
                      </a:r>
                    </a:p>
                  </a:txBody>
                  <a:tcPr/>
                </a:tc>
                <a:extLst>
                  <a:ext uri="{0D108BD9-81ED-4DB2-BD59-A6C34878D82A}">
                    <a16:rowId xmlns:a16="http://schemas.microsoft.com/office/drawing/2014/main" val="2029361564"/>
                  </a:ext>
                </a:extLst>
              </a:tr>
              <a:tr h="370840">
                <a:tc>
                  <a:txBody>
                    <a:bodyPr/>
                    <a:lstStyle/>
                    <a:p>
                      <a:r>
                        <a:rPr lang="en-US" dirty="0"/>
                        <a:t>Kent </a:t>
                      </a:r>
                      <a:r>
                        <a:rPr lang="en-US" dirty="0" err="1"/>
                        <a:t>Belevit</a:t>
                      </a:r>
                      <a:endParaRPr lang="en-US" dirty="0"/>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3907665927"/>
                  </a:ext>
                </a:extLst>
              </a:tr>
            </a:tbl>
          </a:graphicData>
        </a:graphic>
      </p:graphicFrame>
      <p:graphicFrame>
        <p:nvGraphicFramePr>
          <p:cNvPr id="9" name="Table 5">
            <a:extLst>
              <a:ext uri="{FF2B5EF4-FFF2-40B4-BE49-F238E27FC236}">
                <a16:creationId xmlns:a16="http://schemas.microsoft.com/office/drawing/2014/main" id="{BAC055FC-9AB5-4B6F-AE07-133C481E8B37}"/>
              </a:ext>
            </a:extLst>
          </p:cNvPr>
          <p:cNvGraphicFramePr>
            <a:graphicFrameLocks noGrp="1"/>
          </p:cNvGraphicFramePr>
          <p:nvPr/>
        </p:nvGraphicFramePr>
        <p:xfrm>
          <a:off x="4295583" y="3070490"/>
          <a:ext cx="3600833" cy="184404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3485723533"/>
                  </a:ext>
                </a:extLst>
              </a:tr>
              <a:tr h="0">
                <a:tc>
                  <a:txBody>
                    <a:bodyPr/>
                    <a:lstStyle/>
                    <a:p>
                      <a:r>
                        <a:rPr lang="en-US" dirty="0"/>
                        <a:t>Erin </a:t>
                      </a:r>
                      <a:r>
                        <a:rPr lang="en-US" dirty="0" err="1"/>
                        <a:t>Yortires</a:t>
                      </a:r>
                      <a:endParaRPr lang="en-US" dirty="0"/>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2981157691"/>
                  </a:ext>
                </a:extLst>
              </a:tr>
              <a:tr h="0">
                <a:tc>
                  <a:txBody>
                    <a:bodyPr/>
                    <a:lstStyle/>
                    <a:p>
                      <a:r>
                        <a:rPr lang="en-US" dirty="0"/>
                        <a:t>Kent </a:t>
                      </a:r>
                      <a:r>
                        <a:rPr lang="en-US" dirty="0" err="1"/>
                        <a:t>Belevit</a:t>
                      </a:r>
                      <a:endParaRPr lang="en-US" dirty="0"/>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1828500681"/>
                  </a:ext>
                </a:extLst>
              </a:tr>
            </a:tbl>
          </a:graphicData>
        </a:graphic>
      </p:graphicFrame>
      <p:graphicFrame>
        <p:nvGraphicFramePr>
          <p:cNvPr id="10" name="Table 5">
            <a:extLst>
              <a:ext uri="{FF2B5EF4-FFF2-40B4-BE49-F238E27FC236}">
                <a16:creationId xmlns:a16="http://schemas.microsoft.com/office/drawing/2014/main" id="{46C458F0-0204-4E40-A871-4EAFDB5D5FA4}"/>
              </a:ext>
            </a:extLst>
          </p:cNvPr>
          <p:cNvGraphicFramePr>
            <a:graphicFrameLocks noGrp="1"/>
          </p:cNvGraphicFramePr>
          <p:nvPr/>
        </p:nvGraphicFramePr>
        <p:xfrm>
          <a:off x="8389669" y="3070490"/>
          <a:ext cx="2136487" cy="185420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tblGrid>
              <a:tr h="370840">
                <a:tc gridSpan="2">
                  <a:txBody>
                    <a:bodyPr/>
                    <a:lstStyle/>
                    <a:p>
                      <a:pPr algn="ctr"/>
                      <a:endParaRPr lang="en-US" dirty="0"/>
                    </a:p>
                  </a:txBody>
                  <a:tcPr/>
                </a:tc>
                <a:tc hMerge="1">
                  <a:txBody>
                    <a:bodyPr/>
                    <a:lstStyle/>
                    <a:p>
                      <a:endParaRPr lang="en-US"/>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extLst>
                  <a:ext uri="{0D108BD9-81ED-4DB2-BD59-A6C34878D82A}">
                    <a16:rowId xmlns:a16="http://schemas.microsoft.com/office/drawing/2014/main" val="1463415878"/>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extLst>
                  <a:ext uri="{0D108BD9-81ED-4DB2-BD59-A6C34878D82A}">
                    <a16:rowId xmlns:a16="http://schemas.microsoft.com/office/drawing/2014/main" val="3485723533"/>
                  </a:ext>
                </a:extLst>
              </a:tr>
              <a:tr h="370840">
                <a:tc>
                  <a:txBody>
                    <a:bodyPr/>
                    <a:lstStyle/>
                    <a:p>
                      <a:r>
                        <a:rPr lang="en-US" dirty="0"/>
                        <a:t>Erin </a:t>
                      </a:r>
                      <a:r>
                        <a:rPr lang="en-US" dirty="0" err="1"/>
                        <a:t>Yortires</a:t>
                      </a:r>
                      <a:endParaRPr lang="en-US" dirty="0"/>
                    </a:p>
                  </a:txBody>
                  <a:tcPr/>
                </a:tc>
                <a:tc>
                  <a:txBody>
                    <a:bodyPr/>
                    <a:lstStyle/>
                    <a:p>
                      <a:r>
                        <a:rPr lang="en-US" dirty="0"/>
                        <a:t>2.40</a:t>
                      </a:r>
                    </a:p>
                  </a:txBody>
                  <a:tcPr/>
                </a:tc>
                <a:extLst>
                  <a:ext uri="{0D108BD9-81ED-4DB2-BD59-A6C34878D82A}">
                    <a16:rowId xmlns:a16="http://schemas.microsoft.com/office/drawing/2014/main" val="2981157691"/>
                  </a:ext>
                </a:extLst>
              </a:tr>
              <a:tr h="370840">
                <a:tc>
                  <a:txBody>
                    <a:bodyPr/>
                    <a:lstStyle/>
                    <a:p>
                      <a:r>
                        <a:rPr lang="en-US" dirty="0"/>
                        <a:t>Kent </a:t>
                      </a:r>
                      <a:r>
                        <a:rPr lang="en-US" dirty="0" err="1"/>
                        <a:t>Belevit</a:t>
                      </a:r>
                      <a:endParaRPr lang="en-US" dirty="0"/>
                    </a:p>
                  </a:txBody>
                  <a:tcPr/>
                </a:tc>
                <a:tc>
                  <a:txBody>
                    <a:bodyPr/>
                    <a:lstStyle/>
                    <a:p>
                      <a:r>
                        <a:rPr lang="en-US" dirty="0"/>
                        <a:t>3.45</a:t>
                      </a:r>
                    </a:p>
                  </a:txBody>
                  <a:tcPr/>
                </a:tc>
                <a:extLst>
                  <a:ext uri="{0D108BD9-81ED-4DB2-BD59-A6C34878D82A}">
                    <a16:rowId xmlns:a16="http://schemas.microsoft.com/office/drawing/2014/main" val="46783771"/>
                  </a:ext>
                </a:extLst>
              </a:tr>
            </a:tbl>
          </a:graphicData>
        </a:graphic>
      </p:graphicFrame>
      <p:sp>
        <p:nvSpPr>
          <p:cNvPr id="11" name="Arrow: Right 10">
            <a:extLst>
              <a:ext uri="{FF2B5EF4-FFF2-40B4-BE49-F238E27FC236}">
                <a16:creationId xmlns:a16="http://schemas.microsoft.com/office/drawing/2014/main" id="{F6E361EC-5A55-4135-9B09-5CE2D8111E07}"/>
              </a:ext>
            </a:extLst>
          </p:cNvPr>
          <p:cNvSpPr/>
          <p:nvPr/>
        </p:nvSpPr>
        <p:spPr>
          <a:xfrm>
            <a:off x="2980713" y="2481672"/>
            <a:ext cx="2445293" cy="7275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WHERE (map)</a:t>
            </a:r>
          </a:p>
        </p:txBody>
      </p:sp>
      <p:sp>
        <p:nvSpPr>
          <p:cNvPr id="12" name="Arrow: Right 11">
            <a:extLst>
              <a:ext uri="{FF2B5EF4-FFF2-40B4-BE49-F238E27FC236}">
                <a16:creationId xmlns:a16="http://schemas.microsoft.com/office/drawing/2014/main" id="{6655D3F0-6AD9-439B-B6B6-C1AE2928755C}"/>
              </a:ext>
            </a:extLst>
          </p:cNvPr>
          <p:cNvSpPr/>
          <p:nvPr/>
        </p:nvSpPr>
        <p:spPr>
          <a:xfrm>
            <a:off x="6887608" y="2489234"/>
            <a:ext cx="2445293" cy="7275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Projection (map)</a:t>
            </a:r>
          </a:p>
        </p:txBody>
      </p:sp>
      <p:grpSp>
        <p:nvGrpSpPr>
          <p:cNvPr id="5" name="Group 4">
            <a:extLst>
              <a:ext uri="{FF2B5EF4-FFF2-40B4-BE49-F238E27FC236}">
                <a16:creationId xmlns:a16="http://schemas.microsoft.com/office/drawing/2014/main" id="{A7006DFE-2F8B-4ABA-B7FB-8A5B90BA5E7D}"/>
              </a:ext>
            </a:extLst>
          </p:cNvPr>
          <p:cNvGrpSpPr/>
          <p:nvPr/>
        </p:nvGrpSpPr>
        <p:grpSpPr>
          <a:xfrm>
            <a:off x="3424074" y="3994951"/>
            <a:ext cx="952617" cy="1480277"/>
            <a:chOff x="3424074" y="3994951"/>
            <a:chExt cx="952617" cy="1480277"/>
          </a:xfrm>
        </p:grpSpPr>
        <p:cxnSp>
          <p:nvCxnSpPr>
            <p:cNvPr id="13" name="Straight Arrow Connector 12">
              <a:extLst>
                <a:ext uri="{FF2B5EF4-FFF2-40B4-BE49-F238E27FC236}">
                  <a16:creationId xmlns:a16="http://schemas.microsoft.com/office/drawing/2014/main" id="{C4D07A33-496E-4547-8845-8D1F2AF28BF0}"/>
                </a:ext>
              </a:extLst>
            </p:cNvPr>
            <p:cNvCxnSpPr>
              <a:cxnSpLocks/>
            </p:cNvCxnSpPr>
            <p:nvPr/>
          </p:nvCxnSpPr>
          <p:spPr>
            <a:xfrm flipV="1">
              <a:off x="3424074" y="3994951"/>
              <a:ext cx="952617" cy="34622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B1466D-F8CE-4F80-A251-4054C38C0978}"/>
                </a:ext>
              </a:extLst>
            </p:cNvPr>
            <p:cNvCxnSpPr>
              <a:cxnSpLocks/>
            </p:cNvCxnSpPr>
            <p:nvPr/>
          </p:nvCxnSpPr>
          <p:spPr>
            <a:xfrm flipV="1">
              <a:off x="3437933" y="4341180"/>
              <a:ext cx="938758" cy="47717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1AA8D7-4CF0-4B44-ADCD-DF8BEB910A33}"/>
                </a:ext>
              </a:extLst>
            </p:cNvPr>
            <p:cNvCxnSpPr>
              <a:cxnSpLocks/>
            </p:cNvCxnSpPr>
            <p:nvPr/>
          </p:nvCxnSpPr>
          <p:spPr>
            <a:xfrm flipV="1">
              <a:off x="3424074" y="4687409"/>
              <a:ext cx="952617" cy="78781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5142E651-0D2B-43CF-8CE5-A0D17189C849}"/>
              </a:ext>
            </a:extLst>
          </p:cNvPr>
          <p:cNvGrpSpPr/>
          <p:nvPr/>
        </p:nvGrpSpPr>
        <p:grpSpPr>
          <a:xfrm>
            <a:off x="7504301" y="4032286"/>
            <a:ext cx="938758" cy="640974"/>
            <a:chOff x="7504301" y="4032286"/>
            <a:chExt cx="938758" cy="640974"/>
          </a:xfrm>
        </p:grpSpPr>
        <p:cxnSp>
          <p:nvCxnSpPr>
            <p:cNvPr id="17" name="Straight Arrow Connector 16">
              <a:extLst>
                <a:ext uri="{FF2B5EF4-FFF2-40B4-BE49-F238E27FC236}">
                  <a16:creationId xmlns:a16="http://schemas.microsoft.com/office/drawing/2014/main" id="{F0BB8C03-7726-4A43-9DF9-B33861B64848}"/>
                </a:ext>
              </a:extLst>
            </p:cNvPr>
            <p:cNvCxnSpPr>
              <a:cxnSpLocks/>
            </p:cNvCxnSpPr>
            <p:nvPr/>
          </p:nvCxnSpPr>
          <p:spPr>
            <a:xfrm>
              <a:off x="7504301" y="4032286"/>
              <a:ext cx="938758" cy="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19D7B1-E7AF-4EA2-8E0E-B5500521F1E5}"/>
                </a:ext>
              </a:extLst>
            </p:cNvPr>
            <p:cNvCxnSpPr>
              <a:cxnSpLocks/>
            </p:cNvCxnSpPr>
            <p:nvPr/>
          </p:nvCxnSpPr>
          <p:spPr>
            <a:xfrm>
              <a:off x="7504301" y="4341180"/>
              <a:ext cx="938758" cy="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7A47C6-A585-48CC-837B-4D51F33D1F09}"/>
                </a:ext>
              </a:extLst>
            </p:cNvPr>
            <p:cNvCxnSpPr>
              <a:cxnSpLocks/>
            </p:cNvCxnSpPr>
            <p:nvPr/>
          </p:nvCxnSpPr>
          <p:spPr>
            <a:xfrm>
              <a:off x="7504301" y="4673259"/>
              <a:ext cx="938758" cy="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19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Ranking Window Functions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Let’s try out the different ranking functions to understand them.</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2449543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2" y="627564"/>
            <a:ext cx="9580168" cy="1325563"/>
          </a:xfrm>
        </p:spPr>
        <p:txBody>
          <a:bodyPr>
            <a:normAutofit/>
          </a:bodyPr>
          <a:lstStyle/>
          <a:p>
            <a:r>
              <a:rPr lang="en-US" dirty="0"/>
              <a:t>Check Yourself: Value Window Functions</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9" name="Content Placeholder 2">
            <a:extLst>
              <a:ext uri="{FF2B5EF4-FFF2-40B4-BE49-F238E27FC236}">
                <a16:creationId xmlns:a16="http://schemas.microsoft.com/office/drawing/2014/main" id="{BB543FC2-49E2-4BC9-8557-4FE847B5BE99}"/>
              </a:ext>
            </a:extLst>
          </p:cNvPr>
          <p:cNvSpPr>
            <a:spLocks noGrp="1"/>
          </p:cNvSpPr>
          <p:nvPr>
            <p:ph idx="1"/>
          </p:nvPr>
        </p:nvSpPr>
        <p:spPr>
          <a:xfrm>
            <a:off x="508712" y="1824830"/>
            <a:ext cx="8330488" cy="4351338"/>
          </a:xfrm>
        </p:spPr>
        <p:txBody>
          <a:bodyPr anchor="ctr">
            <a:normAutofit lnSpcReduction="10000"/>
          </a:bodyPr>
          <a:lstStyle/>
          <a:p>
            <a:pPr marL="0" indent="0">
              <a:buNone/>
            </a:pPr>
            <a:r>
              <a:rPr lang="en-US" dirty="0"/>
              <a:t>To rank the students by </a:t>
            </a:r>
            <a:r>
              <a:rPr lang="en-US" dirty="0" err="1"/>
              <a:t>gpa</a:t>
            </a:r>
            <a:r>
              <a:rPr lang="en-US" dirty="0"/>
              <a:t> within their respective years, we use which window function? </a:t>
            </a:r>
          </a:p>
          <a:p>
            <a:pPr marL="514350" indent="-514350">
              <a:buFont typeface="Arial" panose="020B0604020202020204" pitchFamily="34" charset="0"/>
              <a:buAutoNum type="alphaLcPeriod"/>
            </a:pPr>
            <a:r>
              <a:rPr lang="en-US" dirty="0">
                <a:latin typeface="Consolas" panose="020B0609020204030204" pitchFamily="49" charset="0"/>
              </a:rPr>
              <a:t>rank() over </a:t>
            </a:r>
            <a:br>
              <a:rPr lang="en-US" dirty="0">
                <a:latin typeface="Consolas" panose="020B0609020204030204" pitchFamily="49" charset="0"/>
              </a:rPr>
            </a:br>
            <a:r>
              <a:rPr lang="en-US" dirty="0">
                <a:latin typeface="Consolas" panose="020B0609020204030204" pitchFamily="49" charset="0"/>
              </a:rPr>
              <a:t>(partition by year order by </a:t>
            </a:r>
            <a:r>
              <a:rPr lang="en-US" dirty="0" err="1">
                <a:latin typeface="Consolas" panose="020B0609020204030204" pitchFamily="49" charset="0"/>
              </a:rPr>
              <a:t>gpa</a:t>
            </a:r>
            <a:r>
              <a:rPr lang="en-US" dirty="0">
                <a:latin typeface="Consolas" panose="020B0609020204030204" pitchFamily="49" charset="0"/>
              </a:rPr>
              <a:t>)</a:t>
            </a:r>
          </a:p>
          <a:p>
            <a:pPr marL="514350" indent="-514350">
              <a:buFont typeface="Arial" panose="020B0604020202020204" pitchFamily="34" charset="0"/>
              <a:buAutoNum type="alphaLcPeriod"/>
            </a:pPr>
            <a:r>
              <a:rPr lang="en-US" dirty="0">
                <a:latin typeface="Consolas" panose="020B0609020204030204" pitchFamily="49" charset="0"/>
              </a:rPr>
              <a:t>rank(</a:t>
            </a:r>
            <a:r>
              <a:rPr lang="en-US" dirty="0" err="1">
                <a:latin typeface="Consolas" panose="020B0609020204030204" pitchFamily="49" charset="0"/>
              </a:rPr>
              <a:t>gpa</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(partition by year)</a:t>
            </a:r>
          </a:p>
          <a:p>
            <a:pPr marL="514350" indent="-514350">
              <a:buFont typeface="Arial" panose="020B0604020202020204" pitchFamily="34" charset="0"/>
              <a:buAutoNum type="alphaLcPeriod"/>
            </a:pPr>
            <a:r>
              <a:rPr lang="en-US" dirty="0">
                <a:latin typeface="Consolas" panose="020B0609020204030204" pitchFamily="49" charset="0"/>
              </a:rPr>
              <a:t>rank(</a:t>
            </a:r>
            <a:r>
              <a:rPr lang="en-US" dirty="0" err="1">
                <a:latin typeface="Consolas" panose="020B0609020204030204" pitchFamily="49" charset="0"/>
              </a:rPr>
              <a:t>gpa</a:t>
            </a:r>
            <a:r>
              <a:rPr lang="en-US" dirty="0">
                <a:latin typeface="Consolas" panose="020B0609020204030204" pitchFamily="49" charset="0"/>
              </a:rPr>
              <a:t>) over </a:t>
            </a:r>
            <a:br>
              <a:rPr lang="en-US" dirty="0">
                <a:latin typeface="Consolas" panose="020B0609020204030204" pitchFamily="49" charset="0"/>
              </a:rPr>
            </a:br>
            <a:r>
              <a:rPr lang="en-US" dirty="0">
                <a:latin typeface="Consolas" panose="020B0609020204030204" pitchFamily="49" charset="0"/>
              </a:rPr>
              <a:t>(order by year)</a:t>
            </a:r>
          </a:p>
          <a:p>
            <a:pPr marL="514350" indent="-514350">
              <a:buFont typeface="Arial" panose="020B0604020202020204" pitchFamily="34" charset="0"/>
              <a:buAutoNum type="alphaLcPeriod"/>
            </a:pPr>
            <a:r>
              <a:rPr lang="en-US" dirty="0">
                <a:latin typeface="Consolas" panose="020B0609020204030204" pitchFamily="49" charset="0"/>
              </a:rPr>
              <a:t>rank() over </a:t>
            </a:r>
            <a:br>
              <a:rPr lang="en-US" dirty="0">
                <a:latin typeface="Consolas" panose="020B0609020204030204" pitchFamily="49" charset="0"/>
              </a:rPr>
            </a:br>
            <a:r>
              <a:rPr lang="en-US" dirty="0">
                <a:latin typeface="Consolas" panose="020B0609020204030204" pitchFamily="49" charset="0"/>
              </a:rPr>
              <a:t>(partition by </a:t>
            </a:r>
            <a:r>
              <a:rPr lang="en-US" dirty="0" err="1">
                <a:latin typeface="Consolas" panose="020B0609020204030204" pitchFamily="49" charset="0"/>
              </a:rPr>
              <a:t>gpa</a:t>
            </a:r>
            <a:r>
              <a:rPr lang="en-US" dirty="0">
                <a:latin typeface="Consolas" panose="020B0609020204030204" pitchFamily="49" charset="0"/>
              </a:rPr>
              <a:t> order by year)</a:t>
            </a:r>
          </a:p>
          <a:p>
            <a:pPr marL="514350" indent="-514350">
              <a:buFont typeface="Arial" panose="020B0604020202020204" pitchFamily="34" charset="0"/>
              <a:buAutoNum type="alphaLcPeriod"/>
            </a:pPr>
            <a:endParaRPr lang="en-US" b="1" dirty="0">
              <a:latin typeface="Consolas" panose="020B0609020204030204" pitchFamily="49" charset="0"/>
            </a:endParaRPr>
          </a:p>
        </p:txBody>
      </p:sp>
    </p:spTree>
    <p:extLst>
      <p:ext uri="{BB962C8B-B14F-4D97-AF65-F5344CB8AC3E}">
        <p14:creationId xmlns:p14="http://schemas.microsoft.com/office/powerpoint/2010/main" val="3835540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A991-A198-4B5B-B433-AF7585F499AF}"/>
              </a:ext>
            </a:extLst>
          </p:cNvPr>
          <p:cNvSpPr>
            <a:spLocks noGrp="1"/>
          </p:cNvSpPr>
          <p:nvPr>
            <p:ph type="title"/>
          </p:nvPr>
        </p:nvSpPr>
        <p:spPr/>
        <p:txBody>
          <a:bodyPr/>
          <a:lstStyle/>
          <a:p>
            <a:r>
              <a:rPr lang="en-US" dirty="0"/>
              <a:t>SQL Views</a:t>
            </a:r>
          </a:p>
        </p:txBody>
      </p:sp>
      <p:sp>
        <p:nvSpPr>
          <p:cNvPr id="3" name="Content Placeholder 2">
            <a:extLst>
              <a:ext uri="{FF2B5EF4-FFF2-40B4-BE49-F238E27FC236}">
                <a16:creationId xmlns:a16="http://schemas.microsoft.com/office/drawing/2014/main" id="{9C65411B-3572-4B0E-8DAB-60424D4CDFAB}"/>
              </a:ext>
            </a:extLst>
          </p:cNvPr>
          <p:cNvSpPr>
            <a:spLocks noGrp="1"/>
          </p:cNvSpPr>
          <p:nvPr>
            <p:ph idx="1"/>
          </p:nvPr>
        </p:nvSpPr>
        <p:spPr/>
        <p:txBody>
          <a:bodyPr/>
          <a:lstStyle/>
          <a:p>
            <a:r>
              <a:rPr lang="en-US"/>
              <a:t>A View is a means to save a SQL query to the database under a name. </a:t>
            </a:r>
          </a:p>
          <a:p>
            <a:r>
              <a:rPr lang="en-US"/>
              <a:t>It is database object / metadata.</a:t>
            </a:r>
          </a:p>
          <a:p>
            <a:pPr marL="0" marR="0" indent="0">
              <a:lnSpc>
                <a:spcPts val="1650"/>
              </a:lnSpc>
              <a:spcBef>
                <a:spcPts val="0"/>
              </a:spcBef>
              <a:spcAft>
                <a:spcPts val="800"/>
              </a:spcAft>
              <a:buNone/>
            </a:pPr>
            <a:endParaRPr lang="en-US">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nSpc>
                <a:spcPts val="1650"/>
              </a:lnSpc>
              <a:spcBef>
                <a:spcPts val="0"/>
              </a:spcBef>
              <a:spcAft>
                <a:spcPts val="80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create</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view</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i="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view_name</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nSpc>
                <a:spcPts val="1650"/>
              </a:lnSpc>
              <a:spcBef>
                <a:spcPts val="0"/>
              </a:spcBef>
              <a:spcAft>
                <a:spcPts val="80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select</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650"/>
              </a:lnSpc>
              <a:spcBef>
                <a:spcPts val="0"/>
              </a:spcBef>
              <a:spcAft>
                <a:spcPts val="800"/>
              </a:spcAft>
              <a:buNone/>
            </a:pPr>
            <a:endParaRPr lang="en-US">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nSpc>
                <a:spcPts val="1650"/>
              </a:lnSpc>
              <a:spcBef>
                <a:spcPts val="0"/>
              </a:spcBef>
              <a:spcAft>
                <a:spcPts val="80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drop</a:t>
            </a:r>
            <a:r>
              <a:rPr lang="en-US">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view </a:t>
            </a:r>
            <a:r>
              <a:rPr lang="en-US" i="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view_name</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a:effectLst/>
                <a:latin typeface="Calibri" panose="020F0502020204030204" pitchFamily="34" charset="0"/>
                <a:ea typeface="Calibri" panose="020F0502020204030204" pitchFamily="34" charset="0"/>
                <a:cs typeface="Times New Roman" panose="02020603050405020304" pitchFamily="18" charset="0"/>
              </a:rPr>
              <a:t>To see the views in the database including their definitions, you can use INFORMATION_SCHEMA:</a:t>
            </a:r>
          </a:p>
          <a:p>
            <a:pPr marL="0" marR="0" indent="0">
              <a:lnSpc>
                <a:spcPts val="1650"/>
              </a:lnSpc>
              <a:spcBef>
                <a:spcPts val="0"/>
              </a:spcBef>
              <a:spcAft>
                <a:spcPts val="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select</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INFORMATION_SCHEMA.VIEWS</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1819636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Views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Let’s create a payroll view.</a:t>
            </a:r>
          </a:p>
          <a:p>
            <a:r>
              <a:rPr lang="en-US" dirty="0"/>
              <a:t>Execute the view as is if it were a table</a:t>
            </a:r>
          </a:p>
          <a:p>
            <a:r>
              <a:rPr lang="en-US" dirty="0"/>
              <a:t>Find the view in the database with INFORMATION_SCHEMA.VIEWS</a:t>
            </a:r>
          </a:p>
          <a:p>
            <a:r>
              <a:rPr lang="en-US" dirty="0"/>
              <a:t>Drop the view, gracefully.</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658254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BC50D-4808-4F7C-8282-E846C8828770}"/>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Summary</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ECB91DB-6034-4025-9762-F2144BB1DB51}"/>
              </a:ext>
            </a:extLst>
          </p:cNvPr>
          <p:cNvSpPr>
            <a:spLocks noGrp="1"/>
          </p:cNvSpPr>
          <p:nvPr>
            <p:ph idx="1"/>
          </p:nvPr>
        </p:nvSpPr>
        <p:spPr>
          <a:xfrm>
            <a:off x="5221862" y="1719618"/>
            <a:ext cx="6035266" cy="4588585"/>
          </a:xfrm>
        </p:spPr>
        <p:txBody>
          <a:bodyPr anchor="ctr">
            <a:normAutofit/>
          </a:bodyPr>
          <a:lstStyle/>
          <a:p>
            <a:r>
              <a:rPr lang="en-US" sz="2400" dirty="0">
                <a:solidFill>
                  <a:srgbClr val="FEFFFF"/>
                </a:solidFill>
              </a:rPr>
              <a:t>Aggregate functions and GROUP BY allow us to summarize row output.</a:t>
            </a:r>
          </a:p>
          <a:p>
            <a:r>
              <a:rPr lang="en-US" sz="2400" dirty="0">
                <a:solidFill>
                  <a:srgbClr val="FEFFFF"/>
                </a:solidFill>
              </a:rPr>
              <a:t>The WITH statement can simplify complex queries which involve multiple SELECT statements</a:t>
            </a:r>
          </a:p>
          <a:p>
            <a:r>
              <a:rPr lang="en-US" sz="2400" dirty="0">
                <a:solidFill>
                  <a:srgbClr val="FEFFFF"/>
                </a:solidFill>
              </a:rPr>
              <a:t>Window functions allow us to apply a function to a set of data, yielding a single result per row, rather than a summarization.</a:t>
            </a:r>
          </a:p>
          <a:p>
            <a:r>
              <a:rPr lang="en-US" sz="2400" dirty="0">
                <a:solidFill>
                  <a:srgbClr val="FEFFFF"/>
                </a:solidFill>
              </a:rPr>
              <a:t>SQL Views can be used to save a query by name into the database. It is a </a:t>
            </a:r>
            <a:r>
              <a:rPr lang="en-US" sz="2400">
                <a:solidFill>
                  <a:srgbClr val="FEFFFF"/>
                </a:solidFill>
              </a:rPr>
              <a:t>DDL command.</a:t>
            </a:r>
            <a:endParaRPr lang="en-US" sz="2400" dirty="0">
              <a:solidFill>
                <a:srgbClr val="FEFFFF"/>
              </a:solidFill>
            </a:endParaRPr>
          </a:p>
          <a:p>
            <a:endParaRPr lang="en-US" sz="2400" dirty="0">
              <a:solidFill>
                <a:srgbClr val="FEFFFF"/>
              </a:solidFill>
            </a:endParaRPr>
          </a:p>
          <a:p>
            <a:endParaRPr lang="en-US" sz="2400" dirty="0">
              <a:solidFill>
                <a:srgbClr val="FEFFFF"/>
              </a:solidFill>
            </a:endParaRPr>
          </a:p>
        </p:txBody>
      </p:sp>
    </p:spTree>
    <p:extLst>
      <p:ext uri="{BB962C8B-B14F-4D97-AF65-F5344CB8AC3E}">
        <p14:creationId xmlns:p14="http://schemas.microsoft.com/office/powerpoint/2010/main" val="7973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DFD18-B4ED-4F4C-8888-0F56DECFDE94}"/>
              </a:ext>
            </a:extLst>
          </p:cNvPr>
          <p:cNvSpPr>
            <a:spLocks noGrp="1"/>
          </p:cNvSpPr>
          <p:nvPr>
            <p:ph type="title"/>
          </p:nvPr>
        </p:nvSpPr>
        <p:spPr>
          <a:xfrm>
            <a:off x="1166650" y="1332952"/>
            <a:ext cx="3926898" cy="3921176"/>
          </a:xfrm>
        </p:spPr>
        <p:txBody>
          <a:bodyPr anchor="ctr">
            <a:normAutofit/>
          </a:bodyPr>
          <a:lstStyle/>
          <a:p>
            <a:r>
              <a:rPr lang="en-US" sz="5400"/>
              <a:t>Exit Ticket</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B911516-3DF8-48A9-BAB6-34EB14CC135A}"/>
              </a:ext>
            </a:extLst>
          </p:cNvPr>
          <p:cNvSpPr>
            <a:spLocks noGrp="1"/>
          </p:cNvSpPr>
          <p:nvPr>
            <p:ph idx="1"/>
          </p:nvPr>
        </p:nvSpPr>
        <p:spPr>
          <a:xfrm>
            <a:off x="6421120" y="499833"/>
            <a:ext cx="5100320" cy="5581226"/>
          </a:xfrm>
        </p:spPr>
        <p:txBody>
          <a:bodyPr anchor="ctr">
            <a:normAutofit/>
          </a:bodyPr>
          <a:lstStyle/>
          <a:p>
            <a:pPr marL="0" indent="0">
              <a:buNone/>
            </a:pPr>
            <a:r>
              <a:rPr lang="en-US" sz="3600" dirty="0"/>
              <a:t>Sticky Point</a:t>
            </a:r>
          </a:p>
          <a:p>
            <a:r>
              <a:rPr lang="en-US" dirty="0"/>
              <a:t>  What was the most difficult point in this lesson? </a:t>
            </a:r>
            <a:r>
              <a:rPr lang="en-US"/>
              <a:t>Are you still confused about something?</a:t>
            </a:r>
          </a:p>
          <a:p>
            <a:endParaRPr lang="en-US" dirty="0"/>
          </a:p>
          <a:p>
            <a:endParaRPr lang="en-US" dirty="0"/>
          </a:p>
        </p:txBody>
      </p:sp>
      <p:pic>
        <p:nvPicPr>
          <p:cNvPr id="5" name="Graphic 4" descr="Ticket">
            <a:extLst>
              <a:ext uri="{FF2B5EF4-FFF2-40B4-BE49-F238E27FC236}">
                <a16:creationId xmlns:a16="http://schemas.microsoft.com/office/drawing/2014/main" id="{FB5ECAFF-E0B9-4E51-90C5-0AE05C69D1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338" y="3666598"/>
            <a:ext cx="1587530" cy="1587530"/>
          </a:xfrm>
          <a:prstGeom prst="rect">
            <a:avLst/>
          </a:prstGeom>
        </p:spPr>
      </p:pic>
    </p:spTree>
    <p:extLst>
      <p:ext uri="{BB962C8B-B14F-4D97-AF65-F5344CB8AC3E}">
        <p14:creationId xmlns:p14="http://schemas.microsoft.com/office/powerpoint/2010/main" val="10957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a:xfrm>
            <a:off x="2007476" y="365125"/>
            <a:ext cx="9346324" cy="1325563"/>
          </a:xfrm>
        </p:spPr>
        <p:txBody>
          <a:bodyPr>
            <a:normAutofit/>
          </a:bodyPr>
          <a:lstStyle/>
          <a:p>
            <a:r>
              <a:rPr lang="en-US" dirty="0"/>
              <a:t>Reduce Example: SELECT Processing</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a:xfrm>
            <a:off x="452284" y="1715012"/>
            <a:ext cx="11287432" cy="460018"/>
          </a:xfrm>
        </p:spPr>
        <p:txBody>
          <a:bodyPr>
            <a:normAutofit/>
          </a:bodyPr>
          <a:lstStyle/>
          <a:p>
            <a:pPr marL="0" indent="0">
              <a:buNone/>
            </a:pPr>
            <a:r>
              <a:rPr lang="en-US" sz="2400" dirty="0">
                <a:solidFill>
                  <a:srgbClr val="0000FF"/>
                </a:solidFill>
                <a:latin typeface="Consolas" panose="020B0609020204030204" pitchFamily="49" charset="0"/>
              </a:rPr>
              <a:t>SELECT</a:t>
            </a:r>
            <a:r>
              <a:rPr lang="en-US" sz="2400" dirty="0">
                <a:solidFill>
                  <a:srgbClr val="212121"/>
                </a:solidFill>
                <a:latin typeface="Consolas" panose="020B0609020204030204" pitchFamily="49" charset="0"/>
              </a:rPr>
              <a:t> count(*) as juniors </a:t>
            </a:r>
            <a:r>
              <a:rPr lang="en-US" sz="2400" dirty="0">
                <a:solidFill>
                  <a:srgbClr val="0000FF"/>
                </a:solidFill>
                <a:latin typeface="Consolas" panose="020B0609020204030204" pitchFamily="49" charset="0"/>
              </a:rPr>
              <a:t>FROM</a:t>
            </a:r>
            <a:r>
              <a:rPr lang="en-US" sz="2400" dirty="0">
                <a:solidFill>
                  <a:srgbClr val="212121"/>
                </a:solidFill>
                <a:latin typeface="Consolas" panose="020B0609020204030204" pitchFamily="49" charset="0"/>
              </a:rPr>
              <a:t> students </a:t>
            </a:r>
            <a:r>
              <a:rPr lang="en-US" sz="2400" dirty="0">
                <a:solidFill>
                  <a:srgbClr val="0000FF"/>
                </a:solidFill>
                <a:latin typeface="Consolas" panose="020B0609020204030204" pitchFamily="49" charset="0"/>
              </a:rPr>
              <a:t>WHERE </a:t>
            </a:r>
            <a:r>
              <a:rPr lang="en-US" sz="2400" dirty="0">
                <a:solidFill>
                  <a:srgbClr val="212121"/>
                </a:solidFill>
                <a:latin typeface="Consolas" panose="020B0609020204030204" pitchFamily="49" charset="0"/>
              </a:rPr>
              <a:t>year = </a:t>
            </a:r>
            <a:r>
              <a:rPr lang="en-US" sz="2400" dirty="0">
                <a:solidFill>
                  <a:srgbClr val="A31515"/>
                </a:solidFill>
                <a:latin typeface="Consolas" panose="020B0609020204030204" pitchFamily="49" charset="0"/>
              </a:rPr>
              <a:t>'Junior'</a:t>
            </a:r>
            <a:endParaRPr lang="en-US" sz="3200" dirty="0">
              <a:solidFill>
                <a:srgbClr val="212121"/>
              </a:solidFill>
              <a:latin typeface="Consolas" panose="020B0609020204030204" pitchFamily="49" charset="0"/>
            </a:endParaRPr>
          </a:p>
          <a:p>
            <a:pPr marL="0" indent="0">
              <a:buNone/>
            </a:pPr>
            <a:endParaRPr lang="en-US" sz="3200" dirty="0"/>
          </a:p>
        </p:txBody>
      </p:sp>
      <p:graphicFrame>
        <p:nvGraphicFramePr>
          <p:cNvPr id="3" name="Table 5">
            <a:extLst>
              <a:ext uri="{FF2B5EF4-FFF2-40B4-BE49-F238E27FC236}">
                <a16:creationId xmlns:a16="http://schemas.microsoft.com/office/drawing/2014/main" id="{8EBAB58E-CA9E-41F3-8BE4-C5C6C19D8D23}"/>
              </a:ext>
            </a:extLst>
          </p:cNvPr>
          <p:cNvGraphicFramePr>
            <a:graphicFrameLocks noGrp="1"/>
          </p:cNvGraphicFramePr>
          <p:nvPr/>
        </p:nvGraphicFramePr>
        <p:xfrm>
          <a:off x="296464" y="3070490"/>
          <a:ext cx="3600833" cy="259588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r>
                        <a:rPr lang="en-US" dirty="0"/>
                        <a:t>students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Robin Banks</a:t>
                      </a:r>
                    </a:p>
                  </a:txBody>
                  <a:tcPr/>
                </a:tc>
                <a:tc>
                  <a:txBody>
                    <a:bodyPr/>
                    <a:lstStyle/>
                    <a:p>
                      <a:r>
                        <a:rPr lang="en-US" dirty="0"/>
                        <a:t>4.00</a:t>
                      </a:r>
                    </a:p>
                  </a:txBody>
                  <a:tcPr/>
                </a:tc>
                <a:tc>
                  <a:txBody>
                    <a:bodyPr/>
                    <a:lstStyle/>
                    <a:p>
                      <a:r>
                        <a:rPr lang="en-US" dirty="0"/>
                        <a:t>Freshman</a:t>
                      </a:r>
                    </a:p>
                  </a:txBody>
                  <a:tcPr/>
                </a:tc>
                <a:extLst>
                  <a:ext uri="{0D108BD9-81ED-4DB2-BD59-A6C34878D82A}">
                    <a16:rowId xmlns:a16="http://schemas.microsoft.com/office/drawing/2014/main" val="201211177"/>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3485723533"/>
                  </a:ext>
                </a:extLst>
              </a:tr>
              <a:tr h="370840">
                <a:tc>
                  <a:txBody>
                    <a:bodyPr/>
                    <a:lstStyle/>
                    <a:p>
                      <a:r>
                        <a:rPr lang="en-US" dirty="0"/>
                        <a:t>Erin </a:t>
                      </a:r>
                      <a:r>
                        <a:rPr lang="en-US" dirty="0" err="1"/>
                        <a:t>Yortires</a:t>
                      </a:r>
                      <a:endParaRPr lang="en-US" dirty="0"/>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2981157691"/>
                  </a:ext>
                </a:extLst>
              </a:tr>
              <a:tr h="370840">
                <a:tc>
                  <a:txBody>
                    <a:bodyPr/>
                    <a:lstStyle/>
                    <a:p>
                      <a:r>
                        <a:rPr lang="en-US" dirty="0"/>
                        <a:t>Phil </a:t>
                      </a:r>
                      <a:r>
                        <a:rPr lang="en-US" dirty="0" err="1"/>
                        <a:t>McCup</a:t>
                      </a:r>
                      <a:endParaRPr lang="en-US" dirty="0"/>
                    </a:p>
                  </a:txBody>
                  <a:tcPr/>
                </a:tc>
                <a:tc>
                  <a:txBody>
                    <a:bodyPr/>
                    <a:lstStyle/>
                    <a:p>
                      <a:r>
                        <a:rPr lang="en-US" dirty="0"/>
                        <a:t>2.75</a:t>
                      </a:r>
                    </a:p>
                  </a:txBody>
                  <a:tcPr/>
                </a:tc>
                <a:tc>
                  <a:txBody>
                    <a:bodyPr/>
                    <a:lstStyle/>
                    <a:p>
                      <a:r>
                        <a:rPr lang="en-US" dirty="0"/>
                        <a:t>Senior</a:t>
                      </a:r>
                    </a:p>
                  </a:txBody>
                  <a:tcPr/>
                </a:tc>
                <a:extLst>
                  <a:ext uri="{0D108BD9-81ED-4DB2-BD59-A6C34878D82A}">
                    <a16:rowId xmlns:a16="http://schemas.microsoft.com/office/drawing/2014/main" val="2029361564"/>
                  </a:ext>
                </a:extLst>
              </a:tr>
              <a:tr h="370840">
                <a:tc>
                  <a:txBody>
                    <a:bodyPr/>
                    <a:lstStyle/>
                    <a:p>
                      <a:r>
                        <a:rPr lang="en-US" dirty="0"/>
                        <a:t>Kent </a:t>
                      </a:r>
                      <a:r>
                        <a:rPr lang="en-US" dirty="0" err="1"/>
                        <a:t>Belevit</a:t>
                      </a:r>
                      <a:endParaRPr lang="en-US" dirty="0"/>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1622273735"/>
                  </a:ext>
                </a:extLst>
              </a:tr>
            </a:tbl>
          </a:graphicData>
        </a:graphic>
      </p:graphicFrame>
      <p:graphicFrame>
        <p:nvGraphicFramePr>
          <p:cNvPr id="9" name="Table 5">
            <a:extLst>
              <a:ext uri="{FF2B5EF4-FFF2-40B4-BE49-F238E27FC236}">
                <a16:creationId xmlns:a16="http://schemas.microsoft.com/office/drawing/2014/main" id="{BAC055FC-9AB5-4B6F-AE07-133C481E8B37}"/>
              </a:ext>
            </a:extLst>
          </p:cNvPr>
          <p:cNvGraphicFramePr>
            <a:graphicFrameLocks noGrp="1"/>
          </p:cNvGraphicFramePr>
          <p:nvPr/>
        </p:nvGraphicFramePr>
        <p:xfrm>
          <a:off x="4295583" y="3070490"/>
          <a:ext cx="3600833" cy="184404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gridCol w="609890">
                  <a:extLst>
                    <a:ext uri="{9D8B030D-6E8A-4147-A177-3AD203B41FA5}">
                      <a16:colId xmlns:a16="http://schemas.microsoft.com/office/drawing/2014/main" val="1255081882"/>
                    </a:ext>
                  </a:extLst>
                </a:gridCol>
                <a:gridCol w="1464346">
                  <a:extLst>
                    <a:ext uri="{9D8B030D-6E8A-4147-A177-3AD203B41FA5}">
                      <a16:colId xmlns:a16="http://schemas.microsoft.com/office/drawing/2014/main" val="2240329005"/>
                    </a:ext>
                  </a:extLst>
                </a:gridCol>
              </a:tblGrid>
              <a:tr h="370840">
                <a:tc gridSpan="3">
                  <a:txBody>
                    <a:bodyPr/>
                    <a:lstStyle/>
                    <a:p>
                      <a:pPr algn="ct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04413013"/>
                  </a:ext>
                </a:extLst>
              </a:tr>
              <a:tr h="370840">
                <a:tc>
                  <a:txBody>
                    <a:bodyPr/>
                    <a:lstStyle/>
                    <a:p>
                      <a:r>
                        <a:rPr lang="en-US" b="1" dirty="0"/>
                        <a:t>name</a:t>
                      </a:r>
                    </a:p>
                  </a:txBody>
                  <a:tcPr/>
                </a:tc>
                <a:tc>
                  <a:txBody>
                    <a:bodyPr/>
                    <a:lstStyle/>
                    <a:p>
                      <a:r>
                        <a:rPr lang="en-US" b="1" dirty="0" err="1"/>
                        <a:t>gpa</a:t>
                      </a:r>
                      <a:endParaRPr lang="en-US" b="1" dirty="0"/>
                    </a:p>
                  </a:txBody>
                  <a:tcPr/>
                </a:tc>
                <a:tc>
                  <a:txBody>
                    <a:bodyPr/>
                    <a:lstStyle/>
                    <a:p>
                      <a:r>
                        <a:rPr lang="en-US" b="1" dirty="0"/>
                        <a:t>year</a:t>
                      </a:r>
                    </a:p>
                  </a:txBody>
                  <a:tcPr/>
                </a:tc>
                <a:extLst>
                  <a:ext uri="{0D108BD9-81ED-4DB2-BD59-A6C34878D82A}">
                    <a16:rowId xmlns:a16="http://schemas.microsoft.com/office/drawing/2014/main" val="1463415878"/>
                  </a:ext>
                </a:extLst>
              </a:tr>
              <a:tr h="370840">
                <a:tc>
                  <a:txBody>
                    <a:bodyPr/>
                    <a:lstStyle/>
                    <a:p>
                      <a:r>
                        <a:rPr lang="en-US" dirty="0"/>
                        <a:t>Victor </a:t>
                      </a:r>
                      <a:r>
                        <a:rPr lang="en-US" dirty="0" err="1"/>
                        <a:t>Edance</a:t>
                      </a:r>
                      <a:endParaRPr lang="en-US" dirty="0"/>
                    </a:p>
                  </a:txBody>
                  <a:tcPr/>
                </a:tc>
                <a:tc>
                  <a:txBody>
                    <a:bodyPr/>
                    <a:lstStyle/>
                    <a:p>
                      <a:r>
                        <a:rPr lang="en-US" dirty="0"/>
                        <a:t>3.81</a:t>
                      </a:r>
                    </a:p>
                  </a:txBody>
                  <a:tcPr/>
                </a:tc>
                <a:tc>
                  <a:txBody>
                    <a:bodyPr/>
                    <a:lstStyle/>
                    <a:p>
                      <a:r>
                        <a:rPr lang="en-US" dirty="0"/>
                        <a:t>Junior</a:t>
                      </a:r>
                    </a:p>
                  </a:txBody>
                  <a:tcPr/>
                </a:tc>
                <a:extLst>
                  <a:ext uri="{0D108BD9-81ED-4DB2-BD59-A6C34878D82A}">
                    <a16:rowId xmlns:a16="http://schemas.microsoft.com/office/drawing/2014/main" val="3485723533"/>
                  </a:ext>
                </a:extLst>
              </a:tr>
              <a:tr h="0">
                <a:tc>
                  <a:txBody>
                    <a:bodyPr/>
                    <a:lstStyle/>
                    <a:p>
                      <a:r>
                        <a:rPr lang="en-US" dirty="0"/>
                        <a:t>Erin </a:t>
                      </a:r>
                      <a:r>
                        <a:rPr lang="en-US" dirty="0" err="1"/>
                        <a:t>Yortires</a:t>
                      </a:r>
                      <a:endParaRPr lang="en-US" dirty="0"/>
                    </a:p>
                  </a:txBody>
                  <a:tcPr/>
                </a:tc>
                <a:tc>
                  <a:txBody>
                    <a:bodyPr/>
                    <a:lstStyle/>
                    <a:p>
                      <a:r>
                        <a:rPr lang="en-US" dirty="0"/>
                        <a:t>2.40</a:t>
                      </a:r>
                    </a:p>
                  </a:txBody>
                  <a:tcPr/>
                </a:tc>
                <a:tc>
                  <a:txBody>
                    <a:bodyPr/>
                    <a:lstStyle/>
                    <a:p>
                      <a:r>
                        <a:rPr lang="en-US" dirty="0"/>
                        <a:t>Junior</a:t>
                      </a:r>
                    </a:p>
                  </a:txBody>
                  <a:tcPr/>
                </a:tc>
                <a:extLst>
                  <a:ext uri="{0D108BD9-81ED-4DB2-BD59-A6C34878D82A}">
                    <a16:rowId xmlns:a16="http://schemas.microsoft.com/office/drawing/2014/main" val="2981157691"/>
                  </a:ext>
                </a:extLst>
              </a:tr>
              <a:tr h="0">
                <a:tc>
                  <a:txBody>
                    <a:bodyPr/>
                    <a:lstStyle/>
                    <a:p>
                      <a:r>
                        <a:rPr lang="en-US" dirty="0"/>
                        <a:t>Kent </a:t>
                      </a:r>
                      <a:r>
                        <a:rPr lang="en-US" dirty="0" err="1"/>
                        <a:t>Belevit</a:t>
                      </a:r>
                      <a:endParaRPr lang="en-US" dirty="0"/>
                    </a:p>
                  </a:txBody>
                  <a:tcPr/>
                </a:tc>
                <a:tc>
                  <a:txBody>
                    <a:bodyPr/>
                    <a:lstStyle/>
                    <a:p>
                      <a:r>
                        <a:rPr lang="en-US" dirty="0"/>
                        <a:t>3.45</a:t>
                      </a:r>
                    </a:p>
                  </a:txBody>
                  <a:tcPr/>
                </a:tc>
                <a:tc>
                  <a:txBody>
                    <a:bodyPr/>
                    <a:lstStyle/>
                    <a:p>
                      <a:r>
                        <a:rPr lang="en-US" dirty="0"/>
                        <a:t>Junior</a:t>
                      </a:r>
                    </a:p>
                  </a:txBody>
                  <a:tcPr/>
                </a:tc>
                <a:extLst>
                  <a:ext uri="{0D108BD9-81ED-4DB2-BD59-A6C34878D82A}">
                    <a16:rowId xmlns:a16="http://schemas.microsoft.com/office/drawing/2014/main" val="4130596184"/>
                  </a:ext>
                </a:extLst>
              </a:tr>
            </a:tbl>
          </a:graphicData>
        </a:graphic>
      </p:graphicFrame>
      <p:graphicFrame>
        <p:nvGraphicFramePr>
          <p:cNvPr id="10" name="Table 5">
            <a:extLst>
              <a:ext uri="{FF2B5EF4-FFF2-40B4-BE49-F238E27FC236}">
                <a16:creationId xmlns:a16="http://schemas.microsoft.com/office/drawing/2014/main" id="{46C458F0-0204-4E40-A871-4EAFDB5D5FA4}"/>
              </a:ext>
            </a:extLst>
          </p:cNvPr>
          <p:cNvGraphicFramePr>
            <a:graphicFrameLocks noGrp="1"/>
          </p:cNvGraphicFramePr>
          <p:nvPr/>
        </p:nvGraphicFramePr>
        <p:xfrm>
          <a:off x="8389669" y="3070490"/>
          <a:ext cx="1526597" cy="1112520"/>
        </p:xfrm>
        <a:graphic>
          <a:graphicData uri="http://schemas.openxmlformats.org/drawingml/2006/table">
            <a:tbl>
              <a:tblPr firstRow="1" bandRow="1">
                <a:tableStyleId>{5C22544A-7EE6-4342-B048-85BDC9FD1C3A}</a:tableStyleId>
              </a:tblPr>
              <a:tblGrid>
                <a:gridCol w="1526597">
                  <a:extLst>
                    <a:ext uri="{9D8B030D-6E8A-4147-A177-3AD203B41FA5}">
                      <a16:colId xmlns:a16="http://schemas.microsoft.com/office/drawing/2014/main" val="752292938"/>
                    </a:ext>
                  </a:extLst>
                </a:gridCol>
              </a:tblGrid>
              <a:tr h="370840">
                <a:tc>
                  <a:txBody>
                    <a:bodyPr/>
                    <a:lstStyle/>
                    <a:p>
                      <a:pPr algn="ctr"/>
                      <a:endParaRPr lang="en-US" dirty="0"/>
                    </a:p>
                  </a:txBody>
                  <a:tcPr/>
                </a:tc>
                <a:extLst>
                  <a:ext uri="{0D108BD9-81ED-4DB2-BD59-A6C34878D82A}">
                    <a16:rowId xmlns:a16="http://schemas.microsoft.com/office/drawing/2014/main" val="3004413013"/>
                  </a:ext>
                </a:extLst>
              </a:tr>
              <a:tr h="370840">
                <a:tc>
                  <a:txBody>
                    <a:bodyPr/>
                    <a:lstStyle/>
                    <a:p>
                      <a:r>
                        <a:rPr lang="en-US" b="1" dirty="0"/>
                        <a:t>juniors</a:t>
                      </a:r>
                    </a:p>
                  </a:txBody>
                  <a:tcPr/>
                </a:tc>
                <a:extLst>
                  <a:ext uri="{0D108BD9-81ED-4DB2-BD59-A6C34878D82A}">
                    <a16:rowId xmlns:a16="http://schemas.microsoft.com/office/drawing/2014/main" val="1463415878"/>
                  </a:ext>
                </a:extLst>
              </a:tr>
              <a:tr h="370840">
                <a:tc>
                  <a:txBody>
                    <a:bodyPr/>
                    <a:lstStyle/>
                    <a:p>
                      <a:r>
                        <a:rPr lang="en-US" dirty="0"/>
                        <a:t>3</a:t>
                      </a:r>
                    </a:p>
                  </a:txBody>
                  <a:tcPr/>
                </a:tc>
                <a:extLst>
                  <a:ext uri="{0D108BD9-81ED-4DB2-BD59-A6C34878D82A}">
                    <a16:rowId xmlns:a16="http://schemas.microsoft.com/office/drawing/2014/main" val="3485723533"/>
                  </a:ext>
                </a:extLst>
              </a:tr>
            </a:tbl>
          </a:graphicData>
        </a:graphic>
      </p:graphicFrame>
      <p:sp>
        <p:nvSpPr>
          <p:cNvPr id="11" name="Arrow: Right 10">
            <a:extLst>
              <a:ext uri="{FF2B5EF4-FFF2-40B4-BE49-F238E27FC236}">
                <a16:creationId xmlns:a16="http://schemas.microsoft.com/office/drawing/2014/main" id="{F6E361EC-5A55-4135-9B09-5CE2D8111E07}"/>
              </a:ext>
            </a:extLst>
          </p:cNvPr>
          <p:cNvSpPr/>
          <p:nvPr/>
        </p:nvSpPr>
        <p:spPr>
          <a:xfrm>
            <a:off x="2980713" y="2481672"/>
            <a:ext cx="2445293" cy="7275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WHERE (map)</a:t>
            </a:r>
          </a:p>
        </p:txBody>
      </p:sp>
      <p:sp>
        <p:nvSpPr>
          <p:cNvPr id="12" name="Arrow: Right 11">
            <a:extLst>
              <a:ext uri="{FF2B5EF4-FFF2-40B4-BE49-F238E27FC236}">
                <a16:creationId xmlns:a16="http://schemas.microsoft.com/office/drawing/2014/main" id="{6655D3F0-6AD9-439B-B6B6-C1AE2928755C}"/>
              </a:ext>
            </a:extLst>
          </p:cNvPr>
          <p:cNvSpPr/>
          <p:nvPr/>
        </p:nvSpPr>
        <p:spPr>
          <a:xfrm>
            <a:off x="6887608" y="2489234"/>
            <a:ext cx="2445293" cy="7275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Count (reduce)</a:t>
            </a:r>
          </a:p>
        </p:txBody>
      </p:sp>
      <p:grpSp>
        <p:nvGrpSpPr>
          <p:cNvPr id="5" name="Group 4">
            <a:extLst>
              <a:ext uri="{FF2B5EF4-FFF2-40B4-BE49-F238E27FC236}">
                <a16:creationId xmlns:a16="http://schemas.microsoft.com/office/drawing/2014/main" id="{1CC4D149-E923-4980-815F-CE79B40A53D9}"/>
              </a:ext>
            </a:extLst>
          </p:cNvPr>
          <p:cNvGrpSpPr/>
          <p:nvPr/>
        </p:nvGrpSpPr>
        <p:grpSpPr>
          <a:xfrm>
            <a:off x="3424074" y="3994951"/>
            <a:ext cx="952617" cy="1480277"/>
            <a:chOff x="3424074" y="3994951"/>
            <a:chExt cx="952617" cy="1480277"/>
          </a:xfrm>
        </p:grpSpPr>
        <p:cxnSp>
          <p:nvCxnSpPr>
            <p:cNvPr id="13" name="Straight Arrow Connector 12">
              <a:extLst>
                <a:ext uri="{FF2B5EF4-FFF2-40B4-BE49-F238E27FC236}">
                  <a16:creationId xmlns:a16="http://schemas.microsoft.com/office/drawing/2014/main" id="{C4D07A33-496E-4547-8845-8D1F2AF28BF0}"/>
                </a:ext>
              </a:extLst>
            </p:cNvPr>
            <p:cNvCxnSpPr>
              <a:cxnSpLocks/>
            </p:cNvCxnSpPr>
            <p:nvPr/>
          </p:nvCxnSpPr>
          <p:spPr>
            <a:xfrm flipV="1">
              <a:off x="3424074" y="3994951"/>
              <a:ext cx="952617" cy="34622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B1466D-F8CE-4F80-A251-4054C38C0978}"/>
                </a:ext>
              </a:extLst>
            </p:cNvPr>
            <p:cNvCxnSpPr>
              <a:cxnSpLocks/>
            </p:cNvCxnSpPr>
            <p:nvPr/>
          </p:nvCxnSpPr>
          <p:spPr>
            <a:xfrm flipV="1">
              <a:off x="3437933" y="4341180"/>
              <a:ext cx="938758" cy="47717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D47E62-8640-419F-BDEF-BCB5F6671FF1}"/>
                </a:ext>
              </a:extLst>
            </p:cNvPr>
            <p:cNvCxnSpPr>
              <a:cxnSpLocks/>
            </p:cNvCxnSpPr>
            <p:nvPr/>
          </p:nvCxnSpPr>
          <p:spPr>
            <a:xfrm flipV="1">
              <a:off x="3528189" y="4724030"/>
              <a:ext cx="848502" cy="75119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30BCE1A3-E447-4015-AD7B-97C320035585}"/>
              </a:ext>
            </a:extLst>
          </p:cNvPr>
          <p:cNvGrpSpPr/>
          <p:nvPr/>
        </p:nvGrpSpPr>
        <p:grpSpPr>
          <a:xfrm>
            <a:off x="7439487" y="3990606"/>
            <a:ext cx="1016222" cy="733424"/>
            <a:chOff x="7439487" y="3990606"/>
            <a:chExt cx="1016222" cy="733424"/>
          </a:xfrm>
        </p:grpSpPr>
        <p:cxnSp>
          <p:nvCxnSpPr>
            <p:cNvPr id="20" name="Straight Arrow Connector 19">
              <a:extLst>
                <a:ext uri="{FF2B5EF4-FFF2-40B4-BE49-F238E27FC236}">
                  <a16:creationId xmlns:a16="http://schemas.microsoft.com/office/drawing/2014/main" id="{CE2A0144-80F1-4D97-9613-97B7AC388C89}"/>
                </a:ext>
              </a:extLst>
            </p:cNvPr>
            <p:cNvCxnSpPr>
              <a:cxnSpLocks/>
            </p:cNvCxnSpPr>
            <p:nvPr/>
          </p:nvCxnSpPr>
          <p:spPr>
            <a:xfrm>
              <a:off x="7439487" y="3992510"/>
              <a:ext cx="1016222"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2A332D-DE8D-4B66-9973-42ED8304721B}"/>
                </a:ext>
              </a:extLst>
            </p:cNvPr>
            <p:cNvCxnSpPr>
              <a:cxnSpLocks/>
            </p:cNvCxnSpPr>
            <p:nvPr/>
          </p:nvCxnSpPr>
          <p:spPr>
            <a:xfrm flipV="1">
              <a:off x="7439487" y="3992510"/>
              <a:ext cx="1016222" cy="384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087231-021C-4D4F-9918-6AF2BE8A672A}"/>
                </a:ext>
              </a:extLst>
            </p:cNvPr>
            <p:cNvCxnSpPr>
              <a:cxnSpLocks/>
            </p:cNvCxnSpPr>
            <p:nvPr/>
          </p:nvCxnSpPr>
          <p:spPr>
            <a:xfrm flipV="1">
              <a:off x="7439487" y="3990606"/>
              <a:ext cx="1016222" cy="733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639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452" y="365125"/>
            <a:ext cx="9478348" cy="1325563"/>
          </a:xfrm>
        </p:spPr>
        <p:txBody>
          <a:bodyPr/>
          <a:lstStyle/>
          <a:p>
            <a:r>
              <a:rPr lang="en-US" dirty="0"/>
              <a:t>Recall: SQL SELECT</a:t>
            </a:r>
          </a:p>
        </p:txBody>
      </p:sp>
      <p:sp>
        <p:nvSpPr>
          <p:cNvPr id="3" name="Content Placeholder 2"/>
          <p:cNvSpPr>
            <a:spLocks noGrp="1"/>
          </p:cNvSpPr>
          <p:nvPr>
            <p:ph idx="1"/>
          </p:nvPr>
        </p:nvSpPr>
        <p:spPr/>
        <p:txBody>
          <a:bodyPr>
            <a:normAutofit/>
          </a:bodyPr>
          <a:lstStyle/>
          <a:p>
            <a:pPr marL="0" indent="0">
              <a:buNone/>
            </a:pPr>
            <a:r>
              <a:rPr lang="en-US" sz="4000" dirty="0">
                <a:solidFill>
                  <a:srgbClr val="0070C0"/>
                </a:solidFill>
                <a:latin typeface="Consolas" pitchFamily="49" charset="0"/>
                <a:cs typeface="Consolas" pitchFamily="49" charset="0"/>
              </a:rPr>
              <a:t>SELECT TOP </a:t>
            </a:r>
            <a:r>
              <a:rPr lang="en-US" sz="4000" i="1" dirty="0">
                <a:latin typeface="Consolas" pitchFamily="49" charset="0"/>
                <a:cs typeface="Consolas" pitchFamily="49" charset="0"/>
              </a:rPr>
              <a:t>n</a:t>
            </a:r>
            <a:r>
              <a:rPr lang="en-US" sz="4000" dirty="0">
                <a:solidFill>
                  <a:srgbClr val="0070C0"/>
                </a:solidFill>
                <a:latin typeface="Consolas" pitchFamily="49" charset="0"/>
                <a:cs typeface="Consolas" pitchFamily="49" charset="0"/>
              </a:rPr>
              <a:t> DISTINCT</a:t>
            </a:r>
            <a:br>
              <a:rPr lang="en-US" sz="4000" dirty="0">
                <a:latin typeface="Consolas" pitchFamily="49" charset="0"/>
                <a:cs typeface="Consolas" pitchFamily="49" charset="0"/>
              </a:rPr>
            </a:br>
            <a:r>
              <a:rPr lang="en-US" sz="4000" dirty="0">
                <a:latin typeface="Consolas" pitchFamily="49" charset="0"/>
                <a:cs typeface="Consolas" pitchFamily="49" charset="0"/>
              </a:rPr>
              <a:t>	</a:t>
            </a:r>
            <a:r>
              <a:rPr lang="en-US" sz="4000" i="1" dirty="0">
                <a:latin typeface="Consolas" pitchFamily="49" charset="0"/>
                <a:cs typeface="Consolas" pitchFamily="49" charset="0"/>
              </a:rPr>
              <a:t>columns</a:t>
            </a:r>
          </a:p>
          <a:p>
            <a:pPr marL="0" indent="0">
              <a:buNone/>
            </a:pP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FROM</a:t>
            </a:r>
            <a:r>
              <a:rPr lang="en-US" sz="4000" dirty="0">
                <a:latin typeface="Consolas" pitchFamily="49" charset="0"/>
                <a:cs typeface="Consolas" pitchFamily="49" charset="0"/>
              </a:rPr>
              <a:t> </a:t>
            </a:r>
            <a:r>
              <a:rPr lang="en-US" sz="4000" i="1" dirty="0">
                <a:latin typeface="Consolas" pitchFamily="49" charset="0"/>
                <a:cs typeface="Consolas" pitchFamily="49" charset="0"/>
              </a:rPr>
              <a:t>table</a:t>
            </a:r>
          </a:p>
          <a:p>
            <a:pPr marL="0" indent="0">
              <a:buNone/>
            </a:pP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WHERE</a:t>
            </a:r>
            <a:r>
              <a:rPr lang="en-US" sz="4000" dirty="0">
                <a:latin typeface="Consolas" pitchFamily="49" charset="0"/>
                <a:cs typeface="Consolas" pitchFamily="49" charset="0"/>
              </a:rPr>
              <a:t> </a:t>
            </a:r>
            <a:r>
              <a:rPr lang="en-US" sz="4000" i="1" dirty="0">
                <a:latin typeface="Consolas" pitchFamily="49" charset="0"/>
                <a:cs typeface="Consolas" pitchFamily="49" charset="0"/>
              </a:rPr>
              <a:t>condition</a:t>
            </a:r>
          </a:p>
          <a:p>
            <a:pPr marL="0" indent="0">
              <a:buNone/>
            </a:pP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ORDER BY </a:t>
            </a:r>
            <a:r>
              <a:rPr lang="en-US" sz="4000" i="1" dirty="0">
                <a:latin typeface="Consolas" pitchFamily="49" charset="0"/>
                <a:cs typeface="Consolas" pitchFamily="49" charset="0"/>
              </a:rPr>
              <a:t>columns</a:t>
            </a:r>
            <a:endParaRPr lang="en-US" sz="4000" dirty="0">
              <a:latin typeface="Consolas" pitchFamily="49" charset="0"/>
              <a:cs typeface="Consolas" pitchFamily="49" charset="0"/>
            </a:endParaRPr>
          </a:p>
        </p:txBody>
      </p:sp>
      <p:pic>
        <p:nvPicPr>
          <p:cNvPr id="8" name="Graphic 7" descr="Megaphone1">
            <a:extLst>
              <a:ext uri="{FF2B5EF4-FFF2-40B4-BE49-F238E27FC236}">
                <a16:creationId xmlns:a16="http://schemas.microsoft.com/office/drawing/2014/main" id="{B6B2667F-3533-40AF-83A3-B7F0FDBB7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9" y="-92076"/>
            <a:ext cx="1872343" cy="1872343"/>
          </a:xfrm>
          <a:prstGeom prst="rect">
            <a:avLst/>
          </a:prstGeom>
        </p:spPr>
      </p:pic>
    </p:spTree>
    <p:extLst>
      <p:ext uri="{BB962C8B-B14F-4D97-AF65-F5344CB8AC3E}">
        <p14:creationId xmlns:p14="http://schemas.microsoft.com/office/powerpoint/2010/main" val="260429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452" y="365125"/>
            <a:ext cx="9478348" cy="1325563"/>
          </a:xfrm>
        </p:spPr>
        <p:txBody>
          <a:bodyPr/>
          <a:lstStyle/>
          <a:p>
            <a:r>
              <a:rPr lang="en-US" dirty="0"/>
              <a:t>Recall: SQL SELECT</a:t>
            </a:r>
          </a:p>
        </p:txBody>
      </p:sp>
      <p:sp>
        <p:nvSpPr>
          <p:cNvPr id="3" name="Content Placeholder 2"/>
          <p:cNvSpPr>
            <a:spLocks noGrp="1"/>
          </p:cNvSpPr>
          <p:nvPr>
            <p:ph idx="1"/>
          </p:nvPr>
        </p:nvSpPr>
        <p:spPr/>
        <p:txBody>
          <a:bodyPr>
            <a:normAutofit lnSpcReduction="10000"/>
          </a:bodyPr>
          <a:lstStyle/>
          <a:p>
            <a:pPr marL="0" indent="0">
              <a:buNone/>
            </a:pPr>
            <a:r>
              <a:rPr lang="en-US" sz="4000" dirty="0">
                <a:solidFill>
                  <a:srgbClr val="0070C0"/>
                </a:solidFill>
                <a:latin typeface="Consolas" pitchFamily="49" charset="0"/>
                <a:cs typeface="Consolas" pitchFamily="49" charset="0"/>
              </a:rPr>
              <a:t>SELECT TOP </a:t>
            </a:r>
            <a:r>
              <a:rPr lang="en-US" sz="4000" i="1" dirty="0">
                <a:latin typeface="Consolas" pitchFamily="49" charset="0"/>
                <a:cs typeface="Consolas" pitchFamily="49" charset="0"/>
              </a:rPr>
              <a:t>n</a:t>
            </a:r>
            <a:r>
              <a:rPr lang="en-US" sz="4000" dirty="0">
                <a:solidFill>
                  <a:srgbClr val="0070C0"/>
                </a:solidFill>
                <a:latin typeface="Consolas" pitchFamily="49" charset="0"/>
                <a:cs typeface="Consolas" pitchFamily="49" charset="0"/>
              </a:rPr>
              <a:t> DISTINCT</a:t>
            </a:r>
            <a:br>
              <a:rPr lang="en-US" sz="4000" dirty="0">
                <a:latin typeface="Consolas" pitchFamily="49" charset="0"/>
                <a:cs typeface="Consolas" pitchFamily="49" charset="0"/>
              </a:rPr>
            </a:br>
            <a:r>
              <a:rPr lang="en-US" sz="4000" dirty="0">
                <a:latin typeface="Consolas" pitchFamily="49" charset="0"/>
                <a:cs typeface="Consolas" pitchFamily="49" charset="0"/>
              </a:rPr>
              <a:t>	</a:t>
            </a:r>
            <a:r>
              <a:rPr lang="en-US" sz="4000" i="1" dirty="0">
                <a:latin typeface="Consolas" pitchFamily="49" charset="0"/>
                <a:cs typeface="Consolas" pitchFamily="49" charset="0"/>
              </a:rPr>
              <a:t>columns</a:t>
            </a:r>
          </a:p>
          <a:p>
            <a:pPr marL="0" indent="0">
              <a:buNone/>
            </a:pP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FROM</a:t>
            </a:r>
            <a:r>
              <a:rPr lang="en-US" sz="4000" dirty="0">
                <a:latin typeface="Consolas" pitchFamily="49" charset="0"/>
                <a:cs typeface="Consolas" pitchFamily="49" charset="0"/>
              </a:rPr>
              <a:t> </a:t>
            </a:r>
            <a:r>
              <a:rPr lang="en-US" sz="4000" i="1" dirty="0">
                <a:latin typeface="Consolas" pitchFamily="49" charset="0"/>
                <a:cs typeface="Consolas" pitchFamily="49" charset="0"/>
              </a:rPr>
              <a:t>table</a:t>
            </a:r>
          </a:p>
          <a:p>
            <a:pPr marL="0" indent="0">
              <a:buNone/>
            </a:pP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WHERE</a:t>
            </a:r>
            <a:r>
              <a:rPr lang="en-US" sz="4000" dirty="0">
                <a:latin typeface="Consolas" pitchFamily="49" charset="0"/>
                <a:cs typeface="Consolas" pitchFamily="49" charset="0"/>
              </a:rPr>
              <a:t> </a:t>
            </a:r>
            <a:r>
              <a:rPr lang="en-US" sz="4000" i="1" dirty="0">
                <a:latin typeface="Consolas" pitchFamily="49" charset="0"/>
                <a:cs typeface="Consolas" pitchFamily="49" charset="0"/>
              </a:rPr>
              <a:t>condition</a:t>
            </a:r>
          </a:p>
          <a:p>
            <a:pPr marL="0" indent="0">
              <a:buNone/>
            </a:pPr>
            <a:r>
              <a:rPr lang="en-US" sz="4000" b="1" i="1" dirty="0">
                <a:latin typeface="Consolas" pitchFamily="49" charset="0"/>
                <a:cs typeface="Consolas" pitchFamily="49" charset="0"/>
              </a:rPr>
              <a:t>	</a:t>
            </a:r>
            <a:r>
              <a:rPr lang="en-US" sz="4000" b="1" dirty="0">
                <a:solidFill>
                  <a:srgbClr val="0070C0"/>
                </a:solidFill>
                <a:latin typeface="Consolas" pitchFamily="49" charset="0"/>
                <a:cs typeface="Consolas" pitchFamily="49" charset="0"/>
              </a:rPr>
              <a:t>GROUP</a:t>
            </a:r>
            <a:r>
              <a:rPr lang="en-US" sz="4000" b="1" i="1" dirty="0">
                <a:latin typeface="Consolas" pitchFamily="49" charset="0"/>
                <a:cs typeface="Consolas" pitchFamily="49" charset="0"/>
              </a:rPr>
              <a:t> </a:t>
            </a:r>
            <a:r>
              <a:rPr lang="en-US" sz="4000" b="1" dirty="0">
                <a:solidFill>
                  <a:srgbClr val="0070C0"/>
                </a:solidFill>
                <a:latin typeface="Consolas" pitchFamily="49" charset="0"/>
              </a:rPr>
              <a:t>BY</a:t>
            </a:r>
            <a:r>
              <a:rPr lang="en-US" sz="4000" b="1" i="1" dirty="0">
                <a:latin typeface="Consolas" pitchFamily="49" charset="0"/>
                <a:cs typeface="Consolas" pitchFamily="49" charset="0"/>
              </a:rPr>
              <a:t> columns</a:t>
            </a:r>
          </a:p>
          <a:p>
            <a:pPr marL="0" indent="0">
              <a:buNone/>
            </a:pPr>
            <a:r>
              <a:rPr lang="en-US" sz="4000" b="1" i="1" dirty="0">
                <a:latin typeface="Consolas" pitchFamily="49" charset="0"/>
                <a:cs typeface="Consolas" pitchFamily="49" charset="0"/>
              </a:rPr>
              <a:t>	</a:t>
            </a:r>
            <a:r>
              <a:rPr lang="en-US" sz="4000" b="1" dirty="0">
                <a:solidFill>
                  <a:srgbClr val="0070C0"/>
                </a:solidFill>
                <a:latin typeface="Consolas" pitchFamily="49" charset="0"/>
                <a:cs typeface="Consolas" pitchFamily="49" charset="0"/>
              </a:rPr>
              <a:t>HAVING</a:t>
            </a:r>
            <a:r>
              <a:rPr lang="en-US" sz="4000" b="1" i="1" dirty="0">
                <a:latin typeface="Consolas" pitchFamily="49" charset="0"/>
                <a:cs typeface="Consolas" pitchFamily="49" charset="0"/>
              </a:rPr>
              <a:t> condition</a:t>
            </a:r>
          </a:p>
          <a:p>
            <a:pPr marL="0" indent="0">
              <a:buNone/>
            </a:pPr>
            <a:r>
              <a:rPr lang="en-US" sz="4000" i="1" dirty="0">
                <a:latin typeface="Consolas" pitchFamily="49" charset="0"/>
                <a:cs typeface="Consolas" pitchFamily="49" charset="0"/>
              </a:rPr>
              <a:t>	</a:t>
            </a:r>
            <a:r>
              <a:rPr lang="en-US" sz="4000" dirty="0">
                <a:solidFill>
                  <a:srgbClr val="0070C0"/>
                </a:solidFill>
                <a:latin typeface="Consolas" pitchFamily="49" charset="0"/>
                <a:cs typeface="Consolas" pitchFamily="49" charset="0"/>
              </a:rPr>
              <a:t>ORDER BY </a:t>
            </a:r>
            <a:r>
              <a:rPr lang="en-US" sz="4000" i="1" dirty="0">
                <a:latin typeface="Consolas" pitchFamily="49" charset="0"/>
                <a:cs typeface="Consolas" pitchFamily="49" charset="0"/>
              </a:rPr>
              <a:t>columns</a:t>
            </a:r>
            <a:endParaRPr lang="en-US" sz="4000" dirty="0">
              <a:latin typeface="Consolas" pitchFamily="49" charset="0"/>
              <a:cs typeface="Consolas" pitchFamily="49" charset="0"/>
            </a:endParaRPr>
          </a:p>
        </p:txBody>
      </p:sp>
      <p:pic>
        <p:nvPicPr>
          <p:cNvPr id="8" name="Graphic 7" descr="Megaphone1">
            <a:extLst>
              <a:ext uri="{FF2B5EF4-FFF2-40B4-BE49-F238E27FC236}">
                <a16:creationId xmlns:a16="http://schemas.microsoft.com/office/drawing/2014/main" id="{B6B2667F-3533-40AF-83A3-B7F0FDBB7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9" y="-92076"/>
            <a:ext cx="1872343" cy="1872343"/>
          </a:xfrm>
          <a:prstGeom prst="rect">
            <a:avLst/>
          </a:prstGeom>
        </p:spPr>
      </p:pic>
    </p:spTree>
    <p:extLst>
      <p:ext uri="{BB962C8B-B14F-4D97-AF65-F5344CB8AC3E}">
        <p14:creationId xmlns:p14="http://schemas.microsoft.com/office/powerpoint/2010/main" val="323671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Statement Processing v2.0</a:t>
            </a:r>
          </a:p>
        </p:txBody>
      </p:sp>
      <p:sp>
        <p:nvSpPr>
          <p:cNvPr id="5" name="Text Placeholder 4"/>
          <p:cNvSpPr>
            <a:spLocks noGrp="1"/>
          </p:cNvSpPr>
          <p:nvPr>
            <p:ph type="body" idx="1"/>
          </p:nvPr>
        </p:nvSpPr>
        <p:spPr/>
        <p:txBody>
          <a:bodyPr/>
          <a:lstStyle/>
          <a:p>
            <a:r>
              <a:rPr lang="en-US" dirty="0">
                <a:solidFill>
                  <a:srgbClr val="002060"/>
                </a:solidFill>
              </a:rPr>
              <a:t>HOW WE WRITE IT:</a:t>
            </a:r>
          </a:p>
        </p:txBody>
      </p:sp>
      <p:sp>
        <p:nvSpPr>
          <p:cNvPr id="6" name="Content Placeholder 5"/>
          <p:cNvSpPr>
            <a:spLocks noGrp="1"/>
          </p:cNvSpPr>
          <p:nvPr>
            <p:ph sz="half" idx="2"/>
          </p:nvPr>
        </p:nvSpPr>
        <p:spPr/>
        <p:txBody>
          <a:bodyPr/>
          <a:lstStyle/>
          <a:p>
            <a:pPr marL="457200" indent="-457200">
              <a:buFont typeface="+mj-lt"/>
              <a:buAutoNum type="arabicPeriod"/>
            </a:pPr>
            <a:r>
              <a:rPr lang="en-US" dirty="0"/>
              <a:t>TOP / DISTINCT</a:t>
            </a:r>
          </a:p>
          <a:p>
            <a:pPr marL="457200" indent="-457200">
              <a:buFont typeface="+mj-lt"/>
              <a:buAutoNum type="arabicPeriod"/>
            </a:pPr>
            <a:r>
              <a:rPr lang="en-US" dirty="0"/>
              <a:t>(Projection)</a:t>
            </a:r>
          </a:p>
          <a:p>
            <a:pPr marL="457200" indent="-457200">
              <a:buFont typeface="+mj-lt"/>
              <a:buAutoNum type="arabicPeriod"/>
            </a:pPr>
            <a:r>
              <a:rPr lang="en-US" dirty="0"/>
              <a:t>FROM</a:t>
            </a:r>
          </a:p>
          <a:p>
            <a:pPr marL="457200" indent="-457200">
              <a:buFont typeface="+mj-lt"/>
              <a:buAutoNum type="arabicPeriod"/>
            </a:pPr>
            <a:r>
              <a:rPr lang="en-US" dirty="0"/>
              <a:t>WHERE (Selection)</a:t>
            </a:r>
          </a:p>
          <a:p>
            <a:pPr marL="457200" indent="-457200">
              <a:buFont typeface="+mj-lt"/>
              <a:buAutoNum type="arabicPeriod"/>
            </a:pPr>
            <a:r>
              <a:rPr lang="en-US" dirty="0"/>
              <a:t>GROUP BY</a:t>
            </a:r>
          </a:p>
          <a:p>
            <a:pPr marL="457200" indent="-457200">
              <a:buFont typeface="+mj-lt"/>
              <a:buAutoNum type="arabicPeriod"/>
            </a:pPr>
            <a:r>
              <a:rPr lang="en-US" dirty="0"/>
              <a:t>HAVING</a:t>
            </a:r>
          </a:p>
          <a:p>
            <a:pPr marL="457200" indent="-457200">
              <a:buFont typeface="+mj-lt"/>
              <a:buAutoNum type="arabicPeriod"/>
            </a:pPr>
            <a:r>
              <a:rPr lang="en-US" dirty="0"/>
              <a:t>ORDER BY</a:t>
            </a:r>
          </a:p>
          <a:p>
            <a:pPr marL="0" indent="0">
              <a:buNone/>
            </a:pPr>
            <a:endParaRPr lang="en-US" dirty="0"/>
          </a:p>
        </p:txBody>
      </p:sp>
      <p:sp>
        <p:nvSpPr>
          <p:cNvPr id="7" name="Text Placeholder 6"/>
          <p:cNvSpPr>
            <a:spLocks noGrp="1"/>
          </p:cNvSpPr>
          <p:nvPr>
            <p:ph type="body" sz="quarter" idx="3"/>
          </p:nvPr>
        </p:nvSpPr>
        <p:spPr/>
        <p:txBody>
          <a:bodyPr/>
          <a:lstStyle/>
          <a:p>
            <a:r>
              <a:rPr lang="en-US" dirty="0">
                <a:solidFill>
                  <a:srgbClr val="002060"/>
                </a:solidFill>
              </a:rPr>
              <a:t>HOW IT IS PROCESSED:</a:t>
            </a:r>
          </a:p>
        </p:txBody>
      </p:sp>
      <p:sp>
        <p:nvSpPr>
          <p:cNvPr id="8" name="Content Placeholder 7"/>
          <p:cNvSpPr>
            <a:spLocks noGrp="1"/>
          </p:cNvSpPr>
          <p:nvPr>
            <p:ph sz="quarter" idx="4"/>
          </p:nvPr>
        </p:nvSpPr>
        <p:spPr/>
        <p:txBody>
          <a:bodyPr/>
          <a:lstStyle/>
          <a:p>
            <a:pPr marL="457200" indent="-457200">
              <a:buFont typeface="+mj-lt"/>
              <a:buAutoNum type="arabicPeriod"/>
            </a:pPr>
            <a:r>
              <a:rPr lang="en-US" dirty="0"/>
              <a:t>FROM</a:t>
            </a:r>
          </a:p>
          <a:p>
            <a:pPr marL="457200" indent="-457200">
              <a:buFont typeface="+mj-lt"/>
              <a:buAutoNum type="arabicPeriod"/>
            </a:pPr>
            <a:r>
              <a:rPr lang="en-US" dirty="0"/>
              <a:t>WHERE (Selection)</a:t>
            </a:r>
          </a:p>
          <a:p>
            <a:pPr marL="457200" indent="-457200">
              <a:buFont typeface="+mj-lt"/>
              <a:buAutoNum type="arabicPeriod"/>
            </a:pPr>
            <a:r>
              <a:rPr lang="en-US" dirty="0"/>
              <a:t>GROUP BY</a:t>
            </a:r>
          </a:p>
          <a:p>
            <a:pPr marL="457200" indent="-457200">
              <a:buFont typeface="+mj-lt"/>
              <a:buAutoNum type="arabicPeriod"/>
            </a:pPr>
            <a:r>
              <a:rPr lang="en-US" dirty="0"/>
              <a:t>HAVING</a:t>
            </a:r>
          </a:p>
          <a:p>
            <a:pPr marL="457200" indent="-457200">
              <a:buFont typeface="+mj-lt"/>
              <a:buAutoNum type="arabicPeriod"/>
            </a:pPr>
            <a:r>
              <a:rPr lang="en-US" dirty="0"/>
              <a:t>(Projection)</a:t>
            </a:r>
          </a:p>
          <a:p>
            <a:pPr marL="457200" indent="-457200">
              <a:buFont typeface="+mj-lt"/>
              <a:buAutoNum type="arabicPeriod"/>
            </a:pPr>
            <a:r>
              <a:rPr lang="en-US" dirty="0"/>
              <a:t>ORDER BY </a:t>
            </a:r>
            <a:r>
              <a:rPr lang="en-US" b="1" i="1" dirty="0">
                <a:sym typeface="Wingdings" panose="05000000000000000000" pitchFamily="2" charset="2"/>
              </a:rPr>
              <a:t> Materialized</a:t>
            </a:r>
            <a:endParaRPr lang="en-US" b="1" i="1" dirty="0"/>
          </a:p>
          <a:p>
            <a:pPr marL="457200" indent="-457200">
              <a:buFont typeface="+mj-lt"/>
              <a:buAutoNum type="arabicPeriod"/>
            </a:pPr>
            <a:r>
              <a:rPr lang="en-US" dirty="0"/>
              <a:t>TOP / DISTINCT</a:t>
            </a:r>
          </a:p>
        </p:txBody>
      </p:sp>
      <p:sp>
        <p:nvSpPr>
          <p:cNvPr id="2" name="Down Arrow 1"/>
          <p:cNvSpPr/>
          <p:nvPr/>
        </p:nvSpPr>
        <p:spPr>
          <a:xfrm>
            <a:off x="341049" y="2438399"/>
            <a:ext cx="324113" cy="3562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835519" y="2438399"/>
            <a:ext cx="324112" cy="3562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5062F89-E2CD-4E9E-9925-83CD9BA69083}"/>
              </a:ext>
            </a:extLst>
          </p:cNvPr>
          <p:cNvGrpSpPr/>
          <p:nvPr/>
        </p:nvGrpSpPr>
        <p:grpSpPr>
          <a:xfrm>
            <a:off x="9940907" y="136832"/>
            <a:ext cx="1926788" cy="1782147"/>
            <a:chOff x="10198359" y="310972"/>
            <a:chExt cx="1926788" cy="1782147"/>
          </a:xfrm>
        </p:grpSpPr>
        <p:pic>
          <p:nvPicPr>
            <p:cNvPr id="10" name="Graphic 9" descr="Gears">
              <a:extLst>
                <a:ext uri="{FF2B5EF4-FFF2-40B4-BE49-F238E27FC236}">
                  <a16:creationId xmlns:a16="http://schemas.microsoft.com/office/drawing/2014/main" id="{656A4C12-7CE5-4D95-80FB-E9C5842F6D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8359" y="310972"/>
              <a:ext cx="1782147" cy="1782147"/>
            </a:xfrm>
            <a:prstGeom prst="rect">
              <a:avLst/>
            </a:prstGeom>
          </p:spPr>
        </p:pic>
        <p:pic>
          <p:nvPicPr>
            <p:cNvPr id="12" name="Graphic 11" descr="Gears">
              <a:extLst>
                <a:ext uri="{FF2B5EF4-FFF2-40B4-BE49-F238E27FC236}">
                  <a16:creationId xmlns:a16="http://schemas.microsoft.com/office/drawing/2014/main" id="{6A88BB26-C924-4141-A58E-8ECDF6E9BA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1210747" y="1095375"/>
              <a:ext cx="914400" cy="914400"/>
            </a:xfrm>
            <a:prstGeom prst="rect">
              <a:avLst/>
            </a:prstGeom>
          </p:spPr>
        </p:pic>
      </p:grpSp>
    </p:spTree>
    <p:extLst>
      <p:ext uri="{BB962C8B-B14F-4D97-AF65-F5344CB8AC3E}">
        <p14:creationId xmlns:p14="http://schemas.microsoft.com/office/powerpoint/2010/main" val="427111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build="p"/>
      <p:bldP spid="8" grpId="0"/>
      <p:bldP spid="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SELECT</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To filter rows after the reducing function we use?</a:t>
            </a:r>
          </a:p>
          <a:p>
            <a:pPr marL="514350" indent="-514350">
              <a:buAutoNum type="alphaLcPeriod"/>
            </a:pPr>
            <a:r>
              <a:rPr lang="en-US" sz="3200" dirty="0"/>
              <a:t>HAVING</a:t>
            </a:r>
          </a:p>
          <a:p>
            <a:pPr marL="514350" indent="-514350">
              <a:buAutoNum type="alphaLcPeriod"/>
            </a:pPr>
            <a:r>
              <a:rPr lang="en-US" sz="3200" dirty="0"/>
              <a:t>GROUP BY</a:t>
            </a:r>
          </a:p>
          <a:p>
            <a:pPr marL="514350" indent="-514350">
              <a:buAutoNum type="alphaLcPeriod"/>
            </a:pPr>
            <a:r>
              <a:rPr lang="en-US" sz="3200" dirty="0"/>
              <a:t>WHERE (Selection)</a:t>
            </a:r>
          </a:p>
          <a:p>
            <a:pPr marL="514350" indent="-514350">
              <a:buAutoNum type="alphaLcPeriod"/>
            </a:pPr>
            <a:r>
              <a:rPr lang="en-US" sz="3200" dirty="0"/>
              <a:t>ORDER BY</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657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3177</Words>
  <Application>Microsoft Office PowerPoint</Application>
  <PresentationFormat>Widescreen</PresentationFormat>
  <Paragraphs>547</Paragraphs>
  <Slides>45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Consolas</vt:lpstr>
      <vt:lpstr>Wingdings</vt:lpstr>
      <vt:lpstr>Office Theme</vt:lpstr>
      <vt:lpstr>Unit 05</vt:lpstr>
      <vt:lpstr>Agenda</vt:lpstr>
      <vt:lpstr>Maps vs. Reduces</vt:lpstr>
      <vt:lpstr>Map Example: SELECT Processing</vt:lpstr>
      <vt:lpstr>Reduce Example: SELECT Processing</vt:lpstr>
      <vt:lpstr>Recall: SQL SELECT</vt:lpstr>
      <vt:lpstr>Recall: SQL SELECT</vt:lpstr>
      <vt:lpstr>SELECT Statement Processing v2.0</vt:lpstr>
      <vt:lpstr>Check Yourself: SELECT</vt:lpstr>
      <vt:lpstr>Check Yourself: SELECT</vt:lpstr>
      <vt:lpstr>Check Yourself: SELECT</vt:lpstr>
      <vt:lpstr>SQL Aggregates</vt:lpstr>
      <vt:lpstr>SQL Aggregate functions</vt:lpstr>
      <vt:lpstr>Demo: SQL Aggregate functions</vt:lpstr>
      <vt:lpstr>Check Yourself: Aggregates</vt:lpstr>
      <vt:lpstr>Check Yourself: Aggregates</vt:lpstr>
      <vt:lpstr>GROUP BY</vt:lpstr>
      <vt:lpstr>A Bad GROUP BY!</vt:lpstr>
      <vt:lpstr>HAVING</vt:lpstr>
      <vt:lpstr>Demo: GROUP BY and HAVING</vt:lpstr>
      <vt:lpstr>Check Yourself: GROUP BY/HAVING</vt:lpstr>
      <vt:lpstr>Check Yourself: GROUP BY/HAVING</vt:lpstr>
      <vt:lpstr>Sub-Selects and WITH</vt:lpstr>
      <vt:lpstr>Sub-Selects</vt:lpstr>
      <vt:lpstr>Using the WITH Clause to name your queries</vt:lpstr>
      <vt:lpstr>Demo: Sub-Selects and WITH</vt:lpstr>
      <vt:lpstr>Window Functions</vt:lpstr>
      <vt:lpstr>SQL Window Functions</vt:lpstr>
      <vt:lpstr>PowerPoint Presentation</vt:lpstr>
      <vt:lpstr>SQL Window Functions (Cont’d)</vt:lpstr>
      <vt:lpstr>Check Yourself: Window Functions</vt:lpstr>
      <vt:lpstr>Check Yourself: Window Functions</vt:lpstr>
      <vt:lpstr>Aggregate Window Functions</vt:lpstr>
      <vt:lpstr>Demo: Aggregate Window Functions</vt:lpstr>
      <vt:lpstr>Check Yourself: Agg Window Functions</vt:lpstr>
      <vt:lpstr>Value Window Functions</vt:lpstr>
      <vt:lpstr>Demo: Value Window Functions</vt:lpstr>
      <vt:lpstr>Check Yourself: Value Window Functions</vt:lpstr>
      <vt:lpstr>Ranking Window Functions</vt:lpstr>
      <vt:lpstr>Demo: Ranking Window Functions</vt:lpstr>
      <vt:lpstr>Check Yourself: Value Window Functions</vt:lpstr>
      <vt:lpstr>SQL Views</vt:lpstr>
      <vt:lpstr>Demo: Views</vt:lpstr>
      <vt:lpstr>Summary</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05</dc:title>
  <dc:creator>Michael A Fudge Jr</dc:creator>
  <cp:lastModifiedBy>Michael A Fudge</cp:lastModifiedBy>
  <cp:revision>1</cp:revision>
  <dcterms:created xsi:type="dcterms:W3CDTF">2020-09-11T12:44:01Z</dcterms:created>
  <dcterms:modified xsi:type="dcterms:W3CDTF">2024-06-05T19:51:37Z</dcterms:modified>
</cp:coreProperties>
</file>