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8" r:id="rId3"/>
    <p:sldId id="489" r:id="rId4"/>
    <p:sldId id="257" r:id="rId5"/>
    <p:sldId id="510" r:id="rId6"/>
    <p:sldId id="512" r:id="rId7"/>
    <p:sldId id="271" r:id="rId8"/>
    <p:sldId id="513" r:id="rId9"/>
    <p:sldId id="514" r:id="rId10"/>
    <p:sldId id="516" r:id="rId11"/>
    <p:sldId id="517" r:id="rId12"/>
    <p:sldId id="515" r:id="rId13"/>
    <p:sldId id="474" r:id="rId14"/>
    <p:sldId id="436" r:id="rId15"/>
    <p:sldId id="520" r:id="rId16"/>
    <p:sldId id="521" r:id="rId17"/>
    <p:sldId id="509" r:id="rId18"/>
    <p:sldId id="511" r:id="rId19"/>
    <p:sldId id="522" r:id="rId20"/>
    <p:sldId id="482" r:id="rId21"/>
    <p:sldId id="476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18" r:id="rId32"/>
    <p:sldId id="519" r:id="rId33"/>
    <p:sldId id="533" r:id="rId34"/>
    <p:sldId id="532" r:id="rId35"/>
    <p:sldId id="477" r:id="rId36"/>
    <p:sldId id="537" r:id="rId37"/>
    <p:sldId id="536" r:id="rId38"/>
    <p:sldId id="508" r:id="rId39"/>
    <p:sldId id="538" r:id="rId40"/>
    <p:sldId id="539" r:id="rId41"/>
    <p:sldId id="540" r:id="rId42"/>
    <p:sldId id="534" r:id="rId43"/>
    <p:sldId id="541" r:id="rId44"/>
    <p:sldId id="311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FFB7B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FC0C5-0284-4A9C-A73D-F91AE10A2772}" v="1" dt="2024-06-05T19:51:04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4" autoAdjust="0"/>
    <p:restoredTop sz="84841" autoAdjust="0"/>
  </p:normalViewPr>
  <p:slideViewPr>
    <p:cSldViewPr snapToGrid="0">
      <p:cViewPr varScale="1">
        <p:scale>
          <a:sx n="135" d="100"/>
          <a:sy n="13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859B20EF-3A6A-4B5F-BE9E-732FADD20BBC}"/>
    <pc:docChg chg="undo custSel mod addSld delSld modSld sldOrd">
      <pc:chgData name="Michael A Fudge Jr" userId="133895e8-240b-4811-850e-9cf94297d089" providerId="ADAL" clId="{859B20EF-3A6A-4B5F-BE9E-732FADD20BBC}" dt="2020-08-07T00:19:46.218" v="9504" actId="47"/>
      <pc:docMkLst>
        <pc:docMk/>
      </pc:docMkLst>
      <pc:sldChg chg="modSp mod">
        <pc:chgData name="Michael A Fudge Jr" userId="133895e8-240b-4811-850e-9cf94297d089" providerId="ADAL" clId="{859B20EF-3A6A-4B5F-BE9E-732FADD20BBC}" dt="2020-07-28T16:55:20.776" v="218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859B20EF-3A6A-4B5F-BE9E-732FADD20BBC}" dt="2020-07-28T16:55:20.776" v="218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859B20EF-3A6A-4B5F-BE9E-732FADD20BBC}" dt="2020-07-28T16:52:41.379" v="28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859B20EF-3A6A-4B5F-BE9E-732FADD20BBC}" dt="2020-07-29T12:44:09.537" v="756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859B20EF-3A6A-4B5F-BE9E-732FADD20BBC}" dt="2020-07-29T12:43:04.776" v="62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7-29T12:44:09.537" v="756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modSp add del mod modAnim">
        <pc:chgData name="Michael A Fudge Jr" userId="133895e8-240b-4811-850e-9cf94297d089" providerId="ADAL" clId="{859B20EF-3A6A-4B5F-BE9E-732FADD20BBC}" dt="2020-08-04T16:41:23.586" v="1545" actId="47"/>
        <pc:sldMkLst>
          <pc:docMk/>
          <pc:sldMk cId="4032167385" sldId="261"/>
        </pc:sldMkLst>
        <pc:spChg chg="mod">
          <ac:chgData name="Michael A Fudge Jr" userId="133895e8-240b-4811-850e-9cf94297d089" providerId="ADAL" clId="{859B20EF-3A6A-4B5F-BE9E-732FADD20BBC}" dt="2020-07-29T12:46:16.781" v="792" actId="14100"/>
          <ac:spMkLst>
            <pc:docMk/>
            <pc:sldMk cId="4032167385" sldId="261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37:37.829" v="1464" actId="20577"/>
          <ac:spMkLst>
            <pc:docMk/>
            <pc:sldMk cId="4032167385" sldId="261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1.540" v="869" actId="207"/>
          <ac:spMkLst>
            <pc:docMk/>
            <pc:sldMk cId="4032167385" sldId="261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14.574" v="1244" actId="20577"/>
          <ac:spMkLst>
            <pc:docMk/>
            <pc:sldMk cId="4032167385" sldId="261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9:45.421" v="870" actId="207"/>
          <ac:spMkLst>
            <pc:docMk/>
            <pc:sldMk cId="4032167385" sldId="261"/>
            <ac:spMk id="7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3T13:58:20.202" v="1258" actId="20577"/>
          <ac:spMkLst>
            <pc:docMk/>
            <pc:sldMk cId="4032167385" sldId="261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7-29T12:48:07.887" v="855" actId="1076"/>
          <ac:spMkLst>
            <pc:docMk/>
            <pc:sldMk cId="4032167385" sldId="261"/>
            <ac:spMk id="9" creationId="{00000000-0000-0000-0000-000000000000}"/>
          </ac:spMkLst>
        </pc:spChg>
        <pc:grpChg chg="add mod">
          <ac:chgData name="Michael A Fudge Jr" userId="133895e8-240b-4811-850e-9cf94297d089" providerId="ADAL" clId="{859B20EF-3A6A-4B5F-BE9E-732FADD20BBC}" dt="2020-07-29T12:50:09.769" v="873" actId="1076"/>
          <ac:grpSpMkLst>
            <pc:docMk/>
            <pc:sldMk cId="4032167385" sldId="261"/>
            <ac:grpSpMk id="13" creationId="{65062F89-E2CD-4E9E-9925-83CD9BA69083}"/>
          </ac:grpSpMkLst>
        </pc:grp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0" creationId="{656A4C12-7CE5-4D95-80FB-E9C5842F6DF3}"/>
          </ac:picMkLst>
        </pc:picChg>
        <pc:picChg chg="add mod">
          <ac:chgData name="Michael A Fudge Jr" userId="133895e8-240b-4811-850e-9cf94297d089" providerId="ADAL" clId="{859B20EF-3A6A-4B5F-BE9E-732FADD20BBC}" dt="2020-07-29T12:50:07.588" v="872" actId="164"/>
          <ac:picMkLst>
            <pc:docMk/>
            <pc:sldMk cId="4032167385" sldId="261"/>
            <ac:picMk id="12" creationId="{6A88BB26-C924-4141-A58E-8ECDF6E9BA5D}"/>
          </ac:picMkLst>
        </pc:picChg>
      </pc:sldChg>
      <pc:sldChg chg="addSp modSp add mod modAnim">
        <pc:chgData name="Michael A Fudge Jr" userId="133895e8-240b-4811-850e-9cf94297d089" providerId="ADAL" clId="{859B20EF-3A6A-4B5F-BE9E-732FADD20BBC}" dt="2020-08-04T16:50:02.183" v="1670" actId="14100"/>
        <pc:sldMkLst>
          <pc:docMk/>
          <pc:sldMk cId="2604296828" sldId="264"/>
        </pc:sldMkLst>
        <pc:spChg chg="mod">
          <ac:chgData name="Michael A Fudge Jr" userId="133895e8-240b-4811-850e-9cf94297d089" providerId="ADAL" clId="{859B20EF-3A6A-4B5F-BE9E-732FADD20BBC}" dt="2020-07-29T12:45:03.579" v="773" actId="14100"/>
          <ac:spMkLst>
            <pc:docMk/>
            <pc:sldMk cId="2604296828" sldId="26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40.096" v="1665" actId="6549"/>
          <ac:spMkLst>
            <pc:docMk/>
            <pc:sldMk cId="2604296828" sldId="264"/>
            <ac:spMk id="3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50:02.183" v="1670" actId="14100"/>
          <ac:spMkLst>
            <pc:docMk/>
            <pc:sldMk cId="2604296828" sldId="26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8.343" v="1669" actId="14100"/>
          <ac:spMkLst>
            <pc:docMk/>
            <pc:sldMk cId="2604296828" sldId="264"/>
            <ac:spMk id="5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3.261" v="1667" actId="14100"/>
          <ac:spMkLst>
            <pc:docMk/>
            <pc:sldMk cId="2604296828" sldId="26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9:50.438" v="1666" actId="14100"/>
          <ac:spMkLst>
            <pc:docMk/>
            <pc:sldMk cId="2604296828" sldId="264"/>
            <ac:spMk id="7" creationId="{00000000-0000-0000-0000-000000000000}"/>
          </ac:spMkLst>
        </pc:spChg>
        <pc:picChg chg="add mod">
          <ac:chgData name="Michael A Fudge Jr" userId="133895e8-240b-4811-850e-9cf94297d089" providerId="ADAL" clId="{859B20EF-3A6A-4B5F-BE9E-732FADD20BBC}" dt="2020-07-29T12:44:58.218" v="772"/>
          <ac:picMkLst>
            <pc:docMk/>
            <pc:sldMk cId="2604296828" sldId="264"/>
            <ac:picMk id="8" creationId="{B6B2667F-3533-40AF-83A3-B7F0FDBB7F7B}"/>
          </ac:picMkLst>
        </pc:picChg>
      </pc:sldChg>
      <pc:sldChg chg="modSp modAnim">
        <pc:chgData name="Michael A Fudge Jr" userId="133895e8-240b-4811-850e-9cf94297d089" providerId="ADAL" clId="{859B20EF-3A6A-4B5F-BE9E-732FADD20BBC}" dt="2020-07-28T16:55:09.319" v="213" actId="5793"/>
        <pc:sldMkLst>
          <pc:docMk/>
          <pc:sldMk cId="671165577" sldId="268"/>
        </pc:sldMkLst>
        <pc:spChg chg="mod">
          <ac:chgData name="Michael A Fudge Jr" userId="133895e8-240b-4811-850e-9cf94297d089" providerId="ADAL" clId="{859B20EF-3A6A-4B5F-BE9E-732FADD20BBC}" dt="2020-07-28T16:55:09.319" v="213" actId="5793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859B20EF-3A6A-4B5F-BE9E-732FADD20BBC}" dt="2020-08-05T17:57:14.647" v="4251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859B20EF-3A6A-4B5F-BE9E-732FADD20BBC}" dt="2020-08-05T17:57:14.647" v="4251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18.714" v="4077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 modNotesTx">
        <pc:chgData name="Michael A Fudge Jr" userId="133895e8-240b-4811-850e-9cf94297d089" providerId="ADAL" clId="{859B20EF-3A6A-4B5F-BE9E-732FADD20BBC}" dt="2020-08-05T18:45:46.851" v="7152" actId="313"/>
        <pc:sldMkLst>
          <pc:docMk/>
          <pc:sldMk cId="109579569" sldId="299"/>
        </pc:sldMkLst>
        <pc:spChg chg="mod">
          <ac:chgData name="Michael A Fudge Jr" userId="133895e8-240b-4811-850e-9cf94297d089" providerId="ADAL" clId="{859B20EF-3A6A-4B5F-BE9E-732FADD20BBC}" dt="2020-08-05T18:45:31.678" v="7138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859B20EF-3A6A-4B5F-BE9E-732FADD20BBC}" dt="2020-08-07T00:13:15.354" v="9081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859B20EF-3A6A-4B5F-BE9E-732FADD20BBC}" dt="2020-08-07T00:13:15.354" v="9081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76503244" sldId="313"/>
        </pc:sldMkLst>
      </pc:sldChg>
      <pc:sldChg chg="delSp modSp mod ord modAnim">
        <pc:chgData name="Michael A Fudge Jr" userId="133895e8-240b-4811-850e-9cf94297d089" providerId="ADAL" clId="{859B20EF-3A6A-4B5F-BE9E-732FADD20BBC}" dt="2020-08-05T17:57:00.108" v="4245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859B20EF-3A6A-4B5F-BE9E-732FADD20BBC}" dt="2020-08-05T17:51:01.641" v="3895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7:57:00.108" v="4245" actId="20577"/>
          <ac:spMkLst>
            <pc:docMk/>
            <pc:sldMk cId="2044021993" sldId="314"/>
            <ac:spMk id="6" creationId="{E33EFCDF-893E-4DC5-B75A-872200D063CA}"/>
          </ac:spMkLst>
        </pc:spChg>
        <pc:picChg chg="del">
          <ac:chgData name="Michael A Fudge Jr" userId="133895e8-240b-4811-850e-9cf94297d089" providerId="ADAL" clId="{859B20EF-3A6A-4B5F-BE9E-732FADD20BBC}" dt="2020-07-29T13:32:51.037" v="1065" actId="478"/>
          <ac:picMkLst>
            <pc:docMk/>
            <pc:sldMk cId="2044021993" sldId="314"/>
            <ac:picMk id="2" creationId="{4D2BB4C8-E854-4558-8302-2518988E9228}"/>
          </ac:picMkLst>
        </pc:picChg>
      </pc:sldChg>
      <pc:sldChg chg="del ord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7155246" sldId="35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90386986" sldId="35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864663" sldId="35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751269" sldId="35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390871" sldId="35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23987206" sldId="35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50793886" sldId="35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252217499" sldId="360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764482487" sldId="361"/>
        </pc:sldMkLst>
      </pc:sldChg>
      <pc:sldChg chg="modSp mod ord modNotesTx">
        <pc:chgData name="Michael A Fudge Jr" userId="133895e8-240b-4811-850e-9cf94297d089" providerId="ADAL" clId="{859B20EF-3A6A-4B5F-BE9E-732FADD20BBC}" dt="2020-08-05T17:59:04.975" v="436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859B20EF-3A6A-4B5F-BE9E-732FADD20BBC}" dt="2020-08-05T17:58:52.188" v="4309" actId="20577"/>
          <ac:spMkLst>
            <pc:docMk/>
            <pc:sldMk cId="4004043429" sldId="362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8:41.535" v="4293" actId="20577"/>
          <ac:spMkLst>
            <pc:docMk/>
            <pc:sldMk cId="4004043429" sldId="362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679028694" sldId="36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080037385" sldId="36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930808364" sldId="36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383546026" sldId="36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54749279" sldId="37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575450459" sldId="37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337283075" sldId="37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214608035" sldId="37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39242966" sldId="37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023111599" sldId="37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972632150" sldId="381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10101044" sldId="38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00729223" sldId="38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27318978" sldId="38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115975601" sldId="38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83992210" sldId="38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403640963" sldId="38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454779572" sldId="38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4156982150" sldId="392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852161113" sldId="39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187428892" sldId="394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04373263" sldId="395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340093634" sldId="396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776018307" sldId="397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708619243" sldId="398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576443106" sldId="399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159117545" sldId="400"/>
        </pc:sldMkLst>
      </pc:sldChg>
      <pc:sldChg chg="addSp modSp mod ord">
        <pc:chgData name="Michael A Fudge Jr" userId="133895e8-240b-4811-850e-9cf94297d089" providerId="ADAL" clId="{859B20EF-3A6A-4B5F-BE9E-732FADD20BBC}" dt="2020-08-04T17:03:57.578" v="2085"/>
        <pc:sldMkLst>
          <pc:docMk/>
          <pc:sldMk cId="78435499" sldId="402"/>
        </pc:sldMkLst>
        <pc:spChg chg="mod">
          <ac:chgData name="Michael A Fudge Jr" userId="133895e8-240b-4811-850e-9cf94297d089" providerId="ADAL" clId="{859B20EF-3A6A-4B5F-BE9E-732FADD20BBC}" dt="2020-08-04T16:42:14.145" v="1565" actId="20577"/>
          <ac:spMkLst>
            <pc:docMk/>
            <pc:sldMk cId="78435499" sldId="402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7" creationId="{59687AA8-D01F-47B1-9A00-36F72DA5A777}"/>
          </ac:spMkLst>
        </pc:spChg>
        <pc:spChg chg="add mod">
          <ac:chgData name="Michael A Fudge Jr" userId="133895e8-240b-4811-850e-9cf94297d089" providerId="ADAL" clId="{859B20EF-3A6A-4B5F-BE9E-732FADD20BBC}" dt="2020-08-04T16:43:33.085" v="1581" actId="207"/>
          <ac:spMkLst>
            <pc:docMk/>
            <pc:sldMk cId="78435499" sldId="402"/>
            <ac:spMk id="8" creationId="{BE11DC45-CBFD-48E9-A7E9-FC3E6725BE83}"/>
          </ac:spMkLst>
        </pc:spChg>
        <pc:picChg chg="mod">
          <ac:chgData name="Michael A Fudge Jr" userId="133895e8-240b-4811-850e-9cf94297d089" providerId="ADAL" clId="{859B20EF-3A6A-4B5F-BE9E-732FADD20BBC}" dt="2020-08-04T16:38:35.509" v="1488" actId="1076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2640771696" sldId="403"/>
        </pc:sldMkLst>
      </pc:sldChg>
      <pc:sldChg chg="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1873200719" sldId="404"/>
        </pc:sldMkLst>
      </pc:sldChg>
      <pc:sldChg chg="modSp new del mod modAnim">
        <pc:chgData name="Michael A Fudge Jr" userId="133895e8-240b-4811-850e-9cf94297d089" providerId="ADAL" clId="{859B20EF-3A6A-4B5F-BE9E-732FADD20BBC}" dt="2020-08-06T23:18:53.738" v="7170" actId="47"/>
        <pc:sldMkLst>
          <pc:docMk/>
          <pc:sldMk cId="3697493826" sldId="405"/>
        </pc:sldMkLst>
        <pc:spChg chg="mod">
          <ac:chgData name="Michael A Fudge Jr" userId="133895e8-240b-4811-850e-9cf94297d089" providerId="ADAL" clId="{859B20EF-3A6A-4B5F-BE9E-732FADD20BBC}" dt="2020-07-28T17:20:45.397" v="246" actId="20577"/>
          <ac:spMkLst>
            <pc:docMk/>
            <pc:sldMk cId="3697493826" sldId="405"/>
            <ac:spMk id="2" creationId="{E05E0D0C-7952-4167-9E9E-54B28E35B51B}"/>
          </ac:spMkLst>
        </pc:spChg>
        <pc:spChg chg="mod">
          <ac:chgData name="Michael A Fudge Jr" userId="133895e8-240b-4811-850e-9cf94297d089" providerId="ADAL" clId="{859B20EF-3A6A-4B5F-BE9E-732FADD20BBC}" dt="2020-07-28T17:22:43.844" v="526" actId="20577"/>
          <ac:spMkLst>
            <pc:docMk/>
            <pc:sldMk cId="3697493826" sldId="405"/>
            <ac:spMk id="3" creationId="{20DD4840-BEDF-4D32-ADEA-6D5A1B79A585}"/>
          </ac:spMkLst>
        </pc:spChg>
      </pc:sldChg>
      <pc:sldChg chg="addSp delSp modSp new mod ord setBg modAnim modShow modNotesTx">
        <pc:chgData name="Michael A Fudge Jr" userId="133895e8-240b-4811-850e-9cf94297d089" providerId="ADAL" clId="{859B20EF-3A6A-4B5F-BE9E-732FADD20BBC}" dt="2020-08-04T16:50:39.968" v="1674"/>
        <pc:sldMkLst>
          <pc:docMk/>
          <pc:sldMk cId="2838142486" sldId="406"/>
        </pc:sldMkLst>
        <pc:spChg chg="mod">
          <ac:chgData name="Michael A Fudge Jr" userId="133895e8-240b-4811-850e-9cf94297d089" providerId="ADAL" clId="{859B20EF-3A6A-4B5F-BE9E-732FADD20BBC}" dt="2020-07-29T13:11:44.237" v="913" actId="1076"/>
          <ac:spMkLst>
            <pc:docMk/>
            <pc:sldMk cId="2838142486" sldId="406"/>
            <ac:spMk id="2" creationId="{6C77A523-8ACD-44B5-8A70-413515DF0B0A}"/>
          </ac:spMkLst>
        </pc:spChg>
        <pc:spChg chg="del">
          <ac:chgData name="Michael A Fudge Jr" userId="133895e8-240b-4811-850e-9cf94297d089" providerId="ADAL" clId="{859B20EF-3A6A-4B5F-BE9E-732FADD20BBC}" dt="2020-07-29T13:10:06.632" v="900"/>
          <ac:spMkLst>
            <pc:docMk/>
            <pc:sldMk cId="2838142486" sldId="406"/>
            <ac:spMk id="3" creationId="{1A1A36A0-F628-49F7-865D-BCD40F439903}"/>
          </ac:spMkLst>
        </pc:spChg>
        <pc:spChg chg="add del mod">
          <ac:chgData name="Michael A Fudge Jr" userId="133895e8-240b-4811-850e-9cf94297d089" providerId="ADAL" clId="{859B20EF-3A6A-4B5F-BE9E-732FADD20BBC}" dt="2020-07-29T13:11:28.514" v="910" actId="478"/>
          <ac:spMkLst>
            <pc:docMk/>
            <pc:sldMk cId="2838142486" sldId="406"/>
            <ac:spMk id="6" creationId="{33BFD884-CED0-4CAC-8979-699C6D7826E8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8" creationId="{39C3CB4E-6C90-46B9-BD3B-B4989B256B0D}"/>
          </ac:spMkLst>
        </pc:spChg>
        <pc:spChg chg="add mod">
          <ac:chgData name="Michael A Fudge Jr" userId="133895e8-240b-4811-850e-9cf94297d089" providerId="ADAL" clId="{859B20EF-3A6A-4B5F-BE9E-732FADD20BBC}" dt="2020-07-29T13:10:39.296" v="902" actId="207"/>
          <ac:spMkLst>
            <pc:docMk/>
            <pc:sldMk cId="2838142486" sldId="406"/>
            <ac:spMk id="9" creationId="{16C5FA50-8D52-4617-AF91-5C7B1C8352F1}"/>
          </ac:spMkLst>
        </pc:spChg>
        <pc:spChg chg="add mod">
          <ac:chgData name="Michael A Fudge Jr" userId="133895e8-240b-4811-850e-9cf94297d089" providerId="ADAL" clId="{859B20EF-3A6A-4B5F-BE9E-732FADD20BBC}" dt="2020-07-29T13:19:04.801" v="1000" actId="164"/>
          <ac:spMkLst>
            <pc:docMk/>
            <pc:sldMk cId="2838142486" sldId="406"/>
            <ac:spMk id="10" creationId="{65B3F061-1F85-42ED-9748-4C414DBFDA6B}"/>
          </ac:spMkLst>
        </pc:spChg>
        <pc:spChg chg="add">
          <ac:chgData name="Michael A Fudge Jr" userId="133895e8-240b-4811-850e-9cf94297d089" providerId="ADAL" clId="{859B20EF-3A6A-4B5F-BE9E-732FADD20BBC}" dt="2020-07-29T13:10:11.539" v="901" actId="26606"/>
          <ac:spMkLst>
            <pc:docMk/>
            <pc:sldMk cId="2838142486" sldId="406"/>
            <ac:spMk id="11" creationId="{E223798C-12AD-4B0C-A50C-D676347D67CF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4" creationId="{1F538479-0F6E-434F-9E46-44826F2A9FF4}"/>
          </ac:spMkLst>
        </pc:spChg>
        <pc:spChg chg="mod topLvl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5" creationId="{24CAE1A5-1F7B-49C9-95F5-782C1564FA4A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6" creationId="{EB0560D9-925D-45B4-982F-4C0210B40129}"/>
          </ac:spMkLst>
        </pc:spChg>
        <pc:spChg chg="add mod">
          <ac:chgData name="Michael A Fudge Jr" userId="133895e8-240b-4811-850e-9cf94297d089" providerId="ADAL" clId="{859B20EF-3A6A-4B5F-BE9E-732FADD20BBC}" dt="2020-07-29T13:30:02.929" v="1055" actId="164"/>
          <ac:spMkLst>
            <pc:docMk/>
            <pc:sldMk cId="2838142486" sldId="406"/>
            <ac:spMk id="17" creationId="{9F833FEB-8DE1-47D2-BA44-FA256B87A7B0}"/>
          </ac:spMkLst>
        </pc:spChg>
        <pc:spChg chg="add mod">
          <ac:chgData name="Michael A Fudge Jr" userId="133895e8-240b-4811-850e-9cf94297d089" providerId="ADAL" clId="{859B20EF-3A6A-4B5F-BE9E-732FADD20BBC}" dt="2020-07-29T13:23:54.356" v="1020" actId="14100"/>
          <ac:spMkLst>
            <pc:docMk/>
            <pc:sldMk cId="2838142486" sldId="406"/>
            <ac:spMk id="19" creationId="{CBAF7345-1E23-4784-867A-4AF25A42BE0C}"/>
          </ac:spMkLst>
        </pc:spChg>
        <pc:spChg chg="add mod">
          <ac:chgData name="Michael A Fudge Jr" userId="133895e8-240b-4811-850e-9cf94297d089" providerId="ADAL" clId="{859B20EF-3A6A-4B5F-BE9E-732FADD20BBC}" dt="2020-07-29T13:25:37.489" v="1028" actId="1582"/>
          <ac:spMkLst>
            <pc:docMk/>
            <pc:sldMk cId="2838142486" sldId="406"/>
            <ac:spMk id="20" creationId="{91FA4A7E-13C4-4873-8E5D-85E27F15D02E}"/>
          </ac:spMkLst>
        </pc:spChg>
        <pc:spChg chg="add mod">
          <ac:chgData name="Michael A Fudge Jr" userId="133895e8-240b-4811-850e-9cf94297d089" providerId="ADAL" clId="{859B20EF-3A6A-4B5F-BE9E-732FADD20BBC}" dt="2020-07-29T13:25:49.740" v="1029" actId="1582"/>
          <ac:spMkLst>
            <pc:docMk/>
            <pc:sldMk cId="2838142486" sldId="406"/>
            <ac:spMk id="21" creationId="{E8678A4E-2BD3-4E62-8800-27DD1417572B}"/>
          </ac:spMkLst>
        </pc:spChg>
        <pc:spChg chg="add del mod">
          <ac:chgData name="Michael A Fudge Jr" userId="133895e8-240b-4811-850e-9cf94297d089" providerId="ADAL" clId="{859B20EF-3A6A-4B5F-BE9E-732FADD20BBC}" dt="2020-07-29T13:27:15.574" v="1032" actId="478"/>
          <ac:spMkLst>
            <pc:docMk/>
            <pc:sldMk cId="2838142486" sldId="406"/>
            <ac:spMk id="23" creationId="{9E06DEFF-3FBE-4F2A-A6D8-DE7B778A522B}"/>
          </ac:spMkLst>
        </pc:spChg>
        <pc:grpChg chg="add mod">
          <ac:chgData name="Michael A Fudge Jr" userId="133895e8-240b-4811-850e-9cf94297d089" providerId="ADAL" clId="{859B20EF-3A6A-4B5F-BE9E-732FADD20BBC}" dt="2020-07-29T13:19:04.801" v="1000" actId="164"/>
          <ac:grpSpMkLst>
            <pc:docMk/>
            <pc:sldMk cId="2838142486" sldId="406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21:24.953" v="1004" actId="165"/>
          <ac:grpSpMkLst>
            <pc:docMk/>
            <pc:sldMk cId="2838142486" sldId="406"/>
            <ac:grpSpMk id="13" creationId="{5B9AAFB2-39BF-43A4-B9FA-3A1161F5C99D}"/>
          </ac:grpSpMkLst>
        </pc:grpChg>
        <pc:grpChg chg="add del mod">
          <ac:chgData name="Michael A Fudge Jr" userId="133895e8-240b-4811-850e-9cf94297d089" providerId="ADAL" clId="{859B20EF-3A6A-4B5F-BE9E-732FADD20BBC}" dt="2020-07-29T13:27:10.610" v="1031" actId="478"/>
          <ac:grpSpMkLst>
            <pc:docMk/>
            <pc:sldMk cId="2838142486" sldId="406"/>
            <ac:grpSpMk id="22" creationId="{C2178B7B-5479-43AB-B645-7E359E5B34D8}"/>
          </ac:grpSpMkLst>
        </pc:grpChg>
        <pc:grpChg chg="add mod">
          <ac:chgData name="Michael A Fudge Jr" userId="133895e8-240b-4811-850e-9cf94297d089" providerId="ADAL" clId="{859B20EF-3A6A-4B5F-BE9E-732FADD20BBC}" dt="2020-07-29T13:30:02.929" v="1055" actId="164"/>
          <ac:grpSpMkLst>
            <pc:docMk/>
            <pc:sldMk cId="2838142486" sldId="406"/>
            <ac:grpSpMk id="24" creationId="{A2C2C024-F637-4B2C-9A1B-6FD81C193B26}"/>
          </ac:grpSpMkLst>
        </pc:grpChg>
        <pc:picChg chg="add del mod">
          <ac:chgData name="Michael A Fudge Jr" userId="133895e8-240b-4811-850e-9cf94297d089" providerId="ADAL" clId="{859B20EF-3A6A-4B5F-BE9E-732FADD20BBC}" dt="2020-07-29T13:11:23.860" v="909" actId="478"/>
          <ac:picMkLst>
            <pc:docMk/>
            <pc:sldMk cId="2838142486" sldId="406"/>
            <ac:picMk id="4" creationId="{6ACFB7A3-21F3-4951-AC1F-7A5E84C6D5C1}"/>
          </ac:picMkLst>
        </pc:picChg>
        <pc:picChg chg="add mod">
          <ac:chgData name="Michael A Fudge Jr" userId="133895e8-240b-4811-850e-9cf94297d089" providerId="ADAL" clId="{859B20EF-3A6A-4B5F-BE9E-732FADD20BBC}" dt="2020-07-29T13:11:37.421" v="912" actId="1076"/>
          <ac:picMkLst>
            <pc:docMk/>
            <pc:sldMk cId="2838142486" sldId="406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22:57.457" v="1019" actId="164"/>
          <ac:picMkLst>
            <pc:docMk/>
            <pc:sldMk cId="2838142486" sldId="406"/>
            <ac:picMk id="18" creationId="{000895BE-F012-4D8C-B897-D8B35A9AF6E9}"/>
          </ac:picMkLst>
        </pc:picChg>
      </pc:sldChg>
      <pc:sldChg chg="new del">
        <pc:chgData name="Michael A Fudge Jr" userId="133895e8-240b-4811-850e-9cf94297d089" providerId="ADAL" clId="{859B20EF-3A6A-4B5F-BE9E-732FADD20BBC}" dt="2020-08-05T18:44:20.791" v="7019" actId="47"/>
        <pc:sldMkLst>
          <pc:docMk/>
          <pc:sldMk cId="3769848451" sldId="407"/>
        </pc:sldMkLst>
      </pc:sldChg>
      <pc:sldChg chg="modSp new del mod">
        <pc:chgData name="Michael A Fudge Jr" userId="133895e8-240b-4811-850e-9cf94297d089" providerId="ADAL" clId="{859B20EF-3A6A-4B5F-BE9E-732FADD20BBC}" dt="2020-07-28T17:24:11.891" v="560" actId="47"/>
        <pc:sldMkLst>
          <pc:docMk/>
          <pc:sldMk cId="1297309430" sldId="408"/>
        </pc:sldMkLst>
        <pc:spChg chg="mod">
          <ac:chgData name="Michael A Fudge Jr" userId="133895e8-240b-4811-850e-9cf94297d089" providerId="ADAL" clId="{859B20EF-3A6A-4B5F-BE9E-732FADD20BBC}" dt="2020-07-28T17:23:57.698" v="558" actId="20577"/>
          <ac:spMkLst>
            <pc:docMk/>
            <pc:sldMk cId="1297309430" sldId="408"/>
            <ac:spMk id="2" creationId="{110A9A75-56D4-43A4-AD41-2D18DFB108E0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3287540505" sldId="408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867211447" sldId="409"/>
        </pc:sldMkLst>
      </pc:sldChg>
      <pc:sldChg chg="add del">
        <pc:chgData name="Michael A Fudge Jr" userId="133895e8-240b-4811-850e-9cf94297d089" providerId="ADAL" clId="{859B20EF-3A6A-4B5F-BE9E-732FADD20BBC}" dt="2020-07-29T13:50:29.429" v="1067" actId="47"/>
        <pc:sldMkLst>
          <pc:docMk/>
          <pc:sldMk cId="366246922" sldId="410"/>
        </pc:sldMkLst>
      </pc:sldChg>
      <pc:sldChg chg="addSp delSp modSp add mod ord delAnim modAnim">
        <pc:chgData name="Michael A Fudge Jr" userId="133895e8-240b-4811-850e-9cf94297d089" providerId="ADAL" clId="{859B20EF-3A6A-4B5F-BE9E-732FADD20BBC}" dt="2020-08-04T16:50:12.724" v="1672"/>
        <pc:sldMkLst>
          <pc:docMk/>
          <pc:sldMk cId="3041170601" sldId="410"/>
        </pc:sldMkLst>
        <pc:spChg chg="mod">
          <ac:chgData name="Michael A Fudge Jr" userId="133895e8-240b-4811-850e-9cf94297d089" providerId="ADAL" clId="{859B20EF-3A6A-4B5F-BE9E-732FADD20BBC}" dt="2020-07-29T13:52:47.567" v="1108" actId="20577"/>
          <ac:spMkLst>
            <pc:docMk/>
            <pc:sldMk cId="3041170601" sldId="410"/>
            <ac:spMk id="2" creationId="{6C77A523-8ACD-44B5-8A70-413515DF0B0A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6" creationId="{1A3F2595-CB64-4062-A3A8-2F9C854B390E}"/>
          </ac:spMkLst>
        </pc:spChg>
        <pc:spChg chg="add mod topLvl">
          <ac:chgData name="Michael A Fudge Jr" userId="133895e8-240b-4811-850e-9cf94297d089" providerId="ADAL" clId="{859B20EF-3A6A-4B5F-BE9E-732FADD20BBC}" dt="2020-07-29T13:59:07.482" v="1156" actId="164"/>
          <ac:spMkLst>
            <pc:docMk/>
            <pc:sldMk cId="3041170601" sldId="410"/>
            <ac:spMk id="13" creationId="{E854CA15-B903-4FFE-A2DF-A00FE7578033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19" creationId="{E460B072-858A-46E6-8698-F86D8D03A822}"/>
          </ac:spMkLst>
        </pc:spChg>
        <pc:spChg chg="add mod">
          <ac:chgData name="Michael A Fudge Jr" userId="133895e8-240b-4811-850e-9cf94297d089" providerId="ADAL" clId="{859B20EF-3A6A-4B5F-BE9E-732FADD20BBC}" dt="2020-07-29T13:57:48.263" v="1152" actId="164"/>
          <ac:spMkLst>
            <pc:docMk/>
            <pc:sldMk cId="3041170601" sldId="410"/>
            <ac:spMk id="22" creationId="{B23DE092-9B7D-4158-AE6D-984E82C9F01A}"/>
          </ac:spMkLst>
        </pc:spChg>
        <pc:grpChg chg="del">
          <ac:chgData name="Michael A Fudge Jr" userId="133895e8-240b-4811-850e-9cf94297d089" providerId="ADAL" clId="{859B20EF-3A6A-4B5F-BE9E-732FADD20BBC}" dt="2020-07-29T13:50:38.190" v="1070" actId="478"/>
          <ac:grpSpMkLst>
            <pc:docMk/>
            <pc:sldMk cId="3041170601" sldId="410"/>
            <ac:grpSpMk id="12" creationId="{66B7F4E9-691A-4235-93CE-01DB06E1E961}"/>
          </ac:grpSpMkLst>
        </pc:grpChg>
        <pc:grpChg chg="add del mod">
          <ac:chgData name="Michael A Fudge Jr" userId="133895e8-240b-4811-850e-9cf94297d089" providerId="ADAL" clId="{859B20EF-3A6A-4B5F-BE9E-732FADD20BBC}" dt="2020-07-29T13:59:01.876" v="1155" actId="165"/>
          <ac:grpSpMkLst>
            <pc:docMk/>
            <pc:sldMk cId="3041170601" sldId="410"/>
            <ac:grpSpMk id="18" creationId="{E5BAED83-BD55-49F3-BB3B-28B0C4DA737A}"/>
          </ac:grpSpMkLst>
        </pc:grpChg>
        <pc:grpChg chg="del">
          <ac:chgData name="Michael A Fudge Jr" userId="133895e8-240b-4811-850e-9cf94297d089" providerId="ADAL" clId="{859B20EF-3A6A-4B5F-BE9E-732FADD20BBC}" dt="2020-07-29T13:50:40.551" v="1071" actId="478"/>
          <ac:grpSpMkLst>
            <pc:docMk/>
            <pc:sldMk cId="3041170601" sldId="410"/>
            <ac:grpSpMk id="24" creationId="{A2C2C024-F637-4B2C-9A1B-6FD81C193B26}"/>
          </ac:grpSpMkLst>
        </pc:grpChg>
        <pc:grpChg chg="add mod">
          <ac:chgData name="Michael A Fudge Jr" userId="133895e8-240b-4811-850e-9cf94297d089" providerId="ADAL" clId="{859B20EF-3A6A-4B5F-BE9E-732FADD20BBC}" dt="2020-07-29T13:57:48.263" v="1152" actId="164"/>
          <ac:grpSpMkLst>
            <pc:docMk/>
            <pc:sldMk cId="3041170601" sldId="410"/>
            <ac:grpSpMk id="25" creationId="{D3F47C8F-E353-4496-8E62-5CFF8064D3A4}"/>
          </ac:grpSpMkLst>
        </pc:grpChg>
        <pc:grpChg chg="add mod">
          <ac:chgData name="Michael A Fudge Jr" userId="133895e8-240b-4811-850e-9cf94297d089" providerId="ADAL" clId="{859B20EF-3A6A-4B5F-BE9E-732FADD20BBC}" dt="2020-07-29T13:59:07.482" v="1156" actId="164"/>
          <ac:grpSpMkLst>
            <pc:docMk/>
            <pc:sldMk cId="3041170601" sldId="410"/>
            <ac:grpSpMk id="26" creationId="{FDEEDF56-DBC0-4FF3-94B2-608E4486295D}"/>
          </ac:grpSpMkLst>
        </pc:grpChg>
        <pc:picChg chg="add del mod">
          <ac:chgData name="Michael A Fudge Jr" userId="133895e8-240b-4811-850e-9cf94297d089" providerId="ADAL" clId="{859B20EF-3A6A-4B5F-BE9E-732FADD20BBC}" dt="2020-07-29T13:51:08.087" v="1075"/>
          <ac:picMkLst>
            <pc:docMk/>
            <pc:sldMk cId="3041170601" sldId="410"/>
            <ac:picMk id="3" creationId="{372CFF6E-773C-4065-B03E-B1C4C482DC1B}"/>
          </ac:picMkLst>
        </pc:picChg>
        <pc:picChg chg="add del mod">
          <ac:chgData name="Michael A Fudge Jr" userId="133895e8-240b-4811-850e-9cf94297d089" providerId="ADAL" clId="{859B20EF-3A6A-4B5F-BE9E-732FADD20BBC}" dt="2020-07-29T13:51:39.221" v="1083"/>
          <ac:picMkLst>
            <pc:docMk/>
            <pc:sldMk cId="3041170601" sldId="410"/>
            <ac:picMk id="4" creationId="{7C01E580-34A3-4A9F-8B26-E904C2594D14}"/>
          </ac:picMkLst>
        </pc:picChg>
        <pc:picChg chg="add mod topLvl">
          <ac:chgData name="Michael A Fudge Jr" userId="133895e8-240b-4811-850e-9cf94297d089" providerId="ADAL" clId="{859B20EF-3A6A-4B5F-BE9E-732FADD20BBC}" dt="2020-07-29T13:59:01.876" v="1155" actId="165"/>
          <ac:picMkLst>
            <pc:docMk/>
            <pc:sldMk cId="3041170601" sldId="410"/>
            <ac:picMk id="5" creationId="{F30861B2-6806-428A-A92C-5D9B7D6D7878}"/>
          </ac:picMkLst>
        </pc:picChg>
        <pc:picChg chg="del">
          <ac:chgData name="Michael A Fudge Jr" userId="133895e8-240b-4811-850e-9cf94297d089" providerId="ADAL" clId="{859B20EF-3A6A-4B5F-BE9E-732FADD20BBC}" dt="2020-07-29T13:50:35.831" v="1069" actId="478"/>
          <ac:picMkLst>
            <pc:docMk/>
            <pc:sldMk cId="3041170601" sldId="410"/>
            <ac:picMk id="7" creationId="{5E8DD025-BDB4-4F82-A97A-D617C6153000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1" creationId="{71734A7A-3AEC-4E7E-A844-C01DBC48D57F}"/>
          </ac:picMkLst>
        </pc:picChg>
        <pc:picChg chg="add mod">
          <ac:chgData name="Michael A Fudge Jr" userId="133895e8-240b-4811-850e-9cf94297d089" providerId="ADAL" clId="{859B20EF-3A6A-4B5F-BE9E-732FADD20BBC}" dt="2020-07-29T13:57:48.263" v="1152" actId="164"/>
          <ac:picMkLst>
            <pc:docMk/>
            <pc:sldMk cId="3041170601" sldId="410"/>
            <ac:picMk id="23" creationId="{53080818-7758-4F5C-A7E9-67EA94271C72}"/>
          </ac:picMkLst>
        </pc:pic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2033896442" sldId="411"/>
        </pc:sldMkLst>
      </pc:sldChg>
      <pc:sldChg chg="addSp delSp modSp new mod modClrScheme modAnim chgLayout">
        <pc:chgData name="Michael A Fudge Jr" userId="133895e8-240b-4811-850e-9cf94297d089" providerId="ADAL" clId="{859B20EF-3A6A-4B5F-BE9E-732FADD20BBC}" dt="2020-08-04T17:02:27.338" v="2083" actId="6549"/>
        <pc:sldMkLst>
          <pc:docMk/>
          <pc:sldMk cId="3746715698" sldId="412"/>
        </pc:sldMkLst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2" creationId="{B96AAA76-AB5C-4F82-8741-2EC7BBCC24E3}"/>
          </ac:spMkLst>
        </pc:spChg>
        <pc:spChg chg="del">
          <ac:chgData name="Michael A Fudge Jr" userId="133895e8-240b-4811-850e-9cf94297d089" providerId="ADAL" clId="{859B20EF-3A6A-4B5F-BE9E-732FADD20BBC}" dt="2020-08-04T16:50:47.683" v="1675" actId="700"/>
          <ac:spMkLst>
            <pc:docMk/>
            <pc:sldMk cId="3746715698" sldId="412"/>
            <ac:spMk id="3" creationId="{D2D3C24A-7B0F-4D4E-ACDA-A0F1B21D0839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4" creationId="{D3A20CE3-A225-48F3-B6E0-201B327634D2}"/>
          </ac:spMkLst>
        </pc:spChg>
        <pc:spChg chg="add del mod ord">
          <ac:chgData name="Michael A Fudge Jr" userId="133895e8-240b-4811-850e-9cf94297d089" providerId="ADAL" clId="{859B20EF-3A6A-4B5F-BE9E-732FADD20BBC}" dt="2020-08-04T16:50:52.109" v="1676" actId="700"/>
          <ac:spMkLst>
            <pc:docMk/>
            <pc:sldMk cId="3746715698" sldId="412"/>
            <ac:spMk id="5" creationId="{2EEC24EE-552D-4198-A8DC-8D56D13CDA39}"/>
          </ac:spMkLst>
        </pc:spChg>
        <pc:spChg chg="add mod ord">
          <ac:chgData name="Michael A Fudge Jr" userId="133895e8-240b-4811-850e-9cf94297d089" providerId="ADAL" clId="{859B20EF-3A6A-4B5F-BE9E-732FADD20BBC}" dt="2020-08-04T17:02:27.338" v="2083" actId="6549"/>
          <ac:spMkLst>
            <pc:docMk/>
            <pc:sldMk cId="3746715698" sldId="412"/>
            <ac:spMk id="6" creationId="{CF30560A-CB4C-477E-90E2-8644653AACC7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7" creationId="{C131B681-CCF2-40C7-BCC0-69D1751239B7}"/>
          </ac:spMkLst>
        </pc:spChg>
        <pc:spChg chg="add del mod ord">
          <ac:chgData name="Michael A Fudge Jr" userId="133895e8-240b-4811-850e-9cf94297d089" providerId="ADAL" clId="{859B20EF-3A6A-4B5F-BE9E-732FADD20BBC}" dt="2020-08-04T16:53:13.635" v="1703" actId="478"/>
          <ac:spMkLst>
            <pc:docMk/>
            <pc:sldMk cId="3746715698" sldId="412"/>
            <ac:spMk id="8" creationId="{5282F619-EE7B-4B79-AF3F-99CBDB61CE94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9" creationId="{F2BB5660-AD58-4DA3-845D-B2468743F6C0}"/>
          </ac:spMkLst>
        </pc:spChg>
        <pc:spChg chg="add del mod ord">
          <ac:chgData name="Michael A Fudge Jr" userId="133895e8-240b-4811-850e-9cf94297d089" providerId="ADAL" clId="{859B20EF-3A6A-4B5F-BE9E-732FADD20BBC}" dt="2020-08-04T16:52:43.706" v="1701" actId="700"/>
          <ac:spMkLst>
            <pc:docMk/>
            <pc:sldMk cId="3746715698" sldId="412"/>
            <ac:spMk id="10" creationId="{E249F0B6-657C-4F2B-96C4-9D0484C93730}"/>
          </ac:spMkLst>
        </pc:spChg>
        <pc:spChg chg="add del mod ord">
          <ac:chgData name="Michael A Fudge Jr" userId="133895e8-240b-4811-850e-9cf94297d089" providerId="ADAL" clId="{859B20EF-3A6A-4B5F-BE9E-732FADD20BBC}" dt="2020-08-04T16:53:08.140" v="1702" actId="700"/>
          <ac:spMkLst>
            <pc:docMk/>
            <pc:sldMk cId="3746715698" sldId="412"/>
            <ac:spMk id="11" creationId="{34BF8755-3400-4068-BF1B-D2AD95D61347}"/>
          </ac:spMkLst>
        </pc:spChg>
        <pc:spChg chg="add del mod">
          <ac:chgData name="Michael A Fudge Jr" userId="133895e8-240b-4811-850e-9cf94297d089" providerId="ADAL" clId="{859B20EF-3A6A-4B5F-BE9E-732FADD20BBC}" dt="2020-08-04T16:53:45.458" v="1705" actId="478"/>
          <ac:spMkLst>
            <pc:docMk/>
            <pc:sldMk cId="3746715698" sldId="412"/>
            <ac:spMk id="13" creationId="{D040BC82-77BC-4F3E-BFAC-6193FD40969F}"/>
          </ac:spMkLst>
        </pc:spChg>
        <pc:spChg chg="add mod">
          <ac:chgData name="Michael A Fudge Jr" userId="133895e8-240b-4811-850e-9cf94297d089" providerId="ADAL" clId="{859B20EF-3A6A-4B5F-BE9E-732FADD20BBC}" dt="2020-08-04T17:00:38.745" v="2023" actId="20577"/>
          <ac:spMkLst>
            <pc:docMk/>
            <pc:sldMk cId="3746715698" sldId="412"/>
            <ac:spMk id="15" creationId="{BA0F45BF-244F-4F22-946D-8925624FF699}"/>
          </ac:spMkLst>
        </pc:spChg>
        <pc:spChg chg="add mod">
          <ac:chgData name="Michael A Fudge Jr" userId="133895e8-240b-4811-850e-9cf94297d089" providerId="ADAL" clId="{859B20EF-3A6A-4B5F-BE9E-732FADD20BBC}" dt="2020-08-04T17:00:34.681" v="2022" actId="20577"/>
          <ac:spMkLst>
            <pc:docMk/>
            <pc:sldMk cId="3746715698" sldId="412"/>
            <ac:spMk id="16" creationId="{86D53270-2FAA-44AE-BDEE-5697D0BA0C75}"/>
          </ac:spMkLst>
        </pc:spChg>
        <pc:spChg chg="add mod">
          <ac:chgData name="Michael A Fudge Jr" userId="133895e8-240b-4811-850e-9cf94297d089" providerId="ADAL" clId="{859B20EF-3A6A-4B5F-BE9E-732FADD20BBC}" dt="2020-08-04T16:59:50.464" v="1983" actId="20577"/>
          <ac:spMkLst>
            <pc:docMk/>
            <pc:sldMk cId="3746715698" sldId="412"/>
            <ac:spMk id="17" creationId="{E977ECD6-0FE7-43F9-9D13-8D8A4A1A3B33}"/>
          </ac:spMkLst>
        </pc:spChg>
        <pc:spChg chg="add mod">
          <ac:chgData name="Michael A Fudge Jr" userId="133895e8-240b-4811-850e-9cf94297d089" providerId="ADAL" clId="{859B20EF-3A6A-4B5F-BE9E-732FADD20BBC}" dt="2020-08-04T17:02:03.189" v="2065" actId="14100"/>
          <ac:spMkLst>
            <pc:docMk/>
            <pc:sldMk cId="3746715698" sldId="412"/>
            <ac:spMk id="18" creationId="{4C533AB5-FA89-4544-A1E9-3D5AD8FF35DE}"/>
          </ac:spMkLst>
        </pc:spChg>
        <pc:spChg chg="add mod">
          <ac:chgData name="Michael A Fudge Jr" userId="133895e8-240b-4811-850e-9cf94297d089" providerId="ADAL" clId="{859B20EF-3A6A-4B5F-BE9E-732FADD20BBC}" dt="2020-08-04T17:01:35.140" v="2059" actId="6549"/>
          <ac:spMkLst>
            <pc:docMk/>
            <pc:sldMk cId="3746715698" sldId="412"/>
            <ac:spMk id="19" creationId="{489D3976-1A21-4DB9-9A20-973409D62E18}"/>
          </ac:spMkLst>
        </pc:spChg>
        <pc:picChg chg="add mod">
          <ac:chgData name="Michael A Fudge Jr" userId="133895e8-240b-4811-850e-9cf94297d089" providerId="ADAL" clId="{859B20EF-3A6A-4B5F-BE9E-732FADD20BBC}" dt="2020-08-04T16:57:09.620" v="1891" actId="1076"/>
          <ac:picMkLst>
            <pc:docMk/>
            <pc:sldMk cId="3746715698" sldId="412"/>
            <ac:picMk id="14" creationId="{C2E74E35-DBF2-4B56-9FD5-FDD736CE2A80}"/>
          </ac:picMkLst>
        </pc:picChg>
      </pc:sldChg>
      <pc:sldChg chg="modSp new del mod">
        <pc:chgData name="Michael A Fudge Jr" userId="133895e8-240b-4811-850e-9cf94297d089" providerId="ADAL" clId="{859B20EF-3A6A-4B5F-BE9E-732FADD20BBC}" dt="2020-08-05T17:36:30.190" v="3669" actId="47"/>
        <pc:sldMkLst>
          <pc:docMk/>
          <pc:sldMk cId="2061340433" sldId="413"/>
        </pc:sldMkLst>
        <pc:spChg chg="mod">
          <ac:chgData name="Michael A Fudge Jr" userId="133895e8-240b-4811-850e-9cf94297d089" providerId="ADAL" clId="{859B20EF-3A6A-4B5F-BE9E-732FADD20BBC}" dt="2020-08-05T14:26:04.238" v="2394" actId="20577"/>
          <ac:spMkLst>
            <pc:docMk/>
            <pc:sldMk cId="2061340433" sldId="413"/>
            <ac:spMk id="2" creationId="{F0E23135-B7E2-4310-A1F8-E96785E6C070}"/>
          </ac:spMkLst>
        </pc:spChg>
        <pc:spChg chg="mod">
          <ac:chgData name="Michael A Fudge Jr" userId="133895e8-240b-4811-850e-9cf94297d089" providerId="ADAL" clId="{859B20EF-3A6A-4B5F-BE9E-732FADD20BBC}" dt="2020-08-05T17:14:39.841" v="2726" actId="20577"/>
          <ac:spMkLst>
            <pc:docMk/>
            <pc:sldMk cId="2061340433" sldId="413"/>
            <ac:spMk id="3" creationId="{8A2E57E0-8449-49D5-8CF9-DA4597CBD52D}"/>
          </ac:spMkLst>
        </pc:spChg>
      </pc:sldChg>
      <pc:sldChg chg="modSp add del mod ord modAnim">
        <pc:chgData name="Michael A Fudge Jr" userId="133895e8-240b-4811-850e-9cf94297d089" providerId="ADAL" clId="{859B20EF-3A6A-4B5F-BE9E-732FADD20BBC}" dt="2020-08-05T17:08:13.243" v="2589" actId="47"/>
        <pc:sldMkLst>
          <pc:docMk/>
          <pc:sldMk cId="54485361" sldId="414"/>
        </pc:sldMkLst>
        <pc:spChg chg="mod">
          <ac:chgData name="Michael A Fudge Jr" userId="133895e8-240b-4811-850e-9cf94297d089" providerId="ADAL" clId="{859B20EF-3A6A-4B5F-BE9E-732FADD20BBC}" dt="2020-08-05T17:07:41.757" v="2585" actId="14100"/>
          <ac:spMkLst>
            <pc:docMk/>
            <pc:sldMk cId="54485361" sldId="414"/>
            <ac:spMk id="2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4T16:41:33.391" v="1552" actId="20577"/>
          <ac:spMkLst>
            <pc:docMk/>
            <pc:sldMk cId="54485361" sldId="414"/>
            <ac:spMk id="4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2.346" v="2583" actId="6549"/>
          <ac:spMkLst>
            <pc:docMk/>
            <pc:sldMk cId="54485361" sldId="414"/>
            <ac:spMk id="6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35.994" v="2584" actId="6549"/>
          <ac:spMkLst>
            <pc:docMk/>
            <pc:sldMk cId="54485361" sldId="414"/>
            <ac:spMk id="8" creationId="{00000000-0000-0000-0000-000000000000}"/>
          </ac:spMkLst>
        </pc:spChg>
        <pc:spChg chg="mod">
          <ac:chgData name="Michael A Fudge Jr" userId="133895e8-240b-4811-850e-9cf94297d089" providerId="ADAL" clId="{859B20EF-3A6A-4B5F-BE9E-732FADD20BBC}" dt="2020-08-05T17:07:46.214" v="2586" actId="14100"/>
          <ac:spMkLst>
            <pc:docMk/>
            <pc:sldMk cId="54485361" sldId="414"/>
            <ac:spMk id="9" creationId="{00000000-0000-0000-0000-000000000000}"/>
          </ac:spMkLst>
        </pc:spChg>
      </pc:sldChg>
      <pc:sldChg chg="addSp delSp modSp add mod">
        <pc:chgData name="Michael A Fudge Jr" userId="133895e8-240b-4811-850e-9cf94297d089" providerId="ADAL" clId="{859B20EF-3A6A-4B5F-BE9E-732FADD20BBC}" dt="2020-08-04T16:45:44.576" v="1621" actId="14100"/>
        <pc:sldMkLst>
          <pc:docMk/>
          <pc:sldMk cId="2294344684" sldId="415"/>
        </pc:sldMkLst>
        <pc:spChg chg="mod">
          <ac:chgData name="Michael A Fudge Jr" userId="133895e8-240b-4811-850e-9cf94297d089" providerId="ADAL" clId="{859B20EF-3A6A-4B5F-BE9E-732FADD20BBC}" dt="2020-08-04T16:45:44.576" v="1621" actId="14100"/>
          <ac:spMkLst>
            <pc:docMk/>
            <pc:sldMk cId="2294344684" sldId="415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3" creationId="{5BB4EF9B-55F9-4CE8-8A51-962F87A95D95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5" creationId="{24C0D921-D1AB-43F7-84F3-7A2B3C79142B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7" creationId="{59687AA8-D01F-47B1-9A00-36F72DA5A777}"/>
          </ac:spMkLst>
        </pc:spChg>
        <pc:spChg chg="del">
          <ac:chgData name="Michael A Fudge Jr" userId="133895e8-240b-4811-850e-9cf94297d089" providerId="ADAL" clId="{859B20EF-3A6A-4B5F-BE9E-732FADD20BBC}" dt="2020-08-04T16:40:05.187" v="1532" actId="478"/>
          <ac:spMkLst>
            <pc:docMk/>
            <pc:sldMk cId="2294344684" sldId="415"/>
            <ac:spMk id="8" creationId="{BE11DC45-CBFD-48E9-A7E9-FC3E6725BE83}"/>
          </ac:spMkLst>
        </pc:spChg>
        <pc:spChg chg="add del mod">
          <ac:chgData name="Michael A Fudge Jr" userId="133895e8-240b-4811-850e-9cf94297d089" providerId="ADAL" clId="{859B20EF-3A6A-4B5F-BE9E-732FADD20BBC}" dt="2020-08-04T16:40:43.184" v="1538"/>
          <ac:spMkLst>
            <pc:docMk/>
            <pc:sldMk cId="2294344684" sldId="415"/>
            <ac:spMk id="10" creationId="{08CE7B14-0ADB-4675-B1ED-369C34A9CC71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1" creationId="{AB169CFA-890A-4C92-9F8E-AF7031A2F913}"/>
          </ac:spMkLst>
        </pc:spChg>
        <pc:spChg chg="add mod">
          <ac:chgData name="Michael A Fudge Jr" userId="133895e8-240b-4811-850e-9cf94297d089" providerId="ADAL" clId="{859B20EF-3A6A-4B5F-BE9E-732FADD20BBC}" dt="2020-08-04T16:43:42.462" v="1583" actId="207"/>
          <ac:spMkLst>
            <pc:docMk/>
            <pc:sldMk cId="2294344684" sldId="415"/>
            <ac:spMk id="13" creationId="{F03BB480-1024-4CC6-9EC8-8C5B7540390A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26:52.658" v="5573"/>
        <pc:sldMkLst>
          <pc:docMk/>
          <pc:sldMk cId="1724088443" sldId="416"/>
        </pc:sldMkLst>
        <pc:spChg chg="mod">
          <ac:chgData name="Michael A Fudge Jr" userId="133895e8-240b-4811-850e-9cf94297d089" providerId="ADAL" clId="{859B20EF-3A6A-4B5F-BE9E-732FADD20BBC}" dt="2020-08-05T14:19:11.796" v="2097" actId="20577"/>
          <ac:spMkLst>
            <pc:docMk/>
            <pc:sldMk cId="1724088443" sldId="41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859B20EF-3A6A-4B5F-BE9E-732FADD20BBC}" dt="2020-08-05T14:19:18.965" v="2099" actId="478"/>
          <ac:spMkLst>
            <pc:docMk/>
            <pc:sldMk cId="1724088443" sldId="416"/>
            <ac:spMk id="3" creationId="{EDB2C480-4DA5-4547-9A81-A36389AACF3E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5" creationId="{24C0D921-D1AB-43F7-84F3-7A2B3C79142B}"/>
          </ac:spMkLst>
        </pc:spChg>
        <pc:spChg chg="add del mod">
          <ac:chgData name="Michael A Fudge Jr" userId="133895e8-240b-4811-850e-9cf94297d089" providerId="ADAL" clId="{859B20EF-3A6A-4B5F-BE9E-732FADD20BBC}" dt="2020-08-05T14:19:16.298" v="2098" actId="478"/>
          <ac:spMkLst>
            <pc:docMk/>
            <pc:sldMk cId="1724088443" sldId="416"/>
            <ac:spMk id="6" creationId="{E30B5CD0-3B05-45D9-9663-BF1A74E7DC27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1" creationId="{AB169CFA-890A-4C92-9F8E-AF7031A2F913}"/>
          </ac:spMkLst>
        </pc:spChg>
        <pc:spChg chg="del">
          <ac:chgData name="Michael A Fudge Jr" userId="133895e8-240b-4811-850e-9cf94297d089" providerId="ADAL" clId="{859B20EF-3A6A-4B5F-BE9E-732FADD20BBC}" dt="2020-08-04T16:42:29.215" v="1569" actId="478"/>
          <ac:spMkLst>
            <pc:docMk/>
            <pc:sldMk cId="1724088443" sldId="416"/>
            <ac:spMk id="13" creationId="{F03BB480-1024-4CC6-9EC8-8C5B7540390A}"/>
          </ac:spMkLst>
        </pc:spChg>
        <pc:picChg chg="add mod">
          <ac:chgData name="Michael A Fudge Jr" userId="133895e8-240b-4811-850e-9cf94297d089" providerId="ADAL" clId="{859B20EF-3A6A-4B5F-BE9E-732FADD20BBC}" dt="2020-08-05T14:20:11.279" v="2107" actId="1076"/>
          <ac:picMkLst>
            <pc:docMk/>
            <pc:sldMk cId="1724088443" sldId="416"/>
            <ac:picMk id="8" creationId="{7E9B53AF-6FF6-4BF0-9048-A59618F24FEE}"/>
          </ac:picMkLst>
        </pc:picChg>
      </pc:sldChg>
      <pc:sldChg chg="addSp delSp modSp add del mod ord">
        <pc:chgData name="Michael A Fudge Jr" userId="133895e8-240b-4811-850e-9cf94297d089" providerId="ADAL" clId="{859B20EF-3A6A-4B5F-BE9E-732FADD20BBC}" dt="2020-08-05T18:31:06.250" v="5853" actId="47"/>
        <pc:sldMkLst>
          <pc:docMk/>
          <pc:sldMk cId="3069789465" sldId="417"/>
        </pc:sldMkLst>
        <pc:spChg chg="mod">
          <ac:chgData name="Michael A Fudge Jr" userId="133895e8-240b-4811-850e-9cf94297d089" providerId="ADAL" clId="{859B20EF-3A6A-4B5F-BE9E-732FADD20BBC}" dt="2020-08-04T16:44:37.303" v="1599" actId="20577"/>
          <ac:spMkLst>
            <pc:docMk/>
            <pc:sldMk cId="3069789465" sldId="417"/>
            <ac:spMk id="2" creationId="{85954A83-1BFB-42E8-ABE1-F6284F291E27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3" creationId="{EDB2C480-4DA5-4547-9A81-A36389AACF3E}"/>
          </ac:spMkLst>
        </pc:spChg>
        <pc:spChg chg="add mod">
          <ac:chgData name="Michael A Fudge Jr" userId="133895e8-240b-4811-850e-9cf94297d089" providerId="ADAL" clId="{859B20EF-3A6A-4B5F-BE9E-732FADD20BBC}" dt="2020-08-04T16:45:11.204" v="1606" actId="14100"/>
          <ac:spMkLst>
            <pc:docMk/>
            <pc:sldMk cId="3069789465" sldId="417"/>
            <ac:spMk id="5" creationId="{11ADE2FC-5EF5-496A-B33F-798AA70F7BFF}"/>
          </ac:spMkLst>
        </pc:spChg>
        <pc:spChg chg="del">
          <ac:chgData name="Michael A Fudge Jr" userId="133895e8-240b-4811-850e-9cf94297d089" providerId="ADAL" clId="{859B20EF-3A6A-4B5F-BE9E-732FADD20BBC}" dt="2020-08-04T16:44:42.776" v="1600" actId="478"/>
          <ac:spMkLst>
            <pc:docMk/>
            <pc:sldMk cId="3069789465" sldId="417"/>
            <ac:spMk id="6" creationId="{E30B5CD0-3B05-45D9-9663-BF1A74E7DC27}"/>
          </ac:spMkLst>
        </pc:spChg>
      </pc:sldChg>
      <pc:sldChg chg="addSp delSp modSp add mod ord">
        <pc:chgData name="Michael A Fudge Jr" userId="133895e8-240b-4811-850e-9cf94297d089" providerId="ADAL" clId="{859B20EF-3A6A-4B5F-BE9E-732FADD20BBC}" dt="2020-08-05T18:43:51.837" v="7013"/>
        <pc:sldMkLst>
          <pc:docMk/>
          <pc:sldMk cId="3245544574" sldId="418"/>
        </pc:sldMkLst>
        <pc:spChg chg="mod">
          <ac:chgData name="Michael A Fudge Jr" userId="133895e8-240b-4811-850e-9cf94297d089" providerId="ADAL" clId="{859B20EF-3A6A-4B5F-BE9E-732FADD20BBC}" dt="2020-08-04T16:45:51.122" v="1622" actId="14100"/>
          <ac:spMkLst>
            <pc:docMk/>
            <pc:sldMk cId="3245544574" sldId="418"/>
            <ac:spMk id="2" creationId="{85954A83-1BFB-42E8-ABE1-F6284F291E27}"/>
          </ac:spMkLst>
        </pc:spChg>
        <pc:spChg chg="add mod">
          <ac:chgData name="Michael A Fudge Jr" userId="133895e8-240b-4811-850e-9cf94297d089" providerId="ADAL" clId="{859B20EF-3A6A-4B5F-BE9E-732FADD20BBC}" dt="2020-08-04T16:47:01.204" v="1638" actId="207"/>
          <ac:spMkLst>
            <pc:docMk/>
            <pc:sldMk cId="3245544574" sldId="418"/>
            <ac:spMk id="3" creationId="{F62B399A-41CA-4ED3-8354-2500D94140FF}"/>
          </ac:spMkLst>
        </pc:spChg>
        <pc:spChg chg="del">
          <ac:chgData name="Michael A Fudge Jr" userId="133895e8-240b-4811-850e-9cf94297d089" providerId="ADAL" clId="{859B20EF-3A6A-4B5F-BE9E-732FADD20BBC}" dt="2020-08-04T16:45:57.954" v="1623" actId="478"/>
          <ac:spMkLst>
            <pc:docMk/>
            <pc:sldMk cId="3245544574" sldId="418"/>
            <ac:spMk id="5" creationId="{11ADE2FC-5EF5-496A-B33F-798AA70F7BFF}"/>
          </ac:spMkLst>
        </pc:spChg>
        <pc:picChg chg="mod">
          <ac:chgData name="Michael A Fudge Jr" userId="133895e8-240b-4811-850e-9cf94297d089" providerId="ADAL" clId="{859B20EF-3A6A-4B5F-BE9E-732FADD20BBC}" dt="2020-08-04T16:46:05.277" v="1626" actId="1076"/>
          <ac:picMkLst>
            <pc:docMk/>
            <pc:sldMk cId="3245544574" sldId="418"/>
            <ac:picMk id="4" creationId="{ABF52C46-EFC9-4126-9C0C-5B53C8B42217}"/>
          </ac:picMkLst>
        </pc:picChg>
        <pc:picChg chg="add mod">
          <ac:chgData name="Michael A Fudge Jr" userId="133895e8-240b-4811-850e-9cf94297d089" providerId="ADAL" clId="{859B20EF-3A6A-4B5F-BE9E-732FADD20BBC}" dt="2020-08-04T16:46:02.029" v="1625" actId="1076"/>
          <ac:picMkLst>
            <pc:docMk/>
            <pc:sldMk cId="3245544574" sldId="418"/>
            <ac:picMk id="7" creationId="{9D25B9B0-DD57-49B2-B5C0-55EB2084D190}"/>
          </ac:picMkLst>
        </pc:picChg>
      </pc:sldChg>
      <pc:sldChg chg="modSp add del mod">
        <pc:chgData name="Michael A Fudge Jr" userId="133895e8-240b-4811-850e-9cf94297d089" providerId="ADAL" clId="{859B20EF-3A6A-4B5F-BE9E-732FADD20BBC}" dt="2020-08-05T14:19:06.296" v="2093" actId="47"/>
        <pc:sldMkLst>
          <pc:docMk/>
          <pc:sldMk cId="3741983436" sldId="419"/>
        </pc:sldMkLst>
        <pc:spChg chg="mod">
          <ac:chgData name="Michael A Fudge Jr" userId="133895e8-240b-4811-850e-9cf94297d089" providerId="ADAL" clId="{859B20EF-3A6A-4B5F-BE9E-732FADD20BBC}" dt="2020-08-05T14:18:53.468" v="2091" actId="20577"/>
          <ac:spMkLst>
            <pc:docMk/>
            <pc:sldMk cId="3741983436" sldId="419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31:13.567" v="5855" actId="1076"/>
        <pc:sldMkLst>
          <pc:docMk/>
          <pc:sldMk cId="3682091304" sldId="420"/>
        </pc:sldMkLst>
        <pc:spChg chg="mod">
          <ac:chgData name="Michael A Fudge Jr" userId="133895e8-240b-4811-850e-9cf94297d089" providerId="ADAL" clId="{859B20EF-3A6A-4B5F-BE9E-732FADD20BBC}" dt="2020-08-05T18:31:13.567" v="5855" actId="1076"/>
          <ac:spMkLst>
            <pc:docMk/>
            <pc:sldMk cId="3682091304" sldId="420"/>
            <ac:spMk id="2" creationId="{85954A83-1BFB-42E8-ABE1-F6284F291E2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293918647" sldId="421"/>
        </pc:sldMkLst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431795461" sldId="422"/>
        </pc:sldMkLst>
      </pc:sldChg>
      <pc:sldChg chg="modSp add mod ord">
        <pc:chgData name="Michael A Fudge Jr" userId="133895e8-240b-4811-850e-9cf94297d089" providerId="ADAL" clId="{859B20EF-3A6A-4B5F-BE9E-732FADD20BBC}" dt="2020-08-05T18:28:43.676" v="5776"/>
        <pc:sldMkLst>
          <pc:docMk/>
          <pc:sldMk cId="1938533313" sldId="423"/>
        </pc:sldMkLst>
        <pc:spChg chg="mod">
          <ac:chgData name="Michael A Fudge Jr" userId="133895e8-240b-4811-850e-9cf94297d089" providerId="ADAL" clId="{859B20EF-3A6A-4B5F-BE9E-732FADD20BBC}" dt="2020-08-05T14:20:43.366" v="2122" actId="6549"/>
          <ac:spMkLst>
            <pc:docMk/>
            <pc:sldMk cId="1938533313" sldId="42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4:22:57.098" v="2335" actId="6549"/>
          <ac:spMkLst>
            <pc:docMk/>
            <pc:sldMk cId="1938533313" sldId="423"/>
            <ac:spMk id="6" creationId="{E33EFCDF-893E-4DC5-B75A-872200D063CA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16:01.285" v="5074" actId="20577"/>
        <pc:sldMkLst>
          <pc:docMk/>
          <pc:sldMk cId="2100316356" sldId="424"/>
        </pc:sldMkLst>
        <pc:spChg chg="mod">
          <ac:chgData name="Michael A Fudge Jr" userId="133895e8-240b-4811-850e-9cf94297d089" providerId="ADAL" clId="{859B20EF-3A6A-4B5F-BE9E-732FADD20BBC}" dt="2020-08-05T14:28:07.919" v="2531" actId="20577"/>
          <ac:spMkLst>
            <pc:docMk/>
            <pc:sldMk cId="2100316356" sldId="42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16:01.285" v="5074" actId="20577"/>
          <ac:spMkLst>
            <pc:docMk/>
            <pc:sldMk cId="2100316356" sldId="424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7:39:14.358" v="3717" actId="1076"/>
        <pc:sldMkLst>
          <pc:docMk/>
          <pc:sldMk cId="3716844456" sldId="425"/>
        </pc:sldMkLst>
        <pc:spChg chg="mod">
          <ac:chgData name="Michael A Fudge Jr" userId="133895e8-240b-4811-850e-9cf94297d089" providerId="ADAL" clId="{859B20EF-3A6A-4B5F-BE9E-732FADD20BBC}" dt="2020-08-05T14:26:19.072" v="2417" actId="20577"/>
          <ac:spMkLst>
            <pc:docMk/>
            <pc:sldMk cId="3716844456" sldId="425"/>
            <ac:spMk id="2" creationId="{669BBB99-DBD9-4668-90F7-2F62C3702498}"/>
          </ac:spMkLst>
        </pc:spChg>
        <pc:spChg chg="del">
          <ac:chgData name="Michael A Fudge Jr" userId="133895e8-240b-4811-850e-9cf94297d089" providerId="ADAL" clId="{859B20EF-3A6A-4B5F-BE9E-732FADD20BBC}" dt="2020-08-05T17:36:53.180" v="3670"/>
          <ac:spMkLst>
            <pc:docMk/>
            <pc:sldMk cId="3716844456" sldId="425"/>
            <ac:spMk id="3" creationId="{D323A7C0-29EC-4FDC-9918-5647B807F442}"/>
          </ac:spMkLst>
        </pc:spChg>
        <pc:graphicFrameChg chg="add mod modGraphic">
          <ac:chgData name="Michael A Fudge Jr" userId="133895e8-240b-4811-850e-9cf94297d089" providerId="ADAL" clId="{859B20EF-3A6A-4B5F-BE9E-732FADD20BBC}" dt="2020-08-05T17:39:14.358" v="3717" actId="1076"/>
          <ac:graphicFrameMkLst>
            <pc:docMk/>
            <pc:sldMk cId="3716844456" sldId="425"/>
            <ac:graphicFrameMk id="4" creationId="{F652AB15-D11F-48D3-8133-0400704FA267}"/>
          </ac:graphicFrameMkLst>
        </pc:graphicFrameChg>
      </pc:sldChg>
      <pc:sldChg chg="modSp new del mod">
        <pc:chgData name="Michael A Fudge Jr" userId="133895e8-240b-4811-850e-9cf94297d089" providerId="ADAL" clId="{859B20EF-3A6A-4B5F-BE9E-732FADD20BBC}" dt="2020-08-05T18:10:14.306" v="4814" actId="47"/>
        <pc:sldMkLst>
          <pc:docMk/>
          <pc:sldMk cId="137309956" sldId="426"/>
        </pc:sldMkLst>
        <pc:spChg chg="mod">
          <ac:chgData name="Michael A Fudge Jr" userId="133895e8-240b-4811-850e-9cf94297d089" providerId="ADAL" clId="{859B20EF-3A6A-4B5F-BE9E-732FADD20BBC}" dt="2020-08-05T14:27:35.559" v="2504" actId="20577"/>
          <ac:spMkLst>
            <pc:docMk/>
            <pc:sldMk cId="137309956" sldId="426"/>
            <ac:spMk id="2" creationId="{24C53D0B-8677-4FA1-9545-C5AAB8317D71}"/>
          </ac:spMkLst>
        </pc:spChg>
      </pc:sldChg>
      <pc:sldChg chg="addSp delSp modSp new mod">
        <pc:chgData name="Michael A Fudge Jr" userId="133895e8-240b-4811-850e-9cf94297d089" providerId="ADAL" clId="{859B20EF-3A6A-4B5F-BE9E-732FADD20BBC}" dt="2020-08-05T18:11:17.113" v="4827" actId="14100"/>
        <pc:sldMkLst>
          <pc:docMk/>
          <pc:sldMk cId="826090088" sldId="427"/>
        </pc:sldMkLst>
        <pc:spChg chg="mod">
          <ac:chgData name="Michael A Fudge Jr" userId="133895e8-240b-4811-850e-9cf94297d089" providerId="ADAL" clId="{859B20EF-3A6A-4B5F-BE9E-732FADD20BBC}" dt="2020-08-05T14:27:53.480" v="2525" actId="20577"/>
          <ac:spMkLst>
            <pc:docMk/>
            <pc:sldMk cId="826090088" sldId="427"/>
            <ac:spMk id="2" creationId="{856569C9-1954-4D67-A235-A8D4C8E68FDD}"/>
          </ac:spMkLst>
        </pc:spChg>
        <pc:spChg chg="del">
          <ac:chgData name="Michael A Fudge Jr" userId="133895e8-240b-4811-850e-9cf94297d089" providerId="ADAL" clId="{859B20EF-3A6A-4B5F-BE9E-732FADD20BBC}" dt="2020-08-05T18:10:27.233" v="4815"/>
          <ac:spMkLst>
            <pc:docMk/>
            <pc:sldMk cId="826090088" sldId="427"/>
            <ac:spMk id="3" creationId="{43D224D9-1270-4085-9F1B-56DF8017DEA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1:17.113" v="4827" actId="14100"/>
          <ac:graphicFrameMkLst>
            <pc:docMk/>
            <pc:sldMk cId="826090088" sldId="427"/>
            <ac:graphicFrameMk id="4" creationId="{AF779C5E-D69B-47CE-87F6-5E5BB7A2E619}"/>
          </ac:graphicFrameMkLst>
        </pc:graphicFrameChg>
      </pc:sldChg>
      <pc:sldChg chg="addSp delSp modSp new mod">
        <pc:chgData name="Michael A Fudge Jr" userId="133895e8-240b-4811-850e-9cf94297d089" providerId="ADAL" clId="{859B20EF-3A6A-4B5F-BE9E-732FADD20BBC}" dt="2020-08-05T18:15:14.286" v="5028" actId="2711"/>
        <pc:sldMkLst>
          <pc:docMk/>
          <pc:sldMk cId="86718018" sldId="428"/>
        </pc:sldMkLst>
        <pc:spChg chg="mod">
          <ac:chgData name="Michael A Fudge Jr" userId="133895e8-240b-4811-850e-9cf94297d089" providerId="ADAL" clId="{859B20EF-3A6A-4B5F-BE9E-732FADD20BBC}" dt="2020-08-05T14:28:16.405" v="2548" actId="20577"/>
          <ac:spMkLst>
            <pc:docMk/>
            <pc:sldMk cId="86718018" sldId="428"/>
            <ac:spMk id="2" creationId="{06471974-839B-485A-923B-27FC72F5C2DE}"/>
          </ac:spMkLst>
        </pc:spChg>
        <pc:spChg chg="del">
          <ac:chgData name="Michael A Fudge Jr" userId="133895e8-240b-4811-850e-9cf94297d089" providerId="ADAL" clId="{859B20EF-3A6A-4B5F-BE9E-732FADD20BBC}" dt="2020-08-05T18:14:32.593" v="5016"/>
          <ac:spMkLst>
            <pc:docMk/>
            <pc:sldMk cId="86718018" sldId="428"/>
            <ac:spMk id="3" creationId="{D40A991F-373F-4926-B49B-21731777BBCF}"/>
          </ac:spMkLst>
        </pc:spChg>
        <pc:graphicFrameChg chg="add mod modGraphic">
          <ac:chgData name="Michael A Fudge Jr" userId="133895e8-240b-4811-850e-9cf94297d089" providerId="ADAL" clId="{859B20EF-3A6A-4B5F-BE9E-732FADD20BBC}" dt="2020-08-05T18:15:14.286" v="5028" actId="2711"/>
          <ac:graphicFrameMkLst>
            <pc:docMk/>
            <pc:sldMk cId="86718018" sldId="428"/>
            <ac:graphicFrameMk id="4" creationId="{440F95D4-E114-40FC-B31B-7442218EBAEA}"/>
          </ac:graphicFrameMkLst>
        </pc:graphicFrameChg>
      </pc:sldChg>
      <pc:sldChg chg="modSp new mod ord">
        <pc:chgData name="Michael A Fudge Jr" userId="133895e8-240b-4811-850e-9cf94297d089" providerId="ADAL" clId="{859B20EF-3A6A-4B5F-BE9E-732FADD20BBC}" dt="2020-08-05T18:29:32.271" v="5817" actId="20577"/>
        <pc:sldMkLst>
          <pc:docMk/>
          <pc:sldMk cId="1302370193" sldId="429"/>
        </pc:sldMkLst>
        <pc:spChg chg="mod">
          <ac:chgData name="Michael A Fudge Jr" userId="133895e8-240b-4811-850e-9cf94297d089" providerId="ADAL" clId="{859B20EF-3A6A-4B5F-BE9E-732FADD20BBC}" dt="2020-08-05T18:29:07.808" v="5808" actId="20577"/>
          <ac:spMkLst>
            <pc:docMk/>
            <pc:sldMk cId="1302370193" sldId="429"/>
            <ac:spMk id="2" creationId="{478DA5A6-DEDF-4128-96CB-C3F37654C425}"/>
          </ac:spMkLst>
        </pc:spChg>
        <pc:spChg chg="mod">
          <ac:chgData name="Michael A Fudge Jr" userId="133895e8-240b-4811-850e-9cf94297d089" providerId="ADAL" clId="{859B20EF-3A6A-4B5F-BE9E-732FADD20BBC}" dt="2020-08-05T18:29:32.271" v="5817" actId="20577"/>
          <ac:spMkLst>
            <pc:docMk/>
            <pc:sldMk cId="1302370193" sldId="429"/>
            <ac:spMk id="3" creationId="{993F3476-EE03-4107-BA19-1DE614F3D5CC}"/>
          </ac:spMkLst>
        </pc:spChg>
      </pc:sldChg>
      <pc:sldChg chg="new del">
        <pc:chgData name="Michael A Fudge Jr" userId="133895e8-240b-4811-850e-9cf94297d089" providerId="ADAL" clId="{859B20EF-3A6A-4B5F-BE9E-732FADD20BBC}" dt="2020-08-05T17:06:39.648" v="2567" actId="680"/>
        <pc:sldMkLst>
          <pc:docMk/>
          <pc:sldMk cId="1839248971" sldId="430"/>
        </pc:sldMkLst>
      </pc:sldChg>
      <pc:sldChg chg="modSp add mod ord">
        <pc:chgData name="Michael A Fudge Jr" userId="133895e8-240b-4811-850e-9cf94297d089" providerId="ADAL" clId="{859B20EF-3A6A-4B5F-BE9E-732FADD20BBC}" dt="2020-08-05T17:08:17.555" v="2591" actId="20577"/>
        <pc:sldMkLst>
          <pc:docMk/>
          <pc:sldMk cId="2891795996" sldId="430"/>
        </pc:sldMkLst>
        <pc:spChg chg="mod">
          <ac:chgData name="Michael A Fudge Jr" userId="133895e8-240b-4811-850e-9cf94297d089" providerId="ADAL" clId="{859B20EF-3A6A-4B5F-BE9E-732FADD20BBC}" dt="2020-08-05T17:08:17.555" v="2591" actId="20577"/>
          <ac:spMkLst>
            <pc:docMk/>
            <pc:sldMk cId="2891795996" sldId="430"/>
            <ac:spMk id="4" creationId="{00000000-0000-0000-0000-000000000000}"/>
          </ac:spMkLst>
        </pc:spChg>
      </pc:sldChg>
      <pc:sldChg chg="addSp delSp modSp add del mod ord modAnim modNotesTx">
        <pc:chgData name="Michael A Fudge Jr" userId="133895e8-240b-4811-850e-9cf94297d089" providerId="ADAL" clId="{859B20EF-3A6A-4B5F-BE9E-732FADD20BBC}" dt="2020-08-05T17:26:15.665" v="3095" actId="47"/>
        <pc:sldMkLst>
          <pc:docMk/>
          <pc:sldMk cId="2443481774" sldId="431"/>
        </pc:sldMkLst>
        <pc:spChg chg="mod">
          <ac:chgData name="Michael A Fudge Jr" userId="133895e8-240b-4811-850e-9cf94297d089" providerId="ADAL" clId="{859B20EF-3A6A-4B5F-BE9E-732FADD20BBC}" dt="2020-08-05T17:15:27.218" v="2743" actId="20577"/>
          <ac:spMkLst>
            <pc:docMk/>
            <pc:sldMk cId="2443481774" sldId="4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7:24:34.308" v="3092" actId="5793"/>
          <ac:spMkLst>
            <pc:docMk/>
            <pc:sldMk cId="2443481774" sldId="431"/>
            <ac:spMk id="4" creationId="{74B6070D-2E18-49A3-84C2-0A1B79DC59EE}"/>
          </ac:spMkLst>
        </pc:spChg>
        <pc:spChg chg="add mod">
          <ac:chgData name="Michael A Fudge Jr" userId="133895e8-240b-4811-850e-9cf94297d089" providerId="ADAL" clId="{859B20EF-3A6A-4B5F-BE9E-732FADD20BBC}" dt="2020-08-05T17:24:16.719" v="3088" actId="13822"/>
          <ac:spMkLst>
            <pc:docMk/>
            <pc:sldMk cId="2443481774" sldId="431"/>
            <ac:spMk id="6" creationId="{C57C1A80-5220-430A-A007-43A14A2C6354}"/>
          </ac:spMkLst>
        </pc:spChg>
        <pc:graphicFrameChg chg="add mod modGraphic">
          <ac:chgData name="Michael A Fudge Jr" userId="133895e8-240b-4811-850e-9cf94297d089" providerId="ADAL" clId="{859B20EF-3A6A-4B5F-BE9E-732FADD20BBC}" dt="2020-08-05T17:23:14.749" v="3066" actId="20577"/>
          <ac:graphicFrameMkLst>
            <pc:docMk/>
            <pc:sldMk cId="2443481774" sldId="431"/>
            <ac:graphicFrameMk id="3" creationId="{8EBAB58E-CA9E-41F3-8BE4-C5C6C19D8D23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7:23:26.246" v="3069" actId="1076"/>
          <ac:graphicFrameMkLst>
            <pc:docMk/>
            <pc:sldMk cId="2443481774" sldId="431"/>
            <ac:graphicFrameMk id="7" creationId="{EA955E38-23C7-4ED5-8008-DDA3B0CF0DA8}"/>
          </ac:graphicFrameMkLst>
        </pc:graphicFrameChg>
        <pc:picChg chg="del">
          <ac:chgData name="Michael A Fudge Jr" userId="133895e8-240b-4811-850e-9cf94297d089" providerId="ADAL" clId="{859B20EF-3A6A-4B5F-BE9E-732FADD20BBC}" dt="2020-08-05T17:15:20.462" v="2730" actId="478"/>
          <ac:picMkLst>
            <pc:docMk/>
            <pc:sldMk cId="2443481774" sldId="431"/>
            <ac:picMk id="5" creationId="{6ED88957-E4AA-4C0B-8205-EA58CBD0B5A4}"/>
          </ac:picMkLst>
        </pc:picChg>
      </pc:sldChg>
      <pc:sldChg chg="add del">
        <pc:chgData name="Michael A Fudge Jr" userId="133895e8-240b-4811-850e-9cf94297d089" providerId="ADAL" clId="{859B20EF-3A6A-4B5F-BE9E-732FADD20BBC}" dt="2020-08-05T17:06:38.500" v="2566"/>
        <pc:sldMkLst>
          <pc:docMk/>
          <pc:sldMk cId="3380804844" sldId="431"/>
        </pc:sldMkLst>
      </pc:sldChg>
      <pc:sldChg chg="delSp modSp add mod delAnim modAnim">
        <pc:chgData name="Michael A Fudge Jr" userId="133895e8-240b-4811-850e-9cf94297d089" providerId="ADAL" clId="{859B20EF-3A6A-4B5F-BE9E-732FADD20BBC}" dt="2020-08-05T17:34:02.817" v="3584" actId="20577"/>
        <pc:sldMkLst>
          <pc:docMk/>
          <pc:sldMk cId="1061319144" sldId="432"/>
        </pc:sldMkLst>
        <pc:spChg chg="mod">
          <ac:chgData name="Michael A Fudge Jr" userId="133895e8-240b-4811-850e-9cf94297d089" providerId="ADAL" clId="{859B20EF-3A6A-4B5F-BE9E-732FADD20BBC}" dt="2020-08-05T17:34:02.817" v="3584" actId="20577"/>
          <ac:spMkLst>
            <pc:docMk/>
            <pc:sldMk cId="1061319144" sldId="432"/>
            <ac:spMk id="4" creationId="{74B6070D-2E18-49A3-84C2-0A1B79DC59EE}"/>
          </ac:spMkLst>
        </pc:spChg>
        <pc:spChg chg="del">
          <ac:chgData name="Michael A Fudge Jr" userId="133895e8-240b-4811-850e-9cf94297d089" providerId="ADAL" clId="{859B20EF-3A6A-4B5F-BE9E-732FADD20BBC}" dt="2020-08-05T17:27:50.797" v="3173" actId="478"/>
          <ac:spMkLst>
            <pc:docMk/>
            <pc:sldMk cId="1061319144" sldId="432"/>
            <ac:spMk id="6" creationId="{C57C1A80-5220-430A-A007-43A14A2C6354}"/>
          </ac:spMkLst>
        </pc:sp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7:27:50.797" v="3173" actId="478"/>
          <ac:graphicFrameMkLst>
            <pc:docMk/>
            <pc:sldMk cId="1061319144" sldId="432"/>
            <ac:graphicFrameMk id="7" creationId="{EA955E38-23C7-4ED5-8008-DDA3B0CF0DA8}"/>
          </ac:graphicFrameMkLst>
        </pc:graphicFrameChg>
      </pc:sldChg>
      <pc:sldChg chg="modSp add mod">
        <pc:chgData name="Michael A Fudge Jr" userId="133895e8-240b-4811-850e-9cf94297d089" providerId="ADAL" clId="{859B20EF-3A6A-4B5F-BE9E-732FADD20BBC}" dt="2020-08-05T17:26:33.699" v="3096" actId="120"/>
        <pc:sldMkLst>
          <pc:docMk/>
          <pc:sldMk cId="3802973036" sldId="433"/>
        </pc:sldMkLst>
        <pc:spChg chg="mod">
          <ac:chgData name="Michael A Fudge Jr" userId="133895e8-240b-4811-850e-9cf94297d089" providerId="ADAL" clId="{859B20EF-3A6A-4B5F-BE9E-732FADD20BBC}" dt="2020-08-05T17:26:33.699" v="3096" actId="120"/>
          <ac:spMkLst>
            <pc:docMk/>
            <pc:sldMk cId="3802973036" sldId="433"/>
            <ac:spMk id="2" creationId="{5C84C77B-FF54-4813-94E1-23FF8F114C7E}"/>
          </ac:spMkLst>
        </pc:spChg>
      </pc:sldChg>
      <pc:sldChg chg="addSp delSp modSp new mod setBg">
        <pc:chgData name="Michael A Fudge Jr" userId="133895e8-240b-4811-850e-9cf94297d089" providerId="ADAL" clId="{859B20EF-3A6A-4B5F-BE9E-732FADD20BBC}" dt="2020-08-05T17:51:46.770" v="3938" actId="114"/>
        <pc:sldMkLst>
          <pc:docMk/>
          <pc:sldMk cId="3270916820" sldId="434"/>
        </pc:sldMkLst>
        <pc:spChg chg="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2" creationId="{B63E04B8-634B-4B45-A95F-985A815D8DC0}"/>
          </ac:spMkLst>
        </pc:spChg>
        <pc:spChg chg="add del mod">
          <ac:chgData name="Michael A Fudge Jr" userId="133895e8-240b-4811-850e-9cf94297d089" providerId="ADAL" clId="{859B20EF-3A6A-4B5F-BE9E-732FADD20BBC}" dt="2020-08-05T17:47:59.739" v="3880" actId="26606"/>
          <ac:spMkLst>
            <pc:docMk/>
            <pc:sldMk cId="3270916820" sldId="434"/>
            <ac:spMk id="3" creationId="{C3C10E2F-9758-4F59-9C82-388259CEA5FD}"/>
          </ac:spMkLst>
        </pc:spChg>
        <pc:spChg chg="add mod">
          <ac:chgData name="Michael A Fudge Jr" userId="133895e8-240b-4811-850e-9cf94297d089" providerId="ADAL" clId="{859B20EF-3A6A-4B5F-BE9E-732FADD20BBC}" dt="2020-08-05T17:48:15.280" v="3881" actId="207"/>
          <ac:spMkLst>
            <pc:docMk/>
            <pc:sldMk cId="3270916820" sldId="434"/>
            <ac:spMk id="6" creationId="{68575C10-8187-4AC4-AD72-C754EAFD2867}"/>
          </ac:spMkLst>
        </pc:spChg>
        <pc:spChg chg="add del">
          <ac:chgData name="Michael A Fudge Jr" userId="133895e8-240b-4811-850e-9cf94297d089" providerId="ADAL" clId="{859B20EF-3A6A-4B5F-BE9E-732FADD20BBC}" dt="2020-08-05T17:47:45.991" v="3879" actId="26606"/>
          <ac:spMkLst>
            <pc:docMk/>
            <pc:sldMk cId="3270916820" sldId="434"/>
            <ac:spMk id="9" creationId="{68575C10-8187-4AC4-AD72-C754EAFD2867}"/>
          </ac:spMkLst>
        </pc:spChg>
        <pc:graphicFrameChg chg="add del">
          <ac:chgData name="Michael A Fudge Jr" userId="133895e8-240b-4811-850e-9cf94297d089" providerId="ADAL" clId="{859B20EF-3A6A-4B5F-BE9E-732FADD20BBC}" dt="2020-08-05T17:47:45.991" v="3879" actId="26606"/>
          <ac:graphicFrameMkLst>
            <pc:docMk/>
            <pc:sldMk cId="3270916820" sldId="434"/>
            <ac:graphicFrameMk id="5" creationId="{22108FC3-51EA-4A9D-B5A4-D33F03F5F361}"/>
          </ac:graphicFrameMkLst>
        </pc:graphicFrameChg>
        <pc:graphicFrameChg chg="add mod">
          <ac:chgData name="Michael A Fudge Jr" userId="133895e8-240b-4811-850e-9cf94297d089" providerId="ADAL" clId="{859B20EF-3A6A-4B5F-BE9E-732FADD20BBC}" dt="2020-08-05T17:51:46.770" v="3938" actId="114"/>
          <ac:graphicFrameMkLst>
            <pc:docMk/>
            <pc:sldMk cId="3270916820" sldId="434"/>
            <ac:graphicFrameMk id="8" creationId="{7FCB0423-DAEC-4DED-AFD9-106EB6DAD19A}"/>
          </ac:graphicFrameMkLst>
        </pc:graphicFrameChg>
        <pc:cxnChg chg="add">
          <ac:chgData name="Michael A Fudge Jr" userId="133895e8-240b-4811-850e-9cf94297d089" providerId="ADAL" clId="{859B20EF-3A6A-4B5F-BE9E-732FADD20BBC}" dt="2020-08-05T17:47:59.739" v="3880" actId="26606"/>
          <ac:cxnSpMkLst>
            <pc:docMk/>
            <pc:sldMk cId="3270916820" sldId="434"/>
            <ac:cxnSpMk id="7" creationId="{74E776C9-ED67-41B7-B3A3-4DF76EF3ACEE}"/>
          </ac:cxnSpMkLst>
        </pc:cxnChg>
        <pc:cxnChg chg="add del">
          <ac:chgData name="Michael A Fudge Jr" userId="133895e8-240b-4811-850e-9cf94297d089" providerId="ADAL" clId="{859B20EF-3A6A-4B5F-BE9E-732FADD20BBC}" dt="2020-08-05T17:47:45.991" v="3879" actId="26606"/>
          <ac:cxnSpMkLst>
            <pc:docMk/>
            <pc:sldMk cId="3270916820" sldId="434"/>
            <ac:cxnSpMk id="11" creationId="{74E776C9-ED67-41B7-B3A3-4DF76EF3ACEE}"/>
          </ac:cxnSpMkLst>
        </pc:cxnChg>
      </pc:sldChg>
      <pc:sldChg chg="new del">
        <pc:chgData name="Michael A Fudge Jr" userId="133895e8-240b-4811-850e-9cf94297d089" providerId="ADAL" clId="{859B20EF-3A6A-4B5F-BE9E-732FADD20BBC}" dt="2020-08-05T18:02:39.633" v="4416" actId="47"/>
        <pc:sldMkLst>
          <pc:docMk/>
          <pc:sldMk cId="1910016120" sldId="435"/>
        </pc:sldMkLst>
      </pc:sldChg>
      <pc:sldChg chg="modSp add mod modNotesTx">
        <pc:chgData name="Michael A Fudge Jr" userId="133895e8-240b-4811-850e-9cf94297d089" providerId="ADAL" clId="{859B20EF-3A6A-4B5F-BE9E-732FADD20BBC}" dt="2020-08-05T17:57:20.356" v="4259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859B20EF-3A6A-4B5F-BE9E-732FADD20BBC}" dt="2020-08-05T17:57:20.356" v="4259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7:54:54.550" v="4141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00:00.399" v="4406" actId="20577"/>
        <pc:sldMkLst>
          <pc:docMk/>
          <pc:sldMk cId="4014866852" sldId="437"/>
        </pc:sldMkLst>
        <pc:spChg chg="mod">
          <ac:chgData name="Michael A Fudge Jr" userId="133895e8-240b-4811-850e-9cf94297d089" providerId="ADAL" clId="{859B20EF-3A6A-4B5F-BE9E-732FADD20BBC}" dt="2020-08-05T17:59:50.450" v="4373" actId="6549"/>
          <ac:spMkLst>
            <pc:docMk/>
            <pc:sldMk cId="4014866852" sldId="4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859B20EF-3A6A-4B5F-BE9E-732FADD20BBC}" dt="2020-08-05T18:00:44.944" v="4411" actId="5793"/>
        <pc:sldMkLst>
          <pc:docMk/>
          <pc:sldMk cId="4201491671" sldId="438"/>
        </pc:sldMkLst>
        <pc:spChg chg="mod">
          <ac:chgData name="Michael A Fudge Jr" userId="133895e8-240b-4811-850e-9cf94297d089" providerId="ADAL" clId="{859B20EF-3A6A-4B5F-BE9E-732FADD20BBC}" dt="2020-08-05T18:00:44.944" v="4411" actId="5793"/>
          <ac:spMkLst>
            <pc:docMk/>
            <pc:sldMk cId="4201491671" sldId="43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859B20EF-3A6A-4B5F-BE9E-732FADD20BBC}" dt="2020-08-05T18:01:57.044" v="4415" actId="14100"/>
        <pc:sldMkLst>
          <pc:docMk/>
          <pc:sldMk cId="3753128509" sldId="439"/>
        </pc:sldMkLst>
        <pc:spChg chg="mod">
          <ac:chgData name="Michael A Fudge Jr" userId="133895e8-240b-4811-850e-9cf94297d089" providerId="ADAL" clId="{859B20EF-3A6A-4B5F-BE9E-732FADD20BBC}" dt="2020-08-05T18:01:57.044" v="4415" actId="14100"/>
          <ac:spMkLst>
            <pc:docMk/>
            <pc:sldMk cId="3753128509" sldId="439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859B20EF-3A6A-4B5F-BE9E-732FADD20BBC}" dt="2020-08-05T18:08:09.061" v="4651" actId="166"/>
        <pc:sldMkLst>
          <pc:docMk/>
          <pc:sldMk cId="4047848355" sldId="440"/>
        </pc:sldMkLst>
        <pc:spChg chg="mod">
          <ac:chgData name="Michael A Fudge Jr" userId="133895e8-240b-4811-850e-9cf94297d089" providerId="ADAL" clId="{859B20EF-3A6A-4B5F-BE9E-732FADD20BBC}" dt="2020-08-05T18:04:26.198" v="4593" actId="20577"/>
          <ac:spMkLst>
            <pc:docMk/>
            <pc:sldMk cId="4047848355" sldId="440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05:39.241" v="4624" actId="27636"/>
          <ac:spMkLst>
            <pc:docMk/>
            <pc:sldMk cId="4047848355" sldId="440"/>
            <ac:spMk id="4" creationId="{74B6070D-2E18-49A3-84C2-0A1B79DC59EE}"/>
          </ac:spMkLst>
        </pc:spChg>
        <pc:spChg chg="mod ord">
          <ac:chgData name="Michael A Fudge Jr" userId="133895e8-240b-4811-850e-9cf94297d089" providerId="ADAL" clId="{859B20EF-3A6A-4B5F-BE9E-732FADD20BBC}" dt="2020-08-05T18:08:09.061" v="4651" actId="166"/>
          <ac:spMkLst>
            <pc:docMk/>
            <pc:sldMk cId="4047848355" sldId="440"/>
            <ac:spMk id="6" creationId="{C57C1A80-5220-430A-A007-43A14A2C6354}"/>
          </ac:spMkLst>
        </pc:spChg>
        <pc:graphicFrameChg chg="mod modGraphic">
          <ac:chgData name="Michael A Fudge Jr" userId="133895e8-240b-4811-850e-9cf94297d089" providerId="ADAL" clId="{859B20EF-3A6A-4B5F-BE9E-732FADD20BBC}" dt="2020-08-05T18:06:09.140" v="4629"/>
          <ac:graphicFrameMkLst>
            <pc:docMk/>
            <pc:sldMk cId="4047848355" sldId="440"/>
            <ac:graphicFrameMk id="3" creationId="{8EBAB58E-CA9E-41F3-8BE4-C5C6C19D8D23}"/>
          </ac:graphicFrameMkLst>
        </pc:graphicFrameChg>
        <pc:graphicFrameChg chg="del">
          <ac:chgData name="Michael A Fudge Jr" userId="133895e8-240b-4811-850e-9cf94297d089" providerId="ADAL" clId="{859B20EF-3A6A-4B5F-BE9E-732FADD20BBC}" dt="2020-08-05T18:06:02.654" v="4628" actId="478"/>
          <ac:graphicFrameMkLst>
            <pc:docMk/>
            <pc:sldMk cId="4047848355" sldId="440"/>
            <ac:graphicFrameMk id="7" creationId="{EA955E38-23C7-4ED5-8008-DDA3B0CF0DA8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07:00.850" v="4638" actId="1076"/>
          <ac:graphicFrameMkLst>
            <pc:docMk/>
            <pc:sldMk cId="4047848355" sldId="440"/>
            <ac:graphicFrameMk id="8" creationId="{35170E84-3CE2-4947-8D44-9598341C88A4}"/>
          </ac:graphicFrameMkLst>
        </pc:graphicFrameChg>
      </pc:sldChg>
      <pc:sldChg chg="modSp add mod ord modAnim">
        <pc:chgData name="Michael A Fudge Jr" userId="133895e8-240b-4811-850e-9cf94297d089" providerId="ADAL" clId="{859B20EF-3A6A-4B5F-BE9E-732FADD20BBC}" dt="2020-08-05T18:14:07.996" v="5015" actId="20577"/>
        <pc:sldMkLst>
          <pc:docMk/>
          <pc:sldMk cId="1134494620" sldId="441"/>
        </pc:sldMkLst>
        <pc:spChg chg="mod">
          <ac:chgData name="Michael A Fudge Jr" userId="133895e8-240b-4811-850e-9cf94297d089" providerId="ADAL" clId="{859B20EF-3A6A-4B5F-BE9E-732FADD20BBC}" dt="2020-08-05T18:03:43.457" v="4499" actId="20577"/>
          <ac:spMkLst>
            <pc:docMk/>
            <pc:sldMk cId="1134494620" sldId="441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14:07.996" v="5015" actId="20577"/>
          <ac:spMkLst>
            <pc:docMk/>
            <pc:sldMk cId="1134494620" sldId="441"/>
            <ac:spMk id="4" creationId="{74B6070D-2E18-49A3-84C2-0A1B79DC59EE}"/>
          </ac:spMkLst>
        </pc:spChg>
      </pc:sldChg>
      <pc:sldChg chg="addSp delSp modSp new mod setBg modAnim">
        <pc:chgData name="Michael A Fudge Jr" userId="133895e8-240b-4811-850e-9cf94297d089" providerId="ADAL" clId="{859B20EF-3A6A-4B5F-BE9E-732FADD20BBC}" dt="2020-08-06T23:36:34.673" v="7703"/>
        <pc:sldMkLst>
          <pc:docMk/>
          <pc:sldMk cId="2940023994" sldId="442"/>
        </pc:sldMkLst>
        <pc:spChg chg="mod">
          <ac:chgData name="Michael A Fudge Jr" userId="133895e8-240b-4811-850e-9cf94297d089" providerId="ADAL" clId="{859B20EF-3A6A-4B5F-BE9E-732FADD20BBC}" dt="2020-08-06T23:27:34.455" v="7500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29:53.209" v="7596" actId="20577"/>
          <ac:spMkLst>
            <pc:docMk/>
            <pc:sldMk cId="2940023994" sldId="442"/>
            <ac:spMk id="3" creationId="{89B48BE3-8A63-4860-822D-F55A3B39F527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8" creationId="{76EFD3D9-44F0-4267-BCC1-1613E79D8274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0" creationId="{A779A851-95D6-41AF-937A-B0E4B7F6FA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2" creationId="{953FB2E7-B6CB-429C-81EB-D9516D6D5C8D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4" creationId="{2EC40DB1-B719-4A13-9A4D-0966B4B27866}"/>
          </ac:spMkLst>
        </pc:spChg>
        <pc:spChg chg="add del">
          <ac:chgData name="Michael A Fudge Jr" userId="133895e8-240b-4811-850e-9cf94297d089" providerId="ADAL" clId="{859B20EF-3A6A-4B5F-BE9E-732FADD20BBC}" dt="2020-08-06T23:25:30.063" v="7392" actId="26606"/>
          <ac:spMkLst>
            <pc:docMk/>
            <pc:sldMk cId="2940023994" sldId="442"/>
            <ac:spMk id="16" creationId="{82211336-CFF3-412D-868A-6679C1004C45}"/>
          </ac:spMkLst>
        </pc:spChg>
        <pc:spChg chg="add mod">
          <ac:chgData name="Michael A Fudge Jr" userId="133895e8-240b-4811-850e-9cf94297d089" providerId="ADAL" clId="{859B20EF-3A6A-4B5F-BE9E-732FADD20BBC}" dt="2020-08-06T23:33:03.211" v="7622" actId="207"/>
          <ac:spMkLst>
            <pc:docMk/>
            <pc:sldMk cId="2940023994" sldId="442"/>
            <ac:spMk id="18" creationId="{7CB4857B-ED7C-444D-9F04-2F885114A1C2}"/>
          </ac:spMkLst>
        </pc:spChg>
        <pc:spChg chg="add mod">
          <ac:chgData name="Michael A Fudge Jr" userId="133895e8-240b-4811-850e-9cf94297d089" providerId="ADAL" clId="{859B20EF-3A6A-4B5F-BE9E-732FADD20BBC}" dt="2020-08-06T23:33:13.860" v="7623" actId="207"/>
          <ac:spMkLst>
            <pc:docMk/>
            <pc:sldMk cId="2940023994" sldId="442"/>
            <ac:spMk id="19" creationId="{D18046FB-44EA-4FD8-A585-EA09A319B2D0}"/>
          </ac:spMkLst>
        </pc:spChg>
        <pc:spChg chg="add">
          <ac:chgData name="Michael A Fudge Jr" userId="133895e8-240b-4811-850e-9cf94297d089" providerId="ADAL" clId="{859B20EF-3A6A-4B5F-BE9E-732FADD20BBC}" dt="2020-08-06T23:25:30.087" v="7393" actId="26606"/>
          <ac:spMkLst>
            <pc:docMk/>
            <pc:sldMk cId="2940023994" sldId="442"/>
            <ac:spMk id="20" creationId="{479F5F2B-8B58-4140-AE6A-51F6C67B18D9}"/>
          </ac:spMkLst>
        </pc:spChg>
        <pc:graphicFrameChg chg="add mod modGraphic">
          <ac:chgData name="Michael A Fudge Jr" userId="133895e8-240b-4811-850e-9cf94297d089" providerId="ADAL" clId="{859B20EF-3A6A-4B5F-BE9E-732FADD20BBC}" dt="2020-08-06T23:30:41.073" v="7601" actId="207"/>
          <ac:graphicFrameMkLst>
            <pc:docMk/>
            <pc:sldMk cId="2940023994" sldId="442"/>
            <ac:graphicFrameMk id="4" creationId="{B753796E-68AC-4E21-9484-9283E521E1D6}"/>
          </ac:graphicFrameMkLst>
        </pc:graphicFrameChg>
        <pc:cxnChg chg="add mod">
          <ac:chgData name="Michael A Fudge Jr" userId="133895e8-240b-4811-850e-9cf94297d089" providerId="ADAL" clId="{859B20EF-3A6A-4B5F-BE9E-732FADD20BBC}" dt="2020-08-06T23:31:52.092" v="7607" actId="1582"/>
          <ac:cxnSpMkLst>
            <pc:docMk/>
            <pc:sldMk cId="2940023994" sldId="442"/>
            <ac:cxnSpMk id="6" creationId="{0781976D-CFD6-476F-92E9-F49B92991F89}"/>
          </ac:cxnSpMkLst>
        </pc:cxn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1302570326" sldId="443"/>
        </pc:sldMkLst>
      </pc:sldChg>
      <pc:sldChg chg="addSp delSp modSp add mod ord modNotesTx">
        <pc:chgData name="Michael A Fudge Jr" userId="133895e8-240b-4811-850e-9cf94297d089" providerId="ADAL" clId="{859B20EF-3A6A-4B5F-BE9E-732FADD20BBC}" dt="2020-08-05T18:24:35.323" v="5362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859B20EF-3A6A-4B5F-BE9E-732FADD20BBC}" dt="2020-08-05T18:17:02.124" v="5084" actId="20577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24:17.714" v="5306" actId="20577"/>
          <ac:spMkLst>
            <pc:docMk/>
            <pc:sldMk cId="792388738" sldId="4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859B20EF-3A6A-4B5F-BE9E-732FADD20BBC}" dt="2020-08-05T18:23:13.598" v="5230" actId="14100"/>
          <ac:spMkLst>
            <pc:docMk/>
            <pc:sldMk cId="792388738" sldId="444"/>
            <ac:spMk id="5" creationId="{3F22EA40-A61A-49D3-8960-082C656894D4}"/>
          </ac:spMkLst>
        </pc:spChg>
        <pc:graphicFrameChg chg="add del mod">
          <ac:chgData name="Michael A Fudge Jr" userId="133895e8-240b-4811-850e-9cf94297d089" providerId="ADAL" clId="{859B20EF-3A6A-4B5F-BE9E-732FADD20BBC}" dt="2020-08-05T18:20:10.311" v="5089" actId="478"/>
          <ac:graphicFrameMkLst>
            <pc:docMk/>
            <pc:sldMk cId="792388738" sldId="444"/>
            <ac:graphicFrameMk id="4" creationId="{ED456967-F818-4BDF-A8D9-BC96BBCC47C4}"/>
          </ac:graphicFrameMkLst>
        </pc:graphicFrameChg>
        <pc:graphicFrameChg chg="add mod modGraphic">
          <ac:chgData name="Michael A Fudge Jr" userId="133895e8-240b-4811-850e-9cf94297d089" providerId="ADAL" clId="{859B20EF-3A6A-4B5F-BE9E-732FADD20BBC}" dt="2020-08-05T18:22:23.062" v="5203" actId="1076"/>
          <ac:graphicFrameMkLst>
            <pc:docMk/>
            <pc:sldMk cId="792388738" sldId="444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25:26.104" v="5451" actId="313"/>
        <pc:sldMkLst>
          <pc:docMk/>
          <pc:sldMk cId="2765267399" sldId="445"/>
        </pc:sldMkLst>
        <pc:spChg chg="mod">
          <ac:chgData name="Michael A Fudge Jr" userId="133895e8-240b-4811-850e-9cf94297d089" providerId="ADAL" clId="{859B20EF-3A6A-4B5F-BE9E-732FADD20BBC}" dt="2020-08-05T18:25:12.143" v="5424" actId="20577"/>
          <ac:spMkLst>
            <pc:docMk/>
            <pc:sldMk cId="2765267399" sldId="445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5T18:26:32.124" v="5570" actId="20577"/>
        <pc:sldMkLst>
          <pc:docMk/>
          <pc:sldMk cId="110030412" sldId="446"/>
        </pc:sldMkLst>
        <pc:spChg chg="mod">
          <ac:chgData name="Michael A Fudge Jr" userId="133895e8-240b-4811-850e-9cf94297d089" providerId="ADAL" clId="{859B20EF-3A6A-4B5F-BE9E-732FADD20BBC}" dt="2020-08-05T18:26:17.538" v="5530" actId="6549"/>
          <ac:spMkLst>
            <pc:docMk/>
            <pc:sldMk cId="110030412" sldId="446"/>
            <ac:spMk id="3" creationId="{23BFC44E-10DC-44C2-99E8-3D541093BB67}"/>
          </ac:spMkLst>
        </pc:spChg>
      </pc:sldChg>
      <pc:sldChg chg="addSp delSp modSp new mod modClrScheme modAnim chgLayout">
        <pc:chgData name="Michael A Fudge Jr" userId="133895e8-240b-4811-850e-9cf94297d089" providerId="ADAL" clId="{859B20EF-3A6A-4B5F-BE9E-732FADD20BBC}" dt="2020-08-05T18:38:34.675" v="6572" actId="20577"/>
        <pc:sldMkLst>
          <pc:docMk/>
          <pc:sldMk cId="2941171340" sldId="447"/>
        </pc:sldMkLst>
        <pc:spChg chg="mod ord">
          <ac:chgData name="Michael A Fudge Jr" userId="133895e8-240b-4811-850e-9cf94297d089" providerId="ADAL" clId="{859B20EF-3A6A-4B5F-BE9E-732FADD20BBC}" dt="2020-08-05T18:35:54.774" v="6319" actId="20577"/>
          <ac:spMkLst>
            <pc:docMk/>
            <pc:sldMk cId="2941171340" sldId="447"/>
            <ac:spMk id="2" creationId="{65B20354-BAD7-4353-9E04-69BFFABAC56C}"/>
          </ac:spMkLst>
        </pc:spChg>
        <pc:spChg chg="del mod ord">
          <ac:chgData name="Michael A Fudge Jr" userId="133895e8-240b-4811-850e-9cf94297d089" providerId="ADAL" clId="{859B20EF-3A6A-4B5F-BE9E-732FADD20BBC}" dt="2020-08-05T18:35:46.187" v="6310" actId="700"/>
          <ac:spMkLst>
            <pc:docMk/>
            <pc:sldMk cId="2941171340" sldId="447"/>
            <ac:spMk id="3" creationId="{6E3749B1-F418-4379-9898-B27DDF30EC69}"/>
          </ac:spMkLst>
        </pc:spChg>
        <pc:spChg chg="add mod ord">
          <ac:chgData name="Michael A Fudge Jr" userId="133895e8-240b-4811-850e-9cf94297d089" providerId="ADAL" clId="{859B20EF-3A6A-4B5F-BE9E-732FADD20BBC}" dt="2020-08-05T18:36:38.795" v="6377" actId="114"/>
          <ac:spMkLst>
            <pc:docMk/>
            <pc:sldMk cId="2941171340" sldId="447"/>
            <ac:spMk id="4" creationId="{505714EA-74A3-431E-B134-A33C078C9D41}"/>
          </ac:spMkLst>
        </pc:spChg>
        <pc:spChg chg="add mod ord">
          <ac:chgData name="Michael A Fudge Jr" userId="133895e8-240b-4811-850e-9cf94297d089" providerId="ADAL" clId="{859B20EF-3A6A-4B5F-BE9E-732FADD20BBC}" dt="2020-08-05T18:37:06.856" v="6457" actId="20577"/>
          <ac:spMkLst>
            <pc:docMk/>
            <pc:sldMk cId="2941171340" sldId="447"/>
            <ac:spMk id="5" creationId="{E6C3FF65-FDAD-4F3C-BDC9-7AC6F272BE9D}"/>
          </ac:spMkLst>
        </pc:spChg>
        <pc:spChg chg="add mod ord">
          <ac:chgData name="Michael A Fudge Jr" userId="133895e8-240b-4811-850e-9cf94297d089" providerId="ADAL" clId="{859B20EF-3A6A-4B5F-BE9E-732FADD20BBC}" dt="2020-08-05T18:36:05.762" v="6340" actId="20577"/>
          <ac:spMkLst>
            <pc:docMk/>
            <pc:sldMk cId="2941171340" sldId="447"/>
            <ac:spMk id="6" creationId="{E4BE2067-BBC1-4B2F-BBF9-2B949BF739A3}"/>
          </ac:spMkLst>
        </pc:spChg>
        <pc:spChg chg="add mod ord">
          <ac:chgData name="Michael A Fudge Jr" userId="133895e8-240b-4811-850e-9cf94297d089" providerId="ADAL" clId="{859B20EF-3A6A-4B5F-BE9E-732FADD20BBC}" dt="2020-08-05T18:38:34.675" v="6572" actId="20577"/>
          <ac:spMkLst>
            <pc:docMk/>
            <pc:sldMk cId="2941171340" sldId="447"/>
            <ac:spMk id="7" creationId="{06D8357C-4C6E-4703-A77D-8C9FE01FE574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5T18:35:15.522" v="6283" actId="20577"/>
        <pc:sldMkLst>
          <pc:docMk/>
          <pc:sldMk cId="3911994324" sldId="448"/>
        </pc:sldMkLst>
        <pc:spChg chg="mod">
          <ac:chgData name="Michael A Fudge Jr" userId="133895e8-240b-4811-850e-9cf94297d089" providerId="ADAL" clId="{859B20EF-3A6A-4B5F-BE9E-732FADD20BBC}" dt="2020-08-05T18:32:23.633" v="5904" actId="20577"/>
          <ac:spMkLst>
            <pc:docMk/>
            <pc:sldMk cId="3911994324" sldId="448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5T18:35:15.522" v="6283" actId="20577"/>
          <ac:spMkLst>
            <pc:docMk/>
            <pc:sldMk cId="3911994324" sldId="448"/>
            <ac:spMk id="4" creationId="{74B6070D-2E18-49A3-84C2-0A1B79DC59EE}"/>
          </ac:spMkLst>
        </pc:spChg>
      </pc:sldChg>
      <pc:sldChg chg="add del">
        <pc:chgData name="Michael A Fudge Jr" userId="133895e8-240b-4811-850e-9cf94297d089" providerId="ADAL" clId="{859B20EF-3A6A-4B5F-BE9E-732FADD20BBC}" dt="2020-08-05T18:39:26.978" v="6574" actId="22"/>
        <pc:sldMkLst>
          <pc:docMk/>
          <pc:sldMk cId="1266093116" sldId="449"/>
        </pc:sldMkLst>
      </pc:sldChg>
      <pc:sldChg chg="modSp add mod ord">
        <pc:chgData name="Michael A Fudge Jr" userId="133895e8-240b-4811-850e-9cf94297d089" providerId="ADAL" clId="{859B20EF-3A6A-4B5F-BE9E-732FADD20BBC}" dt="2020-08-05T18:40:29.239" v="6721" actId="20577"/>
        <pc:sldMkLst>
          <pc:docMk/>
          <pc:sldMk cId="3084821034" sldId="449"/>
        </pc:sldMkLst>
        <pc:spChg chg="mod">
          <ac:chgData name="Michael A Fudge Jr" userId="133895e8-240b-4811-850e-9cf94297d089" providerId="ADAL" clId="{859B20EF-3A6A-4B5F-BE9E-732FADD20BBC}" dt="2020-08-05T18:39:41.954" v="6594" actId="20577"/>
          <ac:spMkLst>
            <pc:docMk/>
            <pc:sldMk cId="3084821034" sldId="449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5T18:40:29.239" v="6721" actId="20577"/>
          <ac:spMkLst>
            <pc:docMk/>
            <pc:sldMk cId="3084821034" sldId="449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859B20EF-3A6A-4B5F-BE9E-732FADD20BBC}" dt="2020-08-05T18:42:43.349" v="6914" actId="20577"/>
        <pc:sldMkLst>
          <pc:docMk/>
          <pc:sldMk cId="3594199992" sldId="450"/>
        </pc:sldMkLst>
        <pc:spChg chg="mod">
          <ac:chgData name="Michael A Fudge Jr" userId="133895e8-240b-4811-850e-9cf94297d089" providerId="ADAL" clId="{859B20EF-3A6A-4B5F-BE9E-732FADD20BBC}" dt="2020-08-05T18:41:57.942" v="6851" actId="20577"/>
          <ac:spMkLst>
            <pc:docMk/>
            <pc:sldMk cId="3594199992" sldId="450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2:02.445" v="6852" actId="20577"/>
          <ac:spMkLst>
            <pc:docMk/>
            <pc:sldMk cId="3594199992" sldId="450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859B20EF-3A6A-4B5F-BE9E-732FADD20BBC}" dt="2020-08-05T18:40:57.227" v="6728" actId="20577"/>
          <ac:graphicFrameMkLst>
            <pc:docMk/>
            <pc:sldMk cId="3594199992" sldId="450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5T18:43:36.859" v="7011" actId="20577"/>
        <pc:sldMkLst>
          <pc:docMk/>
          <pc:sldMk cId="994012191" sldId="451"/>
        </pc:sldMkLst>
        <pc:spChg chg="mod">
          <ac:chgData name="Michael A Fudge Jr" userId="133895e8-240b-4811-850e-9cf94297d089" providerId="ADAL" clId="{859B20EF-3A6A-4B5F-BE9E-732FADD20BBC}" dt="2020-08-05T18:42:53.340" v="6923" actId="20577"/>
          <ac:spMkLst>
            <pc:docMk/>
            <pc:sldMk cId="994012191" sldId="451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5T18:43:36.859" v="7011" actId="20577"/>
          <ac:spMkLst>
            <pc:docMk/>
            <pc:sldMk cId="994012191" sldId="451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694051857" sldId="452"/>
        </pc:sldMkLst>
      </pc:sldChg>
      <pc:sldChg chg="modSp add mod ord">
        <pc:chgData name="Michael A Fudge Jr" userId="133895e8-240b-4811-850e-9cf94297d089" providerId="ADAL" clId="{859B20EF-3A6A-4B5F-BE9E-732FADD20BBC}" dt="2020-08-06T23:32:07.294" v="7613" actId="20577"/>
        <pc:sldMkLst>
          <pc:docMk/>
          <pc:sldMk cId="1276401635" sldId="453"/>
        </pc:sldMkLst>
        <pc:spChg chg="mod">
          <ac:chgData name="Michael A Fudge Jr" userId="133895e8-240b-4811-850e-9cf94297d089" providerId="ADAL" clId="{859B20EF-3A6A-4B5F-BE9E-732FADD20BBC}" dt="2020-08-06T23:32:07.294" v="7613" actId="20577"/>
          <ac:spMkLst>
            <pc:docMk/>
            <pc:sldMk cId="1276401635" sldId="453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28:15.800" v="7557" actId="20577"/>
          <ac:spMkLst>
            <pc:docMk/>
            <pc:sldMk cId="1276401635" sldId="453"/>
            <ac:spMk id="6" creationId="{E33EFCDF-893E-4DC5-B75A-872200D063CA}"/>
          </ac:spMkLst>
        </pc:spChg>
      </pc:sldChg>
      <pc:sldChg chg="addSp modSp add mod ord modAnim">
        <pc:chgData name="Michael A Fudge Jr" userId="133895e8-240b-4811-850e-9cf94297d089" providerId="ADAL" clId="{859B20EF-3A6A-4B5F-BE9E-732FADD20BBC}" dt="2020-08-06T23:38:44.737" v="7778" actId="114"/>
        <pc:sldMkLst>
          <pc:docMk/>
          <pc:sldMk cId="2597085752" sldId="454"/>
        </pc:sldMkLst>
        <pc:spChg chg="mod">
          <ac:chgData name="Michael A Fudge Jr" userId="133895e8-240b-4811-850e-9cf94297d089" providerId="ADAL" clId="{859B20EF-3A6A-4B5F-BE9E-732FADD20BBC}" dt="2020-08-06T23:33:45.942" v="7645" actId="20577"/>
          <ac:spMkLst>
            <pc:docMk/>
            <pc:sldMk cId="2597085752" sldId="454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38:44.737" v="7778" actId="114"/>
          <ac:spMkLst>
            <pc:docMk/>
            <pc:sldMk cId="2597085752" sldId="454"/>
            <ac:spMk id="3" creationId="{89B48BE3-8A63-4860-822D-F55A3B39F527}"/>
          </ac:spMkLst>
        </pc:spChg>
        <pc:spChg chg="mod">
          <ac:chgData name="Michael A Fudge Jr" userId="133895e8-240b-4811-850e-9cf94297d089" providerId="ADAL" clId="{859B20EF-3A6A-4B5F-BE9E-732FADD20BBC}" dt="2020-08-06T23:32:52.964" v="7621" actId="207"/>
          <ac:spMkLst>
            <pc:docMk/>
            <pc:sldMk cId="2597085752" sldId="454"/>
            <ac:spMk id="18" creationId="{7CB4857B-ED7C-444D-9F04-2F885114A1C2}"/>
          </ac:spMkLst>
        </pc:spChg>
        <pc:spChg chg="mod">
          <ac:chgData name="Michael A Fudge Jr" userId="133895e8-240b-4811-850e-9cf94297d089" providerId="ADAL" clId="{859B20EF-3A6A-4B5F-BE9E-732FADD20BBC}" dt="2020-08-06T23:33:22.939" v="7624" actId="207"/>
          <ac:spMkLst>
            <pc:docMk/>
            <pc:sldMk cId="2597085752" sldId="454"/>
            <ac:spMk id="19" creationId="{D18046FB-44EA-4FD8-A585-EA09A319B2D0}"/>
          </ac:spMkLst>
        </pc:spChg>
        <pc:grpChg chg="add mod">
          <ac:chgData name="Michael A Fudge Jr" userId="133895e8-240b-4811-850e-9cf94297d089" providerId="ADAL" clId="{859B20EF-3A6A-4B5F-BE9E-732FADD20BBC}" dt="2020-08-06T23:38:05.468" v="7760" actId="164"/>
          <ac:grpSpMkLst>
            <pc:docMk/>
            <pc:sldMk cId="2597085752" sldId="454"/>
            <ac:grpSpMk id="8" creationId="{D542016E-05C9-491D-9A3D-A0A4DAD08C5D}"/>
          </ac:grpSpMkLst>
        </pc:grpChg>
        <pc:graphicFrameChg chg="mod">
          <ac:chgData name="Michael A Fudge Jr" userId="133895e8-240b-4811-850e-9cf94297d089" providerId="ADAL" clId="{859B20EF-3A6A-4B5F-BE9E-732FADD20BBC}" dt="2020-08-06T23:38:05.468" v="7760" actId="164"/>
          <ac:graphicFrameMkLst>
            <pc:docMk/>
            <pc:sldMk cId="2597085752" sldId="454"/>
            <ac:graphicFrameMk id="4" creationId="{B753796E-68AC-4E21-9484-9283E521E1D6}"/>
          </ac:graphicFrameMkLst>
        </pc:graphicFrameChg>
        <pc:cxnChg chg="mod">
          <ac:chgData name="Michael A Fudge Jr" userId="133895e8-240b-4811-850e-9cf94297d089" providerId="ADAL" clId="{859B20EF-3A6A-4B5F-BE9E-732FADD20BBC}" dt="2020-08-06T23:38:05.468" v="7760" actId="164"/>
          <ac:cxnSpMkLst>
            <pc:docMk/>
            <pc:sldMk cId="2597085752" sldId="454"/>
            <ac:cxnSpMk id="6" creationId="{0781976D-CFD6-476F-92E9-F49B92991F89}"/>
          </ac:cxnSpMkLst>
        </pc:cxnChg>
      </pc:sldChg>
      <pc:sldChg chg="modSp add modAnim">
        <pc:chgData name="Michael A Fudge Jr" userId="133895e8-240b-4811-850e-9cf94297d089" providerId="ADAL" clId="{859B20EF-3A6A-4B5F-BE9E-732FADD20BBC}" dt="2020-08-06T23:42:33.433" v="7898" actId="20577"/>
        <pc:sldMkLst>
          <pc:docMk/>
          <pc:sldMk cId="1484575178" sldId="455"/>
        </pc:sldMkLst>
        <pc:spChg chg="mod">
          <ac:chgData name="Michael A Fudge Jr" userId="133895e8-240b-4811-850e-9cf94297d089" providerId="ADAL" clId="{859B20EF-3A6A-4B5F-BE9E-732FADD20BBC}" dt="2020-08-06T23:38:22.345" v="7767" actId="20577"/>
          <ac:spMkLst>
            <pc:docMk/>
            <pc:sldMk cId="1484575178" sldId="455"/>
            <ac:spMk id="2" creationId="{444F57FC-D1D5-4120-B34E-D25B5C05B6C1}"/>
          </ac:spMkLst>
        </pc:spChg>
        <pc:spChg chg="mod">
          <ac:chgData name="Michael A Fudge Jr" userId="133895e8-240b-4811-850e-9cf94297d089" providerId="ADAL" clId="{859B20EF-3A6A-4B5F-BE9E-732FADD20BBC}" dt="2020-08-06T23:42:33.433" v="7898" actId="20577"/>
          <ac:spMkLst>
            <pc:docMk/>
            <pc:sldMk cId="1484575178" sldId="455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39:57.152" v="7779" actId="208"/>
          <ac:graphicFrameMkLst>
            <pc:docMk/>
            <pc:sldMk cId="1484575178" sldId="455"/>
            <ac:graphicFrameMk id="4" creationId="{B753796E-68AC-4E21-9484-9283E521E1D6}"/>
          </ac:graphicFrameMkLst>
        </pc:graphicFrameChg>
      </pc:sldChg>
      <pc:sldChg chg="modSp add modAnim">
        <pc:chgData name="Michael A Fudge Jr" userId="133895e8-240b-4811-850e-9cf94297d089" providerId="ADAL" clId="{859B20EF-3A6A-4B5F-BE9E-732FADD20BBC}" dt="2020-08-06T23:43:50.919" v="7968" actId="207"/>
        <pc:sldMkLst>
          <pc:docMk/>
          <pc:sldMk cId="2451060258" sldId="456"/>
        </pc:sldMkLst>
        <pc:spChg chg="mod">
          <ac:chgData name="Michael A Fudge Jr" userId="133895e8-240b-4811-850e-9cf94297d089" providerId="ADAL" clId="{859B20EF-3A6A-4B5F-BE9E-732FADD20BBC}" dt="2020-08-06T23:43:50.919" v="7968" actId="207"/>
          <ac:spMkLst>
            <pc:docMk/>
            <pc:sldMk cId="2451060258" sldId="456"/>
            <ac:spMk id="3" creationId="{89B48BE3-8A63-4860-822D-F55A3B39F527}"/>
          </ac:spMkLst>
        </pc:spChg>
        <pc:graphicFrameChg chg="mod">
          <ac:chgData name="Michael A Fudge Jr" userId="133895e8-240b-4811-850e-9cf94297d089" providerId="ADAL" clId="{859B20EF-3A6A-4B5F-BE9E-732FADD20BBC}" dt="2020-08-06T23:42:59.419" v="7907"/>
          <ac:graphicFrameMkLst>
            <pc:docMk/>
            <pc:sldMk cId="2451060258" sldId="456"/>
            <ac:graphicFrameMk id="4" creationId="{B753796E-68AC-4E21-9484-9283E521E1D6}"/>
          </ac:graphicFrameMkLst>
        </pc:graphicFrameChg>
      </pc:sldChg>
      <pc:sldChg chg="modSp add mod ord">
        <pc:chgData name="Michael A Fudge Jr" userId="133895e8-240b-4811-850e-9cf94297d089" providerId="ADAL" clId="{859B20EF-3A6A-4B5F-BE9E-732FADD20BBC}" dt="2020-08-06T23:45:47.700" v="8077" actId="20577"/>
        <pc:sldMkLst>
          <pc:docMk/>
          <pc:sldMk cId="548879834" sldId="457"/>
        </pc:sldMkLst>
        <pc:spChg chg="mod">
          <ac:chgData name="Michael A Fudge Jr" userId="133895e8-240b-4811-850e-9cf94297d089" providerId="ADAL" clId="{859B20EF-3A6A-4B5F-BE9E-732FADD20BBC}" dt="2020-08-06T23:44:34.742" v="7977" actId="20577"/>
          <ac:spMkLst>
            <pc:docMk/>
            <pc:sldMk cId="548879834" sldId="457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6T23:45:47.700" v="8077" actId="20577"/>
          <ac:spMkLst>
            <pc:docMk/>
            <pc:sldMk cId="548879834" sldId="457"/>
            <ac:spMk id="6" creationId="{E33EFCDF-893E-4DC5-B75A-872200D063CA}"/>
          </ac:spMkLst>
        </pc:spChg>
      </pc:sldChg>
      <pc:sldChg chg="new del">
        <pc:chgData name="Michael A Fudge Jr" userId="133895e8-240b-4811-850e-9cf94297d089" providerId="ADAL" clId="{859B20EF-3A6A-4B5F-BE9E-732FADD20BBC}" dt="2020-08-07T00:19:46.218" v="9504" actId="47"/>
        <pc:sldMkLst>
          <pc:docMk/>
          <pc:sldMk cId="402508179" sldId="458"/>
        </pc:sldMkLst>
      </pc:sldChg>
      <pc:sldChg chg="addSp modSp add mod ord modNotesTx">
        <pc:chgData name="Michael A Fudge Jr" userId="133895e8-240b-4811-850e-9cf94297d089" providerId="ADAL" clId="{859B20EF-3A6A-4B5F-BE9E-732FADD20BBC}" dt="2020-08-07T00:04:27.128" v="8355" actId="20577"/>
        <pc:sldMkLst>
          <pc:docMk/>
          <pc:sldMk cId="3031345335" sldId="459"/>
        </pc:sldMkLst>
        <pc:spChg chg="mod">
          <ac:chgData name="Michael A Fudge Jr" userId="133895e8-240b-4811-850e-9cf94297d089" providerId="ADAL" clId="{859B20EF-3A6A-4B5F-BE9E-732FADD20BBC}" dt="2020-08-06T23:59:56.028" v="8100" actId="20577"/>
          <ac:spMkLst>
            <pc:docMk/>
            <pc:sldMk cId="3031345335" sldId="4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859B20EF-3A6A-4B5F-BE9E-732FADD20BBC}" dt="2020-08-07T00:04:19.918" v="8350" actId="20577"/>
          <ac:spMkLst>
            <pc:docMk/>
            <pc:sldMk cId="3031345335" sldId="459"/>
            <ac:spMk id="3" creationId="{23BFC44E-10DC-44C2-99E8-3D541093BB67}"/>
          </ac:spMkLst>
        </pc:spChg>
        <pc:spChg chg="mod">
          <ac:chgData name="Michael A Fudge Jr" userId="133895e8-240b-4811-850e-9cf94297d089" providerId="ADAL" clId="{859B20EF-3A6A-4B5F-BE9E-732FADD20BBC}" dt="2020-08-07T00:03:10.577" v="8195" actId="14100"/>
          <ac:spMkLst>
            <pc:docMk/>
            <pc:sldMk cId="3031345335" sldId="459"/>
            <ac:spMk id="5" creationId="{3F22EA40-A61A-49D3-8960-082C656894D4}"/>
          </ac:spMkLst>
        </pc:spChg>
        <pc:spChg chg="add mod">
          <ac:chgData name="Michael A Fudge Jr" userId="133895e8-240b-4811-850e-9cf94297d089" providerId="ADAL" clId="{859B20EF-3A6A-4B5F-BE9E-732FADD20BBC}" dt="2020-08-07T00:03:13.781" v="8196" actId="14100"/>
          <ac:spMkLst>
            <pc:docMk/>
            <pc:sldMk cId="3031345335" sldId="459"/>
            <ac:spMk id="7" creationId="{AC9A740D-7DCE-4EC2-80DC-695B6F8C5917}"/>
          </ac:spMkLst>
        </pc:spChg>
        <pc:graphicFrameChg chg="add mod modGraphic">
          <ac:chgData name="Michael A Fudge Jr" userId="133895e8-240b-4811-850e-9cf94297d089" providerId="ADAL" clId="{859B20EF-3A6A-4B5F-BE9E-732FADD20BBC}" dt="2020-08-07T00:03:05.709" v="8194" actId="20577"/>
          <ac:graphicFrameMkLst>
            <pc:docMk/>
            <pc:sldMk cId="3031345335" sldId="459"/>
            <ac:graphicFrameMk id="4" creationId="{8E9CAFA6-76A7-4F24-B453-ACC26BFC9717}"/>
          </ac:graphicFrameMkLst>
        </pc:graphicFrameChg>
        <pc:graphicFrameChg chg="mod modGraphic">
          <ac:chgData name="Michael A Fudge Jr" userId="133895e8-240b-4811-850e-9cf94297d089" providerId="ADAL" clId="{859B20EF-3A6A-4B5F-BE9E-732FADD20BBC}" dt="2020-08-07T00:03:01.503" v="8192" actId="14734"/>
          <ac:graphicFrameMkLst>
            <pc:docMk/>
            <pc:sldMk cId="3031345335" sldId="459"/>
            <ac:graphicFrameMk id="8" creationId="{5E07216B-D76F-4D51-A280-3B74A272C7F5}"/>
          </ac:graphicFrameMkLst>
        </pc:graphicFrameChg>
      </pc:sldChg>
      <pc:sldChg chg="modSp add mod modNotesTx">
        <pc:chgData name="Michael A Fudge Jr" userId="133895e8-240b-4811-850e-9cf94297d089" providerId="ADAL" clId="{859B20EF-3A6A-4B5F-BE9E-732FADD20BBC}" dt="2020-08-07T00:04:58.442" v="8381" actId="20577"/>
        <pc:sldMkLst>
          <pc:docMk/>
          <pc:sldMk cId="1894239304" sldId="460"/>
        </pc:sldMkLst>
        <pc:spChg chg="mod">
          <ac:chgData name="Michael A Fudge Jr" userId="133895e8-240b-4811-850e-9cf94297d089" providerId="ADAL" clId="{859B20EF-3A6A-4B5F-BE9E-732FADD20BBC}" dt="2020-08-07T00:04:41.532" v="8365" actId="20577"/>
          <ac:spMkLst>
            <pc:docMk/>
            <pc:sldMk cId="1894239304" sldId="460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6:26.629" v="8564" actId="20577"/>
        <pc:sldMkLst>
          <pc:docMk/>
          <pc:sldMk cId="647953012" sldId="461"/>
        </pc:sldMkLst>
        <pc:spChg chg="mod">
          <ac:chgData name="Michael A Fudge Jr" userId="133895e8-240b-4811-850e-9cf94297d089" providerId="ADAL" clId="{859B20EF-3A6A-4B5F-BE9E-732FADD20BBC}" dt="2020-08-07T00:05:43.229" v="8482" actId="27636"/>
          <ac:spMkLst>
            <pc:docMk/>
            <pc:sldMk cId="647953012" sldId="461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859B20EF-3A6A-4B5F-BE9E-732FADD20BBC}" dt="2020-08-07T00:07:12.090" v="8633" actId="20577"/>
        <pc:sldMkLst>
          <pc:docMk/>
          <pc:sldMk cId="797157247" sldId="462"/>
        </pc:sldMkLst>
        <pc:spChg chg="mod">
          <ac:chgData name="Michael A Fudge Jr" userId="133895e8-240b-4811-850e-9cf94297d089" providerId="ADAL" clId="{859B20EF-3A6A-4B5F-BE9E-732FADD20BBC}" dt="2020-08-07T00:06:37.490" v="8575" actId="20577"/>
          <ac:spMkLst>
            <pc:docMk/>
            <pc:sldMk cId="797157247" sldId="462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859B20EF-3A6A-4B5F-BE9E-732FADD20BBC}" dt="2020-08-07T00:19:33.924" v="9503" actId="207"/>
        <pc:sldMkLst>
          <pc:docMk/>
          <pc:sldMk cId="3014296199" sldId="463"/>
        </pc:sldMkLst>
        <pc:spChg chg="mod">
          <ac:chgData name="Michael A Fudge Jr" userId="133895e8-240b-4811-850e-9cf94297d089" providerId="ADAL" clId="{859B20EF-3A6A-4B5F-BE9E-732FADD20BBC}" dt="2020-08-07T00:15:38.541" v="9278" actId="20577"/>
          <ac:spMkLst>
            <pc:docMk/>
            <pc:sldMk cId="3014296199" sldId="463"/>
            <ac:spMk id="2" creationId="{5C84C77B-FF54-4813-94E1-23FF8F114C7E}"/>
          </ac:spMkLst>
        </pc:spChg>
        <pc:spChg chg="mod">
          <ac:chgData name="Michael A Fudge Jr" userId="133895e8-240b-4811-850e-9cf94297d089" providerId="ADAL" clId="{859B20EF-3A6A-4B5F-BE9E-732FADD20BBC}" dt="2020-08-07T00:19:33.924" v="9503" actId="207"/>
          <ac:spMkLst>
            <pc:docMk/>
            <pc:sldMk cId="3014296199" sldId="463"/>
            <ac:spMk id="4" creationId="{74B6070D-2E18-49A3-84C2-0A1B79DC59EE}"/>
          </ac:spMkLst>
        </pc:spChg>
      </pc:sldChg>
      <pc:sldChg chg="modSp add mod ord">
        <pc:chgData name="Michael A Fudge Jr" userId="133895e8-240b-4811-850e-9cf94297d089" providerId="ADAL" clId="{859B20EF-3A6A-4B5F-BE9E-732FADD20BBC}" dt="2020-08-07T00:15:08.879" v="9268" actId="20577"/>
        <pc:sldMkLst>
          <pc:docMk/>
          <pc:sldMk cId="149045228" sldId="464"/>
        </pc:sldMkLst>
        <pc:spChg chg="mod">
          <ac:chgData name="Michael A Fudge Jr" userId="133895e8-240b-4811-850e-9cf94297d089" providerId="ADAL" clId="{859B20EF-3A6A-4B5F-BE9E-732FADD20BBC}" dt="2020-08-07T00:14:12.401" v="9121" actId="20577"/>
          <ac:spMkLst>
            <pc:docMk/>
            <pc:sldMk cId="149045228" sldId="464"/>
            <ac:spMk id="5" creationId="{E0D04EC1-733E-4BA9-9251-8C6E6E3D01D7}"/>
          </ac:spMkLst>
        </pc:spChg>
        <pc:spChg chg="mod">
          <ac:chgData name="Michael A Fudge Jr" userId="133895e8-240b-4811-850e-9cf94297d089" providerId="ADAL" clId="{859B20EF-3A6A-4B5F-BE9E-732FADD20BBC}" dt="2020-08-07T00:15:08.879" v="9268" actId="20577"/>
          <ac:spMkLst>
            <pc:docMk/>
            <pc:sldMk cId="149045228" sldId="464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6:07:14.860" v="10096" actId="2057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2:32:53.335" v="3040" actId="1076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2:32:53.335" v="3040" actId="1076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3:25:53.301" v="3973" actId="20577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3:23:14.980" v="377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4:55:43.639" v="5745" actId="113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5:43.639" v="5745" actId="113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5:11:16.689" v="6772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44:57.479" v="5644" actId="113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4:55:31.383" v="5742" actId="6549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4:55:31.383" v="5742" actId="6549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5:34:40.023" v="7103" actId="2057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3:41.734" v="6906" actId="6549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6:04:49.970" v="9854" actId="2711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6:04:49.970" v="9854" actId="2711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5:37:20.375" v="7285" actId="1076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6:39.176" v="7211" actId="6549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5:49:26.392" v="8452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5:35:57.978" v="7156" actId="20577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530532E4-AC65-4B07-86CB-CE1EC221E0F2}"/>
    <pc:docChg chg="undo custSel mod addSld delSld modSld sldOrd">
      <pc:chgData name="Michael A Fudge Jr" userId="133895e8-240b-4811-850e-9cf94297d089" providerId="ADAL" clId="{530532E4-AC65-4B07-86CB-CE1EC221E0F2}" dt="2020-09-19T14:09:40.243" v="9782" actId="6549"/>
      <pc:docMkLst>
        <pc:docMk/>
      </pc:docMkLst>
      <pc:sldChg chg="modSp mod">
        <pc:chgData name="Michael A Fudge Jr" userId="133895e8-240b-4811-850e-9cf94297d089" providerId="ADAL" clId="{530532E4-AC65-4B07-86CB-CE1EC221E0F2}" dt="2020-09-18T17:43:27.425" v="2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530532E4-AC65-4B07-86CB-CE1EC221E0F2}" dt="2020-09-18T17:43:19.336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530532E4-AC65-4B07-86CB-CE1EC221E0F2}" dt="2020-09-18T17:43:27.425" v="24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">
        <pc:chgData name="Michael A Fudge Jr" userId="133895e8-240b-4811-850e-9cf94297d089" providerId="ADAL" clId="{530532E4-AC65-4B07-86CB-CE1EC221E0F2}" dt="2020-09-18T18:04:23.999" v="1015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530532E4-AC65-4B07-86CB-CE1EC221E0F2}" dt="2020-09-18T17:55:15.947" v="462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8:04:23.999" v="1015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04296828" sldId="264"/>
        </pc:sldMkLst>
      </pc:sldChg>
      <pc:sldChg chg="modSp modAnim">
        <pc:chgData name="Michael A Fudge Jr" userId="133895e8-240b-4811-850e-9cf94297d089" providerId="ADAL" clId="{530532E4-AC65-4B07-86CB-CE1EC221E0F2}" dt="2020-09-18T17:50:49.717" v="24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530532E4-AC65-4B07-86CB-CE1EC221E0F2}" dt="2020-09-18T17:50:49.717" v="24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8:07:06.448" v="1311" actId="5793"/>
        <pc:sldMkLst>
          <pc:docMk/>
          <pc:sldMk cId="96570146" sldId="271"/>
        </pc:sldMkLst>
        <pc:spChg chg="mod">
          <ac:chgData name="Michael A Fudge Jr" userId="133895e8-240b-4811-850e-9cf94297d089" providerId="ADAL" clId="{530532E4-AC65-4B07-86CB-CE1EC221E0F2}" dt="2020-09-18T18:03:32.277" v="922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8:06:44.507" v="1232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530532E4-AC65-4B07-86CB-CE1EC221E0F2}" dt="2020-09-18T22:34:32.327" v="921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530532E4-AC65-4B07-86CB-CE1EC221E0F2}" dt="2020-09-18T22:34:32.327" v="921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530532E4-AC65-4B07-86CB-CE1EC221E0F2}" dt="2020-09-18T22:37:28.779" v="9767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530532E4-AC65-4B07-86CB-CE1EC221E0F2}" dt="2020-09-18T22:37:28.779" v="9767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8435499" sldId="402"/>
        </pc:sldMkLst>
      </pc:sldChg>
      <pc:sldChg chg="modSp mod ord modNotesTx">
        <pc:chgData name="Michael A Fudge Jr" userId="133895e8-240b-4811-850e-9cf94297d089" providerId="ADAL" clId="{530532E4-AC65-4B07-86CB-CE1EC221E0F2}" dt="2020-09-18T19:19:52.775" v="2703" actId="5793"/>
        <pc:sldMkLst>
          <pc:docMk/>
          <pc:sldMk cId="1029545914" sldId="436"/>
        </pc:sldMkLst>
        <pc:spChg chg="mod">
          <ac:chgData name="Michael A Fudge Jr" userId="133895e8-240b-4811-850e-9cf94297d089" providerId="ADAL" clId="{530532E4-AC65-4B07-86CB-CE1EC221E0F2}" dt="2020-09-18T19:12:22.190" v="2576" actId="20577"/>
          <ac:spMkLst>
            <pc:docMk/>
            <pc:sldMk cId="1029545914" sldId="43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19:47.309" v="2687" actId="20577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92388738" sldId="44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947177522" sldId="46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477129478" sldId="46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129198058" sldId="46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36394904" sldId="46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271114027" sldId="47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236710927" sldId="47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92406248" sldId="47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59699588" sldId="473"/>
        </pc:sldMkLst>
      </pc:sldChg>
      <pc:sldChg chg="modSp mod ord">
        <pc:chgData name="Michael A Fudge Jr" userId="133895e8-240b-4811-850e-9cf94297d089" providerId="ADAL" clId="{530532E4-AC65-4B07-86CB-CE1EC221E0F2}" dt="2020-09-18T19:11:51.907" v="2559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530532E4-AC65-4B07-86CB-CE1EC221E0F2}" dt="2020-09-18T19:08:09.630" v="2268" actId="20577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11:51.907" v="2559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19:43:26.509" v="3893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530532E4-AC65-4B07-86CB-CE1EC221E0F2}" dt="2020-09-18T19:40:40.338" v="3609" actId="20577"/>
          <ac:spMkLst>
            <pc:docMk/>
            <pc:sldMk cId="643996234" sldId="476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19:43:04.594" v="3791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mod ord modNotesTx">
        <pc:chgData name="Michael A Fudge Jr" userId="133895e8-240b-4811-850e-9cf94297d089" providerId="ADAL" clId="{530532E4-AC65-4B07-86CB-CE1EC221E0F2}" dt="2020-09-18T22:12:45.931" v="6544" actId="20577"/>
        <pc:sldMkLst>
          <pc:docMk/>
          <pc:sldMk cId="227050927" sldId="477"/>
        </pc:sldMkLst>
        <pc:spChg chg="mod">
          <ac:chgData name="Michael A Fudge Jr" userId="133895e8-240b-4811-850e-9cf94297d089" providerId="ADAL" clId="{530532E4-AC65-4B07-86CB-CE1EC221E0F2}" dt="2020-09-18T22:11:16.206" v="6316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2:11:58.892" v="6430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09724788" sldId="478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91026773" sldId="479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155705627" sldId="48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229014342" sldId="481"/>
        </pc:sldMkLst>
      </pc:sldChg>
      <pc:sldChg chg="modSp mod ord">
        <pc:chgData name="Michael A Fudge Jr" userId="133895e8-240b-4811-850e-9cf94297d089" providerId="ADAL" clId="{530532E4-AC65-4B07-86CB-CE1EC221E0F2}" dt="2020-09-18T19:40:24.536" v="3602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530532E4-AC65-4B07-86CB-CE1EC221E0F2}" dt="2020-09-18T19:40:24.536" v="3602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40:14.023" v="3601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610261461" sldId="48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689402082" sldId="48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913998270" sldId="48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362591442" sldId="488"/>
        </pc:sldMkLst>
      </pc:sldChg>
      <pc:sldChg chg="addSp delSp modSp mod ord">
        <pc:chgData name="Michael A Fudge Jr" userId="133895e8-240b-4811-850e-9cf94297d089" providerId="ADAL" clId="{530532E4-AC65-4B07-86CB-CE1EC221E0F2}" dt="2020-09-18T17:52:17.572" v="285" actId="404"/>
        <pc:sldMkLst>
          <pc:docMk/>
          <pc:sldMk cId="1459794709" sldId="489"/>
        </pc:sldMkLst>
        <pc:spChg chg="mod">
          <ac:chgData name="Michael A Fudge Jr" userId="133895e8-240b-4811-850e-9cf94297d089" providerId="ADAL" clId="{530532E4-AC65-4B07-86CB-CE1EC221E0F2}" dt="2020-09-18T17:51:24.379" v="271" actId="20577"/>
          <ac:spMkLst>
            <pc:docMk/>
            <pc:sldMk cId="1459794709" sldId="489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3" creationId="{0E5ED2E2-1134-4186-ACA2-AC528F51289B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5" creationId="{ABF52C46-EFC9-4126-9C0C-5B53C8B42217}"/>
          </ac:spMkLst>
        </pc:spChg>
        <pc:spChg chg="del">
          <ac:chgData name="Michael A Fudge Jr" userId="133895e8-240b-4811-850e-9cf94297d089" providerId="ADAL" clId="{530532E4-AC65-4B07-86CB-CE1EC221E0F2}" dt="2020-09-18T17:51:33.268" v="272" actId="478"/>
          <ac:spMkLst>
            <pc:docMk/>
            <pc:sldMk cId="1459794709" sldId="489"/>
            <ac:spMk id="6" creationId="{60960C34-16B0-4EA9-8CF4-CE871068B906}"/>
          </ac:spMkLst>
        </pc:spChg>
        <pc:graphicFrameChg chg="add mod modGraphic">
          <ac:chgData name="Michael A Fudge Jr" userId="133895e8-240b-4811-850e-9cf94297d089" providerId="ADAL" clId="{530532E4-AC65-4B07-86CB-CE1EC221E0F2}" dt="2020-09-18T17:52:17.572" v="285" actId="404"/>
          <ac:graphicFrameMkLst>
            <pc:docMk/>
            <pc:sldMk cId="1459794709" sldId="489"/>
            <ac:graphicFrameMk id="4" creationId="{0345531D-5605-44D9-BACE-746EE9AF7A6E}"/>
          </ac:graphicFrameMkLst>
        </pc:graphicFrameChg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023434720" sldId="49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66955142" sldId="49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726632560" sldId="49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776353668" sldId="49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009200750" sldId="494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084900758" sldId="49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723180928" sldId="496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1819636810" sldId="497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33109518" sldId="500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498223198" sldId="501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742014929" sldId="502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449543451" sldId="503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3835540054" sldId="505"/>
        </pc:sldMkLst>
      </pc:sldChg>
      <pc:sldChg chg="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658254534" sldId="507"/>
        </pc:sldMkLst>
      </pc:sldChg>
      <pc:sldChg chg="addSp modSp new mod">
        <pc:chgData name="Michael A Fudge Jr" userId="133895e8-240b-4811-850e-9cf94297d089" providerId="ADAL" clId="{530532E4-AC65-4B07-86CB-CE1EC221E0F2}" dt="2020-09-18T22:20:39.957" v="7615" actId="20577"/>
        <pc:sldMkLst>
          <pc:docMk/>
          <pc:sldMk cId="3597060519" sldId="508"/>
        </pc:sldMkLst>
        <pc:spChg chg="mod">
          <ac:chgData name="Michael A Fudge Jr" userId="133895e8-240b-4811-850e-9cf94297d089" providerId="ADAL" clId="{530532E4-AC65-4B07-86CB-CE1EC221E0F2}" dt="2020-09-18T22:18:48.116" v="7540" actId="20577"/>
          <ac:spMkLst>
            <pc:docMk/>
            <pc:sldMk cId="3597060519" sldId="508"/>
            <ac:spMk id="2" creationId="{94C732F6-DC24-42BD-B584-05EFC86D06B6}"/>
          </ac:spMkLst>
        </pc:spChg>
        <pc:spChg chg="mod">
          <ac:chgData name="Michael A Fudge Jr" userId="133895e8-240b-4811-850e-9cf94297d089" providerId="ADAL" clId="{530532E4-AC65-4B07-86CB-CE1EC221E0F2}" dt="2020-09-18T22:19:04.954" v="7545" actId="14100"/>
          <ac:spMkLst>
            <pc:docMk/>
            <pc:sldMk cId="3597060519" sldId="508"/>
            <ac:spMk id="3" creationId="{ED453AC7-A17A-47F2-A9BC-E75B403B544A}"/>
          </ac:spMkLst>
        </pc:spChg>
        <pc:graphicFrameChg chg="add mod modGraphic">
          <ac:chgData name="Michael A Fudge Jr" userId="133895e8-240b-4811-850e-9cf94297d089" providerId="ADAL" clId="{530532E4-AC65-4B07-86CB-CE1EC221E0F2}" dt="2020-09-18T22:20:39.957" v="7615" actId="20577"/>
          <ac:graphicFrameMkLst>
            <pc:docMk/>
            <pc:sldMk cId="3597060519" sldId="508"/>
            <ac:graphicFrameMk id="5" creationId="{989DB787-BE52-440C-9BDC-B1867C91F1E3}"/>
          </ac:graphicFrameMkLst>
        </pc:graphicFrameChg>
      </pc:sldChg>
      <pc:sldChg chg="addSp delSp modSp new mod ord setBg">
        <pc:chgData name="Michael A Fudge Jr" userId="133895e8-240b-4811-850e-9cf94297d089" providerId="ADAL" clId="{530532E4-AC65-4B07-86CB-CE1EC221E0F2}" dt="2020-09-18T19:28:29.031" v="2997" actId="20577"/>
        <pc:sldMkLst>
          <pc:docMk/>
          <pc:sldMk cId="2573917375" sldId="509"/>
        </pc:sldMkLst>
        <pc:spChg chg="mo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2" creationId="{00A170AC-8FEA-41D2-8B52-D721806BE75E}"/>
          </ac:spMkLst>
        </pc:spChg>
        <pc:spChg chg="mod">
          <ac:chgData name="Michael A Fudge Jr" userId="133895e8-240b-4811-850e-9cf94297d089" providerId="ADAL" clId="{530532E4-AC65-4B07-86CB-CE1EC221E0F2}" dt="2020-09-18T19:28:29.031" v="2997" actId="20577"/>
          <ac:spMkLst>
            <pc:docMk/>
            <pc:sldMk cId="2573917375" sldId="509"/>
            <ac:spMk id="3" creationId="{45914E6F-7B0E-448E-8241-B57E4A9D0D6B}"/>
          </ac:spMkLst>
        </pc:spChg>
        <pc:spChg chg="add">
          <ac:chgData name="Michael A Fudge Jr" userId="133895e8-240b-4811-850e-9cf94297d089" providerId="ADAL" clId="{530532E4-AC65-4B07-86CB-CE1EC221E0F2}" dt="2020-09-18T17:54:23.142" v="412" actId="26606"/>
          <ac:spMkLst>
            <pc:docMk/>
            <pc:sldMk cId="2573917375" sldId="509"/>
            <ac:spMk id="8" creationId="{907EF6B7-1338-4443-8C46-6A318D952DFD}"/>
          </ac:spMkLst>
        </pc:spChg>
        <pc:spChg chg="add mod">
          <ac:chgData name="Michael A Fudge Jr" userId="133895e8-240b-4811-850e-9cf94297d089" providerId="ADAL" clId="{530532E4-AC65-4B07-86CB-CE1EC221E0F2}" dt="2020-09-18T17:54:40.996" v="414" actId="207"/>
          <ac:spMkLst>
            <pc:docMk/>
            <pc:sldMk cId="2573917375" sldId="509"/>
            <ac:spMk id="10" creationId="{DAAE4CDD-124C-4DCF-9584-B6033B545DD5}"/>
          </ac:spMkLst>
        </pc:spChg>
        <pc:spChg chg="add del">
          <ac:chgData name="Michael A Fudge Jr" userId="133895e8-240b-4811-850e-9cf94297d089" providerId="ADAL" clId="{530532E4-AC65-4B07-86CB-CE1EC221E0F2}" dt="2020-09-18T17:54:31.088" v="413" actId="478"/>
          <ac:spMkLst>
            <pc:docMk/>
            <pc:sldMk cId="2573917375" sldId="509"/>
            <ac:spMk id="12" creationId="{081E4A58-353D-44AE-B2FC-2A74E2E400F7}"/>
          </ac:spMkLst>
        </pc:spChg>
      </pc:sldChg>
      <pc:sldChg chg="addSp modSp new mod modAnim">
        <pc:chgData name="Michael A Fudge Jr" userId="133895e8-240b-4811-850e-9cf94297d089" providerId="ADAL" clId="{530532E4-AC65-4B07-86CB-CE1EC221E0F2}" dt="2020-09-18T18:19:14.625" v="2119"/>
        <pc:sldMkLst>
          <pc:docMk/>
          <pc:sldMk cId="439912674" sldId="510"/>
        </pc:sldMkLst>
        <pc:spChg chg="mod">
          <ac:chgData name="Michael A Fudge Jr" userId="133895e8-240b-4811-850e-9cf94297d089" providerId="ADAL" clId="{530532E4-AC65-4B07-86CB-CE1EC221E0F2}" dt="2020-09-18T17:58:40.856" v="686" actId="20577"/>
          <ac:spMkLst>
            <pc:docMk/>
            <pc:sldMk cId="439912674" sldId="510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7:59:24.879" v="766" actId="20577"/>
          <ac:spMkLst>
            <pc:docMk/>
            <pc:sldMk cId="439912674" sldId="510"/>
            <ac:spMk id="3" creationId="{19FCB0BA-7932-46EA-AB5C-7A5397CB65FD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5" creationId="{1694A870-6E72-4B59-BF94-BAD0D3FCF9A7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7" creationId="{78B29359-086C-461A-8C33-05598363CDB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9" creationId="{4DC0AEED-C237-4A7E-BEBA-1D6862059F7E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1" creationId="{DB43AE25-6F7D-4338-8B84-0992CB85EEE6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3" creationId="{99192B1F-9830-40BC-BF54-8A8E561055A9}"/>
          </ac:spMkLst>
        </pc:spChg>
        <pc:spChg chg="add mod">
          <ac:chgData name="Michael A Fudge Jr" userId="133895e8-240b-4811-850e-9cf94297d089" providerId="ADAL" clId="{530532E4-AC65-4B07-86CB-CE1EC221E0F2}" dt="2020-09-18T18:16:13.400" v="2078" actId="1076"/>
          <ac:spMkLst>
            <pc:docMk/>
            <pc:sldMk cId="439912674" sldId="510"/>
            <ac:spMk id="15" creationId="{54D77C58-F9AD-4CFF-9436-9EEB9D7C4EE7}"/>
          </ac:spMkLst>
        </pc:spChg>
        <pc:graphicFrameChg chg="add mod modGraphic">
          <ac:chgData name="Michael A Fudge Jr" userId="133895e8-240b-4811-850e-9cf94297d089" providerId="ADAL" clId="{530532E4-AC65-4B07-86CB-CE1EC221E0F2}" dt="2020-09-18T18:16:58.271" v="2088" actId="1076"/>
          <ac:graphicFrameMkLst>
            <pc:docMk/>
            <pc:sldMk cId="439912674" sldId="510"/>
            <ac:graphicFrameMk id="16" creationId="{28DCDE96-9F1E-4CC7-A361-68BD8E3BD1CF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18.255" v="2095" actId="20577"/>
          <ac:graphicFrameMkLst>
            <pc:docMk/>
            <pc:sldMk cId="439912674" sldId="510"/>
            <ac:graphicFrameMk id="18" creationId="{FBA5378A-62E1-4F42-8C33-EE7779AF1CDD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17:38.514" v="2104" actId="20577"/>
          <ac:graphicFrameMkLst>
            <pc:docMk/>
            <pc:sldMk cId="439912674" sldId="510"/>
            <ac:graphicFrameMk id="20" creationId="{EA967801-BF51-4C33-9520-03782868BAE1}"/>
          </ac:graphicFrameMkLst>
        </pc:graphicFrameChg>
      </pc:sldChg>
      <pc:sldChg chg="addSp delSp modSp new mod delAnim modAnim">
        <pc:chgData name="Michael A Fudge Jr" userId="133895e8-240b-4811-850e-9cf94297d089" providerId="ADAL" clId="{530532E4-AC65-4B07-86CB-CE1EC221E0F2}" dt="2020-09-18T19:50:10.316" v="4307"/>
        <pc:sldMkLst>
          <pc:docMk/>
          <pc:sldMk cId="3835384736" sldId="511"/>
        </pc:sldMkLst>
        <pc:spChg chg="mod">
          <ac:chgData name="Michael A Fudge Jr" userId="133895e8-240b-4811-850e-9cf94297d089" providerId="ADAL" clId="{530532E4-AC65-4B07-86CB-CE1EC221E0F2}" dt="2020-09-18T19:29:08.422" v="3002" actId="20577"/>
          <ac:spMkLst>
            <pc:docMk/>
            <pc:sldMk cId="3835384736" sldId="511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49:03.985" v="4294" actId="20577"/>
          <ac:spMkLst>
            <pc:docMk/>
            <pc:sldMk cId="3835384736" sldId="511"/>
            <ac:spMk id="3" creationId="{8F639F3F-D506-4405-B427-18CC5F8B2C38}"/>
          </ac:spMkLst>
        </pc:spChg>
        <pc:spChg chg="add del mod">
          <ac:chgData name="Michael A Fudge Jr" userId="133895e8-240b-4811-850e-9cf94297d089" providerId="ADAL" clId="{530532E4-AC65-4B07-86CB-CE1EC221E0F2}" dt="2020-09-18T19:49:51.316" v="4302" actId="478"/>
          <ac:spMkLst>
            <pc:docMk/>
            <pc:sldMk cId="3835384736" sldId="511"/>
            <ac:spMk id="5" creationId="{C4ECEAC8-71AB-4B21-B805-FB7BB9E4C7D6}"/>
          </ac:spMkLst>
        </pc:spChg>
        <pc:spChg chg="add mod">
          <ac:chgData name="Michael A Fudge Jr" userId="133895e8-240b-4811-850e-9cf94297d089" providerId="ADAL" clId="{530532E4-AC65-4B07-86CB-CE1EC221E0F2}" dt="2020-09-18T19:49:55.566" v="4304" actId="1076"/>
          <ac:spMkLst>
            <pc:docMk/>
            <pc:sldMk cId="3835384736" sldId="511"/>
            <ac:spMk id="13" creationId="{925529A2-CF89-4E59-9839-09CB42D224F4}"/>
          </ac:spMkLst>
        </pc:sp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7" creationId="{2D749C76-D7B0-4B79-B179-76AB61F3EAB7}"/>
          </ac:graphicFrameMkLst>
        </pc:graphicFrameChg>
        <pc:graphicFrameChg chg="add del mod">
          <ac:chgData name="Michael A Fudge Jr" userId="133895e8-240b-4811-850e-9cf94297d089" providerId="ADAL" clId="{530532E4-AC65-4B07-86CB-CE1EC221E0F2}" dt="2020-09-18T19:49:51.316" v="4302" actId="478"/>
          <ac:graphicFrameMkLst>
            <pc:docMk/>
            <pc:sldMk cId="3835384736" sldId="511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1" creationId="{3FAAE191-BB5F-4AA6-8325-85E623008FB4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49:55.566" v="4304" actId="1076"/>
          <ac:graphicFrameMkLst>
            <pc:docMk/>
            <pc:sldMk cId="3835384736" sldId="511"/>
            <ac:graphicFrameMk id="15" creationId="{68C7E9A5-2FA9-4CD6-8CC1-D1A9484445F0}"/>
          </ac:graphicFrameMkLst>
        </pc:graphicFrameChg>
      </pc:sldChg>
      <pc:sldChg chg="modSp add mod ord">
        <pc:chgData name="Michael A Fudge Jr" userId="133895e8-240b-4811-850e-9cf94297d089" providerId="ADAL" clId="{530532E4-AC65-4B07-86CB-CE1EC221E0F2}" dt="2020-09-18T18:04:47.722" v="1092" actId="20577"/>
        <pc:sldMkLst>
          <pc:docMk/>
          <pc:sldMk cId="4213542034" sldId="512"/>
        </pc:sldMkLst>
        <pc:spChg chg="mod">
          <ac:chgData name="Michael A Fudge Jr" userId="133895e8-240b-4811-850e-9cf94297d089" providerId="ADAL" clId="{530532E4-AC65-4B07-86CB-CE1EC221E0F2}" dt="2020-09-18T18:01:51.182" v="810" actId="20577"/>
          <ac:spMkLst>
            <pc:docMk/>
            <pc:sldMk cId="4213542034" sldId="51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8:04:47.722" v="1092" actId="20577"/>
          <ac:spMkLst>
            <pc:docMk/>
            <pc:sldMk cId="4213542034" sldId="512"/>
            <ac:spMk id="6" creationId="{E33EFCDF-893E-4DC5-B75A-872200D063CA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8:40.494" v="1476" actId="20577"/>
        <pc:sldMkLst>
          <pc:docMk/>
          <pc:sldMk cId="2510000219" sldId="513"/>
        </pc:sldMkLst>
        <pc:spChg chg="mod">
          <ac:chgData name="Michael A Fudge Jr" userId="133895e8-240b-4811-850e-9cf94297d089" providerId="ADAL" clId="{530532E4-AC65-4B07-86CB-CE1EC221E0F2}" dt="2020-09-18T18:08:40.494" v="1476" actId="20577"/>
          <ac:spMkLst>
            <pc:docMk/>
            <pc:sldMk cId="2510000219" sldId="51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18:09:39.814" v="1627" actId="20577"/>
        <pc:sldMkLst>
          <pc:docMk/>
          <pc:sldMk cId="1631914333" sldId="514"/>
        </pc:sldMkLst>
        <pc:spChg chg="mod">
          <ac:chgData name="Michael A Fudge Jr" userId="133895e8-240b-4811-850e-9cf94297d089" providerId="ADAL" clId="{530532E4-AC65-4B07-86CB-CE1EC221E0F2}" dt="2020-09-18T18:09:23.044" v="1559" actId="20577"/>
          <ac:spMkLst>
            <pc:docMk/>
            <pc:sldMk cId="1631914333" sldId="51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18:54.232" v="2583" actId="20577"/>
        <pc:sldMkLst>
          <pc:docMk/>
          <pc:sldMk cId="2712604712" sldId="515"/>
        </pc:sldMkLst>
        <pc:spChg chg="mod">
          <ac:chgData name="Michael A Fudge Jr" userId="133895e8-240b-4811-850e-9cf94297d089" providerId="ADAL" clId="{530532E4-AC65-4B07-86CB-CE1EC221E0F2}" dt="2020-09-18T19:18:54.232" v="2583" actId="20577"/>
          <ac:spMkLst>
            <pc:docMk/>
            <pc:sldMk cId="2712604712" sldId="515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23:43.587" v="2233" actId="20577"/>
          <ac:spMkLst>
            <pc:docMk/>
            <pc:sldMk cId="2712604712" sldId="515"/>
            <ac:spMk id="3" creationId="{19FCB0BA-7932-46EA-AB5C-7A5397CB65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4" creationId="{F0A5B687-BFE2-48E7-B1F6-FF51DF168FC7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5" creationId="{1694A870-6E72-4B59-BF94-BAD0D3FCF9A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6" creationId="{2854472A-DD71-4C94-B94E-F099A485841C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7" creationId="{78B29359-086C-461A-8C33-05598363CDB9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8" creationId="{CA5A9170-57FF-4B67-91C3-E25171000C40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9" creationId="{4DC0AEED-C237-4A7E-BEBA-1D6862059F7E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1" creationId="{DB43AE25-6F7D-4338-8B84-0992CB85EEE6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3" creationId="{99192B1F-9830-40BC-BF54-8A8E561055A9}"/>
          </ac:spMkLst>
        </pc:spChg>
        <pc:spChg chg="del">
          <ac:chgData name="Michael A Fudge Jr" userId="133895e8-240b-4811-850e-9cf94297d089" providerId="ADAL" clId="{530532E4-AC65-4B07-86CB-CE1EC221E0F2}" dt="2020-09-18T18:11:33.765" v="1807" actId="478"/>
          <ac:spMkLst>
            <pc:docMk/>
            <pc:sldMk cId="2712604712" sldId="515"/>
            <ac:spMk id="15" creationId="{54D77C58-F9AD-4CFF-9436-9EEB9D7C4EE7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7" creationId="{52B9A907-4F76-4D62-8F80-F8A661941FFD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19" creationId="{BB372120-F836-4862-87F5-A379B67C9B7C}"/>
          </ac:spMkLst>
        </pc:spChg>
        <pc:spChg chg="add del mod">
          <ac:chgData name="Michael A Fudge Jr" userId="133895e8-240b-4811-850e-9cf94297d089" providerId="ADAL" clId="{530532E4-AC65-4B07-86CB-CE1EC221E0F2}" dt="2020-09-18T18:23:06.052" v="2183" actId="478"/>
          <ac:spMkLst>
            <pc:docMk/>
            <pc:sldMk cId="2712604712" sldId="515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3" creationId="{23C1706F-3817-4F11-A0C3-ADF98064B9CD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5" creationId="{7A5804E5-444B-454E-A3F5-A72769DB462E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7" creationId="{21EED625-F805-4C26-803C-D307230D4343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29" creationId="{4733082E-2E56-495D-88CD-748ACD747AE5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1" creationId="{5CD48321-BAF9-4F49-8D21-DCD22796D8F0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3" creationId="{9D0C08A7-BDF1-4A49-BEC6-92C4A935C124}"/>
          </ac:spMkLst>
        </pc:spChg>
        <pc:spChg chg="add mod">
          <ac:chgData name="Michael A Fudge Jr" userId="133895e8-240b-4811-850e-9cf94297d089" providerId="ADAL" clId="{530532E4-AC65-4B07-86CB-CE1EC221E0F2}" dt="2020-09-18T18:23:17.891" v="2185" actId="1076"/>
          <ac:spMkLst>
            <pc:docMk/>
            <pc:sldMk cId="2712604712" sldId="515"/>
            <ac:spMk id="35" creationId="{449B6B31-FC27-43C2-9982-7BEA73CE7535}"/>
          </ac:spMkLst>
        </pc:sp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6" creationId="{0E93C8BB-B841-45A4-9B22-C39781E4D472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8:24:00.730" v="2235" actId="1076"/>
          <ac:graphicFrameMkLst>
            <pc:docMk/>
            <pc:sldMk cId="2712604712" sldId="515"/>
            <ac:graphicFrameMk id="37" creationId="{593ED7E6-6EDB-4A29-A7F9-BC914EA8432B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4:31.398" v="2239" actId="2165"/>
          <ac:graphicFrameMkLst>
            <pc:docMk/>
            <pc:sldMk cId="2712604712" sldId="515"/>
            <ac:graphicFrameMk id="38" creationId="{AD6E1AEA-EF14-4066-856E-7A90C3988523}"/>
          </ac:graphicFrameMkLst>
        </pc:graphicFrameChg>
      </pc:sldChg>
      <pc:sldChg chg="addSp modSp add mod modAnim">
        <pc:chgData name="Michael A Fudge Jr" userId="133895e8-240b-4811-850e-9cf94297d089" providerId="ADAL" clId="{530532E4-AC65-4B07-86CB-CE1EC221E0F2}" dt="2020-09-18T18:22:29.336" v="2173" actId="20577"/>
        <pc:sldMkLst>
          <pc:docMk/>
          <pc:sldMk cId="1079552537" sldId="516"/>
        </pc:sldMkLst>
        <pc:spChg chg="mod">
          <ac:chgData name="Michael A Fudge Jr" userId="133895e8-240b-4811-850e-9cf94297d089" providerId="ADAL" clId="{530532E4-AC65-4B07-86CB-CE1EC221E0F2}" dt="2020-09-18T18:15:53.024" v="2077" actId="6549"/>
          <ac:spMkLst>
            <pc:docMk/>
            <pc:sldMk cId="1079552537" sldId="516"/>
            <ac:spMk id="3" creationId="{19FCB0BA-7932-46EA-AB5C-7A5397CB65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4" creationId="{F0A5B687-BFE2-48E7-B1F6-FF51DF168FC7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6" creationId="{2854472A-DD71-4C94-B94E-F099A485841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8" creationId="{CA5A9170-57FF-4B67-91C3-E25171000C40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7" creationId="{52B9A907-4F76-4D62-8F80-F8A661941FFD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19" creationId="{BB372120-F836-4862-87F5-A379B67C9B7C}"/>
          </ac:spMkLst>
        </pc:spChg>
        <pc:spChg chg="mod">
          <ac:chgData name="Michael A Fudge Jr" userId="133895e8-240b-4811-850e-9cf94297d089" providerId="ADAL" clId="{530532E4-AC65-4B07-86CB-CE1EC221E0F2}" dt="2020-09-18T18:20:04.925" v="2127" actId="1076"/>
          <ac:spMkLst>
            <pc:docMk/>
            <pc:sldMk cId="1079552537" sldId="516"/>
            <ac:spMk id="21" creationId="{FD2E4A47-2D84-4E5A-A862-8F14CB6AB83F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9.336" v="2173" actId="20577"/>
          <ac:graphicFrameMkLst>
            <pc:docMk/>
            <pc:sldMk cId="1079552537" sldId="516"/>
            <ac:graphicFrameMk id="10" creationId="{F815B6B4-3F6A-4B4F-BAAC-49469F8086E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25.140" v="2132" actId="20577"/>
          <ac:graphicFrameMkLst>
            <pc:docMk/>
            <pc:sldMk cId="1079552537" sldId="516"/>
            <ac:graphicFrameMk id="11" creationId="{886822D2-2E29-47FF-BF06-5DF031D21E33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0:45.071" v="2140" actId="20577"/>
          <ac:graphicFrameMkLst>
            <pc:docMk/>
            <pc:sldMk cId="1079552537" sldId="516"/>
            <ac:graphicFrameMk id="12" creationId="{A8AE05D6-02EF-46DF-9AFF-E9812861B926}"/>
          </ac:graphicFrameMkLst>
        </pc:graphicFrameChg>
      </pc:sldChg>
      <pc:sldChg chg="addSp delSp modSp add mod delAnim modAnim">
        <pc:chgData name="Michael A Fudge Jr" userId="133895e8-240b-4811-850e-9cf94297d089" providerId="ADAL" clId="{530532E4-AC65-4B07-86CB-CE1EC221E0F2}" dt="2020-09-18T18:22:51.500" v="2176"/>
        <pc:sldMkLst>
          <pc:docMk/>
          <pc:sldMk cId="1615230260" sldId="517"/>
        </pc:sldMkLst>
        <pc:spChg chg="mod">
          <ac:chgData name="Michael A Fudge Jr" userId="133895e8-240b-4811-850e-9cf94297d089" providerId="ADAL" clId="{530532E4-AC65-4B07-86CB-CE1EC221E0F2}" dt="2020-09-18T18:12:11.870" v="1823" actId="20577"/>
          <ac:spMkLst>
            <pc:docMk/>
            <pc:sldMk cId="1615230260" sldId="517"/>
            <ac:spMk id="2" creationId="{FB9F5468-8EA7-4C4C-A4E0-C9267EEDC64D}"/>
          </ac:spMkLst>
        </pc:spChg>
        <pc:spChg chg="mod">
          <ac:chgData name="Michael A Fudge Jr" userId="133895e8-240b-4811-850e-9cf94297d089" providerId="ADAL" clId="{530532E4-AC65-4B07-86CB-CE1EC221E0F2}" dt="2020-09-18T18:15:10.585" v="2005" actId="27636"/>
          <ac:spMkLst>
            <pc:docMk/>
            <pc:sldMk cId="1615230260" sldId="517"/>
            <ac:spMk id="3" creationId="{19FCB0BA-7932-46EA-AB5C-7A5397CB65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4" creationId="{F0A5B687-BFE2-48E7-B1F6-FF51DF168FC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5" creationId="{32F4B328-E253-4116-BE42-A62739E01E60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6" creationId="{2854472A-DD71-4C94-B94E-F099A485841C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7" creationId="{895AEE19-5532-43FE-BCDA-FB3A1804E564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8" creationId="{CA5A9170-57FF-4B67-91C3-E25171000C4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9" creationId="{3A58A564-8E52-45BD-AA8D-A63631B3C00B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1" creationId="{08A3EC9D-8692-4718-8405-2944B416D9B0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3" creationId="{7B4B5F81-1991-4B26-A2A3-9F7C99E0C687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15" creationId="{7B16AB68-E574-470F-873D-2C5857262A4A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7" creationId="{52B9A907-4F76-4D62-8F80-F8A661941FFD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19" creationId="{BB372120-F836-4862-87F5-A379B67C9B7C}"/>
          </ac:spMkLst>
        </pc:spChg>
        <pc:spChg chg="del">
          <ac:chgData name="Michael A Fudge Jr" userId="133895e8-240b-4811-850e-9cf94297d089" providerId="ADAL" clId="{530532E4-AC65-4B07-86CB-CE1EC221E0F2}" dt="2020-09-18T18:12:51.314" v="1844" actId="478"/>
          <ac:spMkLst>
            <pc:docMk/>
            <pc:sldMk cId="1615230260" sldId="517"/>
            <ac:spMk id="21" creationId="{FD2E4A47-2D84-4E5A-A862-8F14CB6AB83F}"/>
          </ac:spMkLst>
        </pc:spChg>
        <pc:spChg chg="add mod">
          <ac:chgData name="Michael A Fudge Jr" userId="133895e8-240b-4811-850e-9cf94297d089" providerId="ADAL" clId="{530532E4-AC65-4B07-86CB-CE1EC221E0F2}" dt="2020-09-18T18:13:11.781" v="1846" actId="1076"/>
          <ac:spMkLst>
            <pc:docMk/>
            <pc:sldMk cId="1615230260" sldId="517"/>
            <ac:spMk id="23" creationId="{BD1D887C-D3C5-400D-B0AD-8DB8418C3646}"/>
          </ac:spMkLst>
        </pc:spChg>
        <pc:graphicFrameChg chg="add mod modGraphic">
          <ac:chgData name="Michael A Fudge Jr" userId="133895e8-240b-4811-850e-9cf94297d089" providerId="ADAL" clId="{530532E4-AC65-4B07-86CB-CE1EC221E0F2}" dt="2020-09-18T18:22:22.294" v="2171" actId="20577"/>
          <ac:graphicFrameMkLst>
            <pc:docMk/>
            <pc:sldMk cId="1615230260" sldId="517"/>
            <ac:graphicFrameMk id="24" creationId="{52889176-A308-4176-A5DC-10433A25EC94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38.496" v="2154" actId="20577"/>
          <ac:graphicFrameMkLst>
            <pc:docMk/>
            <pc:sldMk cId="1615230260" sldId="517"/>
            <ac:graphicFrameMk id="25" creationId="{A1FB032C-AD88-4989-9410-ABB8BEE842B7}"/>
          </ac:graphicFrameMkLst>
        </pc:graphicFrameChg>
        <pc:graphicFrameChg chg="add mod modGraphic">
          <ac:chgData name="Michael A Fudge Jr" userId="133895e8-240b-4811-850e-9cf94297d089" providerId="ADAL" clId="{530532E4-AC65-4B07-86CB-CE1EC221E0F2}" dt="2020-09-18T18:21:57.192" v="2159" actId="2165"/>
          <ac:graphicFrameMkLst>
            <pc:docMk/>
            <pc:sldMk cId="1615230260" sldId="517"/>
            <ac:graphicFrameMk id="26" creationId="{DC0A7895-B563-4362-8950-8FCAEE1C5263}"/>
          </ac:graphicFrameMkLst>
        </pc:graphicFrameChg>
      </pc:sldChg>
      <pc:sldChg chg="addSp delSp modSp new mod modAnim">
        <pc:chgData name="Michael A Fudge Jr" userId="133895e8-240b-4811-850e-9cf94297d089" providerId="ADAL" clId="{530532E4-AC65-4B07-86CB-CE1EC221E0F2}" dt="2020-09-18T22:01:30.642" v="5825"/>
        <pc:sldMkLst>
          <pc:docMk/>
          <pc:sldMk cId="3937859704" sldId="518"/>
        </pc:sldMkLst>
        <pc:spChg chg="mod">
          <ac:chgData name="Michael A Fudge Jr" userId="133895e8-240b-4811-850e-9cf94297d089" providerId="ADAL" clId="{530532E4-AC65-4B07-86CB-CE1EC221E0F2}" dt="2020-09-18T20:14:39.617" v="5821" actId="14100"/>
          <ac:spMkLst>
            <pc:docMk/>
            <pc:sldMk cId="3937859704" sldId="518"/>
            <ac:spMk id="2" creationId="{F76BCDC2-C124-4867-8143-F85E1978DD1A}"/>
          </ac:spMkLst>
        </pc:spChg>
        <pc:spChg chg="del">
          <ac:chgData name="Michael A Fudge Jr" userId="133895e8-240b-4811-850e-9cf94297d089" providerId="ADAL" clId="{530532E4-AC65-4B07-86CB-CE1EC221E0F2}" dt="2020-09-18T20:14:08.497" v="5767" actId="478"/>
          <ac:spMkLst>
            <pc:docMk/>
            <pc:sldMk cId="3937859704" sldId="518"/>
            <ac:spMk id="3" creationId="{0BF85EEB-B806-47BB-B4A9-B6293E68FCE3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6" creationId="{3F12E4AF-69F7-4CE7-AB9B-2C9BB1AA693D}"/>
          </ac:spMkLst>
        </pc:spChg>
        <pc:spChg chg="mod">
          <ac:chgData name="Michael A Fudge Jr" userId="133895e8-240b-4811-850e-9cf94297d089" providerId="ADAL" clId="{530532E4-AC65-4B07-86CB-CE1EC221E0F2}" dt="2020-09-18T20:14:02.070" v="5766"/>
          <ac:spMkLst>
            <pc:docMk/>
            <pc:sldMk cId="3937859704" sldId="518"/>
            <ac:spMk id="11" creationId="{E04FA940-9B74-4188-94A1-45FB699418D5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2" creationId="{E1C8EA33-DC2C-4854-B106-30D24F82C987}"/>
          </ac:spMkLst>
        </pc:spChg>
        <pc:spChg chg="add mod">
          <ac:chgData name="Michael A Fudge Jr" userId="133895e8-240b-4811-850e-9cf94297d089" providerId="ADAL" clId="{530532E4-AC65-4B07-86CB-CE1EC221E0F2}" dt="2020-09-18T20:14:19.349" v="5770" actId="1076"/>
          <ac:spMkLst>
            <pc:docMk/>
            <pc:sldMk cId="3937859704" sldId="518"/>
            <ac:spMk id="13" creationId="{8DEBB919-6F07-48FC-8043-3DEF585637F9}"/>
          </ac:spMkLst>
        </pc:s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4" creationId="{43054846-E3E6-4F53-BCE4-8277A580294C}"/>
          </ac:grpSpMkLst>
        </pc:grpChg>
        <pc:grpChg chg="add mod">
          <ac:chgData name="Michael A Fudge Jr" userId="133895e8-240b-4811-850e-9cf94297d089" providerId="ADAL" clId="{530532E4-AC65-4B07-86CB-CE1EC221E0F2}" dt="2020-09-18T20:14:19.349" v="5770" actId="1076"/>
          <ac:grpSpMkLst>
            <pc:docMk/>
            <pc:sldMk cId="3937859704" sldId="518"/>
            <ac:grpSpMk id="7" creationId="{91E71473-4A17-42D5-A86C-AEFA5A45868D}"/>
          </ac:grpSpMkLst>
        </pc:grp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5" creationId="{36033B16-6E9F-4FED-88DA-1228334B9857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8" creationId="{5FA0270D-AFA7-4EC4-813D-78202DA9C511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9" creationId="{1F648C1A-51C2-4BC5-9A1C-E26D3AF3DA0B}"/>
          </ac:picMkLst>
        </pc:picChg>
        <pc:picChg chg="mod">
          <ac:chgData name="Michael A Fudge Jr" userId="133895e8-240b-4811-850e-9cf94297d089" providerId="ADAL" clId="{530532E4-AC65-4B07-86CB-CE1EC221E0F2}" dt="2020-09-18T20:14:02.070" v="5766"/>
          <ac:picMkLst>
            <pc:docMk/>
            <pc:sldMk cId="3937859704" sldId="518"/>
            <ac:picMk id="10" creationId="{E1BD7655-85EE-4262-B218-EAB2D8D85202}"/>
          </ac:picMkLst>
        </pc:picChg>
      </pc:sldChg>
      <pc:sldChg chg="addSp delSp modSp new mod">
        <pc:chgData name="Michael A Fudge Jr" userId="133895e8-240b-4811-850e-9cf94297d089" providerId="ADAL" clId="{530532E4-AC65-4B07-86CB-CE1EC221E0F2}" dt="2020-09-19T14:08:35.401" v="9775" actId="20577"/>
        <pc:sldMkLst>
          <pc:docMk/>
          <pc:sldMk cId="1020521621" sldId="519"/>
        </pc:sldMkLst>
        <pc:spChg chg="mod">
          <ac:chgData name="Michael A Fudge Jr" userId="133895e8-240b-4811-850e-9cf94297d089" providerId="ADAL" clId="{530532E4-AC65-4B07-86CB-CE1EC221E0F2}" dt="2020-09-19T14:08:35.401" v="9775" actId="20577"/>
          <ac:spMkLst>
            <pc:docMk/>
            <pc:sldMk cId="1020521621" sldId="519"/>
            <ac:spMk id="2" creationId="{56B35ED3-045E-4E3B-9C2F-81CC0A1A013D}"/>
          </ac:spMkLst>
        </pc:spChg>
        <pc:spChg chg="del">
          <ac:chgData name="Michael A Fudge Jr" userId="133895e8-240b-4811-850e-9cf94297d089" providerId="ADAL" clId="{530532E4-AC65-4B07-86CB-CE1EC221E0F2}" dt="2020-09-18T22:02:23.551" v="5852"/>
          <ac:spMkLst>
            <pc:docMk/>
            <pc:sldMk cId="1020521621" sldId="519"/>
            <ac:spMk id="3" creationId="{EBFD5A6F-1AAE-448E-BFB6-7201BDC58894}"/>
          </ac:spMkLst>
        </pc:spChg>
        <pc:graphicFrameChg chg="add mod modGraphic">
          <ac:chgData name="Michael A Fudge Jr" userId="133895e8-240b-4811-850e-9cf94297d089" providerId="ADAL" clId="{530532E4-AC65-4B07-86CB-CE1EC221E0F2}" dt="2020-09-18T22:04:29.453" v="5871" actId="207"/>
          <ac:graphicFrameMkLst>
            <pc:docMk/>
            <pc:sldMk cId="1020521621" sldId="519"/>
            <ac:graphicFrameMk id="4" creationId="{84365EAE-ABDB-44A2-A397-FB10CEC60EB9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24:20.271" v="2905" actId="6549"/>
        <pc:sldMkLst>
          <pc:docMk/>
          <pc:sldMk cId="325469189" sldId="520"/>
        </pc:sldMkLst>
        <pc:spChg chg="mod">
          <ac:chgData name="Michael A Fudge Jr" userId="133895e8-240b-4811-850e-9cf94297d089" providerId="ADAL" clId="{530532E4-AC65-4B07-86CB-CE1EC221E0F2}" dt="2020-09-18T19:24:20.271" v="2905" actId="6549"/>
          <ac:spMkLst>
            <pc:docMk/>
            <pc:sldMk cId="325469189" sldId="520"/>
            <ac:spMk id="3" creationId="{23BFC44E-10DC-44C2-99E8-3D541093BB67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24:45.728" v="2910"/>
        <pc:sldMkLst>
          <pc:docMk/>
          <pc:sldMk cId="2084588862" sldId="521"/>
        </pc:sldMkLst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530532E4-AC65-4B07-86CB-CE1EC221E0F2}" dt="2020-09-18T19:24:45.728" v="2910"/>
          <ac:spMkLst>
            <pc:docMk/>
            <pc:sldMk cId="2084588862" sldId="521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19:28:06.919" v="2960" actId="1076"/>
        <pc:sldMkLst>
          <pc:docMk/>
          <pc:sldMk cId="3969184838" sldId="521"/>
        </pc:sldMkLst>
        <pc:spChg chg="mod">
          <ac:chgData name="Michael A Fudge Jr" userId="133895e8-240b-4811-850e-9cf94297d089" providerId="ADAL" clId="{530532E4-AC65-4B07-86CB-CE1EC221E0F2}" dt="2020-09-18T19:25:22.130" v="2934" actId="20577"/>
          <ac:spMkLst>
            <pc:docMk/>
            <pc:sldMk cId="3969184838" sldId="521"/>
            <ac:spMk id="2" creationId="{85954A83-1BFB-42E8-ABE1-F6284F291E27}"/>
          </ac:spMkLst>
        </pc:spChg>
        <pc:spChg chg="mod">
          <ac:chgData name="Michael A Fudge Jr" userId="133895e8-240b-4811-850e-9cf94297d089" providerId="ADAL" clId="{530532E4-AC65-4B07-86CB-CE1EC221E0F2}" dt="2020-09-18T19:28:04.864" v="2959" actId="14100"/>
          <ac:spMkLst>
            <pc:docMk/>
            <pc:sldMk cId="3969184838" sldId="521"/>
            <ac:spMk id="7" creationId="{F12D4914-7177-464E-B551-92E4647D6789}"/>
          </ac:spMkLst>
        </pc:spChg>
        <pc:spChg chg="add mod">
          <ac:chgData name="Michael A Fudge Jr" userId="133895e8-240b-4811-850e-9cf94297d089" providerId="ADAL" clId="{530532E4-AC65-4B07-86CB-CE1EC221E0F2}" dt="2020-09-18T19:27:51.669" v="2957" actId="1076"/>
          <ac:spMkLst>
            <pc:docMk/>
            <pc:sldMk cId="3969184838" sldId="521"/>
            <ac:spMk id="10" creationId="{D6F87BB6-088D-4BC6-8768-B72EAB35892C}"/>
          </ac:spMkLst>
        </pc:spChg>
        <pc:graphicFrameChg chg="del">
          <ac:chgData name="Michael A Fudge Jr" userId="133895e8-240b-4811-850e-9cf94297d089" providerId="ADAL" clId="{530532E4-AC65-4B07-86CB-CE1EC221E0F2}" dt="2020-09-18T19:25:26.267" v="2935" actId="478"/>
          <ac:graphicFrameMkLst>
            <pc:docMk/>
            <pc:sldMk cId="3969184838" sldId="521"/>
            <ac:graphicFrameMk id="4" creationId="{0345531D-5605-44D9-BACE-746EE9AF7A6E}"/>
          </ac:graphicFrameMkLst>
        </pc:graphicFrameChg>
        <pc:picChg chg="add mod">
          <ac:chgData name="Michael A Fudge Jr" userId="133895e8-240b-4811-850e-9cf94297d089" providerId="ADAL" clId="{530532E4-AC65-4B07-86CB-CE1EC221E0F2}" dt="2020-09-18T19:28:06.919" v="2960" actId="1076"/>
          <ac:picMkLst>
            <pc:docMk/>
            <pc:sldMk cId="3969184838" sldId="521"/>
            <ac:picMk id="5" creationId="{9CD89B78-9692-4BAE-AAE9-8764D05B45E5}"/>
          </ac:picMkLst>
        </pc:picChg>
        <pc:picChg chg="add del mod">
          <ac:chgData name="Michael A Fudge Jr" userId="133895e8-240b-4811-850e-9cf94297d089" providerId="ADAL" clId="{530532E4-AC65-4B07-86CB-CE1EC221E0F2}" dt="2020-09-18T19:26:33.958" v="2944" actId="27803"/>
          <ac:picMkLst>
            <pc:docMk/>
            <pc:sldMk cId="3969184838" sldId="521"/>
            <ac:picMk id="6" creationId="{F12D4914-7177-464E-B551-92E4647D6789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19:36:05.767" v="3375"/>
        <pc:sldMkLst>
          <pc:docMk/>
          <pc:sldMk cId="1282217721" sldId="522"/>
        </pc:sldMkLst>
        <pc:spChg chg="mod">
          <ac:chgData name="Michael A Fudge Jr" userId="133895e8-240b-4811-850e-9cf94297d089" providerId="ADAL" clId="{530532E4-AC65-4B07-86CB-CE1EC221E0F2}" dt="2020-09-18T19:32:01.924" v="3180" actId="20577"/>
          <ac:spMkLst>
            <pc:docMk/>
            <pc:sldMk cId="1282217721" sldId="522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19:35:50.867" v="3374" actId="207"/>
          <ac:spMkLst>
            <pc:docMk/>
            <pc:sldMk cId="1282217721" sldId="522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19:31:33.779" v="3148"/>
        <pc:sldMkLst>
          <pc:docMk/>
          <pc:sldMk cId="3042677679" sldId="522"/>
        </pc:sldMkLst>
        <pc:spChg chg="add del">
          <ac:chgData name="Michael A Fudge Jr" userId="133895e8-240b-4811-850e-9cf94297d089" providerId="ADAL" clId="{530532E4-AC65-4B07-86CB-CE1EC221E0F2}" dt="2020-09-18T19:31:33.779" v="3148"/>
          <ac:spMkLst>
            <pc:docMk/>
            <pc:sldMk cId="3042677679" sldId="522"/>
            <ac:spMk id="16" creationId="{B670DBD5-770C-4383-9F54-5B86E86BD5BB}"/>
          </ac:spMkLst>
        </pc:spChg>
      </pc:sldChg>
      <pc:sldChg chg="addSp modSp add mod modNotesTx">
        <pc:chgData name="Michael A Fudge Jr" userId="133895e8-240b-4811-850e-9cf94297d089" providerId="ADAL" clId="{530532E4-AC65-4B07-86CB-CE1EC221E0F2}" dt="2020-09-18T19:47:24.937" v="4142"/>
        <pc:sldMkLst>
          <pc:docMk/>
          <pc:sldMk cId="2304665043" sldId="523"/>
        </pc:sldMkLst>
        <pc:spChg chg="mod">
          <ac:chgData name="Michael A Fudge Jr" userId="133895e8-240b-4811-850e-9cf94297d089" providerId="ADAL" clId="{530532E4-AC65-4B07-86CB-CE1EC221E0F2}" dt="2020-09-18T19:47:24.937" v="4142"/>
          <ac:spMkLst>
            <pc:docMk/>
            <pc:sldMk cId="2304665043" sldId="523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530532E4-AC65-4B07-86CB-CE1EC221E0F2}" dt="2020-09-18T19:45:52.832" v="4012" actId="1076"/>
          <ac:graphicFrameMkLst>
            <pc:docMk/>
            <pc:sldMk cId="2304665043" sldId="523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8T19:48:34.376" v="4255" actId="20577"/>
        <pc:sldMkLst>
          <pc:docMk/>
          <pc:sldMk cId="119460813" sldId="524"/>
        </pc:sldMkLst>
        <pc:spChg chg="mod">
          <ac:chgData name="Michael A Fudge Jr" userId="133895e8-240b-4811-850e-9cf94297d089" providerId="ADAL" clId="{530532E4-AC65-4B07-86CB-CE1EC221E0F2}" dt="2020-09-18T19:47:47.623" v="4149" actId="20577"/>
          <ac:spMkLst>
            <pc:docMk/>
            <pc:sldMk cId="119460813" sldId="524"/>
            <ac:spMk id="3" creationId="{23BFC44E-10DC-44C2-99E8-3D541093BB67}"/>
          </ac:spMkLst>
        </pc:spChg>
      </pc:sldChg>
      <pc:sldChg chg="addSp delSp modSp add mod ord delAnim modAnim">
        <pc:chgData name="Michael A Fudge Jr" userId="133895e8-240b-4811-850e-9cf94297d089" providerId="ADAL" clId="{530532E4-AC65-4B07-86CB-CE1EC221E0F2}" dt="2020-09-18T19:53:55.431" v="4486" actId="20577"/>
        <pc:sldMkLst>
          <pc:docMk/>
          <pc:sldMk cId="3700451929" sldId="525"/>
        </pc:sldMkLst>
        <pc:spChg chg="mod">
          <ac:chgData name="Michael A Fudge Jr" userId="133895e8-240b-4811-850e-9cf94297d089" providerId="ADAL" clId="{530532E4-AC65-4B07-86CB-CE1EC221E0F2}" dt="2020-09-18T19:49:20.758" v="4301" actId="20577"/>
          <ac:spMkLst>
            <pc:docMk/>
            <pc:sldMk cId="3700451929" sldId="525"/>
            <ac:spMk id="2" creationId="{DCB14187-1514-4DFD-90DB-7C9EB8BF696B}"/>
          </ac:spMkLst>
        </pc:spChg>
        <pc:spChg chg="mod">
          <ac:chgData name="Michael A Fudge Jr" userId="133895e8-240b-4811-850e-9cf94297d089" providerId="ADAL" clId="{530532E4-AC65-4B07-86CB-CE1EC221E0F2}" dt="2020-09-18T19:53:55.431" v="4486" actId="20577"/>
          <ac:spMkLst>
            <pc:docMk/>
            <pc:sldMk cId="3700451929" sldId="525"/>
            <ac:spMk id="3" creationId="{8F639F3F-D506-4405-B427-18CC5F8B2C38}"/>
          </ac:spMkLst>
        </pc:spChg>
        <pc:spChg chg="add mod">
          <ac:chgData name="Michael A Fudge Jr" userId="133895e8-240b-4811-850e-9cf94297d089" providerId="ADAL" clId="{530532E4-AC65-4B07-86CB-CE1EC221E0F2}" dt="2020-09-18T19:53:24.489" v="4421" actId="1076"/>
          <ac:spMkLst>
            <pc:docMk/>
            <pc:sldMk cId="3700451929" sldId="525"/>
            <ac:spMk id="4" creationId="{0ABC2B0F-2317-49CE-AE34-2D4B74F756AE}"/>
          </ac:spMkLst>
        </pc:spChg>
        <pc:spChg chg="del">
          <ac:chgData name="Michael A Fudge Jr" userId="133895e8-240b-4811-850e-9cf94297d089" providerId="ADAL" clId="{530532E4-AC65-4B07-86CB-CE1EC221E0F2}" dt="2020-09-18T19:50:31.437" v="4308" actId="478"/>
          <ac:spMkLst>
            <pc:docMk/>
            <pc:sldMk cId="3700451929" sldId="525"/>
            <ac:spMk id="5" creationId="{C4ECEAC8-71AB-4B21-B805-FB7BB9E4C7D6}"/>
          </ac:spMkLst>
        </pc:sp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6" creationId="{C389772D-44EE-4615-9619-DDA9E663A9C8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7" creationId="{2D749C76-D7B0-4B79-B179-76AB61F3EAB7}"/>
          </ac:graphicFrameMkLst>
        </pc:graphicFrameChg>
        <pc:graphicFrameChg chg="del">
          <ac:chgData name="Michael A Fudge Jr" userId="133895e8-240b-4811-850e-9cf94297d089" providerId="ADAL" clId="{530532E4-AC65-4B07-86CB-CE1EC221E0F2}" dt="2020-09-18T19:50:31.437" v="4308" actId="478"/>
          <ac:graphicFrameMkLst>
            <pc:docMk/>
            <pc:sldMk cId="3700451929" sldId="525"/>
            <ac:graphicFrameMk id="9" creationId="{632528EA-9BAB-4F8F-94DA-3A4744516228}"/>
          </ac:graphicFrameMkLst>
        </pc:graphicFrameChg>
        <pc:graphicFrameChg chg="add mod">
          <ac:chgData name="Michael A Fudge Jr" userId="133895e8-240b-4811-850e-9cf94297d089" providerId="ADAL" clId="{530532E4-AC65-4B07-86CB-CE1EC221E0F2}" dt="2020-09-18T19:53:24.489" v="4421" actId="1076"/>
          <ac:graphicFrameMkLst>
            <pc:docMk/>
            <pc:sldMk cId="3700451929" sldId="525"/>
            <ac:graphicFrameMk id="12" creationId="{B4C48666-9A45-4F4E-B627-CA9E62153E4C}"/>
          </ac:graphicFrameMkLst>
        </pc:graphicFrameChg>
      </pc:sldChg>
      <pc:sldChg chg="modSp add del mod ord">
        <pc:chgData name="Michael A Fudge Jr" userId="133895e8-240b-4811-850e-9cf94297d089" providerId="ADAL" clId="{530532E4-AC65-4B07-86CB-CE1EC221E0F2}" dt="2020-09-18T22:05:08.171" v="5873" actId="2696"/>
        <pc:sldMkLst>
          <pc:docMk/>
          <pc:sldMk cId="2875706173" sldId="526"/>
        </pc:sldMkLst>
        <pc:spChg chg="mod">
          <ac:chgData name="Michael A Fudge Jr" userId="133895e8-240b-4811-850e-9cf94297d089" providerId="ADAL" clId="{530532E4-AC65-4B07-86CB-CE1EC221E0F2}" dt="2020-09-18T19:54:36.671" v="4492" actId="20577"/>
          <ac:spMkLst>
            <pc:docMk/>
            <pc:sldMk cId="2875706173" sldId="526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19:58:46.502" v="4652" actId="20577"/>
          <ac:spMkLst>
            <pc:docMk/>
            <pc:sldMk cId="2875706173" sldId="526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0:01:52.028" v="5029" actId="20577"/>
        <pc:sldMkLst>
          <pc:docMk/>
          <pc:sldMk cId="2132032460" sldId="527"/>
        </pc:sldMkLst>
        <pc:spChg chg="mod">
          <ac:chgData name="Michael A Fudge Jr" userId="133895e8-240b-4811-850e-9cf94297d089" providerId="ADAL" clId="{530532E4-AC65-4B07-86CB-CE1EC221E0F2}" dt="2020-09-18T19:59:05.809" v="4657" actId="20577"/>
          <ac:spMkLst>
            <pc:docMk/>
            <pc:sldMk cId="2132032460" sldId="5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0:41.879" v="4806" actId="20577"/>
          <ac:spMkLst>
            <pc:docMk/>
            <pc:sldMk cId="2132032460" sldId="527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9T14:08:41.376" v="9777" actId="20577"/>
        <pc:sldMkLst>
          <pc:docMk/>
          <pc:sldMk cId="3991972491" sldId="528"/>
        </pc:sldMkLst>
        <pc:spChg chg="mod">
          <ac:chgData name="Michael A Fudge Jr" userId="133895e8-240b-4811-850e-9cf94297d089" providerId="ADAL" clId="{530532E4-AC65-4B07-86CB-CE1EC221E0F2}" dt="2020-09-19T14:08:41.376" v="9777" actId="20577"/>
          <ac:spMkLst>
            <pc:docMk/>
            <pc:sldMk cId="3991972491" sldId="528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4:40.310" v="5198" actId="20577"/>
          <ac:spMkLst>
            <pc:docMk/>
            <pc:sldMk cId="3991972491" sldId="528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530532E4-AC65-4B07-86CB-CE1EC221E0F2}" dt="2020-09-18T20:03:35.987" v="5072" actId="21"/>
          <ac:graphicFrameMkLst>
            <pc:docMk/>
            <pc:sldMk cId="3991972491" sldId="528"/>
            <ac:graphicFrameMk id="4" creationId="{0E4D6373-20EC-4119-899D-DA32B84CAC9D}"/>
          </ac:graphicFrameMkLst>
        </pc:graphicFrameChg>
      </pc:sldChg>
      <pc:sldChg chg="modSp add mod modNotesTx">
        <pc:chgData name="Michael A Fudge Jr" userId="133895e8-240b-4811-850e-9cf94297d089" providerId="ADAL" clId="{530532E4-AC65-4B07-86CB-CE1EC221E0F2}" dt="2020-09-19T14:08:45.577" v="9779" actId="20577"/>
        <pc:sldMkLst>
          <pc:docMk/>
          <pc:sldMk cId="4181340239" sldId="529"/>
        </pc:sldMkLst>
        <pc:spChg chg="mod">
          <ac:chgData name="Michael A Fudge Jr" userId="133895e8-240b-4811-850e-9cf94297d089" providerId="ADAL" clId="{530532E4-AC65-4B07-86CB-CE1EC221E0F2}" dt="2020-09-19T14:08:45.577" v="9779" actId="20577"/>
          <ac:spMkLst>
            <pc:docMk/>
            <pc:sldMk cId="4181340239" sldId="529"/>
            <ac:spMk id="2" creationId="{A0EC69E1-79D5-4CCA-9AE3-8CCDB54E5D78}"/>
          </ac:spMkLst>
        </pc:spChg>
        <pc:spChg chg="mod">
          <ac:chgData name="Michael A Fudge Jr" userId="133895e8-240b-4811-850e-9cf94297d089" providerId="ADAL" clId="{530532E4-AC65-4B07-86CB-CE1EC221E0F2}" dt="2020-09-18T20:05:09.835" v="5244" actId="20577"/>
          <ac:spMkLst>
            <pc:docMk/>
            <pc:sldMk cId="4181340239" sldId="529"/>
            <ac:spMk id="3" creationId="{23BFC44E-10DC-44C2-99E8-3D541093BB67}"/>
          </ac:spMkLst>
        </pc:spChg>
      </pc:sldChg>
      <pc:sldChg chg="addSp delSp modSp add mod ord">
        <pc:chgData name="Michael A Fudge Jr" userId="133895e8-240b-4811-850e-9cf94297d089" providerId="ADAL" clId="{530532E4-AC65-4B07-86CB-CE1EC221E0F2}" dt="2020-09-18T20:08:13.682" v="5390" actId="167"/>
        <pc:sldMkLst>
          <pc:docMk/>
          <pc:sldMk cId="173889122" sldId="530"/>
        </pc:sldMkLst>
        <pc:spChg chg="mod">
          <ac:chgData name="Michael A Fudge Jr" userId="133895e8-240b-4811-850e-9cf94297d089" providerId="ADAL" clId="{530532E4-AC65-4B07-86CB-CE1EC221E0F2}" dt="2020-09-18T20:06:16.517" v="5362" actId="20577"/>
          <ac:spMkLst>
            <pc:docMk/>
            <pc:sldMk cId="173889122" sldId="530"/>
            <ac:spMk id="2" creationId="{85954A83-1BFB-42E8-ABE1-F6284F291E27}"/>
          </ac:spMkLst>
        </pc:spChg>
        <pc:spChg chg="del">
          <ac:chgData name="Michael A Fudge Jr" userId="133895e8-240b-4811-850e-9cf94297d089" providerId="ADAL" clId="{530532E4-AC65-4B07-86CB-CE1EC221E0F2}" dt="2020-09-18T20:06:20.741" v="5364" actId="478"/>
          <ac:spMkLst>
            <pc:docMk/>
            <pc:sldMk cId="173889122" sldId="530"/>
            <ac:spMk id="7" creationId="{F12D4914-7177-464E-B551-92E4647D6789}"/>
          </ac:spMkLst>
        </pc:spChg>
        <pc:spChg chg="del">
          <ac:chgData name="Michael A Fudge Jr" userId="133895e8-240b-4811-850e-9cf94297d089" providerId="ADAL" clId="{530532E4-AC65-4B07-86CB-CE1EC221E0F2}" dt="2020-09-18T20:06:19.053" v="5363" actId="478"/>
          <ac:spMkLst>
            <pc:docMk/>
            <pc:sldMk cId="173889122" sldId="530"/>
            <ac:spMk id="10" creationId="{D6F87BB6-088D-4BC6-8768-B72EAB35892C}"/>
          </ac:spMkLst>
        </pc:spChg>
        <pc:spChg chg="mod ord">
          <ac:chgData name="Michael A Fudge Jr" userId="133895e8-240b-4811-850e-9cf94297d089" providerId="ADAL" clId="{530532E4-AC65-4B07-86CB-CE1EC221E0F2}" dt="2020-09-18T20:08:06.455" v="5388" actId="166"/>
          <ac:spMkLst>
            <pc:docMk/>
            <pc:sldMk cId="173889122" sldId="530"/>
            <ac:spMk id="18" creationId="{9CD89B78-9692-4BAE-AAE9-8764D05B45E5}"/>
          </ac:spMkLst>
        </pc:spChg>
        <pc:spChg chg="mod ord">
          <ac:chgData name="Michael A Fudge Jr" userId="133895e8-240b-4811-850e-9cf94297d089" providerId="ADAL" clId="{530532E4-AC65-4B07-86CB-CE1EC221E0F2}" dt="2020-09-18T20:08:02.167" v="5387" actId="166"/>
          <ac:spMkLst>
            <pc:docMk/>
            <pc:sldMk cId="173889122" sldId="530"/>
            <ac:spMk id="19" creationId="{D6A77315-38A8-413B-A620-8DF5817F4542}"/>
          </ac:spMkLst>
        </pc:spChg>
        <pc:spChg chg="add mod ord">
          <ac:chgData name="Michael A Fudge Jr" userId="133895e8-240b-4811-850e-9cf94297d089" providerId="ADAL" clId="{530532E4-AC65-4B07-86CB-CE1EC221E0F2}" dt="2020-09-18T20:08:13.682" v="5390" actId="167"/>
          <ac:spMkLst>
            <pc:docMk/>
            <pc:sldMk cId="173889122" sldId="530"/>
            <ac:spMk id="21" creationId="{20AB8ADF-B0F2-474D-B8A9-9CC3BF11F7BE}"/>
          </ac:spMkLst>
        </pc:spChg>
        <pc:spChg chg="add mod">
          <ac:chgData name="Michael A Fudge Jr" userId="133895e8-240b-4811-850e-9cf94297d089" providerId="ADAL" clId="{530532E4-AC65-4B07-86CB-CE1EC221E0F2}" dt="2020-09-18T20:07:43.880" v="5385" actId="1076"/>
          <ac:spMkLst>
            <pc:docMk/>
            <pc:sldMk cId="173889122" sldId="530"/>
            <ac:spMk id="23" creationId="{6CB88E2B-9117-40E6-B684-6ECA4B09DE85}"/>
          </ac:spMkLst>
        </pc:spChg>
        <pc:picChg chg="add del">
          <ac:chgData name="Michael A Fudge Jr" userId="133895e8-240b-4811-850e-9cf94297d089" providerId="ADAL" clId="{530532E4-AC65-4B07-86CB-CE1EC221E0F2}" dt="2020-09-18T20:06:39.973" v="5372" actId="478"/>
          <ac:picMkLst>
            <pc:docMk/>
            <pc:sldMk cId="173889122" sldId="530"/>
            <ac:picMk id="3" creationId="{21831CF6-062F-4F70-810E-E68298E7405C}"/>
          </ac:picMkLst>
        </pc:picChg>
        <pc:picChg chg="add del">
          <ac:chgData name="Michael A Fudge Jr" userId="133895e8-240b-4811-850e-9cf94297d089" providerId="ADAL" clId="{530532E4-AC65-4B07-86CB-CE1EC221E0F2}" dt="2020-09-18T20:06:39.235" v="5371" actId="478"/>
          <ac:picMkLst>
            <pc:docMk/>
            <pc:sldMk cId="173889122" sldId="530"/>
            <ac:picMk id="4" creationId="{F99FCB4D-1772-4E5F-AE93-989048BDC6A9}"/>
          </ac:picMkLst>
        </pc:picChg>
        <pc:picChg chg="del mod">
          <ac:chgData name="Michael A Fudge Jr" userId="133895e8-240b-4811-850e-9cf94297d089" providerId="ADAL" clId="{530532E4-AC65-4B07-86CB-CE1EC221E0F2}" dt="2020-09-18T20:07:06.454" v="5376" actId="27803"/>
          <ac:picMkLst>
            <pc:docMk/>
            <pc:sldMk cId="173889122" sldId="530"/>
            <ac:picMk id="5" creationId="{9CD89B78-9692-4BAE-AAE9-8764D05B45E5}"/>
          </ac:picMkLst>
        </pc:picChg>
        <pc:picChg chg="add del">
          <ac:chgData name="Michael A Fudge Jr" userId="133895e8-240b-4811-850e-9cf94297d089" providerId="ADAL" clId="{530532E4-AC65-4B07-86CB-CE1EC221E0F2}" dt="2020-09-18T20:06:38.433" v="5370" actId="478"/>
          <ac:picMkLst>
            <pc:docMk/>
            <pc:sldMk cId="173889122" sldId="530"/>
            <ac:picMk id="6" creationId="{1446C0CB-043E-4359-A449-053F1242A6DF}"/>
          </ac:picMkLst>
        </pc:picChg>
        <pc:picChg chg="add del">
          <ac:chgData name="Michael A Fudge Jr" userId="133895e8-240b-4811-850e-9cf94297d089" providerId="ADAL" clId="{530532E4-AC65-4B07-86CB-CE1EC221E0F2}" dt="2020-09-18T20:06:36.041" v="5369" actId="478"/>
          <ac:picMkLst>
            <pc:docMk/>
            <pc:sldMk cId="173889122" sldId="530"/>
            <ac:picMk id="15" creationId="{33503ACB-A3E0-435E-B326-1F130168CD4C}"/>
          </ac:picMkLst>
        </pc:picChg>
        <pc:picChg chg="add del mod">
          <ac:chgData name="Michael A Fudge Jr" userId="133895e8-240b-4811-850e-9cf94297d089" providerId="ADAL" clId="{530532E4-AC65-4B07-86CB-CE1EC221E0F2}" dt="2020-09-18T20:07:10.718" v="5377" actId="27803"/>
          <ac:picMkLst>
            <pc:docMk/>
            <pc:sldMk cId="173889122" sldId="530"/>
            <ac:picMk id="17" creationId="{D6A77315-38A8-413B-A620-8DF5817F4542}"/>
          </ac:picMkLst>
        </pc:picChg>
      </pc:sldChg>
      <pc:sldChg chg="modSp add mod ord modAnim">
        <pc:chgData name="Michael A Fudge Jr" userId="133895e8-240b-4811-850e-9cf94297d089" providerId="ADAL" clId="{530532E4-AC65-4B07-86CB-CE1EC221E0F2}" dt="2020-09-18T20:13:31.650" v="5765" actId="20577"/>
        <pc:sldMkLst>
          <pc:docMk/>
          <pc:sldMk cId="324858199" sldId="531"/>
        </pc:sldMkLst>
        <pc:spChg chg="mod">
          <ac:chgData name="Michael A Fudge Jr" userId="133895e8-240b-4811-850e-9cf94297d089" providerId="ADAL" clId="{530532E4-AC65-4B07-86CB-CE1EC221E0F2}" dt="2020-09-18T20:09:00.511" v="5411" actId="20577"/>
          <ac:spMkLst>
            <pc:docMk/>
            <pc:sldMk cId="324858199" sldId="531"/>
            <ac:spMk id="2" creationId="{5C84C77B-FF54-4813-94E1-23FF8F114C7E}"/>
          </ac:spMkLst>
        </pc:spChg>
        <pc:spChg chg="mod">
          <ac:chgData name="Michael A Fudge Jr" userId="133895e8-240b-4811-850e-9cf94297d089" providerId="ADAL" clId="{530532E4-AC65-4B07-86CB-CE1EC221E0F2}" dt="2020-09-18T20:13:31.650" v="5765" actId="20577"/>
          <ac:spMkLst>
            <pc:docMk/>
            <pc:sldMk cId="324858199" sldId="531"/>
            <ac:spMk id="4" creationId="{74B6070D-2E18-49A3-84C2-0A1B79DC59EE}"/>
          </ac:spMkLst>
        </pc:spChg>
      </pc:sldChg>
      <pc:sldChg chg="addSp delSp add del setBg delDesignElem">
        <pc:chgData name="Michael A Fudge Jr" userId="133895e8-240b-4811-850e-9cf94297d089" providerId="ADAL" clId="{530532E4-AC65-4B07-86CB-CE1EC221E0F2}" dt="2020-09-18T20:08:47.568" v="5393"/>
        <pc:sldMkLst>
          <pc:docMk/>
          <pc:sldMk cId="3940418781" sldId="531"/>
        </pc:sldMkLst>
        <pc:spChg chg="add del">
          <ac:chgData name="Michael A Fudge Jr" userId="133895e8-240b-4811-850e-9cf94297d089" providerId="ADAL" clId="{530532E4-AC65-4B07-86CB-CE1EC221E0F2}" dt="2020-09-18T20:08:47.568" v="5393"/>
          <ac:spMkLst>
            <pc:docMk/>
            <pc:sldMk cId="3940418781" sldId="531"/>
            <ac:spMk id="16" creationId="{B670DBD5-770C-4383-9F54-5B86E86BD5BB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10:21.940" v="6297" actId="20577"/>
        <pc:sldMkLst>
          <pc:docMk/>
          <pc:sldMk cId="3654929132" sldId="532"/>
        </pc:sldMkLst>
        <pc:spChg chg="mod">
          <ac:chgData name="Michael A Fudge Jr" userId="133895e8-240b-4811-850e-9cf94297d089" providerId="ADAL" clId="{530532E4-AC65-4B07-86CB-CE1EC221E0F2}" dt="2020-09-18T22:10:21.940" v="6297" actId="20577"/>
          <ac:spMkLst>
            <pc:docMk/>
            <pc:sldMk cId="3654929132" sldId="532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07:28.156" v="6146" actId="27636"/>
          <ac:spMkLst>
            <pc:docMk/>
            <pc:sldMk cId="3654929132" sldId="532"/>
            <ac:spMk id="6" creationId="{E33EFCDF-893E-4DC5-B75A-872200D063CA}"/>
          </ac:spMkLst>
        </pc:spChg>
      </pc:sldChg>
      <pc:sldChg chg="modSp new mod">
        <pc:chgData name="Michael A Fudge Jr" userId="133895e8-240b-4811-850e-9cf94297d089" providerId="ADAL" clId="{530532E4-AC65-4B07-86CB-CE1EC221E0F2}" dt="2020-09-19T14:09:40.243" v="9782" actId="6549"/>
        <pc:sldMkLst>
          <pc:docMk/>
          <pc:sldMk cId="1992827513" sldId="533"/>
        </pc:sldMkLst>
        <pc:spChg chg="mod">
          <ac:chgData name="Michael A Fudge Jr" userId="133895e8-240b-4811-850e-9cf94297d089" providerId="ADAL" clId="{530532E4-AC65-4B07-86CB-CE1EC221E0F2}" dt="2020-09-18T22:07:51.157" v="6165" actId="20577"/>
          <ac:spMkLst>
            <pc:docMk/>
            <pc:sldMk cId="1992827513" sldId="533"/>
            <ac:spMk id="2" creationId="{C30A89D0-BD11-4FA3-B215-5E8639098430}"/>
          </ac:spMkLst>
        </pc:spChg>
        <pc:spChg chg="mod">
          <ac:chgData name="Michael A Fudge Jr" userId="133895e8-240b-4811-850e-9cf94297d089" providerId="ADAL" clId="{530532E4-AC65-4B07-86CB-CE1EC221E0F2}" dt="2020-09-19T14:09:40.243" v="9782" actId="6549"/>
          <ac:spMkLst>
            <pc:docMk/>
            <pc:sldMk cId="1992827513" sldId="533"/>
            <ac:spMk id="3" creationId="{C75FEE85-DDAE-48F4-995A-13E53BEF9276}"/>
          </ac:spMkLst>
        </pc:spChg>
      </pc:sldChg>
      <pc:sldChg chg="modSp new mod modAnim">
        <pc:chgData name="Michael A Fudge Jr" userId="133895e8-240b-4811-850e-9cf94297d089" providerId="ADAL" clId="{530532E4-AC65-4B07-86CB-CE1EC221E0F2}" dt="2020-09-18T22:33:29.222" v="9096"/>
        <pc:sldMkLst>
          <pc:docMk/>
          <pc:sldMk cId="1945254893" sldId="534"/>
        </pc:sldMkLst>
        <pc:spChg chg="mod">
          <ac:chgData name="Michael A Fudge Jr" userId="133895e8-240b-4811-850e-9cf94297d089" providerId="ADAL" clId="{530532E4-AC65-4B07-86CB-CE1EC221E0F2}" dt="2020-09-18T22:27:55.370" v="8439" actId="20577"/>
          <ac:spMkLst>
            <pc:docMk/>
            <pc:sldMk cId="1945254893" sldId="534"/>
            <ac:spMk id="2" creationId="{B0987F77-BD21-4A28-A1B8-E36037D1FAC8}"/>
          </ac:spMkLst>
        </pc:spChg>
        <pc:spChg chg="mod">
          <ac:chgData name="Michael A Fudge Jr" userId="133895e8-240b-4811-850e-9cf94297d089" providerId="ADAL" clId="{530532E4-AC65-4B07-86CB-CE1EC221E0F2}" dt="2020-09-18T22:33:27.557" v="9095" actId="20577"/>
          <ac:spMkLst>
            <pc:docMk/>
            <pc:sldMk cId="1945254893" sldId="534"/>
            <ac:spMk id="3" creationId="{48D0090E-7C67-4A34-82AF-A2F2409663BF}"/>
          </ac:spMkLst>
        </pc:spChg>
      </pc:sldChg>
      <pc:sldChg chg="new del">
        <pc:chgData name="Michael A Fudge Jr" userId="133895e8-240b-4811-850e-9cf94297d089" providerId="ADAL" clId="{530532E4-AC65-4B07-86CB-CE1EC221E0F2}" dt="2020-09-18T22:33:48.317" v="9097" actId="47"/>
        <pc:sldMkLst>
          <pc:docMk/>
          <pc:sldMk cId="2308742979" sldId="535"/>
        </pc:sldMkLst>
      </pc:sldChg>
      <pc:sldChg chg="modSp add mod modNotesTx">
        <pc:chgData name="Michael A Fudge Jr" userId="133895e8-240b-4811-850e-9cf94297d089" providerId="ADAL" clId="{530532E4-AC65-4B07-86CB-CE1EC221E0F2}" dt="2020-09-18T22:16:09.118" v="7137" actId="20577"/>
        <pc:sldMkLst>
          <pc:docMk/>
          <pc:sldMk cId="4038510349" sldId="536"/>
        </pc:sldMkLst>
        <pc:spChg chg="mod">
          <ac:chgData name="Michael A Fudge Jr" userId="133895e8-240b-4811-850e-9cf94297d089" providerId="ADAL" clId="{530532E4-AC65-4B07-86CB-CE1EC221E0F2}" dt="2020-09-18T22:15:21.828" v="6915" actId="20577"/>
          <ac:spMkLst>
            <pc:docMk/>
            <pc:sldMk cId="4038510349" sldId="536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18:18.968" v="7506" actId="20577"/>
        <pc:sldMkLst>
          <pc:docMk/>
          <pc:sldMk cId="3354858308" sldId="537"/>
        </pc:sldMkLst>
        <pc:spChg chg="mod">
          <ac:chgData name="Michael A Fudge Jr" userId="133895e8-240b-4811-850e-9cf94297d089" providerId="ADAL" clId="{530532E4-AC65-4B07-86CB-CE1EC221E0F2}" dt="2020-09-18T22:17:56.747" v="7420" actId="20577"/>
          <ac:spMkLst>
            <pc:docMk/>
            <pc:sldMk cId="3354858308" sldId="537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3:27.778" v="7884" actId="27636"/>
        <pc:sldMkLst>
          <pc:docMk/>
          <pc:sldMk cId="1868059833" sldId="538"/>
        </pc:sldMkLst>
        <pc:spChg chg="mod">
          <ac:chgData name="Michael A Fudge Jr" userId="133895e8-240b-4811-850e-9cf94297d089" providerId="ADAL" clId="{530532E4-AC65-4B07-86CB-CE1EC221E0F2}" dt="2020-09-18T22:21:11.786" v="7630" actId="20577"/>
          <ac:spMkLst>
            <pc:docMk/>
            <pc:sldMk cId="1868059833" sldId="538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3:27.778" v="7884" actId="27636"/>
          <ac:spMkLst>
            <pc:docMk/>
            <pc:sldMk cId="1868059833" sldId="53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530532E4-AC65-4B07-86CB-CE1EC221E0F2}" dt="2020-09-18T22:25:30.530" v="8106" actId="20577"/>
        <pc:sldMkLst>
          <pc:docMk/>
          <pc:sldMk cId="27036807" sldId="539"/>
        </pc:sldMkLst>
        <pc:spChg chg="mod">
          <ac:chgData name="Michael A Fudge Jr" userId="133895e8-240b-4811-850e-9cf94297d089" providerId="ADAL" clId="{530532E4-AC65-4B07-86CB-CE1EC221E0F2}" dt="2020-09-18T22:25:17.069" v="8056" actId="20577"/>
          <ac:spMkLst>
            <pc:docMk/>
            <pc:sldMk cId="27036807" sldId="53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530532E4-AC65-4B07-86CB-CE1EC221E0F2}" dt="2020-09-18T22:27:36.222" v="8413" actId="20577"/>
        <pc:sldMkLst>
          <pc:docMk/>
          <pc:sldMk cId="2604329500" sldId="540"/>
        </pc:sldMkLst>
        <pc:spChg chg="mod">
          <ac:chgData name="Michael A Fudge Jr" userId="133895e8-240b-4811-850e-9cf94297d089" providerId="ADAL" clId="{530532E4-AC65-4B07-86CB-CE1EC221E0F2}" dt="2020-09-18T22:27:26.349" v="8390" actId="20577"/>
          <ac:spMkLst>
            <pc:docMk/>
            <pc:sldMk cId="2604329500" sldId="540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530532E4-AC65-4B07-86CB-CE1EC221E0F2}" dt="2020-09-18T22:29:26.376" v="8672" actId="5793"/>
        <pc:sldMkLst>
          <pc:docMk/>
          <pc:sldMk cId="3250464961" sldId="541"/>
        </pc:sldMkLst>
        <pc:spChg chg="mod">
          <ac:chgData name="Michael A Fudge Jr" userId="133895e8-240b-4811-850e-9cf94297d089" providerId="ADAL" clId="{530532E4-AC65-4B07-86CB-CE1EC221E0F2}" dt="2020-09-18T22:28:14.076" v="8468" actId="20577"/>
          <ac:spMkLst>
            <pc:docMk/>
            <pc:sldMk cId="3250464961" sldId="541"/>
            <ac:spMk id="5" creationId="{E0D04EC1-733E-4BA9-9251-8C6E6E3D01D7}"/>
          </ac:spMkLst>
        </pc:spChg>
        <pc:spChg chg="mod">
          <ac:chgData name="Michael A Fudge Jr" userId="133895e8-240b-4811-850e-9cf94297d089" providerId="ADAL" clId="{530532E4-AC65-4B07-86CB-CE1EC221E0F2}" dt="2020-09-18T22:29:26.376" v="8672" actId="5793"/>
          <ac:spMkLst>
            <pc:docMk/>
            <pc:sldMk cId="3250464961" sldId="541"/>
            <ac:spMk id="6" creationId="{E33EFCDF-893E-4DC5-B75A-872200D063CA}"/>
          </ac:spMkLst>
        </pc:spChg>
      </pc:sld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" userId="133895e8-240b-4811-850e-9cf94297d089" providerId="ADAL" clId="{E12FC0C5-0284-4A9C-A73D-F91AE10A2772}"/>
    <pc:docChg chg="modMainMaster">
      <pc:chgData name="Michael A Fudge" userId="133895e8-240b-4811-850e-9cf94297d089" providerId="ADAL" clId="{E12FC0C5-0284-4A9C-A73D-F91AE10A2772}" dt="2024-06-05T19:51:12.381" v="1" actId="1076"/>
      <pc:docMkLst>
        <pc:docMk/>
      </pc:docMkLst>
      <pc:sldMasterChg chg="addSp modSp mod">
        <pc:chgData name="Michael A Fudge" userId="133895e8-240b-4811-850e-9cf94297d089" providerId="ADAL" clId="{E12FC0C5-0284-4A9C-A73D-F91AE10A2772}" dt="2024-06-05T19:51:12.381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E12FC0C5-0284-4A9C-A73D-F91AE10A2772}" dt="2024-06-05T19:51:12.381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 Jr" userId="133895e8-240b-4811-850e-9cf94297d089" providerId="ADAL" clId="{DCD72BA9-4CA5-458D-A737-15A8D9B19048}"/>
    <pc:docChg chg="undo custSel mod addSld delSld modSld sldOrd">
      <pc:chgData name="Michael A Fudge Jr" userId="133895e8-240b-4811-850e-9cf94297d089" providerId="ADAL" clId="{DCD72BA9-4CA5-458D-A737-15A8D9B19048}" dt="2020-09-12T20:52:24.274" v="9075"/>
      <pc:docMkLst>
        <pc:docMk/>
      </pc:docMkLst>
      <pc:sldChg chg="modSp mod">
        <pc:chgData name="Michael A Fudge Jr" userId="133895e8-240b-4811-850e-9cf94297d089" providerId="ADAL" clId="{DCD72BA9-4CA5-458D-A737-15A8D9B19048}" dt="2020-09-11T12:10:08.293" v="4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DCD72BA9-4CA5-458D-A737-15A8D9B19048}" dt="2020-09-11T12:10:08.293" v="4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DCD72BA9-4CA5-458D-A737-15A8D9B19048}" dt="2020-09-11T12:10:05.572" v="2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mod ord modAnim modNotesTx">
        <pc:chgData name="Michael A Fudge Jr" userId="133895e8-240b-4811-850e-9cf94297d089" providerId="ADAL" clId="{DCD72BA9-4CA5-458D-A737-15A8D9B19048}" dt="2020-09-11T13:24:47.686" v="3069" actId="20577"/>
        <pc:sldMkLst>
          <pc:docMk/>
          <pc:sldMk cId="3436746034" sldId="257"/>
        </pc:sldMkLst>
        <pc:spChg chg="mod">
          <ac:chgData name="Michael A Fudge Jr" userId="133895e8-240b-4811-850e-9cf94297d089" providerId="ADAL" clId="{DCD72BA9-4CA5-458D-A737-15A8D9B19048}" dt="2020-09-11T13:23:14.606" v="2816" actId="6549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24:47.686" v="3069" actId="20577"/>
          <ac:spMkLst>
            <pc:docMk/>
            <pc:sldMk cId="3436746034" sldId="257"/>
            <ac:spMk id="4" creationId="{74B6070D-2E18-49A3-84C2-0A1B79DC59EE}"/>
          </ac:spMkLst>
        </pc:spChg>
      </pc:sldChg>
      <pc:sldChg chg="addSp delSp modSp mod ord addAnim delAnim">
        <pc:chgData name="Michael A Fudge Jr" userId="133895e8-240b-4811-850e-9cf94297d089" providerId="ADAL" clId="{DCD72BA9-4CA5-458D-A737-15A8D9B19048}" dt="2020-09-11T12:27:32.001" v="613" actId="27636"/>
        <pc:sldMkLst>
          <pc:docMk/>
          <pc:sldMk cId="2604296828" sldId="264"/>
        </pc:sldMkLst>
        <pc:spChg chg="mod">
          <ac:chgData name="Michael A Fudge Jr" userId="133895e8-240b-4811-850e-9cf94297d089" providerId="ADAL" clId="{DCD72BA9-4CA5-458D-A737-15A8D9B19048}" dt="2020-09-11T12:27:32.001" v="613" actId="27636"/>
          <ac:spMkLst>
            <pc:docMk/>
            <pc:sldMk cId="2604296828" sldId="264"/>
            <ac:spMk id="3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4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5" creationId="{00000000-0000-0000-0000-000000000000}"/>
          </ac:spMkLst>
        </pc:spChg>
        <pc:spChg chg="add del mod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6" creationId="{00000000-0000-0000-0000-000000000000}"/>
          </ac:spMkLst>
        </pc:spChg>
        <pc:spChg chg="add del">
          <ac:chgData name="Michael A Fudge Jr" userId="133895e8-240b-4811-850e-9cf94297d089" providerId="ADAL" clId="{DCD72BA9-4CA5-458D-A737-15A8D9B19048}" dt="2020-09-11T12:27:15.562" v="610" actId="478"/>
          <ac:spMkLst>
            <pc:docMk/>
            <pc:sldMk cId="2604296828" sldId="264"/>
            <ac:spMk id="7" creationId="{00000000-0000-0000-0000-000000000000}"/>
          </ac:spMkLst>
        </pc:spChg>
      </pc:sldChg>
      <pc:sldChg chg="modSp modAnim">
        <pc:chgData name="Michael A Fudge Jr" userId="133895e8-240b-4811-850e-9cf94297d089" providerId="ADAL" clId="{DCD72BA9-4CA5-458D-A737-15A8D9B19048}" dt="2020-09-12T12:48:43.109" v="9064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DCD72BA9-4CA5-458D-A737-15A8D9B19048}" dt="2020-09-12T12:48:43.109" v="9064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modSp mod ord modNotesTx">
        <pc:chgData name="Michael A Fudge Jr" userId="133895e8-240b-4811-850e-9cf94297d089" providerId="ADAL" clId="{DCD72BA9-4CA5-458D-A737-15A8D9B19048}" dt="2020-09-11T12:30:18.529" v="73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DCD72BA9-4CA5-458D-A737-15A8D9B19048}" dt="2020-09-11T12:30:13.241" v="729" actId="20577"/>
          <ac:spMkLst>
            <pc:docMk/>
            <pc:sldMk cId="96570146" sldId="271"/>
            <ac:spMk id="3" creationId="{23BFC44E-10DC-44C2-99E8-3D541093BB67}"/>
          </ac:spMkLst>
        </pc:spChg>
      </pc:sldChg>
      <pc:sldChg chg="modSp mod">
        <pc:chgData name="Michael A Fudge Jr" userId="133895e8-240b-4811-850e-9cf94297d089" providerId="ADAL" clId="{DCD72BA9-4CA5-458D-A737-15A8D9B19048}" dt="2020-09-12T20:52:24.274" v="9075"/>
        <pc:sldMkLst>
          <pc:docMk/>
          <pc:sldMk cId="109579569" sldId="299"/>
        </pc:sldMkLst>
        <pc:spChg chg="mod">
          <ac:chgData name="Michael A Fudge Jr" userId="133895e8-240b-4811-850e-9cf94297d089" providerId="ADAL" clId="{DCD72BA9-4CA5-458D-A737-15A8D9B19048}" dt="2020-09-12T20:52:24.274" v="9075"/>
          <ac:spMkLst>
            <pc:docMk/>
            <pc:sldMk cId="109579569" sldId="299"/>
            <ac:spMk id="3" creationId="{CB911516-3DF8-48A9-BAB6-34EB14CC135A}"/>
          </ac:spMkLst>
        </pc:spChg>
      </pc:sldChg>
      <pc:sldChg chg="modSp modAnim">
        <pc:chgData name="Michael A Fudge Jr" userId="133895e8-240b-4811-850e-9cf94297d089" providerId="ADAL" clId="{DCD72BA9-4CA5-458D-A737-15A8D9B19048}" dt="2020-09-11T14:51:48.463" v="902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DCD72BA9-4CA5-458D-A737-15A8D9B19048}" dt="2020-09-11T14:51:48.463" v="902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044021993" sldId="31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04043429" sldId="362"/>
        </pc:sldMkLst>
      </pc:sldChg>
      <pc:sldChg chg="addSp delSp modSp mod ord">
        <pc:chgData name="Michael A Fudge Jr" userId="133895e8-240b-4811-850e-9cf94297d089" providerId="ADAL" clId="{DCD72BA9-4CA5-458D-A737-15A8D9B19048}" dt="2020-09-11T13:10:26.259" v="2791" actId="1076"/>
        <pc:sldMkLst>
          <pc:docMk/>
          <pc:sldMk cId="78435499" sldId="402"/>
        </pc:sldMkLst>
        <pc:spChg chg="mod">
          <ac:chgData name="Michael A Fudge Jr" userId="133895e8-240b-4811-850e-9cf94297d089" providerId="ADAL" clId="{DCD72BA9-4CA5-458D-A737-15A8D9B19048}" dt="2020-09-11T13:09:50.488" v="2777" actId="20577"/>
          <ac:spMkLst>
            <pc:docMk/>
            <pc:sldMk cId="78435499" sldId="402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3" creationId="{5BB4EF9B-55F9-4CE8-8A51-962F87A95D95}"/>
          </ac:spMkLst>
        </pc:spChg>
        <pc:spChg chg="mod">
          <ac:chgData name="Michael A Fudge Jr" userId="133895e8-240b-4811-850e-9cf94297d089" providerId="ADAL" clId="{DCD72BA9-4CA5-458D-A737-15A8D9B19048}" dt="2020-09-11T13:10:25.075" v="2790" actId="1076"/>
          <ac:spMkLst>
            <pc:docMk/>
            <pc:sldMk cId="78435499" sldId="402"/>
            <ac:spMk id="5" creationId="{ABF52C46-EFC9-4126-9C0C-5B53C8B42217}"/>
          </ac:spMkLst>
        </pc:spChg>
        <pc:spChg chg="add mod">
          <ac:chgData name="Michael A Fudge Jr" userId="133895e8-240b-4811-850e-9cf94297d089" providerId="ADAL" clId="{DCD72BA9-4CA5-458D-A737-15A8D9B19048}" dt="2020-09-11T13:10:21.539" v="2788" actId="14100"/>
          <ac:spMkLst>
            <pc:docMk/>
            <pc:sldMk cId="78435499" sldId="402"/>
            <ac:spMk id="6" creationId="{60960C34-16B0-4EA9-8CF4-CE871068B906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7" creationId="{59687AA8-D01F-47B1-9A00-36F72DA5A777}"/>
          </ac:spMkLst>
        </pc:spChg>
        <pc:spChg chg="del">
          <ac:chgData name="Michael A Fudge Jr" userId="133895e8-240b-4811-850e-9cf94297d089" providerId="ADAL" clId="{DCD72BA9-4CA5-458D-A737-15A8D9B19048}" dt="2020-09-11T13:10:01.786" v="2779" actId="478"/>
          <ac:spMkLst>
            <pc:docMk/>
            <pc:sldMk cId="78435499" sldId="402"/>
            <ac:spMk id="8" creationId="{BE11DC45-CBFD-48E9-A7E9-FC3E6725BE83}"/>
          </ac:spMkLst>
        </pc:spChg>
        <pc:spChg chg="add mod">
          <ac:chgData name="Michael A Fudge Jr" userId="133895e8-240b-4811-850e-9cf94297d089" providerId="ADAL" clId="{DCD72BA9-4CA5-458D-A737-15A8D9B19048}" dt="2020-09-11T13:10:26.259" v="2791" actId="1076"/>
          <ac:spMkLst>
            <pc:docMk/>
            <pc:sldMk cId="78435499" sldId="402"/>
            <ac:spMk id="11" creationId="{8B681CEA-B502-40CF-BD38-813CCB40DEA6}"/>
          </ac:spMkLst>
        </pc:spChg>
        <pc:picChg chg="del">
          <ac:chgData name="Michael A Fudge Jr" userId="133895e8-240b-4811-850e-9cf94297d089" providerId="ADAL" clId="{DCD72BA9-4CA5-458D-A737-15A8D9B19048}" dt="2020-09-11T13:09:57.164" v="2778" actId="27803"/>
          <ac:picMkLst>
            <pc:docMk/>
            <pc:sldMk cId="78435499" sldId="402"/>
            <ac:picMk id="4" creationId="{ABF52C46-EFC9-4126-9C0C-5B53C8B42217}"/>
          </ac:picMkLst>
        </pc:pic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38142486" sldId="40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41170601" sldId="41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46715698" sldId="41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294344684" sldId="41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724088443" sldId="41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45544574" sldId="41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682091304" sldId="42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938533313" sldId="42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100316356" sldId="42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16844456" sldId="42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26090088" sldId="42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86718018" sldId="42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302370193" sldId="42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891795996" sldId="43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061319144" sldId="43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802973036" sldId="43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270916820" sldId="434"/>
        </pc:sldMkLst>
      </pc:sldChg>
      <pc:sldChg chg="modSp mod ord modNotesTx">
        <pc:chgData name="Michael A Fudge Jr" userId="133895e8-240b-4811-850e-9cf94297d089" providerId="ADAL" clId="{DCD72BA9-4CA5-458D-A737-15A8D9B19048}" dt="2020-09-11T12:32:56.011" v="1122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DCD72BA9-4CA5-458D-A737-15A8D9B19048}" dt="2020-09-11T12:31:47.751" v="973" actId="6549"/>
          <ac:spMkLst>
            <pc:docMk/>
            <pc:sldMk cId="1029545914" sldId="436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14866852" sldId="43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201491671" sldId="43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53128509" sldId="43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4047848355" sldId="44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34494620" sldId="44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0023994" sldId="442"/>
        </pc:sldMkLst>
      </pc:sldChg>
      <pc:sldChg chg="modSp mod ord modNotesTx">
        <pc:chgData name="Michael A Fudge Jr" userId="133895e8-240b-4811-850e-9cf94297d089" providerId="ADAL" clId="{DCD72BA9-4CA5-458D-A737-15A8D9B19048}" dt="2020-09-11T13:56:33.417" v="5013" actId="20577"/>
        <pc:sldMkLst>
          <pc:docMk/>
          <pc:sldMk cId="792388738" sldId="444"/>
        </pc:sldMkLst>
        <pc:spChg chg="mod">
          <ac:chgData name="Michael A Fudge Jr" userId="133895e8-240b-4811-850e-9cf94297d089" providerId="ADAL" clId="{DCD72BA9-4CA5-458D-A737-15A8D9B19048}" dt="2020-09-11T13:55:09.786" v="4844" actId="14100"/>
          <ac:spMkLst>
            <pc:docMk/>
            <pc:sldMk cId="792388738" sldId="4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56:29.584" v="5007" actId="20577"/>
          <ac:spMkLst>
            <pc:docMk/>
            <pc:sldMk cId="792388738" sldId="444"/>
            <ac:spMk id="3" creationId="{23BFC44E-10DC-44C2-99E8-3D541093BB67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765267399" sldId="445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10030412" sldId="446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941171340" sldId="44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911994324" sldId="448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84821034" sldId="44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594199992" sldId="45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994012191" sldId="45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276401635" sldId="45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597085752" sldId="454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84575178" sldId="455"/>
        </pc:sldMkLst>
      </pc:sldChg>
      <pc:sldChg chg="modSp del mod">
        <pc:chgData name="Michael A Fudge Jr" userId="133895e8-240b-4811-850e-9cf94297d089" providerId="ADAL" clId="{DCD72BA9-4CA5-458D-A737-15A8D9B19048}" dt="2020-09-11T14:48:11.617" v="8370" actId="47"/>
        <pc:sldMkLst>
          <pc:docMk/>
          <pc:sldMk cId="2451060258" sldId="456"/>
        </pc:sldMkLst>
        <pc:spChg chg="mod">
          <ac:chgData name="Michael A Fudge Jr" userId="133895e8-240b-4811-850e-9cf94297d089" providerId="ADAL" clId="{DCD72BA9-4CA5-458D-A737-15A8D9B19048}" dt="2020-09-11T13:22:27.569" v="2801" actId="20577"/>
          <ac:spMkLst>
            <pc:docMk/>
            <pc:sldMk cId="2451060258" sldId="456"/>
            <ac:spMk id="2" creationId="{444F57FC-D1D5-4120-B34E-D25B5C05B6C1}"/>
          </ac:spMkLst>
        </pc:spChg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548879834" sldId="457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31345335" sldId="459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94239304" sldId="460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647953012" sldId="461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797157247" sldId="462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014296199" sldId="463"/>
        </pc:sldMkLst>
      </pc:sldChg>
      <pc:sldChg chg="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49045228" sldId="464"/>
        </pc:sldMkLst>
      </pc:sldChg>
      <pc:sldChg chg="addSp delSp modSp new mod modClrScheme modAnim chgLayout">
        <pc:chgData name="Michael A Fudge Jr" userId="133895e8-240b-4811-850e-9cf94297d089" providerId="ADAL" clId="{DCD72BA9-4CA5-458D-A737-15A8D9B19048}" dt="2020-09-11T12:19:20.903" v="459"/>
        <pc:sldMkLst>
          <pc:docMk/>
          <pc:sldMk cId="1947177522" sldId="465"/>
        </pc:sldMkLst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2" creationId="{5C95305A-79F1-4851-BC96-A8AF4F7C200F}"/>
          </ac:spMkLst>
        </pc:spChg>
        <pc:spChg chg="del mod ord">
          <ac:chgData name="Michael A Fudge Jr" userId="133895e8-240b-4811-850e-9cf94297d089" providerId="ADAL" clId="{DCD72BA9-4CA5-458D-A737-15A8D9B19048}" dt="2020-09-11T12:13:38.407" v="163" actId="700"/>
          <ac:spMkLst>
            <pc:docMk/>
            <pc:sldMk cId="1947177522" sldId="465"/>
            <ac:spMk id="3" creationId="{A95D70A5-9F66-4891-8258-52F25FA599D2}"/>
          </ac:spMkLst>
        </pc:spChg>
        <pc:spChg chg="add mod ord">
          <ac:chgData name="Michael A Fudge Jr" userId="133895e8-240b-4811-850e-9cf94297d089" providerId="ADAL" clId="{DCD72BA9-4CA5-458D-A737-15A8D9B19048}" dt="2020-09-11T12:14:06.857" v="185" actId="20577"/>
          <ac:spMkLst>
            <pc:docMk/>
            <pc:sldMk cId="1947177522" sldId="465"/>
            <ac:spMk id="4" creationId="{35A71514-F311-440F-8D05-0CC5F72ABF3A}"/>
          </ac:spMkLst>
        </pc:spChg>
        <pc:spChg chg="add mod ord">
          <ac:chgData name="Michael A Fudge Jr" userId="133895e8-240b-4811-850e-9cf94297d089" providerId="ADAL" clId="{DCD72BA9-4CA5-458D-A737-15A8D9B19048}" dt="2020-09-11T12:14:35.350" v="233" actId="20577"/>
          <ac:spMkLst>
            <pc:docMk/>
            <pc:sldMk cId="1947177522" sldId="465"/>
            <ac:spMk id="5" creationId="{1E331E36-7894-49BC-8208-D20F9F0679C9}"/>
          </ac:spMkLst>
        </pc:spChg>
        <pc:spChg chg="add mod ord">
          <ac:chgData name="Michael A Fudge Jr" userId="133895e8-240b-4811-850e-9cf94297d089" providerId="ADAL" clId="{DCD72BA9-4CA5-458D-A737-15A8D9B19048}" dt="2020-09-11T12:18:17.234" v="456" actId="113"/>
          <ac:spMkLst>
            <pc:docMk/>
            <pc:sldMk cId="1947177522" sldId="465"/>
            <ac:spMk id="6" creationId="{A7D5671D-4709-44E4-AFFD-A39F6790E218}"/>
          </ac:spMkLst>
        </pc:spChg>
        <pc:spChg chg="add mod ord">
          <ac:chgData name="Michael A Fudge Jr" userId="133895e8-240b-4811-850e-9cf94297d089" providerId="ADAL" clId="{DCD72BA9-4CA5-458D-A737-15A8D9B19048}" dt="2020-09-11T12:14:30.735" v="225" actId="403"/>
          <ac:spMkLst>
            <pc:docMk/>
            <pc:sldMk cId="1947177522" sldId="465"/>
            <ac:spMk id="7" creationId="{706D4521-DA6E-4100-B9F1-F9F71B2A8010}"/>
          </ac:spMkLst>
        </pc:spChg>
        <pc:spChg chg="add mod ord">
          <ac:chgData name="Michael A Fudge Jr" userId="133895e8-240b-4811-850e-9cf94297d089" providerId="ADAL" clId="{DCD72BA9-4CA5-458D-A737-15A8D9B19048}" dt="2020-09-11T12:18:01.385" v="447" actId="113"/>
          <ac:spMkLst>
            <pc:docMk/>
            <pc:sldMk cId="1947177522" sldId="465"/>
            <ac:spMk id="8" creationId="{7F9A6E5B-CDF1-44FF-920F-F6C4FD6AD340}"/>
          </ac:spMkLst>
        </pc:spChg>
      </pc:sldChg>
      <pc:sldChg chg="addSp delSp modSp new mod modClrScheme modAnim chgLayout">
        <pc:chgData name="Michael A Fudge Jr" userId="133895e8-240b-4811-850e-9cf94297d089" providerId="ADAL" clId="{DCD72BA9-4CA5-458D-A737-15A8D9B19048}" dt="2020-09-11T13:46:34.923" v="4242" actId="20577"/>
        <pc:sldMkLst>
          <pc:docMk/>
          <pc:sldMk cId="1477129478" sldId="466"/>
        </pc:sldMkLst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2" creationId="{51AD9A15-A7FB-4324-B323-92AB576C963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3" creationId="{1F92A7E9-AC5F-486D-BCF2-81F233648634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4" creationId="{224B5AF8-0D6C-41FD-8F19-8A22ED4FB423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5" creationId="{76E6B3AD-BB6D-4259-A5C6-2E38E17048EA}"/>
          </ac:spMkLst>
        </pc:spChg>
        <pc:spChg chg="del">
          <ac:chgData name="Michael A Fudge Jr" userId="133895e8-240b-4811-850e-9cf94297d089" providerId="ADAL" clId="{DCD72BA9-4CA5-458D-A737-15A8D9B19048}" dt="2020-09-11T13:45:50.369" v="4225" actId="700"/>
          <ac:spMkLst>
            <pc:docMk/>
            <pc:sldMk cId="1477129478" sldId="466"/>
            <ac:spMk id="6" creationId="{430B85DF-D7BE-4877-9137-7FA79AFB0DA0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2" creationId="{E1DE4B1E-A46D-4311-B7A8-205B80C2290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3" creationId="{74174DCC-2E3F-4E8B-8469-829F0B3FFEC7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4" creationId="{70D78EAB-D7D3-4DBC-8BAE-84109EC0B97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6" creationId="{2B5647F2-F7A6-4AA0-B6E8-9848F9DE6B91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17" creationId="{8D01D2D5-1371-4068-A144-26DE6C3CDF66}"/>
          </ac:spMkLst>
        </pc:spChg>
        <pc:spChg chg="mod">
          <ac:chgData name="Michael A Fudge Jr" userId="133895e8-240b-4811-850e-9cf94297d089" providerId="ADAL" clId="{DCD72BA9-4CA5-458D-A737-15A8D9B19048}" dt="2020-09-11T13:46:34.923" v="4242" actId="20577"/>
          <ac:spMkLst>
            <pc:docMk/>
            <pc:sldMk cId="1477129478" sldId="466"/>
            <ac:spMk id="18" creationId="{B243FC86-17A3-4D8B-B166-13D6F3AFC23B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0" creationId="{07DB69CC-227B-449B-BA69-B088EE48CCE9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1" creationId="{0A08C829-F5D9-44FA-BF4B-8568CE27E46A}"/>
          </ac:spMkLst>
        </pc:spChg>
        <pc:spChg chg="mod">
          <ac:chgData name="Michael A Fudge Jr" userId="133895e8-240b-4811-850e-9cf94297d089" providerId="ADAL" clId="{DCD72BA9-4CA5-458D-A737-15A8D9B19048}" dt="2020-09-11T13:45:51.286" v="4226"/>
          <ac:spMkLst>
            <pc:docMk/>
            <pc:sldMk cId="1477129478" sldId="466"/>
            <ac:spMk id="22" creationId="{F0E0572C-EAEC-4163-9271-9B01B6B579E4}"/>
          </ac:spMkLst>
        </pc:s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0" creationId="{DF9B9B3A-049E-45ED-AD16-F86B828F624D}"/>
          </ac:grpSpMkLst>
        </pc:grpChg>
        <pc:grpChg chg="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1" creationId="{048323A6-2062-4F30-A32B-C07079597DC3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5" creationId="{AE7B2BFF-3821-40A3-8292-2DB3512FF07E}"/>
          </ac:grpSpMkLst>
        </pc:grpChg>
        <pc:grpChg chg="add mod">
          <ac:chgData name="Michael A Fudge Jr" userId="133895e8-240b-4811-850e-9cf94297d089" providerId="ADAL" clId="{DCD72BA9-4CA5-458D-A737-15A8D9B19048}" dt="2020-09-11T13:45:51.286" v="4226"/>
          <ac:grpSpMkLst>
            <pc:docMk/>
            <pc:sldMk cId="1477129478" sldId="466"/>
            <ac:grpSpMk id="19" creationId="{CC6B0ABA-4D81-4E96-9505-FB4B54C28EE1}"/>
          </ac:grpSpMkLst>
        </pc:grp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7" creationId="{58524A3C-E9E4-455C-8E71-0F3CDAAD8679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8" creationId="{4525F0BE-B713-4C2D-9694-338ECA1595A2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9" creationId="{C3F56F8B-7EFF-4610-A331-36B1096A729E}"/>
          </ac:graphicFrameMkLst>
        </pc:graphicFrameChg>
        <pc:graphicFrameChg chg="add mod">
          <ac:chgData name="Michael A Fudge Jr" userId="133895e8-240b-4811-850e-9cf94297d089" providerId="ADAL" clId="{DCD72BA9-4CA5-458D-A737-15A8D9B19048}" dt="2020-09-11T13:45:51.286" v="4226"/>
          <ac:graphicFrameMkLst>
            <pc:docMk/>
            <pc:sldMk cId="1477129478" sldId="466"/>
            <ac:graphicFrameMk id="23" creationId="{CDFEF40E-74B8-4004-B2F1-CA6668095429}"/>
          </ac:graphicFrameMkLst>
        </pc:graphicFrame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135115343" sldId="467"/>
        </pc:sldMkLst>
      </pc:sldChg>
      <pc:sldChg chg="addSp delSp modSp add mod modAnim">
        <pc:chgData name="Michael A Fudge Jr" userId="133895e8-240b-4811-850e-9cf94297d089" providerId="ADAL" clId="{DCD72BA9-4CA5-458D-A737-15A8D9B19048}" dt="2020-09-11T12:24:51.838" v="534" actId="478"/>
        <pc:sldMkLst>
          <pc:docMk/>
          <pc:sldMk cId="4129198058" sldId="468"/>
        </pc:sldMkLst>
        <pc:spChg chg="mod">
          <ac:chgData name="Michael A Fudge Jr" userId="133895e8-240b-4811-850e-9cf94297d089" providerId="ADAL" clId="{DCD72BA9-4CA5-458D-A737-15A8D9B19048}" dt="2020-09-11T12:24:38.626" v="531" actId="14100"/>
          <ac:spMkLst>
            <pc:docMk/>
            <pc:sldMk cId="4129198058" sldId="468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2:20:02.285" v="476" actId="1076"/>
          <ac:spMkLst>
            <pc:docMk/>
            <pc:sldMk cId="4129198058" sldId="468"/>
            <ac:spMk id="4" creationId="{74B6070D-2E18-49A3-84C2-0A1B79DC59EE}"/>
          </ac:spMkLst>
        </pc:spChg>
        <pc:grpChg chg="add mod">
          <ac:chgData name="Michael A Fudge Jr" userId="133895e8-240b-4811-850e-9cf94297d089" providerId="ADAL" clId="{DCD72BA9-4CA5-458D-A737-15A8D9B19048}" dt="2020-09-11T12:21:29.512" v="487" actId="164"/>
          <ac:grpSpMkLst>
            <pc:docMk/>
            <pc:sldMk cId="4129198058" sldId="468"/>
            <ac:grpSpMk id="5" creationId="{A7006DFE-2F8B-4ABA-B7FB-8A5B90BA5E7D}"/>
          </ac:grpSpMkLst>
        </pc:grpChg>
        <pc:grpChg chg="add mod">
          <ac:chgData name="Michael A Fudge Jr" userId="133895e8-240b-4811-850e-9cf94297d089" providerId="ADAL" clId="{DCD72BA9-4CA5-458D-A737-15A8D9B19048}" dt="2020-09-11T12:21:31.967" v="488" actId="164"/>
          <ac:grpSpMkLst>
            <pc:docMk/>
            <pc:sldMk cId="4129198058" sldId="468"/>
            <ac:grpSpMk id="6" creationId="{5142E651-0D2B-43CF-8CE5-A0D17189C849}"/>
          </ac:grpSpMkLst>
        </pc:grpChg>
        <pc:picChg chg="add del">
          <ac:chgData name="Michael A Fudge Jr" userId="133895e8-240b-4811-850e-9cf94297d089" providerId="ADAL" clId="{DCD72BA9-4CA5-458D-A737-15A8D9B19048}" dt="2020-09-11T12:24:51.838" v="534" actId="478"/>
          <ac:picMkLst>
            <pc:docMk/>
            <pc:sldMk cId="4129198058" sldId="468"/>
            <ac:picMk id="7" creationId="{B324A025-E604-4E4E-BFDD-63A18A9DA147}"/>
          </ac:picMkLst>
        </pc:pic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7" creationId="{F0BB8C03-7726-4A43-9DF9-B33861B64848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19" creationId="{0719D7B1-E7AF-4EA2-8E0E-B5500521F1E5}"/>
          </ac:cxnSpMkLst>
        </pc:cxnChg>
        <pc:cxnChg chg="mod">
          <ac:chgData name="Michael A Fudge Jr" userId="133895e8-240b-4811-850e-9cf94297d089" providerId="ADAL" clId="{DCD72BA9-4CA5-458D-A737-15A8D9B19048}" dt="2020-09-11T12:21:29.512" v="487" actId="164"/>
          <ac:cxnSpMkLst>
            <pc:docMk/>
            <pc:sldMk cId="4129198058" sldId="468"/>
            <ac:cxnSpMk id="20" creationId="{101AA8D7-4CF0-4B44-ADCD-DF8BEB910A33}"/>
          </ac:cxnSpMkLst>
        </pc:cxnChg>
        <pc:cxnChg chg="mod">
          <ac:chgData name="Michael A Fudge Jr" userId="133895e8-240b-4811-850e-9cf94297d089" providerId="ADAL" clId="{DCD72BA9-4CA5-458D-A737-15A8D9B19048}" dt="2020-09-11T12:21:31.967" v="488" actId="164"/>
          <ac:cxnSpMkLst>
            <pc:docMk/>
            <pc:sldMk cId="4129198058" sldId="468"/>
            <ac:cxnSpMk id="22" creationId="{A47A47C6-A585-48CC-837B-4D51F33D1F09}"/>
          </ac:cxnSpMkLst>
        </pc:cxnChg>
      </pc:sldChg>
      <pc:sldChg chg="addSp delSp modSp add mod modAnim">
        <pc:chgData name="Michael A Fudge Jr" userId="133895e8-240b-4811-850e-9cf94297d089" providerId="ADAL" clId="{DCD72BA9-4CA5-458D-A737-15A8D9B19048}" dt="2020-09-11T12:24:54.822" v="535" actId="478"/>
        <pc:sldMkLst>
          <pc:docMk/>
          <pc:sldMk cId="1836394904" sldId="469"/>
        </pc:sldMkLst>
        <pc:spChg chg="mod">
          <ac:chgData name="Michael A Fudge Jr" userId="133895e8-240b-4811-850e-9cf94297d089" providerId="ADAL" clId="{DCD72BA9-4CA5-458D-A737-15A8D9B19048}" dt="2020-09-11T12:24:46.619" v="533" actId="14100"/>
          <ac:spMkLst>
            <pc:docMk/>
            <pc:sldMk cId="1836394904" sldId="469"/>
            <ac:spMk id="2" creationId="{5C84C77B-FF54-4813-94E1-23FF8F114C7E}"/>
          </ac:spMkLst>
        </pc:spChg>
        <pc:grpChg chg="add mod">
          <ac:chgData name="Michael A Fudge Jr" userId="133895e8-240b-4811-850e-9cf94297d089" providerId="ADAL" clId="{DCD72BA9-4CA5-458D-A737-15A8D9B19048}" dt="2020-09-11T12:23:05.046" v="520" actId="164"/>
          <ac:grpSpMkLst>
            <pc:docMk/>
            <pc:sldMk cId="1836394904" sldId="469"/>
            <ac:grpSpMk id="5" creationId="{1CC4D149-E923-4980-815F-CE79B40A53D9}"/>
          </ac:grpSpMkLst>
        </pc:grpChg>
        <pc:grpChg chg="add mod">
          <ac:chgData name="Michael A Fudge Jr" userId="133895e8-240b-4811-850e-9cf94297d089" providerId="ADAL" clId="{DCD72BA9-4CA5-458D-A737-15A8D9B19048}" dt="2020-09-11T12:23:09.677" v="521" actId="164"/>
          <ac:grpSpMkLst>
            <pc:docMk/>
            <pc:sldMk cId="1836394904" sldId="469"/>
            <ac:grpSpMk id="6" creationId="{30BCE1A3-E447-4015-AD7B-97C320035585}"/>
          </ac:grpSpMkLst>
        </pc:grpChg>
        <pc:picChg chg="add del">
          <ac:chgData name="Michael A Fudge Jr" userId="133895e8-240b-4811-850e-9cf94297d089" providerId="ADAL" clId="{DCD72BA9-4CA5-458D-A737-15A8D9B19048}" dt="2020-09-11T12:24:54.822" v="535" actId="478"/>
          <ac:picMkLst>
            <pc:docMk/>
            <pc:sldMk cId="1836394904" sldId="469"/>
            <ac:picMk id="7" creationId="{A9DD9470-21A9-4893-B5C7-828A26410064}"/>
          </ac:picMkLst>
        </pc:pic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3" creationId="{C4D07A33-496E-4547-8845-8D1F2AF28BF0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5" creationId="{66B1466D-F8CE-4F80-A251-4054C38C0978}"/>
          </ac:cxnSpMkLst>
        </pc:cxnChg>
        <pc:cxnChg chg="mod">
          <ac:chgData name="Michael A Fudge Jr" userId="133895e8-240b-4811-850e-9cf94297d089" providerId="ADAL" clId="{DCD72BA9-4CA5-458D-A737-15A8D9B19048}" dt="2020-09-11T12:23:05.046" v="520" actId="164"/>
          <ac:cxnSpMkLst>
            <pc:docMk/>
            <pc:sldMk cId="1836394904" sldId="469"/>
            <ac:cxnSpMk id="18" creationId="{1AD47E62-8640-419F-BDEF-BCB5F6671FF1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0" creationId="{CE2A0144-80F1-4D97-9613-97B7AC388C89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2" creationId="{162A332D-DE8D-4B66-9973-42ED8304721B}"/>
          </ac:cxnSpMkLst>
        </pc:cxnChg>
        <pc:cxnChg chg="mod">
          <ac:chgData name="Michael A Fudge Jr" userId="133895e8-240b-4811-850e-9cf94297d089" providerId="ADAL" clId="{DCD72BA9-4CA5-458D-A737-15A8D9B19048}" dt="2020-09-11T12:23:09.677" v="521" actId="164"/>
          <ac:cxnSpMkLst>
            <pc:docMk/>
            <pc:sldMk cId="1836394904" sldId="469"/>
            <ac:cxnSpMk id="25" creationId="{4E087231-021C-4D4F-9918-6AF2BE8A672A}"/>
          </ac:cxnSpMkLst>
        </pc:cxnChg>
      </pc:sldChg>
      <pc:sldChg chg="add">
        <pc:chgData name="Michael A Fudge Jr" userId="133895e8-240b-4811-850e-9cf94297d089" providerId="ADAL" clId="{DCD72BA9-4CA5-458D-A737-15A8D9B19048}" dt="2020-09-11T12:25:05.365" v="536"/>
        <pc:sldMkLst>
          <pc:docMk/>
          <pc:sldMk cId="4271114027" sldId="470"/>
        </pc:sldMkLst>
      </pc:sldChg>
      <pc:sldChg chg="modSp add mod">
        <pc:chgData name="Michael A Fudge Jr" userId="133895e8-240b-4811-850e-9cf94297d089" providerId="ADAL" clId="{DCD72BA9-4CA5-458D-A737-15A8D9B19048}" dt="2020-09-11T12:28:16.371" v="618" actId="108"/>
        <pc:sldMkLst>
          <pc:docMk/>
          <pc:sldMk cId="3236710927" sldId="471"/>
        </pc:sldMkLst>
        <pc:spChg chg="mod">
          <ac:chgData name="Michael A Fudge Jr" userId="133895e8-240b-4811-850e-9cf94297d089" providerId="ADAL" clId="{DCD72BA9-4CA5-458D-A737-15A8D9B19048}" dt="2020-09-11T12:28:16.371" v="618" actId="108"/>
          <ac:spMkLst>
            <pc:docMk/>
            <pc:sldMk cId="3236710927" sldId="471"/>
            <ac:spMk id="3" creationId="{00000000-0000-0000-0000-000000000000}"/>
          </ac:spMkLst>
        </pc:spChg>
      </pc:sldChg>
      <pc:sldChg chg="addSp delSp modSp new mod setBg modAnim">
        <pc:chgData name="Michael A Fudge Jr" userId="133895e8-240b-4811-850e-9cf94297d089" providerId="ADAL" clId="{DCD72BA9-4CA5-458D-A737-15A8D9B19048}" dt="2020-09-11T12:53:36.710" v="2005"/>
        <pc:sldMkLst>
          <pc:docMk/>
          <pc:sldMk cId="1692406248" sldId="472"/>
        </pc:sldMkLst>
        <pc:spChg chg="mod">
          <ac:chgData name="Michael A Fudge Jr" userId="133895e8-240b-4811-850e-9cf94297d089" providerId="ADAL" clId="{DCD72BA9-4CA5-458D-A737-15A8D9B19048}" dt="2020-09-11T12:44:18.271" v="1850" actId="403"/>
          <ac:spMkLst>
            <pc:docMk/>
            <pc:sldMk cId="1692406248" sldId="472"/>
            <ac:spMk id="2" creationId="{6306D6CC-2C22-43EA-9768-FF7EC7772D47}"/>
          </ac:spMkLst>
        </pc:spChg>
        <pc:spChg chg="mod">
          <ac:chgData name="Michael A Fudge Jr" userId="133895e8-240b-4811-850e-9cf94297d089" providerId="ADAL" clId="{DCD72BA9-4CA5-458D-A737-15A8D9B19048}" dt="2020-09-11T12:53:12.090" v="2000" actId="1076"/>
          <ac:spMkLst>
            <pc:docMk/>
            <pc:sldMk cId="1692406248" sldId="472"/>
            <ac:spMk id="3" creationId="{9BE9FD9A-6876-4A02-84E2-1D26EED6B01C}"/>
          </ac:spMkLst>
        </pc:spChg>
        <pc:spChg chg="add mod">
          <ac:chgData name="Michael A Fudge Jr" userId="133895e8-240b-4811-850e-9cf94297d089" providerId="ADAL" clId="{DCD72BA9-4CA5-458D-A737-15A8D9B19048}" dt="2020-09-11T12:45:04.853" v="1931" actId="207"/>
          <ac:spMkLst>
            <pc:docMk/>
            <pc:sldMk cId="1692406248" sldId="472"/>
            <ac:spMk id="9" creationId="{577D1452-F0B7-431E-9A24-D3F7103D8510}"/>
          </ac:spMkLst>
        </pc:spChg>
        <pc:spChg chg="add">
          <ac:chgData name="Michael A Fudge Jr" userId="133895e8-240b-4811-850e-9cf94297d089" providerId="ADAL" clId="{DCD72BA9-4CA5-458D-A737-15A8D9B19048}" dt="2020-09-11T12:44:01.810" v="1844" actId="26606"/>
          <ac:spMkLst>
            <pc:docMk/>
            <pc:sldMk cId="1692406248" sldId="472"/>
            <ac:spMk id="11" creationId="{A660F4F9-5DF5-4F15-BE6A-CD8648BB1148}"/>
          </ac:spMkLst>
        </pc:spChg>
        <pc:spChg chg="mod">
          <ac:chgData name="Michael A Fudge Jr" userId="133895e8-240b-4811-850e-9cf94297d089" providerId="ADAL" clId="{DCD72BA9-4CA5-458D-A737-15A8D9B19048}" dt="2020-09-11T12:53:14.775" v="2001"/>
          <ac:spMkLst>
            <pc:docMk/>
            <pc:sldMk cId="1692406248" sldId="472"/>
            <ac:spMk id="13" creationId="{9A6E1D48-EAF3-42E2-9A8F-A94C79CCF287}"/>
          </ac:spMkLst>
        </pc:spChg>
        <pc:grpChg chg="add mod">
          <ac:chgData name="Michael A Fudge Jr" userId="133895e8-240b-4811-850e-9cf94297d089" providerId="ADAL" clId="{DCD72BA9-4CA5-458D-A737-15A8D9B19048}" dt="2020-09-11T12:53:26.465" v="2004" actId="14100"/>
          <ac:grpSpMkLst>
            <pc:docMk/>
            <pc:sldMk cId="1692406248" sldId="472"/>
            <ac:grpSpMk id="12" creationId="{FCDF582E-CBAF-4232-8B0B-8296C235E278}"/>
          </ac:grpSpMkLst>
        </pc:grpChg>
        <pc:picChg chg="add del mod">
          <ac:chgData name="Michael A Fudge Jr" userId="133895e8-240b-4811-850e-9cf94297d089" providerId="ADAL" clId="{DCD72BA9-4CA5-458D-A737-15A8D9B19048}" dt="2020-09-11T12:52:05.751" v="1991" actId="478"/>
          <ac:picMkLst>
            <pc:docMk/>
            <pc:sldMk cId="1692406248" sldId="472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52:33.561" v="1997" actId="14100"/>
          <ac:picMkLst>
            <pc:docMk/>
            <pc:sldMk cId="1692406248" sldId="472"/>
            <ac:picMk id="5" creationId="{8FD0E7D7-48A8-4908-A7E3-0C8584BA7104}"/>
          </ac:picMkLst>
        </pc:picChg>
        <pc:cxnChg chg="add del mod">
          <ac:chgData name="Michael A Fudge Jr" userId="133895e8-240b-4811-850e-9cf94297d089" providerId="ADAL" clId="{DCD72BA9-4CA5-458D-A737-15A8D9B19048}" dt="2020-09-11T12:52:45.517" v="1999"/>
          <ac:cxnSpMkLst>
            <pc:docMk/>
            <pc:sldMk cId="1692406248" sldId="472"/>
            <ac:cxnSpMk id="10" creationId="{BC779611-DEDF-4ABF-90D1-E21B03CA07FB}"/>
          </ac:cxnSpMkLst>
        </pc:cxnChg>
        <pc:cxnChg chg="mod">
          <ac:chgData name="Michael A Fudge Jr" userId="133895e8-240b-4811-850e-9cf94297d089" providerId="ADAL" clId="{DCD72BA9-4CA5-458D-A737-15A8D9B19048}" dt="2020-09-11T12:53:14.775" v="2001"/>
          <ac:cxnSpMkLst>
            <pc:docMk/>
            <pc:sldMk cId="1692406248" sldId="472"/>
            <ac:cxnSpMk id="14" creationId="{BE69C8B0-CE3F-45C1-81B0-A4D8A1F351BB}"/>
          </ac:cxnSpMkLst>
        </pc:cxnChg>
      </pc:sldChg>
      <pc:sldChg chg="modSp add mod">
        <pc:chgData name="Michael A Fudge Jr" userId="133895e8-240b-4811-850e-9cf94297d089" providerId="ADAL" clId="{DCD72BA9-4CA5-458D-A737-15A8D9B19048}" dt="2020-09-11T12:37:04.897" v="1383" actId="20577"/>
        <pc:sldMkLst>
          <pc:docMk/>
          <pc:sldMk cId="4059699588" sldId="473"/>
        </pc:sldMkLst>
        <pc:spChg chg="mod">
          <ac:chgData name="Michael A Fudge Jr" userId="133895e8-240b-4811-850e-9cf94297d089" providerId="ADAL" clId="{DCD72BA9-4CA5-458D-A737-15A8D9B19048}" dt="2020-09-11T12:37:04.897" v="1383" actId="20577"/>
          <ac:spMkLst>
            <pc:docMk/>
            <pc:sldMk cId="4059699588" sldId="473"/>
            <ac:spMk id="7" creationId="{6B45A486-75E9-4CB4-BFCC-AFCB566C83AF}"/>
          </ac:spMkLst>
        </pc:spChg>
      </pc:sldChg>
      <pc:sldChg chg="modSp add mod">
        <pc:chgData name="Michael A Fudge Jr" userId="133895e8-240b-4811-850e-9cf94297d089" providerId="ADAL" clId="{DCD72BA9-4CA5-458D-A737-15A8D9B19048}" dt="2020-09-11T12:37:40.022" v="1425" actId="20577"/>
        <pc:sldMkLst>
          <pc:docMk/>
          <pc:sldMk cId="3254372876" sldId="474"/>
        </pc:sldMkLst>
        <pc:spChg chg="mod">
          <ac:chgData name="Michael A Fudge Jr" userId="133895e8-240b-4811-850e-9cf94297d089" providerId="ADAL" clId="{DCD72BA9-4CA5-458D-A737-15A8D9B19048}" dt="2020-09-11T12:37:13.082" v="1394" actId="6549"/>
          <ac:spMkLst>
            <pc:docMk/>
            <pc:sldMk cId="3254372876" sldId="474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2:37:40.022" v="1425" actId="20577"/>
          <ac:spMkLst>
            <pc:docMk/>
            <pc:sldMk cId="3254372876" sldId="474"/>
            <ac:spMk id="6" creationId="{E33EFCDF-893E-4DC5-B75A-872200D063CA}"/>
          </ac:spMkLst>
        </pc:spChg>
      </pc:sldChg>
      <pc:sldChg chg="add del">
        <pc:chgData name="Michael A Fudge Jr" userId="133895e8-240b-4811-850e-9cf94297d089" providerId="ADAL" clId="{DCD72BA9-4CA5-458D-A737-15A8D9B19048}" dt="2020-09-11T12:35:42.807" v="1254"/>
        <pc:sldMkLst>
          <pc:docMk/>
          <pc:sldMk cId="1242348326" sldId="475"/>
        </pc:sldMkLst>
      </pc:sldChg>
      <pc:sldChg chg="delSp modSp add del mod setBg delDesignElem">
        <pc:chgData name="Michael A Fudge Jr" userId="133895e8-240b-4811-850e-9cf94297d089" providerId="ADAL" clId="{DCD72BA9-4CA5-458D-A737-15A8D9B19048}" dt="2020-09-11T12:36:55.824" v="1379" actId="47"/>
        <pc:sldMkLst>
          <pc:docMk/>
          <pc:sldMk cId="4025492184" sldId="475"/>
        </pc:sldMkLst>
        <pc:spChg chg="mod">
          <ac:chgData name="Michael A Fudge Jr" userId="133895e8-240b-4811-850e-9cf94297d089" providerId="ADAL" clId="{DCD72BA9-4CA5-458D-A737-15A8D9B19048}" dt="2020-09-11T12:36:26.540" v="1352" actId="20577"/>
          <ac:spMkLst>
            <pc:docMk/>
            <pc:sldMk cId="4025492184" sldId="475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2:35:45.309" v="1256"/>
          <ac:spMkLst>
            <pc:docMk/>
            <pc:sldMk cId="4025492184" sldId="475"/>
            <ac:spMk id="19" creationId="{967D8EB6-EAE1-4F9C-B398-83321E287204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0:51.304" v="9067" actId="20577"/>
        <pc:sldMkLst>
          <pc:docMk/>
          <pc:sldMk cId="643996234" sldId="476"/>
        </pc:sldMkLst>
        <pc:spChg chg="mod">
          <ac:chgData name="Michael A Fudge Jr" userId="133895e8-240b-4811-850e-9cf94297d089" providerId="ADAL" clId="{DCD72BA9-4CA5-458D-A737-15A8D9B19048}" dt="2020-09-12T20:30:51.304" v="9067" actId="20577"/>
          <ac:spMkLst>
            <pc:docMk/>
            <pc:sldMk cId="643996234" sldId="476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2:42:51.158" v="1799" actId="5793"/>
        <pc:sldMkLst>
          <pc:docMk/>
          <pc:sldMk cId="227050927" sldId="477"/>
        </pc:sldMkLst>
        <pc:spChg chg="mod">
          <ac:chgData name="Michael A Fudge Jr" userId="133895e8-240b-4811-850e-9cf94297d089" providerId="ADAL" clId="{DCD72BA9-4CA5-458D-A737-15A8D9B19048}" dt="2020-09-11T12:39:25.406" v="1442" actId="20577"/>
          <ac:spMkLst>
            <pc:docMk/>
            <pc:sldMk cId="227050927" sldId="4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2:42:45.079" v="1797" actId="20577"/>
          <ac:spMkLst>
            <pc:docMk/>
            <pc:sldMk cId="227050927" sldId="47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3:42.420" v="9068" actId="20577"/>
        <pc:sldMkLst>
          <pc:docMk/>
          <pc:sldMk cId="3009724788" sldId="478"/>
        </pc:sldMkLst>
        <pc:spChg chg="mod">
          <ac:chgData name="Michael A Fudge Jr" userId="133895e8-240b-4811-850e-9cf94297d089" providerId="ADAL" clId="{DCD72BA9-4CA5-458D-A737-15A8D9B19048}" dt="2020-09-12T20:33:42.420" v="9068" actId="20577"/>
          <ac:spMkLst>
            <pc:docMk/>
            <pc:sldMk cId="3009724788" sldId="478"/>
            <ac:spMk id="3" creationId="{23BFC44E-10DC-44C2-99E8-3D541093BB67}"/>
          </ac:spMkLst>
        </pc:spChg>
      </pc:sldChg>
      <pc:sldChg chg="addSp delSp modSp add mod delDesignElem chgLayout">
        <pc:chgData name="Michael A Fudge Jr" userId="133895e8-240b-4811-850e-9cf94297d089" providerId="ADAL" clId="{DCD72BA9-4CA5-458D-A737-15A8D9B19048}" dt="2020-09-11T12:50:32.514" v="1961" actId="14100"/>
        <pc:sldMkLst>
          <pc:docMk/>
          <pc:sldMk cId="2391026773" sldId="479"/>
        </pc:sldMkLst>
        <pc:spChg chg="mod ord">
          <ac:chgData name="Michael A Fudge Jr" userId="133895e8-240b-4811-850e-9cf94297d089" providerId="ADAL" clId="{DCD72BA9-4CA5-458D-A737-15A8D9B19048}" dt="2020-09-11T12:49:50.242" v="1955" actId="20577"/>
          <ac:spMkLst>
            <pc:docMk/>
            <pc:sldMk cId="2391026773" sldId="479"/>
            <ac:spMk id="2" creationId="{6306D6CC-2C22-43EA-9768-FF7EC7772D47}"/>
          </ac:spMkLst>
        </pc:spChg>
        <pc:spChg chg="del mod ord">
          <ac:chgData name="Michael A Fudge Jr" userId="133895e8-240b-4811-850e-9cf94297d089" providerId="ADAL" clId="{DCD72BA9-4CA5-458D-A737-15A8D9B19048}" dt="2020-09-11T12:49:32.905" v="1940" actId="478"/>
          <ac:spMkLst>
            <pc:docMk/>
            <pc:sldMk cId="2391026773" sldId="479"/>
            <ac:spMk id="3" creationId="{9BE9FD9A-6876-4A02-84E2-1D26EED6B01C}"/>
          </ac:spMkLst>
        </pc:spChg>
        <pc:spChg chg="add del mod">
          <ac:chgData name="Michael A Fudge Jr" userId="133895e8-240b-4811-850e-9cf94297d089" providerId="ADAL" clId="{DCD72BA9-4CA5-458D-A737-15A8D9B19048}" dt="2020-09-11T12:49:36.455" v="1941" actId="478"/>
          <ac:spMkLst>
            <pc:docMk/>
            <pc:sldMk cId="2391026773" sldId="479"/>
            <ac:spMk id="7" creationId="{1C3A29CB-669F-4899-ABA9-F0D76979F23D}"/>
          </ac:spMkLst>
        </pc:spChg>
        <pc:spChg chg="add mod">
          <ac:chgData name="Michael A Fudge Jr" userId="133895e8-240b-4811-850e-9cf94297d089" providerId="ADAL" clId="{DCD72BA9-4CA5-458D-A737-15A8D9B19048}" dt="2020-09-11T12:50:32.514" v="1961" actId="14100"/>
          <ac:spMkLst>
            <pc:docMk/>
            <pc:sldMk cId="2391026773" sldId="479"/>
            <ac:spMk id="8" creationId="{7E22E187-CC82-48C9-8904-4172854803FC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9" creationId="{577D1452-F0B7-431E-9A24-D3F7103D8510}"/>
          </ac:spMkLst>
        </pc:spChg>
        <pc:spChg chg="del">
          <ac:chgData name="Michael A Fudge Jr" userId="133895e8-240b-4811-850e-9cf94297d089" providerId="ADAL" clId="{DCD72BA9-4CA5-458D-A737-15A8D9B19048}" dt="2020-09-11T12:49:24.446" v="1938" actId="700"/>
          <ac:spMkLst>
            <pc:docMk/>
            <pc:sldMk cId="2391026773" sldId="479"/>
            <ac:spMk id="11" creationId="{A660F4F9-5DF5-4F15-BE6A-CD8648BB1148}"/>
          </ac:spMkLst>
        </pc:spChg>
        <pc:picChg chg="del">
          <ac:chgData name="Michael A Fudge Jr" userId="133895e8-240b-4811-850e-9cf94297d089" providerId="ADAL" clId="{DCD72BA9-4CA5-458D-A737-15A8D9B19048}" dt="2020-09-11T12:49:05.297" v="1933" actId="478"/>
          <ac:picMkLst>
            <pc:docMk/>
            <pc:sldMk cId="2391026773" sldId="479"/>
            <ac:picMk id="4" creationId="{4D5092AA-0603-4E9D-8FE0-688F0F2ADB6F}"/>
          </ac:picMkLst>
        </pc:picChg>
        <pc:picChg chg="add mod">
          <ac:chgData name="Michael A Fudge Jr" userId="133895e8-240b-4811-850e-9cf94297d089" providerId="ADAL" clId="{DCD72BA9-4CA5-458D-A737-15A8D9B19048}" dt="2020-09-11T12:49:42.105" v="1943" actId="14100"/>
          <ac:picMkLst>
            <pc:docMk/>
            <pc:sldMk cId="2391026773" sldId="479"/>
            <ac:picMk id="5" creationId="{414607E8-481E-41F1-AFE1-1FB67E9C44FB}"/>
          </ac:picMkLst>
        </pc:picChg>
      </pc:sldChg>
      <pc:sldChg chg="addSp delSp modSp new mod">
        <pc:chgData name="Michael A Fudge Jr" userId="133895e8-240b-4811-850e-9cf94297d089" providerId="ADAL" clId="{DCD72BA9-4CA5-458D-A737-15A8D9B19048}" dt="2020-09-11T13:33:55.271" v="3540" actId="20577"/>
        <pc:sldMkLst>
          <pc:docMk/>
          <pc:sldMk cId="1155705627" sldId="480"/>
        </pc:sldMkLst>
        <pc:spChg chg="mod">
          <ac:chgData name="Michael A Fudge Jr" userId="133895e8-240b-4811-850e-9cf94297d089" providerId="ADAL" clId="{DCD72BA9-4CA5-458D-A737-15A8D9B19048}" dt="2020-09-11T13:29:11.680" v="3306" actId="20577"/>
          <ac:spMkLst>
            <pc:docMk/>
            <pc:sldMk cId="1155705627" sldId="480"/>
            <ac:spMk id="2" creationId="{0E9EBD5E-BA17-4C57-BDC2-C454BCC5039E}"/>
          </ac:spMkLst>
        </pc:spChg>
        <pc:spChg chg="del">
          <ac:chgData name="Michael A Fudge Jr" userId="133895e8-240b-4811-850e-9cf94297d089" providerId="ADAL" clId="{DCD72BA9-4CA5-458D-A737-15A8D9B19048}" dt="2020-09-11T13:26:15.604" v="3080"/>
          <ac:spMkLst>
            <pc:docMk/>
            <pc:sldMk cId="1155705627" sldId="480"/>
            <ac:spMk id="3" creationId="{649648A0-397F-4A92-B20C-C91FFA9417FE}"/>
          </ac:spMkLst>
        </pc:spChg>
        <pc:spChg chg="add mod">
          <ac:chgData name="Michael A Fudge Jr" userId="133895e8-240b-4811-850e-9cf94297d089" providerId="ADAL" clId="{DCD72BA9-4CA5-458D-A737-15A8D9B19048}" dt="2020-09-11T13:33:55.271" v="3540" actId="20577"/>
          <ac:spMkLst>
            <pc:docMk/>
            <pc:sldMk cId="1155705627" sldId="480"/>
            <ac:spMk id="4" creationId="{E4C273A7-BC60-4CA0-B381-0C5CDAF9FA36}"/>
          </ac:spMkLst>
        </pc:spChg>
      </pc:sldChg>
      <pc:sldChg chg="addSp delSp modSp new mod ord modClrScheme modAnim chgLayout">
        <pc:chgData name="Michael A Fudge Jr" userId="133895e8-240b-4811-850e-9cf94297d089" providerId="ADAL" clId="{DCD72BA9-4CA5-458D-A737-15A8D9B19048}" dt="2020-09-11T12:58:13.903" v="2115"/>
        <pc:sldMkLst>
          <pc:docMk/>
          <pc:sldMk cId="1229014342" sldId="481"/>
        </pc:sldMkLst>
        <pc:spChg chg="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2" creationId="{0DECB9B2-D76F-484E-B413-0C0AB8E84FF3}"/>
          </ac:spMkLst>
        </pc:spChg>
        <pc:spChg chg="del mod ord">
          <ac:chgData name="Michael A Fudge Jr" userId="133895e8-240b-4811-850e-9cf94297d089" providerId="ADAL" clId="{DCD72BA9-4CA5-458D-A737-15A8D9B19048}" dt="2020-09-11T12:55:17.874" v="2014" actId="700"/>
          <ac:spMkLst>
            <pc:docMk/>
            <pc:sldMk cId="1229014342" sldId="481"/>
            <ac:spMk id="3" creationId="{F651F54A-0A1F-4EFF-8A61-42F1C2F1F9A5}"/>
          </ac:spMkLst>
        </pc:spChg>
        <pc:spChg chg="add del mod ord">
          <ac:chgData name="Michael A Fudge Jr" userId="133895e8-240b-4811-850e-9cf94297d089" providerId="ADAL" clId="{DCD72BA9-4CA5-458D-A737-15A8D9B19048}" dt="2020-09-11T12:55:20.749" v="2015"/>
          <ac:spMkLst>
            <pc:docMk/>
            <pc:sldMk cId="1229014342" sldId="481"/>
            <ac:spMk id="4" creationId="{6239C886-7C54-44A0-BBDA-CD69AA055D62}"/>
          </ac:spMkLst>
        </pc:spChg>
        <pc:spChg chg="add del mod ord">
          <ac:chgData name="Michael A Fudge Jr" userId="133895e8-240b-4811-850e-9cf94297d089" providerId="ADAL" clId="{DCD72BA9-4CA5-458D-A737-15A8D9B19048}" dt="2020-09-11T12:55:49.476" v="2018"/>
          <ac:spMkLst>
            <pc:docMk/>
            <pc:sldMk cId="1229014342" sldId="481"/>
            <ac:spMk id="5" creationId="{A04722AB-7A91-4782-852C-0A95EFB76335}"/>
          </ac:spMkLst>
        </pc:spChg>
        <pc:spChg chg="add mod">
          <ac:chgData name="Michael A Fudge Jr" userId="133895e8-240b-4811-850e-9cf94297d089" providerId="ADAL" clId="{DCD72BA9-4CA5-458D-A737-15A8D9B19048}" dt="2020-09-11T12:57:32.796" v="2112" actId="122"/>
          <ac:spMkLst>
            <pc:docMk/>
            <pc:sldMk cId="1229014342" sldId="481"/>
            <ac:spMk id="10" creationId="{0270BA8E-EC4C-4491-A6F1-6232584FB32B}"/>
          </ac:spMkLst>
        </pc:spChg>
        <pc:picChg chg="add mod">
          <ac:chgData name="Michael A Fudge Jr" userId="133895e8-240b-4811-850e-9cf94297d089" providerId="ADAL" clId="{DCD72BA9-4CA5-458D-A737-15A8D9B19048}" dt="2020-09-11T12:55:27.034" v="2016" actId="14100"/>
          <ac:picMkLst>
            <pc:docMk/>
            <pc:sldMk cId="1229014342" sldId="481"/>
            <ac:picMk id="6" creationId="{E3BA1201-4C2D-4FD6-8DF5-53505AB4E99A}"/>
          </ac:picMkLst>
        </pc:picChg>
        <pc:picChg chg="add mod">
          <ac:chgData name="Michael A Fudge Jr" userId="133895e8-240b-4811-850e-9cf94297d089" providerId="ADAL" clId="{DCD72BA9-4CA5-458D-A737-15A8D9B19048}" dt="2020-09-11T12:55:49.476" v="2018"/>
          <ac:picMkLst>
            <pc:docMk/>
            <pc:sldMk cId="1229014342" sldId="481"/>
            <ac:picMk id="7" creationId="{722B0B56-40F6-403E-9272-DA1BC0319100}"/>
          </ac:picMkLst>
        </pc:picChg>
        <pc:cxnChg chg="add mod">
          <ac:chgData name="Michael A Fudge Jr" userId="133895e8-240b-4811-850e-9cf94297d089" providerId="ADAL" clId="{DCD72BA9-4CA5-458D-A737-15A8D9B19048}" dt="2020-09-11T12:56:17.141" v="2022" actId="1582"/>
          <ac:cxnSpMkLst>
            <pc:docMk/>
            <pc:sldMk cId="1229014342" sldId="481"/>
            <ac:cxnSpMk id="9" creationId="{2725DD16-A95E-4DE3-BBA8-BCCFC3CF8098}"/>
          </ac:cxnSpMkLst>
        </pc:cxnChg>
      </pc:sldChg>
      <pc:sldChg chg="modSp add mod ord">
        <pc:chgData name="Michael A Fudge Jr" userId="133895e8-240b-4811-850e-9cf94297d089" providerId="ADAL" clId="{DCD72BA9-4CA5-458D-A737-15A8D9B19048}" dt="2020-09-11T13:04:12.851" v="2349" actId="20577"/>
        <pc:sldMkLst>
          <pc:docMk/>
          <pc:sldMk cId="2907758817" sldId="482"/>
        </pc:sldMkLst>
        <pc:spChg chg="mod">
          <ac:chgData name="Michael A Fudge Jr" userId="133895e8-240b-4811-850e-9cf94297d089" providerId="ADAL" clId="{DCD72BA9-4CA5-458D-A737-15A8D9B19048}" dt="2020-09-11T12:58:50.048" v="2137" actId="20577"/>
          <ac:spMkLst>
            <pc:docMk/>
            <pc:sldMk cId="2907758817" sldId="48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04:12.851" v="2349" actId="20577"/>
          <ac:spMkLst>
            <pc:docMk/>
            <pc:sldMk cId="2907758817" sldId="482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20:36:22.781" v="9070" actId="5793"/>
        <pc:sldMkLst>
          <pc:docMk/>
          <pc:sldMk cId="1610261461" sldId="483"/>
        </pc:sldMkLst>
        <pc:spChg chg="mod">
          <ac:chgData name="Michael A Fudge Jr" userId="133895e8-240b-4811-850e-9cf94297d089" providerId="ADAL" clId="{DCD72BA9-4CA5-458D-A737-15A8D9B19048}" dt="2020-09-11T13:04:51.353" v="2370" actId="6549"/>
          <ac:spMkLst>
            <pc:docMk/>
            <pc:sldMk cId="1610261461" sldId="4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3:07:17.554" v="2590" actId="20577"/>
          <ac:spMkLst>
            <pc:docMk/>
            <pc:sldMk cId="1610261461" sldId="48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2T20:37:31.910" v="9072" actId="5793"/>
        <pc:sldMkLst>
          <pc:docMk/>
          <pc:sldMk cId="2689402082" sldId="484"/>
        </pc:sldMkLst>
        <pc:spChg chg="mod">
          <ac:chgData name="Michael A Fudge Jr" userId="133895e8-240b-4811-850e-9cf94297d089" providerId="ADAL" clId="{DCD72BA9-4CA5-458D-A737-15A8D9B19048}" dt="2020-09-11T13:08:57.473" v="2755" actId="20577"/>
          <ac:spMkLst>
            <pc:docMk/>
            <pc:sldMk cId="2689402082" sldId="484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2:53.899" v="3516" actId="20577"/>
        <pc:sldMkLst>
          <pc:docMk/>
          <pc:sldMk cId="913998270" sldId="485"/>
        </pc:sldMkLst>
        <pc:spChg chg="mod">
          <ac:chgData name="Michael A Fudge Jr" userId="133895e8-240b-4811-850e-9cf94297d089" providerId="ADAL" clId="{DCD72BA9-4CA5-458D-A737-15A8D9B19048}" dt="2020-09-11T13:29:51.214" v="3331" actId="20577"/>
          <ac:spMkLst>
            <pc:docMk/>
            <pc:sldMk cId="913998270" sldId="485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3:32:53.899" v="3516" actId="20577"/>
          <ac:spMkLst>
            <pc:docMk/>
            <pc:sldMk cId="913998270" sldId="485"/>
            <ac:spMk id="6" creationId="{E33EFCDF-893E-4DC5-B75A-872200D063CA}"/>
          </ac:spMkLst>
        </pc:spChg>
      </pc:sldChg>
      <pc:sldChg chg="delSp add del ord setBg delDesignElem">
        <pc:chgData name="Michael A Fudge Jr" userId="133895e8-240b-4811-850e-9cf94297d089" providerId="ADAL" clId="{DCD72BA9-4CA5-458D-A737-15A8D9B19048}" dt="2020-09-11T13:35:11.514" v="3568" actId="47"/>
        <pc:sldMkLst>
          <pc:docMk/>
          <pc:sldMk cId="1902761765" sldId="486"/>
        </pc:sldMkLst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27.925" v="3542"/>
          <ac:spMkLst>
            <pc:docMk/>
            <pc:sldMk cId="1902761765" sldId="486"/>
            <ac:spMk id="12" creationId="{3E443FD7-A66B-4AA0-872D-B088B9BC5F17}"/>
          </ac:spMkLst>
        </pc:spChg>
      </pc:sldChg>
      <pc:sldChg chg="delSp modSp add del mod setBg delDesignElem">
        <pc:chgData name="Michael A Fudge Jr" userId="133895e8-240b-4811-850e-9cf94297d089" providerId="ADAL" clId="{DCD72BA9-4CA5-458D-A737-15A8D9B19048}" dt="2020-09-11T13:36:24.721" v="3603" actId="47"/>
        <pc:sldMkLst>
          <pc:docMk/>
          <pc:sldMk cId="14470446" sldId="487"/>
        </pc:sldMkLst>
        <pc:spChg chg="mod">
          <ac:chgData name="Michael A Fudge Jr" userId="133895e8-240b-4811-850e-9cf94297d089" providerId="ADAL" clId="{DCD72BA9-4CA5-458D-A737-15A8D9B19048}" dt="2020-09-11T13:34:53.109" v="3564" actId="20577"/>
          <ac:spMkLst>
            <pc:docMk/>
            <pc:sldMk cId="14470446" sldId="487"/>
            <ac:spMk id="2" creationId="{85954A83-1BFB-42E8-ABE1-F6284F291E2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9" creationId="{C04BE0EF-3561-49B4-9A29-F283168A91C7}"/>
          </ac:spMkLst>
        </pc:spChg>
        <pc:spChg chg="del">
          <ac:chgData name="Michael A Fudge Jr" userId="133895e8-240b-4811-850e-9cf94297d089" providerId="ADAL" clId="{DCD72BA9-4CA5-458D-A737-15A8D9B19048}" dt="2020-09-11T13:34:40.601" v="3546"/>
          <ac:spMkLst>
            <pc:docMk/>
            <pc:sldMk cId="14470446" sldId="487"/>
            <ac:spMk id="12" creationId="{3E443FD7-A66B-4AA0-872D-B088B9BC5F17}"/>
          </ac:spMkLst>
        </pc:spChg>
      </pc:sldChg>
      <pc:sldChg chg="addSp delSp modSp add mod ord">
        <pc:chgData name="Michael A Fudge Jr" userId="133895e8-240b-4811-850e-9cf94297d089" providerId="ADAL" clId="{DCD72BA9-4CA5-458D-A737-15A8D9B19048}" dt="2020-09-11T13:37:33.155" v="3638" actId="1076"/>
        <pc:sldMkLst>
          <pc:docMk/>
          <pc:sldMk cId="1362591442" sldId="488"/>
        </pc:sldMkLst>
        <pc:spChg chg="mod">
          <ac:chgData name="Michael A Fudge Jr" userId="133895e8-240b-4811-850e-9cf94297d089" providerId="ADAL" clId="{DCD72BA9-4CA5-458D-A737-15A8D9B19048}" dt="2020-09-11T13:35:20.360" v="3590" actId="20577"/>
          <ac:spMkLst>
            <pc:docMk/>
            <pc:sldMk cId="1362591442" sldId="488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DCD72BA9-4CA5-458D-A737-15A8D9B19048}" dt="2020-09-11T13:37:02.193" v="3627" actId="478"/>
          <ac:spMkLst>
            <pc:docMk/>
            <pc:sldMk cId="1362591442" sldId="488"/>
            <ac:spMk id="3" creationId="{0E5ED2E2-1134-4186-ACA2-AC528F51289B}"/>
          </ac:spMkLst>
        </pc:spChg>
        <pc:spChg chg="add mod">
          <ac:chgData name="Michael A Fudge Jr" userId="133895e8-240b-4811-850e-9cf94297d089" providerId="ADAL" clId="{DCD72BA9-4CA5-458D-A737-15A8D9B19048}" dt="2020-09-11T13:37:28.466" v="3636" actId="1076"/>
          <ac:spMkLst>
            <pc:docMk/>
            <pc:sldMk cId="1362591442" sldId="488"/>
            <ac:spMk id="4" creationId="{0B722120-6853-4A43-B98C-8A79F582704C}"/>
          </ac:spMkLst>
        </pc:spChg>
        <pc:spChg chg="mod">
          <ac:chgData name="Michael A Fudge Jr" userId="133895e8-240b-4811-850e-9cf94297d089" providerId="ADAL" clId="{DCD72BA9-4CA5-458D-A737-15A8D9B19048}" dt="2020-09-11T13:37:08.691" v="3630" actId="1076"/>
          <ac:spMkLst>
            <pc:docMk/>
            <pc:sldMk cId="1362591442" sldId="488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7:24.259" v="3635" actId="1076"/>
          <ac:spMkLst>
            <pc:docMk/>
            <pc:sldMk cId="1362591442" sldId="488"/>
            <ac:spMk id="6" creationId="{60960C34-16B0-4EA9-8CF4-CE871068B906}"/>
          </ac:spMkLst>
        </pc:spChg>
        <pc:spChg chg="add mod">
          <ac:chgData name="Michael A Fudge Jr" userId="133895e8-240b-4811-850e-9cf94297d089" providerId="ADAL" clId="{DCD72BA9-4CA5-458D-A737-15A8D9B19048}" dt="2020-09-11T13:37:33.155" v="3638" actId="1076"/>
          <ac:spMkLst>
            <pc:docMk/>
            <pc:sldMk cId="1362591442" sldId="488"/>
            <ac:spMk id="7" creationId="{6053AF8B-A152-4ACF-8F7A-4150C7412828}"/>
          </ac:spMkLst>
        </pc:spChg>
        <pc:spChg chg="del">
          <ac:chgData name="Michael A Fudge Jr" userId="133895e8-240b-4811-850e-9cf94297d089" providerId="ADAL" clId="{DCD72BA9-4CA5-458D-A737-15A8D9B19048}" dt="2020-09-11T13:35:28.442" v="3593" actId="478"/>
          <ac:spMkLst>
            <pc:docMk/>
            <pc:sldMk cId="1362591442" sldId="488"/>
            <ac:spMk id="11" creationId="{8B681CEA-B502-40CF-BD38-813CCB40DEA6}"/>
          </ac:spMkLst>
        </pc:spChg>
      </pc:sldChg>
      <pc:sldChg chg="modSp add mod ord">
        <pc:chgData name="Michael A Fudge Jr" userId="133895e8-240b-4811-850e-9cf94297d089" providerId="ADAL" clId="{DCD72BA9-4CA5-458D-A737-15A8D9B19048}" dt="2020-09-11T13:36:50.483" v="3626" actId="1076"/>
        <pc:sldMkLst>
          <pc:docMk/>
          <pc:sldMk cId="1459794709" sldId="489"/>
        </pc:sldMkLst>
        <pc:spChg chg="mod">
          <ac:chgData name="Michael A Fudge Jr" userId="133895e8-240b-4811-850e-9cf94297d089" providerId="ADAL" clId="{DCD72BA9-4CA5-458D-A737-15A8D9B19048}" dt="2020-09-11T13:36:33.917" v="3623" actId="20577"/>
          <ac:spMkLst>
            <pc:docMk/>
            <pc:sldMk cId="1459794709" sldId="489"/>
            <ac:spMk id="2" creationId="{85954A83-1BFB-42E8-ABE1-F6284F291E2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3" creationId="{0E5ED2E2-1134-4186-ACA2-AC528F51289B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5" creationId="{ABF52C46-EFC9-4126-9C0C-5B53C8B42217}"/>
          </ac:spMkLst>
        </pc:spChg>
        <pc:spChg chg="mod">
          <ac:chgData name="Michael A Fudge Jr" userId="133895e8-240b-4811-850e-9cf94297d089" providerId="ADAL" clId="{DCD72BA9-4CA5-458D-A737-15A8D9B19048}" dt="2020-09-11T13:36:50.483" v="3626" actId="1076"/>
          <ac:spMkLst>
            <pc:docMk/>
            <pc:sldMk cId="1459794709" sldId="489"/>
            <ac:spMk id="6" creationId="{60960C34-16B0-4EA9-8CF4-CE871068B906}"/>
          </ac:spMkLst>
        </pc:spChg>
      </pc:sldChg>
      <pc:sldChg chg="addSp delSp modSp add mod ord modAnim">
        <pc:chgData name="Michael A Fudge Jr" userId="133895e8-240b-4811-850e-9cf94297d089" providerId="ADAL" clId="{DCD72BA9-4CA5-458D-A737-15A8D9B19048}" dt="2020-09-11T13:45:45.490" v="4224"/>
        <pc:sldMkLst>
          <pc:docMk/>
          <pc:sldMk cId="3023434720" sldId="490"/>
        </pc:sldMkLst>
        <pc:spChg chg="mod">
          <ac:chgData name="Michael A Fudge Jr" userId="133895e8-240b-4811-850e-9cf94297d089" providerId="ADAL" clId="{DCD72BA9-4CA5-458D-A737-15A8D9B19048}" dt="2020-09-11T13:39:01.837" v="3664" actId="20577"/>
          <ac:spMkLst>
            <pc:docMk/>
            <pc:sldMk cId="3023434720" sldId="490"/>
            <ac:spMk id="2" creationId="{5C84C77B-FF54-4813-94E1-23FF8F114C7E}"/>
          </ac:spMkLst>
        </pc:spChg>
        <pc:spChg chg="mod">
          <ac:chgData name="Michael A Fudge Jr" userId="133895e8-240b-4811-850e-9cf94297d089" providerId="ADAL" clId="{DCD72BA9-4CA5-458D-A737-15A8D9B19048}" dt="2020-09-11T13:44:50.115" v="4222" actId="20577"/>
          <ac:spMkLst>
            <pc:docMk/>
            <pc:sldMk cId="3023434720" sldId="490"/>
            <ac:spMk id="4" creationId="{74B6070D-2E18-49A3-84C2-0A1B79DC59E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0" creationId="{B917D3CA-16AE-4721-AC45-F48081B4B423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1" creationId="{E7B72254-4813-42B8-AA52-A42C3BCD770E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2" creationId="{66047409-3826-49DD-8DD4-4D723C767812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4" creationId="{1B9F199B-2371-412C-808C-86769D2B33FD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5" creationId="{17C861F0-3172-4647-824C-6925DEC4F6A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7" creationId="{4A7D28AB-24B7-491B-B4C1-10DFCD659B48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19" creationId="{8B53550C-DABD-4B40-8FF4-EFCACAF8B7D0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0" creationId="{64AE8B10-532F-49AF-BD86-436DC62ACD94}"/>
          </ac:spMkLst>
        </pc:spChg>
        <pc:spChg chg="mod">
          <ac:chgData name="Michael A Fudge Jr" userId="133895e8-240b-4811-850e-9cf94297d089" providerId="ADAL" clId="{DCD72BA9-4CA5-458D-A737-15A8D9B19048}" dt="2020-09-11T13:45:44.172" v="4223"/>
          <ac:spMkLst>
            <pc:docMk/>
            <pc:sldMk cId="3023434720" sldId="490"/>
            <ac:spMk id="21" creationId="{7C6D5F5A-7C0B-48D9-B3D3-EDBAC16AC4BF}"/>
          </ac:spMkLst>
        </pc:s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8" creationId="{939049A3-4431-4276-B03C-6DDFEE90E158}"/>
          </ac:grpSpMkLst>
        </pc:grpChg>
        <pc:grpChg chg="mod">
          <ac:chgData name="Michael A Fudge Jr" userId="133895e8-240b-4811-850e-9cf94297d089" providerId="ADAL" clId="{DCD72BA9-4CA5-458D-A737-15A8D9B19048}" dt="2020-09-11T13:45:44.172" v="4223"/>
          <ac:grpSpMkLst>
            <pc:docMk/>
            <pc:sldMk cId="3023434720" sldId="490"/>
            <ac:grpSpMk id="9" creationId="{5D2FE4FD-F93A-45EB-B297-00B88BCFDDFD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3" creationId="{21FEEEDB-9D8C-40AB-BD6D-0FE7FD3A1C44}"/>
          </ac:grpSpMkLst>
        </pc:grpChg>
        <pc:grpChg chg="add del mod">
          <ac:chgData name="Michael A Fudge Jr" userId="133895e8-240b-4811-850e-9cf94297d089" providerId="ADAL" clId="{DCD72BA9-4CA5-458D-A737-15A8D9B19048}" dt="2020-09-11T13:45:45.490" v="4224"/>
          <ac:grpSpMkLst>
            <pc:docMk/>
            <pc:sldMk cId="3023434720" sldId="490"/>
            <ac:grpSpMk id="18" creationId="{9B8404BA-FDF2-4C27-BE84-9980B1BCF506}"/>
          </ac:grpSpMkLst>
        </pc:grp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5" creationId="{D338BB33-B453-4EA3-A52A-8563692A90E2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6" creationId="{59F54099-6ECA-458E-AD09-60FB8A780DAE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7" creationId="{2F3A0B44-BC73-4023-9456-976A64474F06}"/>
          </ac:graphicFrameMkLst>
        </pc:graphicFrameChg>
        <pc:graphicFrameChg chg="add del mod">
          <ac:chgData name="Michael A Fudge Jr" userId="133895e8-240b-4811-850e-9cf94297d089" providerId="ADAL" clId="{DCD72BA9-4CA5-458D-A737-15A8D9B19048}" dt="2020-09-11T13:45:45.490" v="4224"/>
          <ac:graphicFrameMkLst>
            <pc:docMk/>
            <pc:sldMk cId="3023434720" sldId="490"/>
            <ac:graphicFrameMk id="22" creationId="{3FD9671B-7253-4D3B-8C86-614605843629}"/>
          </ac:graphicFrameMkLst>
        </pc:graphicFrameChg>
      </pc:sldChg>
      <pc:sldChg chg="addSp delSp add del setBg delDesignElem">
        <pc:chgData name="Michael A Fudge Jr" userId="133895e8-240b-4811-850e-9cf94297d089" providerId="ADAL" clId="{DCD72BA9-4CA5-458D-A737-15A8D9B19048}" dt="2020-09-11T13:38:32.299" v="3641"/>
        <pc:sldMkLst>
          <pc:docMk/>
          <pc:sldMk cId="3258601813" sldId="490"/>
        </pc:sldMkLst>
        <pc:spChg chg="add del">
          <ac:chgData name="Michael A Fudge Jr" userId="133895e8-240b-4811-850e-9cf94297d089" providerId="ADAL" clId="{DCD72BA9-4CA5-458D-A737-15A8D9B19048}" dt="2020-09-11T13:38:32.299" v="3641"/>
          <ac:spMkLst>
            <pc:docMk/>
            <pc:sldMk cId="3258601813" sldId="490"/>
            <ac:spMk id="16" creationId="{B670DBD5-770C-4383-9F54-5B86E86BD5BB}"/>
          </ac:spMkLst>
        </pc:spChg>
      </pc:sldChg>
      <pc:sldChg chg="delSp modSp add mod ord modAnim delDesignElem chgLayout">
        <pc:chgData name="Michael A Fudge Jr" userId="133895e8-240b-4811-850e-9cf94297d089" providerId="ADAL" clId="{DCD72BA9-4CA5-458D-A737-15A8D9B19048}" dt="2020-09-11T13:53:37.557" v="4823"/>
        <pc:sldMkLst>
          <pc:docMk/>
          <pc:sldMk cId="1066955142" sldId="491"/>
        </pc:sldMkLst>
        <pc:spChg chg="mod ord">
          <ac:chgData name="Michael A Fudge Jr" userId="133895e8-240b-4811-850e-9cf94297d089" providerId="ADAL" clId="{DCD72BA9-4CA5-458D-A737-15A8D9B19048}" dt="2020-09-11T13:50:52.998" v="4514" actId="120"/>
          <ac:spMkLst>
            <pc:docMk/>
            <pc:sldMk cId="1066955142" sldId="491"/>
            <ac:spMk id="2" creationId="{5C84C77B-FF54-4813-94E1-23FF8F114C7E}"/>
          </ac:spMkLst>
        </pc:spChg>
        <pc:spChg chg="mod ord">
          <ac:chgData name="Michael A Fudge Jr" userId="133895e8-240b-4811-850e-9cf94297d089" providerId="ADAL" clId="{DCD72BA9-4CA5-458D-A737-15A8D9B19048}" dt="2020-09-11T13:53:05.596" v="4819" actId="113"/>
          <ac:spMkLst>
            <pc:docMk/>
            <pc:sldMk cId="1066955142" sldId="491"/>
            <ac:spMk id="4" creationId="{74B6070D-2E18-49A3-84C2-0A1B79DC59EE}"/>
          </ac:spMkLst>
        </pc:spChg>
        <pc:spChg chg="del">
          <ac:chgData name="Michael A Fudge Jr" userId="133895e8-240b-4811-850e-9cf94297d089" providerId="ADAL" clId="{DCD72BA9-4CA5-458D-A737-15A8D9B19048}" dt="2020-09-11T13:49:54.243" v="4495" actId="700"/>
          <ac:spMkLst>
            <pc:docMk/>
            <pc:sldMk cId="1066955142" sldId="491"/>
            <ac:spMk id="16" creationId="{B670DBD5-770C-4383-9F54-5B86E86BD5BB}"/>
          </ac:spMkLst>
        </pc:spChg>
      </pc:sldChg>
      <pc:sldChg chg="addSp delSp add del setBg delDesignElem">
        <pc:chgData name="Michael A Fudge Jr" userId="133895e8-240b-4811-850e-9cf94297d089" providerId="ADAL" clId="{DCD72BA9-4CA5-458D-A737-15A8D9B19048}" dt="2020-09-11T13:47:12.630" v="4245"/>
        <pc:sldMkLst>
          <pc:docMk/>
          <pc:sldMk cId="4195613344" sldId="491"/>
        </pc:sldMkLst>
        <pc:spChg chg="add del">
          <ac:chgData name="Michael A Fudge Jr" userId="133895e8-240b-4811-850e-9cf94297d089" providerId="ADAL" clId="{DCD72BA9-4CA5-458D-A737-15A8D9B19048}" dt="2020-09-11T13:47:12.630" v="4245"/>
          <ac:spMkLst>
            <pc:docMk/>
            <pc:sldMk cId="4195613344" sldId="491"/>
            <ac:spMk id="16" creationId="{B670DBD5-770C-4383-9F54-5B86E86BD5BB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06:06.698" v="5293"/>
        <pc:sldMkLst>
          <pc:docMk/>
          <pc:sldMk cId="1726632560" sldId="492"/>
        </pc:sldMkLst>
        <pc:spChg chg="mod">
          <ac:chgData name="Michael A Fudge Jr" userId="133895e8-240b-4811-850e-9cf94297d089" providerId="ADAL" clId="{DCD72BA9-4CA5-458D-A737-15A8D9B19048}" dt="2020-09-11T13:57:02.150" v="5056" actId="20577"/>
          <ac:spMkLst>
            <pc:docMk/>
            <pc:sldMk cId="1726632560" sldId="492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02:58.110" v="5291" actId="20577"/>
          <ac:spMkLst>
            <pc:docMk/>
            <pc:sldMk cId="1726632560" sldId="492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16:46.161" v="6216" actId="403"/>
        <pc:sldMkLst>
          <pc:docMk/>
          <pc:sldMk cId="3776353668" sldId="493"/>
        </pc:sldMkLst>
        <pc:spChg chg="mod">
          <ac:chgData name="Michael A Fudge Jr" userId="133895e8-240b-4811-850e-9cf94297d089" providerId="ADAL" clId="{DCD72BA9-4CA5-458D-A737-15A8D9B19048}" dt="2020-09-11T14:08:08.326" v="5341" actId="20577"/>
          <ac:spMkLst>
            <pc:docMk/>
            <pc:sldMk cId="3776353668" sldId="493"/>
            <ac:spMk id="2" creationId="{4C6D9A78-0093-4264-8157-02094E1DB6E4}"/>
          </ac:spMkLst>
        </pc:spChg>
        <pc:spChg chg="del">
          <ac:chgData name="Michael A Fudge Jr" userId="133895e8-240b-4811-850e-9cf94297d089" providerId="ADAL" clId="{DCD72BA9-4CA5-458D-A737-15A8D9B19048}" dt="2020-09-11T14:07:46.430" v="5299" actId="3680"/>
          <ac:spMkLst>
            <pc:docMk/>
            <pc:sldMk cId="3776353668" sldId="493"/>
            <ac:spMk id="3" creationId="{88AD0A79-7975-4DD0-AC7D-18981088489A}"/>
          </ac:spMkLst>
        </pc:spChg>
        <pc:spChg chg="add mod">
          <ac:chgData name="Michael A Fudge Jr" userId="133895e8-240b-4811-850e-9cf94297d089" providerId="ADAL" clId="{DCD72BA9-4CA5-458D-A737-15A8D9B19048}" dt="2020-09-11T14:16:46.161" v="6216" actId="403"/>
          <ac:spMkLst>
            <pc:docMk/>
            <pc:sldMk cId="3776353668" sldId="493"/>
            <ac:spMk id="5" creationId="{0FDC1381-850A-4FB1-A39D-002639216EFF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5:47.008" v="6085" actId="1076"/>
          <ac:graphicFrameMkLst>
            <pc:docMk/>
            <pc:sldMk cId="3776353668" sldId="493"/>
            <ac:graphicFrameMk id="4" creationId="{58D6AA06-3FF5-40A5-9172-06683A715CA9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12:00.257" v="5693" actId="14100"/>
        <pc:sldMkLst>
          <pc:docMk/>
          <pc:sldMk cId="4009200750" sldId="494"/>
        </pc:sldMkLst>
        <pc:spChg chg="mod">
          <ac:chgData name="Michael A Fudge Jr" userId="133895e8-240b-4811-850e-9cf94297d089" providerId="ADAL" clId="{DCD72BA9-4CA5-458D-A737-15A8D9B19048}" dt="2020-09-11T14:08:33.025" v="5368" actId="14100"/>
          <ac:spMkLst>
            <pc:docMk/>
            <pc:sldMk cId="4009200750" sldId="494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12:00.257" v="5693" actId="14100"/>
          <ac:spMkLst>
            <pc:docMk/>
            <pc:sldMk cId="4009200750" sldId="494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DCD72BA9-4CA5-458D-A737-15A8D9B19048}" dt="2020-09-11T14:14:33.051" v="6046" actId="20577"/>
        <pc:sldMkLst>
          <pc:docMk/>
          <pc:sldMk cId="1084900758" sldId="495"/>
        </pc:sldMkLst>
        <pc:spChg chg="mod">
          <ac:chgData name="Michael A Fudge Jr" userId="133895e8-240b-4811-850e-9cf94297d089" providerId="ADAL" clId="{DCD72BA9-4CA5-458D-A737-15A8D9B19048}" dt="2020-09-11T14:13:32.585" v="5825" actId="20577"/>
          <ac:spMkLst>
            <pc:docMk/>
            <pc:sldMk cId="1084900758" sldId="495"/>
            <ac:spMk id="3" creationId="{23BFC44E-10DC-44C2-99E8-3D541093BB67}"/>
          </ac:spMkLst>
        </pc:spChg>
      </pc:sldChg>
      <pc:sldChg chg="addSp delSp modSp new mod">
        <pc:chgData name="Michael A Fudge Jr" userId="133895e8-240b-4811-850e-9cf94297d089" providerId="ADAL" clId="{DCD72BA9-4CA5-458D-A737-15A8D9B19048}" dt="2020-09-11T14:35:55.815" v="7263" actId="1076"/>
        <pc:sldMkLst>
          <pc:docMk/>
          <pc:sldMk cId="723180928" sldId="496"/>
        </pc:sldMkLst>
        <pc:spChg chg="mod">
          <ac:chgData name="Michael A Fudge Jr" userId="133895e8-240b-4811-850e-9cf94297d089" providerId="ADAL" clId="{DCD72BA9-4CA5-458D-A737-15A8D9B19048}" dt="2020-09-11T14:30:45.026" v="7046" actId="20577"/>
          <ac:spMkLst>
            <pc:docMk/>
            <pc:sldMk cId="723180928" sldId="496"/>
            <ac:spMk id="2" creationId="{C59249A1-863C-4CFF-8C95-3CE72AAA025A}"/>
          </ac:spMkLst>
        </pc:spChg>
        <pc:spChg chg="del">
          <ac:chgData name="Michael A Fudge Jr" userId="133895e8-240b-4811-850e-9cf94297d089" providerId="ADAL" clId="{DCD72BA9-4CA5-458D-A737-15A8D9B19048}" dt="2020-09-11T14:31:04.362" v="7047" actId="3680"/>
          <ac:spMkLst>
            <pc:docMk/>
            <pc:sldMk cId="723180928" sldId="496"/>
            <ac:spMk id="3" creationId="{90F71B7C-50B2-4945-9FD8-D7FE4B4FF3BE}"/>
          </ac:spMkLst>
        </pc:spChg>
        <pc:spChg chg="add mod">
          <ac:chgData name="Michael A Fudge Jr" userId="133895e8-240b-4811-850e-9cf94297d089" providerId="ADAL" clId="{DCD72BA9-4CA5-458D-A737-15A8D9B19048}" dt="2020-09-11T14:35:52.599" v="7262" actId="1076"/>
          <ac:spMkLst>
            <pc:docMk/>
            <pc:sldMk cId="723180928" sldId="496"/>
            <ac:spMk id="6" creationId="{F1C99F2E-C924-449D-BDC0-F1EFC067657E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35:55.815" v="7263" actId="1076"/>
          <ac:graphicFrameMkLst>
            <pc:docMk/>
            <pc:sldMk cId="723180928" sldId="496"/>
            <ac:graphicFrameMk id="4" creationId="{9B916401-6D62-4BD4-B06A-CEF7C81BCDAE}"/>
          </ac:graphicFrameMkLst>
        </pc:graphicFrameChg>
      </pc:sldChg>
      <pc:sldChg chg="addSp delSp modSp new mod setBg">
        <pc:chgData name="Michael A Fudge Jr" userId="133895e8-240b-4811-850e-9cf94297d089" providerId="ADAL" clId="{DCD72BA9-4CA5-458D-A737-15A8D9B19048}" dt="2020-09-11T14:46:06.621" v="8138" actId="26606"/>
        <pc:sldMkLst>
          <pc:docMk/>
          <pc:sldMk cId="1819636810" sldId="497"/>
        </pc:sldMkLst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2" creationId="{E914A991-A198-4B5B-B433-AF7585F499AF}"/>
          </ac:spMkLst>
        </pc:spChg>
        <pc:spChg chg="mod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3" creationId="{9C65411B-3572-4B0E-8DAB-60424D4CDFA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8" creationId="{827B839B-9ADE-406B-8590-F1CAEDED45A1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0" creationId="{CFE45BF0-46DB-408C-B5F7-7B11716805D4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2" creationId="{2AEBC8F2-97B1-41B4-93F1-2D289E197FBA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4" creationId="{472E3A19-F5D5-48FC-BB9C-48C2F68F598B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6" creationId="{7A62E32F-BB65-43A8-8EB5-92346890E549}"/>
          </ac:spMkLst>
        </pc:spChg>
        <pc:spChg chg="add del">
          <ac:chgData name="Michael A Fudge Jr" userId="133895e8-240b-4811-850e-9cf94297d089" providerId="ADAL" clId="{DCD72BA9-4CA5-458D-A737-15A8D9B19048}" dt="2020-09-11T14:46:06.621" v="8138" actId="26606"/>
          <ac:spMkLst>
            <pc:docMk/>
            <pc:sldMk cId="1819636810" sldId="497"/>
            <ac:spMk id="18" creationId="{14E91B64-9FCC-451E-AFB4-A827D6329367}"/>
          </ac:spMkLst>
        </pc:spChg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3791567848" sldId="498"/>
        </pc:sldMkLst>
      </pc:sldChg>
      <pc:sldChg chg="new del">
        <pc:chgData name="Michael A Fudge Jr" userId="133895e8-240b-4811-850e-9cf94297d089" providerId="ADAL" clId="{DCD72BA9-4CA5-458D-A737-15A8D9B19048}" dt="2020-09-11T14:48:11.617" v="8370" actId="47"/>
        <pc:sldMkLst>
          <pc:docMk/>
          <pc:sldMk cId="1849635837" sldId="499"/>
        </pc:sldMkLst>
      </pc:sldChg>
      <pc:sldChg chg="addSp delSp modSp new mod ord">
        <pc:chgData name="Michael A Fudge Jr" userId="133895e8-240b-4811-850e-9cf94297d089" providerId="ADAL" clId="{DCD72BA9-4CA5-458D-A737-15A8D9B19048}" dt="2020-09-11T14:33:35.773" v="7158" actId="20577"/>
        <pc:sldMkLst>
          <pc:docMk/>
          <pc:sldMk cId="633109518" sldId="500"/>
        </pc:sldMkLst>
        <pc:spChg chg="mod">
          <ac:chgData name="Michael A Fudge Jr" userId="133895e8-240b-4811-850e-9cf94297d089" providerId="ADAL" clId="{DCD72BA9-4CA5-458D-A737-15A8D9B19048}" dt="2020-09-11T14:15:04.591" v="6073" actId="20577"/>
          <ac:spMkLst>
            <pc:docMk/>
            <pc:sldMk cId="633109518" sldId="500"/>
            <ac:spMk id="2" creationId="{91FA3E54-1BF5-4378-96E9-27B15CF735B7}"/>
          </ac:spMkLst>
        </pc:spChg>
        <pc:spChg chg="del">
          <ac:chgData name="Michael A Fudge Jr" userId="133895e8-240b-4811-850e-9cf94297d089" providerId="ADAL" clId="{DCD72BA9-4CA5-458D-A737-15A8D9B19048}" dt="2020-09-11T14:15:11.956" v="6074" actId="3680"/>
          <ac:spMkLst>
            <pc:docMk/>
            <pc:sldMk cId="633109518" sldId="500"/>
            <ac:spMk id="3" creationId="{E9E36B30-54A7-474C-8417-8A9737EC3CE9}"/>
          </ac:spMkLst>
        </pc:spChg>
        <pc:spChg chg="add mod">
          <ac:chgData name="Michael A Fudge Jr" userId="133895e8-240b-4811-850e-9cf94297d089" providerId="ADAL" clId="{DCD72BA9-4CA5-458D-A737-15A8D9B19048}" dt="2020-09-11T14:33:35.773" v="7158" actId="20577"/>
          <ac:spMkLst>
            <pc:docMk/>
            <pc:sldMk cId="633109518" sldId="500"/>
            <ac:spMk id="6" creationId="{E7105E4D-8EC2-4AF9-A4F0-C9E61897DD29}"/>
          </ac:spMkLst>
        </pc:spChg>
        <pc:graphicFrameChg chg="add mod ord modGraphic">
          <ac:chgData name="Michael A Fudge Jr" userId="133895e8-240b-4811-850e-9cf94297d089" providerId="ADAL" clId="{DCD72BA9-4CA5-458D-A737-15A8D9B19048}" dt="2020-09-11T14:17:21.840" v="6217" actId="1076"/>
          <ac:graphicFrameMkLst>
            <pc:docMk/>
            <pc:sldMk cId="633109518" sldId="500"/>
            <ac:graphicFrameMk id="4" creationId="{860E1008-597B-4B25-A191-6D85F52B456A}"/>
          </ac:graphicFrameMkLst>
        </pc:graphicFrameChg>
      </pc:sldChg>
      <pc:sldChg chg="modSp add mod ord modNotesTx">
        <pc:chgData name="Michael A Fudge Jr" userId="133895e8-240b-4811-850e-9cf94297d089" providerId="ADAL" clId="{DCD72BA9-4CA5-458D-A737-15A8D9B19048}" dt="2020-09-11T14:21:50.827" v="6523" actId="20577"/>
        <pc:sldMkLst>
          <pc:docMk/>
          <pc:sldMk cId="498223198" sldId="501"/>
        </pc:sldMkLst>
        <pc:spChg chg="mod">
          <ac:chgData name="Michael A Fudge Jr" userId="133895e8-240b-4811-850e-9cf94297d089" providerId="ADAL" clId="{DCD72BA9-4CA5-458D-A737-15A8D9B19048}" dt="2020-09-11T14:19:29.569" v="6287" actId="20577"/>
          <ac:spMkLst>
            <pc:docMk/>
            <pc:sldMk cId="498223198" sldId="501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21:50.827" v="6523" actId="20577"/>
          <ac:spMkLst>
            <pc:docMk/>
            <pc:sldMk cId="498223198" sldId="501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1T14:30:12.053" v="7022"/>
        <pc:sldMkLst>
          <pc:docMk/>
          <pc:sldMk cId="2742014929" sldId="502"/>
        </pc:sldMkLst>
        <pc:spChg chg="mod">
          <ac:chgData name="Michael A Fudge Jr" userId="133895e8-240b-4811-850e-9cf94297d089" providerId="ADAL" clId="{DCD72BA9-4CA5-458D-A737-15A8D9B19048}" dt="2020-09-11T14:22:10.570" v="6537" actId="20577"/>
          <ac:spMkLst>
            <pc:docMk/>
            <pc:sldMk cId="2742014929" sldId="502"/>
            <ac:spMk id="2" creationId="{A0EC69E1-79D5-4CCA-9AE3-8CCDB54E5D78}"/>
          </ac:spMkLst>
        </pc:spChg>
        <pc:spChg chg="mod">
          <ac:chgData name="Michael A Fudge Jr" userId="133895e8-240b-4811-850e-9cf94297d089" providerId="ADAL" clId="{DCD72BA9-4CA5-458D-A737-15A8D9B19048}" dt="2020-09-11T14:29:26.408" v="7010" actId="20577"/>
          <ac:spMkLst>
            <pc:docMk/>
            <pc:sldMk cId="2742014929" sldId="502"/>
            <ac:spMk id="3" creationId="{23BFC44E-10DC-44C2-99E8-3D541093BB67}"/>
          </ac:spMkLst>
        </pc:spChg>
      </pc:sldChg>
      <pc:sldChg chg="modSp add mod ord modNotesTx">
        <pc:chgData name="Michael A Fudge Jr" userId="133895e8-240b-4811-850e-9cf94297d089" providerId="ADAL" clId="{DCD72BA9-4CA5-458D-A737-15A8D9B19048}" dt="2020-09-12T14:13:38.343" v="9065" actId="20577"/>
        <pc:sldMkLst>
          <pc:docMk/>
          <pc:sldMk cId="2449543451" sldId="503"/>
        </pc:sldMkLst>
        <pc:spChg chg="mod">
          <ac:chgData name="Michael A Fudge Jr" userId="133895e8-240b-4811-850e-9cf94297d089" providerId="ADAL" clId="{DCD72BA9-4CA5-458D-A737-15A8D9B19048}" dt="2020-09-11T14:36:12.687" v="7273" actId="20577"/>
          <ac:spMkLst>
            <pc:docMk/>
            <pc:sldMk cId="2449543451" sldId="503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2T14:13:38.343" v="9065" actId="20577"/>
          <ac:spMkLst>
            <pc:docMk/>
            <pc:sldMk cId="2449543451" sldId="503"/>
            <ac:spMk id="6" creationId="{E33EFCDF-893E-4DC5-B75A-872200D063CA}"/>
          </ac:spMkLst>
        </pc:spChg>
      </pc:sldChg>
      <pc:sldChg chg="delSp modSp add del mod ord setBg delDesignElem modNotesTx">
        <pc:chgData name="Michael A Fudge Jr" userId="133895e8-240b-4811-850e-9cf94297d089" providerId="ADAL" clId="{DCD72BA9-4CA5-458D-A737-15A8D9B19048}" dt="2020-09-11T14:43:01.774" v="7932" actId="47"/>
        <pc:sldMkLst>
          <pc:docMk/>
          <pc:sldMk cId="643126449" sldId="504"/>
        </pc:sldMkLst>
        <pc:spChg chg="mod">
          <ac:chgData name="Michael A Fudge Jr" userId="133895e8-240b-4811-850e-9cf94297d089" providerId="ADAL" clId="{DCD72BA9-4CA5-458D-A737-15A8D9B19048}" dt="2020-09-11T14:41:32.888" v="7719" actId="20577"/>
          <ac:spMkLst>
            <pc:docMk/>
            <pc:sldMk cId="643126449" sldId="504"/>
            <ac:spMk id="3" creationId="{23BFC44E-10DC-44C2-99E8-3D541093BB67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7" creationId="{59A309A7-1751-4ABE-A3C1-EEC40366AD89}"/>
          </ac:spMkLst>
        </pc:spChg>
        <pc:spChg chg="del">
          <ac:chgData name="Michael A Fudge Jr" userId="133895e8-240b-4811-850e-9cf94297d089" providerId="ADAL" clId="{DCD72BA9-4CA5-458D-A737-15A8D9B19048}" dt="2020-09-11T14:39:06.909" v="7415"/>
          <ac:spMkLst>
            <pc:docMk/>
            <pc:sldMk cId="643126449" sldId="504"/>
            <ac:spMk id="19" creationId="{967D8EB6-EAE1-4F9C-B398-83321E287204}"/>
          </ac:spMkLst>
        </pc:spChg>
      </pc:sldChg>
      <pc:sldChg chg="addSp delSp modSp add mod ord modNotesTx">
        <pc:chgData name="Michael A Fudge Jr" userId="133895e8-240b-4811-850e-9cf94297d089" providerId="ADAL" clId="{DCD72BA9-4CA5-458D-A737-15A8D9B19048}" dt="2020-09-11T14:42:59.258" v="7931" actId="14100"/>
        <pc:sldMkLst>
          <pc:docMk/>
          <pc:sldMk cId="3835540054" sldId="505"/>
        </pc:sldMkLst>
        <pc:spChg chg="del">
          <ac:chgData name="Michael A Fudge Jr" userId="133895e8-240b-4811-850e-9cf94297d089" providerId="ADAL" clId="{DCD72BA9-4CA5-458D-A737-15A8D9B19048}" dt="2020-09-11T14:42:48.061" v="7926" actId="478"/>
          <ac:spMkLst>
            <pc:docMk/>
            <pc:sldMk cId="3835540054" sldId="505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DCD72BA9-4CA5-458D-A737-15A8D9B19048}" dt="2020-09-11T14:42:51.805" v="7928"/>
          <ac:spMkLst>
            <pc:docMk/>
            <pc:sldMk cId="3835540054" sldId="505"/>
            <ac:spMk id="5" creationId="{EC1D2EAF-D68A-4A66-AF97-06399BACB8A7}"/>
          </ac:spMkLst>
        </pc:spChg>
        <pc:spChg chg="add mod">
          <ac:chgData name="Michael A Fudge Jr" userId="133895e8-240b-4811-850e-9cf94297d089" providerId="ADAL" clId="{DCD72BA9-4CA5-458D-A737-15A8D9B19048}" dt="2020-09-11T14:42:59.258" v="7931" actId="14100"/>
          <ac:spMkLst>
            <pc:docMk/>
            <pc:sldMk cId="3835540054" sldId="505"/>
            <ac:spMk id="9" creationId="{BB543FC2-49E2-4BC9-8557-4FE847B5BE99}"/>
          </ac:spMkLst>
        </pc:spChg>
      </pc:sldChg>
      <pc:sldChg chg="add del">
        <pc:chgData name="Michael A Fudge Jr" userId="133895e8-240b-4811-850e-9cf94297d089" providerId="ADAL" clId="{DCD72BA9-4CA5-458D-A737-15A8D9B19048}" dt="2020-09-11T14:46:21.713" v="8142" actId="47"/>
        <pc:sldMkLst>
          <pc:docMk/>
          <pc:sldMk cId="802009958" sldId="506"/>
        </pc:sldMkLst>
      </pc:sldChg>
      <pc:sldChg chg="modSp add mod ord modNotesTx">
        <pc:chgData name="Michael A Fudge Jr" userId="133895e8-240b-4811-850e-9cf94297d089" providerId="ADAL" clId="{DCD72BA9-4CA5-458D-A737-15A8D9B19048}" dt="2020-09-11T14:47:39.745" v="8369" actId="20577"/>
        <pc:sldMkLst>
          <pc:docMk/>
          <pc:sldMk cId="658254534" sldId="507"/>
        </pc:sldMkLst>
        <pc:spChg chg="mod">
          <ac:chgData name="Michael A Fudge Jr" userId="133895e8-240b-4811-850e-9cf94297d089" providerId="ADAL" clId="{DCD72BA9-4CA5-458D-A737-15A8D9B19048}" dt="2020-09-11T14:46:29.101" v="8153" actId="20577"/>
          <ac:spMkLst>
            <pc:docMk/>
            <pc:sldMk cId="658254534" sldId="507"/>
            <ac:spMk id="5" creationId="{E0D04EC1-733E-4BA9-9251-8C6E6E3D01D7}"/>
          </ac:spMkLst>
        </pc:spChg>
        <pc:spChg chg="mod">
          <ac:chgData name="Michael A Fudge Jr" userId="133895e8-240b-4811-850e-9cf94297d089" providerId="ADAL" clId="{DCD72BA9-4CA5-458D-A737-15A8D9B19048}" dt="2020-09-11T14:47:39.745" v="8369" actId="20577"/>
          <ac:spMkLst>
            <pc:docMk/>
            <pc:sldMk cId="658254534" sldId="507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  <pc:docChgLst>
    <pc:chgData name="Michael A Fudge Jr" userId="133895e8-240b-4811-850e-9cf94297d089" providerId="ADAL" clId="{2E36F8BF-44C3-3240-BDB7-894594003CD1}"/>
    <pc:docChg chg="undo custSel modSld">
      <pc:chgData name="Michael A Fudge Jr" userId="133895e8-240b-4811-850e-9cf94297d089" providerId="ADAL" clId="{2E36F8BF-44C3-3240-BDB7-894594003CD1}" dt="2020-09-19T22:49:01.978" v="1" actId="20577"/>
      <pc:docMkLst>
        <pc:docMk/>
      </pc:docMkLst>
      <pc:sldChg chg="modSp">
        <pc:chgData name="Michael A Fudge Jr" userId="133895e8-240b-4811-850e-9cf94297d089" providerId="ADAL" clId="{2E36F8BF-44C3-3240-BDB7-894594003CD1}" dt="2020-09-19T22:49:01.978" v="1" actId="20577"/>
        <pc:sldMkLst>
          <pc:docMk/>
          <pc:sldMk cId="1029545914" sldId="436"/>
        </pc:sldMkLst>
        <pc:spChg chg="mod">
          <ac:chgData name="Michael A Fudge Jr" userId="133895e8-240b-4811-850e-9cf94297d089" providerId="ADAL" clId="{2E36F8BF-44C3-3240-BDB7-894594003CD1}" dt="2020-09-19T22:49:01.978" v="1" actId="20577"/>
          <ac:spMkLst>
            <pc:docMk/>
            <pc:sldMk cId="1029545914" sldId="436"/>
            <ac:spMk id="3" creationId="{23BFC44E-10DC-44C2-99E8-3D541093BB67}"/>
          </ac:spMkLst>
        </pc:spChg>
      </pc:sldChg>
    </pc:docChg>
  </pc:docChgLst>
  <pc:docChgLst>
    <pc:chgData name="Michael Fudge Jr" userId="133895e8-240b-4811-850e-9cf94297d089" providerId="ADAL" clId="{F0F29695-C4C9-4719-8007-14785CE44C6C}"/>
    <pc:docChg chg="modShowInfo">
      <pc:chgData name="Michael Fudge Jr" userId="133895e8-240b-4811-850e-9cf94297d089" providerId="ADAL" clId="{F0F29695-C4C9-4719-8007-14785CE44C6C}" dt="2022-10-10T12:49:36.402" v="0" actId="2744"/>
      <pc:docMkLst>
        <pc:docMk/>
      </pc:docMkLst>
    </pc:docChg>
  </pc:docChgLst>
  <pc:docChgLst>
    <pc:chgData name="Michael A Fudge Jr" userId="133895e8-240b-4811-850e-9cf94297d089" providerId="ADAL" clId="{2B59E781-4608-47B6-9197-609827123F58}"/>
    <pc:docChg chg="custSel modSld sldOrd">
      <pc:chgData name="Michael A Fudge Jr" userId="133895e8-240b-4811-850e-9cf94297d089" providerId="ADAL" clId="{2B59E781-4608-47B6-9197-609827123F58}" dt="2020-08-06T14:16:23.521" v="102" actId="20577"/>
      <pc:docMkLst>
        <pc:docMk/>
      </pc:docMkLst>
      <pc:sldChg chg="ord">
        <pc:chgData name="Michael A Fudge Jr" userId="133895e8-240b-4811-850e-9cf94297d089" providerId="ADAL" clId="{2B59E781-4608-47B6-9197-609827123F58}" dt="2020-08-06T13:35:37.847" v="3"/>
        <pc:sldMkLst>
          <pc:docMk/>
          <pc:sldMk cId="2838142486" sldId="406"/>
        </pc:sldMkLst>
      </pc:sldChg>
      <pc:sldChg chg="ord">
        <pc:chgData name="Michael A Fudge Jr" userId="133895e8-240b-4811-850e-9cf94297d089" providerId="ADAL" clId="{2B59E781-4608-47B6-9197-609827123F58}" dt="2020-08-06T13:35:26.701" v="1"/>
        <pc:sldMkLst>
          <pc:docMk/>
          <pc:sldMk cId="3041170601" sldId="410"/>
        </pc:sldMkLst>
      </pc:sldChg>
      <pc:sldChg chg="modSp mod">
        <pc:chgData name="Michael A Fudge Jr" userId="133895e8-240b-4811-850e-9cf94297d089" providerId="ADAL" clId="{2B59E781-4608-47B6-9197-609827123F58}" dt="2020-08-06T14:16:23.521" v="102" actId="20577"/>
        <pc:sldMkLst>
          <pc:docMk/>
          <pc:sldMk cId="2940023994" sldId="442"/>
        </pc:sldMkLst>
        <pc:spChg chg="mod">
          <ac:chgData name="Michael A Fudge Jr" userId="133895e8-240b-4811-850e-9cf94297d089" providerId="ADAL" clId="{2B59E781-4608-47B6-9197-609827123F58}" dt="2020-08-06T14:16:07.225" v="51" actId="20577"/>
          <ac:spMkLst>
            <pc:docMk/>
            <pc:sldMk cId="2940023994" sldId="442"/>
            <ac:spMk id="2" creationId="{444F57FC-D1D5-4120-B34E-D25B5C05B6C1}"/>
          </ac:spMkLst>
        </pc:spChg>
        <pc:spChg chg="mod">
          <ac:chgData name="Michael A Fudge Jr" userId="133895e8-240b-4811-850e-9cf94297d089" providerId="ADAL" clId="{2B59E781-4608-47B6-9197-609827123F58}" dt="2020-08-06T14:16:23.521" v="102" actId="20577"/>
          <ac:spMkLst>
            <pc:docMk/>
            <pc:sldMk cId="2940023994" sldId="442"/>
            <ac:spMk id="3" creationId="{89B48BE3-8A63-4860-822D-F55A3B39F5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F85A6-CCFF-4252-BF04-D5DA932CB31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DA61DD7-D299-4BE3-972D-33B984B2ABCE}">
      <dgm:prSet phldrT="[Text]" custT="1"/>
      <dgm:spPr/>
      <dgm:t>
        <a:bodyPr/>
        <a:lstStyle/>
        <a:p>
          <a:r>
            <a:rPr lang="en-US" sz="4400" dirty="0"/>
            <a:t>A</a:t>
          </a:r>
        </a:p>
      </dgm:t>
    </dgm:pt>
    <dgm:pt modelId="{CC706B4A-A651-45EF-925E-EAADFF521BEB}" type="parTrans" cxnId="{03BA1E88-4377-4FCF-B3E4-1CF18846A342}">
      <dgm:prSet/>
      <dgm:spPr/>
      <dgm:t>
        <a:bodyPr/>
        <a:lstStyle/>
        <a:p>
          <a:endParaRPr lang="en-US"/>
        </a:p>
      </dgm:t>
    </dgm:pt>
    <dgm:pt modelId="{9D043548-73ED-43CE-A14B-45D27F291249}" type="sibTrans" cxnId="{03BA1E88-4377-4FCF-B3E4-1CF18846A342}">
      <dgm:prSet/>
      <dgm:spPr/>
      <dgm:t>
        <a:bodyPr/>
        <a:lstStyle/>
        <a:p>
          <a:endParaRPr lang="en-US"/>
        </a:p>
      </dgm:t>
    </dgm:pt>
    <dgm:pt modelId="{340EB823-157C-42B1-A1E1-0EAF38949B8E}">
      <dgm:prSet phldrT="[Text]" custT="1"/>
      <dgm:spPr/>
      <dgm:t>
        <a:bodyPr/>
        <a:lstStyle/>
        <a:p>
          <a:r>
            <a:rPr lang="en-US" sz="4400" dirty="0"/>
            <a:t>B</a:t>
          </a:r>
          <a:endParaRPr lang="en-US" sz="6400" dirty="0"/>
        </a:p>
      </dgm:t>
    </dgm:pt>
    <dgm:pt modelId="{D93767F0-D02A-4270-89DD-2807022599C9}" type="parTrans" cxnId="{BAB73601-B504-4B65-A8FA-91EF8486B594}">
      <dgm:prSet/>
      <dgm:spPr/>
      <dgm:t>
        <a:bodyPr/>
        <a:lstStyle/>
        <a:p>
          <a:endParaRPr lang="en-US"/>
        </a:p>
      </dgm:t>
    </dgm:pt>
    <dgm:pt modelId="{203C6EC0-71AD-4329-B1BF-FED7CB837A71}" type="sibTrans" cxnId="{BAB73601-B504-4B65-A8FA-91EF8486B594}">
      <dgm:prSet/>
      <dgm:spPr/>
      <dgm:t>
        <a:bodyPr/>
        <a:lstStyle/>
        <a:p>
          <a:endParaRPr lang="en-US"/>
        </a:p>
      </dgm:t>
    </dgm:pt>
    <dgm:pt modelId="{7981EE70-E142-4777-8692-FED1AC7B0339}" type="pres">
      <dgm:prSet presAssocID="{D14F85A6-CCFF-4252-BF04-D5DA932CB31F}" presName="compositeShape" presStyleCnt="0">
        <dgm:presLayoutVars>
          <dgm:chMax val="7"/>
          <dgm:dir/>
          <dgm:resizeHandles val="exact"/>
        </dgm:presLayoutVars>
      </dgm:prSet>
      <dgm:spPr/>
    </dgm:pt>
    <dgm:pt modelId="{DFF00981-1107-4500-90DC-5E4E54E86D56}" type="pres">
      <dgm:prSet presAssocID="{3DA61DD7-D299-4BE3-972D-33B984B2ABCE}" presName="circ1" presStyleLbl="vennNode1" presStyleIdx="0" presStyleCnt="2"/>
      <dgm:spPr/>
    </dgm:pt>
    <dgm:pt modelId="{26BC1D04-4133-4667-AA7F-26C302B0E06E}" type="pres">
      <dgm:prSet presAssocID="{3DA61DD7-D299-4BE3-972D-33B984B2ABC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F352E0-2DB0-4FA4-8251-2055CADDDD13}" type="pres">
      <dgm:prSet presAssocID="{340EB823-157C-42B1-A1E1-0EAF38949B8E}" presName="circ2" presStyleLbl="vennNode1" presStyleIdx="1" presStyleCnt="2"/>
      <dgm:spPr/>
    </dgm:pt>
    <dgm:pt modelId="{E328A7ED-187D-4233-8CD3-7EAD6FDD5F83}" type="pres">
      <dgm:prSet presAssocID="{340EB823-157C-42B1-A1E1-0EAF38949B8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AB73601-B504-4B65-A8FA-91EF8486B594}" srcId="{D14F85A6-CCFF-4252-BF04-D5DA932CB31F}" destId="{340EB823-157C-42B1-A1E1-0EAF38949B8E}" srcOrd="1" destOrd="0" parTransId="{D93767F0-D02A-4270-89DD-2807022599C9}" sibTransId="{203C6EC0-71AD-4329-B1BF-FED7CB837A71}"/>
    <dgm:cxn modelId="{CEE1AE0F-74B7-4CAC-B2E8-7C1511EDFF3C}" type="presOf" srcId="{340EB823-157C-42B1-A1E1-0EAF38949B8E}" destId="{E328A7ED-187D-4233-8CD3-7EAD6FDD5F83}" srcOrd="1" destOrd="0" presId="urn:microsoft.com/office/officeart/2005/8/layout/venn1"/>
    <dgm:cxn modelId="{EB6EF42B-E237-4707-AF65-39B73B06F4A5}" type="presOf" srcId="{3DA61DD7-D299-4BE3-972D-33B984B2ABCE}" destId="{DFF00981-1107-4500-90DC-5E4E54E86D56}" srcOrd="0" destOrd="0" presId="urn:microsoft.com/office/officeart/2005/8/layout/venn1"/>
    <dgm:cxn modelId="{FB40D984-F2CE-46B4-9B4F-BF6D41F9FE7C}" type="presOf" srcId="{340EB823-157C-42B1-A1E1-0EAF38949B8E}" destId="{62F352E0-2DB0-4FA4-8251-2055CADDDD13}" srcOrd="0" destOrd="0" presId="urn:microsoft.com/office/officeart/2005/8/layout/venn1"/>
    <dgm:cxn modelId="{03BA1E88-4377-4FCF-B3E4-1CF18846A342}" srcId="{D14F85A6-CCFF-4252-BF04-D5DA932CB31F}" destId="{3DA61DD7-D299-4BE3-972D-33B984B2ABCE}" srcOrd="0" destOrd="0" parTransId="{CC706B4A-A651-45EF-925E-EAADFF521BEB}" sibTransId="{9D043548-73ED-43CE-A14B-45D27F291249}"/>
    <dgm:cxn modelId="{15D2C5B3-CE31-4959-9CCD-7B399E10BA27}" type="presOf" srcId="{3DA61DD7-D299-4BE3-972D-33B984B2ABCE}" destId="{26BC1D04-4133-4667-AA7F-26C302B0E06E}" srcOrd="1" destOrd="0" presId="urn:microsoft.com/office/officeart/2005/8/layout/venn1"/>
    <dgm:cxn modelId="{3ABB64CE-014D-4579-B323-E0FC8E583E81}" type="presOf" srcId="{D14F85A6-CCFF-4252-BF04-D5DA932CB31F}" destId="{7981EE70-E142-4777-8692-FED1AC7B0339}" srcOrd="0" destOrd="0" presId="urn:microsoft.com/office/officeart/2005/8/layout/venn1"/>
    <dgm:cxn modelId="{6D94051F-ABDE-4AC5-AF80-9AF7353E8836}" type="presParOf" srcId="{7981EE70-E142-4777-8692-FED1AC7B0339}" destId="{DFF00981-1107-4500-90DC-5E4E54E86D56}" srcOrd="0" destOrd="0" presId="urn:microsoft.com/office/officeart/2005/8/layout/venn1"/>
    <dgm:cxn modelId="{7A3DAC6F-4BF0-4F37-A441-819E3EB0ED67}" type="presParOf" srcId="{7981EE70-E142-4777-8692-FED1AC7B0339}" destId="{26BC1D04-4133-4667-AA7F-26C302B0E06E}" srcOrd="1" destOrd="0" presId="urn:microsoft.com/office/officeart/2005/8/layout/venn1"/>
    <dgm:cxn modelId="{F3827AA2-22AE-4AAC-BDF0-0A364A2198B8}" type="presParOf" srcId="{7981EE70-E142-4777-8692-FED1AC7B0339}" destId="{62F352E0-2DB0-4FA4-8251-2055CADDDD13}" srcOrd="2" destOrd="0" presId="urn:microsoft.com/office/officeart/2005/8/layout/venn1"/>
    <dgm:cxn modelId="{221DE2CB-B6A1-436D-9092-DC1C47F242DD}" type="presParOf" srcId="{7981EE70-E142-4777-8692-FED1AC7B0339}" destId="{E328A7ED-187D-4233-8CD3-7EAD6FDD5F8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00981-1107-4500-90DC-5E4E54E86D56}">
      <dsp:nvSpPr>
        <dsp:cNvPr id="0" name=""/>
        <dsp:cNvSpPr/>
      </dsp:nvSpPr>
      <dsp:spPr>
        <a:xfrm>
          <a:off x="47416" y="292952"/>
          <a:ext cx="1169595" cy="11695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</a:t>
          </a:r>
        </a:p>
      </dsp:txBody>
      <dsp:txXfrm>
        <a:off x="210737" y="430873"/>
        <a:ext cx="674361" cy="893754"/>
      </dsp:txXfrm>
    </dsp:sp>
    <dsp:sp modelId="{62F352E0-2DB0-4FA4-8251-2055CADDDD13}">
      <dsp:nvSpPr>
        <dsp:cNvPr id="0" name=""/>
        <dsp:cNvSpPr/>
      </dsp:nvSpPr>
      <dsp:spPr>
        <a:xfrm>
          <a:off x="890368" y="292952"/>
          <a:ext cx="1169595" cy="11695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  <a:endParaRPr lang="en-US" sz="6400" kern="1200" dirty="0"/>
        </a:p>
      </dsp:txBody>
      <dsp:txXfrm>
        <a:off x="1222280" y="430873"/>
        <a:ext cx="674361" cy="893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4 is the max value of the corresponding row with C’s in column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2 The average of A where the value from column B is “D” is (3+1 ) /2 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 the columns </a:t>
            </a:r>
            <a:r>
              <a:rPr lang="en-US" dirty="0" err="1"/>
              <a:t>a,b</a:t>
            </a:r>
            <a:r>
              <a:rPr lang="en-US" dirty="0"/>
              <a:t>  belong in the list, x and y are arbitrary, x represents the values column and y represents the column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4 rows B1, B2, C1 and 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1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always two columns from an unpivot f has the values and g as the original column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2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5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 – delete deletes add the old row to the history table with the valid to set to the current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0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 – new rows have no history so nothing happens in the history 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the first select does not have the same number of columns as the 2</a:t>
            </a:r>
            <a:r>
              <a:rPr lang="en-US" baseline="30000" dirty="0"/>
              <a:t>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 – when a row is updated the start time of the period for the update in the current table should be the date/time of the update. The start time in the history table should remain the same.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19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7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 – for </a:t>
            </a:r>
            <a:r>
              <a:rPr lang="en-US" sz="1200" dirty="0" err="1"/>
              <a:t>system_time</a:t>
            </a:r>
            <a:r>
              <a:rPr lang="en-US" sz="1200" dirty="0"/>
              <a:t> as of is the correct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9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 – for </a:t>
            </a:r>
            <a:r>
              <a:rPr lang="en-US" sz="1200" dirty="0" err="1"/>
              <a:t>system_time</a:t>
            </a:r>
            <a:r>
              <a:rPr lang="en-US" sz="1200" dirty="0"/>
              <a:t> contained in will display rows which have been open  and closed within the date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0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7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‘__0_’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the number of columns match and the column name c is in the order by (from the first query).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the output table adopts the names of the first query.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just distinct values from A not in 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 - you must include the values to pivot on from the dept column in the pivot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9639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06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Advanced Query Patterns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5468-8EA7-4C4C-A4E0-C9267EE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B0BA-7932-46EA-AB5C-7A5397C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rmAutofit/>
          </a:bodyPr>
          <a:lstStyle/>
          <a:p>
            <a:r>
              <a:rPr lang="en-US" dirty="0"/>
              <a:t>Performs a set union of queries A and B, including rows from either A, B or Both. The output has distinct rows, and therefore entity integrity.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5B687-BFE2-48E7-B1F6-FF51DF168FC7}"/>
              </a:ext>
            </a:extLst>
          </p:cNvPr>
          <p:cNvSpPr/>
          <p:nvPr/>
        </p:nvSpPr>
        <p:spPr>
          <a:xfrm>
            <a:off x="7006834" y="2925978"/>
            <a:ext cx="1633591" cy="1561672"/>
          </a:xfrm>
          <a:prstGeom prst="ellipse">
            <a:avLst/>
          </a:prstGeom>
          <a:solidFill>
            <a:srgbClr val="8FAADC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4472A-DD71-4C94-B94E-F099A485841C}"/>
              </a:ext>
            </a:extLst>
          </p:cNvPr>
          <p:cNvSpPr/>
          <p:nvPr/>
        </p:nvSpPr>
        <p:spPr>
          <a:xfrm>
            <a:off x="8011989" y="2925978"/>
            <a:ext cx="1633591" cy="156167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A9170-57FF-4B67-91C3-E25171000C40}"/>
              </a:ext>
            </a:extLst>
          </p:cNvPr>
          <p:cNvSpPr/>
          <p:nvPr/>
        </p:nvSpPr>
        <p:spPr>
          <a:xfrm>
            <a:off x="1450267" y="2925978"/>
            <a:ext cx="1633591" cy="1561672"/>
          </a:xfrm>
          <a:prstGeom prst="ellipse">
            <a:avLst/>
          </a:prstGeom>
          <a:solidFill>
            <a:srgbClr val="B4C7E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B9A907-4F76-4D62-8F80-F8A661941FFD}"/>
              </a:ext>
            </a:extLst>
          </p:cNvPr>
          <p:cNvSpPr/>
          <p:nvPr/>
        </p:nvSpPr>
        <p:spPr>
          <a:xfrm>
            <a:off x="4338122" y="2925978"/>
            <a:ext cx="1633591" cy="1561672"/>
          </a:xfrm>
          <a:prstGeom prst="ellipse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72120-F836-4862-87F5-A379B67C9B7C}"/>
              </a:ext>
            </a:extLst>
          </p:cNvPr>
          <p:cNvSpPr txBox="1"/>
          <p:nvPr/>
        </p:nvSpPr>
        <p:spPr>
          <a:xfrm>
            <a:off x="3083859" y="3522417"/>
            <a:ext cx="12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2E4A47-2D84-4E5A-A862-8F14CB6AB83F}"/>
              </a:ext>
            </a:extLst>
          </p:cNvPr>
          <p:cNvSpPr/>
          <p:nvPr/>
        </p:nvSpPr>
        <p:spPr>
          <a:xfrm>
            <a:off x="6130963" y="3522148"/>
            <a:ext cx="616451" cy="4417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F815B6B4-3F6A-4B4F-BAAC-49469F80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84347"/>
              </p:ext>
            </p:extLst>
          </p:nvPr>
        </p:nvGraphicFramePr>
        <p:xfrm>
          <a:off x="1709920" y="4739111"/>
          <a:ext cx="111902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70437"/>
                  </a:ext>
                </a:extLst>
              </a:tr>
            </a:tbl>
          </a:graphicData>
        </a:graphic>
      </p:graphicFrame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6822D2-2E29-47FF-BF06-5DF031D2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30730"/>
              </p:ext>
            </p:extLst>
          </p:nvPr>
        </p:nvGraphicFramePr>
        <p:xfrm>
          <a:off x="4595403" y="4739111"/>
          <a:ext cx="11190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</a:tbl>
          </a:graphicData>
        </a:graphic>
      </p:graphicFrame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A8AE05D6-02EF-46DF-9AFF-E9812861B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39687"/>
              </p:ext>
            </p:extLst>
          </p:nvPr>
        </p:nvGraphicFramePr>
        <p:xfrm>
          <a:off x="7823629" y="4739111"/>
          <a:ext cx="111902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6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7" grpId="0" animBg="1"/>
      <p:bldP spid="19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5468-8EA7-4C4C-A4E0-C9267EE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B0BA-7932-46EA-AB5C-7A5397C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33817"/>
          </a:xfrm>
        </p:spPr>
        <p:txBody>
          <a:bodyPr>
            <a:normAutofit/>
          </a:bodyPr>
          <a:lstStyle/>
          <a:p>
            <a:r>
              <a:rPr lang="en-US" dirty="0"/>
              <a:t>Performs a set intersection of queries A and B. Resulting in only rows found in both A and B. The output has distinct rows, and therefore entity integrity.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F4B328-E253-4116-BE42-A62739E01E60}"/>
              </a:ext>
            </a:extLst>
          </p:cNvPr>
          <p:cNvSpPr/>
          <p:nvPr/>
        </p:nvSpPr>
        <p:spPr>
          <a:xfrm>
            <a:off x="7116345" y="3429000"/>
            <a:ext cx="1633591" cy="1561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5AEE19-5532-43FE-BCDA-FB3A1804E564}"/>
              </a:ext>
            </a:extLst>
          </p:cNvPr>
          <p:cNvSpPr/>
          <p:nvPr/>
        </p:nvSpPr>
        <p:spPr>
          <a:xfrm>
            <a:off x="8121500" y="3429000"/>
            <a:ext cx="1633591" cy="1561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58A564-8E52-45BD-AA8D-A63631B3C00B}"/>
              </a:ext>
            </a:extLst>
          </p:cNvPr>
          <p:cNvSpPr/>
          <p:nvPr/>
        </p:nvSpPr>
        <p:spPr>
          <a:xfrm>
            <a:off x="1559779" y="3429000"/>
            <a:ext cx="1633591" cy="1561672"/>
          </a:xfrm>
          <a:prstGeom prst="ellipse">
            <a:avLst/>
          </a:prstGeom>
          <a:solidFill>
            <a:srgbClr val="B4C7E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3EC9D-8692-4718-8405-2944B416D9B0}"/>
              </a:ext>
            </a:extLst>
          </p:cNvPr>
          <p:cNvSpPr/>
          <p:nvPr/>
        </p:nvSpPr>
        <p:spPr>
          <a:xfrm>
            <a:off x="4447633" y="3429000"/>
            <a:ext cx="1633591" cy="1561672"/>
          </a:xfrm>
          <a:prstGeom prst="ellipse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B5F81-1991-4B26-A2A3-9F7C99E0C687}"/>
              </a:ext>
            </a:extLst>
          </p:cNvPr>
          <p:cNvSpPr txBox="1"/>
          <p:nvPr/>
        </p:nvSpPr>
        <p:spPr>
          <a:xfrm>
            <a:off x="3193370" y="4025170"/>
            <a:ext cx="12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16AB68-E574-470F-873D-2C5857262A4A}"/>
              </a:ext>
            </a:extLst>
          </p:cNvPr>
          <p:cNvSpPr/>
          <p:nvPr/>
        </p:nvSpPr>
        <p:spPr>
          <a:xfrm>
            <a:off x="6240474" y="4025170"/>
            <a:ext cx="616451" cy="4417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1D887C-D3C5-400D-B0AD-8DB8418C3646}"/>
              </a:ext>
            </a:extLst>
          </p:cNvPr>
          <p:cNvSpPr/>
          <p:nvPr/>
        </p:nvSpPr>
        <p:spPr>
          <a:xfrm>
            <a:off x="8121500" y="3598557"/>
            <a:ext cx="628437" cy="1222557"/>
          </a:xfrm>
          <a:custGeom>
            <a:avLst/>
            <a:gdLst>
              <a:gd name="connsiteX0" fmla="*/ 314219 w 628437"/>
              <a:gd name="connsiteY0" fmla="*/ 0 h 1222557"/>
              <a:gd name="connsiteX1" fmla="*/ 389203 w 628437"/>
              <a:gd name="connsiteY1" fmla="*/ 59144 h 1222557"/>
              <a:gd name="connsiteX2" fmla="*/ 628437 w 628437"/>
              <a:gd name="connsiteY2" fmla="*/ 611278 h 1222557"/>
              <a:gd name="connsiteX3" fmla="*/ 389203 w 628437"/>
              <a:gd name="connsiteY3" fmla="*/ 1163413 h 1222557"/>
              <a:gd name="connsiteX4" fmla="*/ 314219 w 628437"/>
              <a:gd name="connsiteY4" fmla="*/ 1222557 h 1222557"/>
              <a:gd name="connsiteX5" fmla="*/ 239234 w 628437"/>
              <a:gd name="connsiteY5" fmla="*/ 1163413 h 1222557"/>
              <a:gd name="connsiteX6" fmla="*/ 0 w 628437"/>
              <a:gd name="connsiteY6" fmla="*/ 611278 h 1222557"/>
              <a:gd name="connsiteX7" fmla="*/ 239234 w 628437"/>
              <a:gd name="connsiteY7" fmla="*/ 59144 h 122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437" h="1222557">
                <a:moveTo>
                  <a:pt x="314219" y="0"/>
                </a:moveTo>
                <a:lnTo>
                  <a:pt x="389203" y="59144"/>
                </a:lnTo>
                <a:cubicBezTo>
                  <a:pt x="537014" y="200447"/>
                  <a:pt x="628437" y="395656"/>
                  <a:pt x="628437" y="611278"/>
                </a:cubicBezTo>
                <a:cubicBezTo>
                  <a:pt x="628437" y="826900"/>
                  <a:pt x="537014" y="1022109"/>
                  <a:pt x="389203" y="1163413"/>
                </a:cubicBezTo>
                <a:lnTo>
                  <a:pt x="314219" y="1222557"/>
                </a:lnTo>
                <a:lnTo>
                  <a:pt x="239234" y="1163413"/>
                </a:lnTo>
                <a:cubicBezTo>
                  <a:pt x="91423" y="1022109"/>
                  <a:pt x="0" y="826900"/>
                  <a:pt x="0" y="611278"/>
                </a:cubicBezTo>
                <a:cubicBezTo>
                  <a:pt x="0" y="395656"/>
                  <a:pt x="91423" y="200447"/>
                  <a:pt x="239234" y="59144"/>
                </a:cubicBezTo>
                <a:close/>
              </a:path>
            </a:pathLst>
          </a:custGeom>
          <a:solidFill>
            <a:srgbClr val="DDC2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52889176-A308-4176-A5DC-10433A25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23453"/>
              </p:ext>
            </p:extLst>
          </p:nvPr>
        </p:nvGraphicFramePr>
        <p:xfrm>
          <a:off x="1817060" y="5160231"/>
          <a:ext cx="111902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00173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A1FB032C-AD88-4989-9410-ABB8BEE84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9975"/>
              </p:ext>
            </p:extLst>
          </p:nvPr>
        </p:nvGraphicFramePr>
        <p:xfrm>
          <a:off x="4704914" y="5160231"/>
          <a:ext cx="11190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DC0A7895-B563-4362-8950-8FCAEE1C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33642"/>
              </p:ext>
            </p:extLst>
          </p:nvPr>
        </p:nvGraphicFramePr>
        <p:xfrm>
          <a:off x="7876204" y="5160229"/>
          <a:ext cx="111902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/>
      <p:bldP spid="1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5468-8EA7-4C4C-A4E0-C9267EE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B0BA-7932-46EA-AB5C-7A5397C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898"/>
          </a:xfrm>
        </p:spPr>
        <p:txBody>
          <a:bodyPr>
            <a:normAutofit/>
          </a:bodyPr>
          <a:lstStyle/>
          <a:p>
            <a:r>
              <a:rPr lang="en-US" dirty="0"/>
              <a:t>Performs a set difference between queries A and B; those from A not in B. The output only has distinct rows, and therefore entity integrity.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C1706F-3817-4F11-A0C3-ADF98064B9CD}"/>
              </a:ext>
            </a:extLst>
          </p:cNvPr>
          <p:cNvSpPr/>
          <p:nvPr/>
        </p:nvSpPr>
        <p:spPr>
          <a:xfrm>
            <a:off x="1433993" y="2976460"/>
            <a:ext cx="1633591" cy="1561672"/>
          </a:xfrm>
          <a:prstGeom prst="ellipse">
            <a:avLst/>
          </a:prstGeom>
          <a:solidFill>
            <a:srgbClr val="B4C7E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5804E5-444B-454E-A3F5-A72769DB462E}"/>
              </a:ext>
            </a:extLst>
          </p:cNvPr>
          <p:cNvSpPr/>
          <p:nvPr/>
        </p:nvSpPr>
        <p:spPr>
          <a:xfrm>
            <a:off x="4321847" y="2976460"/>
            <a:ext cx="1633591" cy="1561672"/>
          </a:xfrm>
          <a:prstGeom prst="ellipse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ED625-F805-4C26-803C-D307230D4343}"/>
              </a:ext>
            </a:extLst>
          </p:cNvPr>
          <p:cNvSpPr txBox="1"/>
          <p:nvPr/>
        </p:nvSpPr>
        <p:spPr>
          <a:xfrm>
            <a:off x="3067584" y="3572630"/>
            <a:ext cx="12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33082E-2E56-495D-88CD-748ACD747AE5}"/>
              </a:ext>
            </a:extLst>
          </p:cNvPr>
          <p:cNvSpPr/>
          <p:nvPr/>
        </p:nvSpPr>
        <p:spPr>
          <a:xfrm>
            <a:off x="6114688" y="3572630"/>
            <a:ext cx="616451" cy="4417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D48321-BAF9-4F49-8D21-DCD22796D8F0}"/>
              </a:ext>
            </a:extLst>
          </p:cNvPr>
          <p:cNvSpPr/>
          <p:nvPr/>
        </p:nvSpPr>
        <p:spPr>
          <a:xfrm>
            <a:off x="6990560" y="2976460"/>
            <a:ext cx="1633591" cy="1561672"/>
          </a:xfrm>
          <a:prstGeom prst="ellipse">
            <a:avLst/>
          </a:prstGeom>
          <a:solidFill>
            <a:srgbClr val="8FAADC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0C08A7-BDF1-4A49-BEC6-92C4A935C124}"/>
              </a:ext>
            </a:extLst>
          </p:cNvPr>
          <p:cNvSpPr/>
          <p:nvPr/>
        </p:nvSpPr>
        <p:spPr>
          <a:xfrm>
            <a:off x="7995715" y="2976460"/>
            <a:ext cx="1633591" cy="1561672"/>
          </a:xfrm>
          <a:prstGeom prst="ellipse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9B6B31-FC27-43C2-9982-7BEA73CE7535}"/>
              </a:ext>
            </a:extLst>
          </p:cNvPr>
          <p:cNvSpPr/>
          <p:nvPr/>
        </p:nvSpPr>
        <p:spPr>
          <a:xfrm>
            <a:off x="7995714" y="3146017"/>
            <a:ext cx="628437" cy="1222557"/>
          </a:xfrm>
          <a:custGeom>
            <a:avLst/>
            <a:gdLst>
              <a:gd name="connsiteX0" fmla="*/ 314219 w 628437"/>
              <a:gd name="connsiteY0" fmla="*/ 0 h 1222557"/>
              <a:gd name="connsiteX1" fmla="*/ 389203 w 628437"/>
              <a:gd name="connsiteY1" fmla="*/ 59144 h 1222557"/>
              <a:gd name="connsiteX2" fmla="*/ 628437 w 628437"/>
              <a:gd name="connsiteY2" fmla="*/ 611278 h 1222557"/>
              <a:gd name="connsiteX3" fmla="*/ 389203 w 628437"/>
              <a:gd name="connsiteY3" fmla="*/ 1163413 h 1222557"/>
              <a:gd name="connsiteX4" fmla="*/ 314219 w 628437"/>
              <a:gd name="connsiteY4" fmla="*/ 1222557 h 1222557"/>
              <a:gd name="connsiteX5" fmla="*/ 239234 w 628437"/>
              <a:gd name="connsiteY5" fmla="*/ 1163413 h 1222557"/>
              <a:gd name="connsiteX6" fmla="*/ 0 w 628437"/>
              <a:gd name="connsiteY6" fmla="*/ 611278 h 1222557"/>
              <a:gd name="connsiteX7" fmla="*/ 239234 w 628437"/>
              <a:gd name="connsiteY7" fmla="*/ 59144 h 122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437" h="1222557">
                <a:moveTo>
                  <a:pt x="314219" y="0"/>
                </a:moveTo>
                <a:lnTo>
                  <a:pt x="389203" y="59144"/>
                </a:lnTo>
                <a:cubicBezTo>
                  <a:pt x="537014" y="200447"/>
                  <a:pt x="628437" y="395656"/>
                  <a:pt x="628437" y="611278"/>
                </a:cubicBezTo>
                <a:cubicBezTo>
                  <a:pt x="628437" y="826900"/>
                  <a:pt x="537014" y="1022109"/>
                  <a:pt x="389203" y="1163413"/>
                </a:cubicBezTo>
                <a:lnTo>
                  <a:pt x="314219" y="1222557"/>
                </a:lnTo>
                <a:lnTo>
                  <a:pt x="239234" y="1163413"/>
                </a:lnTo>
                <a:cubicBezTo>
                  <a:pt x="91423" y="1022109"/>
                  <a:pt x="0" y="826900"/>
                  <a:pt x="0" y="611278"/>
                </a:cubicBezTo>
                <a:cubicBezTo>
                  <a:pt x="0" y="395656"/>
                  <a:pt x="91423" y="200447"/>
                  <a:pt x="239234" y="5914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0E93C8BB-B841-45A4-9B22-C39781E4D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42937"/>
              </p:ext>
            </p:extLst>
          </p:nvPr>
        </p:nvGraphicFramePr>
        <p:xfrm>
          <a:off x="1753998" y="4745527"/>
          <a:ext cx="111902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00173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593ED7E6-6EDB-4A29-A7F9-BC914EA8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8484"/>
              </p:ext>
            </p:extLst>
          </p:nvPr>
        </p:nvGraphicFramePr>
        <p:xfrm>
          <a:off x="4641852" y="4745527"/>
          <a:ext cx="11190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</a:tbl>
          </a:graphicData>
        </a:graphic>
      </p:graphicFrame>
      <p:graphicFrame>
        <p:nvGraphicFramePr>
          <p:cNvPr id="38" name="Table 16">
            <a:extLst>
              <a:ext uri="{FF2B5EF4-FFF2-40B4-BE49-F238E27FC236}">
                <a16:creationId xmlns:a16="http://schemas.microsoft.com/office/drawing/2014/main" id="{AD6E1AEA-EF14-4066-856E-7A90C3988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07725"/>
              </p:ext>
            </p:extLst>
          </p:nvPr>
        </p:nvGraphicFramePr>
        <p:xfrm>
          <a:off x="7813142" y="4745525"/>
          <a:ext cx="111902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76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9" grpId="0" animBg="1"/>
      <p:bldP spid="31" grpId="0" animBg="1"/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SQL Set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Comparing products. </a:t>
            </a:r>
            <a:r>
              <a:rPr lang="en-US" dirty="0" err="1"/>
              <a:t>Fudgemart</a:t>
            </a:r>
            <a:r>
              <a:rPr lang="en-US" dirty="0"/>
              <a:t> and </a:t>
            </a:r>
            <a:r>
              <a:rPr lang="en-US" dirty="0" err="1"/>
              <a:t>Mikeazon</a:t>
            </a:r>
            <a:r>
              <a:rPr lang="en-US" dirty="0"/>
              <a:t>.</a:t>
            </a:r>
          </a:p>
          <a:p>
            <a:r>
              <a:rPr lang="en-US" dirty="0"/>
              <a:t>Products offered by both companies.</a:t>
            </a:r>
          </a:p>
          <a:p>
            <a:r>
              <a:rPr lang="en-US" dirty="0"/>
              <a:t>Products only offered by </a:t>
            </a:r>
            <a:r>
              <a:rPr lang="en-US" dirty="0" err="1"/>
              <a:t>Fudgemart</a:t>
            </a:r>
            <a:r>
              <a:rPr lang="en-US" dirty="0"/>
              <a:t>.</a:t>
            </a:r>
          </a:p>
          <a:p>
            <a:r>
              <a:rPr lang="en-US" dirty="0"/>
              <a:t>Products only offered by </a:t>
            </a:r>
            <a:r>
              <a:rPr lang="en-US" dirty="0" err="1"/>
              <a:t>Mikeazon</a:t>
            </a:r>
            <a:r>
              <a:rPr lang="en-US" dirty="0"/>
              <a:t>.</a:t>
            </a:r>
          </a:p>
          <a:p>
            <a:r>
              <a:rPr lang="en-US" dirty="0"/>
              <a:t>Products only offered by one of those companies and not both!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7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/>
              <a:t>Which set operator will return distinct values from both A and B?</a:t>
            </a: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UNION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EXCEPT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INTERSECT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UNION 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from </a:t>
            </a:r>
          </a:p>
          <a:p>
            <a:pPr marL="0" indent="0">
              <a:buNone/>
            </a:pPr>
            <a:r>
              <a:rPr lang="en-US" sz="3200" dirty="0"/>
              <a:t>A: [4,5,6,6,7] EXCEPT B: [3,5,4]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[3,4,5,6,7]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[6,7]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[4,5]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[6,7,6]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PIVOT and UNPIVOT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9CD89B78-9692-4BAE-AAE9-8764D05B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496" y="2384096"/>
            <a:ext cx="1936842" cy="1612819"/>
          </a:xfrm>
          <a:prstGeom prst="rect">
            <a:avLst/>
          </a:prstGeom>
        </p:spPr>
      </p:pic>
      <p:sp>
        <p:nvSpPr>
          <p:cNvPr id="7" name="Graphic 5" descr="Table">
            <a:extLst>
              <a:ext uri="{FF2B5EF4-FFF2-40B4-BE49-F238E27FC236}">
                <a16:creationId xmlns:a16="http://schemas.microsoft.com/office/drawing/2014/main" id="{F12D4914-7177-464E-B551-92E4647D6789}"/>
              </a:ext>
            </a:extLst>
          </p:cNvPr>
          <p:cNvSpPr/>
          <p:nvPr/>
        </p:nvSpPr>
        <p:spPr>
          <a:xfrm rot="5400000">
            <a:off x="9172926" y="4030658"/>
            <a:ext cx="1220682" cy="845235"/>
          </a:xfrm>
          <a:custGeom>
            <a:avLst/>
            <a:gdLst>
              <a:gd name="connsiteX0" fmla="*/ 1664750 w 1799729"/>
              <a:gd name="connsiteY0" fmla="*/ 337195 h 1049050"/>
              <a:gd name="connsiteX1" fmla="*/ 1214817 w 1799729"/>
              <a:gd name="connsiteY1" fmla="*/ 337195 h 1049050"/>
              <a:gd name="connsiteX2" fmla="*/ 1214817 w 1799729"/>
              <a:gd name="connsiteY2" fmla="*/ 112398 h 1049050"/>
              <a:gd name="connsiteX3" fmla="*/ 1664750 w 1799729"/>
              <a:gd name="connsiteY3" fmla="*/ 112398 h 1049050"/>
              <a:gd name="connsiteX4" fmla="*/ 1664750 w 1799729"/>
              <a:gd name="connsiteY4" fmla="*/ 337195 h 1049050"/>
              <a:gd name="connsiteX5" fmla="*/ 1664750 w 1799729"/>
              <a:gd name="connsiteY5" fmla="*/ 636924 h 1049050"/>
              <a:gd name="connsiteX6" fmla="*/ 1214817 w 1799729"/>
              <a:gd name="connsiteY6" fmla="*/ 636924 h 1049050"/>
              <a:gd name="connsiteX7" fmla="*/ 1214817 w 1799729"/>
              <a:gd name="connsiteY7" fmla="*/ 412127 h 1049050"/>
              <a:gd name="connsiteX8" fmla="*/ 1664750 w 1799729"/>
              <a:gd name="connsiteY8" fmla="*/ 412127 h 1049050"/>
              <a:gd name="connsiteX9" fmla="*/ 1664750 w 1799729"/>
              <a:gd name="connsiteY9" fmla="*/ 636924 h 1049050"/>
              <a:gd name="connsiteX10" fmla="*/ 1664750 w 1799729"/>
              <a:gd name="connsiteY10" fmla="*/ 936653 h 1049050"/>
              <a:gd name="connsiteX11" fmla="*/ 1214817 w 1799729"/>
              <a:gd name="connsiteY11" fmla="*/ 936653 h 1049050"/>
              <a:gd name="connsiteX12" fmla="*/ 1214817 w 1799729"/>
              <a:gd name="connsiteY12" fmla="*/ 711856 h 1049050"/>
              <a:gd name="connsiteX13" fmla="*/ 1664750 w 1799729"/>
              <a:gd name="connsiteY13" fmla="*/ 711856 h 1049050"/>
              <a:gd name="connsiteX14" fmla="*/ 1664750 w 1799729"/>
              <a:gd name="connsiteY14" fmla="*/ 936653 h 1049050"/>
              <a:gd name="connsiteX15" fmla="*/ 674898 w 1799729"/>
              <a:gd name="connsiteY15" fmla="*/ 936653 h 1049050"/>
              <a:gd name="connsiteX16" fmla="*/ 674898 w 1799729"/>
              <a:gd name="connsiteY16" fmla="*/ 711856 h 1049050"/>
              <a:gd name="connsiteX17" fmla="*/ 1124831 w 1799729"/>
              <a:gd name="connsiteY17" fmla="*/ 711856 h 1049050"/>
              <a:gd name="connsiteX18" fmla="*/ 1124831 w 1799729"/>
              <a:gd name="connsiteY18" fmla="*/ 936653 h 1049050"/>
              <a:gd name="connsiteX19" fmla="*/ 674898 w 1799729"/>
              <a:gd name="connsiteY19" fmla="*/ 936653 h 1049050"/>
              <a:gd name="connsiteX20" fmla="*/ 134980 w 1799729"/>
              <a:gd name="connsiteY20" fmla="*/ 936653 h 1049050"/>
              <a:gd name="connsiteX21" fmla="*/ 134980 w 1799729"/>
              <a:gd name="connsiteY21" fmla="*/ 711856 h 1049050"/>
              <a:gd name="connsiteX22" fmla="*/ 584912 w 1799729"/>
              <a:gd name="connsiteY22" fmla="*/ 711856 h 1049050"/>
              <a:gd name="connsiteX23" fmla="*/ 584912 w 1799729"/>
              <a:gd name="connsiteY23" fmla="*/ 936653 h 1049050"/>
              <a:gd name="connsiteX24" fmla="*/ 134980 w 1799729"/>
              <a:gd name="connsiteY24" fmla="*/ 936653 h 1049050"/>
              <a:gd name="connsiteX25" fmla="*/ 134980 w 1799729"/>
              <a:gd name="connsiteY25" fmla="*/ 412127 h 1049050"/>
              <a:gd name="connsiteX26" fmla="*/ 584912 w 1799729"/>
              <a:gd name="connsiteY26" fmla="*/ 412127 h 1049050"/>
              <a:gd name="connsiteX27" fmla="*/ 584912 w 1799729"/>
              <a:gd name="connsiteY27" fmla="*/ 636924 h 1049050"/>
              <a:gd name="connsiteX28" fmla="*/ 134980 w 1799729"/>
              <a:gd name="connsiteY28" fmla="*/ 636924 h 1049050"/>
              <a:gd name="connsiteX29" fmla="*/ 134980 w 1799729"/>
              <a:gd name="connsiteY29" fmla="*/ 412127 h 1049050"/>
              <a:gd name="connsiteX30" fmla="*/ 134980 w 1799729"/>
              <a:gd name="connsiteY30" fmla="*/ 112398 h 1049050"/>
              <a:gd name="connsiteX31" fmla="*/ 584912 w 1799729"/>
              <a:gd name="connsiteY31" fmla="*/ 112398 h 1049050"/>
              <a:gd name="connsiteX32" fmla="*/ 584912 w 1799729"/>
              <a:gd name="connsiteY32" fmla="*/ 337195 h 1049050"/>
              <a:gd name="connsiteX33" fmla="*/ 134980 w 1799729"/>
              <a:gd name="connsiteY33" fmla="*/ 337195 h 1049050"/>
              <a:gd name="connsiteX34" fmla="*/ 134980 w 1799729"/>
              <a:gd name="connsiteY34" fmla="*/ 112398 h 1049050"/>
              <a:gd name="connsiteX35" fmla="*/ 1124831 w 1799729"/>
              <a:gd name="connsiteY35" fmla="*/ 412127 h 1049050"/>
              <a:gd name="connsiteX36" fmla="*/ 1124831 w 1799729"/>
              <a:gd name="connsiteY36" fmla="*/ 636924 h 1049050"/>
              <a:gd name="connsiteX37" fmla="*/ 674898 w 1799729"/>
              <a:gd name="connsiteY37" fmla="*/ 636924 h 1049050"/>
              <a:gd name="connsiteX38" fmla="*/ 674898 w 1799729"/>
              <a:gd name="connsiteY38" fmla="*/ 412127 h 1049050"/>
              <a:gd name="connsiteX39" fmla="*/ 1124831 w 1799729"/>
              <a:gd name="connsiteY39" fmla="*/ 412127 h 1049050"/>
              <a:gd name="connsiteX40" fmla="*/ 1124831 w 1799729"/>
              <a:gd name="connsiteY40" fmla="*/ 112398 h 1049050"/>
              <a:gd name="connsiteX41" fmla="*/ 1124831 w 1799729"/>
              <a:gd name="connsiteY41" fmla="*/ 337195 h 1049050"/>
              <a:gd name="connsiteX42" fmla="*/ 674898 w 1799729"/>
              <a:gd name="connsiteY42" fmla="*/ 337195 h 1049050"/>
              <a:gd name="connsiteX43" fmla="*/ 674898 w 1799729"/>
              <a:gd name="connsiteY43" fmla="*/ 112398 h 1049050"/>
              <a:gd name="connsiteX44" fmla="*/ 1124831 w 1799729"/>
              <a:gd name="connsiteY44" fmla="*/ 112398 h 1049050"/>
              <a:gd name="connsiteX45" fmla="*/ 0 w 1799729"/>
              <a:gd name="connsiteY45" fmla="*/ 0 h 1049050"/>
              <a:gd name="connsiteX46" fmla="*/ 0 w 1799729"/>
              <a:gd name="connsiteY46" fmla="*/ 1049051 h 1049050"/>
              <a:gd name="connsiteX47" fmla="*/ 1799729 w 1799729"/>
              <a:gd name="connsiteY47" fmla="*/ 1049051 h 1049050"/>
              <a:gd name="connsiteX48" fmla="*/ 1799729 w 1799729"/>
              <a:gd name="connsiteY48" fmla="*/ 0 h 1049050"/>
              <a:gd name="connsiteX49" fmla="*/ 0 w 1799729"/>
              <a:gd name="connsiteY49" fmla="*/ 0 h 104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99729" h="1049050">
                <a:moveTo>
                  <a:pt x="1664750" y="337195"/>
                </a:moveTo>
                <a:lnTo>
                  <a:pt x="1214817" y="337195"/>
                </a:lnTo>
                <a:lnTo>
                  <a:pt x="1214817" y="112398"/>
                </a:lnTo>
                <a:lnTo>
                  <a:pt x="1664750" y="112398"/>
                </a:lnTo>
                <a:lnTo>
                  <a:pt x="1664750" y="337195"/>
                </a:lnTo>
                <a:close/>
                <a:moveTo>
                  <a:pt x="1664750" y="636924"/>
                </a:moveTo>
                <a:lnTo>
                  <a:pt x="1214817" y="636924"/>
                </a:lnTo>
                <a:lnTo>
                  <a:pt x="1214817" y="412127"/>
                </a:lnTo>
                <a:lnTo>
                  <a:pt x="1664750" y="412127"/>
                </a:lnTo>
                <a:lnTo>
                  <a:pt x="1664750" y="636924"/>
                </a:lnTo>
                <a:close/>
                <a:moveTo>
                  <a:pt x="1664750" y="936653"/>
                </a:moveTo>
                <a:lnTo>
                  <a:pt x="1214817" y="936653"/>
                </a:lnTo>
                <a:lnTo>
                  <a:pt x="1214817" y="711856"/>
                </a:lnTo>
                <a:lnTo>
                  <a:pt x="1664750" y="711856"/>
                </a:lnTo>
                <a:lnTo>
                  <a:pt x="1664750" y="936653"/>
                </a:lnTo>
                <a:close/>
                <a:moveTo>
                  <a:pt x="674898" y="936653"/>
                </a:moveTo>
                <a:lnTo>
                  <a:pt x="674898" y="711856"/>
                </a:lnTo>
                <a:lnTo>
                  <a:pt x="1124831" y="711856"/>
                </a:lnTo>
                <a:lnTo>
                  <a:pt x="1124831" y="936653"/>
                </a:lnTo>
                <a:lnTo>
                  <a:pt x="674898" y="936653"/>
                </a:lnTo>
                <a:close/>
                <a:moveTo>
                  <a:pt x="134980" y="936653"/>
                </a:moveTo>
                <a:lnTo>
                  <a:pt x="134980" y="711856"/>
                </a:lnTo>
                <a:lnTo>
                  <a:pt x="584912" y="711856"/>
                </a:lnTo>
                <a:lnTo>
                  <a:pt x="584912" y="936653"/>
                </a:lnTo>
                <a:lnTo>
                  <a:pt x="134980" y="936653"/>
                </a:lnTo>
                <a:close/>
                <a:moveTo>
                  <a:pt x="134980" y="412127"/>
                </a:moveTo>
                <a:lnTo>
                  <a:pt x="584912" y="412127"/>
                </a:lnTo>
                <a:lnTo>
                  <a:pt x="584912" y="636924"/>
                </a:lnTo>
                <a:lnTo>
                  <a:pt x="134980" y="636924"/>
                </a:lnTo>
                <a:lnTo>
                  <a:pt x="134980" y="412127"/>
                </a:lnTo>
                <a:close/>
                <a:moveTo>
                  <a:pt x="134980" y="112398"/>
                </a:moveTo>
                <a:lnTo>
                  <a:pt x="584912" y="112398"/>
                </a:lnTo>
                <a:lnTo>
                  <a:pt x="584912" y="337195"/>
                </a:lnTo>
                <a:lnTo>
                  <a:pt x="134980" y="337195"/>
                </a:lnTo>
                <a:lnTo>
                  <a:pt x="134980" y="112398"/>
                </a:lnTo>
                <a:close/>
                <a:moveTo>
                  <a:pt x="1124831" y="412127"/>
                </a:moveTo>
                <a:lnTo>
                  <a:pt x="1124831" y="636924"/>
                </a:lnTo>
                <a:lnTo>
                  <a:pt x="674898" y="636924"/>
                </a:lnTo>
                <a:lnTo>
                  <a:pt x="674898" y="412127"/>
                </a:lnTo>
                <a:lnTo>
                  <a:pt x="1124831" y="412127"/>
                </a:lnTo>
                <a:close/>
                <a:moveTo>
                  <a:pt x="1124831" y="112398"/>
                </a:moveTo>
                <a:lnTo>
                  <a:pt x="1124831" y="337195"/>
                </a:lnTo>
                <a:lnTo>
                  <a:pt x="674898" y="337195"/>
                </a:lnTo>
                <a:lnTo>
                  <a:pt x="674898" y="112398"/>
                </a:lnTo>
                <a:lnTo>
                  <a:pt x="1124831" y="112398"/>
                </a:lnTo>
                <a:close/>
                <a:moveTo>
                  <a:pt x="0" y="0"/>
                </a:moveTo>
                <a:lnTo>
                  <a:pt x="0" y="1049051"/>
                </a:lnTo>
                <a:lnTo>
                  <a:pt x="1799729" y="1049051"/>
                </a:lnTo>
                <a:lnTo>
                  <a:pt x="1799729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 w="224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6F87BB6-088D-4BC6-8768-B72EAB35892C}"/>
              </a:ext>
            </a:extLst>
          </p:cNvPr>
          <p:cNvSpPr/>
          <p:nvPr/>
        </p:nvSpPr>
        <p:spPr>
          <a:xfrm rot="10800000" flipH="1">
            <a:off x="9235338" y="3153696"/>
            <a:ext cx="649835" cy="550607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170AC-8FEA-41D2-8B52-D721806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Table-Valued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E6F-7B0E-448E-8241-B57E4A9D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Any SQL expression which returns tabular output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FROM clause</a:t>
            </a:r>
          </a:p>
          <a:p>
            <a:pPr lvl="1"/>
            <a:r>
              <a:rPr lang="en-US" dirty="0"/>
              <a:t>Output of the SELECT statement itself.</a:t>
            </a:r>
          </a:p>
          <a:p>
            <a:pPr lvl="1"/>
            <a:r>
              <a:rPr lang="en-US" dirty="0"/>
              <a:t>Named queries from WITH clause</a:t>
            </a:r>
          </a:p>
        </p:txBody>
      </p:sp>
    </p:spTree>
    <p:extLst>
      <p:ext uri="{BB962C8B-B14F-4D97-AF65-F5344CB8AC3E}">
        <p14:creationId xmlns:p14="http://schemas.microsoft.com/office/powerpoint/2010/main" val="257391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4187-1514-4DFD-90DB-7C9EB8BF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9F3F-D506-4405-B427-18CC5F8B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PIVOT transforms rows into columns</a:t>
            </a:r>
          </a:p>
          <a:p>
            <a:r>
              <a:rPr lang="en-US" dirty="0"/>
              <a:t>Source is any table-valued expression</a:t>
            </a:r>
          </a:p>
          <a:p>
            <a:r>
              <a:rPr lang="en-US" dirty="0"/>
              <a:t>Requires: Column to pivot on values to pivot, and column to aggregate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AE191-BB5F-4AA6-8325-85E623008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26252"/>
              </p:ext>
            </p:extLst>
          </p:nvPr>
        </p:nvGraphicFramePr>
        <p:xfrm>
          <a:off x="838199" y="3557234"/>
          <a:ext cx="228314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73">
                  <a:extLst>
                    <a:ext uri="{9D8B030D-6E8A-4147-A177-3AD203B41FA5}">
                      <a16:colId xmlns:a16="http://schemas.microsoft.com/office/drawing/2014/main" val="660623727"/>
                    </a:ext>
                  </a:extLst>
                </a:gridCol>
                <a:gridCol w="1141573">
                  <a:extLst>
                    <a:ext uri="{9D8B030D-6E8A-4147-A177-3AD203B41FA5}">
                      <a16:colId xmlns:a16="http://schemas.microsoft.com/office/drawing/2014/main" val="404582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5493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529A2-CF89-4E59-9839-09CB42D224F4}"/>
              </a:ext>
            </a:extLst>
          </p:cNvPr>
          <p:cNvSpPr/>
          <p:nvPr/>
        </p:nvSpPr>
        <p:spPr>
          <a:xfrm>
            <a:off x="3492926" y="3931731"/>
            <a:ext cx="5298041" cy="161304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PIVOT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sum(Value) for Column in (A,B)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68C7E9A5-2FA9-4CD6-8CC1-D1A948444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41179"/>
              </p:ext>
            </p:extLst>
          </p:nvPr>
        </p:nvGraphicFramePr>
        <p:xfrm>
          <a:off x="9006725" y="4342012"/>
          <a:ext cx="26279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951">
                  <a:extLst>
                    <a:ext uri="{9D8B030D-6E8A-4147-A177-3AD203B41FA5}">
                      <a16:colId xmlns:a16="http://schemas.microsoft.com/office/drawing/2014/main" val="331147662"/>
                    </a:ext>
                  </a:extLst>
                </a:gridCol>
                <a:gridCol w="1313951">
                  <a:extLst>
                    <a:ext uri="{9D8B030D-6E8A-4147-A177-3AD203B41FA5}">
                      <a16:colId xmlns:a16="http://schemas.microsoft.com/office/drawing/2014/main" val="30708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PIVOT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Query to source the data you want to pivot</a:t>
            </a:r>
          </a:p>
          <a:p>
            <a:r>
              <a:rPr lang="en-US" sz="3200" dirty="0"/>
              <a:t>Name the query using WITH</a:t>
            </a:r>
          </a:p>
          <a:p>
            <a:r>
              <a:rPr lang="en-US" sz="3200" dirty="0"/>
              <a:t>Write the PIVOT using the named query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named_query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 * FROM </a:t>
            </a:r>
            <a:r>
              <a:rPr lang="en-US" i="1" dirty="0" err="1">
                <a:latin typeface="Consolas" panose="020B0609020204030204" pitchFamily="49" charset="0"/>
              </a:rPr>
              <a:t>named_query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latin typeface="Consolas" panose="020B0609020204030204" pitchFamily="49" charset="0"/>
              </a:rPr>
              <a:t> (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  aggregate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column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i="1" dirty="0" err="1">
                <a:latin typeface="Consolas" panose="020B0609020204030204" pitchFamily="49" charset="0"/>
              </a:rPr>
              <a:t>values_from_column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table_alias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2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Set Operators: Union, Union All, Intersect and Except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Using Pivot to create cross-tabulations of data.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Using Unpivot to combine similar columns together.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Temporal Tables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Temporal Queries</a:t>
            </a:r>
          </a:p>
          <a:p>
            <a:pPr marL="0" indent="0">
              <a:buNone/>
            </a:pPr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PIVOTs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payroll </a:t>
            </a:r>
            <a:r>
              <a:rPr lang="en-US" dirty="0"/>
              <a:t>database.</a:t>
            </a:r>
          </a:p>
          <a:p>
            <a:r>
              <a:rPr lang="en-US" dirty="0"/>
              <a:t>Total Payroll for each department by year, 2018, 2019, 2020.</a:t>
            </a:r>
          </a:p>
          <a:p>
            <a:r>
              <a:rPr lang="en-US" dirty="0"/>
              <a:t>Hourly Employee total hours worked each month of 2019 A Pivot with names in the row and month in the column.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PIVOT do we write to get the average hours worked by department?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avg(hours) by dept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avg(hours) by dept in (dept1, dept2)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avg(hours) for dept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avg(hours) for dept in (dept1, dept2)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the following table, what is the output of </a:t>
            </a:r>
            <a:r>
              <a:rPr lang="en-US" dirty="0">
                <a:latin typeface="Consolas" panose="020B0609020204030204" pitchFamily="49" charset="0"/>
              </a:rPr>
              <a:t>PIVOT (max(A) for B in (C) 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D6373-20EC-4119-899D-DA32B84C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37495"/>
              </p:ext>
            </p:extLst>
          </p:nvPr>
        </p:nvGraphicFramePr>
        <p:xfrm>
          <a:off x="7060508" y="4000499"/>
          <a:ext cx="15174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1938366095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422715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4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1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66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the following table, what is the output of </a:t>
            </a:r>
            <a:r>
              <a:rPr lang="en-US" dirty="0">
                <a:latin typeface="Consolas" panose="020B0609020204030204" pitchFamily="49" charset="0"/>
              </a:rPr>
              <a:t>PIVOT (avg(A) for B in (D) 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D6373-20EC-4119-899D-DA32B84CAC9D}"/>
              </a:ext>
            </a:extLst>
          </p:cNvPr>
          <p:cNvGraphicFramePr>
            <a:graphicFrameLocks noGrp="1"/>
          </p:cNvGraphicFramePr>
          <p:nvPr/>
        </p:nvGraphicFramePr>
        <p:xfrm>
          <a:off x="7060508" y="4000499"/>
          <a:ext cx="15174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1938366095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422715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4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1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4187-1514-4DFD-90DB-7C9EB8BF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9F3F-D506-4405-B427-18CC5F8B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872019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UNPIVOT transforms columns into rows</a:t>
            </a:r>
          </a:p>
          <a:p>
            <a:r>
              <a:rPr lang="en-US" dirty="0"/>
              <a:t>Source is any table-valued expression</a:t>
            </a:r>
          </a:p>
          <a:p>
            <a:r>
              <a:rPr lang="en-US" dirty="0"/>
              <a:t>Value and Column are names for the values and columns respectively</a:t>
            </a:r>
          </a:p>
          <a:p>
            <a:r>
              <a:rPr lang="en-US" dirty="0"/>
              <a:t>Columns in list must be the same data type.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ABC2B0F-2317-49CE-AE34-2D4B74F756AE}"/>
              </a:ext>
            </a:extLst>
          </p:cNvPr>
          <p:cNvSpPr/>
          <p:nvPr/>
        </p:nvSpPr>
        <p:spPr>
          <a:xfrm>
            <a:off x="3740894" y="4558544"/>
            <a:ext cx="5298041" cy="161304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UNPIVOT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Value for Column in (A,B)</a:t>
            </a: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C389772D-44EE-4615-9619-DDA9E663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32244"/>
              </p:ext>
            </p:extLst>
          </p:nvPr>
        </p:nvGraphicFramePr>
        <p:xfrm>
          <a:off x="913790" y="4770705"/>
          <a:ext cx="262790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951">
                  <a:extLst>
                    <a:ext uri="{9D8B030D-6E8A-4147-A177-3AD203B41FA5}">
                      <a16:colId xmlns:a16="http://schemas.microsoft.com/office/drawing/2014/main" val="331147662"/>
                    </a:ext>
                  </a:extLst>
                </a:gridCol>
                <a:gridCol w="1313951">
                  <a:extLst>
                    <a:ext uri="{9D8B030D-6E8A-4147-A177-3AD203B41FA5}">
                      <a16:colId xmlns:a16="http://schemas.microsoft.com/office/drawing/2014/main" val="307081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0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2381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B4C48666-9A45-4F4E-B627-CA9E6215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41661"/>
              </p:ext>
            </p:extLst>
          </p:nvPr>
        </p:nvGraphicFramePr>
        <p:xfrm>
          <a:off x="9427072" y="4392122"/>
          <a:ext cx="2283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73">
                  <a:extLst>
                    <a:ext uri="{9D8B030D-6E8A-4147-A177-3AD203B41FA5}">
                      <a16:colId xmlns:a16="http://schemas.microsoft.com/office/drawing/2014/main" val="660623727"/>
                    </a:ext>
                  </a:extLst>
                </a:gridCol>
                <a:gridCol w="1141573">
                  <a:extLst>
                    <a:ext uri="{9D8B030D-6E8A-4147-A177-3AD203B41FA5}">
                      <a16:colId xmlns:a16="http://schemas.microsoft.com/office/drawing/2014/main" val="404582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9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UNPIVOT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Problem with the table design of </a:t>
            </a:r>
            <a:r>
              <a:rPr lang="en-US" b="1" dirty="0"/>
              <a:t>contacts</a:t>
            </a:r>
            <a:endParaRPr lang="en-US" dirty="0"/>
          </a:p>
          <a:p>
            <a:r>
              <a:rPr lang="en-US" dirty="0"/>
              <a:t>Can’t query phone numbers.</a:t>
            </a:r>
          </a:p>
          <a:p>
            <a:r>
              <a:rPr lang="en-US" dirty="0"/>
              <a:t>UNPIVOT to the rescue</a:t>
            </a:r>
          </a:p>
          <a:p>
            <a:r>
              <a:rPr lang="en-US" dirty="0"/>
              <a:t>Make it a view.</a:t>
            </a:r>
          </a:p>
          <a:p>
            <a:r>
              <a:rPr lang="en-US" dirty="0"/>
              <a:t>Query it!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6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UNPIVOT do we write to combine columns A and B?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UNPIVOT (a for b)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UNPIVOT (a for b in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UNPIVOT (x for y in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UNPIVOT (a for b in (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3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the following table, what is the number of rows in the output of </a:t>
            </a:r>
            <a:br>
              <a:rPr lang="en-US" sz="3200" dirty="0"/>
            </a:br>
            <a:r>
              <a:rPr lang="en-US" dirty="0">
                <a:latin typeface="Consolas" panose="020B0609020204030204" pitchFamily="49" charset="0"/>
              </a:rPr>
              <a:t>UNPIVOT (f for g in (B,C) 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4 rows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3 rows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2 rows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1 row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D6373-20EC-4119-899D-DA32B84C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46946"/>
              </p:ext>
            </p:extLst>
          </p:nvPr>
        </p:nvGraphicFramePr>
        <p:xfrm>
          <a:off x="7060508" y="4000499"/>
          <a:ext cx="15174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1938366095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422715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4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7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UNPIVOT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8406688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the following table, what is the number of columns in the output of </a:t>
            </a:r>
            <a:br>
              <a:rPr lang="en-US" sz="3200" dirty="0"/>
            </a:br>
            <a:r>
              <a:rPr lang="en-US" dirty="0">
                <a:latin typeface="Consolas" panose="020B0609020204030204" pitchFamily="49" charset="0"/>
              </a:rPr>
              <a:t>UNPIVOT (f for g in (B,C) )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4 columns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3 columns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2 columns</a:t>
            </a:r>
          </a:p>
          <a:p>
            <a:pPr marL="514350" indent="-514350">
              <a:buAutoNum type="alphaLcPeriod"/>
            </a:pPr>
            <a:r>
              <a:rPr lang="en-US" dirty="0">
                <a:latin typeface="Consolas" panose="020B0609020204030204" pitchFamily="49" charset="0"/>
              </a:rPr>
              <a:t>1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D6373-20EC-4119-899D-DA32B84CAC9D}"/>
              </a:ext>
            </a:extLst>
          </p:cNvPr>
          <p:cNvGraphicFramePr>
            <a:graphicFrameLocks noGrp="1"/>
          </p:cNvGraphicFramePr>
          <p:nvPr/>
        </p:nvGraphicFramePr>
        <p:xfrm>
          <a:off x="7060508" y="4000499"/>
          <a:ext cx="15174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1938366095"/>
                    </a:ext>
                  </a:extLst>
                </a:gridCol>
                <a:gridCol w="816077">
                  <a:extLst>
                    <a:ext uri="{9D8B030D-6E8A-4147-A177-3AD203B41FA5}">
                      <a16:colId xmlns:a16="http://schemas.microsoft.com/office/drawing/2014/main" val="422715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7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4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4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Tables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Graphic 16" descr="Table">
            <a:extLst>
              <a:ext uri="{FF2B5EF4-FFF2-40B4-BE49-F238E27FC236}">
                <a16:creationId xmlns:a16="http://schemas.microsoft.com/office/drawing/2014/main" id="{20AB8ADF-B0F2-474D-B8A9-9CC3BF11F7BE}"/>
              </a:ext>
            </a:extLst>
          </p:cNvPr>
          <p:cNvSpPr/>
          <p:nvPr/>
        </p:nvSpPr>
        <p:spPr>
          <a:xfrm>
            <a:off x="8846601" y="4061990"/>
            <a:ext cx="1538396" cy="908890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6" descr="Table">
            <a:extLst>
              <a:ext uri="{FF2B5EF4-FFF2-40B4-BE49-F238E27FC236}">
                <a16:creationId xmlns:a16="http://schemas.microsoft.com/office/drawing/2014/main" id="{6CB88E2B-9117-40E6-B684-6ECA4B09DE85}"/>
              </a:ext>
            </a:extLst>
          </p:cNvPr>
          <p:cNvSpPr/>
          <p:nvPr/>
        </p:nvSpPr>
        <p:spPr>
          <a:xfrm>
            <a:off x="8551535" y="3673621"/>
            <a:ext cx="1538396" cy="908890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6" descr="Table">
            <a:extLst>
              <a:ext uri="{FF2B5EF4-FFF2-40B4-BE49-F238E27FC236}">
                <a16:creationId xmlns:a16="http://schemas.microsoft.com/office/drawing/2014/main" id="{D6A77315-38A8-413B-A620-8DF5817F4542}"/>
              </a:ext>
            </a:extLst>
          </p:cNvPr>
          <p:cNvSpPr/>
          <p:nvPr/>
        </p:nvSpPr>
        <p:spPr>
          <a:xfrm>
            <a:off x="8246735" y="3368821"/>
            <a:ext cx="1538396" cy="908890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4" descr="Table">
            <a:extLst>
              <a:ext uri="{FF2B5EF4-FFF2-40B4-BE49-F238E27FC236}">
                <a16:creationId xmlns:a16="http://schemas.microsoft.com/office/drawing/2014/main" id="{9CD89B78-9692-4BAE-AAE9-8764D05B45E5}"/>
              </a:ext>
            </a:extLst>
          </p:cNvPr>
          <p:cNvSpPr/>
          <p:nvPr/>
        </p:nvSpPr>
        <p:spPr>
          <a:xfrm>
            <a:off x="7840540" y="3104057"/>
            <a:ext cx="1741835" cy="1015305"/>
          </a:xfrm>
          <a:custGeom>
            <a:avLst/>
            <a:gdLst>
              <a:gd name="connsiteX0" fmla="*/ 1611198 w 1741835"/>
              <a:gd name="connsiteY0" fmla="*/ 326348 h 1015305"/>
              <a:gd name="connsiteX1" fmla="*/ 1175739 w 1741835"/>
              <a:gd name="connsiteY1" fmla="*/ 326348 h 1015305"/>
              <a:gd name="connsiteX2" fmla="*/ 1175739 w 1741835"/>
              <a:gd name="connsiteY2" fmla="*/ 108783 h 1015305"/>
              <a:gd name="connsiteX3" fmla="*/ 1611198 w 1741835"/>
              <a:gd name="connsiteY3" fmla="*/ 108783 h 1015305"/>
              <a:gd name="connsiteX4" fmla="*/ 1611198 w 1741835"/>
              <a:gd name="connsiteY4" fmla="*/ 326348 h 1015305"/>
              <a:gd name="connsiteX5" fmla="*/ 1611198 w 1741835"/>
              <a:gd name="connsiteY5" fmla="*/ 616436 h 1015305"/>
              <a:gd name="connsiteX6" fmla="*/ 1175739 w 1741835"/>
              <a:gd name="connsiteY6" fmla="*/ 616436 h 1015305"/>
              <a:gd name="connsiteX7" fmla="*/ 1175739 w 1741835"/>
              <a:gd name="connsiteY7" fmla="*/ 398870 h 1015305"/>
              <a:gd name="connsiteX8" fmla="*/ 1611198 w 1741835"/>
              <a:gd name="connsiteY8" fmla="*/ 398870 h 1015305"/>
              <a:gd name="connsiteX9" fmla="*/ 1611198 w 1741835"/>
              <a:gd name="connsiteY9" fmla="*/ 616436 h 1015305"/>
              <a:gd name="connsiteX10" fmla="*/ 1611198 w 1741835"/>
              <a:gd name="connsiteY10" fmla="*/ 906523 h 1015305"/>
              <a:gd name="connsiteX11" fmla="*/ 1175739 w 1741835"/>
              <a:gd name="connsiteY11" fmla="*/ 906523 h 1015305"/>
              <a:gd name="connsiteX12" fmla="*/ 1175739 w 1741835"/>
              <a:gd name="connsiteY12" fmla="*/ 688957 h 1015305"/>
              <a:gd name="connsiteX13" fmla="*/ 1611198 w 1741835"/>
              <a:gd name="connsiteY13" fmla="*/ 688957 h 1015305"/>
              <a:gd name="connsiteX14" fmla="*/ 1611198 w 1741835"/>
              <a:gd name="connsiteY14" fmla="*/ 906523 h 1015305"/>
              <a:gd name="connsiteX15" fmla="*/ 653188 w 1741835"/>
              <a:gd name="connsiteY15" fmla="*/ 906523 h 1015305"/>
              <a:gd name="connsiteX16" fmla="*/ 653188 w 1741835"/>
              <a:gd name="connsiteY16" fmla="*/ 688957 h 1015305"/>
              <a:gd name="connsiteX17" fmla="*/ 1088647 w 1741835"/>
              <a:gd name="connsiteY17" fmla="*/ 688957 h 1015305"/>
              <a:gd name="connsiteX18" fmla="*/ 1088647 w 1741835"/>
              <a:gd name="connsiteY18" fmla="*/ 906523 h 1015305"/>
              <a:gd name="connsiteX19" fmla="*/ 653188 w 1741835"/>
              <a:gd name="connsiteY19" fmla="*/ 906523 h 1015305"/>
              <a:gd name="connsiteX20" fmla="*/ 130638 w 1741835"/>
              <a:gd name="connsiteY20" fmla="*/ 906523 h 1015305"/>
              <a:gd name="connsiteX21" fmla="*/ 130638 w 1741835"/>
              <a:gd name="connsiteY21" fmla="*/ 688957 h 1015305"/>
              <a:gd name="connsiteX22" fmla="*/ 566097 w 1741835"/>
              <a:gd name="connsiteY22" fmla="*/ 688957 h 1015305"/>
              <a:gd name="connsiteX23" fmla="*/ 566097 w 1741835"/>
              <a:gd name="connsiteY23" fmla="*/ 906523 h 1015305"/>
              <a:gd name="connsiteX24" fmla="*/ 130638 w 1741835"/>
              <a:gd name="connsiteY24" fmla="*/ 906523 h 1015305"/>
              <a:gd name="connsiteX25" fmla="*/ 130638 w 1741835"/>
              <a:gd name="connsiteY25" fmla="*/ 398870 h 1015305"/>
              <a:gd name="connsiteX26" fmla="*/ 566097 w 1741835"/>
              <a:gd name="connsiteY26" fmla="*/ 398870 h 1015305"/>
              <a:gd name="connsiteX27" fmla="*/ 566097 w 1741835"/>
              <a:gd name="connsiteY27" fmla="*/ 616436 h 1015305"/>
              <a:gd name="connsiteX28" fmla="*/ 130638 w 1741835"/>
              <a:gd name="connsiteY28" fmla="*/ 616436 h 1015305"/>
              <a:gd name="connsiteX29" fmla="*/ 130638 w 1741835"/>
              <a:gd name="connsiteY29" fmla="*/ 398870 h 1015305"/>
              <a:gd name="connsiteX30" fmla="*/ 130638 w 1741835"/>
              <a:gd name="connsiteY30" fmla="*/ 108783 h 1015305"/>
              <a:gd name="connsiteX31" fmla="*/ 566097 w 1741835"/>
              <a:gd name="connsiteY31" fmla="*/ 108783 h 1015305"/>
              <a:gd name="connsiteX32" fmla="*/ 566097 w 1741835"/>
              <a:gd name="connsiteY32" fmla="*/ 326348 h 1015305"/>
              <a:gd name="connsiteX33" fmla="*/ 130638 w 1741835"/>
              <a:gd name="connsiteY33" fmla="*/ 326348 h 1015305"/>
              <a:gd name="connsiteX34" fmla="*/ 130638 w 1741835"/>
              <a:gd name="connsiteY34" fmla="*/ 108783 h 1015305"/>
              <a:gd name="connsiteX35" fmla="*/ 1088647 w 1741835"/>
              <a:gd name="connsiteY35" fmla="*/ 398870 h 1015305"/>
              <a:gd name="connsiteX36" fmla="*/ 1088647 w 1741835"/>
              <a:gd name="connsiteY36" fmla="*/ 616436 h 1015305"/>
              <a:gd name="connsiteX37" fmla="*/ 653188 w 1741835"/>
              <a:gd name="connsiteY37" fmla="*/ 616436 h 1015305"/>
              <a:gd name="connsiteX38" fmla="*/ 653188 w 1741835"/>
              <a:gd name="connsiteY38" fmla="*/ 398870 h 1015305"/>
              <a:gd name="connsiteX39" fmla="*/ 1088647 w 1741835"/>
              <a:gd name="connsiteY39" fmla="*/ 398870 h 1015305"/>
              <a:gd name="connsiteX40" fmla="*/ 1088647 w 1741835"/>
              <a:gd name="connsiteY40" fmla="*/ 108783 h 1015305"/>
              <a:gd name="connsiteX41" fmla="*/ 1088647 w 1741835"/>
              <a:gd name="connsiteY41" fmla="*/ 326348 h 1015305"/>
              <a:gd name="connsiteX42" fmla="*/ 653188 w 1741835"/>
              <a:gd name="connsiteY42" fmla="*/ 326348 h 1015305"/>
              <a:gd name="connsiteX43" fmla="*/ 653188 w 1741835"/>
              <a:gd name="connsiteY43" fmla="*/ 108783 h 1015305"/>
              <a:gd name="connsiteX44" fmla="*/ 1088647 w 1741835"/>
              <a:gd name="connsiteY44" fmla="*/ 108783 h 1015305"/>
              <a:gd name="connsiteX45" fmla="*/ 0 w 1741835"/>
              <a:gd name="connsiteY45" fmla="*/ 0 h 1015305"/>
              <a:gd name="connsiteX46" fmla="*/ 0 w 1741835"/>
              <a:gd name="connsiteY46" fmla="*/ 1015306 h 1015305"/>
              <a:gd name="connsiteX47" fmla="*/ 1741836 w 1741835"/>
              <a:gd name="connsiteY47" fmla="*/ 1015306 h 1015305"/>
              <a:gd name="connsiteX48" fmla="*/ 1741836 w 1741835"/>
              <a:gd name="connsiteY48" fmla="*/ 0 h 1015305"/>
              <a:gd name="connsiteX49" fmla="*/ 0 w 1741835"/>
              <a:gd name="connsiteY49" fmla="*/ 0 h 101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41835" h="1015305">
                <a:moveTo>
                  <a:pt x="1611198" y="326348"/>
                </a:moveTo>
                <a:lnTo>
                  <a:pt x="1175739" y="326348"/>
                </a:lnTo>
                <a:lnTo>
                  <a:pt x="1175739" y="108783"/>
                </a:lnTo>
                <a:lnTo>
                  <a:pt x="1611198" y="108783"/>
                </a:lnTo>
                <a:lnTo>
                  <a:pt x="1611198" y="326348"/>
                </a:lnTo>
                <a:close/>
                <a:moveTo>
                  <a:pt x="1611198" y="616436"/>
                </a:moveTo>
                <a:lnTo>
                  <a:pt x="1175739" y="616436"/>
                </a:lnTo>
                <a:lnTo>
                  <a:pt x="1175739" y="398870"/>
                </a:lnTo>
                <a:lnTo>
                  <a:pt x="1611198" y="398870"/>
                </a:lnTo>
                <a:lnTo>
                  <a:pt x="1611198" y="616436"/>
                </a:lnTo>
                <a:close/>
                <a:moveTo>
                  <a:pt x="1611198" y="906523"/>
                </a:moveTo>
                <a:lnTo>
                  <a:pt x="1175739" y="906523"/>
                </a:lnTo>
                <a:lnTo>
                  <a:pt x="1175739" y="688957"/>
                </a:lnTo>
                <a:lnTo>
                  <a:pt x="1611198" y="688957"/>
                </a:lnTo>
                <a:lnTo>
                  <a:pt x="1611198" y="906523"/>
                </a:lnTo>
                <a:close/>
                <a:moveTo>
                  <a:pt x="653188" y="906523"/>
                </a:moveTo>
                <a:lnTo>
                  <a:pt x="653188" y="688957"/>
                </a:lnTo>
                <a:lnTo>
                  <a:pt x="1088647" y="688957"/>
                </a:lnTo>
                <a:lnTo>
                  <a:pt x="1088647" y="906523"/>
                </a:lnTo>
                <a:lnTo>
                  <a:pt x="653188" y="906523"/>
                </a:lnTo>
                <a:close/>
                <a:moveTo>
                  <a:pt x="130638" y="906523"/>
                </a:moveTo>
                <a:lnTo>
                  <a:pt x="130638" y="688957"/>
                </a:lnTo>
                <a:lnTo>
                  <a:pt x="566097" y="688957"/>
                </a:lnTo>
                <a:lnTo>
                  <a:pt x="566097" y="906523"/>
                </a:lnTo>
                <a:lnTo>
                  <a:pt x="130638" y="906523"/>
                </a:lnTo>
                <a:close/>
                <a:moveTo>
                  <a:pt x="130638" y="398870"/>
                </a:moveTo>
                <a:lnTo>
                  <a:pt x="566097" y="398870"/>
                </a:lnTo>
                <a:lnTo>
                  <a:pt x="566097" y="616436"/>
                </a:lnTo>
                <a:lnTo>
                  <a:pt x="130638" y="616436"/>
                </a:lnTo>
                <a:lnTo>
                  <a:pt x="130638" y="398870"/>
                </a:lnTo>
                <a:close/>
                <a:moveTo>
                  <a:pt x="130638" y="108783"/>
                </a:moveTo>
                <a:lnTo>
                  <a:pt x="566097" y="108783"/>
                </a:lnTo>
                <a:lnTo>
                  <a:pt x="566097" y="326348"/>
                </a:lnTo>
                <a:lnTo>
                  <a:pt x="130638" y="326348"/>
                </a:lnTo>
                <a:lnTo>
                  <a:pt x="130638" y="108783"/>
                </a:lnTo>
                <a:close/>
                <a:moveTo>
                  <a:pt x="1088647" y="398870"/>
                </a:moveTo>
                <a:lnTo>
                  <a:pt x="1088647" y="616436"/>
                </a:lnTo>
                <a:lnTo>
                  <a:pt x="653188" y="616436"/>
                </a:lnTo>
                <a:lnTo>
                  <a:pt x="653188" y="398870"/>
                </a:lnTo>
                <a:lnTo>
                  <a:pt x="1088647" y="398870"/>
                </a:lnTo>
                <a:close/>
                <a:moveTo>
                  <a:pt x="1088647" y="108783"/>
                </a:moveTo>
                <a:lnTo>
                  <a:pt x="1088647" y="326348"/>
                </a:lnTo>
                <a:lnTo>
                  <a:pt x="653188" y="326348"/>
                </a:lnTo>
                <a:lnTo>
                  <a:pt x="653188" y="108783"/>
                </a:lnTo>
                <a:lnTo>
                  <a:pt x="1088647" y="108783"/>
                </a:lnTo>
                <a:close/>
                <a:moveTo>
                  <a:pt x="0" y="0"/>
                </a:moveTo>
                <a:lnTo>
                  <a:pt x="0" y="1015306"/>
                </a:lnTo>
                <a:lnTo>
                  <a:pt x="1741836" y="1015306"/>
                </a:lnTo>
                <a:lnTo>
                  <a:pt x="1741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  <a:ln w="2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Set Operators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45531D-5605-44D9-BACE-746EE9AF7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44441"/>
              </p:ext>
            </p:extLst>
          </p:nvPr>
        </p:nvGraphicFramePr>
        <p:xfrm>
          <a:off x="8180439" y="2965182"/>
          <a:ext cx="2107380" cy="1755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79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Temporal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Keep a history of all INSERTS, UPDATES and DELETES</a:t>
            </a:r>
          </a:p>
          <a:p>
            <a:r>
              <a:rPr lang="en-US" sz="3200" dirty="0"/>
              <a:t>Can be queried to reflect the data at any point in time or show changes to data over time.</a:t>
            </a:r>
          </a:p>
          <a:p>
            <a:r>
              <a:rPr lang="en-US" sz="3200" dirty="0"/>
              <a:t>ANSI SQL 2011 Standard</a:t>
            </a:r>
          </a:p>
          <a:p>
            <a:r>
              <a:rPr lang="en-US" sz="3200" dirty="0"/>
              <a:t>Useful for tracking changes to data, timeseries analysis, detecting errors and outliers, data auditing.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8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CDC2-C124-4867-8143-F85E1978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5731" cy="1325563"/>
          </a:xfrm>
        </p:spPr>
        <p:txBody>
          <a:bodyPr/>
          <a:lstStyle/>
          <a:p>
            <a:r>
              <a:rPr lang="en-US" dirty="0"/>
              <a:t>Temporal tables have a Current + History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054846-E3E6-4F53-BCE4-8277A580294C}"/>
              </a:ext>
            </a:extLst>
          </p:cNvPr>
          <p:cNvGrpSpPr/>
          <p:nvPr/>
        </p:nvGrpSpPr>
        <p:grpSpPr>
          <a:xfrm>
            <a:off x="3240482" y="2280497"/>
            <a:ext cx="3671780" cy="3671780"/>
            <a:chOff x="978196" y="2179672"/>
            <a:chExt cx="3671780" cy="3671780"/>
          </a:xfrm>
        </p:grpSpPr>
        <p:pic>
          <p:nvPicPr>
            <p:cNvPr id="5" name="Graphic 4" descr="Table">
              <a:extLst>
                <a:ext uri="{FF2B5EF4-FFF2-40B4-BE49-F238E27FC236}">
                  <a16:creationId xmlns:a16="http://schemas.microsoft.com/office/drawing/2014/main" id="{36033B16-6E9F-4FED-88DA-1228334B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196" y="2179672"/>
              <a:ext cx="3671780" cy="36717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12E4AF-69F7-4CE7-AB9B-2C9BB1AA693D}"/>
                </a:ext>
              </a:extLst>
            </p:cNvPr>
            <p:cNvSpPr txBox="1"/>
            <p:nvPr/>
          </p:nvSpPr>
          <p:spPr>
            <a:xfrm>
              <a:off x="1382233" y="2615610"/>
              <a:ext cx="28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Table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E71473-4A17-42D5-A86C-AEFA5A45868D}"/>
              </a:ext>
            </a:extLst>
          </p:cNvPr>
          <p:cNvGrpSpPr/>
          <p:nvPr/>
        </p:nvGrpSpPr>
        <p:grpSpPr>
          <a:xfrm>
            <a:off x="7674263" y="2280497"/>
            <a:ext cx="3817091" cy="3817091"/>
            <a:chOff x="6691424" y="2179672"/>
            <a:chExt cx="3817091" cy="3817091"/>
          </a:xfrm>
        </p:grpSpPr>
        <p:pic>
          <p:nvPicPr>
            <p:cNvPr id="8" name="Graphic 7" descr="Table">
              <a:extLst>
                <a:ext uri="{FF2B5EF4-FFF2-40B4-BE49-F238E27FC236}">
                  <a16:creationId xmlns:a16="http://schemas.microsoft.com/office/drawing/2014/main" id="{5FA0270D-AFA7-4EC4-813D-78202DA9C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1424" y="2179672"/>
              <a:ext cx="3817091" cy="3817091"/>
            </a:xfrm>
            <a:prstGeom prst="rect">
              <a:avLst/>
            </a:prstGeom>
          </p:spPr>
        </p:pic>
        <p:pic>
          <p:nvPicPr>
            <p:cNvPr id="9" name="Graphic 8" descr="Clock">
              <a:extLst>
                <a:ext uri="{FF2B5EF4-FFF2-40B4-BE49-F238E27FC236}">
                  <a16:creationId xmlns:a16="http://schemas.microsoft.com/office/drawing/2014/main" id="{1F648C1A-51C2-4BC5-9A1C-E26D3AF3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7034" y="4412511"/>
              <a:ext cx="581245" cy="581245"/>
            </a:xfrm>
            <a:prstGeom prst="rect">
              <a:avLst/>
            </a:prstGeom>
          </p:spPr>
        </p:pic>
        <p:pic>
          <p:nvPicPr>
            <p:cNvPr id="10" name="Graphic 9" descr="Lock">
              <a:extLst>
                <a:ext uri="{FF2B5EF4-FFF2-40B4-BE49-F238E27FC236}">
                  <a16:creationId xmlns:a16="http://schemas.microsoft.com/office/drawing/2014/main" id="{E1BD7655-85EE-4262-B218-EAB2D8D85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90391" y="4394788"/>
              <a:ext cx="662763" cy="66276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FA940-9B74-4188-94A1-45FB699418D5}"/>
                </a:ext>
              </a:extLst>
            </p:cNvPr>
            <p:cNvSpPr txBox="1"/>
            <p:nvPr/>
          </p:nvSpPr>
          <p:spPr>
            <a:xfrm>
              <a:off x="7169890" y="2615610"/>
              <a:ext cx="28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History Table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C8EA33-DC2C-4854-B106-30D24F82C987}"/>
              </a:ext>
            </a:extLst>
          </p:cNvPr>
          <p:cNvSpPr/>
          <p:nvPr/>
        </p:nvSpPr>
        <p:spPr>
          <a:xfrm>
            <a:off x="6628728" y="3551090"/>
            <a:ext cx="1304264" cy="11305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Versions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EBB919-6F07-48FC-8043-3DEF585637F9}"/>
              </a:ext>
            </a:extLst>
          </p:cNvPr>
          <p:cNvSpPr/>
          <p:nvPr/>
        </p:nvSpPr>
        <p:spPr>
          <a:xfrm>
            <a:off x="1089165" y="3457170"/>
            <a:ext cx="2264730" cy="11305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Inserts, Updates,</a:t>
            </a:r>
            <a:br>
              <a:rPr lang="en-US" dirty="0"/>
            </a:br>
            <a:r>
              <a:rPr lang="en-US" dirty="0"/>
              <a:t>Deletes</a:t>
            </a:r>
          </a:p>
        </p:txBody>
      </p:sp>
    </p:spTree>
    <p:extLst>
      <p:ext uri="{BB962C8B-B14F-4D97-AF65-F5344CB8AC3E}">
        <p14:creationId xmlns:p14="http://schemas.microsoft.com/office/powerpoint/2010/main" val="39378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5ED3-045E-4E3B-9C2F-81CC0A1A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 Interactions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365EAE-ABDB-44A2-A397-FB10CEC60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369267"/>
              </p:ext>
            </p:extLst>
          </p:nvPr>
        </p:nvGraphicFramePr>
        <p:xfrm>
          <a:off x="667555" y="1946712"/>
          <a:ext cx="10856889" cy="4577715"/>
        </p:xfrm>
        <a:graphic>
          <a:graphicData uri="http://schemas.openxmlformats.org/drawingml/2006/table">
            <a:tbl>
              <a:tblPr firstRow="1" bandRow="1">
                <a:solidFill>
                  <a:srgbClr val="FFB7B7"/>
                </a:solidFill>
                <a:tableStyleId>{5C22544A-7EE6-4342-B048-85BDC9FD1C3A}</a:tableStyleId>
              </a:tblPr>
              <a:tblGrid>
                <a:gridCol w="2215360">
                  <a:extLst>
                    <a:ext uri="{9D8B030D-6E8A-4147-A177-3AD203B41FA5}">
                      <a16:colId xmlns:a16="http://schemas.microsoft.com/office/drawing/2014/main" val="155908268"/>
                    </a:ext>
                  </a:extLst>
                </a:gridCol>
                <a:gridCol w="3621046">
                  <a:extLst>
                    <a:ext uri="{9D8B030D-6E8A-4147-A177-3AD203B41FA5}">
                      <a16:colId xmlns:a16="http://schemas.microsoft.com/office/drawing/2014/main" val="2633902404"/>
                    </a:ext>
                  </a:extLst>
                </a:gridCol>
                <a:gridCol w="2551475">
                  <a:extLst>
                    <a:ext uri="{9D8B030D-6E8A-4147-A177-3AD203B41FA5}">
                      <a16:colId xmlns:a16="http://schemas.microsoft.com/office/drawing/2014/main" val="3817407207"/>
                    </a:ext>
                  </a:extLst>
                </a:gridCol>
                <a:gridCol w="2469008">
                  <a:extLst>
                    <a:ext uri="{9D8B030D-6E8A-4147-A177-3AD203B41FA5}">
                      <a16:colId xmlns:a16="http://schemas.microsoft.com/office/drawing/2014/main" val="155677654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DML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Action(s)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Period Start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Period End 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815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INSERT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 row to current table</a:t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When inserted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9999-12-31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8541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UPDATE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Update row in current table</a:t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When updated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9999-12-31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066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 previous row from current table to history table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Unchanged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updated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2427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DELETE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Delete row from current table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7389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Add previous row from current table to history table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Unchanged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When deleted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6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2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89D0-BD11-4FA3-B215-5E86390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Boilerplate: Making a table a temporal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EE85-DDAE-48F4-995A-13E53BEF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7" y="1825625"/>
            <a:ext cx="11466787" cy="4667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u="sng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valid_from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DEFAULT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DATEADD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(second,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SYSUTCDATETIME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()),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valid_to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DEFAULT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'9999.12.31 23:59:59.99’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PERIOD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SYSTEM_TIME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valid_from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valid_to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u="sng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SYSTEM_VERSIONING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(HISTORY_TABLE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dbo.</a:t>
            </a:r>
            <a:r>
              <a:rPr lang="en-US" b="0" i="1" u="sng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tablename_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));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27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Making a temporal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Let’s make the </a:t>
            </a:r>
            <a:r>
              <a:rPr lang="en-US" b="1" dirty="0"/>
              <a:t>books</a:t>
            </a:r>
            <a:r>
              <a:rPr lang="en-US" dirty="0"/>
              <a:t> table a temporal table.</a:t>
            </a:r>
          </a:p>
          <a:p>
            <a:r>
              <a:rPr lang="en-US" dirty="0"/>
              <a:t>Default are required!</a:t>
            </a:r>
          </a:p>
          <a:p>
            <a:r>
              <a:rPr lang="en-US" dirty="0"/>
              <a:t>Now we have a current table and a history table</a:t>
            </a:r>
          </a:p>
          <a:p>
            <a:r>
              <a:rPr lang="en-US" dirty="0"/>
              <a:t>Changes to the current table place old values into the history table automatically.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DML operation will add to the history table and delete from the current table?</a:t>
            </a:r>
          </a:p>
          <a:p>
            <a:pPr marL="514350" indent="-514350">
              <a:buAutoNum type="alphaLcPeriod"/>
            </a:pPr>
            <a:r>
              <a:rPr lang="en-US" sz="3200" dirty="0"/>
              <a:t>SELECT</a:t>
            </a:r>
          </a:p>
          <a:p>
            <a:pPr marL="514350" indent="-514350">
              <a:buAutoNum type="alphaLcPeriod"/>
            </a:pPr>
            <a:r>
              <a:rPr lang="en-US" sz="3200" dirty="0"/>
              <a:t>INSERT</a:t>
            </a:r>
          </a:p>
          <a:p>
            <a:pPr marL="514350" indent="-514350">
              <a:buAutoNum type="alphaLcPeriod"/>
            </a:pPr>
            <a:r>
              <a:rPr lang="en-US" sz="3200" dirty="0"/>
              <a:t>UPDATE</a:t>
            </a:r>
          </a:p>
          <a:p>
            <a:pPr marL="514350" indent="-514350">
              <a:buAutoNum type="alphaLcPeriod"/>
            </a:pPr>
            <a:r>
              <a:rPr lang="en-US" sz="3200" dirty="0"/>
              <a:t>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When a row is inserted, into a temporal table what happens to the history table</a:t>
            </a:r>
          </a:p>
          <a:p>
            <a:pPr marL="514350" indent="-514350">
              <a:buAutoNum type="alphaLcPeriod"/>
            </a:pPr>
            <a:r>
              <a:rPr lang="en-US" sz="3200" dirty="0"/>
              <a:t>nothing</a:t>
            </a:r>
          </a:p>
          <a:p>
            <a:pPr marL="514350" indent="-514350">
              <a:buAutoNum type="alphaLcPeriod"/>
            </a:pPr>
            <a:r>
              <a:rPr lang="en-US" sz="3200" dirty="0"/>
              <a:t>A row is inserted with the added date/time</a:t>
            </a:r>
          </a:p>
          <a:p>
            <a:pPr marL="514350" indent="-514350">
              <a:buAutoNum type="alphaLcPeriod"/>
            </a:pPr>
            <a:r>
              <a:rPr lang="en-US" sz="3200" dirty="0"/>
              <a:t>A row is updated with the added date/time</a:t>
            </a:r>
          </a:p>
          <a:p>
            <a:pPr marL="514350" indent="-514350">
              <a:buAutoNum type="alphaLcPeriod"/>
            </a:pPr>
            <a:r>
              <a:rPr lang="en-US" sz="3200" dirty="0"/>
              <a:t>A row is deleted matching the added date/time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58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When a row is updated in a temporal table what are the period start times of the current and history rows?</a:t>
            </a:r>
          </a:p>
          <a:p>
            <a:pPr marL="514350" indent="-514350">
              <a:buAutoNum type="alphaLcPeriod"/>
            </a:pPr>
            <a:r>
              <a:rPr lang="en-US" sz="3200" dirty="0"/>
              <a:t>Date/time updated for both</a:t>
            </a:r>
          </a:p>
          <a:p>
            <a:pPr marL="514350" indent="-514350">
              <a:buAutoNum type="alphaLcPeriod"/>
            </a:pPr>
            <a:r>
              <a:rPr lang="en-US" sz="3200" dirty="0"/>
              <a:t>No change for both</a:t>
            </a:r>
          </a:p>
          <a:p>
            <a:pPr marL="514350" indent="-514350">
              <a:buAutoNum type="alphaLcPeriod"/>
            </a:pPr>
            <a:r>
              <a:rPr lang="en-US" sz="3200" dirty="0"/>
              <a:t>Date/time updated for current no change for history</a:t>
            </a:r>
          </a:p>
          <a:p>
            <a:pPr marL="514350" indent="-514350">
              <a:buAutoNum type="alphaLcPeriod"/>
            </a:pPr>
            <a:r>
              <a:rPr lang="en-US" sz="3200" dirty="0"/>
              <a:t>No change for current, date/time updated for history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0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32F6-DC24-42BD-B584-05EFC86D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AC7-A17A-47F2-A9BC-E75B403B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7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temporal_table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SYSTEM_TIME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DB787-BE52-440C-9BDC-B1867C91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46427"/>
              </p:ext>
            </p:extLst>
          </p:nvPr>
        </p:nvGraphicFramePr>
        <p:xfrm>
          <a:off x="1058136" y="2317003"/>
          <a:ext cx="984109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723">
                  <a:extLst>
                    <a:ext uri="{9D8B030D-6E8A-4147-A177-3AD203B41FA5}">
                      <a16:colId xmlns:a16="http://schemas.microsoft.com/office/drawing/2014/main" val="2195067521"/>
                    </a:ext>
                  </a:extLst>
                </a:gridCol>
                <a:gridCol w="5928369">
                  <a:extLst>
                    <a:ext uri="{9D8B030D-6E8A-4147-A177-3AD203B41FA5}">
                      <a16:colId xmlns:a16="http://schemas.microsoft.com/office/drawing/2014/main" val="660986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Qualifying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47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AS OF </a:t>
                      </a:r>
                      <a:r>
                        <a:rPr lang="en-US" sz="2000" i="1" u="sng" dirty="0">
                          <a:latin typeface="Consolas" panose="020B0609020204030204" pitchFamily="49" charset="0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Returns rows as they were / are at that point in time.</a:t>
                      </a:r>
                      <a:endParaRPr lang="en-US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US" sz="2000" i="1" u="sng" dirty="0"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i="0" dirty="0">
                          <a:latin typeface="Consolas" panose="020B0609020204030204" pitchFamily="49" charset="0"/>
                        </a:rPr>
                        <a:t>TO </a:t>
                      </a:r>
                      <a:r>
                        <a:rPr lang="en-US" sz="2000" i="1" u="sng" dirty="0">
                          <a:latin typeface="Consolas" panose="020B0609020204030204" pitchFamily="49" charset="0"/>
                        </a:rPr>
                        <a:t>end</a:t>
                      </a:r>
                      <a:endParaRPr lang="en-US" sz="2000" u="sn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Returns rows which were active at any point between </a:t>
                      </a:r>
                      <a:r>
                        <a:rPr lang="en-US" sz="2200" u="sng" dirty="0"/>
                        <a:t>start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u="sng" dirty="0"/>
                        <a:t>end</a:t>
                      </a:r>
                      <a:r>
                        <a:rPr lang="en-US" sz="2200" u="none" dirty="0"/>
                        <a:t>, does not include </a:t>
                      </a:r>
                      <a:r>
                        <a:rPr lang="en-US" sz="2200" u="sng" dirty="0"/>
                        <a:t>start.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BETWEEN </a:t>
                      </a:r>
                      <a:r>
                        <a:rPr lang="en-US" sz="2000" i="1" u="sng" dirty="0"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i="0" dirty="0">
                          <a:latin typeface="Consolas" panose="020B0609020204030204" pitchFamily="49" charset="0"/>
                        </a:rPr>
                        <a:t>AND </a:t>
                      </a:r>
                      <a:r>
                        <a:rPr lang="en-US" sz="2000" i="1" u="sng" dirty="0">
                          <a:latin typeface="Consolas" panose="020B0609020204030204" pitchFamily="49" charset="0"/>
                        </a:rPr>
                        <a:t>end</a:t>
                      </a:r>
                      <a:endParaRPr lang="en-US" sz="2000" u="sng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Like FROM but includes </a:t>
                      </a:r>
                      <a:r>
                        <a:rPr lang="en-US" sz="2200" u="sng" dirty="0"/>
                        <a:t>start.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8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CONTAINED IN </a:t>
                      </a:r>
                      <a:br>
                        <a:rPr lang="en-US" sz="2000" dirty="0"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u="sng" dirty="0">
                          <a:latin typeface="Consolas" panose="020B0609020204030204" pitchFamily="49" charset="0"/>
                        </a:rPr>
                        <a:t>start 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u="sng" dirty="0"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Open and closed between </a:t>
                      </a:r>
                      <a:r>
                        <a:rPr lang="en-US" sz="2200" u="sng" dirty="0"/>
                        <a:t>start </a:t>
                      </a:r>
                      <a:r>
                        <a:rPr lang="en-US" sz="2200" dirty="0"/>
                        <a:t>and </a:t>
                      </a:r>
                      <a:r>
                        <a:rPr lang="en-US" sz="2200" u="sng" dirty="0"/>
                        <a:t>end</a:t>
                      </a:r>
                      <a:r>
                        <a:rPr lang="en-US" sz="2200" dirty="0"/>
                        <a:t>, inclusive.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4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Set UNION ALL of history table and current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4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060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Querying temporal tables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And query the </a:t>
            </a:r>
            <a:r>
              <a:rPr lang="en-US" b="1" dirty="0"/>
              <a:t>stocks </a:t>
            </a:r>
            <a:r>
              <a:rPr lang="en-US" dirty="0"/>
              <a:t>table.</a:t>
            </a:r>
          </a:p>
          <a:p>
            <a:r>
              <a:rPr lang="en-US" dirty="0"/>
              <a:t>Current stocks</a:t>
            </a:r>
          </a:p>
          <a:p>
            <a:r>
              <a:rPr lang="en-US" dirty="0"/>
              <a:t>Stock values on 2020-04-03</a:t>
            </a:r>
          </a:p>
          <a:p>
            <a:r>
              <a:rPr lang="en-US" dirty="0"/>
              <a:t>A timeseries representation of the AAPL stock from 2020-04-01 to 2020-04-10</a:t>
            </a:r>
          </a:p>
          <a:p>
            <a:r>
              <a:rPr lang="en-US" dirty="0"/>
              <a:t>Stocks which changed on 2020-04-02 and 2020-04-03.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Combine two SELECT queries together</a:t>
            </a:r>
          </a:p>
          <a:p>
            <a:r>
              <a:rPr lang="en-US" sz="3200" dirty="0"/>
              <a:t>Only one ORDER BY, applied to the combined output</a:t>
            </a:r>
          </a:p>
          <a:p>
            <a:r>
              <a:rPr lang="en-US" sz="3200" dirty="0"/>
              <a:t>Column names in the output are taken from the first SELECT</a:t>
            </a:r>
          </a:p>
          <a:p>
            <a:r>
              <a:rPr lang="en-US" sz="3200" dirty="0"/>
              <a:t>Columns in the projection must be same amount and type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latin typeface="Consolas" panose="020B0609020204030204" pitchFamily="49" charset="0"/>
              </a:rPr>
              <a:t> ...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i="1" dirty="0">
                <a:latin typeface="Consolas" panose="020B0609020204030204" pitchFamily="49" charset="0"/>
              </a:rPr>
              <a:t>set operator</a:t>
            </a:r>
            <a:endParaRPr lang="en-US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latin typeface="Consolas" panose="020B0609020204030204" pitchFamily="49" charset="0"/>
              </a:rPr>
              <a:t> ...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i="1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ORDER BY </a:t>
            </a:r>
            <a:r>
              <a:rPr lang="en-US" sz="3600" i="1" dirty="0">
                <a:latin typeface="Consolas" panose="020B0609020204030204" pitchFamily="49" charset="0"/>
              </a:rPr>
              <a:t>columns</a:t>
            </a:r>
            <a:r>
              <a:rPr lang="en-US" sz="3600" dirty="0">
                <a:latin typeface="Consolas" panose="020B0609020204030204" pitchFamily="49" charset="0"/>
              </a:rPr>
              <a:t> ]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To query rows as they were on a specific date and time we use: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AS OF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ON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= 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WHEN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1953127"/>
            <a:ext cx="7908102" cy="4904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Which temporal query will display rows that have changed from </a:t>
            </a:r>
            <a:br>
              <a:rPr lang="en-US" sz="3200" dirty="0"/>
            </a:br>
            <a:r>
              <a:rPr lang="en-US" sz="3200" dirty="0"/>
              <a:t>2020-04-01 to 2020-04-02?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BETWEEN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FROM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CONTAINED IN</a:t>
            </a:r>
          </a:p>
          <a:p>
            <a:pPr marL="514350" indent="-514350">
              <a:buAutoNum type="alphaLcPeriod"/>
            </a:pPr>
            <a:r>
              <a:rPr lang="en-US" sz="3200" dirty="0"/>
              <a:t>FOR SYSTEM_TIME WHEN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2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F77-BD21-4A28-A1B8-E36037D1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090E-7C67-4A34-82AF-A2F24096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SYSTEM_VERSIONING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Disable a temporal table.</a:t>
            </a:r>
          </a:p>
          <a:p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The process retains the history table and now the current and history tables are both regular tables</a:t>
            </a:r>
            <a:r>
              <a:rPr lang="en-US" sz="2400" dirty="0">
                <a:solidFill>
                  <a:srgbClr val="21212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You can enable the temporal table again and use the same history table or a new one.</a:t>
            </a:r>
          </a:p>
          <a:p>
            <a:r>
              <a:rPr lang="en-US" dirty="0">
                <a:solidFill>
                  <a:srgbClr val="212121"/>
                </a:solidFill>
                <a:cs typeface="Times New Roman" panose="02020603050405020304" pitchFamily="18" charset="0"/>
              </a:rPr>
              <a:t>Maintenance is important because the history table can get large if there are frequent updates.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2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Temporal Table Maintenance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 and </a:t>
            </a:r>
            <a:r>
              <a:rPr lang="en-US" b="1" dirty="0"/>
              <a:t>stocks </a:t>
            </a:r>
            <a:r>
              <a:rPr lang="en-US" dirty="0"/>
              <a:t>table.</a:t>
            </a:r>
          </a:p>
          <a:p>
            <a:r>
              <a:rPr lang="en-US" dirty="0"/>
              <a:t>Disable temporal tables</a:t>
            </a:r>
          </a:p>
          <a:p>
            <a:r>
              <a:rPr lang="en-US" dirty="0"/>
              <a:t>Manually edit the history table</a:t>
            </a:r>
          </a:p>
          <a:p>
            <a:r>
              <a:rPr lang="en-US" dirty="0"/>
              <a:t>Enable temporal tables again.</a:t>
            </a:r>
          </a:p>
          <a:p>
            <a:r>
              <a:rPr lang="en-US" dirty="0"/>
              <a:t>Change out the history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64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 set operators UNION, UNION ALL, INSERSECT and EXCEPT allow us to write complex queries by combining the outputs of multiple SELECT statements.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PIVOT clause transforms rows of data into columns based on an aggregate operator.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The UNPIVOT clause transforms columns of data into rows, making poorly designed data easier to query.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Temporal tables allow us to keep a history of changes made to a table so we can inspect the data at a point in time or over </a:t>
            </a:r>
            <a:r>
              <a:rPr lang="en-US" sz="2400">
                <a:solidFill>
                  <a:srgbClr val="FEFFFF"/>
                </a:solidFill>
              </a:rPr>
              <a:t>time.</a:t>
            </a:r>
            <a:endParaRPr lang="en-US" sz="2400" dirty="0">
              <a:solidFill>
                <a:srgbClr val="FEFFFF"/>
              </a:solidFill>
            </a:endParaRP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Confusion Says…</a:t>
            </a:r>
          </a:p>
          <a:p>
            <a:r>
              <a:rPr lang="en-US" dirty="0"/>
              <a:t>Is there anything from this lesson that still has you confused?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5468-8EA7-4C4C-A4E0-C9267EED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B0BA-7932-46EA-AB5C-7A5397C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272"/>
          </a:xfrm>
        </p:spPr>
        <p:txBody>
          <a:bodyPr/>
          <a:lstStyle/>
          <a:p>
            <a:r>
              <a:rPr lang="en-US" dirty="0"/>
              <a:t>Concatenates both outputs together into a single combined output.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4A870-6E72-4B59-BF94-BAD0D3FCF9A7}"/>
              </a:ext>
            </a:extLst>
          </p:cNvPr>
          <p:cNvSpPr/>
          <p:nvPr/>
        </p:nvSpPr>
        <p:spPr>
          <a:xfrm>
            <a:off x="1284474" y="2828432"/>
            <a:ext cx="1633591" cy="1561672"/>
          </a:xfrm>
          <a:prstGeom prst="ellipse">
            <a:avLst/>
          </a:prstGeom>
          <a:solidFill>
            <a:srgbClr val="B4C7E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B29359-086C-461A-8C33-05598363CDB9}"/>
              </a:ext>
            </a:extLst>
          </p:cNvPr>
          <p:cNvSpPr/>
          <p:nvPr/>
        </p:nvSpPr>
        <p:spPr>
          <a:xfrm>
            <a:off x="4172329" y="2828432"/>
            <a:ext cx="1633591" cy="1561672"/>
          </a:xfrm>
          <a:prstGeom prst="ellipse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0AEED-C237-4A7E-BEBA-1D6862059F7E}"/>
              </a:ext>
            </a:extLst>
          </p:cNvPr>
          <p:cNvSpPr txBox="1"/>
          <p:nvPr/>
        </p:nvSpPr>
        <p:spPr>
          <a:xfrm>
            <a:off x="2918066" y="3424871"/>
            <a:ext cx="12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UNION 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43AE25-6F7D-4338-8B84-0992CB85EEE6}"/>
              </a:ext>
            </a:extLst>
          </p:cNvPr>
          <p:cNvSpPr/>
          <p:nvPr/>
        </p:nvSpPr>
        <p:spPr>
          <a:xfrm>
            <a:off x="5965170" y="3424602"/>
            <a:ext cx="616451" cy="4417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192B1F-9830-40BC-BF54-8A8E561055A9}"/>
              </a:ext>
            </a:extLst>
          </p:cNvPr>
          <p:cNvSpPr/>
          <p:nvPr/>
        </p:nvSpPr>
        <p:spPr>
          <a:xfrm>
            <a:off x="6864280" y="2828432"/>
            <a:ext cx="1633591" cy="1561672"/>
          </a:xfrm>
          <a:prstGeom prst="ellipse">
            <a:avLst/>
          </a:prstGeom>
          <a:solidFill>
            <a:srgbClr val="B4C7E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D77C58-F9AD-4CFF-9436-9EEB9D7C4EE7}"/>
              </a:ext>
            </a:extLst>
          </p:cNvPr>
          <p:cNvSpPr/>
          <p:nvPr/>
        </p:nvSpPr>
        <p:spPr>
          <a:xfrm>
            <a:off x="8497871" y="2828432"/>
            <a:ext cx="1633591" cy="1561672"/>
          </a:xfrm>
          <a:prstGeom prst="ellipse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8DCDE96-9F1E-4CC7-A361-68BD8E3BD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7296"/>
              </p:ext>
            </p:extLst>
          </p:nvPr>
        </p:nvGraphicFramePr>
        <p:xfrm>
          <a:off x="1541755" y="4612987"/>
          <a:ext cx="11190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FBA5378A-62E1-4F42-8C33-EE7779AF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19854"/>
              </p:ext>
            </p:extLst>
          </p:nvPr>
        </p:nvGraphicFramePr>
        <p:xfrm>
          <a:off x="4429610" y="4612987"/>
          <a:ext cx="111902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EA967801-BF51-4C33-9520-03782868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50182"/>
              </p:ext>
            </p:extLst>
          </p:nvPr>
        </p:nvGraphicFramePr>
        <p:xfrm>
          <a:off x="7938357" y="4575316"/>
          <a:ext cx="111902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9027">
                  <a:extLst>
                    <a:ext uri="{9D8B030D-6E8A-4147-A177-3AD203B41FA5}">
                      <a16:colId xmlns:a16="http://schemas.microsoft.com/office/drawing/2014/main" val="291853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1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9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0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1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Understanding SET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375137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Azure Data Studio application.</a:t>
            </a:r>
          </a:p>
          <a:p>
            <a:r>
              <a:rPr lang="en-US" dirty="0"/>
              <a:t>We will use the </a:t>
            </a:r>
            <a:r>
              <a:rPr lang="en-US" b="1" dirty="0"/>
              <a:t>demo </a:t>
            </a:r>
            <a:r>
              <a:rPr lang="en-US" dirty="0"/>
              <a:t>database.</a:t>
            </a:r>
          </a:p>
          <a:p>
            <a:r>
              <a:rPr lang="en-US" dirty="0"/>
              <a:t>Union all operator</a:t>
            </a:r>
          </a:p>
          <a:p>
            <a:r>
              <a:rPr lang="en-US" dirty="0"/>
              <a:t>Naming the column output</a:t>
            </a:r>
          </a:p>
          <a:p>
            <a:r>
              <a:rPr lang="en-US" dirty="0"/>
              <a:t>Projections must be the same amount and type</a:t>
            </a:r>
          </a:p>
          <a:p>
            <a:r>
              <a:rPr lang="en-US" dirty="0"/>
              <a:t>Using ORDER BY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Will this SQL set query run without an error? 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a,b</a:t>
            </a:r>
            <a:r>
              <a:rPr lang="en-US" sz="3200" dirty="0">
                <a:latin typeface="Consolas" panose="020B0609020204030204" pitchFamily="49" charset="0"/>
              </a:rPr>
              <a:t> FROM x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UNION ALL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a,b,c</a:t>
            </a:r>
            <a:r>
              <a:rPr lang="en-US" sz="3200" dirty="0">
                <a:latin typeface="Consolas" panose="020B0609020204030204" pitchFamily="49" charset="0"/>
              </a:rPr>
              <a:t> FROM 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Will this SQL set query run without an error? 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a,c,b</a:t>
            </a:r>
            <a:r>
              <a:rPr lang="en-US" sz="3200" dirty="0">
                <a:latin typeface="Consolas" panose="020B0609020204030204" pitchFamily="49" charset="0"/>
              </a:rPr>
              <a:t> FROM y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UNION ALL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SELECT </a:t>
            </a:r>
            <a:r>
              <a:rPr lang="en-US" sz="3200" dirty="0" err="1">
                <a:latin typeface="Consolas" panose="020B0609020204030204" pitchFamily="49" charset="0"/>
              </a:rPr>
              <a:t>a,NULL,b</a:t>
            </a:r>
            <a:r>
              <a:rPr lang="en-US" sz="3200" dirty="0">
                <a:latin typeface="Consolas" panose="020B0609020204030204" pitchFamily="49" charset="0"/>
              </a:rPr>
              <a:t> FROM x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ORDER BY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0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name of the column in this query output?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SELECT a FROM y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UNION ALL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SELECT b FROM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2302</Words>
  <Application>Microsoft Office PowerPoint</Application>
  <PresentationFormat>Widescreen</PresentationFormat>
  <Paragraphs>422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Times New Roman</vt:lpstr>
      <vt:lpstr>Office Theme</vt:lpstr>
      <vt:lpstr>Unit 06</vt:lpstr>
      <vt:lpstr>Agenda</vt:lpstr>
      <vt:lpstr>SQL Set Operators</vt:lpstr>
      <vt:lpstr>Set Operators</vt:lpstr>
      <vt:lpstr>UNION ALL</vt:lpstr>
      <vt:lpstr>Demo: Understanding SET Operators</vt:lpstr>
      <vt:lpstr>Check Yourself: SET Operators</vt:lpstr>
      <vt:lpstr>Check Yourself: SET Operators</vt:lpstr>
      <vt:lpstr>Check Yourself: SET Operators</vt:lpstr>
      <vt:lpstr>UNION</vt:lpstr>
      <vt:lpstr>INTERSECT</vt:lpstr>
      <vt:lpstr>EXCEPT</vt:lpstr>
      <vt:lpstr>Demo: SQL Set Operators</vt:lpstr>
      <vt:lpstr>Check Yourself: Set Operators</vt:lpstr>
      <vt:lpstr>Check Yourself: Set Operators</vt:lpstr>
      <vt:lpstr>PIVOT and UNPIVOT</vt:lpstr>
      <vt:lpstr>Table-Valued Expression</vt:lpstr>
      <vt:lpstr>PIVOT</vt:lpstr>
      <vt:lpstr>The PIVOT Process</vt:lpstr>
      <vt:lpstr>Demo: PIVOTs</vt:lpstr>
      <vt:lpstr>Check Yourself: PIVOT</vt:lpstr>
      <vt:lpstr>Check Yourself: PIVOT</vt:lpstr>
      <vt:lpstr>Check Yourself: PIVOT</vt:lpstr>
      <vt:lpstr>UNPIVOT</vt:lpstr>
      <vt:lpstr>Demo: UNPIVOT</vt:lpstr>
      <vt:lpstr>Check Yourself: UNPIVOT</vt:lpstr>
      <vt:lpstr>Check Yourself: UNPIVOT</vt:lpstr>
      <vt:lpstr>Check Yourself: UNPIVOT</vt:lpstr>
      <vt:lpstr>Temporal Tables</vt:lpstr>
      <vt:lpstr>Temporal Tables</vt:lpstr>
      <vt:lpstr>Temporal tables have a Current + History table</vt:lpstr>
      <vt:lpstr>Temporal Table Interactions</vt:lpstr>
      <vt:lpstr>Boilerplate: Making a table a temporal table</vt:lpstr>
      <vt:lpstr>Demo: Making a temporal table</vt:lpstr>
      <vt:lpstr>Check Yourself: Temporal Tables</vt:lpstr>
      <vt:lpstr>Check Yourself: Temporal Tables</vt:lpstr>
      <vt:lpstr>Check Yourself: Temporal Tables</vt:lpstr>
      <vt:lpstr>Querying Temporal Tables</vt:lpstr>
      <vt:lpstr>Demo: Querying temporal tables</vt:lpstr>
      <vt:lpstr>Check Yourself: Temporal Tables</vt:lpstr>
      <vt:lpstr>Check Yourself: Temporal Tables</vt:lpstr>
      <vt:lpstr>Temporal Table Maintenance</vt:lpstr>
      <vt:lpstr>Demo: Temporal Table Maintenance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06</dc:title>
  <dc:creator>Michael A Fudge Jr</dc:creator>
  <cp:lastModifiedBy>Michael A Fudge</cp:lastModifiedBy>
  <cp:revision>2</cp:revision>
  <dcterms:created xsi:type="dcterms:W3CDTF">2020-09-18T17:54:23Z</dcterms:created>
  <dcterms:modified xsi:type="dcterms:W3CDTF">2024-06-05T19:56:27Z</dcterms:modified>
</cp:coreProperties>
</file>