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8" r:id="rId3"/>
    <p:sldId id="489" r:id="rId4"/>
    <p:sldId id="544" r:id="rId5"/>
    <p:sldId id="257" r:id="rId6"/>
    <p:sldId id="300" r:id="rId7"/>
    <p:sldId id="547" r:id="rId8"/>
    <p:sldId id="545" r:id="rId9"/>
    <p:sldId id="543" r:id="rId10"/>
    <p:sldId id="271" r:id="rId11"/>
    <p:sldId id="548" r:id="rId12"/>
    <p:sldId id="549" r:id="rId13"/>
    <p:sldId id="521" r:id="rId14"/>
    <p:sldId id="552" r:id="rId15"/>
    <p:sldId id="542" r:id="rId16"/>
    <p:sldId id="550" r:id="rId17"/>
    <p:sldId id="551" r:id="rId18"/>
    <p:sldId id="553" r:id="rId19"/>
    <p:sldId id="555" r:id="rId20"/>
    <p:sldId id="557" r:id="rId21"/>
    <p:sldId id="577" r:id="rId22"/>
    <p:sldId id="556" r:id="rId23"/>
    <p:sldId id="509" r:id="rId24"/>
    <p:sldId id="309" r:id="rId25"/>
    <p:sldId id="563" r:id="rId26"/>
    <p:sldId id="562" r:id="rId27"/>
    <p:sldId id="565" r:id="rId28"/>
    <p:sldId id="566" r:id="rId29"/>
    <p:sldId id="567" r:id="rId30"/>
    <p:sldId id="570" r:id="rId31"/>
    <p:sldId id="560" r:id="rId32"/>
    <p:sldId id="576" r:id="rId33"/>
    <p:sldId id="513" r:id="rId34"/>
    <p:sldId id="573" r:id="rId35"/>
    <p:sldId id="574" r:id="rId36"/>
    <p:sldId id="575" r:id="rId37"/>
    <p:sldId id="578" r:id="rId38"/>
    <p:sldId id="579" r:id="rId39"/>
    <p:sldId id="310" r:id="rId40"/>
    <p:sldId id="569" r:id="rId41"/>
    <p:sldId id="561" r:id="rId42"/>
    <p:sldId id="554" r:id="rId43"/>
    <p:sldId id="512" r:id="rId44"/>
    <p:sldId id="514" r:id="rId45"/>
    <p:sldId id="582" r:id="rId46"/>
    <p:sldId id="583" r:id="rId47"/>
    <p:sldId id="581" r:id="rId48"/>
    <p:sldId id="586" r:id="rId49"/>
    <p:sldId id="587" r:id="rId50"/>
    <p:sldId id="584" r:id="rId51"/>
    <p:sldId id="588" r:id="rId52"/>
    <p:sldId id="589" r:id="rId53"/>
    <p:sldId id="436" r:id="rId54"/>
    <p:sldId id="591" r:id="rId55"/>
    <p:sldId id="311" r:id="rId56"/>
    <p:sldId id="29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FD5EA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D0DDB-FE99-49FE-99FB-A1E5388E5DF1}" v="1" dt="2024-06-05T19:50:28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4" autoAdjust="0"/>
    <p:restoredTop sz="84841" autoAdjust="0"/>
  </p:normalViewPr>
  <p:slideViewPr>
    <p:cSldViewPr snapToGrid="0">
      <p:cViewPr varScale="1">
        <p:scale>
          <a:sx n="135" d="100"/>
          <a:sy n="135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 Jr" userId="133895e8-240b-4811-850e-9cf94297d089" providerId="ADAL" clId="{859B20EF-3A6A-4B5F-BE9E-732FADD20BBC}"/>
    <pc:docChg chg="undo custSel mod addSld delSld modSld sldOrd">
      <pc:chgData name="Michael A Fudge Jr" userId="133895e8-240b-4811-850e-9cf94297d089" providerId="ADAL" clId="{859B20EF-3A6A-4B5F-BE9E-732FADD20BBC}" dt="2020-08-07T00:19:46.218" v="9504" actId="47"/>
      <pc:docMkLst>
        <pc:docMk/>
      </pc:docMkLst>
      <pc:sldChg chg="modSp mod">
        <pc:chgData name="Michael A Fudge Jr" userId="133895e8-240b-4811-850e-9cf94297d089" providerId="ADAL" clId="{859B20EF-3A6A-4B5F-BE9E-732FADD20BBC}" dt="2020-07-28T16:55:20.776" v="2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859B20EF-3A6A-4B5F-BE9E-732FADD20BBC}" dt="2020-07-28T16:55:20.776" v="218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859B20EF-3A6A-4B5F-BE9E-732FADD20BBC}" dt="2020-07-28T16:52:41.379" v="2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859B20EF-3A6A-4B5F-BE9E-732FADD20BBC}" dt="2020-07-29T12:44:09.537" v="756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859B20EF-3A6A-4B5F-BE9E-732FADD20BBC}" dt="2020-07-29T12:43:04.776" v="62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7-29T12:44:09.537" v="756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modSp add del mod modAnim">
        <pc:chgData name="Michael A Fudge Jr" userId="133895e8-240b-4811-850e-9cf94297d089" providerId="ADAL" clId="{859B20EF-3A6A-4B5F-BE9E-732FADD20BBC}" dt="2020-08-04T16:41:23.586" v="1545" actId="47"/>
        <pc:sldMkLst>
          <pc:docMk/>
          <pc:sldMk cId="4032167385" sldId="261"/>
        </pc:sldMkLst>
        <pc:spChg chg="mod">
          <ac:chgData name="Michael A Fudge Jr" userId="133895e8-240b-4811-850e-9cf94297d089" providerId="ADAL" clId="{859B20EF-3A6A-4B5F-BE9E-732FADD20BBC}" dt="2020-07-29T12:46:16.781" v="792" actId="14100"/>
          <ac:spMkLst>
            <pc:docMk/>
            <pc:sldMk cId="4032167385" sldId="261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37:37.829" v="1464" actId="20577"/>
          <ac:spMkLst>
            <pc:docMk/>
            <pc:sldMk cId="4032167385" sldId="261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1.540" v="869" actId="207"/>
          <ac:spMkLst>
            <pc:docMk/>
            <pc:sldMk cId="4032167385" sldId="261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14.574" v="1244" actId="20577"/>
          <ac:spMkLst>
            <pc:docMk/>
            <pc:sldMk cId="4032167385" sldId="261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5.421" v="870" actId="207"/>
          <ac:spMkLst>
            <pc:docMk/>
            <pc:sldMk cId="4032167385" sldId="261"/>
            <ac:spMk id="7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20.202" v="1258" actId="20577"/>
          <ac:spMkLst>
            <pc:docMk/>
            <pc:sldMk cId="4032167385" sldId="261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8:07.887" v="855" actId="1076"/>
          <ac:spMkLst>
            <pc:docMk/>
            <pc:sldMk cId="4032167385" sldId="261"/>
            <ac:spMk id="9" creationId="{00000000-0000-0000-0000-000000000000}"/>
          </ac:spMkLst>
        </pc:spChg>
        <pc:grpChg chg="add mod">
          <ac:chgData name="Michael A Fudge Jr" userId="133895e8-240b-4811-850e-9cf94297d089" providerId="ADAL" clId="{859B20EF-3A6A-4B5F-BE9E-732FADD20BBC}" dt="2020-07-29T12:50:09.769" v="873" actId="1076"/>
          <ac:grpSpMkLst>
            <pc:docMk/>
            <pc:sldMk cId="4032167385" sldId="261"/>
            <ac:grpSpMk id="13" creationId="{65062F89-E2CD-4E9E-9925-83CD9BA69083}"/>
          </ac:grpSpMkLst>
        </pc:grp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0" creationId="{656A4C12-7CE5-4D95-80FB-E9C5842F6DF3}"/>
          </ac:picMkLst>
        </pc:pic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2" creationId="{6A88BB26-C924-4141-A58E-8ECDF6E9BA5D}"/>
          </ac:picMkLst>
        </pc:picChg>
      </pc:sldChg>
      <pc:sldChg chg="addSp modSp add mod modAnim">
        <pc:chgData name="Michael A Fudge Jr" userId="133895e8-240b-4811-850e-9cf94297d089" providerId="ADAL" clId="{859B20EF-3A6A-4B5F-BE9E-732FADD20BBC}" dt="2020-08-04T16:50:02.183" v="1670" actId="14100"/>
        <pc:sldMkLst>
          <pc:docMk/>
          <pc:sldMk cId="2604296828" sldId="264"/>
        </pc:sldMkLst>
        <pc:spChg chg="mod">
          <ac:chgData name="Michael A Fudge Jr" userId="133895e8-240b-4811-850e-9cf94297d089" providerId="ADAL" clId="{859B20EF-3A6A-4B5F-BE9E-732FADD20BBC}" dt="2020-07-29T12:45:03.579" v="773" actId="14100"/>
          <ac:spMkLst>
            <pc:docMk/>
            <pc:sldMk cId="2604296828" sldId="26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40.096" v="1665" actId="6549"/>
          <ac:spMkLst>
            <pc:docMk/>
            <pc:sldMk cId="2604296828" sldId="264"/>
            <ac:spMk id="3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50:02.183" v="1670" actId="14100"/>
          <ac:spMkLst>
            <pc:docMk/>
            <pc:sldMk cId="2604296828" sldId="26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8.343" v="1669" actId="14100"/>
          <ac:spMkLst>
            <pc:docMk/>
            <pc:sldMk cId="2604296828" sldId="264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3.261" v="1667" actId="14100"/>
          <ac:spMkLst>
            <pc:docMk/>
            <pc:sldMk cId="2604296828" sldId="26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0.438" v="1666" actId="14100"/>
          <ac:spMkLst>
            <pc:docMk/>
            <pc:sldMk cId="2604296828" sldId="264"/>
            <ac:spMk id="7" creationId="{00000000-0000-0000-0000-000000000000}"/>
          </ac:spMkLst>
        </pc:spChg>
        <pc:picChg chg="add mod">
          <ac:chgData name="Michael A Fudge Jr" userId="133895e8-240b-4811-850e-9cf94297d089" providerId="ADAL" clId="{859B20EF-3A6A-4B5F-BE9E-732FADD20BBC}" dt="2020-07-29T12:44:58.218" v="772"/>
          <ac:picMkLst>
            <pc:docMk/>
            <pc:sldMk cId="2604296828" sldId="264"/>
            <ac:picMk id="8" creationId="{B6B2667F-3533-40AF-83A3-B7F0FDBB7F7B}"/>
          </ac:picMkLst>
        </pc:picChg>
      </pc:sldChg>
      <pc:sldChg chg="modSp modAnim">
        <pc:chgData name="Michael A Fudge Jr" userId="133895e8-240b-4811-850e-9cf94297d089" providerId="ADAL" clId="{859B20EF-3A6A-4B5F-BE9E-732FADD20BBC}" dt="2020-07-28T16:55:09.319" v="213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859B20EF-3A6A-4B5F-BE9E-732FADD20BBC}" dt="2020-07-28T16:55:09.319" v="213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859B20EF-3A6A-4B5F-BE9E-732FADD20BBC}" dt="2020-08-05T17:57:14.647" v="425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859B20EF-3A6A-4B5F-BE9E-732FADD20BBC}" dt="2020-08-05T17:57:14.647" v="4251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18.714" v="4077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NotesTx">
        <pc:chgData name="Michael A Fudge Jr" userId="133895e8-240b-4811-850e-9cf94297d089" providerId="ADAL" clId="{859B20EF-3A6A-4B5F-BE9E-732FADD20BBC}" dt="2020-08-05T18:45:46.851" v="7152" actId="313"/>
        <pc:sldMkLst>
          <pc:docMk/>
          <pc:sldMk cId="109579569" sldId="299"/>
        </pc:sldMkLst>
        <pc:spChg chg="mod">
          <ac:chgData name="Michael A Fudge Jr" userId="133895e8-240b-4811-850e-9cf94297d089" providerId="ADAL" clId="{859B20EF-3A6A-4B5F-BE9E-732FADD20BBC}" dt="2020-08-05T18:45:31.678" v="7138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859B20EF-3A6A-4B5F-BE9E-732FADD20BBC}" dt="2020-08-07T00:13:15.354" v="908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859B20EF-3A6A-4B5F-BE9E-732FADD20BBC}" dt="2020-08-07T00:13:15.354" v="908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76503244" sldId="313"/>
        </pc:sldMkLst>
      </pc:sldChg>
      <pc:sldChg chg="delSp modSp mod ord modAnim">
        <pc:chgData name="Michael A Fudge Jr" userId="133895e8-240b-4811-850e-9cf94297d089" providerId="ADAL" clId="{859B20EF-3A6A-4B5F-BE9E-732FADD20BBC}" dt="2020-08-05T17:57:00.108" v="4245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859B20EF-3A6A-4B5F-BE9E-732FADD20BBC}" dt="2020-08-05T17:51:01.641" v="3895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7:57:00.108" v="4245" actId="20577"/>
          <ac:spMkLst>
            <pc:docMk/>
            <pc:sldMk cId="2044021993" sldId="314"/>
            <ac:spMk id="6" creationId="{E33EFCDF-893E-4DC5-B75A-872200D063CA}"/>
          </ac:spMkLst>
        </pc:spChg>
        <pc:picChg chg="del">
          <ac:chgData name="Michael A Fudge Jr" userId="133895e8-240b-4811-850e-9cf94297d089" providerId="ADAL" clId="{859B20EF-3A6A-4B5F-BE9E-732FADD20BBC}" dt="2020-07-29T13:32:51.037" v="1065" actId="478"/>
          <ac:picMkLst>
            <pc:docMk/>
            <pc:sldMk cId="2044021993" sldId="314"/>
            <ac:picMk id="2" creationId="{4D2BB4C8-E854-4558-8302-2518988E9228}"/>
          </ac:picMkLst>
        </pc:picChg>
      </pc:sldChg>
      <pc:sldChg chg="del ord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7155246" sldId="35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90386986" sldId="35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864663" sldId="35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751269" sldId="35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390871" sldId="35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23987206" sldId="35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50793886" sldId="35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252217499" sldId="360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764482487" sldId="361"/>
        </pc:sldMkLst>
      </pc:sldChg>
      <pc:sldChg chg="modSp mod ord modNotesTx">
        <pc:chgData name="Michael A Fudge Jr" userId="133895e8-240b-4811-850e-9cf94297d089" providerId="ADAL" clId="{859B20EF-3A6A-4B5F-BE9E-732FADD20BBC}" dt="2020-08-05T17:59:04.975" v="436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859B20EF-3A6A-4B5F-BE9E-732FADD20BBC}" dt="2020-08-05T17:58:52.188" v="4309" actId="20577"/>
          <ac:spMkLst>
            <pc:docMk/>
            <pc:sldMk cId="4004043429" sldId="362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8:41.535" v="4293" actId="20577"/>
          <ac:spMkLst>
            <pc:docMk/>
            <pc:sldMk cId="4004043429" sldId="362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028694" sldId="36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080037385" sldId="36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930808364" sldId="36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83546026" sldId="36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54749279" sldId="37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575450459" sldId="37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337283075" sldId="37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214608035" sldId="37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39242966" sldId="37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023111599" sldId="37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972632150" sldId="38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10101044" sldId="38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00729223" sldId="38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27318978" sldId="38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15975601" sldId="38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992210" sldId="38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03640963" sldId="38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454779572" sldId="38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156982150" sldId="39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852161113" sldId="39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187428892" sldId="39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04373263" sldId="39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40093634" sldId="39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776018307" sldId="39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08619243" sldId="39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76443106" sldId="39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159117545" sldId="400"/>
        </pc:sldMkLst>
      </pc:sldChg>
      <pc:sldChg chg="addSp modSp mod ord">
        <pc:chgData name="Michael A Fudge Jr" userId="133895e8-240b-4811-850e-9cf94297d089" providerId="ADAL" clId="{859B20EF-3A6A-4B5F-BE9E-732FADD20BBC}" dt="2020-08-04T17:03:57.578" v="2085"/>
        <pc:sldMkLst>
          <pc:docMk/>
          <pc:sldMk cId="78435499" sldId="402"/>
        </pc:sldMkLst>
        <pc:spChg chg="mod">
          <ac:chgData name="Michael A Fudge Jr" userId="133895e8-240b-4811-850e-9cf94297d089" providerId="ADAL" clId="{859B20EF-3A6A-4B5F-BE9E-732FADD20BBC}" dt="2020-08-04T16:42:14.145" v="1565" actId="20577"/>
          <ac:spMkLst>
            <pc:docMk/>
            <pc:sldMk cId="78435499" sldId="402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7" creationId="{59687AA8-D01F-47B1-9A00-36F72DA5A77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8" creationId="{BE11DC45-CBFD-48E9-A7E9-FC3E6725BE83}"/>
          </ac:spMkLst>
        </pc:spChg>
        <pc:picChg chg="mod">
          <ac:chgData name="Michael A Fudge Jr" userId="133895e8-240b-4811-850e-9cf94297d089" providerId="ADAL" clId="{859B20EF-3A6A-4B5F-BE9E-732FADD20BBC}" dt="2020-08-04T16:38:35.509" v="1488" actId="1076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640771696" sldId="40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873200719" sldId="404"/>
        </pc:sldMkLst>
      </pc:sldChg>
      <pc:sldChg chg="modSp new del mod modAnim">
        <pc:chgData name="Michael A Fudge Jr" userId="133895e8-240b-4811-850e-9cf94297d089" providerId="ADAL" clId="{859B20EF-3A6A-4B5F-BE9E-732FADD20BBC}" dt="2020-08-06T23:18:53.738" v="7170" actId="47"/>
        <pc:sldMkLst>
          <pc:docMk/>
          <pc:sldMk cId="3697493826" sldId="405"/>
        </pc:sldMkLst>
        <pc:spChg chg="mod">
          <ac:chgData name="Michael A Fudge Jr" userId="133895e8-240b-4811-850e-9cf94297d089" providerId="ADAL" clId="{859B20EF-3A6A-4B5F-BE9E-732FADD20BBC}" dt="2020-07-28T17:20:45.397" v="246" actId="20577"/>
          <ac:spMkLst>
            <pc:docMk/>
            <pc:sldMk cId="3697493826" sldId="405"/>
            <ac:spMk id="2" creationId="{E05E0D0C-7952-4167-9E9E-54B28E35B51B}"/>
          </ac:spMkLst>
        </pc:spChg>
        <pc:spChg chg="mod">
          <ac:chgData name="Michael A Fudge Jr" userId="133895e8-240b-4811-850e-9cf94297d089" providerId="ADAL" clId="{859B20EF-3A6A-4B5F-BE9E-732FADD20BBC}" dt="2020-07-28T17:22:43.844" v="526" actId="20577"/>
          <ac:spMkLst>
            <pc:docMk/>
            <pc:sldMk cId="3697493826" sldId="405"/>
            <ac:spMk id="3" creationId="{20DD4840-BEDF-4D32-ADEA-6D5A1B79A585}"/>
          </ac:spMkLst>
        </pc:spChg>
      </pc:sldChg>
      <pc:sldChg chg="addSp delSp modSp new mod ord setBg modAnim modShow modNotesTx">
        <pc:chgData name="Michael A Fudge Jr" userId="133895e8-240b-4811-850e-9cf94297d089" providerId="ADAL" clId="{859B20EF-3A6A-4B5F-BE9E-732FADD20BBC}" dt="2020-08-04T16:50:39.968" v="1674"/>
        <pc:sldMkLst>
          <pc:docMk/>
          <pc:sldMk cId="2838142486" sldId="406"/>
        </pc:sldMkLst>
        <pc:spChg chg="mod">
          <ac:chgData name="Michael A Fudge Jr" userId="133895e8-240b-4811-850e-9cf94297d089" providerId="ADAL" clId="{859B20EF-3A6A-4B5F-BE9E-732FADD20BBC}" dt="2020-07-29T13:11:44.237" v="913" actId="1076"/>
          <ac:spMkLst>
            <pc:docMk/>
            <pc:sldMk cId="2838142486" sldId="406"/>
            <ac:spMk id="2" creationId="{6C77A523-8ACD-44B5-8A70-413515DF0B0A}"/>
          </ac:spMkLst>
        </pc:spChg>
        <pc:spChg chg="del">
          <ac:chgData name="Michael A Fudge Jr" userId="133895e8-240b-4811-850e-9cf94297d089" providerId="ADAL" clId="{859B20EF-3A6A-4B5F-BE9E-732FADD20BBC}" dt="2020-07-29T13:10:06.632" v="900"/>
          <ac:spMkLst>
            <pc:docMk/>
            <pc:sldMk cId="2838142486" sldId="406"/>
            <ac:spMk id="3" creationId="{1A1A36A0-F628-49F7-865D-BCD40F439903}"/>
          </ac:spMkLst>
        </pc:spChg>
        <pc:spChg chg="add del mod">
          <ac:chgData name="Michael A Fudge Jr" userId="133895e8-240b-4811-850e-9cf94297d089" providerId="ADAL" clId="{859B20EF-3A6A-4B5F-BE9E-732FADD20BBC}" dt="2020-07-29T13:11:28.514" v="910" actId="478"/>
          <ac:spMkLst>
            <pc:docMk/>
            <pc:sldMk cId="2838142486" sldId="406"/>
            <ac:spMk id="6" creationId="{33BFD884-CED0-4CAC-8979-699C6D7826E8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8" creationId="{39C3CB4E-6C90-46B9-BD3B-B4989B256B0D}"/>
          </ac:spMkLst>
        </pc:spChg>
        <pc:spChg chg="add mod">
          <ac:chgData name="Michael A Fudge Jr" userId="133895e8-240b-4811-850e-9cf94297d089" providerId="ADAL" clId="{859B20EF-3A6A-4B5F-BE9E-732FADD20BBC}" dt="2020-07-29T13:10:39.296" v="902" actId="207"/>
          <ac:spMkLst>
            <pc:docMk/>
            <pc:sldMk cId="2838142486" sldId="406"/>
            <ac:spMk id="9" creationId="{16C5FA50-8D52-4617-AF91-5C7B1C8352F1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10" creationId="{65B3F061-1F85-42ED-9748-4C414DBFDA6B}"/>
          </ac:spMkLst>
        </pc:spChg>
        <pc:spChg chg="add">
          <ac:chgData name="Michael A Fudge Jr" userId="133895e8-240b-4811-850e-9cf94297d089" providerId="ADAL" clId="{859B20EF-3A6A-4B5F-BE9E-732FADD20BBC}" dt="2020-07-29T13:10:11.539" v="901" actId="26606"/>
          <ac:spMkLst>
            <pc:docMk/>
            <pc:sldMk cId="2838142486" sldId="406"/>
            <ac:spMk id="11" creationId="{E223798C-12AD-4B0C-A50C-D676347D67CF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4" creationId="{1F538479-0F6E-434F-9E46-44826F2A9FF4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5" creationId="{24CAE1A5-1F7B-49C9-95F5-782C1564FA4A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6" creationId="{EB0560D9-925D-45B4-982F-4C0210B40129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7" creationId="{9F833FEB-8DE1-47D2-BA44-FA256B87A7B0}"/>
          </ac:spMkLst>
        </pc:spChg>
        <pc:spChg chg="add mod">
          <ac:chgData name="Michael A Fudge Jr" userId="133895e8-240b-4811-850e-9cf94297d089" providerId="ADAL" clId="{859B20EF-3A6A-4B5F-BE9E-732FADD20BBC}" dt="2020-07-29T13:23:54.356" v="1020" actId="14100"/>
          <ac:spMkLst>
            <pc:docMk/>
            <pc:sldMk cId="2838142486" sldId="406"/>
            <ac:spMk id="19" creationId="{CBAF7345-1E23-4784-867A-4AF25A42BE0C}"/>
          </ac:spMkLst>
        </pc:spChg>
        <pc:spChg chg="add mod">
          <ac:chgData name="Michael A Fudge Jr" userId="133895e8-240b-4811-850e-9cf94297d089" providerId="ADAL" clId="{859B20EF-3A6A-4B5F-BE9E-732FADD20BBC}" dt="2020-07-29T13:25:37.489" v="1028" actId="1582"/>
          <ac:spMkLst>
            <pc:docMk/>
            <pc:sldMk cId="2838142486" sldId="406"/>
            <ac:spMk id="20" creationId="{91FA4A7E-13C4-4873-8E5D-85E27F15D02E}"/>
          </ac:spMkLst>
        </pc:spChg>
        <pc:spChg chg="add mod">
          <ac:chgData name="Michael A Fudge Jr" userId="133895e8-240b-4811-850e-9cf94297d089" providerId="ADAL" clId="{859B20EF-3A6A-4B5F-BE9E-732FADD20BBC}" dt="2020-07-29T13:25:49.740" v="1029" actId="1582"/>
          <ac:spMkLst>
            <pc:docMk/>
            <pc:sldMk cId="2838142486" sldId="406"/>
            <ac:spMk id="21" creationId="{E8678A4E-2BD3-4E62-8800-27DD1417572B}"/>
          </ac:spMkLst>
        </pc:spChg>
        <pc:spChg chg="add del mod">
          <ac:chgData name="Michael A Fudge Jr" userId="133895e8-240b-4811-850e-9cf94297d089" providerId="ADAL" clId="{859B20EF-3A6A-4B5F-BE9E-732FADD20BBC}" dt="2020-07-29T13:27:15.574" v="1032" actId="478"/>
          <ac:spMkLst>
            <pc:docMk/>
            <pc:sldMk cId="2838142486" sldId="406"/>
            <ac:spMk id="23" creationId="{9E06DEFF-3FBE-4F2A-A6D8-DE7B778A522B}"/>
          </ac:spMkLst>
        </pc:spChg>
        <pc:grpChg chg="add mod">
          <ac:chgData name="Michael A Fudge Jr" userId="133895e8-240b-4811-850e-9cf94297d089" providerId="ADAL" clId="{859B20EF-3A6A-4B5F-BE9E-732FADD20BBC}" dt="2020-07-29T13:19:04.801" v="1000" actId="164"/>
          <ac:grpSpMkLst>
            <pc:docMk/>
            <pc:sldMk cId="2838142486" sldId="406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21:24.953" v="1004" actId="165"/>
          <ac:grpSpMkLst>
            <pc:docMk/>
            <pc:sldMk cId="2838142486" sldId="406"/>
            <ac:grpSpMk id="13" creationId="{5B9AAFB2-39BF-43A4-B9FA-3A1161F5C99D}"/>
          </ac:grpSpMkLst>
        </pc:grpChg>
        <pc:grpChg chg="add del mod">
          <ac:chgData name="Michael A Fudge Jr" userId="133895e8-240b-4811-850e-9cf94297d089" providerId="ADAL" clId="{859B20EF-3A6A-4B5F-BE9E-732FADD20BBC}" dt="2020-07-29T13:27:10.610" v="1031" actId="478"/>
          <ac:grpSpMkLst>
            <pc:docMk/>
            <pc:sldMk cId="2838142486" sldId="406"/>
            <ac:grpSpMk id="22" creationId="{C2178B7B-5479-43AB-B645-7E359E5B34D8}"/>
          </ac:grpSpMkLst>
        </pc:grpChg>
        <pc:grpChg chg="add mod">
          <ac:chgData name="Michael A Fudge Jr" userId="133895e8-240b-4811-850e-9cf94297d089" providerId="ADAL" clId="{859B20EF-3A6A-4B5F-BE9E-732FADD20BBC}" dt="2020-07-29T13:30:02.929" v="1055" actId="164"/>
          <ac:grpSpMkLst>
            <pc:docMk/>
            <pc:sldMk cId="2838142486" sldId="406"/>
            <ac:grpSpMk id="24" creationId="{A2C2C024-F637-4B2C-9A1B-6FD81C193B26}"/>
          </ac:grpSpMkLst>
        </pc:grpChg>
        <pc:picChg chg="add del mod">
          <ac:chgData name="Michael A Fudge Jr" userId="133895e8-240b-4811-850e-9cf94297d089" providerId="ADAL" clId="{859B20EF-3A6A-4B5F-BE9E-732FADD20BBC}" dt="2020-07-29T13:11:23.860" v="909" actId="478"/>
          <ac:picMkLst>
            <pc:docMk/>
            <pc:sldMk cId="2838142486" sldId="406"/>
            <ac:picMk id="4" creationId="{6ACFB7A3-21F3-4951-AC1F-7A5E84C6D5C1}"/>
          </ac:picMkLst>
        </pc:picChg>
        <pc:picChg chg="add mod">
          <ac:chgData name="Michael A Fudge Jr" userId="133895e8-240b-4811-850e-9cf94297d089" providerId="ADAL" clId="{859B20EF-3A6A-4B5F-BE9E-732FADD20BBC}" dt="2020-07-29T13:11:37.421" v="912" actId="1076"/>
          <ac:picMkLst>
            <pc:docMk/>
            <pc:sldMk cId="2838142486" sldId="406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22:57.457" v="1019" actId="164"/>
          <ac:picMkLst>
            <pc:docMk/>
            <pc:sldMk cId="2838142486" sldId="406"/>
            <ac:picMk id="18" creationId="{000895BE-F012-4D8C-B897-D8B35A9AF6E9}"/>
          </ac:picMkLst>
        </pc:picChg>
      </pc:sldChg>
      <pc:sldChg chg="new 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769848451" sldId="407"/>
        </pc:sldMkLst>
      </pc:sldChg>
      <pc:sldChg chg="modSp new del mod">
        <pc:chgData name="Michael A Fudge Jr" userId="133895e8-240b-4811-850e-9cf94297d089" providerId="ADAL" clId="{859B20EF-3A6A-4B5F-BE9E-732FADD20BBC}" dt="2020-07-28T17:24:11.891" v="560" actId="47"/>
        <pc:sldMkLst>
          <pc:docMk/>
          <pc:sldMk cId="1297309430" sldId="408"/>
        </pc:sldMkLst>
        <pc:spChg chg="mod">
          <ac:chgData name="Michael A Fudge Jr" userId="133895e8-240b-4811-850e-9cf94297d089" providerId="ADAL" clId="{859B20EF-3A6A-4B5F-BE9E-732FADD20BBC}" dt="2020-07-28T17:23:57.698" v="558" actId="20577"/>
          <ac:spMkLst>
            <pc:docMk/>
            <pc:sldMk cId="1297309430" sldId="408"/>
            <ac:spMk id="2" creationId="{110A9A75-56D4-43A4-AD41-2D18DFB108E0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3287540505" sldId="408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867211447" sldId="409"/>
        </pc:sldMkLst>
      </pc:sldChg>
      <pc:sldChg chg="add del">
        <pc:chgData name="Michael A Fudge Jr" userId="133895e8-240b-4811-850e-9cf94297d089" providerId="ADAL" clId="{859B20EF-3A6A-4B5F-BE9E-732FADD20BBC}" dt="2020-07-29T13:50:29.429" v="1067" actId="47"/>
        <pc:sldMkLst>
          <pc:docMk/>
          <pc:sldMk cId="366246922" sldId="410"/>
        </pc:sldMkLst>
      </pc:sldChg>
      <pc:sldChg chg="addSp delSp modSp add mod ord delAnim modAnim">
        <pc:chgData name="Michael A Fudge Jr" userId="133895e8-240b-4811-850e-9cf94297d089" providerId="ADAL" clId="{859B20EF-3A6A-4B5F-BE9E-732FADD20BBC}" dt="2020-08-04T16:50:12.724" v="1672"/>
        <pc:sldMkLst>
          <pc:docMk/>
          <pc:sldMk cId="3041170601" sldId="410"/>
        </pc:sldMkLst>
        <pc:spChg chg="mod">
          <ac:chgData name="Michael A Fudge Jr" userId="133895e8-240b-4811-850e-9cf94297d089" providerId="ADAL" clId="{859B20EF-3A6A-4B5F-BE9E-732FADD20BBC}" dt="2020-07-29T13:52:47.567" v="1108" actId="20577"/>
          <ac:spMkLst>
            <pc:docMk/>
            <pc:sldMk cId="3041170601" sldId="410"/>
            <ac:spMk id="2" creationId="{6C77A523-8ACD-44B5-8A70-413515DF0B0A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6" creationId="{1A3F2595-CB64-4062-A3A8-2F9C854B390E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13" creationId="{E854CA15-B903-4FFE-A2DF-A00FE7578033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19" creationId="{E460B072-858A-46E6-8698-F86D8D03A822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22" creationId="{B23DE092-9B7D-4158-AE6D-984E82C9F01A}"/>
          </ac:spMkLst>
        </pc:spChg>
        <pc:grpChg chg="del">
          <ac:chgData name="Michael A Fudge Jr" userId="133895e8-240b-4811-850e-9cf94297d089" providerId="ADAL" clId="{859B20EF-3A6A-4B5F-BE9E-732FADD20BBC}" dt="2020-07-29T13:50:38.190" v="1070" actId="478"/>
          <ac:grpSpMkLst>
            <pc:docMk/>
            <pc:sldMk cId="3041170601" sldId="410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59:01.876" v="1155" actId="165"/>
          <ac:grpSpMkLst>
            <pc:docMk/>
            <pc:sldMk cId="3041170601" sldId="410"/>
            <ac:grpSpMk id="18" creationId="{E5BAED83-BD55-49F3-BB3B-28B0C4DA737A}"/>
          </ac:grpSpMkLst>
        </pc:grpChg>
        <pc:grpChg chg="del">
          <ac:chgData name="Michael A Fudge Jr" userId="133895e8-240b-4811-850e-9cf94297d089" providerId="ADAL" clId="{859B20EF-3A6A-4B5F-BE9E-732FADD20BBC}" dt="2020-07-29T13:50:40.551" v="1071" actId="478"/>
          <ac:grpSpMkLst>
            <pc:docMk/>
            <pc:sldMk cId="3041170601" sldId="410"/>
            <ac:grpSpMk id="24" creationId="{A2C2C024-F637-4B2C-9A1B-6FD81C193B26}"/>
          </ac:grpSpMkLst>
        </pc:grpChg>
        <pc:grpChg chg="add mod">
          <ac:chgData name="Michael A Fudge Jr" userId="133895e8-240b-4811-850e-9cf94297d089" providerId="ADAL" clId="{859B20EF-3A6A-4B5F-BE9E-732FADD20BBC}" dt="2020-07-29T13:57:48.263" v="1152" actId="164"/>
          <ac:grpSpMkLst>
            <pc:docMk/>
            <pc:sldMk cId="3041170601" sldId="410"/>
            <ac:grpSpMk id="25" creationId="{D3F47C8F-E353-4496-8E62-5CFF8064D3A4}"/>
          </ac:grpSpMkLst>
        </pc:grpChg>
        <pc:grpChg chg="add mod">
          <ac:chgData name="Michael A Fudge Jr" userId="133895e8-240b-4811-850e-9cf94297d089" providerId="ADAL" clId="{859B20EF-3A6A-4B5F-BE9E-732FADD20BBC}" dt="2020-07-29T13:59:07.482" v="1156" actId="164"/>
          <ac:grpSpMkLst>
            <pc:docMk/>
            <pc:sldMk cId="3041170601" sldId="410"/>
            <ac:grpSpMk id="26" creationId="{FDEEDF56-DBC0-4FF3-94B2-608E4486295D}"/>
          </ac:grpSpMkLst>
        </pc:grpChg>
        <pc:picChg chg="add del mod">
          <ac:chgData name="Michael A Fudge Jr" userId="133895e8-240b-4811-850e-9cf94297d089" providerId="ADAL" clId="{859B20EF-3A6A-4B5F-BE9E-732FADD20BBC}" dt="2020-07-29T13:51:08.087" v="1075"/>
          <ac:picMkLst>
            <pc:docMk/>
            <pc:sldMk cId="3041170601" sldId="410"/>
            <ac:picMk id="3" creationId="{372CFF6E-773C-4065-B03E-B1C4C482DC1B}"/>
          </ac:picMkLst>
        </pc:picChg>
        <pc:picChg chg="add del mod">
          <ac:chgData name="Michael A Fudge Jr" userId="133895e8-240b-4811-850e-9cf94297d089" providerId="ADAL" clId="{859B20EF-3A6A-4B5F-BE9E-732FADD20BBC}" dt="2020-07-29T13:51:39.221" v="1083"/>
          <ac:picMkLst>
            <pc:docMk/>
            <pc:sldMk cId="3041170601" sldId="410"/>
            <ac:picMk id="4" creationId="{7C01E580-34A3-4A9F-8B26-E904C2594D14}"/>
          </ac:picMkLst>
        </pc:picChg>
        <pc:picChg chg="add mod topLvl">
          <ac:chgData name="Michael A Fudge Jr" userId="133895e8-240b-4811-850e-9cf94297d089" providerId="ADAL" clId="{859B20EF-3A6A-4B5F-BE9E-732FADD20BBC}" dt="2020-07-29T13:59:01.876" v="1155" actId="165"/>
          <ac:picMkLst>
            <pc:docMk/>
            <pc:sldMk cId="3041170601" sldId="410"/>
            <ac:picMk id="5" creationId="{F30861B2-6806-428A-A92C-5D9B7D6D7878}"/>
          </ac:picMkLst>
        </pc:picChg>
        <pc:picChg chg="del">
          <ac:chgData name="Michael A Fudge Jr" userId="133895e8-240b-4811-850e-9cf94297d089" providerId="ADAL" clId="{859B20EF-3A6A-4B5F-BE9E-732FADD20BBC}" dt="2020-07-29T13:50:35.831" v="1069" actId="478"/>
          <ac:picMkLst>
            <pc:docMk/>
            <pc:sldMk cId="3041170601" sldId="410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1" creationId="{71734A7A-3AEC-4E7E-A844-C01DBC48D57F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3" creationId="{53080818-7758-4F5C-A7E9-67EA94271C72}"/>
          </ac:picMkLst>
        </pc:pic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033896442" sldId="411"/>
        </pc:sldMkLst>
      </pc:sldChg>
      <pc:sldChg chg="addSp delSp modSp new mod modClrScheme modAnim chgLayout">
        <pc:chgData name="Michael A Fudge Jr" userId="133895e8-240b-4811-850e-9cf94297d089" providerId="ADAL" clId="{859B20EF-3A6A-4B5F-BE9E-732FADD20BBC}" dt="2020-08-04T17:02:27.338" v="2083" actId="6549"/>
        <pc:sldMkLst>
          <pc:docMk/>
          <pc:sldMk cId="3746715698" sldId="412"/>
        </pc:sldMkLst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2" creationId="{B96AAA76-AB5C-4F82-8741-2EC7BBCC24E3}"/>
          </ac:spMkLst>
        </pc:spChg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3" creationId="{D2D3C24A-7B0F-4D4E-ACDA-A0F1B21D0839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4" creationId="{D3A20CE3-A225-48F3-B6E0-201B327634D2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5" creationId="{2EEC24EE-552D-4198-A8DC-8D56D13CDA39}"/>
          </ac:spMkLst>
        </pc:spChg>
        <pc:spChg chg="add mod ord">
          <ac:chgData name="Michael A Fudge Jr" userId="133895e8-240b-4811-850e-9cf94297d089" providerId="ADAL" clId="{859B20EF-3A6A-4B5F-BE9E-732FADD20BBC}" dt="2020-08-04T17:02:27.338" v="2083" actId="6549"/>
          <ac:spMkLst>
            <pc:docMk/>
            <pc:sldMk cId="3746715698" sldId="412"/>
            <ac:spMk id="6" creationId="{CF30560A-CB4C-477E-90E2-8644653AACC7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7" creationId="{C131B681-CCF2-40C7-BCC0-69D1751239B7}"/>
          </ac:spMkLst>
        </pc:spChg>
        <pc:spChg chg="add del mod ord">
          <ac:chgData name="Michael A Fudge Jr" userId="133895e8-240b-4811-850e-9cf94297d089" providerId="ADAL" clId="{859B20EF-3A6A-4B5F-BE9E-732FADD20BBC}" dt="2020-08-04T16:53:13.635" v="1703" actId="478"/>
          <ac:spMkLst>
            <pc:docMk/>
            <pc:sldMk cId="3746715698" sldId="412"/>
            <ac:spMk id="8" creationId="{5282F619-EE7B-4B79-AF3F-99CBDB61CE94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9" creationId="{F2BB5660-AD58-4DA3-845D-B2468743F6C0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10" creationId="{E249F0B6-657C-4F2B-96C4-9D0484C93730}"/>
          </ac:spMkLst>
        </pc:spChg>
        <pc:spChg chg="add del mod ord">
          <ac:chgData name="Michael A Fudge Jr" userId="133895e8-240b-4811-850e-9cf94297d089" providerId="ADAL" clId="{859B20EF-3A6A-4B5F-BE9E-732FADD20BBC}" dt="2020-08-04T16:53:08.140" v="1702" actId="700"/>
          <ac:spMkLst>
            <pc:docMk/>
            <pc:sldMk cId="3746715698" sldId="412"/>
            <ac:spMk id="11" creationId="{34BF8755-3400-4068-BF1B-D2AD95D61347}"/>
          </ac:spMkLst>
        </pc:spChg>
        <pc:spChg chg="add del mod">
          <ac:chgData name="Michael A Fudge Jr" userId="133895e8-240b-4811-850e-9cf94297d089" providerId="ADAL" clId="{859B20EF-3A6A-4B5F-BE9E-732FADD20BBC}" dt="2020-08-04T16:53:45.458" v="1705" actId="478"/>
          <ac:spMkLst>
            <pc:docMk/>
            <pc:sldMk cId="3746715698" sldId="412"/>
            <ac:spMk id="13" creationId="{D040BC82-77BC-4F3E-BFAC-6193FD40969F}"/>
          </ac:spMkLst>
        </pc:spChg>
        <pc:spChg chg="add mod">
          <ac:chgData name="Michael A Fudge Jr" userId="133895e8-240b-4811-850e-9cf94297d089" providerId="ADAL" clId="{859B20EF-3A6A-4B5F-BE9E-732FADD20BBC}" dt="2020-08-04T17:00:38.745" v="2023" actId="20577"/>
          <ac:spMkLst>
            <pc:docMk/>
            <pc:sldMk cId="3746715698" sldId="412"/>
            <ac:spMk id="15" creationId="{BA0F45BF-244F-4F22-946D-8925624FF699}"/>
          </ac:spMkLst>
        </pc:spChg>
        <pc:spChg chg="add mod">
          <ac:chgData name="Michael A Fudge Jr" userId="133895e8-240b-4811-850e-9cf94297d089" providerId="ADAL" clId="{859B20EF-3A6A-4B5F-BE9E-732FADD20BBC}" dt="2020-08-04T17:00:34.681" v="2022" actId="20577"/>
          <ac:spMkLst>
            <pc:docMk/>
            <pc:sldMk cId="3746715698" sldId="412"/>
            <ac:spMk id="16" creationId="{86D53270-2FAA-44AE-BDEE-5697D0BA0C75}"/>
          </ac:spMkLst>
        </pc:spChg>
        <pc:spChg chg="add mod">
          <ac:chgData name="Michael A Fudge Jr" userId="133895e8-240b-4811-850e-9cf94297d089" providerId="ADAL" clId="{859B20EF-3A6A-4B5F-BE9E-732FADD20BBC}" dt="2020-08-04T16:59:50.464" v="1983" actId="20577"/>
          <ac:spMkLst>
            <pc:docMk/>
            <pc:sldMk cId="3746715698" sldId="412"/>
            <ac:spMk id="17" creationId="{E977ECD6-0FE7-43F9-9D13-8D8A4A1A3B33}"/>
          </ac:spMkLst>
        </pc:spChg>
        <pc:spChg chg="add mod">
          <ac:chgData name="Michael A Fudge Jr" userId="133895e8-240b-4811-850e-9cf94297d089" providerId="ADAL" clId="{859B20EF-3A6A-4B5F-BE9E-732FADD20BBC}" dt="2020-08-04T17:02:03.189" v="2065" actId="14100"/>
          <ac:spMkLst>
            <pc:docMk/>
            <pc:sldMk cId="3746715698" sldId="412"/>
            <ac:spMk id="18" creationId="{4C533AB5-FA89-4544-A1E9-3D5AD8FF35DE}"/>
          </ac:spMkLst>
        </pc:spChg>
        <pc:spChg chg="add mod">
          <ac:chgData name="Michael A Fudge Jr" userId="133895e8-240b-4811-850e-9cf94297d089" providerId="ADAL" clId="{859B20EF-3A6A-4B5F-BE9E-732FADD20BBC}" dt="2020-08-04T17:01:35.140" v="2059" actId="6549"/>
          <ac:spMkLst>
            <pc:docMk/>
            <pc:sldMk cId="3746715698" sldId="412"/>
            <ac:spMk id="19" creationId="{489D3976-1A21-4DB9-9A20-973409D62E18}"/>
          </ac:spMkLst>
        </pc:spChg>
        <pc:picChg chg="add mod">
          <ac:chgData name="Michael A Fudge Jr" userId="133895e8-240b-4811-850e-9cf94297d089" providerId="ADAL" clId="{859B20EF-3A6A-4B5F-BE9E-732FADD20BBC}" dt="2020-08-04T16:57:09.620" v="1891" actId="1076"/>
          <ac:picMkLst>
            <pc:docMk/>
            <pc:sldMk cId="3746715698" sldId="412"/>
            <ac:picMk id="14" creationId="{C2E74E35-DBF2-4B56-9FD5-FDD736CE2A80}"/>
          </ac:picMkLst>
        </pc:picChg>
      </pc:sldChg>
      <pc:sldChg chg="modSp new del mod">
        <pc:chgData name="Michael A Fudge Jr" userId="133895e8-240b-4811-850e-9cf94297d089" providerId="ADAL" clId="{859B20EF-3A6A-4B5F-BE9E-732FADD20BBC}" dt="2020-08-05T17:36:30.190" v="3669" actId="47"/>
        <pc:sldMkLst>
          <pc:docMk/>
          <pc:sldMk cId="2061340433" sldId="413"/>
        </pc:sldMkLst>
        <pc:spChg chg="mod">
          <ac:chgData name="Michael A Fudge Jr" userId="133895e8-240b-4811-850e-9cf94297d089" providerId="ADAL" clId="{859B20EF-3A6A-4B5F-BE9E-732FADD20BBC}" dt="2020-08-05T14:26:04.238" v="2394" actId="20577"/>
          <ac:spMkLst>
            <pc:docMk/>
            <pc:sldMk cId="2061340433" sldId="413"/>
            <ac:spMk id="2" creationId="{F0E23135-B7E2-4310-A1F8-E96785E6C070}"/>
          </ac:spMkLst>
        </pc:spChg>
        <pc:spChg chg="mod">
          <ac:chgData name="Michael A Fudge Jr" userId="133895e8-240b-4811-850e-9cf94297d089" providerId="ADAL" clId="{859B20EF-3A6A-4B5F-BE9E-732FADD20BBC}" dt="2020-08-05T17:14:39.841" v="2726" actId="20577"/>
          <ac:spMkLst>
            <pc:docMk/>
            <pc:sldMk cId="2061340433" sldId="413"/>
            <ac:spMk id="3" creationId="{8A2E57E0-8449-49D5-8CF9-DA4597CBD52D}"/>
          </ac:spMkLst>
        </pc:spChg>
      </pc:sldChg>
      <pc:sldChg chg="modSp add del mod ord modAnim">
        <pc:chgData name="Michael A Fudge Jr" userId="133895e8-240b-4811-850e-9cf94297d089" providerId="ADAL" clId="{859B20EF-3A6A-4B5F-BE9E-732FADD20BBC}" dt="2020-08-05T17:08:13.243" v="2589" actId="47"/>
        <pc:sldMkLst>
          <pc:docMk/>
          <pc:sldMk cId="54485361" sldId="414"/>
        </pc:sldMkLst>
        <pc:spChg chg="mod">
          <ac:chgData name="Michael A Fudge Jr" userId="133895e8-240b-4811-850e-9cf94297d089" providerId="ADAL" clId="{859B20EF-3A6A-4B5F-BE9E-732FADD20BBC}" dt="2020-08-05T17:07:41.757" v="2585" actId="14100"/>
          <ac:spMkLst>
            <pc:docMk/>
            <pc:sldMk cId="54485361" sldId="41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1:33.391" v="1552" actId="20577"/>
          <ac:spMkLst>
            <pc:docMk/>
            <pc:sldMk cId="54485361" sldId="41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2.346" v="2583" actId="6549"/>
          <ac:spMkLst>
            <pc:docMk/>
            <pc:sldMk cId="54485361" sldId="41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5.994" v="2584" actId="6549"/>
          <ac:spMkLst>
            <pc:docMk/>
            <pc:sldMk cId="54485361" sldId="414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46.214" v="2586" actId="14100"/>
          <ac:spMkLst>
            <pc:docMk/>
            <pc:sldMk cId="54485361" sldId="414"/>
            <ac:spMk id="9" creationId="{00000000-0000-0000-0000-000000000000}"/>
          </ac:spMkLst>
        </pc:spChg>
      </pc:sldChg>
      <pc:sldChg chg="addSp delSp modSp add mod">
        <pc:chgData name="Michael A Fudge Jr" userId="133895e8-240b-4811-850e-9cf94297d089" providerId="ADAL" clId="{859B20EF-3A6A-4B5F-BE9E-732FADD20BBC}" dt="2020-08-04T16:45:44.576" v="1621" actId="14100"/>
        <pc:sldMkLst>
          <pc:docMk/>
          <pc:sldMk cId="2294344684" sldId="415"/>
        </pc:sldMkLst>
        <pc:spChg chg="mod">
          <ac:chgData name="Michael A Fudge Jr" userId="133895e8-240b-4811-850e-9cf94297d089" providerId="ADAL" clId="{859B20EF-3A6A-4B5F-BE9E-732FADD20BBC}" dt="2020-08-04T16:45:44.576" v="1621" actId="14100"/>
          <ac:spMkLst>
            <pc:docMk/>
            <pc:sldMk cId="2294344684" sldId="415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5" creationId="{24C0D921-D1AB-43F7-84F3-7A2B3C79142B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7" creationId="{59687AA8-D01F-47B1-9A00-36F72DA5A77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8" creationId="{BE11DC45-CBFD-48E9-A7E9-FC3E6725BE83}"/>
          </ac:spMkLst>
        </pc:spChg>
        <pc:spChg chg="add del mod">
          <ac:chgData name="Michael A Fudge Jr" userId="133895e8-240b-4811-850e-9cf94297d089" providerId="ADAL" clId="{859B20EF-3A6A-4B5F-BE9E-732FADD20BBC}" dt="2020-08-04T16:40:43.184" v="1538"/>
          <ac:spMkLst>
            <pc:docMk/>
            <pc:sldMk cId="2294344684" sldId="415"/>
            <ac:spMk id="10" creationId="{08CE7B14-0ADB-4675-B1ED-369C34A9CC71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1" creationId="{AB169CFA-890A-4C92-9F8E-AF7031A2F913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3" creationId="{F03BB480-1024-4CC6-9EC8-8C5B7540390A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26:52.658" v="5573"/>
        <pc:sldMkLst>
          <pc:docMk/>
          <pc:sldMk cId="1724088443" sldId="416"/>
        </pc:sldMkLst>
        <pc:spChg chg="mod">
          <ac:chgData name="Michael A Fudge Jr" userId="133895e8-240b-4811-850e-9cf94297d089" providerId="ADAL" clId="{859B20EF-3A6A-4B5F-BE9E-732FADD20BBC}" dt="2020-08-05T14:19:11.796" v="2097" actId="20577"/>
          <ac:spMkLst>
            <pc:docMk/>
            <pc:sldMk cId="1724088443" sldId="41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859B20EF-3A6A-4B5F-BE9E-732FADD20BBC}" dt="2020-08-05T14:19:18.965" v="2099" actId="478"/>
          <ac:spMkLst>
            <pc:docMk/>
            <pc:sldMk cId="1724088443" sldId="416"/>
            <ac:spMk id="3" creationId="{EDB2C480-4DA5-4547-9A81-A36389AACF3E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5" creationId="{24C0D921-D1AB-43F7-84F3-7A2B3C79142B}"/>
          </ac:spMkLst>
        </pc:spChg>
        <pc:spChg chg="add del mod">
          <ac:chgData name="Michael A Fudge Jr" userId="133895e8-240b-4811-850e-9cf94297d089" providerId="ADAL" clId="{859B20EF-3A6A-4B5F-BE9E-732FADD20BBC}" dt="2020-08-05T14:19:16.298" v="2098" actId="478"/>
          <ac:spMkLst>
            <pc:docMk/>
            <pc:sldMk cId="1724088443" sldId="416"/>
            <ac:spMk id="6" creationId="{E30B5CD0-3B05-45D9-9663-BF1A74E7DC27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1" creationId="{AB169CFA-890A-4C92-9F8E-AF7031A2F913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3" creationId="{F03BB480-1024-4CC6-9EC8-8C5B7540390A}"/>
          </ac:spMkLst>
        </pc:spChg>
        <pc:picChg chg="add mod">
          <ac:chgData name="Michael A Fudge Jr" userId="133895e8-240b-4811-850e-9cf94297d089" providerId="ADAL" clId="{859B20EF-3A6A-4B5F-BE9E-732FADD20BBC}" dt="2020-08-05T14:20:11.279" v="2107" actId="1076"/>
          <ac:picMkLst>
            <pc:docMk/>
            <pc:sldMk cId="1724088443" sldId="416"/>
            <ac:picMk id="8" creationId="{7E9B53AF-6FF6-4BF0-9048-A59618F24FEE}"/>
          </ac:picMkLst>
        </pc:picChg>
      </pc:sldChg>
      <pc:sldChg chg="addSp delSp modSp add del mod ord">
        <pc:chgData name="Michael A Fudge Jr" userId="133895e8-240b-4811-850e-9cf94297d089" providerId="ADAL" clId="{859B20EF-3A6A-4B5F-BE9E-732FADD20BBC}" dt="2020-08-05T18:31:06.250" v="5853" actId="47"/>
        <pc:sldMkLst>
          <pc:docMk/>
          <pc:sldMk cId="3069789465" sldId="417"/>
        </pc:sldMkLst>
        <pc:spChg chg="mod">
          <ac:chgData name="Michael A Fudge Jr" userId="133895e8-240b-4811-850e-9cf94297d089" providerId="ADAL" clId="{859B20EF-3A6A-4B5F-BE9E-732FADD20BBC}" dt="2020-08-04T16:44:37.303" v="1599" actId="20577"/>
          <ac:spMkLst>
            <pc:docMk/>
            <pc:sldMk cId="3069789465" sldId="417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3" creationId="{EDB2C480-4DA5-4547-9A81-A36389AACF3E}"/>
          </ac:spMkLst>
        </pc:spChg>
        <pc:spChg chg="add mod">
          <ac:chgData name="Michael A Fudge Jr" userId="133895e8-240b-4811-850e-9cf94297d089" providerId="ADAL" clId="{859B20EF-3A6A-4B5F-BE9E-732FADD20BBC}" dt="2020-08-04T16:45:11.204" v="1606" actId="14100"/>
          <ac:spMkLst>
            <pc:docMk/>
            <pc:sldMk cId="3069789465" sldId="417"/>
            <ac:spMk id="5" creationId="{11ADE2FC-5EF5-496A-B33F-798AA70F7BFF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6" creationId="{E30B5CD0-3B05-45D9-9663-BF1A74E7DC27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43:51.837" v="7013"/>
        <pc:sldMkLst>
          <pc:docMk/>
          <pc:sldMk cId="3245544574" sldId="418"/>
        </pc:sldMkLst>
        <pc:spChg chg="mod">
          <ac:chgData name="Michael A Fudge Jr" userId="133895e8-240b-4811-850e-9cf94297d089" providerId="ADAL" clId="{859B20EF-3A6A-4B5F-BE9E-732FADD20BBC}" dt="2020-08-04T16:45:51.122" v="1622" actId="14100"/>
          <ac:spMkLst>
            <pc:docMk/>
            <pc:sldMk cId="3245544574" sldId="41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7:01.204" v="1638" actId="207"/>
          <ac:spMkLst>
            <pc:docMk/>
            <pc:sldMk cId="3245544574" sldId="418"/>
            <ac:spMk id="3" creationId="{F62B399A-41CA-4ED3-8354-2500D94140FF}"/>
          </ac:spMkLst>
        </pc:spChg>
        <pc:spChg chg="del">
          <ac:chgData name="Michael A Fudge Jr" userId="133895e8-240b-4811-850e-9cf94297d089" providerId="ADAL" clId="{859B20EF-3A6A-4B5F-BE9E-732FADD20BBC}" dt="2020-08-04T16:45:57.954" v="1623" actId="478"/>
          <ac:spMkLst>
            <pc:docMk/>
            <pc:sldMk cId="3245544574" sldId="418"/>
            <ac:spMk id="5" creationId="{11ADE2FC-5EF5-496A-B33F-798AA70F7BFF}"/>
          </ac:spMkLst>
        </pc:spChg>
        <pc:picChg chg="mod">
          <ac:chgData name="Michael A Fudge Jr" userId="133895e8-240b-4811-850e-9cf94297d089" providerId="ADAL" clId="{859B20EF-3A6A-4B5F-BE9E-732FADD20BBC}" dt="2020-08-04T16:46:05.277" v="1626" actId="1076"/>
          <ac:picMkLst>
            <pc:docMk/>
            <pc:sldMk cId="3245544574" sldId="418"/>
            <ac:picMk id="4" creationId="{ABF52C46-EFC9-4126-9C0C-5B53C8B42217}"/>
          </ac:picMkLst>
        </pc:picChg>
        <pc:picChg chg="add mod">
          <ac:chgData name="Michael A Fudge Jr" userId="133895e8-240b-4811-850e-9cf94297d089" providerId="ADAL" clId="{859B20EF-3A6A-4B5F-BE9E-732FADD20BBC}" dt="2020-08-04T16:46:02.029" v="1625" actId="1076"/>
          <ac:picMkLst>
            <pc:docMk/>
            <pc:sldMk cId="3245544574" sldId="418"/>
            <ac:picMk id="7" creationId="{9D25B9B0-DD57-49B2-B5C0-55EB2084D190}"/>
          </ac:picMkLst>
        </pc:picChg>
      </pc:sldChg>
      <pc:sldChg chg="modSp add del mod">
        <pc:chgData name="Michael A Fudge Jr" userId="133895e8-240b-4811-850e-9cf94297d089" providerId="ADAL" clId="{859B20EF-3A6A-4B5F-BE9E-732FADD20BBC}" dt="2020-08-05T14:19:06.296" v="2093" actId="47"/>
        <pc:sldMkLst>
          <pc:docMk/>
          <pc:sldMk cId="3741983436" sldId="419"/>
        </pc:sldMkLst>
        <pc:spChg chg="mod">
          <ac:chgData name="Michael A Fudge Jr" userId="133895e8-240b-4811-850e-9cf94297d089" providerId="ADAL" clId="{859B20EF-3A6A-4B5F-BE9E-732FADD20BBC}" dt="2020-08-05T14:18:53.468" v="2091" actId="20577"/>
          <ac:spMkLst>
            <pc:docMk/>
            <pc:sldMk cId="3741983436" sldId="419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31:13.567" v="5855" actId="1076"/>
        <pc:sldMkLst>
          <pc:docMk/>
          <pc:sldMk cId="3682091304" sldId="420"/>
        </pc:sldMkLst>
        <pc:spChg chg="mod">
          <ac:chgData name="Michael A Fudge Jr" userId="133895e8-240b-4811-850e-9cf94297d089" providerId="ADAL" clId="{859B20EF-3A6A-4B5F-BE9E-732FADD20BBC}" dt="2020-08-05T18:31:13.567" v="5855" actId="1076"/>
          <ac:spMkLst>
            <pc:docMk/>
            <pc:sldMk cId="3682091304" sldId="420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293918647" sldId="421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431795461" sldId="422"/>
        </pc:sldMkLst>
      </pc:sldChg>
      <pc:sldChg chg="modSp add mod ord">
        <pc:chgData name="Michael A Fudge Jr" userId="133895e8-240b-4811-850e-9cf94297d089" providerId="ADAL" clId="{859B20EF-3A6A-4B5F-BE9E-732FADD20BBC}" dt="2020-08-05T18:28:43.676" v="5776"/>
        <pc:sldMkLst>
          <pc:docMk/>
          <pc:sldMk cId="1938533313" sldId="423"/>
        </pc:sldMkLst>
        <pc:spChg chg="mod">
          <ac:chgData name="Michael A Fudge Jr" userId="133895e8-240b-4811-850e-9cf94297d089" providerId="ADAL" clId="{859B20EF-3A6A-4B5F-BE9E-732FADD20BBC}" dt="2020-08-05T14:20:43.366" v="2122" actId="6549"/>
          <ac:spMkLst>
            <pc:docMk/>
            <pc:sldMk cId="1938533313" sldId="42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4:22:57.098" v="2335" actId="6549"/>
          <ac:spMkLst>
            <pc:docMk/>
            <pc:sldMk cId="1938533313" sldId="423"/>
            <ac:spMk id="6" creationId="{E33EFCDF-893E-4DC5-B75A-872200D063CA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16:01.285" v="5074" actId="20577"/>
        <pc:sldMkLst>
          <pc:docMk/>
          <pc:sldMk cId="2100316356" sldId="424"/>
        </pc:sldMkLst>
        <pc:spChg chg="mod">
          <ac:chgData name="Michael A Fudge Jr" userId="133895e8-240b-4811-850e-9cf94297d089" providerId="ADAL" clId="{859B20EF-3A6A-4B5F-BE9E-732FADD20BBC}" dt="2020-08-05T14:28:07.919" v="2531" actId="20577"/>
          <ac:spMkLst>
            <pc:docMk/>
            <pc:sldMk cId="2100316356" sldId="4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16:01.285" v="5074" actId="20577"/>
          <ac:spMkLst>
            <pc:docMk/>
            <pc:sldMk cId="2100316356" sldId="424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7:39:14.358" v="3717" actId="1076"/>
        <pc:sldMkLst>
          <pc:docMk/>
          <pc:sldMk cId="3716844456" sldId="425"/>
        </pc:sldMkLst>
        <pc:spChg chg="mod">
          <ac:chgData name="Michael A Fudge Jr" userId="133895e8-240b-4811-850e-9cf94297d089" providerId="ADAL" clId="{859B20EF-3A6A-4B5F-BE9E-732FADD20BBC}" dt="2020-08-05T14:26:19.072" v="2417" actId="20577"/>
          <ac:spMkLst>
            <pc:docMk/>
            <pc:sldMk cId="3716844456" sldId="425"/>
            <ac:spMk id="2" creationId="{669BBB99-DBD9-4668-90F7-2F62C3702498}"/>
          </ac:spMkLst>
        </pc:spChg>
        <pc:spChg chg="del">
          <ac:chgData name="Michael A Fudge Jr" userId="133895e8-240b-4811-850e-9cf94297d089" providerId="ADAL" clId="{859B20EF-3A6A-4B5F-BE9E-732FADD20BBC}" dt="2020-08-05T17:36:53.180" v="3670"/>
          <ac:spMkLst>
            <pc:docMk/>
            <pc:sldMk cId="3716844456" sldId="425"/>
            <ac:spMk id="3" creationId="{D323A7C0-29EC-4FDC-9918-5647B807F442}"/>
          </ac:spMkLst>
        </pc:spChg>
        <pc:graphicFrameChg chg="add mod modGraphic">
          <ac:chgData name="Michael A Fudge Jr" userId="133895e8-240b-4811-850e-9cf94297d089" providerId="ADAL" clId="{859B20EF-3A6A-4B5F-BE9E-732FADD20BBC}" dt="2020-08-05T17:39:14.358" v="3717" actId="1076"/>
          <ac:graphicFrameMkLst>
            <pc:docMk/>
            <pc:sldMk cId="3716844456" sldId="425"/>
            <ac:graphicFrameMk id="4" creationId="{F652AB15-D11F-48D3-8133-0400704FA267}"/>
          </ac:graphicFrameMkLst>
        </pc:graphicFrameChg>
      </pc:sldChg>
      <pc:sldChg chg="modSp new del mod">
        <pc:chgData name="Michael A Fudge Jr" userId="133895e8-240b-4811-850e-9cf94297d089" providerId="ADAL" clId="{859B20EF-3A6A-4B5F-BE9E-732FADD20BBC}" dt="2020-08-05T18:10:14.306" v="4814" actId="47"/>
        <pc:sldMkLst>
          <pc:docMk/>
          <pc:sldMk cId="137309956" sldId="426"/>
        </pc:sldMkLst>
        <pc:spChg chg="mod">
          <ac:chgData name="Michael A Fudge Jr" userId="133895e8-240b-4811-850e-9cf94297d089" providerId="ADAL" clId="{859B20EF-3A6A-4B5F-BE9E-732FADD20BBC}" dt="2020-08-05T14:27:35.559" v="2504" actId="20577"/>
          <ac:spMkLst>
            <pc:docMk/>
            <pc:sldMk cId="137309956" sldId="426"/>
            <ac:spMk id="2" creationId="{24C53D0B-8677-4FA1-9545-C5AAB8317D71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8:11:17.113" v="4827" actId="14100"/>
        <pc:sldMkLst>
          <pc:docMk/>
          <pc:sldMk cId="826090088" sldId="427"/>
        </pc:sldMkLst>
        <pc:spChg chg="mod">
          <ac:chgData name="Michael A Fudge Jr" userId="133895e8-240b-4811-850e-9cf94297d089" providerId="ADAL" clId="{859B20EF-3A6A-4B5F-BE9E-732FADD20BBC}" dt="2020-08-05T14:27:53.480" v="2525" actId="20577"/>
          <ac:spMkLst>
            <pc:docMk/>
            <pc:sldMk cId="826090088" sldId="427"/>
            <ac:spMk id="2" creationId="{856569C9-1954-4D67-A235-A8D4C8E68FDD}"/>
          </ac:spMkLst>
        </pc:spChg>
        <pc:spChg chg="del">
          <ac:chgData name="Michael A Fudge Jr" userId="133895e8-240b-4811-850e-9cf94297d089" providerId="ADAL" clId="{859B20EF-3A6A-4B5F-BE9E-732FADD20BBC}" dt="2020-08-05T18:10:27.233" v="4815"/>
          <ac:spMkLst>
            <pc:docMk/>
            <pc:sldMk cId="826090088" sldId="427"/>
            <ac:spMk id="3" creationId="{43D224D9-1270-4085-9F1B-56DF8017DEA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1:17.113" v="4827" actId="14100"/>
          <ac:graphicFrameMkLst>
            <pc:docMk/>
            <pc:sldMk cId="826090088" sldId="427"/>
            <ac:graphicFrameMk id="4" creationId="{AF779C5E-D69B-47CE-87F6-5E5BB7A2E619}"/>
          </ac:graphicFrameMkLst>
        </pc:graphicFrameChg>
      </pc:sldChg>
      <pc:sldChg chg="addSp delSp modSp new mod">
        <pc:chgData name="Michael A Fudge Jr" userId="133895e8-240b-4811-850e-9cf94297d089" providerId="ADAL" clId="{859B20EF-3A6A-4B5F-BE9E-732FADD20BBC}" dt="2020-08-05T18:15:14.286" v="5028" actId="2711"/>
        <pc:sldMkLst>
          <pc:docMk/>
          <pc:sldMk cId="86718018" sldId="428"/>
        </pc:sldMkLst>
        <pc:spChg chg="mod">
          <ac:chgData name="Michael A Fudge Jr" userId="133895e8-240b-4811-850e-9cf94297d089" providerId="ADAL" clId="{859B20EF-3A6A-4B5F-BE9E-732FADD20BBC}" dt="2020-08-05T14:28:16.405" v="2548" actId="20577"/>
          <ac:spMkLst>
            <pc:docMk/>
            <pc:sldMk cId="86718018" sldId="428"/>
            <ac:spMk id="2" creationId="{06471974-839B-485A-923B-27FC72F5C2DE}"/>
          </ac:spMkLst>
        </pc:spChg>
        <pc:spChg chg="del">
          <ac:chgData name="Michael A Fudge Jr" userId="133895e8-240b-4811-850e-9cf94297d089" providerId="ADAL" clId="{859B20EF-3A6A-4B5F-BE9E-732FADD20BBC}" dt="2020-08-05T18:14:32.593" v="5016"/>
          <ac:spMkLst>
            <pc:docMk/>
            <pc:sldMk cId="86718018" sldId="428"/>
            <ac:spMk id="3" creationId="{D40A991F-373F-4926-B49B-21731777BBC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5:14.286" v="5028" actId="2711"/>
          <ac:graphicFrameMkLst>
            <pc:docMk/>
            <pc:sldMk cId="86718018" sldId="428"/>
            <ac:graphicFrameMk id="4" creationId="{440F95D4-E114-40FC-B31B-7442218EBAEA}"/>
          </ac:graphicFrameMkLst>
        </pc:graphicFrameChg>
      </pc:sldChg>
      <pc:sldChg chg="modSp new mod ord">
        <pc:chgData name="Michael A Fudge Jr" userId="133895e8-240b-4811-850e-9cf94297d089" providerId="ADAL" clId="{859B20EF-3A6A-4B5F-BE9E-732FADD20BBC}" dt="2020-08-05T18:29:32.271" v="5817" actId="20577"/>
        <pc:sldMkLst>
          <pc:docMk/>
          <pc:sldMk cId="1302370193" sldId="429"/>
        </pc:sldMkLst>
        <pc:spChg chg="mod">
          <ac:chgData name="Michael A Fudge Jr" userId="133895e8-240b-4811-850e-9cf94297d089" providerId="ADAL" clId="{859B20EF-3A6A-4B5F-BE9E-732FADD20BBC}" dt="2020-08-05T18:29:07.808" v="5808" actId="20577"/>
          <ac:spMkLst>
            <pc:docMk/>
            <pc:sldMk cId="1302370193" sldId="429"/>
            <ac:spMk id="2" creationId="{478DA5A6-DEDF-4128-96CB-C3F37654C425}"/>
          </ac:spMkLst>
        </pc:spChg>
        <pc:spChg chg="mod">
          <ac:chgData name="Michael A Fudge Jr" userId="133895e8-240b-4811-850e-9cf94297d089" providerId="ADAL" clId="{859B20EF-3A6A-4B5F-BE9E-732FADD20BBC}" dt="2020-08-05T18:29:32.271" v="5817" actId="20577"/>
          <ac:spMkLst>
            <pc:docMk/>
            <pc:sldMk cId="1302370193" sldId="429"/>
            <ac:spMk id="3" creationId="{993F3476-EE03-4107-BA19-1DE614F3D5CC}"/>
          </ac:spMkLst>
        </pc:spChg>
      </pc:sldChg>
      <pc:sldChg chg="new del">
        <pc:chgData name="Michael A Fudge Jr" userId="133895e8-240b-4811-850e-9cf94297d089" providerId="ADAL" clId="{859B20EF-3A6A-4B5F-BE9E-732FADD20BBC}" dt="2020-08-05T17:06:39.648" v="2567" actId="680"/>
        <pc:sldMkLst>
          <pc:docMk/>
          <pc:sldMk cId="1839248971" sldId="430"/>
        </pc:sldMkLst>
      </pc:sldChg>
      <pc:sldChg chg="modSp add mod ord">
        <pc:chgData name="Michael A Fudge Jr" userId="133895e8-240b-4811-850e-9cf94297d089" providerId="ADAL" clId="{859B20EF-3A6A-4B5F-BE9E-732FADD20BBC}" dt="2020-08-05T17:08:17.555" v="2591" actId="20577"/>
        <pc:sldMkLst>
          <pc:docMk/>
          <pc:sldMk cId="2891795996" sldId="430"/>
        </pc:sldMkLst>
        <pc:spChg chg="mod">
          <ac:chgData name="Michael A Fudge Jr" userId="133895e8-240b-4811-850e-9cf94297d089" providerId="ADAL" clId="{859B20EF-3A6A-4B5F-BE9E-732FADD20BBC}" dt="2020-08-05T17:08:17.555" v="2591" actId="20577"/>
          <ac:spMkLst>
            <pc:docMk/>
            <pc:sldMk cId="2891795996" sldId="430"/>
            <ac:spMk id="4" creationId="{00000000-0000-0000-0000-000000000000}"/>
          </ac:spMkLst>
        </pc:spChg>
      </pc:sldChg>
      <pc:sldChg chg="addSp delSp modSp add del mod ord modAnim modNotesTx">
        <pc:chgData name="Michael A Fudge Jr" userId="133895e8-240b-4811-850e-9cf94297d089" providerId="ADAL" clId="{859B20EF-3A6A-4B5F-BE9E-732FADD20BBC}" dt="2020-08-05T17:26:15.665" v="3095" actId="47"/>
        <pc:sldMkLst>
          <pc:docMk/>
          <pc:sldMk cId="2443481774" sldId="431"/>
        </pc:sldMkLst>
        <pc:spChg chg="mod">
          <ac:chgData name="Michael A Fudge Jr" userId="133895e8-240b-4811-850e-9cf94297d089" providerId="ADAL" clId="{859B20EF-3A6A-4B5F-BE9E-732FADD20BBC}" dt="2020-08-05T17:15:27.218" v="2743" actId="20577"/>
          <ac:spMkLst>
            <pc:docMk/>
            <pc:sldMk cId="2443481774" sldId="4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7:24:34.308" v="3092" actId="5793"/>
          <ac:spMkLst>
            <pc:docMk/>
            <pc:sldMk cId="2443481774" sldId="431"/>
            <ac:spMk id="4" creationId="{74B6070D-2E18-49A3-84C2-0A1B79DC59EE}"/>
          </ac:spMkLst>
        </pc:spChg>
        <pc:spChg chg="add mod">
          <ac:chgData name="Michael A Fudge Jr" userId="133895e8-240b-4811-850e-9cf94297d089" providerId="ADAL" clId="{859B20EF-3A6A-4B5F-BE9E-732FADD20BBC}" dt="2020-08-05T17:24:16.719" v="3088" actId="13822"/>
          <ac:spMkLst>
            <pc:docMk/>
            <pc:sldMk cId="2443481774" sldId="431"/>
            <ac:spMk id="6" creationId="{C57C1A80-5220-430A-A007-43A14A2C6354}"/>
          </ac:spMkLst>
        </pc:spChg>
        <pc:graphicFrameChg chg="add mod modGraphic">
          <ac:chgData name="Michael A Fudge Jr" userId="133895e8-240b-4811-850e-9cf94297d089" providerId="ADAL" clId="{859B20EF-3A6A-4B5F-BE9E-732FADD20BBC}" dt="2020-08-05T17:23:14.749" v="3066" actId="20577"/>
          <ac:graphicFrameMkLst>
            <pc:docMk/>
            <pc:sldMk cId="2443481774" sldId="431"/>
            <ac:graphicFrameMk id="3" creationId="{8EBAB58E-CA9E-41F3-8BE4-C5C6C19D8D23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7:23:26.246" v="3069" actId="1076"/>
          <ac:graphicFrameMkLst>
            <pc:docMk/>
            <pc:sldMk cId="2443481774" sldId="431"/>
            <ac:graphicFrameMk id="7" creationId="{EA955E38-23C7-4ED5-8008-DDA3B0CF0DA8}"/>
          </ac:graphicFrameMkLst>
        </pc:graphicFrameChg>
        <pc:picChg chg="del">
          <ac:chgData name="Michael A Fudge Jr" userId="133895e8-240b-4811-850e-9cf94297d089" providerId="ADAL" clId="{859B20EF-3A6A-4B5F-BE9E-732FADD20BBC}" dt="2020-08-05T17:15:20.462" v="2730" actId="478"/>
          <ac:picMkLst>
            <pc:docMk/>
            <pc:sldMk cId="2443481774" sldId="431"/>
            <ac:picMk id="5" creationId="{6ED88957-E4AA-4C0B-8205-EA58CBD0B5A4}"/>
          </ac:picMkLst>
        </pc:picChg>
      </pc:sldChg>
      <pc:sldChg chg="add del">
        <pc:chgData name="Michael A Fudge Jr" userId="133895e8-240b-4811-850e-9cf94297d089" providerId="ADAL" clId="{859B20EF-3A6A-4B5F-BE9E-732FADD20BBC}" dt="2020-08-05T17:06:38.500" v="2566"/>
        <pc:sldMkLst>
          <pc:docMk/>
          <pc:sldMk cId="3380804844" sldId="431"/>
        </pc:sldMkLst>
      </pc:sldChg>
      <pc:sldChg chg="delSp modSp add mod delAnim modAnim">
        <pc:chgData name="Michael A Fudge Jr" userId="133895e8-240b-4811-850e-9cf94297d089" providerId="ADAL" clId="{859B20EF-3A6A-4B5F-BE9E-732FADD20BBC}" dt="2020-08-05T17:34:02.817" v="3584" actId="20577"/>
        <pc:sldMkLst>
          <pc:docMk/>
          <pc:sldMk cId="1061319144" sldId="432"/>
        </pc:sldMkLst>
        <pc:spChg chg="mod">
          <ac:chgData name="Michael A Fudge Jr" userId="133895e8-240b-4811-850e-9cf94297d089" providerId="ADAL" clId="{859B20EF-3A6A-4B5F-BE9E-732FADD20BBC}" dt="2020-08-05T17:34:02.817" v="3584" actId="20577"/>
          <ac:spMkLst>
            <pc:docMk/>
            <pc:sldMk cId="1061319144" sldId="432"/>
            <ac:spMk id="4" creationId="{74B6070D-2E18-49A3-84C2-0A1B79DC59EE}"/>
          </ac:spMkLst>
        </pc:spChg>
        <pc:spChg chg="del">
          <ac:chgData name="Michael A Fudge Jr" userId="133895e8-240b-4811-850e-9cf94297d089" providerId="ADAL" clId="{859B20EF-3A6A-4B5F-BE9E-732FADD20BBC}" dt="2020-08-05T17:27:50.797" v="3173" actId="478"/>
          <ac:spMkLst>
            <pc:docMk/>
            <pc:sldMk cId="1061319144" sldId="432"/>
            <ac:spMk id="6" creationId="{C57C1A80-5220-430A-A007-43A14A2C6354}"/>
          </ac:spMkLst>
        </pc:sp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7" creationId="{EA955E38-23C7-4ED5-8008-DDA3B0CF0DA8}"/>
          </ac:graphicFrameMkLst>
        </pc:graphicFrameChg>
      </pc:sldChg>
      <pc:sldChg chg="modSp add mod">
        <pc:chgData name="Michael A Fudge Jr" userId="133895e8-240b-4811-850e-9cf94297d089" providerId="ADAL" clId="{859B20EF-3A6A-4B5F-BE9E-732FADD20BBC}" dt="2020-08-05T17:26:33.699" v="3096" actId="120"/>
        <pc:sldMkLst>
          <pc:docMk/>
          <pc:sldMk cId="3802973036" sldId="433"/>
        </pc:sldMkLst>
        <pc:spChg chg="mod">
          <ac:chgData name="Michael A Fudge Jr" userId="133895e8-240b-4811-850e-9cf94297d089" providerId="ADAL" clId="{859B20EF-3A6A-4B5F-BE9E-732FADD20BBC}" dt="2020-08-05T17:26:33.699" v="3096" actId="120"/>
          <ac:spMkLst>
            <pc:docMk/>
            <pc:sldMk cId="3802973036" sldId="433"/>
            <ac:spMk id="2" creationId="{5C84C77B-FF54-4813-94E1-23FF8F114C7E}"/>
          </ac:spMkLst>
        </pc:spChg>
      </pc:sldChg>
      <pc:sldChg chg="addSp delSp modSp new mod setBg">
        <pc:chgData name="Michael A Fudge Jr" userId="133895e8-240b-4811-850e-9cf94297d089" providerId="ADAL" clId="{859B20EF-3A6A-4B5F-BE9E-732FADD20BBC}" dt="2020-08-05T17:51:46.770" v="3938" actId="114"/>
        <pc:sldMkLst>
          <pc:docMk/>
          <pc:sldMk cId="3270916820" sldId="434"/>
        </pc:sldMkLst>
        <pc:spChg chg="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2" creationId="{B63E04B8-634B-4B45-A95F-985A815D8DC0}"/>
          </ac:spMkLst>
        </pc:spChg>
        <pc:spChg chg="add del 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3" creationId="{C3C10E2F-9758-4F59-9C82-388259CEA5FD}"/>
          </ac:spMkLst>
        </pc:spChg>
        <pc:spChg chg="add mod">
          <ac:chgData name="Michael A Fudge Jr" userId="133895e8-240b-4811-850e-9cf94297d089" providerId="ADAL" clId="{859B20EF-3A6A-4B5F-BE9E-732FADD20BBC}" dt="2020-08-05T17:48:15.280" v="3881" actId="207"/>
          <ac:spMkLst>
            <pc:docMk/>
            <pc:sldMk cId="3270916820" sldId="434"/>
            <ac:spMk id="6" creationId="{68575C10-8187-4AC4-AD72-C754EAFD2867}"/>
          </ac:spMkLst>
        </pc:spChg>
        <pc:spChg chg="add del">
          <ac:chgData name="Michael A Fudge Jr" userId="133895e8-240b-4811-850e-9cf94297d089" providerId="ADAL" clId="{859B20EF-3A6A-4B5F-BE9E-732FADD20BBC}" dt="2020-08-05T17:47:45.991" v="3879" actId="26606"/>
          <ac:spMkLst>
            <pc:docMk/>
            <pc:sldMk cId="3270916820" sldId="434"/>
            <ac:spMk id="9" creationId="{68575C10-8187-4AC4-AD72-C754EAFD2867}"/>
          </ac:spMkLst>
        </pc:spChg>
        <pc:graphicFrameChg chg="add del">
          <ac:chgData name="Michael A Fudge Jr" userId="133895e8-240b-4811-850e-9cf94297d089" providerId="ADAL" clId="{859B20EF-3A6A-4B5F-BE9E-732FADD20BBC}" dt="2020-08-05T17:47:45.991" v="3879" actId="26606"/>
          <ac:graphicFrameMkLst>
            <pc:docMk/>
            <pc:sldMk cId="3270916820" sldId="434"/>
            <ac:graphicFrameMk id="5" creationId="{22108FC3-51EA-4A9D-B5A4-D33F03F5F361}"/>
          </ac:graphicFrameMkLst>
        </pc:graphicFrameChg>
        <pc:graphicFrameChg chg="add mod">
          <ac:chgData name="Michael A Fudge Jr" userId="133895e8-240b-4811-850e-9cf94297d089" providerId="ADAL" clId="{859B20EF-3A6A-4B5F-BE9E-732FADD20BBC}" dt="2020-08-05T17:51:46.770" v="3938" actId="114"/>
          <ac:graphicFrameMkLst>
            <pc:docMk/>
            <pc:sldMk cId="3270916820" sldId="434"/>
            <ac:graphicFrameMk id="8" creationId="{7FCB0423-DAEC-4DED-AFD9-106EB6DAD19A}"/>
          </ac:graphicFrameMkLst>
        </pc:graphicFrameChg>
        <pc:cxnChg chg="add">
          <ac:chgData name="Michael A Fudge Jr" userId="133895e8-240b-4811-850e-9cf94297d089" providerId="ADAL" clId="{859B20EF-3A6A-4B5F-BE9E-732FADD20BBC}" dt="2020-08-05T17:47:59.739" v="3880" actId="26606"/>
          <ac:cxnSpMkLst>
            <pc:docMk/>
            <pc:sldMk cId="3270916820" sldId="434"/>
            <ac:cxnSpMk id="7" creationId="{74E776C9-ED67-41B7-B3A3-4DF76EF3ACEE}"/>
          </ac:cxnSpMkLst>
        </pc:cxnChg>
        <pc:cxnChg chg="add del">
          <ac:chgData name="Michael A Fudge Jr" userId="133895e8-240b-4811-850e-9cf94297d089" providerId="ADAL" clId="{859B20EF-3A6A-4B5F-BE9E-732FADD20BBC}" dt="2020-08-05T17:47:45.991" v="3879" actId="26606"/>
          <ac:cxnSpMkLst>
            <pc:docMk/>
            <pc:sldMk cId="3270916820" sldId="434"/>
            <ac:cxnSpMk id="11" creationId="{74E776C9-ED67-41B7-B3A3-4DF76EF3ACEE}"/>
          </ac:cxnSpMkLst>
        </pc:cxnChg>
      </pc:sldChg>
      <pc:sldChg chg="new del">
        <pc:chgData name="Michael A Fudge Jr" userId="133895e8-240b-4811-850e-9cf94297d089" providerId="ADAL" clId="{859B20EF-3A6A-4B5F-BE9E-732FADD20BBC}" dt="2020-08-05T18:02:39.633" v="4416" actId="47"/>
        <pc:sldMkLst>
          <pc:docMk/>
          <pc:sldMk cId="1910016120" sldId="435"/>
        </pc:sldMkLst>
      </pc:sldChg>
      <pc:sldChg chg="modSp add mod modNotesTx">
        <pc:chgData name="Michael A Fudge Jr" userId="133895e8-240b-4811-850e-9cf94297d089" providerId="ADAL" clId="{859B20EF-3A6A-4B5F-BE9E-732FADD20BBC}" dt="2020-08-05T17:57:20.356" v="4259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859B20EF-3A6A-4B5F-BE9E-732FADD20BBC}" dt="2020-08-05T17:57:20.356" v="4259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54.550" v="4141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00:00.399" v="4406" actId="20577"/>
        <pc:sldMkLst>
          <pc:docMk/>
          <pc:sldMk cId="4014866852" sldId="437"/>
        </pc:sldMkLst>
        <pc:spChg chg="mod">
          <ac:chgData name="Michael A Fudge Jr" userId="133895e8-240b-4811-850e-9cf94297d089" providerId="ADAL" clId="{859B20EF-3A6A-4B5F-BE9E-732FADD20BBC}" dt="2020-08-05T17:59:50.450" v="4373" actId="6549"/>
          <ac:spMkLst>
            <pc:docMk/>
            <pc:sldMk cId="4014866852" sldId="4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00:44.944" v="4411" actId="5793"/>
        <pc:sldMkLst>
          <pc:docMk/>
          <pc:sldMk cId="4201491671" sldId="438"/>
        </pc:sldMkLst>
        <pc:spChg chg="mod">
          <ac:chgData name="Michael A Fudge Jr" userId="133895e8-240b-4811-850e-9cf94297d089" providerId="ADAL" clId="{859B20EF-3A6A-4B5F-BE9E-732FADD20BBC}" dt="2020-08-05T18:00:44.944" v="4411" actId="5793"/>
          <ac:spMkLst>
            <pc:docMk/>
            <pc:sldMk cId="4201491671" sldId="43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859B20EF-3A6A-4B5F-BE9E-732FADD20BBC}" dt="2020-08-05T18:01:57.044" v="4415" actId="14100"/>
        <pc:sldMkLst>
          <pc:docMk/>
          <pc:sldMk cId="3753128509" sldId="439"/>
        </pc:sldMkLst>
        <pc:spChg chg="mod">
          <ac:chgData name="Michael A Fudge Jr" userId="133895e8-240b-4811-850e-9cf94297d089" providerId="ADAL" clId="{859B20EF-3A6A-4B5F-BE9E-732FADD20BBC}" dt="2020-08-05T18:01:57.044" v="4415" actId="14100"/>
          <ac:spMkLst>
            <pc:docMk/>
            <pc:sldMk cId="3753128509" sldId="439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859B20EF-3A6A-4B5F-BE9E-732FADD20BBC}" dt="2020-08-05T18:08:09.061" v="4651" actId="166"/>
        <pc:sldMkLst>
          <pc:docMk/>
          <pc:sldMk cId="4047848355" sldId="440"/>
        </pc:sldMkLst>
        <pc:spChg chg="mod">
          <ac:chgData name="Michael A Fudge Jr" userId="133895e8-240b-4811-850e-9cf94297d089" providerId="ADAL" clId="{859B20EF-3A6A-4B5F-BE9E-732FADD20BBC}" dt="2020-08-05T18:04:26.198" v="4593" actId="20577"/>
          <ac:spMkLst>
            <pc:docMk/>
            <pc:sldMk cId="4047848355" sldId="440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05:39.241" v="4624" actId="27636"/>
          <ac:spMkLst>
            <pc:docMk/>
            <pc:sldMk cId="4047848355" sldId="440"/>
            <ac:spMk id="4" creationId="{74B6070D-2E18-49A3-84C2-0A1B79DC59EE}"/>
          </ac:spMkLst>
        </pc:spChg>
        <pc:spChg chg="mod ord">
          <ac:chgData name="Michael A Fudge Jr" userId="133895e8-240b-4811-850e-9cf94297d089" providerId="ADAL" clId="{859B20EF-3A6A-4B5F-BE9E-732FADD20BBC}" dt="2020-08-05T18:08:09.061" v="4651" actId="166"/>
          <ac:spMkLst>
            <pc:docMk/>
            <pc:sldMk cId="4047848355" sldId="440"/>
            <ac:spMk id="6" creationId="{C57C1A80-5220-430A-A007-43A14A2C6354}"/>
          </ac:spMkLst>
        </pc:spChg>
        <pc:graphicFrameChg chg="mod modGraphic">
          <ac:chgData name="Michael A Fudge Jr" userId="133895e8-240b-4811-850e-9cf94297d089" providerId="ADAL" clId="{859B20EF-3A6A-4B5F-BE9E-732FADD20BBC}" dt="2020-08-05T18:06:09.140" v="4629"/>
          <ac:graphicFrameMkLst>
            <pc:docMk/>
            <pc:sldMk cId="4047848355" sldId="440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8:06:02.654" v="4628" actId="478"/>
          <ac:graphicFrameMkLst>
            <pc:docMk/>
            <pc:sldMk cId="4047848355" sldId="440"/>
            <ac:graphicFrameMk id="7" creationId="{EA955E38-23C7-4ED5-8008-DDA3B0CF0DA8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07:00.850" v="4638" actId="1076"/>
          <ac:graphicFrameMkLst>
            <pc:docMk/>
            <pc:sldMk cId="4047848355" sldId="440"/>
            <ac:graphicFrameMk id="8" creationId="{35170E84-3CE2-4947-8D44-9598341C88A4}"/>
          </ac:graphicFrameMkLst>
        </pc:graphicFrameChg>
      </pc:sldChg>
      <pc:sldChg chg="modSp add mod ord modAnim">
        <pc:chgData name="Michael A Fudge Jr" userId="133895e8-240b-4811-850e-9cf94297d089" providerId="ADAL" clId="{859B20EF-3A6A-4B5F-BE9E-732FADD20BBC}" dt="2020-08-05T18:14:07.996" v="5015" actId="20577"/>
        <pc:sldMkLst>
          <pc:docMk/>
          <pc:sldMk cId="1134494620" sldId="441"/>
        </pc:sldMkLst>
        <pc:spChg chg="mod">
          <ac:chgData name="Michael A Fudge Jr" userId="133895e8-240b-4811-850e-9cf94297d089" providerId="ADAL" clId="{859B20EF-3A6A-4B5F-BE9E-732FADD20BBC}" dt="2020-08-05T18:03:43.457" v="4499" actId="20577"/>
          <ac:spMkLst>
            <pc:docMk/>
            <pc:sldMk cId="1134494620" sldId="44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14:07.996" v="5015" actId="20577"/>
          <ac:spMkLst>
            <pc:docMk/>
            <pc:sldMk cId="1134494620" sldId="441"/>
            <ac:spMk id="4" creationId="{74B6070D-2E18-49A3-84C2-0A1B79DC59EE}"/>
          </ac:spMkLst>
        </pc:spChg>
      </pc:sldChg>
      <pc:sldChg chg="addSp delSp modSp new mod setBg modAnim">
        <pc:chgData name="Michael A Fudge Jr" userId="133895e8-240b-4811-850e-9cf94297d089" providerId="ADAL" clId="{859B20EF-3A6A-4B5F-BE9E-732FADD20BBC}" dt="2020-08-06T23:36:34.673" v="7703"/>
        <pc:sldMkLst>
          <pc:docMk/>
          <pc:sldMk cId="2940023994" sldId="442"/>
        </pc:sldMkLst>
        <pc:spChg chg="mod">
          <ac:chgData name="Michael A Fudge Jr" userId="133895e8-240b-4811-850e-9cf94297d089" providerId="ADAL" clId="{859B20EF-3A6A-4B5F-BE9E-732FADD20BBC}" dt="2020-08-06T23:27:34.455" v="7500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29:53.209" v="7596" actId="20577"/>
          <ac:spMkLst>
            <pc:docMk/>
            <pc:sldMk cId="2940023994" sldId="442"/>
            <ac:spMk id="3" creationId="{89B48BE3-8A63-4860-822D-F55A3B39F527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8" creationId="{76EFD3D9-44F0-4267-BCC1-1613E79D8274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0" creationId="{A779A851-95D6-41AF-937A-B0E4B7F6FA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6" creationId="{82211336-CFF3-412D-868A-6679C1004C45}"/>
          </ac:spMkLst>
        </pc:spChg>
        <pc:spChg chg="add mod">
          <ac:chgData name="Michael A Fudge Jr" userId="133895e8-240b-4811-850e-9cf94297d089" providerId="ADAL" clId="{859B20EF-3A6A-4B5F-BE9E-732FADD20BBC}" dt="2020-08-06T23:33:03.211" v="7622" actId="207"/>
          <ac:spMkLst>
            <pc:docMk/>
            <pc:sldMk cId="2940023994" sldId="442"/>
            <ac:spMk id="18" creationId="{7CB4857B-ED7C-444D-9F04-2F885114A1C2}"/>
          </ac:spMkLst>
        </pc:spChg>
        <pc:spChg chg="add mod">
          <ac:chgData name="Michael A Fudge Jr" userId="133895e8-240b-4811-850e-9cf94297d089" providerId="ADAL" clId="{859B20EF-3A6A-4B5F-BE9E-732FADD20BBC}" dt="2020-08-06T23:33:13.860" v="7623" actId="207"/>
          <ac:spMkLst>
            <pc:docMk/>
            <pc:sldMk cId="2940023994" sldId="442"/>
            <ac:spMk id="19" creationId="{D18046FB-44EA-4FD8-A585-EA09A319B2D0}"/>
          </ac:spMkLst>
        </pc:spChg>
        <pc:spChg chg="add">
          <ac:chgData name="Michael A Fudge Jr" userId="133895e8-240b-4811-850e-9cf94297d089" providerId="ADAL" clId="{859B20EF-3A6A-4B5F-BE9E-732FADD20BBC}" dt="2020-08-06T23:25:30.087" v="7393" actId="26606"/>
          <ac:spMkLst>
            <pc:docMk/>
            <pc:sldMk cId="2940023994" sldId="442"/>
            <ac:spMk id="20" creationId="{479F5F2B-8B58-4140-AE6A-51F6C67B18D9}"/>
          </ac:spMkLst>
        </pc:spChg>
        <pc:graphicFrameChg chg="add mod modGraphic">
          <ac:chgData name="Michael A Fudge Jr" userId="133895e8-240b-4811-850e-9cf94297d089" providerId="ADAL" clId="{859B20EF-3A6A-4B5F-BE9E-732FADD20BBC}" dt="2020-08-06T23:30:41.073" v="7601" actId="207"/>
          <ac:graphicFrameMkLst>
            <pc:docMk/>
            <pc:sldMk cId="2940023994" sldId="442"/>
            <ac:graphicFrameMk id="4" creationId="{B753796E-68AC-4E21-9484-9283E521E1D6}"/>
          </ac:graphicFrameMkLst>
        </pc:graphicFrameChg>
        <pc:cxnChg chg="add mod">
          <ac:chgData name="Michael A Fudge Jr" userId="133895e8-240b-4811-850e-9cf94297d089" providerId="ADAL" clId="{859B20EF-3A6A-4B5F-BE9E-732FADD20BBC}" dt="2020-08-06T23:31:52.092" v="7607" actId="1582"/>
          <ac:cxnSpMkLst>
            <pc:docMk/>
            <pc:sldMk cId="2940023994" sldId="442"/>
            <ac:cxnSpMk id="6" creationId="{0781976D-CFD6-476F-92E9-F49B92991F89}"/>
          </ac:cxnSpMkLst>
        </pc:cxn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302570326" sldId="443"/>
        </pc:sldMkLst>
      </pc:sldChg>
      <pc:sldChg chg="addSp delSp modSp add mod ord modNotesTx">
        <pc:chgData name="Michael A Fudge Jr" userId="133895e8-240b-4811-850e-9cf94297d089" providerId="ADAL" clId="{859B20EF-3A6A-4B5F-BE9E-732FADD20BBC}" dt="2020-08-05T18:24:35.323" v="5362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859B20EF-3A6A-4B5F-BE9E-732FADD20BBC}" dt="2020-08-05T18:17:02.124" v="5084" actId="20577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24:17.714" v="5306" actId="20577"/>
          <ac:spMkLst>
            <pc:docMk/>
            <pc:sldMk cId="792388738" sldId="4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859B20EF-3A6A-4B5F-BE9E-732FADD20BBC}" dt="2020-08-05T18:23:13.598" v="5230" actId="14100"/>
          <ac:spMkLst>
            <pc:docMk/>
            <pc:sldMk cId="792388738" sldId="444"/>
            <ac:spMk id="5" creationId="{3F22EA40-A61A-49D3-8960-082C656894D4}"/>
          </ac:spMkLst>
        </pc:spChg>
        <pc:graphicFrameChg chg="add del mod">
          <ac:chgData name="Michael A Fudge Jr" userId="133895e8-240b-4811-850e-9cf94297d089" providerId="ADAL" clId="{859B20EF-3A6A-4B5F-BE9E-732FADD20BBC}" dt="2020-08-05T18:20:10.311" v="5089" actId="478"/>
          <ac:graphicFrameMkLst>
            <pc:docMk/>
            <pc:sldMk cId="792388738" sldId="444"/>
            <ac:graphicFrameMk id="4" creationId="{ED456967-F818-4BDF-A8D9-BC96BBCC47C4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22:23.062" v="5203" actId="1076"/>
          <ac:graphicFrameMkLst>
            <pc:docMk/>
            <pc:sldMk cId="792388738" sldId="444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25:26.104" v="5451" actId="313"/>
        <pc:sldMkLst>
          <pc:docMk/>
          <pc:sldMk cId="2765267399" sldId="445"/>
        </pc:sldMkLst>
        <pc:spChg chg="mod">
          <ac:chgData name="Michael A Fudge Jr" userId="133895e8-240b-4811-850e-9cf94297d089" providerId="ADAL" clId="{859B20EF-3A6A-4B5F-BE9E-732FADD20BBC}" dt="2020-08-05T18:25:12.143" v="5424" actId="20577"/>
          <ac:spMkLst>
            <pc:docMk/>
            <pc:sldMk cId="2765267399" sldId="44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26:32.124" v="5570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859B20EF-3A6A-4B5F-BE9E-732FADD20BBC}" dt="2020-08-05T18:26:17.538" v="5530" actId="6549"/>
          <ac:spMkLst>
            <pc:docMk/>
            <pc:sldMk cId="110030412" sldId="446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859B20EF-3A6A-4B5F-BE9E-732FADD20BBC}" dt="2020-08-05T18:38:34.675" v="6572" actId="20577"/>
        <pc:sldMkLst>
          <pc:docMk/>
          <pc:sldMk cId="2941171340" sldId="447"/>
        </pc:sldMkLst>
        <pc:spChg chg="mod ord">
          <ac:chgData name="Michael A Fudge Jr" userId="133895e8-240b-4811-850e-9cf94297d089" providerId="ADAL" clId="{859B20EF-3A6A-4B5F-BE9E-732FADD20BBC}" dt="2020-08-05T18:35:54.774" v="6319" actId="20577"/>
          <ac:spMkLst>
            <pc:docMk/>
            <pc:sldMk cId="2941171340" sldId="447"/>
            <ac:spMk id="2" creationId="{65B20354-BAD7-4353-9E04-69BFFABAC56C}"/>
          </ac:spMkLst>
        </pc:spChg>
        <pc:spChg chg="del mod ord">
          <ac:chgData name="Michael A Fudge Jr" userId="133895e8-240b-4811-850e-9cf94297d089" providerId="ADAL" clId="{859B20EF-3A6A-4B5F-BE9E-732FADD20BBC}" dt="2020-08-05T18:35:46.187" v="6310" actId="700"/>
          <ac:spMkLst>
            <pc:docMk/>
            <pc:sldMk cId="2941171340" sldId="447"/>
            <ac:spMk id="3" creationId="{6E3749B1-F418-4379-9898-B27DDF30EC69}"/>
          </ac:spMkLst>
        </pc:spChg>
        <pc:spChg chg="add mod ord">
          <ac:chgData name="Michael A Fudge Jr" userId="133895e8-240b-4811-850e-9cf94297d089" providerId="ADAL" clId="{859B20EF-3A6A-4B5F-BE9E-732FADD20BBC}" dt="2020-08-05T18:36:38.795" v="6377" actId="114"/>
          <ac:spMkLst>
            <pc:docMk/>
            <pc:sldMk cId="2941171340" sldId="447"/>
            <ac:spMk id="4" creationId="{505714EA-74A3-431E-B134-A33C078C9D41}"/>
          </ac:spMkLst>
        </pc:spChg>
        <pc:spChg chg="add mod ord">
          <ac:chgData name="Michael A Fudge Jr" userId="133895e8-240b-4811-850e-9cf94297d089" providerId="ADAL" clId="{859B20EF-3A6A-4B5F-BE9E-732FADD20BBC}" dt="2020-08-05T18:37:06.856" v="6457" actId="20577"/>
          <ac:spMkLst>
            <pc:docMk/>
            <pc:sldMk cId="2941171340" sldId="447"/>
            <ac:spMk id="5" creationId="{E6C3FF65-FDAD-4F3C-BDC9-7AC6F272BE9D}"/>
          </ac:spMkLst>
        </pc:spChg>
        <pc:spChg chg="add mod ord">
          <ac:chgData name="Michael A Fudge Jr" userId="133895e8-240b-4811-850e-9cf94297d089" providerId="ADAL" clId="{859B20EF-3A6A-4B5F-BE9E-732FADD20BBC}" dt="2020-08-05T18:36:05.762" v="6340" actId="20577"/>
          <ac:spMkLst>
            <pc:docMk/>
            <pc:sldMk cId="2941171340" sldId="447"/>
            <ac:spMk id="6" creationId="{E4BE2067-BBC1-4B2F-BBF9-2B949BF739A3}"/>
          </ac:spMkLst>
        </pc:spChg>
        <pc:spChg chg="add mod ord">
          <ac:chgData name="Michael A Fudge Jr" userId="133895e8-240b-4811-850e-9cf94297d089" providerId="ADAL" clId="{859B20EF-3A6A-4B5F-BE9E-732FADD20BBC}" dt="2020-08-05T18:38:34.675" v="6572" actId="20577"/>
          <ac:spMkLst>
            <pc:docMk/>
            <pc:sldMk cId="2941171340" sldId="447"/>
            <ac:spMk id="7" creationId="{06D8357C-4C6E-4703-A77D-8C9FE01FE574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5T18:35:15.522" v="6283" actId="20577"/>
        <pc:sldMkLst>
          <pc:docMk/>
          <pc:sldMk cId="3911994324" sldId="448"/>
        </pc:sldMkLst>
        <pc:spChg chg="mod">
          <ac:chgData name="Michael A Fudge Jr" userId="133895e8-240b-4811-850e-9cf94297d089" providerId="ADAL" clId="{859B20EF-3A6A-4B5F-BE9E-732FADD20BBC}" dt="2020-08-05T18:32:23.633" v="5904" actId="20577"/>
          <ac:spMkLst>
            <pc:docMk/>
            <pc:sldMk cId="3911994324" sldId="448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35:15.522" v="6283" actId="20577"/>
          <ac:spMkLst>
            <pc:docMk/>
            <pc:sldMk cId="3911994324" sldId="448"/>
            <ac:spMk id="4" creationId="{74B6070D-2E18-49A3-84C2-0A1B79DC59EE}"/>
          </ac:spMkLst>
        </pc:spChg>
      </pc:sldChg>
      <pc:sldChg chg="add del">
        <pc:chgData name="Michael A Fudge Jr" userId="133895e8-240b-4811-850e-9cf94297d089" providerId="ADAL" clId="{859B20EF-3A6A-4B5F-BE9E-732FADD20BBC}" dt="2020-08-05T18:39:26.978" v="6574" actId="22"/>
        <pc:sldMkLst>
          <pc:docMk/>
          <pc:sldMk cId="1266093116" sldId="449"/>
        </pc:sldMkLst>
      </pc:sldChg>
      <pc:sldChg chg="modSp add mod ord">
        <pc:chgData name="Michael A Fudge Jr" userId="133895e8-240b-4811-850e-9cf94297d089" providerId="ADAL" clId="{859B20EF-3A6A-4B5F-BE9E-732FADD20BBC}" dt="2020-08-05T18:40:29.239" v="6721" actId="20577"/>
        <pc:sldMkLst>
          <pc:docMk/>
          <pc:sldMk cId="3084821034" sldId="449"/>
        </pc:sldMkLst>
        <pc:spChg chg="mod">
          <ac:chgData name="Michael A Fudge Jr" userId="133895e8-240b-4811-850e-9cf94297d089" providerId="ADAL" clId="{859B20EF-3A6A-4B5F-BE9E-732FADD20BBC}" dt="2020-08-05T18:39:41.954" v="6594" actId="20577"/>
          <ac:spMkLst>
            <pc:docMk/>
            <pc:sldMk cId="3084821034" sldId="449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40:29.239" v="6721" actId="20577"/>
          <ac:spMkLst>
            <pc:docMk/>
            <pc:sldMk cId="3084821034" sldId="449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859B20EF-3A6A-4B5F-BE9E-732FADD20BBC}" dt="2020-08-05T18:42:43.349" v="6914" actId="20577"/>
        <pc:sldMkLst>
          <pc:docMk/>
          <pc:sldMk cId="3594199992" sldId="450"/>
        </pc:sldMkLst>
        <pc:spChg chg="mod">
          <ac:chgData name="Michael A Fudge Jr" userId="133895e8-240b-4811-850e-9cf94297d089" providerId="ADAL" clId="{859B20EF-3A6A-4B5F-BE9E-732FADD20BBC}" dt="2020-08-05T18:41:57.942" v="6851" actId="20577"/>
          <ac:spMkLst>
            <pc:docMk/>
            <pc:sldMk cId="3594199992" sldId="450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2:02.445" v="6852" actId="20577"/>
          <ac:spMkLst>
            <pc:docMk/>
            <pc:sldMk cId="3594199992" sldId="45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859B20EF-3A6A-4B5F-BE9E-732FADD20BBC}" dt="2020-08-05T18:40:57.227" v="6728" actId="20577"/>
          <ac:graphicFrameMkLst>
            <pc:docMk/>
            <pc:sldMk cId="3594199992" sldId="450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43:36.859" v="7011" actId="20577"/>
        <pc:sldMkLst>
          <pc:docMk/>
          <pc:sldMk cId="994012191" sldId="451"/>
        </pc:sldMkLst>
        <pc:spChg chg="mod">
          <ac:chgData name="Michael A Fudge Jr" userId="133895e8-240b-4811-850e-9cf94297d089" providerId="ADAL" clId="{859B20EF-3A6A-4B5F-BE9E-732FADD20BBC}" dt="2020-08-05T18:42:53.340" v="6923" actId="20577"/>
          <ac:spMkLst>
            <pc:docMk/>
            <pc:sldMk cId="994012191" sldId="45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3:36.859" v="7011" actId="20577"/>
          <ac:spMkLst>
            <pc:docMk/>
            <pc:sldMk cId="994012191" sldId="451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694051857" sldId="452"/>
        </pc:sldMkLst>
      </pc:sldChg>
      <pc:sldChg chg="modSp add mod ord">
        <pc:chgData name="Michael A Fudge Jr" userId="133895e8-240b-4811-850e-9cf94297d089" providerId="ADAL" clId="{859B20EF-3A6A-4B5F-BE9E-732FADD20BBC}" dt="2020-08-06T23:32:07.294" v="7613" actId="20577"/>
        <pc:sldMkLst>
          <pc:docMk/>
          <pc:sldMk cId="1276401635" sldId="453"/>
        </pc:sldMkLst>
        <pc:spChg chg="mod">
          <ac:chgData name="Michael A Fudge Jr" userId="133895e8-240b-4811-850e-9cf94297d089" providerId="ADAL" clId="{859B20EF-3A6A-4B5F-BE9E-732FADD20BBC}" dt="2020-08-06T23:32:07.294" v="7613" actId="20577"/>
          <ac:spMkLst>
            <pc:docMk/>
            <pc:sldMk cId="1276401635" sldId="45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28:15.800" v="7557" actId="20577"/>
          <ac:spMkLst>
            <pc:docMk/>
            <pc:sldMk cId="1276401635" sldId="453"/>
            <ac:spMk id="6" creationId="{E33EFCDF-893E-4DC5-B75A-872200D063CA}"/>
          </ac:spMkLst>
        </pc:spChg>
      </pc:sldChg>
      <pc:sldChg chg="addSp modSp add mod ord modAnim">
        <pc:chgData name="Michael A Fudge Jr" userId="133895e8-240b-4811-850e-9cf94297d089" providerId="ADAL" clId="{859B20EF-3A6A-4B5F-BE9E-732FADD20BBC}" dt="2020-08-06T23:38:44.737" v="7778" actId="114"/>
        <pc:sldMkLst>
          <pc:docMk/>
          <pc:sldMk cId="2597085752" sldId="454"/>
        </pc:sldMkLst>
        <pc:spChg chg="mod">
          <ac:chgData name="Michael A Fudge Jr" userId="133895e8-240b-4811-850e-9cf94297d089" providerId="ADAL" clId="{859B20EF-3A6A-4B5F-BE9E-732FADD20BBC}" dt="2020-08-06T23:33:45.942" v="7645" actId="20577"/>
          <ac:spMkLst>
            <pc:docMk/>
            <pc:sldMk cId="2597085752" sldId="454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38:44.737" v="7778" actId="114"/>
          <ac:spMkLst>
            <pc:docMk/>
            <pc:sldMk cId="2597085752" sldId="454"/>
            <ac:spMk id="3" creationId="{89B48BE3-8A63-4860-822D-F55A3B39F527}"/>
          </ac:spMkLst>
        </pc:spChg>
        <pc:spChg chg="mod">
          <ac:chgData name="Michael A Fudge Jr" userId="133895e8-240b-4811-850e-9cf94297d089" providerId="ADAL" clId="{859B20EF-3A6A-4B5F-BE9E-732FADD20BBC}" dt="2020-08-06T23:32:52.964" v="7621" actId="207"/>
          <ac:spMkLst>
            <pc:docMk/>
            <pc:sldMk cId="2597085752" sldId="454"/>
            <ac:spMk id="18" creationId="{7CB4857B-ED7C-444D-9F04-2F885114A1C2}"/>
          </ac:spMkLst>
        </pc:spChg>
        <pc:spChg chg="mod">
          <ac:chgData name="Michael A Fudge Jr" userId="133895e8-240b-4811-850e-9cf94297d089" providerId="ADAL" clId="{859B20EF-3A6A-4B5F-BE9E-732FADD20BBC}" dt="2020-08-06T23:33:22.939" v="7624" actId="207"/>
          <ac:spMkLst>
            <pc:docMk/>
            <pc:sldMk cId="2597085752" sldId="454"/>
            <ac:spMk id="19" creationId="{D18046FB-44EA-4FD8-A585-EA09A319B2D0}"/>
          </ac:spMkLst>
        </pc:spChg>
        <pc:grpChg chg="add mod">
          <ac:chgData name="Michael A Fudge Jr" userId="133895e8-240b-4811-850e-9cf94297d089" providerId="ADAL" clId="{859B20EF-3A6A-4B5F-BE9E-732FADD20BBC}" dt="2020-08-06T23:38:05.468" v="7760" actId="164"/>
          <ac:grpSpMkLst>
            <pc:docMk/>
            <pc:sldMk cId="2597085752" sldId="454"/>
            <ac:grpSpMk id="8" creationId="{D542016E-05C9-491D-9A3D-A0A4DAD08C5D}"/>
          </ac:grpSpMkLst>
        </pc:grpChg>
        <pc:graphicFrameChg chg="mod">
          <ac:chgData name="Michael A Fudge Jr" userId="133895e8-240b-4811-850e-9cf94297d089" providerId="ADAL" clId="{859B20EF-3A6A-4B5F-BE9E-732FADD20BBC}" dt="2020-08-06T23:38:05.468" v="7760" actId="164"/>
          <ac:graphicFrameMkLst>
            <pc:docMk/>
            <pc:sldMk cId="2597085752" sldId="454"/>
            <ac:graphicFrameMk id="4" creationId="{B753796E-68AC-4E21-9484-9283E521E1D6}"/>
          </ac:graphicFrameMkLst>
        </pc:graphicFrameChg>
        <pc:cxnChg chg="mod">
          <ac:chgData name="Michael A Fudge Jr" userId="133895e8-240b-4811-850e-9cf94297d089" providerId="ADAL" clId="{859B20EF-3A6A-4B5F-BE9E-732FADD20BBC}" dt="2020-08-06T23:38:05.468" v="7760" actId="164"/>
          <ac:cxnSpMkLst>
            <pc:docMk/>
            <pc:sldMk cId="2597085752" sldId="454"/>
            <ac:cxnSpMk id="6" creationId="{0781976D-CFD6-476F-92E9-F49B92991F89}"/>
          </ac:cxnSpMkLst>
        </pc:cxnChg>
      </pc:sldChg>
      <pc:sldChg chg="modSp add modAnim">
        <pc:chgData name="Michael A Fudge Jr" userId="133895e8-240b-4811-850e-9cf94297d089" providerId="ADAL" clId="{859B20EF-3A6A-4B5F-BE9E-732FADD20BBC}" dt="2020-08-06T23:42:33.433" v="7898" actId="20577"/>
        <pc:sldMkLst>
          <pc:docMk/>
          <pc:sldMk cId="1484575178" sldId="455"/>
        </pc:sldMkLst>
        <pc:spChg chg="mod">
          <ac:chgData name="Michael A Fudge Jr" userId="133895e8-240b-4811-850e-9cf94297d089" providerId="ADAL" clId="{859B20EF-3A6A-4B5F-BE9E-732FADD20BBC}" dt="2020-08-06T23:38:22.345" v="7767" actId="20577"/>
          <ac:spMkLst>
            <pc:docMk/>
            <pc:sldMk cId="1484575178" sldId="455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42:33.433" v="7898" actId="20577"/>
          <ac:spMkLst>
            <pc:docMk/>
            <pc:sldMk cId="1484575178" sldId="455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39:57.152" v="7779" actId="208"/>
          <ac:graphicFrameMkLst>
            <pc:docMk/>
            <pc:sldMk cId="1484575178" sldId="455"/>
            <ac:graphicFrameMk id="4" creationId="{B753796E-68AC-4E21-9484-9283E521E1D6}"/>
          </ac:graphicFrameMkLst>
        </pc:graphicFrameChg>
      </pc:sldChg>
      <pc:sldChg chg="modSp add modAnim">
        <pc:chgData name="Michael A Fudge Jr" userId="133895e8-240b-4811-850e-9cf94297d089" providerId="ADAL" clId="{859B20EF-3A6A-4B5F-BE9E-732FADD20BBC}" dt="2020-08-06T23:43:50.919" v="7968" actId="207"/>
        <pc:sldMkLst>
          <pc:docMk/>
          <pc:sldMk cId="2451060258" sldId="456"/>
        </pc:sldMkLst>
        <pc:spChg chg="mod">
          <ac:chgData name="Michael A Fudge Jr" userId="133895e8-240b-4811-850e-9cf94297d089" providerId="ADAL" clId="{859B20EF-3A6A-4B5F-BE9E-732FADD20BBC}" dt="2020-08-06T23:43:50.919" v="7968" actId="207"/>
          <ac:spMkLst>
            <pc:docMk/>
            <pc:sldMk cId="2451060258" sldId="456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42:59.419" v="7907"/>
          <ac:graphicFrameMkLst>
            <pc:docMk/>
            <pc:sldMk cId="2451060258" sldId="456"/>
            <ac:graphicFrameMk id="4" creationId="{B753796E-68AC-4E21-9484-9283E521E1D6}"/>
          </ac:graphicFrameMkLst>
        </pc:graphicFrameChg>
      </pc:sldChg>
      <pc:sldChg chg="modSp add mod ord">
        <pc:chgData name="Michael A Fudge Jr" userId="133895e8-240b-4811-850e-9cf94297d089" providerId="ADAL" clId="{859B20EF-3A6A-4B5F-BE9E-732FADD20BBC}" dt="2020-08-06T23:45:47.700" v="8077" actId="20577"/>
        <pc:sldMkLst>
          <pc:docMk/>
          <pc:sldMk cId="548879834" sldId="457"/>
        </pc:sldMkLst>
        <pc:spChg chg="mod">
          <ac:chgData name="Michael A Fudge Jr" userId="133895e8-240b-4811-850e-9cf94297d089" providerId="ADAL" clId="{859B20EF-3A6A-4B5F-BE9E-732FADD20BBC}" dt="2020-08-06T23:44:34.742" v="7977" actId="20577"/>
          <ac:spMkLst>
            <pc:docMk/>
            <pc:sldMk cId="548879834" sldId="4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45:47.700" v="8077" actId="20577"/>
          <ac:spMkLst>
            <pc:docMk/>
            <pc:sldMk cId="548879834" sldId="45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02508179" sldId="458"/>
        </pc:sldMkLst>
      </pc:sldChg>
      <pc:sldChg chg="addSp modSp add mod ord modNotesTx">
        <pc:chgData name="Michael A Fudge Jr" userId="133895e8-240b-4811-850e-9cf94297d089" providerId="ADAL" clId="{859B20EF-3A6A-4B5F-BE9E-732FADD20BBC}" dt="2020-08-07T00:04:27.128" v="8355" actId="20577"/>
        <pc:sldMkLst>
          <pc:docMk/>
          <pc:sldMk cId="3031345335" sldId="459"/>
        </pc:sldMkLst>
        <pc:spChg chg="mod">
          <ac:chgData name="Michael A Fudge Jr" userId="133895e8-240b-4811-850e-9cf94297d089" providerId="ADAL" clId="{859B20EF-3A6A-4B5F-BE9E-732FADD20BBC}" dt="2020-08-06T23:59:56.028" v="8100" actId="20577"/>
          <ac:spMkLst>
            <pc:docMk/>
            <pc:sldMk cId="3031345335" sldId="4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7T00:04:19.918" v="8350" actId="20577"/>
          <ac:spMkLst>
            <pc:docMk/>
            <pc:sldMk cId="3031345335" sldId="459"/>
            <ac:spMk id="3" creationId="{23BFC44E-10DC-44C2-99E8-3D541093BB67}"/>
          </ac:spMkLst>
        </pc:spChg>
        <pc:spChg chg="mod">
          <ac:chgData name="Michael A Fudge Jr" userId="133895e8-240b-4811-850e-9cf94297d089" providerId="ADAL" clId="{859B20EF-3A6A-4B5F-BE9E-732FADD20BBC}" dt="2020-08-07T00:03:10.577" v="8195" actId="14100"/>
          <ac:spMkLst>
            <pc:docMk/>
            <pc:sldMk cId="3031345335" sldId="459"/>
            <ac:spMk id="5" creationId="{3F22EA40-A61A-49D3-8960-082C656894D4}"/>
          </ac:spMkLst>
        </pc:spChg>
        <pc:spChg chg="add mod">
          <ac:chgData name="Michael A Fudge Jr" userId="133895e8-240b-4811-850e-9cf94297d089" providerId="ADAL" clId="{859B20EF-3A6A-4B5F-BE9E-732FADD20BBC}" dt="2020-08-07T00:03:13.781" v="8196" actId="14100"/>
          <ac:spMkLst>
            <pc:docMk/>
            <pc:sldMk cId="3031345335" sldId="459"/>
            <ac:spMk id="7" creationId="{AC9A740D-7DCE-4EC2-80DC-695B6F8C5917}"/>
          </ac:spMkLst>
        </pc:spChg>
        <pc:graphicFrameChg chg="add mod modGraphic">
          <ac:chgData name="Michael A Fudge Jr" userId="133895e8-240b-4811-850e-9cf94297d089" providerId="ADAL" clId="{859B20EF-3A6A-4B5F-BE9E-732FADD20BBC}" dt="2020-08-07T00:03:05.709" v="8194" actId="20577"/>
          <ac:graphicFrameMkLst>
            <pc:docMk/>
            <pc:sldMk cId="3031345335" sldId="459"/>
            <ac:graphicFrameMk id="4" creationId="{8E9CAFA6-76A7-4F24-B453-ACC26BFC9717}"/>
          </ac:graphicFrameMkLst>
        </pc:graphicFrameChg>
        <pc:graphicFrameChg chg="mod modGraphic">
          <ac:chgData name="Michael A Fudge Jr" userId="133895e8-240b-4811-850e-9cf94297d089" providerId="ADAL" clId="{859B20EF-3A6A-4B5F-BE9E-732FADD20BBC}" dt="2020-08-07T00:03:01.503" v="8192" actId="14734"/>
          <ac:graphicFrameMkLst>
            <pc:docMk/>
            <pc:sldMk cId="3031345335" sldId="459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7T00:04:58.442" v="8381" actId="20577"/>
        <pc:sldMkLst>
          <pc:docMk/>
          <pc:sldMk cId="1894239304" sldId="460"/>
        </pc:sldMkLst>
        <pc:spChg chg="mod">
          <ac:chgData name="Michael A Fudge Jr" userId="133895e8-240b-4811-850e-9cf94297d089" providerId="ADAL" clId="{859B20EF-3A6A-4B5F-BE9E-732FADD20BBC}" dt="2020-08-07T00:04:41.532" v="8365" actId="20577"/>
          <ac:spMkLst>
            <pc:docMk/>
            <pc:sldMk cId="1894239304" sldId="46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6:26.629" v="8564" actId="20577"/>
        <pc:sldMkLst>
          <pc:docMk/>
          <pc:sldMk cId="647953012" sldId="461"/>
        </pc:sldMkLst>
        <pc:spChg chg="mod">
          <ac:chgData name="Michael A Fudge Jr" userId="133895e8-240b-4811-850e-9cf94297d089" providerId="ADAL" clId="{859B20EF-3A6A-4B5F-BE9E-732FADD20BBC}" dt="2020-08-07T00:05:43.229" v="8482" actId="27636"/>
          <ac:spMkLst>
            <pc:docMk/>
            <pc:sldMk cId="647953012" sldId="46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7:12.090" v="8633" actId="20577"/>
        <pc:sldMkLst>
          <pc:docMk/>
          <pc:sldMk cId="797157247" sldId="462"/>
        </pc:sldMkLst>
        <pc:spChg chg="mod">
          <ac:chgData name="Michael A Fudge Jr" userId="133895e8-240b-4811-850e-9cf94297d089" providerId="ADAL" clId="{859B20EF-3A6A-4B5F-BE9E-732FADD20BBC}" dt="2020-08-07T00:06:37.490" v="8575" actId="20577"/>
          <ac:spMkLst>
            <pc:docMk/>
            <pc:sldMk cId="797157247" sldId="462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7T00:19:33.924" v="9503" actId="207"/>
        <pc:sldMkLst>
          <pc:docMk/>
          <pc:sldMk cId="3014296199" sldId="463"/>
        </pc:sldMkLst>
        <pc:spChg chg="mod">
          <ac:chgData name="Michael A Fudge Jr" userId="133895e8-240b-4811-850e-9cf94297d089" providerId="ADAL" clId="{859B20EF-3A6A-4B5F-BE9E-732FADD20BBC}" dt="2020-08-07T00:15:38.541" v="9278" actId="20577"/>
          <ac:spMkLst>
            <pc:docMk/>
            <pc:sldMk cId="3014296199" sldId="463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7T00:19:33.924" v="9503" actId="207"/>
          <ac:spMkLst>
            <pc:docMk/>
            <pc:sldMk cId="3014296199" sldId="463"/>
            <ac:spMk id="4" creationId="{74B6070D-2E18-49A3-84C2-0A1B79DC59EE}"/>
          </ac:spMkLst>
        </pc:spChg>
      </pc:sldChg>
      <pc:sldChg chg="modSp add mod ord">
        <pc:chgData name="Michael A Fudge Jr" userId="133895e8-240b-4811-850e-9cf94297d089" providerId="ADAL" clId="{859B20EF-3A6A-4B5F-BE9E-732FADD20BBC}" dt="2020-08-07T00:15:08.879" v="9268" actId="20577"/>
        <pc:sldMkLst>
          <pc:docMk/>
          <pc:sldMk cId="149045228" sldId="464"/>
        </pc:sldMkLst>
        <pc:spChg chg="mod">
          <ac:chgData name="Michael A Fudge Jr" userId="133895e8-240b-4811-850e-9cf94297d089" providerId="ADAL" clId="{859B20EF-3A6A-4B5F-BE9E-732FADD20BBC}" dt="2020-08-07T00:14:12.401" v="9121" actId="20577"/>
          <ac:spMkLst>
            <pc:docMk/>
            <pc:sldMk cId="149045228" sldId="46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7T00:15:08.879" v="9268" actId="20577"/>
          <ac:spMkLst>
            <pc:docMk/>
            <pc:sldMk cId="149045228" sldId="464"/>
            <ac:spMk id="6" creationId="{E33EFCDF-893E-4DC5-B75A-872200D063CA}"/>
          </ac:spMkLst>
        </pc:spChg>
      </pc:sldChg>
    </pc:docChg>
  </pc:docChgLst>
  <pc:docChgLst>
    <pc:chgData name="Michael A Fudge" userId="133895e8-240b-4811-850e-9cf94297d089" providerId="ADAL" clId="{B50D0DDB-FE99-49FE-99FB-A1E5388E5DF1}"/>
    <pc:docChg chg="modMainMaster">
      <pc:chgData name="Michael A Fudge" userId="133895e8-240b-4811-850e-9cf94297d089" providerId="ADAL" clId="{B50D0DDB-FE99-49FE-99FB-A1E5388E5DF1}" dt="2024-06-05T19:50:31.645" v="1" actId="1076"/>
      <pc:docMkLst>
        <pc:docMk/>
      </pc:docMkLst>
      <pc:sldMasterChg chg="modSldLayout">
        <pc:chgData name="Michael A Fudge" userId="133895e8-240b-4811-850e-9cf94297d089" providerId="ADAL" clId="{B50D0DDB-FE99-49FE-99FB-A1E5388E5DF1}" dt="2024-06-05T19:50:31.645" v="1" actId="1076"/>
        <pc:sldMasterMkLst>
          <pc:docMk/>
          <pc:sldMasterMk cId="3638388675" sldId="2147483648"/>
        </pc:sldMasterMkLst>
        <pc:sldLayoutChg chg="addSp modSp mod">
          <pc:chgData name="Michael A Fudge" userId="133895e8-240b-4811-850e-9cf94297d089" providerId="ADAL" clId="{B50D0DDB-FE99-49FE-99FB-A1E5388E5DF1}" dt="2024-06-05T19:50:31.645" v="1" actId="1076"/>
          <pc:sldLayoutMkLst>
            <pc:docMk/>
            <pc:sldMasterMk cId="3638388675" sldId="2147483648"/>
            <pc:sldLayoutMk cId="4252431864" sldId="2147483650"/>
          </pc:sldLayoutMkLst>
          <pc:spChg chg="add mod">
            <ac:chgData name="Michael A Fudge" userId="133895e8-240b-4811-850e-9cf94297d089" providerId="ADAL" clId="{B50D0DDB-FE99-49FE-99FB-A1E5388E5DF1}" dt="2024-06-05T19:50:31.645" v="1" actId="1076"/>
            <ac:spMkLst>
              <pc:docMk/>
              <pc:sldMasterMk cId="3638388675" sldId="2147483648"/>
              <pc:sldLayoutMk cId="4252431864" sldId="2147483650"/>
              <ac:spMk id="7" creationId="{4B7772F9-A1DC-01D1-EDCC-4DDD552DAD4D}"/>
            </ac:spMkLst>
          </pc:spChg>
        </pc:sldLayoutChg>
      </pc:sldMaster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530532E4-AC65-4B07-86CB-CE1EC221E0F2}"/>
    <pc:docChg chg="undo custSel mod addSld delSld modSld sldOrd">
      <pc:chgData name="Michael A Fudge Jr" userId="133895e8-240b-4811-850e-9cf94297d089" providerId="ADAL" clId="{530532E4-AC65-4B07-86CB-CE1EC221E0F2}" dt="2020-09-19T14:09:40.243" v="9782" actId="6549"/>
      <pc:docMkLst>
        <pc:docMk/>
      </pc:docMkLst>
      <pc:sldChg chg="modSp mod">
        <pc:chgData name="Michael A Fudge Jr" userId="133895e8-240b-4811-850e-9cf94297d089" providerId="ADAL" clId="{530532E4-AC65-4B07-86CB-CE1EC221E0F2}" dt="2020-09-18T17:43:27.425" v="2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530532E4-AC65-4B07-86CB-CE1EC221E0F2}" dt="2020-09-18T17:43:19.336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530532E4-AC65-4B07-86CB-CE1EC221E0F2}" dt="2020-09-18T17:43:27.425" v="24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530532E4-AC65-4B07-86CB-CE1EC221E0F2}" dt="2020-09-18T18:04:23.999" v="1015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530532E4-AC65-4B07-86CB-CE1EC221E0F2}" dt="2020-09-18T17:55:15.947" v="462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8:04:23.999" v="1015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04296828" sldId="264"/>
        </pc:sldMkLst>
      </pc:sldChg>
      <pc:sldChg chg="modSp modAnim">
        <pc:chgData name="Michael A Fudge Jr" userId="133895e8-240b-4811-850e-9cf94297d089" providerId="ADAL" clId="{530532E4-AC65-4B07-86CB-CE1EC221E0F2}" dt="2020-09-18T17:50:49.717" v="24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530532E4-AC65-4B07-86CB-CE1EC221E0F2}" dt="2020-09-18T17:50:49.717" v="24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8:07:06.448" v="1311" actId="5793"/>
        <pc:sldMkLst>
          <pc:docMk/>
          <pc:sldMk cId="96570146" sldId="271"/>
        </pc:sldMkLst>
        <pc:spChg chg="mod">
          <ac:chgData name="Michael A Fudge Jr" userId="133895e8-240b-4811-850e-9cf94297d089" providerId="ADAL" clId="{530532E4-AC65-4B07-86CB-CE1EC221E0F2}" dt="2020-09-18T18:03:32.277" v="92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8:06:44.507" v="123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530532E4-AC65-4B07-86CB-CE1EC221E0F2}" dt="2020-09-18T22:34:32.327" v="921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530532E4-AC65-4B07-86CB-CE1EC221E0F2}" dt="2020-09-18T22:34:32.327" v="921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530532E4-AC65-4B07-86CB-CE1EC221E0F2}" dt="2020-09-18T22:37:28.779" v="9767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530532E4-AC65-4B07-86CB-CE1EC221E0F2}" dt="2020-09-18T22:37:28.779" v="9767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8435499" sldId="402"/>
        </pc:sldMkLst>
      </pc:sldChg>
      <pc:sldChg chg="modSp mod ord modNotesTx">
        <pc:chgData name="Michael A Fudge Jr" userId="133895e8-240b-4811-850e-9cf94297d089" providerId="ADAL" clId="{530532E4-AC65-4B07-86CB-CE1EC221E0F2}" dt="2020-09-18T19:19:52.775" v="2703" actId="5793"/>
        <pc:sldMkLst>
          <pc:docMk/>
          <pc:sldMk cId="1029545914" sldId="436"/>
        </pc:sldMkLst>
        <pc:spChg chg="mod">
          <ac:chgData name="Michael A Fudge Jr" userId="133895e8-240b-4811-850e-9cf94297d089" providerId="ADAL" clId="{530532E4-AC65-4B07-86CB-CE1EC221E0F2}" dt="2020-09-18T19:12:22.190" v="2576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19:47.309" v="268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92388738" sldId="44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947177522" sldId="46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477129478" sldId="46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129198058" sldId="46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36394904" sldId="46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271114027" sldId="47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236710927" sldId="47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92406248" sldId="47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59699588" sldId="473"/>
        </pc:sldMkLst>
      </pc:sldChg>
      <pc:sldChg chg="modSp mod ord">
        <pc:chgData name="Michael A Fudge Jr" userId="133895e8-240b-4811-850e-9cf94297d089" providerId="ADAL" clId="{530532E4-AC65-4B07-86CB-CE1EC221E0F2}" dt="2020-09-18T19:11:51.907" v="2559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530532E4-AC65-4B07-86CB-CE1EC221E0F2}" dt="2020-09-18T19:08:09.630" v="2268" actId="20577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11:51.907" v="2559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9:43:26.509" v="3893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530532E4-AC65-4B07-86CB-CE1EC221E0F2}" dt="2020-09-18T19:40:40.338" v="3609" actId="20577"/>
          <ac:spMkLst>
            <pc:docMk/>
            <pc:sldMk cId="643996234" sldId="47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43:04.594" v="3791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22:12:45.931" v="6544" actId="20577"/>
        <pc:sldMkLst>
          <pc:docMk/>
          <pc:sldMk cId="227050927" sldId="477"/>
        </pc:sldMkLst>
        <pc:spChg chg="mod">
          <ac:chgData name="Michael A Fudge Jr" userId="133895e8-240b-4811-850e-9cf94297d089" providerId="ADAL" clId="{530532E4-AC65-4B07-86CB-CE1EC221E0F2}" dt="2020-09-18T22:11:16.206" v="6316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2:11:58.892" v="6430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09724788" sldId="47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91026773" sldId="47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155705627" sldId="48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229014342" sldId="481"/>
        </pc:sldMkLst>
      </pc:sldChg>
      <pc:sldChg chg="modSp mod ord">
        <pc:chgData name="Michael A Fudge Jr" userId="133895e8-240b-4811-850e-9cf94297d089" providerId="ADAL" clId="{530532E4-AC65-4B07-86CB-CE1EC221E0F2}" dt="2020-09-18T19:40:24.536" v="3602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530532E4-AC65-4B07-86CB-CE1EC221E0F2}" dt="2020-09-18T19:40:24.536" v="3602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40:14.023" v="3601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10261461" sldId="48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89402082" sldId="48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913998270" sldId="48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362591442" sldId="488"/>
        </pc:sldMkLst>
      </pc:sldChg>
      <pc:sldChg chg="addSp delSp modSp mod ord">
        <pc:chgData name="Michael A Fudge Jr" userId="133895e8-240b-4811-850e-9cf94297d089" providerId="ADAL" clId="{530532E4-AC65-4B07-86CB-CE1EC221E0F2}" dt="2020-09-18T17:52:17.572" v="285" actId="404"/>
        <pc:sldMkLst>
          <pc:docMk/>
          <pc:sldMk cId="1459794709" sldId="489"/>
        </pc:sldMkLst>
        <pc:spChg chg="mod">
          <ac:chgData name="Michael A Fudge Jr" userId="133895e8-240b-4811-850e-9cf94297d089" providerId="ADAL" clId="{530532E4-AC65-4B07-86CB-CE1EC221E0F2}" dt="2020-09-18T17:51:24.379" v="271" actId="20577"/>
          <ac:spMkLst>
            <pc:docMk/>
            <pc:sldMk cId="1459794709" sldId="489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3" creationId="{0E5ED2E2-1134-4186-ACA2-AC528F51289B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5" creationId="{ABF52C46-EFC9-4126-9C0C-5B53C8B4221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6" creationId="{60960C34-16B0-4EA9-8CF4-CE871068B906}"/>
          </ac:spMkLst>
        </pc:spChg>
        <pc:graphicFrameChg chg="add mod modGraphic">
          <ac:chgData name="Michael A Fudge Jr" userId="133895e8-240b-4811-850e-9cf94297d089" providerId="ADAL" clId="{530532E4-AC65-4B07-86CB-CE1EC221E0F2}" dt="2020-09-18T17:52:17.572" v="285" actId="404"/>
          <ac:graphicFrameMkLst>
            <pc:docMk/>
            <pc:sldMk cId="1459794709" sldId="489"/>
            <ac:graphicFrameMk id="4" creationId="{0345531D-5605-44D9-BACE-746EE9AF7A6E}"/>
          </ac:graphicFrameMkLst>
        </pc:graphicFrame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23434720" sldId="49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66955142" sldId="49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726632560" sldId="49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776353668" sldId="49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09200750" sldId="49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84900758" sldId="49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23180928" sldId="49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19636810" sldId="497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33109518" sldId="50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98223198" sldId="50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742014929" sldId="50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449543451" sldId="50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835540054" sldId="50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58254534" sldId="507"/>
        </pc:sldMkLst>
      </pc:sldChg>
      <pc:sldChg chg="addSp modSp new mod">
        <pc:chgData name="Michael A Fudge Jr" userId="133895e8-240b-4811-850e-9cf94297d089" providerId="ADAL" clId="{530532E4-AC65-4B07-86CB-CE1EC221E0F2}" dt="2020-09-18T22:20:39.957" v="7615" actId="20577"/>
        <pc:sldMkLst>
          <pc:docMk/>
          <pc:sldMk cId="3597060519" sldId="508"/>
        </pc:sldMkLst>
        <pc:spChg chg="mod">
          <ac:chgData name="Michael A Fudge Jr" userId="133895e8-240b-4811-850e-9cf94297d089" providerId="ADAL" clId="{530532E4-AC65-4B07-86CB-CE1EC221E0F2}" dt="2020-09-18T22:18:48.116" v="7540" actId="20577"/>
          <ac:spMkLst>
            <pc:docMk/>
            <pc:sldMk cId="3597060519" sldId="508"/>
            <ac:spMk id="2" creationId="{94C732F6-DC24-42BD-B584-05EFC86D06B6}"/>
          </ac:spMkLst>
        </pc:spChg>
        <pc:spChg chg="mod">
          <ac:chgData name="Michael A Fudge Jr" userId="133895e8-240b-4811-850e-9cf94297d089" providerId="ADAL" clId="{530532E4-AC65-4B07-86CB-CE1EC221E0F2}" dt="2020-09-18T22:19:04.954" v="7545" actId="14100"/>
          <ac:spMkLst>
            <pc:docMk/>
            <pc:sldMk cId="3597060519" sldId="508"/>
            <ac:spMk id="3" creationId="{ED453AC7-A17A-47F2-A9BC-E75B403B544A}"/>
          </ac:spMkLst>
        </pc:spChg>
        <pc:graphicFrameChg chg="add mod modGraphic">
          <ac:chgData name="Michael A Fudge Jr" userId="133895e8-240b-4811-850e-9cf94297d089" providerId="ADAL" clId="{530532E4-AC65-4B07-86CB-CE1EC221E0F2}" dt="2020-09-18T22:20:39.957" v="7615" actId="20577"/>
          <ac:graphicFrameMkLst>
            <pc:docMk/>
            <pc:sldMk cId="3597060519" sldId="508"/>
            <ac:graphicFrameMk id="5" creationId="{989DB787-BE52-440C-9BDC-B1867C91F1E3}"/>
          </ac:graphicFrameMkLst>
        </pc:graphicFrameChg>
      </pc:sldChg>
      <pc:sldChg chg="addSp delSp modSp new mod ord setBg">
        <pc:chgData name="Michael A Fudge Jr" userId="133895e8-240b-4811-850e-9cf94297d089" providerId="ADAL" clId="{530532E4-AC65-4B07-86CB-CE1EC221E0F2}" dt="2020-09-18T19:28:29.031" v="2997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530532E4-AC65-4B07-86CB-CE1EC221E0F2}" dt="2020-09-18T19:28:29.031" v="2997" actId="20577"/>
          <ac:spMkLst>
            <pc:docMk/>
            <pc:sldMk cId="2573917375" sldId="509"/>
            <ac:spMk id="3" creationId="{45914E6F-7B0E-448E-8241-B57E4A9D0D6B}"/>
          </ac:spMkLst>
        </pc:spChg>
        <pc:spChg chg="ad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8" creationId="{907EF6B7-1338-4443-8C46-6A318D952DFD}"/>
          </ac:spMkLst>
        </pc:spChg>
        <pc:spChg chg="add mod">
          <ac:chgData name="Michael A Fudge Jr" userId="133895e8-240b-4811-850e-9cf94297d089" providerId="ADAL" clId="{530532E4-AC65-4B07-86CB-CE1EC221E0F2}" dt="2020-09-18T17:54:40.996" v="414" actId="207"/>
          <ac:spMkLst>
            <pc:docMk/>
            <pc:sldMk cId="2573917375" sldId="509"/>
            <ac:spMk id="10" creationId="{DAAE4CDD-124C-4DCF-9584-B6033B545DD5}"/>
          </ac:spMkLst>
        </pc:spChg>
        <pc:spChg chg="add del">
          <ac:chgData name="Michael A Fudge Jr" userId="133895e8-240b-4811-850e-9cf94297d089" providerId="ADAL" clId="{530532E4-AC65-4B07-86CB-CE1EC221E0F2}" dt="2020-09-18T17:54:31.088" v="413" actId="478"/>
          <ac:spMkLst>
            <pc:docMk/>
            <pc:sldMk cId="2573917375" sldId="509"/>
            <ac:spMk id="12" creationId="{081E4A58-353D-44AE-B2FC-2A74E2E400F7}"/>
          </ac:spMkLst>
        </pc:spChg>
      </pc:sldChg>
      <pc:sldChg chg="addSp modSp new mod modAnim">
        <pc:chgData name="Michael A Fudge Jr" userId="133895e8-240b-4811-850e-9cf94297d089" providerId="ADAL" clId="{530532E4-AC65-4B07-86CB-CE1EC221E0F2}" dt="2020-09-18T18:19:14.625" v="2119"/>
        <pc:sldMkLst>
          <pc:docMk/>
          <pc:sldMk cId="439912674" sldId="510"/>
        </pc:sldMkLst>
        <pc:spChg chg="mod">
          <ac:chgData name="Michael A Fudge Jr" userId="133895e8-240b-4811-850e-9cf94297d089" providerId="ADAL" clId="{530532E4-AC65-4B07-86CB-CE1EC221E0F2}" dt="2020-09-18T17:58:40.856" v="686" actId="20577"/>
          <ac:spMkLst>
            <pc:docMk/>
            <pc:sldMk cId="439912674" sldId="510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7:59:24.879" v="766" actId="20577"/>
          <ac:spMkLst>
            <pc:docMk/>
            <pc:sldMk cId="439912674" sldId="510"/>
            <ac:spMk id="3" creationId="{19FCB0BA-7932-46EA-AB5C-7A5397CB65FD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5" creationId="{1694A870-6E72-4B59-BF94-BAD0D3FCF9A7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7" creationId="{78B29359-086C-461A-8C33-05598363CDB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9" creationId="{4DC0AEED-C237-4A7E-BEBA-1D6862059F7E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1" creationId="{DB43AE25-6F7D-4338-8B84-0992CB85EEE6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3" creationId="{99192B1F-9830-40BC-BF54-8A8E561055A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5" creationId="{54D77C58-F9AD-4CFF-9436-9EEB9D7C4EE7}"/>
          </ac:spMkLst>
        </pc:spChg>
        <pc:graphicFrameChg chg="add mod modGraphic">
          <ac:chgData name="Michael A Fudge Jr" userId="133895e8-240b-4811-850e-9cf94297d089" providerId="ADAL" clId="{530532E4-AC65-4B07-86CB-CE1EC221E0F2}" dt="2020-09-18T18:16:58.271" v="2088" actId="1076"/>
          <ac:graphicFrameMkLst>
            <pc:docMk/>
            <pc:sldMk cId="439912674" sldId="510"/>
            <ac:graphicFrameMk id="16" creationId="{28DCDE96-9F1E-4CC7-A361-68BD8E3BD1CF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18.255" v="2095" actId="20577"/>
          <ac:graphicFrameMkLst>
            <pc:docMk/>
            <pc:sldMk cId="439912674" sldId="510"/>
            <ac:graphicFrameMk id="18" creationId="{FBA5378A-62E1-4F42-8C33-EE7779AF1CDD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38.514" v="2104" actId="20577"/>
          <ac:graphicFrameMkLst>
            <pc:docMk/>
            <pc:sldMk cId="439912674" sldId="510"/>
            <ac:graphicFrameMk id="20" creationId="{EA967801-BF51-4C33-9520-03782868BAE1}"/>
          </ac:graphicFrameMkLst>
        </pc:graphicFrameChg>
      </pc:sldChg>
      <pc:sldChg chg="addSp delSp modSp new mod delAnim modAnim">
        <pc:chgData name="Michael A Fudge Jr" userId="133895e8-240b-4811-850e-9cf94297d089" providerId="ADAL" clId="{530532E4-AC65-4B07-86CB-CE1EC221E0F2}" dt="2020-09-18T19:50:10.316" v="4307"/>
        <pc:sldMkLst>
          <pc:docMk/>
          <pc:sldMk cId="3835384736" sldId="511"/>
        </pc:sldMkLst>
        <pc:spChg chg="mod">
          <ac:chgData name="Michael A Fudge Jr" userId="133895e8-240b-4811-850e-9cf94297d089" providerId="ADAL" clId="{530532E4-AC65-4B07-86CB-CE1EC221E0F2}" dt="2020-09-18T19:29:08.422" v="3002" actId="20577"/>
          <ac:spMkLst>
            <pc:docMk/>
            <pc:sldMk cId="3835384736" sldId="511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49:03.985" v="4294" actId="20577"/>
          <ac:spMkLst>
            <pc:docMk/>
            <pc:sldMk cId="3835384736" sldId="511"/>
            <ac:spMk id="3" creationId="{8F639F3F-D506-4405-B427-18CC5F8B2C38}"/>
          </ac:spMkLst>
        </pc:spChg>
        <pc:spChg chg="add del mod">
          <ac:chgData name="Michael A Fudge Jr" userId="133895e8-240b-4811-850e-9cf94297d089" providerId="ADAL" clId="{530532E4-AC65-4B07-86CB-CE1EC221E0F2}" dt="2020-09-18T19:49:51.316" v="4302" actId="478"/>
          <ac:spMkLst>
            <pc:docMk/>
            <pc:sldMk cId="3835384736" sldId="511"/>
            <ac:spMk id="5" creationId="{C4ECEAC8-71AB-4B21-B805-FB7BB9E4C7D6}"/>
          </ac:spMkLst>
        </pc:spChg>
        <pc:spChg chg="add mod">
          <ac:chgData name="Michael A Fudge Jr" userId="133895e8-240b-4811-850e-9cf94297d089" providerId="ADAL" clId="{530532E4-AC65-4B07-86CB-CE1EC221E0F2}" dt="2020-09-18T19:49:55.566" v="4304" actId="1076"/>
          <ac:spMkLst>
            <pc:docMk/>
            <pc:sldMk cId="3835384736" sldId="511"/>
            <ac:spMk id="13" creationId="{925529A2-CF89-4E59-9839-09CB42D224F4}"/>
          </ac:spMkLst>
        </pc:sp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7" creationId="{2D749C76-D7B0-4B79-B179-76AB61F3EAB7}"/>
          </ac:graphicFrameMkLst>
        </pc:graphicFrame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1" creationId="{3FAAE191-BB5F-4AA6-8325-85E623008FB4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5" creationId="{68C7E9A5-2FA9-4CD6-8CC1-D1A9484445F0}"/>
          </ac:graphicFrameMkLst>
        </pc:graphicFrameChg>
      </pc:sldChg>
      <pc:sldChg chg="modSp add mod ord">
        <pc:chgData name="Michael A Fudge Jr" userId="133895e8-240b-4811-850e-9cf94297d089" providerId="ADAL" clId="{530532E4-AC65-4B07-86CB-CE1EC221E0F2}" dt="2020-09-18T18:04:47.722" v="1092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530532E4-AC65-4B07-86CB-CE1EC221E0F2}" dt="2020-09-18T18:01:51.182" v="810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8:04:47.722" v="1092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8:40.494" v="1476" actId="20577"/>
        <pc:sldMkLst>
          <pc:docMk/>
          <pc:sldMk cId="2510000219" sldId="513"/>
        </pc:sldMkLst>
        <pc:spChg chg="mod">
          <ac:chgData name="Michael A Fudge Jr" userId="133895e8-240b-4811-850e-9cf94297d089" providerId="ADAL" clId="{530532E4-AC65-4B07-86CB-CE1EC221E0F2}" dt="2020-09-18T18:08:40.494" v="147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9:39.814" v="1627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530532E4-AC65-4B07-86CB-CE1EC221E0F2}" dt="2020-09-18T18:09:23.044" v="1559" actId="20577"/>
          <ac:spMkLst>
            <pc:docMk/>
            <pc:sldMk cId="1631914333" sldId="51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18:54.232" v="2583" actId="20577"/>
        <pc:sldMkLst>
          <pc:docMk/>
          <pc:sldMk cId="2712604712" sldId="515"/>
        </pc:sldMkLst>
        <pc:spChg chg="mod">
          <ac:chgData name="Michael A Fudge Jr" userId="133895e8-240b-4811-850e-9cf94297d089" providerId="ADAL" clId="{530532E4-AC65-4B07-86CB-CE1EC221E0F2}" dt="2020-09-18T19:18:54.232" v="2583" actId="20577"/>
          <ac:spMkLst>
            <pc:docMk/>
            <pc:sldMk cId="2712604712" sldId="515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23:43.587" v="2233" actId="20577"/>
          <ac:spMkLst>
            <pc:docMk/>
            <pc:sldMk cId="2712604712" sldId="515"/>
            <ac:spMk id="3" creationId="{19FCB0BA-7932-46EA-AB5C-7A5397CB65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4" creationId="{F0A5B687-BFE2-48E7-B1F6-FF51DF168FC7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5" creationId="{1694A870-6E72-4B59-BF94-BAD0D3FCF9A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6" creationId="{2854472A-DD71-4C94-B94E-F099A485841C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7" creationId="{78B29359-086C-461A-8C33-05598363CDB9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8" creationId="{CA5A9170-57FF-4B67-91C3-E25171000C40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9" creationId="{4DC0AEED-C237-4A7E-BEBA-1D6862059F7E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1" creationId="{DB43AE25-6F7D-4338-8B84-0992CB85EEE6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3" creationId="{99192B1F-9830-40BC-BF54-8A8E561055A9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5" creationId="{54D77C58-F9AD-4CFF-9436-9EEB9D7C4EE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7" creationId="{52B9A907-4F76-4D62-8F80-F8A661941F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9" creationId="{BB372120-F836-4862-87F5-A379B67C9B7C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3" creationId="{23C1706F-3817-4F11-A0C3-ADF98064B9CD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5" creationId="{7A5804E5-444B-454E-A3F5-A72769DB462E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7" creationId="{21EED625-F805-4C26-803C-D307230D4343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9" creationId="{4733082E-2E56-495D-88CD-748ACD747AE5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1" creationId="{5CD48321-BAF9-4F49-8D21-DCD22796D8F0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3" creationId="{9D0C08A7-BDF1-4A49-BEC6-92C4A935C124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5" creationId="{449B6B31-FC27-43C2-9982-7BEA73CE7535}"/>
          </ac:spMkLst>
        </pc:sp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6" creationId="{0E93C8BB-B841-45A4-9B22-C39781E4D472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7" creationId="{593ED7E6-6EDB-4A29-A7F9-BC914EA8432B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4:31.398" v="2239" actId="2165"/>
          <ac:graphicFrameMkLst>
            <pc:docMk/>
            <pc:sldMk cId="2712604712" sldId="515"/>
            <ac:graphicFrameMk id="38" creationId="{AD6E1AEA-EF14-4066-856E-7A90C3988523}"/>
          </ac:graphicFrameMkLst>
        </pc:graphicFrameChg>
      </pc:sldChg>
      <pc:sldChg chg="addSp modSp add mod modAnim">
        <pc:chgData name="Michael A Fudge Jr" userId="133895e8-240b-4811-850e-9cf94297d089" providerId="ADAL" clId="{530532E4-AC65-4B07-86CB-CE1EC221E0F2}" dt="2020-09-18T18:22:29.336" v="2173" actId="20577"/>
        <pc:sldMkLst>
          <pc:docMk/>
          <pc:sldMk cId="1079552537" sldId="516"/>
        </pc:sldMkLst>
        <pc:spChg chg="mod">
          <ac:chgData name="Michael A Fudge Jr" userId="133895e8-240b-4811-850e-9cf94297d089" providerId="ADAL" clId="{530532E4-AC65-4B07-86CB-CE1EC221E0F2}" dt="2020-09-18T18:15:53.024" v="2077" actId="6549"/>
          <ac:spMkLst>
            <pc:docMk/>
            <pc:sldMk cId="1079552537" sldId="516"/>
            <ac:spMk id="3" creationId="{19FCB0BA-7932-46EA-AB5C-7A5397CB65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4" creationId="{F0A5B687-BFE2-48E7-B1F6-FF51DF168FC7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6" creationId="{2854472A-DD71-4C94-B94E-F099A485841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8" creationId="{CA5A9170-57FF-4B67-91C3-E25171000C40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7" creationId="{52B9A907-4F76-4D62-8F80-F8A661941F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9" creationId="{BB372120-F836-4862-87F5-A379B67C9B7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21" creationId="{FD2E4A47-2D84-4E5A-A862-8F14CB6AB83F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9.336" v="2173" actId="20577"/>
          <ac:graphicFrameMkLst>
            <pc:docMk/>
            <pc:sldMk cId="1079552537" sldId="516"/>
            <ac:graphicFrameMk id="10" creationId="{F815B6B4-3F6A-4B4F-BAAC-49469F8086E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25.140" v="2132" actId="20577"/>
          <ac:graphicFrameMkLst>
            <pc:docMk/>
            <pc:sldMk cId="1079552537" sldId="516"/>
            <ac:graphicFrameMk id="11" creationId="{886822D2-2E29-47FF-BF06-5DF031D21E33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45.071" v="2140" actId="20577"/>
          <ac:graphicFrameMkLst>
            <pc:docMk/>
            <pc:sldMk cId="1079552537" sldId="516"/>
            <ac:graphicFrameMk id="12" creationId="{A8AE05D6-02EF-46DF-9AFF-E9812861B926}"/>
          </ac:graphicFrameMkLst>
        </pc:graphicFrameChg>
      </pc:sldChg>
      <pc:sldChg chg="addSp delSp modSp add mod delAnim modAnim">
        <pc:chgData name="Michael A Fudge Jr" userId="133895e8-240b-4811-850e-9cf94297d089" providerId="ADAL" clId="{530532E4-AC65-4B07-86CB-CE1EC221E0F2}" dt="2020-09-18T18:22:51.500" v="2176"/>
        <pc:sldMkLst>
          <pc:docMk/>
          <pc:sldMk cId="1615230260" sldId="517"/>
        </pc:sldMkLst>
        <pc:spChg chg="mod">
          <ac:chgData name="Michael A Fudge Jr" userId="133895e8-240b-4811-850e-9cf94297d089" providerId="ADAL" clId="{530532E4-AC65-4B07-86CB-CE1EC221E0F2}" dt="2020-09-18T18:12:11.870" v="1823" actId="20577"/>
          <ac:spMkLst>
            <pc:docMk/>
            <pc:sldMk cId="1615230260" sldId="517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15:10.585" v="2005" actId="27636"/>
          <ac:spMkLst>
            <pc:docMk/>
            <pc:sldMk cId="1615230260" sldId="517"/>
            <ac:spMk id="3" creationId="{19FCB0BA-7932-46EA-AB5C-7A5397CB65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4" creationId="{F0A5B687-BFE2-48E7-B1F6-FF51DF168FC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5" creationId="{32F4B328-E253-4116-BE42-A62739E01E60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6" creationId="{2854472A-DD71-4C94-B94E-F099A485841C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7" creationId="{895AEE19-5532-43FE-BCDA-FB3A1804E564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8" creationId="{CA5A9170-57FF-4B67-91C3-E25171000C4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9" creationId="{3A58A564-8E52-45BD-AA8D-A63631B3C00B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1" creationId="{08A3EC9D-8692-4718-8405-2944B416D9B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3" creationId="{7B4B5F81-1991-4B26-A2A3-9F7C99E0C68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5" creationId="{7B16AB68-E574-470F-873D-2C5857262A4A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7" creationId="{52B9A907-4F76-4D62-8F80-F8A661941F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9" creationId="{BB372120-F836-4862-87F5-A379B67C9B7C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23" creationId="{BD1D887C-D3C5-400D-B0AD-8DB8418C3646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2.294" v="2171" actId="20577"/>
          <ac:graphicFrameMkLst>
            <pc:docMk/>
            <pc:sldMk cId="1615230260" sldId="517"/>
            <ac:graphicFrameMk id="24" creationId="{52889176-A308-4176-A5DC-10433A25EC9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38.496" v="2154" actId="20577"/>
          <ac:graphicFrameMkLst>
            <pc:docMk/>
            <pc:sldMk cId="1615230260" sldId="517"/>
            <ac:graphicFrameMk id="25" creationId="{A1FB032C-AD88-4989-9410-ABB8BEE842B7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57.192" v="2159" actId="2165"/>
          <ac:graphicFrameMkLst>
            <pc:docMk/>
            <pc:sldMk cId="1615230260" sldId="517"/>
            <ac:graphicFrameMk id="26" creationId="{DC0A7895-B563-4362-8950-8FCAEE1C5263}"/>
          </ac:graphicFrameMkLst>
        </pc:graphicFrameChg>
      </pc:sldChg>
      <pc:sldChg chg="addSp delSp modSp new mod modAnim">
        <pc:chgData name="Michael A Fudge Jr" userId="133895e8-240b-4811-850e-9cf94297d089" providerId="ADAL" clId="{530532E4-AC65-4B07-86CB-CE1EC221E0F2}" dt="2020-09-18T22:01:30.642" v="5825"/>
        <pc:sldMkLst>
          <pc:docMk/>
          <pc:sldMk cId="3937859704" sldId="518"/>
        </pc:sldMkLst>
        <pc:spChg chg="mod">
          <ac:chgData name="Michael A Fudge Jr" userId="133895e8-240b-4811-850e-9cf94297d089" providerId="ADAL" clId="{530532E4-AC65-4B07-86CB-CE1EC221E0F2}" dt="2020-09-18T20:14:39.617" v="5821" actId="14100"/>
          <ac:spMkLst>
            <pc:docMk/>
            <pc:sldMk cId="3937859704" sldId="518"/>
            <ac:spMk id="2" creationId="{F76BCDC2-C124-4867-8143-F85E1978DD1A}"/>
          </ac:spMkLst>
        </pc:spChg>
        <pc:spChg chg="del">
          <ac:chgData name="Michael A Fudge Jr" userId="133895e8-240b-4811-850e-9cf94297d089" providerId="ADAL" clId="{530532E4-AC65-4B07-86CB-CE1EC221E0F2}" dt="2020-09-18T20:14:08.497" v="5767" actId="478"/>
          <ac:spMkLst>
            <pc:docMk/>
            <pc:sldMk cId="3937859704" sldId="518"/>
            <ac:spMk id="3" creationId="{0BF85EEB-B806-47BB-B4A9-B6293E68FCE3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6" creationId="{3F12E4AF-69F7-4CE7-AB9B-2C9BB1AA693D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11" creationId="{E04FA940-9B74-4188-94A1-45FB699418D5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2" creationId="{E1C8EA33-DC2C-4854-B106-30D24F82C987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3" creationId="{8DEBB919-6F07-48FC-8043-3DEF585637F9}"/>
          </ac:spMkLst>
        </pc:s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4" creationId="{43054846-E3E6-4F53-BCE4-8277A580294C}"/>
          </ac:grpSpMkLst>
        </pc:gr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7" creationId="{91E71473-4A17-42D5-A86C-AEFA5A45868D}"/>
          </ac:grpSpMkLst>
        </pc:grp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5" creationId="{36033B16-6E9F-4FED-88DA-1228334B9857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8" creationId="{5FA0270D-AFA7-4EC4-813D-78202DA9C511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9" creationId="{1F648C1A-51C2-4BC5-9A1C-E26D3AF3DA0B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10" creationId="{E1BD7655-85EE-4262-B218-EAB2D8D85202}"/>
          </ac:picMkLst>
        </pc:picChg>
      </pc:sldChg>
      <pc:sldChg chg="addSp delSp modSp new mod">
        <pc:chgData name="Michael A Fudge Jr" userId="133895e8-240b-4811-850e-9cf94297d089" providerId="ADAL" clId="{530532E4-AC65-4B07-86CB-CE1EC221E0F2}" dt="2020-09-19T14:08:35.401" v="9775" actId="20577"/>
        <pc:sldMkLst>
          <pc:docMk/>
          <pc:sldMk cId="1020521621" sldId="519"/>
        </pc:sldMkLst>
        <pc:spChg chg="mod">
          <ac:chgData name="Michael A Fudge Jr" userId="133895e8-240b-4811-850e-9cf94297d089" providerId="ADAL" clId="{530532E4-AC65-4B07-86CB-CE1EC221E0F2}" dt="2020-09-19T14:08:35.401" v="9775" actId="20577"/>
          <ac:spMkLst>
            <pc:docMk/>
            <pc:sldMk cId="1020521621" sldId="519"/>
            <ac:spMk id="2" creationId="{56B35ED3-045E-4E3B-9C2F-81CC0A1A013D}"/>
          </ac:spMkLst>
        </pc:spChg>
        <pc:spChg chg="del">
          <ac:chgData name="Michael A Fudge Jr" userId="133895e8-240b-4811-850e-9cf94297d089" providerId="ADAL" clId="{530532E4-AC65-4B07-86CB-CE1EC221E0F2}" dt="2020-09-18T22:02:23.551" v="5852"/>
          <ac:spMkLst>
            <pc:docMk/>
            <pc:sldMk cId="1020521621" sldId="519"/>
            <ac:spMk id="3" creationId="{EBFD5A6F-1AAE-448E-BFB6-7201BDC58894}"/>
          </ac:spMkLst>
        </pc:spChg>
        <pc:graphicFrameChg chg="add mod modGraphic">
          <ac:chgData name="Michael A Fudge Jr" userId="133895e8-240b-4811-850e-9cf94297d089" providerId="ADAL" clId="{530532E4-AC65-4B07-86CB-CE1EC221E0F2}" dt="2020-09-18T22:04:29.453" v="5871" actId="207"/>
          <ac:graphicFrameMkLst>
            <pc:docMk/>
            <pc:sldMk cId="1020521621" sldId="519"/>
            <ac:graphicFrameMk id="4" creationId="{84365EAE-ABDB-44A2-A397-FB10CEC60EB9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24:20.271" v="2905" actId="6549"/>
        <pc:sldMkLst>
          <pc:docMk/>
          <pc:sldMk cId="325469189" sldId="520"/>
        </pc:sldMkLst>
        <pc:spChg chg="mod">
          <ac:chgData name="Michael A Fudge Jr" userId="133895e8-240b-4811-850e-9cf94297d089" providerId="ADAL" clId="{530532E4-AC65-4B07-86CB-CE1EC221E0F2}" dt="2020-09-18T19:24:20.271" v="2905" actId="6549"/>
          <ac:spMkLst>
            <pc:docMk/>
            <pc:sldMk cId="325469189" sldId="520"/>
            <ac:spMk id="3" creationId="{23BFC44E-10DC-44C2-99E8-3D541093BB67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24:45.728" v="2910"/>
        <pc:sldMkLst>
          <pc:docMk/>
          <pc:sldMk cId="2084588862" sldId="521"/>
        </pc:sldMkLst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19:28:06.919" v="2960" actId="1076"/>
        <pc:sldMkLst>
          <pc:docMk/>
          <pc:sldMk cId="3969184838" sldId="521"/>
        </pc:sldMkLst>
        <pc:spChg chg="mod">
          <ac:chgData name="Michael A Fudge Jr" userId="133895e8-240b-4811-850e-9cf94297d089" providerId="ADAL" clId="{530532E4-AC65-4B07-86CB-CE1EC221E0F2}" dt="2020-09-18T19:25:22.130" v="2934" actId="20577"/>
          <ac:spMkLst>
            <pc:docMk/>
            <pc:sldMk cId="3969184838" sldId="521"/>
            <ac:spMk id="2" creationId="{85954A83-1BFB-42E8-ABE1-F6284F291E27}"/>
          </ac:spMkLst>
        </pc:spChg>
        <pc:spChg chg="mod">
          <ac:chgData name="Michael A Fudge Jr" userId="133895e8-240b-4811-850e-9cf94297d089" providerId="ADAL" clId="{530532E4-AC65-4B07-86CB-CE1EC221E0F2}" dt="2020-09-18T19:28:04.864" v="2959" actId="14100"/>
          <ac:spMkLst>
            <pc:docMk/>
            <pc:sldMk cId="3969184838" sldId="521"/>
            <ac:spMk id="7" creationId="{F12D4914-7177-464E-B551-92E4647D6789}"/>
          </ac:spMkLst>
        </pc:spChg>
        <pc:spChg chg="add mod">
          <ac:chgData name="Michael A Fudge Jr" userId="133895e8-240b-4811-850e-9cf94297d089" providerId="ADAL" clId="{530532E4-AC65-4B07-86CB-CE1EC221E0F2}" dt="2020-09-18T19:27:51.669" v="2957" actId="1076"/>
          <ac:spMkLst>
            <pc:docMk/>
            <pc:sldMk cId="3969184838" sldId="521"/>
            <ac:spMk id="10" creationId="{D6F87BB6-088D-4BC6-8768-B72EAB35892C}"/>
          </ac:spMkLst>
        </pc:spChg>
        <pc:graphicFrameChg chg="del">
          <ac:chgData name="Michael A Fudge Jr" userId="133895e8-240b-4811-850e-9cf94297d089" providerId="ADAL" clId="{530532E4-AC65-4B07-86CB-CE1EC221E0F2}" dt="2020-09-18T19:25:26.267" v="2935" actId="478"/>
          <ac:graphicFrameMkLst>
            <pc:docMk/>
            <pc:sldMk cId="3969184838" sldId="521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530532E4-AC65-4B07-86CB-CE1EC221E0F2}" dt="2020-09-18T19:28:06.919" v="2960" actId="1076"/>
          <ac:picMkLst>
            <pc:docMk/>
            <pc:sldMk cId="3969184838" sldId="521"/>
            <ac:picMk id="5" creationId="{9CD89B78-9692-4BAE-AAE9-8764D05B45E5}"/>
          </ac:picMkLst>
        </pc:picChg>
        <pc:picChg chg="add del mod">
          <ac:chgData name="Michael A Fudge Jr" userId="133895e8-240b-4811-850e-9cf94297d089" providerId="ADAL" clId="{530532E4-AC65-4B07-86CB-CE1EC221E0F2}" dt="2020-09-18T19:26:33.958" v="2944" actId="27803"/>
          <ac:picMkLst>
            <pc:docMk/>
            <pc:sldMk cId="3969184838" sldId="521"/>
            <ac:picMk id="6" creationId="{F12D4914-7177-464E-B551-92E4647D6789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19:36:05.767" v="3375"/>
        <pc:sldMkLst>
          <pc:docMk/>
          <pc:sldMk cId="1282217721" sldId="522"/>
        </pc:sldMkLst>
        <pc:spChg chg="mod">
          <ac:chgData name="Michael A Fudge Jr" userId="133895e8-240b-4811-850e-9cf94297d089" providerId="ADAL" clId="{530532E4-AC65-4B07-86CB-CE1EC221E0F2}" dt="2020-09-18T19:32:01.924" v="3180" actId="20577"/>
          <ac:spMkLst>
            <pc:docMk/>
            <pc:sldMk cId="1282217721" sldId="522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9:35:50.867" v="3374" actId="207"/>
          <ac:spMkLst>
            <pc:docMk/>
            <pc:sldMk cId="1282217721" sldId="522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31:33.779" v="3148"/>
        <pc:sldMkLst>
          <pc:docMk/>
          <pc:sldMk cId="3042677679" sldId="522"/>
        </pc:sldMkLst>
        <pc:spChg chg="add del">
          <ac:chgData name="Michael A Fudge Jr" userId="133895e8-240b-4811-850e-9cf94297d089" providerId="ADAL" clId="{530532E4-AC65-4B07-86CB-CE1EC221E0F2}" dt="2020-09-18T19:31:33.779" v="3148"/>
          <ac:spMkLst>
            <pc:docMk/>
            <pc:sldMk cId="3042677679" sldId="522"/>
            <ac:spMk id="16" creationId="{B670DBD5-770C-4383-9F54-5B86E86BD5BB}"/>
          </ac:spMkLst>
        </pc:spChg>
      </pc:sldChg>
      <pc:sldChg chg="addSp modSp add mod modNotesTx">
        <pc:chgData name="Michael A Fudge Jr" userId="133895e8-240b-4811-850e-9cf94297d089" providerId="ADAL" clId="{530532E4-AC65-4B07-86CB-CE1EC221E0F2}" dt="2020-09-18T19:47:24.937" v="4142"/>
        <pc:sldMkLst>
          <pc:docMk/>
          <pc:sldMk cId="2304665043" sldId="523"/>
        </pc:sldMkLst>
        <pc:spChg chg="mod">
          <ac:chgData name="Michael A Fudge Jr" userId="133895e8-240b-4811-850e-9cf94297d089" providerId="ADAL" clId="{530532E4-AC65-4B07-86CB-CE1EC221E0F2}" dt="2020-09-18T19:47:24.937" v="4142"/>
          <ac:spMkLst>
            <pc:docMk/>
            <pc:sldMk cId="2304665043" sldId="523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530532E4-AC65-4B07-86CB-CE1EC221E0F2}" dt="2020-09-18T19:45:52.832" v="4012" actId="1076"/>
          <ac:graphicFrameMkLst>
            <pc:docMk/>
            <pc:sldMk cId="2304665043" sldId="523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48:34.376" v="4255" actId="20577"/>
        <pc:sldMkLst>
          <pc:docMk/>
          <pc:sldMk cId="119460813" sldId="524"/>
        </pc:sldMkLst>
        <pc:spChg chg="mod">
          <ac:chgData name="Michael A Fudge Jr" userId="133895e8-240b-4811-850e-9cf94297d089" providerId="ADAL" clId="{530532E4-AC65-4B07-86CB-CE1EC221E0F2}" dt="2020-09-18T19:47:47.623" v="4149" actId="20577"/>
          <ac:spMkLst>
            <pc:docMk/>
            <pc:sldMk cId="119460813" sldId="52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53:55.431" v="4486" actId="20577"/>
        <pc:sldMkLst>
          <pc:docMk/>
          <pc:sldMk cId="3700451929" sldId="525"/>
        </pc:sldMkLst>
        <pc:spChg chg="mod">
          <ac:chgData name="Michael A Fudge Jr" userId="133895e8-240b-4811-850e-9cf94297d089" providerId="ADAL" clId="{530532E4-AC65-4B07-86CB-CE1EC221E0F2}" dt="2020-09-18T19:49:20.758" v="4301" actId="20577"/>
          <ac:spMkLst>
            <pc:docMk/>
            <pc:sldMk cId="3700451929" sldId="525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53:55.431" v="4486" actId="20577"/>
          <ac:spMkLst>
            <pc:docMk/>
            <pc:sldMk cId="3700451929" sldId="525"/>
            <ac:spMk id="3" creationId="{8F639F3F-D506-4405-B427-18CC5F8B2C38}"/>
          </ac:spMkLst>
        </pc:spChg>
        <pc:spChg chg="add mod">
          <ac:chgData name="Michael A Fudge Jr" userId="133895e8-240b-4811-850e-9cf94297d089" providerId="ADAL" clId="{530532E4-AC65-4B07-86CB-CE1EC221E0F2}" dt="2020-09-18T19:53:24.489" v="4421" actId="1076"/>
          <ac:spMkLst>
            <pc:docMk/>
            <pc:sldMk cId="3700451929" sldId="525"/>
            <ac:spMk id="4" creationId="{0ABC2B0F-2317-49CE-AE34-2D4B74F756AE}"/>
          </ac:spMkLst>
        </pc:spChg>
        <pc:spChg chg="del">
          <ac:chgData name="Michael A Fudge Jr" userId="133895e8-240b-4811-850e-9cf94297d089" providerId="ADAL" clId="{530532E4-AC65-4B07-86CB-CE1EC221E0F2}" dt="2020-09-18T19:50:31.437" v="4308" actId="478"/>
          <ac:spMkLst>
            <pc:docMk/>
            <pc:sldMk cId="3700451929" sldId="525"/>
            <ac:spMk id="5" creationId="{C4ECEAC8-71AB-4B21-B805-FB7BB9E4C7D6}"/>
          </ac:spMkLst>
        </pc:sp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6" creationId="{C389772D-44EE-4615-9619-DDA9E663A9C8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7" creationId="{2D749C76-D7B0-4B79-B179-76AB61F3EAB7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12" creationId="{B4C48666-9A45-4F4E-B627-CA9E62153E4C}"/>
          </ac:graphicFrameMkLst>
        </pc:graphicFrameChg>
      </pc:sldChg>
      <pc:sldChg chg="modSp add del mod ord">
        <pc:chgData name="Michael A Fudge Jr" userId="133895e8-240b-4811-850e-9cf94297d089" providerId="ADAL" clId="{530532E4-AC65-4B07-86CB-CE1EC221E0F2}" dt="2020-09-18T22:05:08.171" v="5873" actId="2696"/>
        <pc:sldMkLst>
          <pc:docMk/>
          <pc:sldMk cId="2875706173" sldId="526"/>
        </pc:sldMkLst>
        <pc:spChg chg="mod">
          <ac:chgData name="Michael A Fudge Jr" userId="133895e8-240b-4811-850e-9cf94297d089" providerId="ADAL" clId="{530532E4-AC65-4B07-86CB-CE1EC221E0F2}" dt="2020-09-18T19:54:36.671" v="4492" actId="20577"/>
          <ac:spMkLst>
            <pc:docMk/>
            <pc:sldMk cId="2875706173" sldId="526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58:46.502" v="4652" actId="20577"/>
          <ac:spMkLst>
            <pc:docMk/>
            <pc:sldMk cId="2875706173" sldId="526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0:01:52.028" v="5029" actId="20577"/>
        <pc:sldMkLst>
          <pc:docMk/>
          <pc:sldMk cId="2132032460" sldId="527"/>
        </pc:sldMkLst>
        <pc:spChg chg="mod">
          <ac:chgData name="Michael A Fudge Jr" userId="133895e8-240b-4811-850e-9cf94297d089" providerId="ADAL" clId="{530532E4-AC65-4B07-86CB-CE1EC221E0F2}" dt="2020-09-18T19:59:05.809" v="4657" actId="20577"/>
          <ac:spMkLst>
            <pc:docMk/>
            <pc:sldMk cId="2132032460" sldId="5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0:41.879" v="4806" actId="20577"/>
          <ac:spMkLst>
            <pc:docMk/>
            <pc:sldMk cId="2132032460" sldId="527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9T14:08:41.376" v="9777" actId="20577"/>
        <pc:sldMkLst>
          <pc:docMk/>
          <pc:sldMk cId="3991972491" sldId="528"/>
        </pc:sldMkLst>
        <pc:spChg chg="mod">
          <ac:chgData name="Michael A Fudge Jr" userId="133895e8-240b-4811-850e-9cf94297d089" providerId="ADAL" clId="{530532E4-AC65-4B07-86CB-CE1EC221E0F2}" dt="2020-09-19T14:08:41.376" v="9777" actId="20577"/>
          <ac:spMkLst>
            <pc:docMk/>
            <pc:sldMk cId="3991972491" sldId="528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4:40.310" v="5198" actId="20577"/>
          <ac:spMkLst>
            <pc:docMk/>
            <pc:sldMk cId="3991972491" sldId="528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530532E4-AC65-4B07-86CB-CE1EC221E0F2}" dt="2020-09-18T20:03:35.987" v="5072" actId="21"/>
          <ac:graphicFrameMkLst>
            <pc:docMk/>
            <pc:sldMk cId="3991972491" sldId="528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9T14:08:45.577" v="9779" actId="20577"/>
        <pc:sldMkLst>
          <pc:docMk/>
          <pc:sldMk cId="4181340239" sldId="529"/>
        </pc:sldMkLst>
        <pc:spChg chg="mod">
          <ac:chgData name="Michael A Fudge Jr" userId="133895e8-240b-4811-850e-9cf94297d089" providerId="ADAL" clId="{530532E4-AC65-4B07-86CB-CE1EC221E0F2}" dt="2020-09-19T14:08:45.577" v="9779" actId="20577"/>
          <ac:spMkLst>
            <pc:docMk/>
            <pc:sldMk cId="4181340239" sldId="529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5:09.835" v="5244" actId="20577"/>
          <ac:spMkLst>
            <pc:docMk/>
            <pc:sldMk cId="4181340239" sldId="529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20:08:13.682" v="5390" actId="167"/>
        <pc:sldMkLst>
          <pc:docMk/>
          <pc:sldMk cId="173889122" sldId="530"/>
        </pc:sldMkLst>
        <pc:spChg chg="mod">
          <ac:chgData name="Michael A Fudge Jr" userId="133895e8-240b-4811-850e-9cf94297d089" providerId="ADAL" clId="{530532E4-AC65-4B07-86CB-CE1EC221E0F2}" dt="2020-09-18T20:06:16.517" v="5362" actId="20577"/>
          <ac:spMkLst>
            <pc:docMk/>
            <pc:sldMk cId="173889122" sldId="530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20:06:20.741" v="5364" actId="478"/>
          <ac:spMkLst>
            <pc:docMk/>
            <pc:sldMk cId="173889122" sldId="530"/>
            <ac:spMk id="7" creationId="{F12D4914-7177-464E-B551-92E4647D6789}"/>
          </ac:spMkLst>
        </pc:spChg>
        <pc:spChg chg="del">
          <ac:chgData name="Michael A Fudge Jr" userId="133895e8-240b-4811-850e-9cf94297d089" providerId="ADAL" clId="{530532E4-AC65-4B07-86CB-CE1EC221E0F2}" dt="2020-09-18T20:06:19.053" v="5363" actId="478"/>
          <ac:spMkLst>
            <pc:docMk/>
            <pc:sldMk cId="173889122" sldId="530"/>
            <ac:spMk id="10" creationId="{D6F87BB6-088D-4BC6-8768-B72EAB35892C}"/>
          </ac:spMkLst>
        </pc:spChg>
        <pc:spChg chg="mod ord">
          <ac:chgData name="Michael A Fudge Jr" userId="133895e8-240b-4811-850e-9cf94297d089" providerId="ADAL" clId="{530532E4-AC65-4B07-86CB-CE1EC221E0F2}" dt="2020-09-18T20:08:06.455" v="5388" actId="166"/>
          <ac:spMkLst>
            <pc:docMk/>
            <pc:sldMk cId="173889122" sldId="530"/>
            <ac:spMk id="18" creationId="{9CD89B78-9692-4BAE-AAE9-8764D05B45E5}"/>
          </ac:spMkLst>
        </pc:spChg>
        <pc:spChg chg="mod ord">
          <ac:chgData name="Michael A Fudge Jr" userId="133895e8-240b-4811-850e-9cf94297d089" providerId="ADAL" clId="{530532E4-AC65-4B07-86CB-CE1EC221E0F2}" dt="2020-09-18T20:08:02.167" v="5387" actId="166"/>
          <ac:spMkLst>
            <pc:docMk/>
            <pc:sldMk cId="173889122" sldId="530"/>
            <ac:spMk id="19" creationId="{D6A77315-38A8-413B-A620-8DF5817F4542}"/>
          </ac:spMkLst>
        </pc:spChg>
        <pc:spChg chg="add mod ord">
          <ac:chgData name="Michael A Fudge Jr" userId="133895e8-240b-4811-850e-9cf94297d089" providerId="ADAL" clId="{530532E4-AC65-4B07-86CB-CE1EC221E0F2}" dt="2020-09-18T20:08:13.682" v="5390" actId="167"/>
          <ac:spMkLst>
            <pc:docMk/>
            <pc:sldMk cId="173889122" sldId="530"/>
            <ac:spMk id="21" creationId="{20AB8ADF-B0F2-474D-B8A9-9CC3BF11F7BE}"/>
          </ac:spMkLst>
        </pc:spChg>
        <pc:spChg chg="add mod">
          <ac:chgData name="Michael A Fudge Jr" userId="133895e8-240b-4811-850e-9cf94297d089" providerId="ADAL" clId="{530532E4-AC65-4B07-86CB-CE1EC221E0F2}" dt="2020-09-18T20:07:43.880" v="5385" actId="1076"/>
          <ac:spMkLst>
            <pc:docMk/>
            <pc:sldMk cId="173889122" sldId="530"/>
            <ac:spMk id="23" creationId="{6CB88E2B-9117-40E6-B684-6ECA4B09DE85}"/>
          </ac:spMkLst>
        </pc:spChg>
        <pc:picChg chg="add del">
          <ac:chgData name="Michael A Fudge Jr" userId="133895e8-240b-4811-850e-9cf94297d089" providerId="ADAL" clId="{530532E4-AC65-4B07-86CB-CE1EC221E0F2}" dt="2020-09-18T20:06:39.973" v="5372" actId="478"/>
          <ac:picMkLst>
            <pc:docMk/>
            <pc:sldMk cId="173889122" sldId="530"/>
            <ac:picMk id="3" creationId="{21831CF6-062F-4F70-810E-E68298E7405C}"/>
          </ac:picMkLst>
        </pc:picChg>
        <pc:picChg chg="add del">
          <ac:chgData name="Michael A Fudge Jr" userId="133895e8-240b-4811-850e-9cf94297d089" providerId="ADAL" clId="{530532E4-AC65-4B07-86CB-CE1EC221E0F2}" dt="2020-09-18T20:06:39.235" v="5371" actId="478"/>
          <ac:picMkLst>
            <pc:docMk/>
            <pc:sldMk cId="173889122" sldId="530"/>
            <ac:picMk id="4" creationId="{F99FCB4D-1772-4E5F-AE93-989048BDC6A9}"/>
          </ac:picMkLst>
        </pc:picChg>
        <pc:picChg chg="del mod">
          <ac:chgData name="Michael A Fudge Jr" userId="133895e8-240b-4811-850e-9cf94297d089" providerId="ADAL" clId="{530532E4-AC65-4B07-86CB-CE1EC221E0F2}" dt="2020-09-18T20:07:06.454" v="5376" actId="27803"/>
          <ac:picMkLst>
            <pc:docMk/>
            <pc:sldMk cId="173889122" sldId="530"/>
            <ac:picMk id="5" creationId="{9CD89B78-9692-4BAE-AAE9-8764D05B45E5}"/>
          </ac:picMkLst>
        </pc:picChg>
        <pc:picChg chg="add del">
          <ac:chgData name="Michael A Fudge Jr" userId="133895e8-240b-4811-850e-9cf94297d089" providerId="ADAL" clId="{530532E4-AC65-4B07-86CB-CE1EC221E0F2}" dt="2020-09-18T20:06:38.433" v="5370" actId="478"/>
          <ac:picMkLst>
            <pc:docMk/>
            <pc:sldMk cId="173889122" sldId="530"/>
            <ac:picMk id="6" creationId="{1446C0CB-043E-4359-A449-053F1242A6DF}"/>
          </ac:picMkLst>
        </pc:picChg>
        <pc:picChg chg="add del">
          <ac:chgData name="Michael A Fudge Jr" userId="133895e8-240b-4811-850e-9cf94297d089" providerId="ADAL" clId="{530532E4-AC65-4B07-86CB-CE1EC221E0F2}" dt="2020-09-18T20:06:36.041" v="5369" actId="478"/>
          <ac:picMkLst>
            <pc:docMk/>
            <pc:sldMk cId="173889122" sldId="530"/>
            <ac:picMk id="15" creationId="{33503ACB-A3E0-435E-B326-1F130168CD4C}"/>
          </ac:picMkLst>
        </pc:picChg>
        <pc:picChg chg="add del mod">
          <ac:chgData name="Michael A Fudge Jr" userId="133895e8-240b-4811-850e-9cf94297d089" providerId="ADAL" clId="{530532E4-AC65-4B07-86CB-CE1EC221E0F2}" dt="2020-09-18T20:07:10.718" v="5377" actId="27803"/>
          <ac:picMkLst>
            <pc:docMk/>
            <pc:sldMk cId="173889122" sldId="530"/>
            <ac:picMk id="17" creationId="{D6A77315-38A8-413B-A620-8DF5817F4542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20:13:31.650" v="5765" actId="20577"/>
        <pc:sldMkLst>
          <pc:docMk/>
          <pc:sldMk cId="324858199" sldId="531"/>
        </pc:sldMkLst>
        <pc:spChg chg="mod">
          <ac:chgData name="Michael A Fudge Jr" userId="133895e8-240b-4811-850e-9cf94297d089" providerId="ADAL" clId="{530532E4-AC65-4B07-86CB-CE1EC221E0F2}" dt="2020-09-18T20:09:00.511" v="5411" actId="20577"/>
          <ac:spMkLst>
            <pc:docMk/>
            <pc:sldMk cId="324858199" sldId="5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20:13:31.650" v="5765" actId="20577"/>
          <ac:spMkLst>
            <pc:docMk/>
            <pc:sldMk cId="324858199" sldId="531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20:08:47.568" v="5393"/>
        <pc:sldMkLst>
          <pc:docMk/>
          <pc:sldMk cId="3940418781" sldId="531"/>
        </pc:sldMkLst>
        <pc:spChg chg="add del">
          <ac:chgData name="Michael A Fudge Jr" userId="133895e8-240b-4811-850e-9cf94297d089" providerId="ADAL" clId="{530532E4-AC65-4B07-86CB-CE1EC221E0F2}" dt="2020-09-18T20:08:47.568" v="5393"/>
          <ac:spMkLst>
            <pc:docMk/>
            <pc:sldMk cId="3940418781" sldId="531"/>
            <ac:spMk id="16" creationId="{B670DBD5-770C-4383-9F54-5B86E86BD5BB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10:21.940" v="6297" actId="20577"/>
        <pc:sldMkLst>
          <pc:docMk/>
          <pc:sldMk cId="3654929132" sldId="532"/>
        </pc:sldMkLst>
        <pc:spChg chg="mod">
          <ac:chgData name="Michael A Fudge Jr" userId="133895e8-240b-4811-850e-9cf94297d089" providerId="ADAL" clId="{530532E4-AC65-4B07-86CB-CE1EC221E0F2}" dt="2020-09-18T22:10:21.940" v="6297" actId="20577"/>
          <ac:spMkLst>
            <pc:docMk/>
            <pc:sldMk cId="3654929132" sldId="53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07:28.156" v="6146" actId="27636"/>
          <ac:spMkLst>
            <pc:docMk/>
            <pc:sldMk cId="3654929132" sldId="532"/>
            <ac:spMk id="6" creationId="{E33EFCDF-893E-4DC5-B75A-872200D063CA}"/>
          </ac:spMkLst>
        </pc:spChg>
      </pc:sldChg>
      <pc:sldChg chg="modSp new mod">
        <pc:chgData name="Michael A Fudge Jr" userId="133895e8-240b-4811-850e-9cf94297d089" providerId="ADAL" clId="{530532E4-AC65-4B07-86CB-CE1EC221E0F2}" dt="2020-09-19T14:09:40.243" v="9782" actId="6549"/>
        <pc:sldMkLst>
          <pc:docMk/>
          <pc:sldMk cId="1992827513" sldId="533"/>
        </pc:sldMkLst>
        <pc:spChg chg="mod">
          <ac:chgData name="Michael A Fudge Jr" userId="133895e8-240b-4811-850e-9cf94297d089" providerId="ADAL" clId="{530532E4-AC65-4B07-86CB-CE1EC221E0F2}" dt="2020-09-18T22:07:51.157" v="6165" actId="20577"/>
          <ac:spMkLst>
            <pc:docMk/>
            <pc:sldMk cId="1992827513" sldId="533"/>
            <ac:spMk id="2" creationId="{C30A89D0-BD11-4FA3-B215-5E8639098430}"/>
          </ac:spMkLst>
        </pc:spChg>
        <pc:spChg chg="mod">
          <ac:chgData name="Michael A Fudge Jr" userId="133895e8-240b-4811-850e-9cf94297d089" providerId="ADAL" clId="{530532E4-AC65-4B07-86CB-CE1EC221E0F2}" dt="2020-09-19T14:09:40.243" v="9782" actId="6549"/>
          <ac:spMkLst>
            <pc:docMk/>
            <pc:sldMk cId="1992827513" sldId="533"/>
            <ac:spMk id="3" creationId="{C75FEE85-DDAE-48F4-995A-13E53BEF9276}"/>
          </ac:spMkLst>
        </pc:spChg>
      </pc:sldChg>
      <pc:sldChg chg="modSp new mod modAnim">
        <pc:chgData name="Michael A Fudge Jr" userId="133895e8-240b-4811-850e-9cf94297d089" providerId="ADAL" clId="{530532E4-AC65-4B07-86CB-CE1EC221E0F2}" dt="2020-09-18T22:33:29.222" v="9096"/>
        <pc:sldMkLst>
          <pc:docMk/>
          <pc:sldMk cId="1945254893" sldId="534"/>
        </pc:sldMkLst>
        <pc:spChg chg="mod">
          <ac:chgData name="Michael A Fudge Jr" userId="133895e8-240b-4811-850e-9cf94297d089" providerId="ADAL" clId="{530532E4-AC65-4B07-86CB-CE1EC221E0F2}" dt="2020-09-18T22:27:55.370" v="8439" actId="20577"/>
          <ac:spMkLst>
            <pc:docMk/>
            <pc:sldMk cId="1945254893" sldId="534"/>
            <ac:spMk id="2" creationId="{B0987F77-BD21-4A28-A1B8-E36037D1FAC8}"/>
          </ac:spMkLst>
        </pc:spChg>
        <pc:spChg chg="mod">
          <ac:chgData name="Michael A Fudge Jr" userId="133895e8-240b-4811-850e-9cf94297d089" providerId="ADAL" clId="{530532E4-AC65-4B07-86CB-CE1EC221E0F2}" dt="2020-09-18T22:33:27.557" v="9095" actId="20577"/>
          <ac:spMkLst>
            <pc:docMk/>
            <pc:sldMk cId="1945254893" sldId="534"/>
            <ac:spMk id="3" creationId="{48D0090E-7C67-4A34-82AF-A2F2409663BF}"/>
          </ac:spMkLst>
        </pc:spChg>
      </pc:sldChg>
      <pc:sldChg chg="new 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08742979" sldId="535"/>
        </pc:sldMkLst>
      </pc:sldChg>
      <pc:sldChg chg="modSp add mod modNotesTx">
        <pc:chgData name="Michael A Fudge Jr" userId="133895e8-240b-4811-850e-9cf94297d089" providerId="ADAL" clId="{530532E4-AC65-4B07-86CB-CE1EC221E0F2}" dt="2020-09-18T22:16:09.118" v="7137" actId="20577"/>
        <pc:sldMkLst>
          <pc:docMk/>
          <pc:sldMk cId="4038510349" sldId="536"/>
        </pc:sldMkLst>
        <pc:spChg chg="mod">
          <ac:chgData name="Michael A Fudge Jr" userId="133895e8-240b-4811-850e-9cf94297d089" providerId="ADAL" clId="{530532E4-AC65-4B07-86CB-CE1EC221E0F2}" dt="2020-09-18T22:15:21.828" v="6915" actId="20577"/>
          <ac:spMkLst>
            <pc:docMk/>
            <pc:sldMk cId="4038510349" sldId="5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18:18.968" v="7506" actId="20577"/>
        <pc:sldMkLst>
          <pc:docMk/>
          <pc:sldMk cId="3354858308" sldId="537"/>
        </pc:sldMkLst>
        <pc:spChg chg="mod">
          <ac:chgData name="Michael A Fudge Jr" userId="133895e8-240b-4811-850e-9cf94297d089" providerId="ADAL" clId="{530532E4-AC65-4B07-86CB-CE1EC221E0F2}" dt="2020-09-18T22:17:56.747" v="7420" actId="20577"/>
          <ac:spMkLst>
            <pc:docMk/>
            <pc:sldMk cId="3354858308" sldId="5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3:27.778" v="7884" actId="27636"/>
        <pc:sldMkLst>
          <pc:docMk/>
          <pc:sldMk cId="1868059833" sldId="538"/>
        </pc:sldMkLst>
        <pc:spChg chg="mod">
          <ac:chgData name="Michael A Fudge Jr" userId="133895e8-240b-4811-850e-9cf94297d089" providerId="ADAL" clId="{530532E4-AC65-4B07-86CB-CE1EC221E0F2}" dt="2020-09-18T22:21:11.786" v="7630" actId="20577"/>
          <ac:spMkLst>
            <pc:docMk/>
            <pc:sldMk cId="1868059833" sldId="538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3:27.778" v="7884" actId="27636"/>
          <ac:spMkLst>
            <pc:docMk/>
            <pc:sldMk cId="1868059833" sldId="53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2:25:30.530" v="8106" actId="20577"/>
        <pc:sldMkLst>
          <pc:docMk/>
          <pc:sldMk cId="27036807" sldId="539"/>
        </pc:sldMkLst>
        <pc:spChg chg="mod">
          <ac:chgData name="Michael A Fudge Jr" userId="133895e8-240b-4811-850e-9cf94297d089" providerId="ADAL" clId="{530532E4-AC65-4B07-86CB-CE1EC221E0F2}" dt="2020-09-18T22:25:17.069" v="8056" actId="20577"/>
          <ac:spMkLst>
            <pc:docMk/>
            <pc:sldMk cId="27036807" sldId="53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27:36.222" v="8413" actId="20577"/>
        <pc:sldMkLst>
          <pc:docMk/>
          <pc:sldMk cId="2604329500" sldId="540"/>
        </pc:sldMkLst>
        <pc:spChg chg="mod">
          <ac:chgData name="Michael A Fudge Jr" userId="133895e8-240b-4811-850e-9cf94297d089" providerId="ADAL" clId="{530532E4-AC65-4B07-86CB-CE1EC221E0F2}" dt="2020-09-18T22:27:26.349" v="8390" actId="20577"/>
          <ac:spMkLst>
            <pc:docMk/>
            <pc:sldMk cId="2604329500" sldId="540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9:26.376" v="8672" actId="5793"/>
        <pc:sldMkLst>
          <pc:docMk/>
          <pc:sldMk cId="3250464961" sldId="541"/>
        </pc:sldMkLst>
        <pc:spChg chg="mod">
          <ac:chgData name="Michael A Fudge Jr" userId="133895e8-240b-4811-850e-9cf94297d089" providerId="ADAL" clId="{530532E4-AC65-4B07-86CB-CE1EC221E0F2}" dt="2020-09-18T22:28:14.076" v="8468" actId="20577"/>
          <ac:spMkLst>
            <pc:docMk/>
            <pc:sldMk cId="3250464961" sldId="5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9:26.376" v="8672" actId="5793"/>
          <ac:spMkLst>
            <pc:docMk/>
            <pc:sldMk cId="3250464961" sldId="541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6:07:14.860" v="10096" actId="2057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2:32:53.335" v="3040" actId="1076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2:32:53.335" v="3040" actId="1076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3:25:53.301" v="3973" actId="20577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3:23:14.980" v="377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4:55:43.639" v="5745" actId="113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5:43.639" v="5745" actId="113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5:11:16.689" v="6772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44:57.479" v="5644" actId="113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4:55:31.383" v="5742" actId="6549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4:55:31.383" v="5742" actId="6549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5:34:40.023" v="7103" actId="2057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3:41.734" v="6906" actId="6549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6:04:49.970" v="9854" actId="2711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6:04:49.970" v="9854" actId="2711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5:37:20.375" v="7285" actId="1076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6:39.176" v="7211" actId="6549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5:49:26.392" v="8452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5:57.978" v="7156" actId="20577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DCD72BA9-4CA5-458D-A737-15A8D9B19048}"/>
    <pc:docChg chg="undo custSel mod addSld delSld modSld sldOrd">
      <pc:chgData name="Michael A Fudge Jr" userId="133895e8-240b-4811-850e-9cf94297d089" providerId="ADAL" clId="{DCD72BA9-4CA5-458D-A737-15A8D9B19048}" dt="2020-09-12T20:52:24.274" v="9075"/>
      <pc:docMkLst>
        <pc:docMk/>
      </pc:docMkLst>
      <pc:sldChg chg="modSp mod">
        <pc:chgData name="Michael A Fudge Jr" userId="133895e8-240b-4811-850e-9cf94297d089" providerId="ADAL" clId="{DCD72BA9-4CA5-458D-A737-15A8D9B19048}" dt="2020-09-11T12:10:08.293" v="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DCD72BA9-4CA5-458D-A737-15A8D9B19048}" dt="2020-09-11T12:10:08.293" v="4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DCD72BA9-4CA5-458D-A737-15A8D9B19048}" dt="2020-09-11T12:10:05.572" v="2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 modNotesTx">
        <pc:chgData name="Michael A Fudge Jr" userId="133895e8-240b-4811-850e-9cf94297d089" providerId="ADAL" clId="{DCD72BA9-4CA5-458D-A737-15A8D9B19048}" dt="2020-09-11T13:24:47.686" v="3069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DCD72BA9-4CA5-458D-A737-15A8D9B19048}" dt="2020-09-11T13:23:14.606" v="2816" actId="6549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24:47.686" v="3069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delSp modSp mod ord addAnim delAnim">
        <pc:chgData name="Michael A Fudge Jr" userId="133895e8-240b-4811-850e-9cf94297d089" providerId="ADAL" clId="{DCD72BA9-4CA5-458D-A737-15A8D9B19048}" dt="2020-09-11T12:27:32.001" v="613" actId="27636"/>
        <pc:sldMkLst>
          <pc:docMk/>
          <pc:sldMk cId="2604296828" sldId="264"/>
        </pc:sldMkLst>
        <pc:spChg chg="mod">
          <ac:chgData name="Michael A Fudge Jr" userId="133895e8-240b-4811-850e-9cf94297d089" providerId="ADAL" clId="{DCD72BA9-4CA5-458D-A737-15A8D9B19048}" dt="2020-09-11T12:27:32.001" v="613" actId="27636"/>
          <ac:spMkLst>
            <pc:docMk/>
            <pc:sldMk cId="2604296828" sldId="264"/>
            <ac:spMk id="3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4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5" creationId="{00000000-0000-0000-0000-000000000000}"/>
          </ac:spMkLst>
        </pc:spChg>
        <pc:spChg chg="add del mod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6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7" creationId="{00000000-0000-0000-0000-000000000000}"/>
          </ac:spMkLst>
        </pc:spChg>
      </pc:sldChg>
      <pc:sldChg chg="modSp modAnim">
        <pc:chgData name="Michael A Fudge Jr" userId="133895e8-240b-4811-850e-9cf94297d089" providerId="ADAL" clId="{DCD72BA9-4CA5-458D-A737-15A8D9B19048}" dt="2020-09-12T12:48:43.109" v="906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DCD72BA9-4CA5-458D-A737-15A8D9B19048}" dt="2020-09-12T12:48:43.109" v="906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DCD72BA9-4CA5-458D-A737-15A8D9B19048}" dt="2020-09-11T12:30:18.529" v="73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DCD72BA9-4CA5-458D-A737-15A8D9B19048}" dt="2020-09-11T12:30:13.241" v="729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DCD72BA9-4CA5-458D-A737-15A8D9B19048}" dt="2020-09-12T20:52:24.274" v="9075"/>
        <pc:sldMkLst>
          <pc:docMk/>
          <pc:sldMk cId="109579569" sldId="299"/>
        </pc:sldMkLst>
        <pc:spChg chg="mod">
          <ac:chgData name="Michael A Fudge Jr" userId="133895e8-240b-4811-850e-9cf94297d089" providerId="ADAL" clId="{DCD72BA9-4CA5-458D-A737-15A8D9B19048}" dt="2020-09-12T20:52:24.274" v="9075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DCD72BA9-4CA5-458D-A737-15A8D9B19048}" dt="2020-09-11T14:51:48.463" v="902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DCD72BA9-4CA5-458D-A737-15A8D9B19048}" dt="2020-09-11T14:51:48.463" v="902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044021993" sldId="31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04043429" sldId="362"/>
        </pc:sldMkLst>
      </pc:sldChg>
      <pc:sldChg chg="addSp delSp modSp mod ord">
        <pc:chgData name="Michael A Fudge Jr" userId="133895e8-240b-4811-850e-9cf94297d089" providerId="ADAL" clId="{DCD72BA9-4CA5-458D-A737-15A8D9B19048}" dt="2020-09-11T13:10:26.259" v="2791" actId="1076"/>
        <pc:sldMkLst>
          <pc:docMk/>
          <pc:sldMk cId="78435499" sldId="402"/>
        </pc:sldMkLst>
        <pc:spChg chg="mod">
          <ac:chgData name="Michael A Fudge Jr" userId="133895e8-240b-4811-850e-9cf94297d089" providerId="ADAL" clId="{DCD72BA9-4CA5-458D-A737-15A8D9B19048}" dt="2020-09-11T13:09:50.488" v="2777" actId="20577"/>
          <ac:spMkLst>
            <pc:docMk/>
            <pc:sldMk cId="78435499" sldId="402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3" creationId="{5BB4EF9B-55F9-4CE8-8A51-962F87A95D95}"/>
          </ac:spMkLst>
        </pc:spChg>
        <pc:spChg chg="mod">
          <ac:chgData name="Michael A Fudge Jr" userId="133895e8-240b-4811-850e-9cf94297d089" providerId="ADAL" clId="{DCD72BA9-4CA5-458D-A737-15A8D9B19048}" dt="2020-09-11T13:10:25.075" v="2790" actId="1076"/>
          <ac:spMkLst>
            <pc:docMk/>
            <pc:sldMk cId="78435499" sldId="402"/>
            <ac:spMk id="5" creationId="{ABF52C46-EFC9-4126-9C0C-5B53C8B42217}"/>
          </ac:spMkLst>
        </pc:spChg>
        <pc:spChg chg="add mod">
          <ac:chgData name="Michael A Fudge Jr" userId="133895e8-240b-4811-850e-9cf94297d089" providerId="ADAL" clId="{DCD72BA9-4CA5-458D-A737-15A8D9B19048}" dt="2020-09-11T13:10:21.539" v="2788" actId="14100"/>
          <ac:spMkLst>
            <pc:docMk/>
            <pc:sldMk cId="78435499" sldId="402"/>
            <ac:spMk id="6" creationId="{60960C34-16B0-4EA9-8CF4-CE871068B906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7" creationId="{59687AA8-D01F-47B1-9A00-36F72DA5A77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8" creationId="{BE11DC45-CBFD-48E9-A7E9-FC3E6725BE83}"/>
          </ac:spMkLst>
        </pc:spChg>
        <pc:spChg chg="add mod">
          <ac:chgData name="Michael A Fudge Jr" userId="133895e8-240b-4811-850e-9cf94297d089" providerId="ADAL" clId="{DCD72BA9-4CA5-458D-A737-15A8D9B19048}" dt="2020-09-11T13:10:26.259" v="2791" actId="1076"/>
          <ac:spMkLst>
            <pc:docMk/>
            <pc:sldMk cId="78435499" sldId="402"/>
            <ac:spMk id="11" creationId="{8B681CEA-B502-40CF-BD38-813CCB40DEA6}"/>
          </ac:spMkLst>
        </pc:spChg>
        <pc:picChg chg="del">
          <ac:chgData name="Michael A Fudge Jr" userId="133895e8-240b-4811-850e-9cf94297d089" providerId="ADAL" clId="{DCD72BA9-4CA5-458D-A737-15A8D9B19048}" dt="2020-09-11T13:09:57.164" v="2778" actId="27803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38142486" sldId="40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41170601" sldId="41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46715698" sldId="41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294344684" sldId="41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724088443" sldId="41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45544574" sldId="41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682091304" sldId="42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938533313" sldId="42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100316356" sldId="42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16844456" sldId="42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26090088" sldId="42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6718018" sldId="42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302370193" sldId="42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91795996" sldId="43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061319144" sldId="43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802973036" sldId="43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70916820" sldId="434"/>
        </pc:sldMkLst>
      </pc:sldChg>
      <pc:sldChg chg="modSp mod ord modNotesTx">
        <pc:chgData name="Michael A Fudge Jr" userId="133895e8-240b-4811-850e-9cf94297d089" providerId="ADAL" clId="{DCD72BA9-4CA5-458D-A737-15A8D9B19048}" dt="2020-09-11T12:32:56.011" v="1122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DCD72BA9-4CA5-458D-A737-15A8D9B19048}" dt="2020-09-11T12:31:47.751" v="973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14866852" sldId="43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201491671" sldId="43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53128509" sldId="43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47848355" sldId="44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34494620" sldId="44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0023994" sldId="442"/>
        </pc:sldMkLst>
      </pc:sldChg>
      <pc:sldChg chg="modSp mod ord modNotesTx">
        <pc:chgData name="Michael A Fudge Jr" userId="133895e8-240b-4811-850e-9cf94297d089" providerId="ADAL" clId="{DCD72BA9-4CA5-458D-A737-15A8D9B19048}" dt="2020-09-11T13:56:33.417" v="5013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DCD72BA9-4CA5-458D-A737-15A8D9B19048}" dt="2020-09-11T13:55:09.786" v="4844" actId="14100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56:29.584" v="5007" actId="20577"/>
          <ac:spMkLst>
            <pc:docMk/>
            <pc:sldMk cId="792388738" sldId="444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765267399" sldId="44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0030412" sldId="44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1171340" sldId="44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911994324" sldId="44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84821034" sldId="44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594199992" sldId="45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994012191" sldId="45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276401635" sldId="45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597085752" sldId="45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84575178" sldId="455"/>
        </pc:sldMkLst>
      </pc:sldChg>
      <pc:sldChg chg="modSp del mod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451060258" sldId="456"/>
        </pc:sldMkLst>
        <pc:spChg chg="mod">
          <ac:chgData name="Michael A Fudge Jr" userId="133895e8-240b-4811-850e-9cf94297d089" providerId="ADAL" clId="{DCD72BA9-4CA5-458D-A737-15A8D9B19048}" dt="2020-09-11T13:22:27.569" v="2801" actId="20577"/>
          <ac:spMkLst>
            <pc:docMk/>
            <pc:sldMk cId="2451060258" sldId="456"/>
            <ac:spMk id="2" creationId="{444F57FC-D1D5-4120-B34E-D25B5C05B6C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548879834" sldId="45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31345335" sldId="45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94239304" sldId="46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647953012" sldId="46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797157247" sldId="46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14296199" sldId="46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9045228" sldId="464"/>
        </pc:sldMkLst>
      </pc:sldChg>
      <pc:sldChg chg="addSp delSp modSp new mod modClrScheme modAnim chgLayout">
        <pc:chgData name="Michael A Fudge Jr" userId="133895e8-240b-4811-850e-9cf94297d089" providerId="ADAL" clId="{DCD72BA9-4CA5-458D-A737-15A8D9B19048}" dt="2020-09-11T12:19:20.903" v="459"/>
        <pc:sldMkLst>
          <pc:docMk/>
          <pc:sldMk cId="1947177522" sldId="465"/>
        </pc:sldMkLst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2" creationId="{5C95305A-79F1-4851-BC96-A8AF4F7C200F}"/>
          </ac:spMkLst>
        </pc:spChg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3" creationId="{A95D70A5-9F66-4891-8258-52F25FA599D2}"/>
          </ac:spMkLst>
        </pc:spChg>
        <pc:spChg chg="add mod ord">
          <ac:chgData name="Michael A Fudge Jr" userId="133895e8-240b-4811-850e-9cf94297d089" providerId="ADAL" clId="{DCD72BA9-4CA5-458D-A737-15A8D9B19048}" dt="2020-09-11T12:14:06.857" v="185" actId="20577"/>
          <ac:spMkLst>
            <pc:docMk/>
            <pc:sldMk cId="1947177522" sldId="465"/>
            <ac:spMk id="4" creationId="{35A71514-F311-440F-8D05-0CC5F72ABF3A}"/>
          </ac:spMkLst>
        </pc:spChg>
        <pc:spChg chg="add mod ord">
          <ac:chgData name="Michael A Fudge Jr" userId="133895e8-240b-4811-850e-9cf94297d089" providerId="ADAL" clId="{DCD72BA9-4CA5-458D-A737-15A8D9B19048}" dt="2020-09-11T12:14:35.350" v="233" actId="20577"/>
          <ac:spMkLst>
            <pc:docMk/>
            <pc:sldMk cId="1947177522" sldId="465"/>
            <ac:spMk id="5" creationId="{1E331E36-7894-49BC-8208-D20F9F0679C9}"/>
          </ac:spMkLst>
        </pc:spChg>
        <pc:spChg chg="add mod ord">
          <ac:chgData name="Michael A Fudge Jr" userId="133895e8-240b-4811-850e-9cf94297d089" providerId="ADAL" clId="{DCD72BA9-4CA5-458D-A737-15A8D9B19048}" dt="2020-09-11T12:18:17.234" v="456" actId="113"/>
          <ac:spMkLst>
            <pc:docMk/>
            <pc:sldMk cId="1947177522" sldId="465"/>
            <ac:spMk id="6" creationId="{A7D5671D-4709-44E4-AFFD-A39F6790E218}"/>
          </ac:spMkLst>
        </pc:spChg>
        <pc:spChg chg="add mod ord">
          <ac:chgData name="Michael A Fudge Jr" userId="133895e8-240b-4811-850e-9cf94297d089" providerId="ADAL" clId="{DCD72BA9-4CA5-458D-A737-15A8D9B19048}" dt="2020-09-11T12:14:30.735" v="225" actId="403"/>
          <ac:spMkLst>
            <pc:docMk/>
            <pc:sldMk cId="1947177522" sldId="465"/>
            <ac:spMk id="7" creationId="{706D4521-DA6E-4100-B9F1-F9F71B2A8010}"/>
          </ac:spMkLst>
        </pc:spChg>
        <pc:spChg chg="add mod ord">
          <ac:chgData name="Michael A Fudge Jr" userId="133895e8-240b-4811-850e-9cf94297d089" providerId="ADAL" clId="{DCD72BA9-4CA5-458D-A737-15A8D9B19048}" dt="2020-09-11T12:18:01.385" v="447" actId="113"/>
          <ac:spMkLst>
            <pc:docMk/>
            <pc:sldMk cId="1947177522" sldId="465"/>
            <ac:spMk id="8" creationId="{7F9A6E5B-CDF1-44FF-920F-F6C4FD6AD340}"/>
          </ac:spMkLst>
        </pc:spChg>
      </pc:sldChg>
      <pc:sldChg chg="addSp delSp modSp new mod modClrScheme modAnim chgLayout">
        <pc:chgData name="Michael A Fudge Jr" userId="133895e8-240b-4811-850e-9cf94297d089" providerId="ADAL" clId="{DCD72BA9-4CA5-458D-A737-15A8D9B19048}" dt="2020-09-11T13:46:34.923" v="4242" actId="20577"/>
        <pc:sldMkLst>
          <pc:docMk/>
          <pc:sldMk cId="1477129478" sldId="466"/>
        </pc:sldMkLst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2" creationId="{51AD9A15-A7FB-4324-B323-92AB576C963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3" creationId="{1F92A7E9-AC5F-486D-BCF2-81F233648634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4" creationId="{224B5AF8-0D6C-41FD-8F19-8A22ED4FB423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5" creationId="{76E6B3AD-BB6D-4259-A5C6-2E38E17048E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6" creationId="{430B85DF-D7BE-4877-9137-7FA79AFB0DA0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2" creationId="{E1DE4B1E-A46D-4311-B7A8-205B80C2290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3" creationId="{74174DCC-2E3F-4E8B-8469-829F0B3FFEC7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4" creationId="{70D78EAB-D7D3-4DBC-8BAE-84109EC0B97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6" creationId="{2B5647F2-F7A6-4AA0-B6E8-9848F9DE6B91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7" creationId="{8D01D2D5-1371-4068-A144-26DE6C3CDF66}"/>
          </ac:spMkLst>
        </pc:spChg>
        <pc:spChg chg="mod">
          <ac:chgData name="Michael A Fudge Jr" userId="133895e8-240b-4811-850e-9cf94297d089" providerId="ADAL" clId="{DCD72BA9-4CA5-458D-A737-15A8D9B19048}" dt="2020-09-11T13:46:34.923" v="4242" actId="20577"/>
          <ac:spMkLst>
            <pc:docMk/>
            <pc:sldMk cId="1477129478" sldId="466"/>
            <ac:spMk id="18" creationId="{B243FC86-17A3-4D8B-B166-13D6F3AFC23B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0" creationId="{07DB69CC-227B-449B-BA69-B088EE48CCE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1" creationId="{0A08C829-F5D9-44FA-BF4B-8568CE27E46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2" creationId="{F0E0572C-EAEC-4163-9271-9B01B6B579E4}"/>
          </ac:spMkLst>
        </pc:s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0" creationId="{DF9B9B3A-049E-45ED-AD16-F86B828F624D}"/>
          </ac:grpSpMkLst>
        </pc:grpChg>
        <pc:grpChg chg="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1" creationId="{048323A6-2062-4F30-A32B-C07079597DC3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5" creationId="{AE7B2BFF-3821-40A3-8292-2DB3512FF07E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9" creationId="{CC6B0ABA-4D81-4E96-9505-FB4B54C28EE1}"/>
          </ac:grpSpMkLst>
        </pc:grp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7" creationId="{58524A3C-E9E4-455C-8E71-0F3CDAAD8679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8" creationId="{4525F0BE-B713-4C2D-9694-338ECA1595A2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9" creationId="{C3F56F8B-7EFF-4610-A331-36B1096A729E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23" creationId="{CDFEF40E-74B8-4004-B2F1-CA6668095429}"/>
          </ac:graphicFrameMkLst>
        </pc:graphicFrame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135115343" sldId="467"/>
        </pc:sldMkLst>
      </pc:sldChg>
      <pc:sldChg chg="addSp delSp modSp add mod modAnim">
        <pc:chgData name="Michael A Fudge Jr" userId="133895e8-240b-4811-850e-9cf94297d089" providerId="ADAL" clId="{DCD72BA9-4CA5-458D-A737-15A8D9B19048}" dt="2020-09-11T12:24:51.838" v="534" actId="478"/>
        <pc:sldMkLst>
          <pc:docMk/>
          <pc:sldMk cId="4129198058" sldId="468"/>
        </pc:sldMkLst>
        <pc:spChg chg="mod">
          <ac:chgData name="Michael A Fudge Jr" userId="133895e8-240b-4811-850e-9cf94297d089" providerId="ADAL" clId="{DCD72BA9-4CA5-458D-A737-15A8D9B19048}" dt="2020-09-11T12:24:38.626" v="531" actId="14100"/>
          <ac:spMkLst>
            <pc:docMk/>
            <pc:sldMk cId="4129198058" sldId="468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2:20:02.285" v="476" actId="1076"/>
          <ac:spMkLst>
            <pc:docMk/>
            <pc:sldMk cId="4129198058" sldId="468"/>
            <ac:spMk id="4" creationId="{74B6070D-2E18-49A3-84C2-0A1B79DC59EE}"/>
          </ac:spMkLst>
        </pc:spChg>
        <pc:grpChg chg="add mod">
          <ac:chgData name="Michael A Fudge Jr" userId="133895e8-240b-4811-850e-9cf94297d089" providerId="ADAL" clId="{DCD72BA9-4CA5-458D-A737-15A8D9B19048}" dt="2020-09-11T12:21:29.512" v="487" actId="164"/>
          <ac:grpSpMkLst>
            <pc:docMk/>
            <pc:sldMk cId="4129198058" sldId="468"/>
            <ac:grpSpMk id="5" creationId="{A7006DFE-2F8B-4ABA-B7FB-8A5B90BA5E7D}"/>
          </ac:grpSpMkLst>
        </pc:grpChg>
        <pc:grpChg chg="add mod">
          <ac:chgData name="Michael A Fudge Jr" userId="133895e8-240b-4811-850e-9cf94297d089" providerId="ADAL" clId="{DCD72BA9-4CA5-458D-A737-15A8D9B19048}" dt="2020-09-11T12:21:31.967" v="488" actId="164"/>
          <ac:grpSpMkLst>
            <pc:docMk/>
            <pc:sldMk cId="4129198058" sldId="468"/>
            <ac:grpSpMk id="6" creationId="{5142E651-0D2B-43CF-8CE5-A0D17189C849}"/>
          </ac:grpSpMkLst>
        </pc:grpChg>
        <pc:picChg chg="add del">
          <ac:chgData name="Michael A Fudge Jr" userId="133895e8-240b-4811-850e-9cf94297d089" providerId="ADAL" clId="{DCD72BA9-4CA5-458D-A737-15A8D9B19048}" dt="2020-09-11T12:24:51.838" v="534" actId="478"/>
          <ac:picMkLst>
            <pc:docMk/>
            <pc:sldMk cId="4129198058" sldId="468"/>
            <ac:picMk id="7" creationId="{B324A025-E604-4E4E-BFDD-63A18A9DA147}"/>
          </ac:picMkLst>
        </pc:pic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7" creationId="{F0BB8C03-7726-4A43-9DF9-B33861B6484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9" creationId="{0719D7B1-E7AF-4EA2-8E0E-B5500521F1E5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20" creationId="{101AA8D7-4CF0-4B44-ADCD-DF8BEB910A33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22" creationId="{A47A47C6-A585-48CC-837B-4D51F33D1F09}"/>
          </ac:cxnSpMkLst>
        </pc:cxnChg>
      </pc:sldChg>
      <pc:sldChg chg="addSp delSp modSp add mod modAnim">
        <pc:chgData name="Michael A Fudge Jr" userId="133895e8-240b-4811-850e-9cf94297d089" providerId="ADAL" clId="{DCD72BA9-4CA5-458D-A737-15A8D9B19048}" dt="2020-09-11T12:24:54.822" v="535" actId="478"/>
        <pc:sldMkLst>
          <pc:docMk/>
          <pc:sldMk cId="1836394904" sldId="469"/>
        </pc:sldMkLst>
        <pc:spChg chg="mod">
          <ac:chgData name="Michael A Fudge Jr" userId="133895e8-240b-4811-850e-9cf94297d089" providerId="ADAL" clId="{DCD72BA9-4CA5-458D-A737-15A8D9B19048}" dt="2020-09-11T12:24:46.619" v="533" actId="14100"/>
          <ac:spMkLst>
            <pc:docMk/>
            <pc:sldMk cId="1836394904" sldId="469"/>
            <ac:spMk id="2" creationId="{5C84C77B-FF54-4813-94E1-23FF8F114C7E}"/>
          </ac:spMkLst>
        </pc:spChg>
        <pc:grpChg chg="add mod">
          <ac:chgData name="Michael A Fudge Jr" userId="133895e8-240b-4811-850e-9cf94297d089" providerId="ADAL" clId="{DCD72BA9-4CA5-458D-A737-15A8D9B19048}" dt="2020-09-11T12:23:05.046" v="520" actId="164"/>
          <ac:grpSpMkLst>
            <pc:docMk/>
            <pc:sldMk cId="1836394904" sldId="469"/>
            <ac:grpSpMk id="5" creationId="{1CC4D149-E923-4980-815F-CE79B40A53D9}"/>
          </ac:grpSpMkLst>
        </pc:grpChg>
        <pc:grpChg chg="add mod">
          <ac:chgData name="Michael A Fudge Jr" userId="133895e8-240b-4811-850e-9cf94297d089" providerId="ADAL" clId="{DCD72BA9-4CA5-458D-A737-15A8D9B19048}" dt="2020-09-11T12:23:09.677" v="521" actId="164"/>
          <ac:grpSpMkLst>
            <pc:docMk/>
            <pc:sldMk cId="1836394904" sldId="469"/>
            <ac:grpSpMk id="6" creationId="{30BCE1A3-E447-4015-AD7B-97C320035585}"/>
          </ac:grpSpMkLst>
        </pc:grpChg>
        <pc:picChg chg="add del">
          <ac:chgData name="Michael A Fudge Jr" userId="133895e8-240b-4811-850e-9cf94297d089" providerId="ADAL" clId="{DCD72BA9-4CA5-458D-A737-15A8D9B19048}" dt="2020-09-11T12:24:54.822" v="535" actId="478"/>
          <ac:picMkLst>
            <pc:docMk/>
            <pc:sldMk cId="1836394904" sldId="469"/>
            <ac:picMk id="7" creationId="{A9DD9470-21A9-4893-B5C7-828A26410064}"/>
          </ac:picMkLst>
        </pc:pic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8" creationId="{1AD47E62-8640-419F-BDEF-BCB5F6671FF1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0" creationId="{CE2A0144-80F1-4D97-9613-97B7AC388C89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2" creationId="{162A332D-DE8D-4B66-9973-42ED8304721B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5" creationId="{4E087231-021C-4D4F-9918-6AF2BE8A672A}"/>
          </ac:cxnSpMkLst>
        </pc:cxnChg>
      </pc:sldChg>
      <pc:sldChg chg="add">
        <pc:chgData name="Michael A Fudge Jr" userId="133895e8-240b-4811-850e-9cf94297d089" providerId="ADAL" clId="{DCD72BA9-4CA5-458D-A737-15A8D9B19048}" dt="2020-09-11T12:25:05.365" v="536"/>
        <pc:sldMkLst>
          <pc:docMk/>
          <pc:sldMk cId="4271114027" sldId="470"/>
        </pc:sldMkLst>
      </pc:sldChg>
      <pc:sldChg chg="modSp add mod">
        <pc:chgData name="Michael A Fudge Jr" userId="133895e8-240b-4811-850e-9cf94297d089" providerId="ADAL" clId="{DCD72BA9-4CA5-458D-A737-15A8D9B19048}" dt="2020-09-11T12:28:16.371" v="618" actId="108"/>
        <pc:sldMkLst>
          <pc:docMk/>
          <pc:sldMk cId="3236710927" sldId="471"/>
        </pc:sldMkLst>
        <pc:spChg chg="mod">
          <ac:chgData name="Michael A Fudge Jr" userId="133895e8-240b-4811-850e-9cf94297d089" providerId="ADAL" clId="{DCD72BA9-4CA5-458D-A737-15A8D9B19048}" dt="2020-09-11T12:28:16.371" v="618" actId="108"/>
          <ac:spMkLst>
            <pc:docMk/>
            <pc:sldMk cId="3236710927" sldId="471"/>
            <ac:spMk id="3" creationId="{00000000-0000-0000-0000-000000000000}"/>
          </ac:spMkLst>
        </pc:spChg>
      </pc:sldChg>
      <pc:sldChg chg="addSp delSp modSp new mod setBg modAnim">
        <pc:chgData name="Michael A Fudge Jr" userId="133895e8-240b-4811-850e-9cf94297d089" providerId="ADAL" clId="{DCD72BA9-4CA5-458D-A737-15A8D9B19048}" dt="2020-09-11T12:53:36.710" v="2005"/>
        <pc:sldMkLst>
          <pc:docMk/>
          <pc:sldMk cId="1692406248" sldId="472"/>
        </pc:sldMkLst>
        <pc:spChg chg="mod">
          <ac:chgData name="Michael A Fudge Jr" userId="133895e8-240b-4811-850e-9cf94297d089" providerId="ADAL" clId="{DCD72BA9-4CA5-458D-A737-15A8D9B19048}" dt="2020-09-11T12:44:18.271" v="1850" actId="403"/>
          <ac:spMkLst>
            <pc:docMk/>
            <pc:sldMk cId="1692406248" sldId="472"/>
            <ac:spMk id="2" creationId="{6306D6CC-2C22-43EA-9768-FF7EC7772D47}"/>
          </ac:spMkLst>
        </pc:spChg>
        <pc:spChg chg="mod">
          <ac:chgData name="Michael A Fudge Jr" userId="133895e8-240b-4811-850e-9cf94297d089" providerId="ADAL" clId="{DCD72BA9-4CA5-458D-A737-15A8D9B19048}" dt="2020-09-11T12:53:12.090" v="2000" actId="1076"/>
          <ac:spMkLst>
            <pc:docMk/>
            <pc:sldMk cId="1692406248" sldId="472"/>
            <ac:spMk id="3" creationId="{9BE9FD9A-6876-4A02-84E2-1D26EED6B01C}"/>
          </ac:spMkLst>
        </pc:spChg>
        <pc:spChg chg="add mod">
          <ac:chgData name="Michael A Fudge Jr" userId="133895e8-240b-4811-850e-9cf94297d089" providerId="ADAL" clId="{DCD72BA9-4CA5-458D-A737-15A8D9B19048}" dt="2020-09-11T12:45:04.853" v="1931" actId="207"/>
          <ac:spMkLst>
            <pc:docMk/>
            <pc:sldMk cId="1692406248" sldId="472"/>
            <ac:spMk id="9" creationId="{577D1452-F0B7-431E-9A24-D3F7103D8510}"/>
          </ac:spMkLst>
        </pc:spChg>
        <pc:spChg chg="add">
          <ac:chgData name="Michael A Fudge Jr" userId="133895e8-240b-4811-850e-9cf94297d089" providerId="ADAL" clId="{DCD72BA9-4CA5-458D-A737-15A8D9B19048}" dt="2020-09-11T12:44:01.810" v="1844" actId="26606"/>
          <ac:spMkLst>
            <pc:docMk/>
            <pc:sldMk cId="1692406248" sldId="472"/>
            <ac:spMk id="11" creationId="{A660F4F9-5DF5-4F15-BE6A-CD8648BB1148}"/>
          </ac:spMkLst>
        </pc:spChg>
        <pc:spChg chg="mod">
          <ac:chgData name="Michael A Fudge Jr" userId="133895e8-240b-4811-850e-9cf94297d089" providerId="ADAL" clId="{DCD72BA9-4CA5-458D-A737-15A8D9B19048}" dt="2020-09-11T12:53:14.775" v="2001"/>
          <ac:spMkLst>
            <pc:docMk/>
            <pc:sldMk cId="1692406248" sldId="472"/>
            <ac:spMk id="13" creationId="{9A6E1D48-EAF3-42E2-9A8F-A94C79CCF287}"/>
          </ac:spMkLst>
        </pc:spChg>
        <pc:grpChg chg="add mod">
          <ac:chgData name="Michael A Fudge Jr" userId="133895e8-240b-4811-850e-9cf94297d089" providerId="ADAL" clId="{DCD72BA9-4CA5-458D-A737-15A8D9B19048}" dt="2020-09-11T12:53:26.465" v="2004" actId="14100"/>
          <ac:grpSpMkLst>
            <pc:docMk/>
            <pc:sldMk cId="1692406248" sldId="472"/>
            <ac:grpSpMk id="12" creationId="{FCDF582E-CBAF-4232-8B0B-8296C235E278}"/>
          </ac:grpSpMkLst>
        </pc:grpChg>
        <pc:picChg chg="add del mod">
          <ac:chgData name="Michael A Fudge Jr" userId="133895e8-240b-4811-850e-9cf94297d089" providerId="ADAL" clId="{DCD72BA9-4CA5-458D-A737-15A8D9B19048}" dt="2020-09-11T12:52:05.751" v="1991" actId="478"/>
          <ac:picMkLst>
            <pc:docMk/>
            <pc:sldMk cId="1692406248" sldId="472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52:33.561" v="1997" actId="14100"/>
          <ac:picMkLst>
            <pc:docMk/>
            <pc:sldMk cId="1692406248" sldId="472"/>
            <ac:picMk id="5" creationId="{8FD0E7D7-48A8-4908-A7E3-0C8584BA7104}"/>
          </ac:picMkLst>
        </pc:picChg>
        <pc:cxnChg chg="add del mod">
          <ac:chgData name="Michael A Fudge Jr" userId="133895e8-240b-4811-850e-9cf94297d089" providerId="ADAL" clId="{DCD72BA9-4CA5-458D-A737-15A8D9B19048}" dt="2020-09-11T12:52:45.517" v="1999"/>
          <ac:cxnSpMkLst>
            <pc:docMk/>
            <pc:sldMk cId="1692406248" sldId="472"/>
            <ac:cxnSpMk id="10" creationId="{BC779611-DEDF-4ABF-90D1-E21B03CA07FB}"/>
          </ac:cxnSpMkLst>
        </pc:cxnChg>
        <pc:cxnChg chg="mod">
          <ac:chgData name="Michael A Fudge Jr" userId="133895e8-240b-4811-850e-9cf94297d089" providerId="ADAL" clId="{DCD72BA9-4CA5-458D-A737-15A8D9B19048}" dt="2020-09-11T12:53:14.775" v="2001"/>
          <ac:cxnSpMkLst>
            <pc:docMk/>
            <pc:sldMk cId="1692406248" sldId="472"/>
            <ac:cxnSpMk id="14" creationId="{BE69C8B0-CE3F-45C1-81B0-A4D8A1F351BB}"/>
          </ac:cxnSpMkLst>
        </pc:cxnChg>
      </pc:sldChg>
      <pc:sldChg chg="modSp add mod">
        <pc:chgData name="Michael A Fudge Jr" userId="133895e8-240b-4811-850e-9cf94297d089" providerId="ADAL" clId="{DCD72BA9-4CA5-458D-A737-15A8D9B19048}" dt="2020-09-11T12:37:04.897" v="1383" actId="20577"/>
        <pc:sldMkLst>
          <pc:docMk/>
          <pc:sldMk cId="4059699588" sldId="473"/>
        </pc:sldMkLst>
        <pc:spChg chg="mod">
          <ac:chgData name="Michael A Fudge Jr" userId="133895e8-240b-4811-850e-9cf94297d089" providerId="ADAL" clId="{DCD72BA9-4CA5-458D-A737-15A8D9B19048}" dt="2020-09-11T12:37:04.897" v="1383" actId="20577"/>
          <ac:spMkLst>
            <pc:docMk/>
            <pc:sldMk cId="4059699588" sldId="473"/>
            <ac:spMk id="7" creationId="{6B45A486-75E9-4CB4-BFCC-AFCB566C83AF}"/>
          </ac:spMkLst>
        </pc:spChg>
      </pc:sldChg>
      <pc:sldChg chg="modSp add mod">
        <pc:chgData name="Michael A Fudge Jr" userId="133895e8-240b-4811-850e-9cf94297d089" providerId="ADAL" clId="{DCD72BA9-4CA5-458D-A737-15A8D9B19048}" dt="2020-09-11T12:37:40.022" v="1425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DCD72BA9-4CA5-458D-A737-15A8D9B19048}" dt="2020-09-11T12:37:13.082" v="1394" actId="6549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2:37:40.022" v="1425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add del">
        <pc:chgData name="Michael A Fudge Jr" userId="133895e8-240b-4811-850e-9cf94297d089" providerId="ADAL" clId="{DCD72BA9-4CA5-458D-A737-15A8D9B19048}" dt="2020-09-11T12:35:42.807" v="1254"/>
        <pc:sldMkLst>
          <pc:docMk/>
          <pc:sldMk cId="1242348326" sldId="475"/>
        </pc:sldMkLst>
      </pc:sldChg>
      <pc:sldChg chg="delSp modSp add del mod setBg delDesignElem">
        <pc:chgData name="Michael A Fudge Jr" userId="133895e8-240b-4811-850e-9cf94297d089" providerId="ADAL" clId="{DCD72BA9-4CA5-458D-A737-15A8D9B19048}" dt="2020-09-11T12:36:55.824" v="1379" actId="47"/>
        <pc:sldMkLst>
          <pc:docMk/>
          <pc:sldMk cId="4025492184" sldId="475"/>
        </pc:sldMkLst>
        <pc:spChg chg="mod">
          <ac:chgData name="Michael A Fudge Jr" userId="133895e8-240b-4811-850e-9cf94297d089" providerId="ADAL" clId="{DCD72BA9-4CA5-458D-A737-15A8D9B19048}" dt="2020-09-11T12:36:26.540" v="1352" actId="20577"/>
          <ac:spMkLst>
            <pc:docMk/>
            <pc:sldMk cId="4025492184" sldId="475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9" creationId="{967D8EB6-EAE1-4F9C-B398-83321E287204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0:51.304" v="9067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DCD72BA9-4CA5-458D-A737-15A8D9B19048}" dt="2020-09-12T20:30:51.304" v="9067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2:42:51.158" v="1799" actId="5793"/>
        <pc:sldMkLst>
          <pc:docMk/>
          <pc:sldMk cId="227050927" sldId="477"/>
        </pc:sldMkLst>
        <pc:spChg chg="mod">
          <ac:chgData name="Michael A Fudge Jr" userId="133895e8-240b-4811-850e-9cf94297d089" providerId="ADAL" clId="{DCD72BA9-4CA5-458D-A737-15A8D9B19048}" dt="2020-09-11T12:39:25.406" v="1442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2:42:45.079" v="1797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3:42.420" v="9068" actId="20577"/>
        <pc:sldMkLst>
          <pc:docMk/>
          <pc:sldMk cId="3009724788" sldId="478"/>
        </pc:sldMkLst>
        <pc:spChg chg="mod">
          <ac:chgData name="Michael A Fudge Jr" userId="133895e8-240b-4811-850e-9cf94297d089" providerId="ADAL" clId="{DCD72BA9-4CA5-458D-A737-15A8D9B19048}" dt="2020-09-12T20:33:42.420" v="9068" actId="20577"/>
          <ac:spMkLst>
            <pc:docMk/>
            <pc:sldMk cId="3009724788" sldId="478"/>
            <ac:spMk id="3" creationId="{23BFC44E-10DC-44C2-99E8-3D541093BB67}"/>
          </ac:spMkLst>
        </pc:spChg>
      </pc:sldChg>
      <pc:sldChg chg="addSp delSp modSp add mod delDesignElem chgLayout">
        <pc:chgData name="Michael A Fudge Jr" userId="133895e8-240b-4811-850e-9cf94297d089" providerId="ADAL" clId="{DCD72BA9-4CA5-458D-A737-15A8D9B19048}" dt="2020-09-11T12:50:32.514" v="1961" actId="14100"/>
        <pc:sldMkLst>
          <pc:docMk/>
          <pc:sldMk cId="2391026773" sldId="479"/>
        </pc:sldMkLst>
        <pc:spChg chg="mod ord">
          <ac:chgData name="Michael A Fudge Jr" userId="133895e8-240b-4811-850e-9cf94297d089" providerId="ADAL" clId="{DCD72BA9-4CA5-458D-A737-15A8D9B19048}" dt="2020-09-11T12:49:50.242" v="1955" actId="20577"/>
          <ac:spMkLst>
            <pc:docMk/>
            <pc:sldMk cId="2391026773" sldId="479"/>
            <ac:spMk id="2" creationId="{6306D6CC-2C22-43EA-9768-FF7EC7772D47}"/>
          </ac:spMkLst>
        </pc:spChg>
        <pc:spChg chg="del mod ord">
          <ac:chgData name="Michael A Fudge Jr" userId="133895e8-240b-4811-850e-9cf94297d089" providerId="ADAL" clId="{DCD72BA9-4CA5-458D-A737-15A8D9B19048}" dt="2020-09-11T12:49:32.905" v="1940" actId="478"/>
          <ac:spMkLst>
            <pc:docMk/>
            <pc:sldMk cId="2391026773" sldId="479"/>
            <ac:spMk id="3" creationId="{9BE9FD9A-6876-4A02-84E2-1D26EED6B01C}"/>
          </ac:spMkLst>
        </pc:spChg>
        <pc:spChg chg="add del mod">
          <ac:chgData name="Michael A Fudge Jr" userId="133895e8-240b-4811-850e-9cf94297d089" providerId="ADAL" clId="{DCD72BA9-4CA5-458D-A737-15A8D9B19048}" dt="2020-09-11T12:49:36.455" v="1941" actId="478"/>
          <ac:spMkLst>
            <pc:docMk/>
            <pc:sldMk cId="2391026773" sldId="479"/>
            <ac:spMk id="7" creationId="{1C3A29CB-669F-4899-ABA9-F0D76979F23D}"/>
          </ac:spMkLst>
        </pc:spChg>
        <pc:spChg chg="add mod">
          <ac:chgData name="Michael A Fudge Jr" userId="133895e8-240b-4811-850e-9cf94297d089" providerId="ADAL" clId="{DCD72BA9-4CA5-458D-A737-15A8D9B19048}" dt="2020-09-11T12:50:32.514" v="1961" actId="14100"/>
          <ac:spMkLst>
            <pc:docMk/>
            <pc:sldMk cId="2391026773" sldId="479"/>
            <ac:spMk id="8" creationId="{7E22E187-CC82-48C9-8904-4172854803FC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9" creationId="{577D1452-F0B7-431E-9A24-D3F7103D8510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11" creationId="{A660F4F9-5DF5-4F15-BE6A-CD8648BB1148}"/>
          </ac:spMkLst>
        </pc:spChg>
        <pc:picChg chg="del">
          <ac:chgData name="Michael A Fudge Jr" userId="133895e8-240b-4811-850e-9cf94297d089" providerId="ADAL" clId="{DCD72BA9-4CA5-458D-A737-15A8D9B19048}" dt="2020-09-11T12:49:05.297" v="1933" actId="478"/>
          <ac:picMkLst>
            <pc:docMk/>
            <pc:sldMk cId="2391026773" sldId="479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49:42.105" v="1943" actId="14100"/>
          <ac:picMkLst>
            <pc:docMk/>
            <pc:sldMk cId="2391026773" sldId="479"/>
            <ac:picMk id="5" creationId="{414607E8-481E-41F1-AFE1-1FB67E9C44FB}"/>
          </ac:picMkLst>
        </pc:picChg>
      </pc:sldChg>
      <pc:sldChg chg="addSp delSp modSp new mod">
        <pc:chgData name="Michael A Fudge Jr" userId="133895e8-240b-4811-850e-9cf94297d089" providerId="ADAL" clId="{DCD72BA9-4CA5-458D-A737-15A8D9B19048}" dt="2020-09-11T13:33:55.271" v="3540" actId="20577"/>
        <pc:sldMkLst>
          <pc:docMk/>
          <pc:sldMk cId="1155705627" sldId="480"/>
        </pc:sldMkLst>
        <pc:spChg chg="mod">
          <ac:chgData name="Michael A Fudge Jr" userId="133895e8-240b-4811-850e-9cf94297d089" providerId="ADAL" clId="{DCD72BA9-4CA5-458D-A737-15A8D9B19048}" dt="2020-09-11T13:29:11.680" v="3306" actId="20577"/>
          <ac:spMkLst>
            <pc:docMk/>
            <pc:sldMk cId="1155705627" sldId="480"/>
            <ac:spMk id="2" creationId="{0E9EBD5E-BA17-4C57-BDC2-C454BCC5039E}"/>
          </ac:spMkLst>
        </pc:spChg>
        <pc:spChg chg="del">
          <ac:chgData name="Michael A Fudge Jr" userId="133895e8-240b-4811-850e-9cf94297d089" providerId="ADAL" clId="{DCD72BA9-4CA5-458D-A737-15A8D9B19048}" dt="2020-09-11T13:26:15.604" v="3080"/>
          <ac:spMkLst>
            <pc:docMk/>
            <pc:sldMk cId="1155705627" sldId="480"/>
            <ac:spMk id="3" creationId="{649648A0-397F-4A92-B20C-C91FFA9417FE}"/>
          </ac:spMkLst>
        </pc:spChg>
        <pc:spChg chg="add mod">
          <ac:chgData name="Michael A Fudge Jr" userId="133895e8-240b-4811-850e-9cf94297d089" providerId="ADAL" clId="{DCD72BA9-4CA5-458D-A737-15A8D9B19048}" dt="2020-09-11T13:33:55.271" v="3540" actId="20577"/>
          <ac:spMkLst>
            <pc:docMk/>
            <pc:sldMk cId="1155705627" sldId="480"/>
            <ac:spMk id="4" creationId="{E4C273A7-BC60-4CA0-B381-0C5CDAF9FA36}"/>
          </ac:spMkLst>
        </pc:spChg>
      </pc:sldChg>
      <pc:sldChg chg="addSp delSp modSp new mod ord modClrScheme modAnim chgLayout">
        <pc:chgData name="Michael A Fudge Jr" userId="133895e8-240b-4811-850e-9cf94297d089" providerId="ADAL" clId="{DCD72BA9-4CA5-458D-A737-15A8D9B19048}" dt="2020-09-11T12:58:13.903" v="2115"/>
        <pc:sldMkLst>
          <pc:docMk/>
          <pc:sldMk cId="1229014342" sldId="481"/>
        </pc:sldMkLst>
        <pc:spChg chg="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2" creationId="{0DECB9B2-D76F-484E-B413-0C0AB8E84FF3}"/>
          </ac:spMkLst>
        </pc:spChg>
        <pc:spChg chg="del 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3" creationId="{F651F54A-0A1F-4EFF-8A61-42F1C2F1F9A5}"/>
          </ac:spMkLst>
        </pc:spChg>
        <pc:spChg chg="add del mod ord">
          <ac:chgData name="Michael A Fudge Jr" userId="133895e8-240b-4811-850e-9cf94297d089" providerId="ADAL" clId="{DCD72BA9-4CA5-458D-A737-15A8D9B19048}" dt="2020-09-11T12:55:20.749" v="2015"/>
          <ac:spMkLst>
            <pc:docMk/>
            <pc:sldMk cId="1229014342" sldId="481"/>
            <ac:spMk id="4" creationId="{6239C886-7C54-44A0-BBDA-CD69AA055D62}"/>
          </ac:spMkLst>
        </pc:spChg>
        <pc:spChg chg="add del mod ord">
          <ac:chgData name="Michael A Fudge Jr" userId="133895e8-240b-4811-850e-9cf94297d089" providerId="ADAL" clId="{DCD72BA9-4CA5-458D-A737-15A8D9B19048}" dt="2020-09-11T12:55:49.476" v="2018"/>
          <ac:spMkLst>
            <pc:docMk/>
            <pc:sldMk cId="1229014342" sldId="481"/>
            <ac:spMk id="5" creationId="{A04722AB-7A91-4782-852C-0A95EFB76335}"/>
          </ac:spMkLst>
        </pc:spChg>
        <pc:spChg chg="add mod">
          <ac:chgData name="Michael A Fudge Jr" userId="133895e8-240b-4811-850e-9cf94297d089" providerId="ADAL" clId="{DCD72BA9-4CA5-458D-A737-15A8D9B19048}" dt="2020-09-11T12:57:32.796" v="2112" actId="122"/>
          <ac:spMkLst>
            <pc:docMk/>
            <pc:sldMk cId="1229014342" sldId="481"/>
            <ac:spMk id="10" creationId="{0270BA8E-EC4C-4491-A6F1-6232584FB32B}"/>
          </ac:spMkLst>
        </pc:spChg>
        <pc:picChg chg="add mod">
          <ac:chgData name="Michael A Fudge Jr" userId="133895e8-240b-4811-850e-9cf94297d089" providerId="ADAL" clId="{DCD72BA9-4CA5-458D-A737-15A8D9B19048}" dt="2020-09-11T12:55:27.034" v="2016" actId="14100"/>
          <ac:picMkLst>
            <pc:docMk/>
            <pc:sldMk cId="1229014342" sldId="481"/>
            <ac:picMk id="6" creationId="{E3BA1201-4C2D-4FD6-8DF5-53505AB4E99A}"/>
          </ac:picMkLst>
        </pc:picChg>
        <pc:picChg chg="add mod">
          <ac:chgData name="Michael A Fudge Jr" userId="133895e8-240b-4811-850e-9cf94297d089" providerId="ADAL" clId="{DCD72BA9-4CA5-458D-A737-15A8D9B19048}" dt="2020-09-11T12:55:49.476" v="2018"/>
          <ac:picMkLst>
            <pc:docMk/>
            <pc:sldMk cId="1229014342" sldId="481"/>
            <ac:picMk id="7" creationId="{722B0B56-40F6-403E-9272-DA1BC0319100}"/>
          </ac:picMkLst>
        </pc:picChg>
        <pc:cxnChg chg="add mod">
          <ac:chgData name="Michael A Fudge Jr" userId="133895e8-240b-4811-850e-9cf94297d089" providerId="ADAL" clId="{DCD72BA9-4CA5-458D-A737-15A8D9B19048}" dt="2020-09-11T12:56:17.141" v="2022" actId="1582"/>
          <ac:cxnSpMkLst>
            <pc:docMk/>
            <pc:sldMk cId="1229014342" sldId="481"/>
            <ac:cxnSpMk id="9" creationId="{2725DD16-A95E-4DE3-BBA8-BCCFC3CF8098}"/>
          </ac:cxnSpMkLst>
        </pc:cxnChg>
      </pc:sldChg>
      <pc:sldChg chg="modSp add mod ord">
        <pc:chgData name="Michael A Fudge Jr" userId="133895e8-240b-4811-850e-9cf94297d089" providerId="ADAL" clId="{DCD72BA9-4CA5-458D-A737-15A8D9B19048}" dt="2020-09-11T13:04:12.851" v="2349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DCD72BA9-4CA5-458D-A737-15A8D9B19048}" dt="2020-09-11T12:58:50.048" v="2137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04:12.851" v="2349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20:36:22.781" v="9070" actId="5793"/>
        <pc:sldMkLst>
          <pc:docMk/>
          <pc:sldMk cId="1610261461" sldId="483"/>
        </pc:sldMkLst>
        <pc:spChg chg="mod">
          <ac:chgData name="Michael A Fudge Jr" userId="133895e8-240b-4811-850e-9cf94297d089" providerId="ADAL" clId="{DCD72BA9-4CA5-458D-A737-15A8D9B19048}" dt="2020-09-11T13:04:51.353" v="2370" actId="6549"/>
          <ac:spMkLst>
            <pc:docMk/>
            <pc:sldMk cId="1610261461" sldId="4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07:17.554" v="2590" actId="20577"/>
          <ac:spMkLst>
            <pc:docMk/>
            <pc:sldMk cId="1610261461" sldId="48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7:31.910" v="9072" actId="5793"/>
        <pc:sldMkLst>
          <pc:docMk/>
          <pc:sldMk cId="2689402082" sldId="484"/>
        </pc:sldMkLst>
        <pc:spChg chg="mod">
          <ac:chgData name="Michael A Fudge Jr" userId="133895e8-240b-4811-850e-9cf94297d089" providerId="ADAL" clId="{DCD72BA9-4CA5-458D-A737-15A8D9B19048}" dt="2020-09-11T13:08:57.473" v="2755" actId="20577"/>
          <ac:spMkLst>
            <pc:docMk/>
            <pc:sldMk cId="2689402082" sldId="48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2:53.899" v="3516" actId="20577"/>
        <pc:sldMkLst>
          <pc:docMk/>
          <pc:sldMk cId="913998270" sldId="485"/>
        </pc:sldMkLst>
        <pc:spChg chg="mod">
          <ac:chgData name="Michael A Fudge Jr" userId="133895e8-240b-4811-850e-9cf94297d089" providerId="ADAL" clId="{DCD72BA9-4CA5-458D-A737-15A8D9B19048}" dt="2020-09-11T13:29:51.214" v="3331" actId="20577"/>
          <ac:spMkLst>
            <pc:docMk/>
            <pc:sldMk cId="913998270" sldId="485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32:53.899" v="3516" actId="20577"/>
          <ac:spMkLst>
            <pc:docMk/>
            <pc:sldMk cId="913998270" sldId="485"/>
            <ac:spMk id="6" creationId="{E33EFCDF-893E-4DC5-B75A-872200D063CA}"/>
          </ac:spMkLst>
        </pc:spChg>
      </pc:sldChg>
      <pc:sldChg chg="delSp add del ord setBg delDesignElem">
        <pc:chgData name="Michael A Fudge Jr" userId="133895e8-240b-4811-850e-9cf94297d089" providerId="ADAL" clId="{DCD72BA9-4CA5-458D-A737-15A8D9B19048}" dt="2020-09-11T13:35:11.514" v="3568" actId="47"/>
        <pc:sldMkLst>
          <pc:docMk/>
          <pc:sldMk cId="1902761765" sldId="486"/>
        </pc:sldMkLst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12" creationId="{3E443FD7-A66B-4AA0-872D-B088B9BC5F17}"/>
          </ac:spMkLst>
        </pc:spChg>
      </pc:sldChg>
      <pc:sldChg chg="delSp modSp add del mod setBg delDesignElem">
        <pc:chgData name="Michael A Fudge Jr" userId="133895e8-240b-4811-850e-9cf94297d089" providerId="ADAL" clId="{DCD72BA9-4CA5-458D-A737-15A8D9B19048}" dt="2020-09-11T13:36:24.721" v="3603" actId="47"/>
        <pc:sldMkLst>
          <pc:docMk/>
          <pc:sldMk cId="14470446" sldId="487"/>
        </pc:sldMkLst>
        <pc:spChg chg="mod">
          <ac:chgData name="Michael A Fudge Jr" userId="133895e8-240b-4811-850e-9cf94297d089" providerId="ADAL" clId="{DCD72BA9-4CA5-458D-A737-15A8D9B19048}" dt="2020-09-11T13:34:53.109" v="3564" actId="20577"/>
          <ac:spMkLst>
            <pc:docMk/>
            <pc:sldMk cId="14470446" sldId="487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DCD72BA9-4CA5-458D-A737-15A8D9B19048}" dt="2020-09-11T13:37:33.155" v="3638" actId="1076"/>
        <pc:sldMkLst>
          <pc:docMk/>
          <pc:sldMk cId="1362591442" sldId="488"/>
        </pc:sldMkLst>
        <pc:spChg chg="mod">
          <ac:chgData name="Michael A Fudge Jr" userId="133895e8-240b-4811-850e-9cf94297d089" providerId="ADAL" clId="{DCD72BA9-4CA5-458D-A737-15A8D9B19048}" dt="2020-09-11T13:35:20.360" v="3590" actId="20577"/>
          <ac:spMkLst>
            <pc:docMk/>
            <pc:sldMk cId="1362591442" sldId="488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DCD72BA9-4CA5-458D-A737-15A8D9B19048}" dt="2020-09-11T13:37:02.193" v="3627" actId="478"/>
          <ac:spMkLst>
            <pc:docMk/>
            <pc:sldMk cId="1362591442" sldId="488"/>
            <ac:spMk id="3" creationId="{0E5ED2E2-1134-4186-ACA2-AC528F51289B}"/>
          </ac:spMkLst>
        </pc:spChg>
        <pc:spChg chg="add mod">
          <ac:chgData name="Michael A Fudge Jr" userId="133895e8-240b-4811-850e-9cf94297d089" providerId="ADAL" clId="{DCD72BA9-4CA5-458D-A737-15A8D9B19048}" dt="2020-09-11T13:37:28.466" v="3636" actId="1076"/>
          <ac:spMkLst>
            <pc:docMk/>
            <pc:sldMk cId="1362591442" sldId="488"/>
            <ac:spMk id="4" creationId="{0B722120-6853-4A43-B98C-8A79F582704C}"/>
          </ac:spMkLst>
        </pc:spChg>
        <pc:spChg chg="mod">
          <ac:chgData name="Michael A Fudge Jr" userId="133895e8-240b-4811-850e-9cf94297d089" providerId="ADAL" clId="{DCD72BA9-4CA5-458D-A737-15A8D9B19048}" dt="2020-09-11T13:37:08.691" v="3630" actId="1076"/>
          <ac:spMkLst>
            <pc:docMk/>
            <pc:sldMk cId="1362591442" sldId="488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7:24.259" v="3635" actId="1076"/>
          <ac:spMkLst>
            <pc:docMk/>
            <pc:sldMk cId="1362591442" sldId="488"/>
            <ac:spMk id="6" creationId="{60960C34-16B0-4EA9-8CF4-CE871068B906}"/>
          </ac:spMkLst>
        </pc:spChg>
        <pc:spChg chg="add mod">
          <ac:chgData name="Michael A Fudge Jr" userId="133895e8-240b-4811-850e-9cf94297d089" providerId="ADAL" clId="{DCD72BA9-4CA5-458D-A737-15A8D9B19048}" dt="2020-09-11T13:37:33.155" v="3638" actId="1076"/>
          <ac:spMkLst>
            <pc:docMk/>
            <pc:sldMk cId="1362591442" sldId="488"/>
            <ac:spMk id="7" creationId="{6053AF8B-A152-4ACF-8F7A-4150C7412828}"/>
          </ac:spMkLst>
        </pc:spChg>
        <pc:spChg chg="del">
          <ac:chgData name="Michael A Fudge Jr" userId="133895e8-240b-4811-850e-9cf94297d089" providerId="ADAL" clId="{DCD72BA9-4CA5-458D-A737-15A8D9B19048}" dt="2020-09-11T13:35:28.442" v="3593" actId="478"/>
          <ac:spMkLst>
            <pc:docMk/>
            <pc:sldMk cId="1362591442" sldId="488"/>
            <ac:spMk id="11" creationId="{8B681CEA-B502-40CF-BD38-813CCB40DEA6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6:50.483" v="3626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DCD72BA9-4CA5-458D-A737-15A8D9B19048}" dt="2020-09-11T13:36:33.917" v="3623" actId="20577"/>
          <ac:spMkLst>
            <pc:docMk/>
            <pc:sldMk cId="1459794709" sldId="489"/>
            <ac:spMk id="2" creationId="{85954A83-1BFB-42E8-ABE1-F6284F291E2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3" creationId="{0E5ED2E2-1134-4186-ACA2-AC528F51289B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6" creationId="{60960C34-16B0-4EA9-8CF4-CE871068B906}"/>
          </ac:spMkLst>
        </pc:spChg>
      </pc:sldChg>
      <pc:sldChg chg="addSp delSp modSp add mod ord modAnim">
        <pc:chgData name="Michael A Fudge Jr" userId="133895e8-240b-4811-850e-9cf94297d089" providerId="ADAL" clId="{DCD72BA9-4CA5-458D-A737-15A8D9B19048}" dt="2020-09-11T13:45:45.490" v="4224"/>
        <pc:sldMkLst>
          <pc:docMk/>
          <pc:sldMk cId="3023434720" sldId="490"/>
        </pc:sldMkLst>
        <pc:spChg chg="mod">
          <ac:chgData name="Michael A Fudge Jr" userId="133895e8-240b-4811-850e-9cf94297d089" providerId="ADAL" clId="{DCD72BA9-4CA5-458D-A737-15A8D9B19048}" dt="2020-09-11T13:39:01.837" v="3664" actId="20577"/>
          <ac:spMkLst>
            <pc:docMk/>
            <pc:sldMk cId="3023434720" sldId="490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44:50.115" v="4222" actId="20577"/>
          <ac:spMkLst>
            <pc:docMk/>
            <pc:sldMk cId="3023434720" sldId="490"/>
            <ac:spMk id="4" creationId="{74B6070D-2E18-49A3-84C2-0A1B79DC59E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0" creationId="{B917D3CA-16AE-4721-AC45-F48081B4B423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1" creationId="{E7B72254-4813-42B8-AA52-A42C3BCD770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2" creationId="{66047409-3826-49DD-8DD4-4D723C767812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4" creationId="{1B9F199B-2371-412C-808C-86769D2B33FD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5" creationId="{17C861F0-3172-4647-824C-6925DEC4F6A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7" creationId="{4A7D28AB-24B7-491B-B4C1-10DFCD659B48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9" creationId="{8B53550C-DABD-4B40-8FF4-EFCACAF8B7D0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0" creationId="{64AE8B10-532F-49AF-BD86-436DC62ACD9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1" creationId="{7C6D5F5A-7C0B-48D9-B3D3-EDBAC16AC4BF}"/>
          </ac:spMkLst>
        </pc:s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8" creationId="{939049A3-4431-4276-B03C-6DDFEE90E158}"/>
          </ac:grpSpMkLst>
        </pc:grpChg>
        <pc:grpChg chg="mod">
          <ac:chgData name="Michael A Fudge Jr" userId="133895e8-240b-4811-850e-9cf94297d089" providerId="ADAL" clId="{DCD72BA9-4CA5-458D-A737-15A8D9B19048}" dt="2020-09-11T13:45:44.172" v="4223"/>
          <ac:grpSpMkLst>
            <pc:docMk/>
            <pc:sldMk cId="3023434720" sldId="490"/>
            <ac:grpSpMk id="9" creationId="{5D2FE4FD-F93A-45EB-B297-00B88BCFDDFD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3" creationId="{21FEEEDB-9D8C-40AB-BD6D-0FE7FD3A1C44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8" creationId="{9B8404BA-FDF2-4C27-BE84-9980B1BCF506}"/>
          </ac:grpSpMkLst>
        </pc:grp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5" creationId="{D338BB33-B453-4EA3-A52A-8563692A90E2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6" creationId="{59F54099-6ECA-458E-AD09-60FB8A780DAE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7" creationId="{2F3A0B44-BC73-4023-9456-976A64474F06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22" creationId="{3FD9671B-7253-4D3B-8C86-614605843629}"/>
          </ac:graphicFrameMkLst>
        </pc:graphicFrameChg>
      </pc:sldChg>
      <pc:sldChg chg="addSp delSp add del setBg delDesignElem">
        <pc:chgData name="Michael A Fudge Jr" userId="133895e8-240b-4811-850e-9cf94297d089" providerId="ADAL" clId="{DCD72BA9-4CA5-458D-A737-15A8D9B19048}" dt="2020-09-11T13:38:32.299" v="3641"/>
        <pc:sldMkLst>
          <pc:docMk/>
          <pc:sldMk cId="3258601813" sldId="490"/>
        </pc:sldMkLst>
        <pc:spChg chg="add del">
          <ac:chgData name="Michael A Fudge Jr" userId="133895e8-240b-4811-850e-9cf94297d089" providerId="ADAL" clId="{DCD72BA9-4CA5-458D-A737-15A8D9B19048}" dt="2020-09-11T13:38:32.299" v="3641"/>
          <ac:spMkLst>
            <pc:docMk/>
            <pc:sldMk cId="3258601813" sldId="490"/>
            <ac:spMk id="16" creationId="{B670DBD5-770C-4383-9F54-5B86E86BD5BB}"/>
          </ac:spMkLst>
        </pc:spChg>
      </pc:sldChg>
      <pc:sldChg chg="delSp modSp add mod ord modAnim delDesignElem chgLayout">
        <pc:chgData name="Michael A Fudge Jr" userId="133895e8-240b-4811-850e-9cf94297d089" providerId="ADAL" clId="{DCD72BA9-4CA5-458D-A737-15A8D9B19048}" dt="2020-09-11T13:53:37.557" v="4823"/>
        <pc:sldMkLst>
          <pc:docMk/>
          <pc:sldMk cId="1066955142" sldId="491"/>
        </pc:sldMkLst>
        <pc:spChg chg="mod ord">
          <ac:chgData name="Michael A Fudge Jr" userId="133895e8-240b-4811-850e-9cf94297d089" providerId="ADAL" clId="{DCD72BA9-4CA5-458D-A737-15A8D9B19048}" dt="2020-09-11T13:50:52.998" v="4514" actId="120"/>
          <ac:spMkLst>
            <pc:docMk/>
            <pc:sldMk cId="1066955142" sldId="491"/>
            <ac:spMk id="2" creationId="{5C84C77B-FF54-4813-94E1-23FF8F114C7E}"/>
          </ac:spMkLst>
        </pc:spChg>
        <pc:spChg chg="mod ord">
          <ac:chgData name="Michael A Fudge Jr" userId="133895e8-240b-4811-850e-9cf94297d089" providerId="ADAL" clId="{DCD72BA9-4CA5-458D-A737-15A8D9B19048}" dt="2020-09-11T13:53:05.596" v="4819" actId="113"/>
          <ac:spMkLst>
            <pc:docMk/>
            <pc:sldMk cId="1066955142" sldId="491"/>
            <ac:spMk id="4" creationId="{74B6070D-2E18-49A3-84C2-0A1B79DC59EE}"/>
          </ac:spMkLst>
        </pc:spChg>
        <pc:spChg chg="del">
          <ac:chgData name="Michael A Fudge Jr" userId="133895e8-240b-4811-850e-9cf94297d089" providerId="ADAL" clId="{DCD72BA9-4CA5-458D-A737-15A8D9B19048}" dt="2020-09-11T13:49:54.243" v="4495" actId="700"/>
          <ac:spMkLst>
            <pc:docMk/>
            <pc:sldMk cId="1066955142" sldId="491"/>
            <ac:spMk id="16" creationId="{B670DBD5-770C-4383-9F54-5B86E86BD5BB}"/>
          </ac:spMkLst>
        </pc:spChg>
      </pc:sldChg>
      <pc:sldChg chg="addSp delSp add del setBg delDesignElem">
        <pc:chgData name="Michael A Fudge Jr" userId="133895e8-240b-4811-850e-9cf94297d089" providerId="ADAL" clId="{DCD72BA9-4CA5-458D-A737-15A8D9B19048}" dt="2020-09-11T13:47:12.630" v="4245"/>
        <pc:sldMkLst>
          <pc:docMk/>
          <pc:sldMk cId="4195613344" sldId="491"/>
        </pc:sldMkLst>
        <pc:spChg chg="add del">
          <ac:chgData name="Michael A Fudge Jr" userId="133895e8-240b-4811-850e-9cf94297d089" providerId="ADAL" clId="{DCD72BA9-4CA5-458D-A737-15A8D9B19048}" dt="2020-09-11T13:47:12.630" v="4245"/>
          <ac:spMkLst>
            <pc:docMk/>
            <pc:sldMk cId="4195613344" sldId="491"/>
            <ac:spMk id="16" creationId="{B670DBD5-770C-4383-9F54-5B86E86BD5BB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06:06.698" v="5293"/>
        <pc:sldMkLst>
          <pc:docMk/>
          <pc:sldMk cId="1726632560" sldId="492"/>
        </pc:sldMkLst>
        <pc:spChg chg="mod">
          <ac:chgData name="Michael A Fudge Jr" userId="133895e8-240b-4811-850e-9cf94297d089" providerId="ADAL" clId="{DCD72BA9-4CA5-458D-A737-15A8D9B19048}" dt="2020-09-11T13:57:02.150" v="5056" actId="20577"/>
          <ac:spMkLst>
            <pc:docMk/>
            <pc:sldMk cId="1726632560" sldId="49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02:58.110" v="5291" actId="20577"/>
          <ac:spMkLst>
            <pc:docMk/>
            <pc:sldMk cId="1726632560" sldId="492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16:46.161" v="6216" actId="403"/>
        <pc:sldMkLst>
          <pc:docMk/>
          <pc:sldMk cId="3776353668" sldId="493"/>
        </pc:sldMkLst>
        <pc:spChg chg="mod">
          <ac:chgData name="Michael A Fudge Jr" userId="133895e8-240b-4811-850e-9cf94297d089" providerId="ADAL" clId="{DCD72BA9-4CA5-458D-A737-15A8D9B19048}" dt="2020-09-11T14:08:08.326" v="5341" actId="20577"/>
          <ac:spMkLst>
            <pc:docMk/>
            <pc:sldMk cId="3776353668" sldId="493"/>
            <ac:spMk id="2" creationId="{4C6D9A78-0093-4264-8157-02094E1DB6E4}"/>
          </ac:spMkLst>
        </pc:spChg>
        <pc:spChg chg="del">
          <ac:chgData name="Michael A Fudge Jr" userId="133895e8-240b-4811-850e-9cf94297d089" providerId="ADAL" clId="{DCD72BA9-4CA5-458D-A737-15A8D9B19048}" dt="2020-09-11T14:07:46.430" v="5299" actId="3680"/>
          <ac:spMkLst>
            <pc:docMk/>
            <pc:sldMk cId="3776353668" sldId="493"/>
            <ac:spMk id="3" creationId="{88AD0A79-7975-4DD0-AC7D-18981088489A}"/>
          </ac:spMkLst>
        </pc:spChg>
        <pc:spChg chg="add mod">
          <ac:chgData name="Michael A Fudge Jr" userId="133895e8-240b-4811-850e-9cf94297d089" providerId="ADAL" clId="{DCD72BA9-4CA5-458D-A737-15A8D9B19048}" dt="2020-09-11T14:16:46.161" v="6216" actId="403"/>
          <ac:spMkLst>
            <pc:docMk/>
            <pc:sldMk cId="3776353668" sldId="493"/>
            <ac:spMk id="5" creationId="{0FDC1381-850A-4FB1-A39D-002639216EFF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5:47.008" v="6085" actId="1076"/>
          <ac:graphicFrameMkLst>
            <pc:docMk/>
            <pc:sldMk cId="3776353668" sldId="493"/>
            <ac:graphicFrameMk id="4" creationId="{58D6AA06-3FF5-40A5-9172-06683A715CA9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12:00.257" v="5693" actId="14100"/>
        <pc:sldMkLst>
          <pc:docMk/>
          <pc:sldMk cId="4009200750" sldId="494"/>
        </pc:sldMkLst>
        <pc:spChg chg="mod">
          <ac:chgData name="Michael A Fudge Jr" userId="133895e8-240b-4811-850e-9cf94297d089" providerId="ADAL" clId="{DCD72BA9-4CA5-458D-A737-15A8D9B19048}" dt="2020-09-11T14:08:33.025" v="5368" actId="14100"/>
          <ac:spMkLst>
            <pc:docMk/>
            <pc:sldMk cId="4009200750" sldId="4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12:00.257" v="5693" actId="14100"/>
          <ac:spMkLst>
            <pc:docMk/>
            <pc:sldMk cId="4009200750" sldId="49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1T14:14:33.051" v="6046" actId="20577"/>
        <pc:sldMkLst>
          <pc:docMk/>
          <pc:sldMk cId="1084900758" sldId="495"/>
        </pc:sldMkLst>
        <pc:spChg chg="mod">
          <ac:chgData name="Michael A Fudge Jr" userId="133895e8-240b-4811-850e-9cf94297d089" providerId="ADAL" clId="{DCD72BA9-4CA5-458D-A737-15A8D9B19048}" dt="2020-09-11T14:13:32.585" v="5825" actId="20577"/>
          <ac:spMkLst>
            <pc:docMk/>
            <pc:sldMk cId="1084900758" sldId="495"/>
            <ac:spMk id="3" creationId="{23BFC44E-10DC-44C2-99E8-3D541093BB67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35:55.815" v="7263" actId="1076"/>
        <pc:sldMkLst>
          <pc:docMk/>
          <pc:sldMk cId="723180928" sldId="496"/>
        </pc:sldMkLst>
        <pc:spChg chg="mod">
          <ac:chgData name="Michael A Fudge Jr" userId="133895e8-240b-4811-850e-9cf94297d089" providerId="ADAL" clId="{DCD72BA9-4CA5-458D-A737-15A8D9B19048}" dt="2020-09-11T14:30:45.026" v="7046" actId="20577"/>
          <ac:spMkLst>
            <pc:docMk/>
            <pc:sldMk cId="723180928" sldId="496"/>
            <ac:spMk id="2" creationId="{C59249A1-863C-4CFF-8C95-3CE72AAA025A}"/>
          </ac:spMkLst>
        </pc:spChg>
        <pc:spChg chg="del">
          <ac:chgData name="Michael A Fudge Jr" userId="133895e8-240b-4811-850e-9cf94297d089" providerId="ADAL" clId="{DCD72BA9-4CA5-458D-A737-15A8D9B19048}" dt="2020-09-11T14:31:04.362" v="7047" actId="3680"/>
          <ac:spMkLst>
            <pc:docMk/>
            <pc:sldMk cId="723180928" sldId="496"/>
            <ac:spMk id="3" creationId="{90F71B7C-50B2-4945-9FD8-D7FE4B4FF3BE}"/>
          </ac:spMkLst>
        </pc:spChg>
        <pc:spChg chg="add mod">
          <ac:chgData name="Michael A Fudge Jr" userId="133895e8-240b-4811-850e-9cf94297d089" providerId="ADAL" clId="{DCD72BA9-4CA5-458D-A737-15A8D9B19048}" dt="2020-09-11T14:35:52.599" v="7262" actId="1076"/>
          <ac:spMkLst>
            <pc:docMk/>
            <pc:sldMk cId="723180928" sldId="496"/>
            <ac:spMk id="6" creationId="{F1C99F2E-C924-449D-BDC0-F1EFC067657E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35:55.815" v="7263" actId="1076"/>
          <ac:graphicFrameMkLst>
            <pc:docMk/>
            <pc:sldMk cId="723180928" sldId="496"/>
            <ac:graphicFrameMk id="4" creationId="{9B916401-6D62-4BD4-B06A-CEF7C81BCDAE}"/>
          </ac:graphicFrameMkLst>
        </pc:graphicFrameChg>
      </pc:sldChg>
      <pc:sldChg chg="addSp delSp modSp new mod setBg">
        <pc:chgData name="Michael A Fudge Jr" userId="133895e8-240b-4811-850e-9cf94297d089" providerId="ADAL" clId="{DCD72BA9-4CA5-458D-A737-15A8D9B19048}" dt="2020-09-11T14:46:06.621" v="8138" actId="26606"/>
        <pc:sldMkLst>
          <pc:docMk/>
          <pc:sldMk cId="1819636810" sldId="497"/>
        </pc:sldMkLst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2" creationId="{E914A991-A198-4B5B-B433-AF7585F499AF}"/>
          </ac:spMkLst>
        </pc:spChg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3" creationId="{9C65411B-3572-4B0E-8DAB-60424D4CDFA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8" creationId="{827B839B-9ADE-406B-8590-F1CAEDED45A1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0" creationId="{CFE45BF0-46DB-408C-B5F7-7B11716805D4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2" creationId="{2AEBC8F2-97B1-41B4-93F1-2D289E197FBA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4" creationId="{472E3A19-F5D5-48FC-BB9C-48C2F68F598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6" creationId="{7A62E32F-BB65-43A8-8EB5-92346890E549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8" creationId="{14E91B64-9FCC-451E-AFB4-A827D6329367}"/>
          </ac:spMkLst>
        </pc:sp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91567848" sldId="498"/>
        </pc:sldMkLst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49635837" sldId="499"/>
        </pc:sldMkLst>
      </pc:sldChg>
      <pc:sldChg chg="addSp delSp modSp new mod ord">
        <pc:chgData name="Michael A Fudge Jr" userId="133895e8-240b-4811-850e-9cf94297d089" providerId="ADAL" clId="{DCD72BA9-4CA5-458D-A737-15A8D9B19048}" dt="2020-09-11T14:33:35.773" v="7158" actId="20577"/>
        <pc:sldMkLst>
          <pc:docMk/>
          <pc:sldMk cId="633109518" sldId="500"/>
        </pc:sldMkLst>
        <pc:spChg chg="mod">
          <ac:chgData name="Michael A Fudge Jr" userId="133895e8-240b-4811-850e-9cf94297d089" providerId="ADAL" clId="{DCD72BA9-4CA5-458D-A737-15A8D9B19048}" dt="2020-09-11T14:15:04.591" v="6073" actId="20577"/>
          <ac:spMkLst>
            <pc:docMk/>
            <pc:sldMk cId="633109518" sldId="500"/>
            <ac:spMk id="2" creationId="{91FA3E54-1BF5-4378-96E9-27B15CF735B7}"/>
          </ac:spMkLst>
        </pc:spChg>
        <pc:spChg chg="del">
          <ac:chgData name="Michael A Fudge Jr" userId="133895e8-240b-4811-850e-9cf94297d089" providerId="ADAL" clId="{DCD72BA9-4CA5-458D-A737-15A8D9B19048}" dt="2020-09-11T14:15:11.956" v="6074" actId="3680"/>
          <ac:spMkLst>
            <pc:docMk/>
            <pc:sldMk cId="633109518" sldId="500"/>
            <ac:spMk id="3" creationId="{E9E36B30-54A7-474C-8417-8A9737EC3CE9}"/>
          </ac:spMkLst>
        </pc:spChg>
        <pc:spChg chg="add mod">
          <ac:chgData name="Michael A Fudge Jr" userId="133895e8-240b-4811-850e-9cf94297d089" providerId="ADAL" clId="{DCD72BA9-4CA5-458D-A737-15A8D9B19048}" dt="2020-09-11T14:33:35.773" v="7158" actId="20577"/>
          <ac:spMkLst>
            <pc:docMk/>
            <pc:sldMk cId="633109518" sldId="500"/>
            <ac:spMk id="6" creationId="{E7105E4D-8EC2-4AF9-A4F0-C9E61897DD29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7:21.840" v="6217" actId="1076"/>
          <ac:graphicFrameMkLst>
            <pc:docMk/>
            <pc:sldMk cId="633109518" sldId="500"/>
            <ac:graphicFrameMk id="4" creationId="{860E1008-597B-4B25-A191-6D85F52B456A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21:50.827" v="6523" actId="20577"/>
        <pc:sldMkLst>
          <pc:docMk/>
          <pc:sldMk cId="498223198" sldId="501"/>
        </pc:sldMkLst>
        <pc:spChg chg="mod">
          <ac:chgData name="Michael A Fudge Jr" userId="133895e8-240b-4811-850e-9cf94297d089" providerId="ADAL" clId="{DCD72BA9-4CA5-458D-A737-15A8D9B19048}" dt="2020-09-11T14:19:29.569" v="6287" actId="20577"/>
          <ac:spMkLst>
            <pc:docMk/>
            <pc:sldMk cId="498223198" sldId="501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21:50.827" v="6523" actId="20577"/>
          <ac:spMkLst>
            <pc:docMk/>
            <pc:sldMk cId="498223198" sldId="50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30:12.053" v="7022"/>
        <pc:sldMkLst>
          <pc:docMk/>
          <pc:sldMk cId="2742014929" sldId="502"/>
        </pc:sldMkLst>
        <pc:spChg chg="mod">
          <ac:chgData name="Michael A Fudge Jr" userId="133895e8-240b-4811-850e-9cf94297d089" providerId="ADAL" clId="{DCD72BA9-4CA5-458D-A737-15A8D9B19048}" dt="2020-09-11T14:22:10.570" v="6537" actId="20577"/>
          <ac:spMkLst>
            <pc:docMk/>
            <pc:sldMk cId="2742014929" sldId="5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29:26.408" v="7010" actId="20577"/>
          <ac:spMkLst>
            <pc:docMk/>
            <pc:sldMk cId="2742014929" sldId="50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14:13:38.343" v="9065" actId="20577"/>
        <pc:sldMkLst>
          <pc:docMk/>
          <pc:sldMk cId="2449543451" sldId="503"/>
        </pc:sldMkLst>
        <pc:spChg chg="mod">
          <ac:chgData name="Michael A Fudge Jr" userId="133895e8-240b-4811-850e-9cf94297d089" providerId="ADAL" clId="{DCD72BA9-4CA5-458D-A737-15A8D9B19048}" dt="2020-09-11T14:36:12.687" v="7273" actId="20577"/>
          <ac:spMkLst>
            <pc:docMk/>
            <pc:sldMk cId="2449543451" sldId="503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2T14:13:38.343" v="9065" actId="20577"/>
          <ac:spMkLst>
            <pc:docMk/>
            <pc:sldMk cId="2449543451" sldId="503"/>
            <ac:spMk id="6" creationId="{E33EFCDF-893E-4DC5-B75A-872200D063CA}"/>
          </ac:spMkLst>
        </pc:spChg>
      </pc:sldChg>
      <pc:sldChg chg="delSp modSp add del mod ord setBg delDesignElem modNotesTx">
        <pc:chgData name="Michael A Fudge Jr" userId="133895e8-240b-4811-850e-9cf94297d089" providerId="ADAL" clId="{DCD72BA9-4CA5-458D-A737-15A8D9B19048}" dt="2020-09-11T14:43:01.774" v="7932" actId="47"/>
        <pc:sldMkLst>
          <pc:docMk/>
          <pc:sldMk cId="643126449" sldId="504"/>
        </pc:sldMkLst>
        <pc:spChg chg="mod">
          <ac:chgData name="Michael A Fudge Jr" userId="133895e8-240b-4811-850e-9cf94297d089" providerId="ADAL" clId="{DCD72BA9-4CA5-458D-A737-15A8D9B19048}" dt="2020-09-11T14:41:32.888" v="7719" actId="20577"/>
          <ac:spMkLst>
            <pc:docMk/>
            <pc:sldMk cId="643126449" sldId="504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9" creationId="{967D8EB6-EAE1-4F9C-B398-83321E287204}"/>
          </ac:spMkLst>
        </pc:spChg>
      </pc:sldChg>
      <pc:sldChg chg="addSp delSp modSp add mod ord modNotesTx">
        <pc:chgData name="Michael A Fudge Jr" userId="133895e8-240b-4811-850e-9cf94297d089" providerId="ADAL" clId="{DCD72BA9-4CA5-458D-A737-15A8D9B19048}" dt="2020-09-11T14:42:59.258" v="7931" actId="14100"/>
        <pc:sldMkLst>
          <pc:docMk/>
          <pc:sldMk cId="3835540054" sldId="505"/>
        </pc:sldMkLst>
        <pc:spChg chg="del">
          <ac:chgData name="Michael A Fudge Jr" userId="133895e8-240b-4811-850e-9cf94297d089" providerId="ADAL" clId="{DCD72BA9-4CA5-458D-A737-15A8D9B19048}" dt="2020-09-11T14:42:48.061" v="7926" actId="478"/>
          <ac:spMkLst>
            <pc:docMk/>
            <pc:sldMk cId="3835540054" sldId="505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DCD72BA9-4CA5-458D-A737-15A8D9B19048}" dt="2020-09-11T14:42:51.805" v="7928"/>
          <ac:spMkLst>
            <pc:docMk/>
            <pc:sldMk cId="3835540054" sldId="505"/>
            <ac:spMk id="5" creationId="{EC1D2EAF-D68A-4A66-AF97-06399BACB8A7}"/>
          </ac:spMkLst>
        </pc:spChg>
        <pc:spChg chg="add mod">
          <ac:chgData name="Michael A Fudge Jr" userId="133895e8-240b-4811-850e-9cf94297d089" providerId="ADAL" clId="{DCD72BA9-4CA5-458D-A737-15A8D9B19048}" dt="2020-09-11T14:42:59.258" v="7931" actId="14100"/>
          <ac:spMkLst>
            <pc:docMk/>
            <pc:sldMk cId="3835540054" sldId="505"/>
            <ac:spMk id="9" creationId="{BB543FC2-49E2-4BC9-8557-4FE847B5BE99}"/>
          </ac:spMkLst>
        </pc:spChg>
      </pc:sldChg>
      <pc:sldChg chg="add del">
        <pc:chgData name="Michael A Fudge Jr" userId="133895e8-240b-4811-850e-9cf94297d089" providerId="ADAL" clId="{DCD72BA9-4CA5-458D-A737-15A8D9B19048}" dt="2020-09-11T14:46:21.713" v="8142" actId="47"/>
        <pc:sldMkLst>
          <pc:docMk/>
          <pc:sldMk cId="802009958" sldId="506"/>
        </pc:sldMkLst>
      </pc:sldChg>
      <pc:sldChg chg="modSp add mod ord modNotesTx">
        <pc:chgData name="Michael A Fudge Jr" userId="133895e8-240b-4811-850e-9cf94297d089" providerId="ADAL" clId="{DCD72BA9-4CA5-458D-A737-15A8D9B19048}" dt="2020-09-11T14:47:39.745" v="8369" actId="20577"/>
        <pc:sldMkLst>
          <pc:docMk/>
          <pc:sldMk cId="658254534" sldId="507"/>
        </pc:sldMkLst>
        <pc:spChg chg="mod">
          <ac:chgData name="Michael A Fudge Jr" userId="133895e8-240b-4811-850e-9cf94297d089" providerId="ADAL" clId="{DCD72BA9-4CA5-458D-A737-15A8D9B19048}" dt="2020-09-11T14:46:29.101" v="8153" actId="20577"/>
          <ac:spMkLst>
            <pc:docMk/>
            <pc:sldMk cId="658254534" sldId="507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47:39.745" v="8369" actId="20577"/>
          <ac:spMkLst>
            <pc:docMk/>
            <pc:sldMk cId="658254534" sldId="507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2E36F8BF-44C3-3240-BDB7-894594003CD1}"/>
    <pc:docChg chg="undo custSel modSld">
      <pc:chgData name="Michael A Fudge Jr" userId="133895e8-240b-4811-850e-9cf94297d089" providerId="ADAL" clId="{2E36F8BF-44C3-3240-BDB7-894594003CD1}" dt="2020-09-19T22:49:01.978" v="1" actId="20577"/>
      <pc:docMkLst>
        <pc:docMk/>
      </pc:docMkLst>
      <pc:sldChg chg="modSp">
        <pc:chgData name="Michael A Fudge Jr" userId="133895e8-240b-4811-850e-9cf94297d089" providerId="ADAL" clId="{2E36F8BF-44C3-3240-BDB7-894594003CD1}" dt="2020-09-19T22:49:01.978" v="1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2E36F8BF-44C3-3240-BDB7-894594003CD1}" dt="2020-09-19T22:49:01.978" v="1" actId="20577"/>
          <ac:spMkLst>
            <pc:docMk/>
            <pc:sldMk cId="1029545914" sldId="436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14CEFE09-92C5-41F1-A953-A3D1226AA6B2}"/>
    <pc:docChg chg="undo custSel mod addSld delSld modSld sldOrd">
      <pc:chgData name="Michael A Fudge Jr" userId="133895e8-240b-4811-850e-9cf94297d089" providerId="ADAL" clId="{14CEFE09-92C5-41F1-A953-A3D1226AA6B2}" dt="2020-09-29T21:38:32.514" v="15847" actId="313"/>
      <pc:docMkLst>
        <pc:docMk/>
      </pc:docMkLst>
      <pc:sldChg chg="modSp mod">
        <pc:chgData name="Michael A Fudge Jr" userId="133895e8-240b-4811-850e-9cf94297d089" providerId="ADAL" clId="{14CEFE09-92C5-41F1-A953-A3D1226AA6B2}" dt="2020-09-26T14:11:22.977" v="5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14CEFE09-92C5-41F1-A953-A3D1226AA6B2}" dt="2020-09-26T14:11:09.407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14CEFE09-92C5-41F1-A953-A3D1226AA6B2}" dt="2020-09-26T14:11:22.977" v="5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14CEFE09-92C5-41F1-A953-A3D1226AA6B2}" dt="2020-09-26T15:16:08.862" v="1407" actId="5793"/>
        <pc:sldMkLst>
          <pc:docMk/>
          <pc:sldMk cId="3436746034" sldId="257"/>
        </pc:sldMkLst>
        <pc:spChg chg="mod">
          <ac:chgData name="Michael A Fudge Jr" userId="133895e8-240b-4811-850e-9cf94297d089" providerId="ADAL" clId="{14CEFE09-92C5-41F1-A953-A3D1226AA6B2}" dt="2020-09-26T15:03:10.019" v="446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14CEFE09-92C5-41F1-A953-A3D1226AA6B2}" dt="2020-09-26T15:16:08.862" v="1407" actId="5793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Anim">
        <pc:chgData name="Michael A Fudge Jr" userId="133895e8-240b-4811-850e-9cf94297d089" providerId="ADAL" clId="{14CEFE09-92C5-41F1-A953-A3D1226AA6B2}" dt="2020-09-26T14:18:09.822" v="35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14CEFE09-92C5-41F1-A953-A3D1226AA6B2}" dt="2020-09-26T14:18:09.822" v="35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14CEFE09-92C5-41F1-A953-A3D1226AA6B2}" dt="2020-09-26T15:42:09.102" v="386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14CEFE09-92C5-41F1-A953-A3D1226AA6B2}" dt="2020-09-26T15:41:00.940" v="368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6T15:41:53.951" v="3805" actId="114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14CEFE09-92C5-41F1-A953-A3D1226AA6B2}" dt="2020-09-28T21:40:04.719" v="15155"/>
        <pc:sldMkLst>
          <pc:docMk/>
          <pc:sldMk cId="109579569" sldId="299"/>
        </pc:sldMkLst>
        <pc:spChg chg="mod">
          <ac:chgData name="Michael A Fudge Jr" userId="133895e8-240b-4811-850e-9cf94297d089" providerId="ADAL" clId="{14CEFE09-92C5-41F1-A953-A3D1226AA6B2}" dt="2020-09-28T21:40:04.719" v="15155"/>
          <ac:spMkLst>
            <pc:docMk/>
            <pc:sldMk cId="109579569" sldId="299"/>
            <ac:spMk id="3" creationId="{CB911516-3DF8-48A9-BAB6-34EB14CC135A}"/>
          </ac:spMkLst>
        </pc:spChg>
      </pc:sldChg>
      <pc:sldChg chg="addSp delSp modSp add mod modClrScheme delAnim modAnim chgLayout modNotesTx">
        <pc:chgData name="Michael A Fudge Jr" userId="133895e8-240b-4811-850e-9cf94297d089" providerId="ADAL" clId="{14CEFE09-92C5-41F1-A953-A3D1226AA6B2}" dt="2020-09-26T15:16:47.819" v="1416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14CEFE09-92C5-41F1-A953-A3D1226AA6B2}" dt="2020-09-26T15:10:50.053" v="1009" actId="700"/>
          <ac:spMkLst>
            <pc:docMk/>
            <pc:sldMk cId="2143076438" sldId="300"/>
            <ac:spMk id="2" creationId="{1AE2B351-3D47-4028-AA99-6D4D69241177}"/>
          </ac:spMkLst>
        </pc:spChg>
        <pc:spChg chg="add del mod ord">
          <ac:chgData name="Michael A Fudge Jr" userId="133895e8-240b-4811-850e-9cf94297d089" providerId="ADAL" clId="{14CEFE09-92C5-41F1-A953-A3D1226AA6B2}" dt="2020-09-26T15:10:50.053" v="1009" actId="700"/>
          <ac:spMkLst>
            <pc:docMk/>
            <pc:sldMk cId="2143076438" sldId="300"/>
            <ac:spMk id="3" creationId="{0130FEE1-F6C0-4FE2-A588-5D3E3ED8AE8E}"/>
          </ac:spMkLst>
        </pc:spChg>
        <pc:spChg chg="add mod">
          <ac:chgData name="Michael A Fudge Jr" userId="133895e8-240b-4811-850e-9cf94297d089" providerId="ADAL" clId="{14CEFE09-92C5-41F1-A953-A3D1226AA6B2}" dt="2020-09-26T15:12:59.581" v="1046" actId="14100"/>
          <ac:spMkLst>
            <pc:docMk/>
            <pc:sldMk cId="2143076438" sldId="300"/>
            <ac:spMk id="4" creationId="{A3EA82E5-053B-4FE3-946F-5A680636E9C4}"/>
          </ac:spMkLst>
        </pc:spChg>
        <pc:spChg chg="del mod">
          <ac:chgData name="Michael A Fudge Jr" userId="133895e8-240b-4811-850e-9cf94297d089" providerId="ADAL" clId="{14CEFE09-92C5-41F1-A953-A3D1226AA6B2}" dt="2020-09-26T15:11:32.469" v="1014" actId="478"/>
          <ac:spMkLst>
            <pc:docMk/>
            <pc:sldMk cId="2143076438" sldId="300"/>
            <ac:spMk id="5" creationId="{5AEB428D-29C8-4221-855D-8E1B8AADC739}"/>
          </ac:spMkLst>
        </pc:spChg>
        <pc:spChg chg="del mod">
          <ac:chgData name="Michael A Fudge Jr" userId="133895e8-240b-4811-850e-9cf94297d089" providerId="ADAL" clId="{14CEFE09-92C5-41F1-A953-A3D1226AA6B2}" dt="2020-09-26T15:11:32.469" v="1014" actId="478"/>
          <ac:spMkLst>
            <pc:docMk/>
            <pc:sldMk cId="2143076438" sldId="300"/>
            <ac:spMk id="6" creationId="{D7301344-324E-42EF-A9EF-03C9CB1B853B}"/>
          </ac:spMkLst>
        </pc:spChg>
        <pc:spChg chg="del mod">
          <ac:chgData name="Michael A Fudge Jr" userId="133895e8-240b-4811-850e-9cf94297d089" providerId="ADAL" clId="{14CEFE09-92C5-41F1-A953-A3D1226AA6B2}" dt="2020-09-26T15:11:32.469" v="1014" actId="478"/>
          <ac:spMkLst>
            <pc:docMk/>
            <pc:sldMk cId="2143076438" sldId="300"/>
            <ac:spMk id="7" creationId="{6E84ACCB-147E-4B2F-BF86-8C0E5AC41609}"/>
          </ac:spMkLst>
        </pc:spChg>
        <pc:spChg chg="add del mod">
          <ac:chgData name="Michael A Fudge Jr" userId="133895e8-240b-4811-850e-9cf94297d089" providerId="ADAL" clId="{14CEFE09-92C5-41F1-A953-A3D1226AA6B2}" dt="2020-09-26T15:11:41.497" v="1016"/>
          <ac:spMkLst>
            <pc:docMk/>
            <pc:sldMk cId="2143076438" sldId="300"/>
            <ac:spMk id="8" creationId="{393F3D0D-5B41-462F-A189-321DE55F5858}"/>
          </ac:spMkLst>
        </pc:spChg>
        <pc:spChg chg="add mod">
          <ac:chgData name="Michael A Fudge Jr" userId="133895e8-240b-4811-850e-9cf94297d089" providerId="ADAL" clId="{14CEFE09-92C5-41F1-A953-A3D1226AA6B2}" dt="2020-09-26T15:16:44.727" v="1415" actId="14100"/>
          <ac:spMkLst>
            <pc:docMk/>
            <pc:sldMk cId="2143076438" sldId="300"/>
            <ac:spMk id="27" creationId="{1AE4DE84-2A8C-462F-8B05-7D3C420259E7}"/>
          </ac:spMkLst>
        </pc:s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19" creationId="{90FFE82F-54A0-4799-B402-429B0F0B1EDE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0" creationId="{38A51EAB-0168-484A-9C63-DDC42F7CA619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1" creationId="{AB4111FD-6687-444F-B963-6354A6C222CC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2" creationId="{37E2E4E7-F2B3-4395-9A98-3D16B5779C5E}"/>
          </ac:grpSpMkLst>
        </pc:grpChg>
        <pc:grpChg chg="del mod">
          <ac:chgData name="Michael A Fudge Jr" userId="133895e8-240b-4811-850e-9cf94297d089" providerId="ADAL" clId="{14CEFE09-92C5-41F1-A953-A3D1226AA6B2}" dt="2020-09-26T15:11:32.469" v="1014" actId="478"/>
          <ac:grpSpMkLst>
            <pc:docMk/>
            <pc:sldMk cId="2143076438" sldId="300"/>
            <ac:grpSpMk id="23" creationId="{EDF5B5C9-D12B-47B5-A99B-CCADDD1333E2}"/>
          </ac:grpSpMkLst>
        </pc:grpChg>
        <pc:picChg chg="add mod">
          <ac:chgData name="Michael A Fudge Jr" userId="133895e8-240b-4811-850e-9cf94297d089" providerId="ADAL" clId="{14CEFE09-92C5-41F1-A953-A3D1226AA6B2}" dt="2020-09-26T15:12:32.128" v="1041" actId="1076"/>
          <ac:picMkLst>
            <pc:docMk/>
            <pc:sldMk cId="2143076438" sldId="300"/>
            <ac:picMk id="24" creationId="{F50DFBDB-376F-4126-BC38-09EE32BED843}"/>
          </ac:picMkLst>
        </pc:picChg>
        <pc:picChg chg="add mod">
          <ac:chgData name="Michael A Fudge Jr" userId="133895e8-240b-4811-850e-9cf94297d089" providerId="ADAL" clId="{14CEFE09-92C5-41F1-A953-A3D1226AA6B2}" dt="2020-09-26T15:13:10.551" v="1047" actId="207"/>
          <ac:picMkLst>
            <pc:docMk/>
            <pc:sldMk cId="2143076438" sldId="300"/>
            <ac:picMk id="26" creationId="{4CA9F36B-94BA-48BC-85F5-1B9993E98C2C}"/>
          </ac:picMkLst>
        </pc:picChg>
      </pc:sldChg>
      <pc:sldChg chg="addSp modSp add modAnim modNotesTx">
        <pc:chgData name="Michael A Fudge Jr" userId="133895e8-240b-4811-850e-9cf94297d089" providerId="ADAL" clId="{14CEFE09-92C5-41F1-A953-A3D1226AA6B2}" dt="2020-09-28T17:43:38.471" v="10977" actId="20577"/>
        <pc:sldMkLst>
          <pc:docMk/>
          <pc:sldMk cId="2302394731" sldId="309"/>
        </pc:sldMkLst>
        <pc:spChg chg="mod">
          <ac:chgData name="Michael A Fudge Jr" userId="133895e8-240b-4811-850e-9cf94297d089" providerId="ADAL" clId="{14CEFE09-92C5-41F1-A953-A3D1226AA6B2}" dt="2020-09-28T17:42:10.671" v="10732" actId="164"/>
          <ac:spMkLst>
            <pc:docMk/>
            <pc:sldMk cId="2302394731" sldId="309"/>
            <ac:spMk id="25" creationId="{43635921-F110-41BD-9636-96FDADFB0D19}"/>
          </ac:spMkLst>
        </pc:spChg>
        <pc:grpChg chg="add mod">
          <ac:chgData name="Michael A Fudge Jr" userId="133895e8-240b-4811-850e-9cf94297d089" providerId="ADAL" clId="{14CEFE09-92C5-41F1-A953-A3D1226AA6B2}" dt="2020-09-28T17:42:10.671" v="10732" actId="164"/>
          <ac:grpSpMkLst>
            <pc:docMk/>
            <pc:sldMk cId="2302394731" sldId="309"/>
            <ac:grpSpMk id="3" creationId="{231A9AD3-1009-482E-AEF1-D79B511A0118}"/>
          </ac:grpSpMkLst>
        </pc:grpChg>
        <pc:picChg chg="mod">
          <ac:chgData name="Michael A Fudge Jr" userId="133895e8-240b-4811-850e-9cf94297d089" providerId="ADAL" clId="{14CEFE09-92C5-41F1-A953-A3D1226AA6B2}" dt="2020-09-28T17:42:10.671" v="10732" actId="164"/>
          <ac:picMkLst>
            <pc:docMk/>
            <pc:sldMk cId="2302394731" sldId="309"/>
            <ac:picMk id="22" creationId="{6134CC41-02C6-440B-8B2B-40A1B4F454DD}"/>
          </ac:picMkLst>
        </pc:picChg>
      </pc:sldChg>
      <pc:sldChg chg="add modAnim">
        <pc:chgData name="Michael A Fudge Jr" userId="133895e8-240b-4811-850e-9cf94297d089" providerId="ADAL" clId="{14CEFE09-92C5-41F1-A953-A3D1226AA6B2}" dt="2020-09-28T18:15:57.896" v="11850"/>
        <pc:sldMkLst>
          <pc:docMk/>
          <pc:sldMk cId="4062858175" sldId="310"/>
        </pc:sldMkLst>
      </pc:sldChg>
      <pc:sldChg chg="modSp mod modAnim">
        <pc:chgData name="Michael A Fudge Jr" userId="133895e8-240b-4811-850e-9cf94297d089" providerId="ADAL" clId="{14CEFE09-92C5-41F1-A953-A3D1226AA6B2}" dt="2020-09-28T21:44:37.459" v="1584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14CEFE09-92C5-41F1-A953-A3D1226AA6B2}" dt="2020-09-28T21:44:37.459" v="1584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14CEFE09-92C5-41F1-A953-A3D1226AA6B2}" dt="2020-09-28T21:38:53.912" v="15153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14CEFE09-92C5-41F1-A953-A3D1226AA6B2}" dt="2020-09-28T21:37:23.129" v="15065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8T21:38:43.742" v="1513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54372876" sldId="474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643996234" sldId="476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27050927" sldId="47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907758817" sldId="482"/>
        </pc:sldMkLst>
      </pc:sldChg>
      <pc:sldChg chg="addSp delSp modSp mod">
        <pc:chgData name="Michael A Fudge Jr" userId="133895e8-240b-4811-850e-9cf94297d089" providerId="ADAL" clId="{14CEFE09-92C5-41F1-A953-A3D1226AA6B2}" dt="2020-09-26T14:40:44.744" v="419" actId="14100"/>
        <pc:sldMkLst>
          <pc:docMk/>
          <pc:sldMk cId="1459794709" sldId="489"/>
        </pc:sldMkLst>
        <pc:spChg chg="mod">
          <ac:chgData name="Michael A Fudge Jr" userId="133895e8-240b-4811-850e-9cf94297d089" providerId="ADAL" clId="{14CEFE09-92C5-41F1-A953-A3D1226AA6B2}" dt="2020-09-26T14:18:29.736" v="388" actId="14100"/>
          <ac:spMkLst>
            <pc:docMk/>
            <pc:sldMk cId="1459794709" sldId="489"/>
            <ac:spMk id="2" creationId="{85954A83-1BFB-42E8-ABE1-F6284F291E27}"/>
          </ac:spMkLst>
        </pc:spChg>
        <pc:graphicFrameChg chg="del">
          <ac:chgData name="Michael A Fudge Jr" userId="133895e8-240b-4811-850e-9cf94297d089" providerId="ADAL" clId="{14CEFE09-92C5-41F1-A953-A3D1226AA6B2}" dt="2020-09-26T14:39:03.454" v="391" actId="478"/>
          <ac:graphicFrameMkLst>
            <pc:docMk/>
            <pc:sldMk cId="1459794709" sldId="489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14CEFE09-92C5-41F1-A953-A3D1226AA6B2}" dt="2020-09-26T14:39:32.177" v="397" actId="207"/>
          <ac:picMkLst>
            <pc:docMk/>
            <pc:sldMk cId="1459794709" sldId="489"/>
            <ac:picMk id="5" creationId="{38A520DA-8155-471C-A673-792261E7F7D0}"/>
          </ac:picMkLst>
        </pc:picChg>
        <pc:picChg chg="add mod">
          <ac:chgData name="Michael A Fudge Jr" userId="133895e8-240b-4811-850e-9cf94297d089" providerId="ADAL" clId="{14CEFE09-92C5-41F1-A953-A3D1226AA6B2}" dt="2020-09-26T14:39:35.812" v="398" actId="207"/>
          <ac:picMkLst>
            <pc:docMk/>
            <pc:sldMk cId="1459794709" sldId="489"/>
            <ac:picMk id="6" creationId="{CCDBF657-3A2B-4685-A80F-F59F8AD52D02}"/>
          </ac:picMkLst>
        </pc:picChg>
        <pc:cxnChg chg="add mod">
          <ac:chgData name="Michael A Fudge Jr" userId="133895e8-240b-4811-850e-9cf94297d089" providerId="ADAL" clId="{14CEFE09-92C5-41F1-A953-A3D1226AA6B2}" dt="2020-09-26T14:40:44.744" v="419" actId="14100"/>
          <ac:cxnSpMkLst>
            <pc:docMk/>
            <pc:sldMk cId="1459794709" sldId="489"/>
            <ac:cxnSpMk id="10" creationId="{D49BAFA2-8324-4F8F-B3C5-365413A0BFE8}"/>
          </ac:cxnSpMkLst>
        </pc:cxnChg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597060519" sldId="508"/>
        </pc:sldMkLst>
      </pc:sldChg>
      <pc:sldChg chg="modSp mod ord modAnim">
        <pc:chgData name="Michael A Fudge Jr" userId="133895e8-240b-4811-850e-9cf94297d089" providerId="ADAL" clId="{14CEFE09-92C5-41F1-A953-A3D1226AA6B2}" dt="2020-09-28T12:31:22.790" v="9051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14CEFE09-92C5-41F1-A953-A3D1226AA6B2}" dt="2020-09-28T00:23:05.573" v="6123" actId="20577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14CEFE09-92C5-41F1-A953-A3D1226AA6B2}" dt="2020-09-28T12:31:22.790" v="9051" actId="20577"/>
          <ac:spMkLst>
            <pc:docMk/>
            <pc:sldMk cId="2573917375" sldId="509"/>
            <ac:spMk id="3" creationId="{45914E6F-7B0E-448E-8241-B57E4A9D0D6B}"/>
          </ac:spMkLst>
        </pc:spChg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439912674" sldId="510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835384736" sldId="511"/>
        </pc:sldMkLst>
      </pc:sldChg>
      <pc:sldChg chg="addSp modSp mod ord modAnim">
        <pc:chgData name="Michael A Fudge Jr" userId="133895e8-240b-4811-850e-9cf94297d089" providerId="ADAL" clId="{14CEFE09-92C5-41F1-A953-A3D1226AA6B2}" dt="2020-09-28T18:50:53.996" v="12841" actId="14100"/>
        <pc:sldMkLst>
          <pc:docMk/>
          <pc:sldMk cId="4213542034" sldId="512"/>
        </pc:sldMkLst>
        <pc:spChg chg="mod">
          <ac:chgData name="Michael A Fudge Jr" userId="133895e8-240b-4811-850e-9cf94297d089" providerId="ADAL" clId="{14CEFE09-92C5-41F1-A953-A3D1226AA6B2}" dt="2020-09-28T18:48:54.427" v="12752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14CEFE09-92C5-41F1-A953-A3D1226AA6B2}" dt="2020-09-28T18:49:33.458" v="12826" actId="20577"/>
          <ac:spMkLst>
            <pc:docMk/>
            <pc:sldMk cId="4213542034" sldId="512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14CEFE09-92C5-41F1-A953-A3D1226AA6B2}" dt="2020-09-28T18:50:53.996" v="12841" actId="14100"/>
          <ac:picMkLst>
            <pc:docMk/>
            <pc:sldMk cId="4213542034" sldId="512"/>
            <ac:picMk id="9" creationId="{97B31A44-7892-4DCD-99D4-20F177389475}"/>
          </ac:picMkLst>
        </pc:picChg>
        <pc:picChg chg="add mod">
          <ac:chgData name="Michael A Fudge Jr" userId="133895e8-240b-4811-850e-9cf94297d089" providerId="ADAL" clId="{14CEFE09-92C5-41F1-A953-A3D1226AA6B2}" dt="2020-09-28T18:50:49.715" v="12840" actId="14100"/>
          <ac:picMkLst>
            <pc:docMk/>
            <pc:sldMk cId="4213542034" sldId="512"/>
            <ac:picMk id="11" creationId="{C7AF474F-A055-4CE1-AC46-DEBBF7E21939}"/>
          </ac:picMkLst>
        </pc:picChg>
      </pc:sldChg>
      <pc:sldChg chg="modSp mod ord modNotesTx">
        <pc:chgData name="Michael A Fudge Jr" userId="133895e8-240b-4811-850e-9cf94297d089" providerId="ADAL" clId="{14CEFE09-92C5-41F1-A953-A3D1226AA6B2}" dt="2020-09-28T17:33:50.864" v="9868" actId="5793"/>
        <pc:sldMkLst>
          <pc:docMk/>
          <pc:sldMk cId="2510000219" sldId="513"/>
        </pc:sldMkLst>
        <pc:spChg chg="mod">
          <ac:chgData name="Michael A Fudge Jr" userId="133895e8-240b-4811-850e-9cf94297d089" providerId="ADAL" clId="{14CEFE09-92C5-41F1-A953-A3D1226AA6B2}" dt="2020-09-28T12:37:57.387" v="9761" actId="20577"/>
          <ac:spMkLst>
            <pc:docMk/>
            <pc:sldMk cId="2510000219" sldId="513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8T17:33:45.807" v="985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addSp modSp mod ord modNotesTx">
        <pc:chgData name="Michael A Fudge Jr" userId="133895e8-240b-4811-850e-9cf94297d089" providerId="ADAL" clId="{14CEFE09-92C5-41F1-A953-A3D1226AA6B2}" dt="2020-09-28T19:17:03.130" v="13346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14CEFE09-92C5-41F1-A953-A3D1226AA6B2}" dt="2020-09-28T18:58:42.847" v="12863" actId="20577"/>
          <ac:spMkLst>
            <pc:docMk/>
            <pc:sldMk cId="1631914333" sldId="514"/>
            <ac:spMk id="2" creationId="{A0EC69E1-79D5-4CCA-9AE3-8CCDB54E5D78}"/>
          </ac:spMkLst>
        </pc:spChg>
        <pc:spChg chg="mod">
          <ac:chgData name="Michael A Fudge Jr" userId="133895e8-240b-4811-850e-9cf94297d089" providerId="ADAL" clId="{14CEFE09-92C5-41F1-A953-A3D1226AA6B2}" dt="2020-09-28T19:17:03.130" v="13346" actId="20577"/>
          <ac:spMkLst>
            <pc:docMk/>
            <pc:sldMk cId="1631914333" sldId="514"/>
            <ac:spMk id="3" creationId="{23BFC44E-10DC-44C2-99E8-3D541093BB67}"/>
          </ac:spMkLst>
        </pc:spChg>
        <pc:picChg chg="add mod">
          <ac:chgData name="Michael A Fudge Jr" userId="133895e8-240b-4811-850e-9cf94297d089" providerId="ADAL" clId="{14CEFE09-92C5-41F1-A953-A3D1226AA6B2}" dt="2020-09-28T19:10:19.945" v="13075" actId="1076"/>
          <ac:picMkLst>
            <pc:docMk/>
            <pc:sldMk cId="1631914333" sldId="514"/>
            <ac:picMk id="4" creationId="{D7F68B36-14C5-4667-BD60-C2250D0CAD10}"/>
          </ac:picMkLst>
        </pc:picChg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2712604712" sldId="515"/>
        </pc:sldMkLst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1079552537" sldId="516"/>
        </pc:sldMkLst>
      </pc:sldChg>
      <pc:sldChg chg="del">
        <pc:chgData name="Michael A Fudge Jr" userId="133895e8-240b-4811-850e-9cf94297d089" providerId="ADAL" clId="{14CEFE09-92C5-41F1-A953-A3D1226AA6B2}" dt="2020-09-28T21:34:34.358" v="14877" actId="47"/>
        <pc:sldMkLst>
          <pc:docMk/>
          <pc:sldMk cId="1615230260" sldId="51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937859704" sldId="518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020521621" sldId="519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5469189" sldId="520"/>
        </pc:sldMkLst>
      </pc:sldChg>
      <pc:sldChg chg="addSp delSp modSp mod ord">
        <pc:chgData name="Michael A Fudge Jr" userId="133895e8-240b-4811-850e-9cf94297d089" providerId="ADAL" clId="{14CEFE09-92C5-41F1-A953-A3D1226AA6B2}" dt="2020-09-26T15:46:12.439" v="4235" actId="207"/>
        <pc:sldMkLst>
          <pc:docMk/>
          <pc:sldMk cId="3969184838" sldId="521"/>
        </pc:sldMkLst>
        <pc:spChg chg="mod">
          <ac:chgData name="Michael A Fudge Jr" userId="133895e8-240b-4811-850e-9cf94297d089" providerId="ADAL" clId="{14CEFE09-92C5-41F1-A953-A3D1226AA6B2}" dt="2020-09-26T15:45:14.899" v="4227" actId="20577"/>
          <ac:spMkLst>
            <pc:docMk/>
            <pc:sldMk cId="3969184838" sldId="521"/>
            <ac:spMk id="2" creationId="{85954A83-1BFB-42E8-ABE1-F6284F291E27}"/>
          </ac:spMkLst>
        </pc:spChg>
        <pc:spChg chg="del">
          <ac:chgData name="Michael A Fudge Jr" userId="133895e8-240b-4811-850e-9cf94297d089" providerId="ADAL" clId="{14CEFE09-92C5-41F1-A953-A3D1226AA6B2}" dt="2020-09-26T15:45:30.974" v="4228" actId="478"/>
          <ac:spMkLst>
            <pc:docMk/>
            <pc:sldMk cId="3969184838" sldId="521"/>
            <ac:spMk id="7" creationId="{F12D4914-7177-464E-B551-92E4647D6789}"/>
          </ac:spMkLst>
        </pc:spChg>
        <pc:spChg chg="del">
          <ac:chgData name="Michael A Fudge Jr" userId="133895e8-240b-4811-850e-9cf94297d089" providerId="ADAL" clId="{14CEFE09-92C5-41F1-A953-A3D1226AA6B2}" dt="2020-09-26T15:45:30.974" v="4228" actId="478"/>
          <ac:spMkLst>
            <pc:docMk/>
            <pc:sldMk cId="3969184838" sldId="521"/>
            <ac:spMk id="10" creationId="{D6F87BB6-088D-4BC6-8768-B72EAB35892C}"/>
          </ac:spMkLst>
        </pc:spChg>
        <pc:picChg chg="add mod">
          <ac:chgData name="Michael A Fudge Jr" userId="133895e8-240b-4811-850e-9cf94297d089" providerId="ADAL" clId="{14CEFE09-92C5-41F1-A953-A3D1226AA6B2}" dt="2020-09-26T15:46:12.439" v="4235" actId="207"/>
          <ac:picMkLst>
            <pc:docMk/>
            <pc:sldMk cId="3969184838" sldId="521"/>
            <ac:picMk id="4" creationId="{577BF5A4-BE10-45C6-8008-1DAEE191D315}"/>
          </ac:picMkLst>
        </pc:picChg>
        <pc:picChg chg="del">
          <ac:chgData name="Michael A Fudge Jr" userId="133895e8-240b-4811-850e-9cf94297d089" providerId="ADAL" clId="{14CEFE09-92C5-41F1-A953-A3D1226AA6B2}" dt="2020-09-26T15:45:30.974" v="4228" actId="478"/>
          <ac:picMkLst>
            <pc:docMk/>
            <pc:sldMk cId="3969184838" sldId="521"/>
            <ac:picMk id="5" creationId="{9CD89B78-9692-4BAE-AAE9-8764D05B45E5}"/>
          </ac:picMkLst>
        </pc:picChg>
        <pc:picChg chg="add mod">
          <ac:chgData name="Michael A Fudge Jr" userId="133895e8-240b-4811-850e-9cf94297d089" providerId="ADAL" clId="{14CEFE09-92C5-41F1-A953-A3D1226AA6B2}" dt="2020-09-26T15:46:12.439" v="4235" actId="207"/>
          <ac:picMkLst>
            <pc:docMk/>
            <pc:sldMk cId="3969184838" sldId="521"/>
            <ac:picMk id="8" creationId="{B38FC348-2071-4278-93B4-082E2073DBFF}"/>
          </ac:picMkLst>
        </pc:picChg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282217721" sldId="522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304665043" sldId="523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19460813" sldId="524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700451929" sldId="525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875706173" sldId="526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132032460" sldId="52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991972491" sldId="528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4181340239" sldId="529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73889122" sldId="530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4858199" sldId="531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654929132" sldId="532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992827513" sldId="533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945254893" sldId="534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4038510349" sldId="536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354858308" sldId="537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1868059833" sldId="538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7036807" sldId="539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604329500" sldId="540"/>
        </pc:sldMkLst>
      </pc:sldChg>
      <pc:sldChg chg="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3250464961" sldId="541"/>
        </pc:sldMkLst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5:58:17.077" v="4798"/>
        <pc:sldMkLst>
          <pc:docMk/>
          <pc:sldMk cId="4189871413" sldId="542"/>
        </pc:sldMkLst>
        <pc:spChg chg="mod ord">
          <ac:chgData name="Michael A Fudge Jr" userId="133895e8-240b-4811-850e-9cf94297d089" providerId="ADAL" clId="{14CEFE09-92C5-41F1-A953-A3D1226AA6B2}" dt="2020-09-26T15:54:34.693" v="4478" actId="26606"/>
          <ac:spMkLst>
            <pc:docMk/>
            <pc:sldMk cId="4189871413" sldId="542"/>
            <ac:spMk id="2" creationId="{A6B0D7BC-C06D-4B1F-94D1-44BAA748E461}"/>
          </ac:spMkLst>
        </pc:spChg>
        <pc:spChg chg="del mod ord">
          <ac:chgData name="Michael A Fudge Jr" userId="133895e8-240b-4811-850e-9cf94297d089" providerId="ADAL" clId="{14CEFE09-92C5-41F1-A953-A3D1226AA6B2}" dt="2020-09-26T15:46:30.410" v="4254" actId="700"/>
          <ac:spMkLst>
            <pc:docMk/>
            <pc:sldMk cId="4189871413" sldId="542"/>
            <ac:spMk id="3" creationId="{96B8FD28-873A-4DE9-8C06-DE92EDFDD717}"/>
          </ac:spMkLst>
        </pc:spChg>
        <pc:spChg chg="add mod ord">
          <ac:chgData name="Michael A Fudge Jr" userId="133895e8-240b-4811-850e-9cf94297d089" providerId="ADAL" clId="{14CEFE09-92C5-41F1-A953-A3D1226AA6B2}" dt="2020-09-26T15:58:12.080" v="4797" actId="27636"/>
          <ac:spMkLst>
            <pc:docMk/>
            <pc:sldMk cId="4189871413" sldId="542"/>
            <ac:spMk id="4" creationId="{547D9F43-5CCF-4292-B180-4006FFBB2458}"/>
          </ac:spMkLst>
        </pc:spChg>
        <pc:spChg chg="add del mod ord">
          <ac:chgData name="Michael A Fudge Jr" userId="133895e8-240b-4811-850e-9cf94297d089" providerId="ADAL" clId="{14CEFE09-92C5-41F1-A953-A3D1226AA6B2}" dt="2020-09-26T15:47:01.905" v="4255" actId="931"/>
          <ac:spMkLst>
            <pc:docMk/>
            <pc:sldMk cId="4189871413" sldId="542"/>
            <ac:spMk id="5" creationId="{47E48D33-14EC-4E55-A99A-9ADD39333C77}"/>
          </ac:spMkLst>
        </pc:spChg>
        <pc:spChg chg="add">
          <ac:chgData name="Michael A Fudge Jr" userId="133895e8-240b-4811-850e-9cf94297d089" providerId="ADAL" clId="{14CEFE09-92C5-41F1-A953-A3D1226AA6B2}" dt="2020-09-26T15:54:34.693" v="4478" actId="26606"/>
          <ac:spMkLst>
            <pc:docMk/>
            <pc:sldMk cId="4189871413" sldId="542"/>
            <ac:spMk id="12" creationId="{427D15F9-FBA9-45B6-A1EE-7E2610907483}"/>
          </ac:spMkLst>
        </pc:spChg>
        <pc:grpChg chg="add">
          <ac:chgData name="Michael A Fudge Jr" userId="133895e8-240b-4811-850e-9cf94297d089" providerId="ADAL" clId="{14CEFE09-92C5-41F1-A953-A3D1226AA6B2}" dt="2020-09-26T15:54:34.693" v="4478" actId="26606"/>
          <ac:grpSpMkLst>
            <pc:docMk/>
            <pc:sldMk cId="4189871413" sldId="542"/>
            <ac:grpSpMk id="14" creationId="{549D845D-9A57-49AC-9523-BB0D6DA6FECA}"/>
          </ac:grpSpMkLst>
        </pc:grpChg>
        <pc:picChg chg="add mod">
          <ac:chgData name="Michael A Fudge Jr" userId="133895e8-240b-4811-850e-9cf94297d089" providerId="ADAL" clId="{14CEFE09-92C5-41F1-A953-A3D1226AA6B2}" dt="2020-09-26T15:54:34.693" v="4478" actId="26606"/>
          <ac:picMkLst>
            <pc:docMk/>
            <pc:sldMk cId="4189871413" sldId="542"/>
            <ac:picMk id="7" creationId="{A6E9FF48-7DCF-426E-A2E1-6C028066F70C}"/>
          </ac:picMkLst>
        </pc:picChg>
      </pc:sldChg>
      <pc:sldChg chg="addSp delSp modSp new mod setBg modClrScheme modAnim chgLayout modNotesTx">
        <pc:chgData name="Michael A Fudge Jr" userId="133895e8-240b-4811-850e-9cf94297d089" providerId="ADAL" clId="{14CEFE09-92C5-41F1-A953-A3D1226AA6B2}" dt="2020-09-26T15:40:30.340" v="3666" actId="14100"/>
        <pc:sldMkLst>
          <pc:docMk/>
          <pc:sldMk cId="33968420" sldId="543"/>
        </pc:sldMkLst>
        <pc:spChg chg="add del mod ord">
          <ac:chgData name="Michael A Fudge Jr" userId="133895e8-240b-4811-850e-9cf94297d089" providerId="ADAL" clId="{14CEFE09-92C5-41F1-A953-A3D1226AA6B2}" dt="2020-09-26T15:40:26.163" v="3665" actId="14100"/>
          <ac:spMkLst>
            <pc:docMk/>
            <pc:sldMk cId="33968420" sldId="543"/>
            <ac:spMk id="2" creationId="{9E3CDF02-00CD-456F-A6B0-216D41BEC4AC}"/>
          </ac:spMkLst>
        </pc:spChg>
        <pc:spChg chg="add del mod ord">
          <ac:chgData name="Michael A Fudge Jr" userId="133895e8-240b-4811-850e-9cf94297d089" providerId="ADAL" clId="{14CEFE09-92C5-41F1-A953-A3D1226AA6B2}" dt="2020-09-26T15:26:11.893" v="2054" actId="1032"/>
          <ac:spMkLst>
            <pc:docMk/>
            <pc:sldMk cId="33968420" sldId="543"/>
            <ac:spMk id="3" creationId="{DF5CEEC0-5163-4DA2-8A9E-E54F4F11171A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4" creationId="{106FC199-8756-408C-A718-6C25335D5F6F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5" creationId="{74A7BC17-EC55-48E6-8B94-CE5E1BF11973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6" creationId="{CA8A3F9B-AA22-4AF7-B910-C238D638C121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7" creationId="{DE8B91D7-276E-4B84-B7D9-4CF64B16F99B}"/>
          </ac:spMkLst>
        </pc:spChg>
        <pc:spChg chg="add del mod ord">
          <ac:chgData name="Michael A Fudge Jr" userId="133895e8-240b-4811-850e-9cf94297d089" providerId="ADAL" clId="{14CEFE09-92C5-41F1-A953-A3D1226AA6B2}" dt="2020-09-26T15:26:02.348" v="2053" actId="700"/>
          <ac:spMkLst>
            <pc:docMk/>
            <pc:sldMk cId="33968420" sldId="543"/>
            <ac:spMk id="8" creationId="{F1D433C1-E28E-43DF-8A49-0A22ED297490}"/>
          </ac:spMkLst>
        </pc:spChg>
        <pc:spChg chg="add del mod ord">
          <ac:chgData name="Michael A Fudge Jr" userId="133895e8-240b-4811-850e-9cf94297d089" providerId="ADAL" clId="{14CEFE09-92C5-41F1-A953-A3D1226AA6B2}" dt="2020-09-26T15:26:01.149" v="2051" actId="700"/>
          <ac:spMkLst>
            <pc:docMk/>
            <pc:sldMk cId="33968420" sldId="543"/>
            <ac:spMk id="9" creationId="{B15252E6-8E38-47F1-85E5-AD62FF6CEE81}"/>
          </ac:spMkLst>
        </pc:spChg>
        <pc:spChg chg="add del mod ord">
          <ac:chgData name="Michael A Fudge Jr" userId="133895e8-240b-4811-850e-9cf94297d089" providerId="ADAL" clId="{14CEFE09-92C5-41F1-A953-A3D1226AA6B2}" dt="2020-09-26T15:26:01.149" v="2051" actId="700"/>
          <ac:spMkLst>
            <pc:docMk/>
            <pc:sldMk cId="33968420" sldId="543"/>
            <ac:spMk id="10" creationId="{6202996D-E7D6-44FF-83E2-2B1E62E9EEDD}"/>
          </ac:spMkLst>
        </pc:spChg>
        <pc:spChg chg="add del">
          <ac:chgData name="Michael A Fudge Jr" userId="133895e8-240b-4811-850e-9cf94297d089" providerId="ADAL" clId="{14CEFE09-92C5-41F1-A953-A3D1226AA6B2}" dt="2020-09-26T15:33:12.922" v="2798" actId="26606"/>
          <ac:spMkLst>
            <pc:docMk/>
            <pc:sldMk cId="33968420" sldId="543"/>
            <ac:spMk id="16" creationId="{3A5B4632-C963-4296-86F0-79AA9EA5AE98}"/>
          </ac:spMkLst>
        </pc:spChg>
        <pc:spChg chg="add">
          <ac:chgData name="Michael A Fudge Jr" userId="133895e8-240b-4811-850e-9cf94297d089" providerId="ADAL" clId="{14CEFE09-92C5-41F1-A953-A3D1226AA6B2}" dt="2020-09-26T15:33:12.922" v="2798" actId="26606"/>
          <ac:spMkLst>
            <pc:docMk/>
            <pc:sldMk cId="33968420" sldId="543"/>
            <ac:spMk id="21" creationId="{955A2079-FA98-4876-80F0-72364A7D2EA4}"/>
          </ac:spMkLst>
        </pc:spChg>
        <pc:graphicFrameChg chg="add mod modGraphic">
          <ac:chgData name="Michael A Fudge Jr" userId="133895e8-240b-4811-850e-9cf94297d089" providerId="ADAL" clId="{14CEFE09-92C5-41F1-A953-A3D1226AA6B2}" dt="2020-09-26T15:40:30.340" v="3666" actId="14100"/>
          <ac:graphicFrameMkLst>
            <pc:docMk/>
            <pc:sldMk cId="33968420" sldId="543"/>
            <ac:graphicFrameMk id="11" creationId="{BA4144C7-02F6-4EE9-BB8A-6B35D7CD6941}"/>
          </ac:graphicFrameMkLst>
        </pc:graphicFrameChg>
      </pc:sldChg>
      <pc:sldChg chg="addSp delSp modSp new mod ord setBg modAnim">
        <pc:chgData name="Michael A Fudge Jr" userId="133895e8-240b-4811-850e-9cf94297d089" providerId="ADAL" clId="{14CEFE09-92C5-41F1-A953-A3D1226AA6B2}" dt="2020-09-26T15:08:01.411" v="835"/>
        <pc:sldMkLst>
          <pc:docMk/>
          <pc:sldMk cId="961957605" sldId="544"/>
        </pc:sldMkLst>
        <pc:spChg chg="mod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2" creationId="{7A501B77-6C6F-4C9D-93E7-67BC38D77F72}"/>
          </ac:spMkLst>
        </pc:spChg>
        <pc:spChg chg="mod">
          <ac:chgData name="Michael A Fudge Jr" userId="133895e8-240b-4811-850e-9cf94297d089" providerId="ADAL" clId="{14CEFE09-92C5-41F1-A953-A3D1226AA6B2}" dt="2020-09-26T15:07:46.574" v="834" actId="20577"/>
          <ac:spMkLst>
            <pc:docMk/>
            <pc:sldMk cId="961957605" sldId="544"/>
            <ac:spMk id="3" creationId="{950A678A-94C2-46F2-A451-1C482AC3FAD3}"/>
          </ac:spMkLst>
        </pc:spChg>
        <pc:spChg chg="add del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10" creationId="{AFA67CD3-AB4E-4A7A-BEB8-53C445D8C44E}"/>
          </ac:spMkLst>
        </pc:spChg>
        <pc:spChg chg="add del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14" creationId="{339C8D78-A644-462F-B674-F440635E5353}"/>
          </ac:spMkLst>
        </pc:spChg>
        <pc:spChg chg="add mod">
          <ac:chgData name="Michael A Fudge Jr" userId="133895e8-240b-4811-850e-9cf94297d089" providerId="ADAL" clId="{14CEFE09-92C5-41F1-A953-A3D1226AA6B2}" dt="2020-09-26T15:07:28.164" v="816" actId="207"/>
          <ac:spMkLst>
            <pc:docMk/>
            <pc:sldMk cId="961957605" sldId="544"/>
            <ac:spMk id="19" creationId="{3301E07F-4F79-4B58-8698-EF24DC1ECDBF}"/>
          </ac:spMkLst>
        </pc:spChg>
        <pc:spChg chg="add del">
          <ac:chgData name="Michael A Fudge Jr" userId="133895e8-240b-4811-850e-9cf94297d089" providerId="ADAL" clId="{14CEFE09-92C5-41F1-A953-A3D1226AA6B2}" dt="2020-09-26T15:07:20.329" v="815" actId="478"/>
          <ac:spMkLst>
            <pc:docMk/>
            <pc:sldMk cId="961957605" sldId="544"/>
            <ac:spMk id="21" creationId="{E58B2195-5055-402F-A3E7-53FF0E4980C3}"/>
          </ac:spMkLst>
        </pc:spChg>
        <pc:spChg chg="add">
          <ac:chgData name="Michael A Fudge Jr" userId="133895e8-240b-4811-850e-9cf94297d089" providerId="ADAL" clId="{14CEFE09-92C5-41F1-A953-A3D1226AA6B2}" dt="2020-09-26T15:07:06.147" v="814" actId="26606"/>
          <ac:spMkLst>
            <pc:docMk/>
            <pc:sldMk cId="961957605" sldId="544"/>
            <ac:spMk id="23" creationId="{9EE6F773-742A-491A-9A00-A2A150DF500A}"/>
          </ac:spMkLst>
        </pc:spChg>
        <pc:picChg chg="add mod ord">
          <ac:chgData name="Michael A Fudge Jr" userId="133895e8-240b-4811-850e-9cf94297d089" providerId="ADAL" clId="{14CEFE09-92C5-41F1-A953-A3D1226AA6B2}" dt="2020-09-26T15:07:06.147" v="814" actId="26606"/>
          <ac:picMkLst>
            <pc:docMk/>
            <pc:sldMk cId="961957605" sldId="544"/>
            <ac:picMk id="7" creationId="{9E89948B-02F8-4E1F-A835-85C719CD405E}"/>
          </ac:picMkLst>
        </pc:picChg>
        <pc:picChg chg="add del">
          <ac:chgData name="Michael A Fudge Jr" userId="133895e8-240b-4811-850e-9cf94297d089" providerId="ADAL" clId="{14CEFE09-92C5-41F1-A953-A3D1226AA6B2}" dt="2020-09-26T15:07:06.147" v="814" actId="26606"/>
          <ac:picMkLst>
            <pc:docMk/>
            <pc:sldMk cId="961957605" sldId="544"/>
            <ac:picMk id="12" creationId="{07CF545F-9C2E-4446-97CD-AD92990C2B68}"/>
          </ac:picMkLst>
        </pc:pic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5:39:06.744" v="3520" actId="6549"/>
        <pc:sldMkLst>
          <pc:docMk/>
          <pc:sldMk cId="544246448" sldId="545"/>
        </pc:sldMkLst>
        <pc:spChg chg="mod ord">
          <ac:chgData name="Michael A Fudge Jr" userId="133895e8-240b-4811-850e-9cf94297d089" providerId="ADAL" clId="{14CEFE09-92C5-41F1-A953-A3D1226AA6B2}" dt="2020-09-26T15:23:16.982" v="1847" actId="26606"/>
          <ac:spMkLst>
            <pc:docMk/>
            <pc:sldMk cId="544246448" sldId="545"/>
            <ac:spMk id="2" creationId="{D06DC3D0-2D6B-4F12-8F64-94CE5A6F51F0}"/>
          </ac:spMkLst>
        </pc:spChg>
        <pc:spChg chg="mod ord">
          <ac:chgData name="Michael A Fudge Jr" userId="133895e8-240b-4811-850e-9cf94297d089" providerId="ADAL" clId="{14CEFE09-92C5-41F1-A953-A3D1226AA6B2}" dt="2020-09-26T15:39:06.744" v="3520" actId="6549"/>
          <ac:spMkLst>
            <pc:docMk/>
            <pc:sldMk cId="544246448" sldId="545"/>
            <ac:spMk id="3" creationId="{7E113116-4346-4AD4-9F57-00BFC5852DED}"/>
          </ac:spMkLst>
        </pc:spChg>
        <pc:spChg chg="add del mod ord">
          <ac:chgData name="Michael A Fudge Jr" userId="133895e8-240b-4811-850e-9cf94297d089" providerId="ADAL" clId="{14CEFE09-92C5-41F1-A953-A3D1226AA6B2}" dt="2020-09-26T15:23:02.728" v="1843" actId="931"/>
          <ac:spMkLst>
            <pc:docMk/>
            <pc:sldMk cId="544246448" sldId="545"/>
            <ac:spMk id="4" creationId="{35CD882A-451D-4AB7-91F0-512ABBC6A428}"/>
          </ac:spMkLst>
        </pc:spChg>
        <pc:spChg chg="add">
          <ac:chgData name="Michael A Fudge Jr" userId="133895e8-240b-4811-850e-9cf94297d089" providerId="ADAL" clId="{14CEFE09-92C5-41F1-A953-A3D1226AA6B2}" dt="2020-09-26T15:23:16.982" v="1847" actId="26606"/>
          <ac:spMkLst>
            <pc:docMk/>
            <pc:sldMk cId="544246448" sldId="545"/>
            <ac:spMk id="11" creationId="{23A58148-D452-4F6F-A2FE-EED968DE1970}"/>
          </ac:spMkLst>
        </pc:spChg>
        <pc:picChg chg="add mod">
          <ac:chgData name="Michael A Fudge Jr" userId="133895e8-240b-4811-850e-9cf94297d089" providerId="ADAL" clId="{14CEFE09-92C5-41F1-A953-A3D1226AA6B2}" dt="2020-09-26T15:23:46.136" v="1853" actId="1076"/>
          <ac:picMkLst>
            <pc:docMk/>
            <pc:sldMk cId="544246448" sldId="545"/>
            <ac:picMk id="6" creationId="{28A96D41-CB0E-4D7D-A8C2-53C19EA14BFF}"/>
          </ac:picMkLst>
        </pc:picChg>
      </pc:sldChg>
      <pc:sldChg chg="add del">
        <pc:chgData name="Michael A Fudge Jr" userId="133895e8-240b-4811-850e-9cf94297d089" providerId="ADAL" clId="{14CEFE09-92C5-41F1-A953-A3D1226AA6B2}" dt="2020-09-26T15:19:50.842" v="1647" actId="47"/>
        <pc:sldMkLst>
          <pc:docMk/>
          <pc:sldMk cId="719006637" sldId="546"/>
        </pc:sldMkLst>
      </pc:sldChg>
      <pc:sldChg chg="addSp delSp modSp add mod modNotesTx">
        <pc:chgData name="Michael A Fudge Jr" userId="133895e8-240b-4811-850e-9cf94297d089" providerId="ADAL" clId="{14CEFE09-92C5-41F1-A953-A3D1226AA6B2}" dt="2020-09-26T15:19:38.388" v="1646" actId="20577"/>
        <pc:sldMkLst>
          <pc:docMk/>
          <pc:sldMk cId="3606689016" sldId="547"/>
        </pc:sldMkLst>
        <pc:spChg chg="add del mod">
          <ac:chgData name="Michael A Fudge Jr" userId="133895e8-240b-4811-850e-9cf94297d089" providerId="ADAL" clId="{14CEFE09-92C5-41F1-A953-A3D1226AA6B2}" dt="2020-09-26T15:17:32.224" v="1420"/>
          <ac:spMkLst>
            <pc:docMk/>
            <pc:sldMk cId="3606689016" sldId="547"/>
            <ac:spMk id="3" creationId="{B5BBEF0D-388D-47E1-98EA-0DCFF7D2C715}"/>
          </ac:spMkLst>
        </pc:spChg>
        <pc:spChg chg="mod">
          <ac:chgData name="Michael A Fudge Jr" userId="133895e8-240b-4811-850e-9cf94297d089" providerId="ADAL" clId="{14CEFE09-92C5-41F1-A953-A3D1226AA6B2}" dt="2020-09-26T15:18:33.178" v="1438" actId="20577"/>
          <ac:spMkLst>
            <pc:docMk/>
            <pc:sldMk cId="3606689016" sldId="547"/>
            <ac:spMk id="4" creationId="{A3EA82E5-053B-4FE3-946F-5A680636E9C4}"/>
          </ac:spMkLst>
        </pc:spChg>
        <pc:spChg chg="mod">
          <ac:chgData name="Michael A Fudge Jr" userId="133895e8-240b-4811-850e-9cf94297d089" providerId="ADAL" clId="{14CEFE09-92C5-41F1-A953-A3D1226AA6B2}" dt="2020-09-26T15:19:16.967" v="1594" actId="14100"/>
          <ac:spMkLst>
            <pc:docMk/>
            <pc:sldMk cId="3606689016" sldId="547"/>
            <ac:spMk id="27" creationId="{1AE4DE84-2A8C-462F-8B05-7D3C420259E7}"/>
          </ac:spMkLst>
        </pc:spChg>
        <pc:picChg chg="add mod ord">
          <ac:chgData name="Michael A Fudge Jr" userId="133895e8-240b-4811-850e-9cf94297d089" providerId="ADAL" clId="{14CEFE09-92C5-41F1-A953-A3D1226AA6B2}" dt="2020-09-26T15:18:05.263" v="1425" actId="167"/>
          <ac:picMkLst>
            <pc:docMk/>
            <pc:sldMk cId="3606689016" sldId="547"/>
            <ac:picMk id="5" creationId="{89DB7E86-270A-4CBA-BA89-B73BB68F048D}"/>
          </ac:picMkLst>
        </pc:picChg>
        <pc:picChg chg="del">
          <ac:chgData name="Michael A Fudge Jr" userId="133895e8-240b-4811-850e-9cf94297d089" providerId="ADAL" clId="{14CEFE09-92C5-41F1-A953-A3D1226AA6B2}" dt="2020-09-26T15:17:29.168" v="1419" actId="478"/>
          <ac:picMkLst>
            <pc:docMk/>
            <pc:sldMk cId="3606689016" sldId="547"/>
            <ac:picMk id="24" creationId="{F50DFBDB-376F-4126-BC38-09EE32BED843}"/>
          </ac:picMkLst>
        </pc:picChg>
      </pc:sldChg>
      <pc:sldChg chg="modSp add mod modNotesTx">
        <pc:chgData name="Michael A Fudge Jr" userId="133895e8-240b-4811-850e-9cf94297d089" providerId="ADAL" clId="{14CEFE09-92C5-41F1-A953-A3D1226AA6B2}" dt="2020-09-26T15:43:57.238" v="4157" actId="20577"/>
        <pc:sldMkLst>
          <pc:docMk/>
          <pc:sldMk cId="3759650758" sldId="548"/>
        </pc:sldMkLst>
        <pc:spChg chg="mod">
          <ac:chgData name="Michael A Fudge Jr" userId="133895e8-240b-4811-850e-9cf94297d089" providerId="ADAL" clId="{14CEFE09-92C5-41F1-A953-A3D1226AA6B2}" dt="2020-09-26T15:43:23.313" v="4038" actId="6549"/>
          <ac:spMkLst>
            <pc:docMk/>
            <pc:sldMk cId="3759650758" sldId="5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14CEFE09-92C5-41F1-A953-A3D1226AA6B2}" dt="2020-09-26T15:44:03.744" v="4164" actId="20577"/>
        <pc:sldMkLst>
          <pc:docMk/>
          <pc:sldMk cId="2067405085" sldId="549"/>
        </pc:sldMkLst>
        <pc:spChg chg="mod">
          <ac:chgData name="Michael A Fudge Jr" userId="133895e8-240b-4811-850e-9cf94297d089" providerId="ADAL" clId="{14CEFE09-92C5-41F1-A953-A3D1226AA6B2}" dt="2020-09-26T15:42:38.314" v="3912" actId="20577"/>
          <ac:spMkLst>
            <pc:docMk/>
            <pc:sldMk cId="2067405085" sldId="549"/>
            <ac:spMk id="3" creationId="{23BFC44E-10DC-44C2-99E8-3D541093BB67}"/>
          </ac:spMkLst>
        </pc:sp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5:58:31.952" v="4800"/>
        <pc:sldMkLst>
          <pc:docMk/>
          <pc:sldMk cId="2324496581" sldId="550"/>
        </pc:sldMkLst>
        <pc:spChg chg="mod ord">
          <ac:chgData name="Michael A Fudge Jr" userId="133895e8-240b-4811-850e-9cf94297d089" providerId="ADAL" clId="{14CEFE09-92C5-41F1-A953-A3D1226AA6B2}" dt="2020-09-26T15:58:03.316" v="4793" actId="26606"/>
          <ac:spMkLst>
            <pc:docMk/>
            <pc:sldMk cId="2324496581" sldId="550"/>
            <ac:spMk id="2" creationId="{6C0DFF62-ABE4-41D0-9584-4A0EC4266365}"/>
          </ac:spMkLst>
        </pc:spChg>
        <pc:spChg chg="del mod ord">
          <ac:chgData name="Michael A Fudge Jr" userId="133895e8-240b-4811-850e-9cf94297d089" providerId="ADAL" clId="{14CEFE09-92C5-41F1-A953-A3D1226AA6B2}" dt="2020-09-26T15:56:16.433" v="4636" actId="700"/>
          <ac:spMkLst>
            <pc:docMk/>
            <pc:sldMk cId="2324496581" sldId="550"/>
            <ac:spMk id="3" creationId="{C2B38A3F-36D2-499F-9165-B79D04FE7CDE}"/>
          </ac:spMkLst>
        </pc:spChg>
        <pc:spChg chg="add mod ord">
          <ac:chgData name="Michael A Fudge Jr" userId="133895e8-240b-4811-850e-9cf94297d089" providerId="ADAL" clId="{14CEFE09-92C5-41F1-A953-A3D1226AA6B2}" dt="2020-09-26T15:58:25.279" v="4799" actId="403"/>
          <ac:spMkLst>
            <pc:docMk/>
            <pc:sldMk cId="2324496581" sldId="550"/>
            <ac:spMk id="4" creationId="{8A0CEFBD-C65B-44A6-910B-3C59CC645034}"/>
          </ac:spMkLst>
        </pc:spChg>
        <pc:spChg chg="add del mod ord">
          <ac:chgData name="Michael A Fudge Jr" userId="133895e8-240b-4811-850e-9cf94297d089" providerId="ADAL" clId="{14CEFE09-92C5-41F1-A953-A3D1226AA6B2}" dt="2020-09-26T15:56:36.873" v="4637" actId="931"/>
          <ac:spMkLst>
            <pc:docMk/>
            <pc:sldMk cId="2324496581" sldId="550"/>
            <ac:spMk id="5" creationId="{6BEFC883-6267-4961-88BA-8AB3197BFB85}"/>
          </ac:spMkLst>
        </pc:spChg>
        <pc:spChg chg="add">
          <ac:chgData name="Michael A Fudge Jr" userId="133895e8-240b-4811-850e-9cf94297d089" providerId="ADAL" clId="{14CEFE09-92C5-41F1-A953-A3D1226AA6B2}" dt="2020-09-26T15:58:03.316" v="4793" actId="26606"/>
          <ac:spMkLst>
            <pc:docMk/>
            <pc:sldMk cId="2324496581" sldId="550"/>
            <ac:spMk id="12" creationId="{427D15F9-FBA9-45B6-A1EE-7E2610907483}"/>
          </ac:spMkLst>
        </pc:spChg>
        <pc:grpChg chg="add">
          <ac:chgData name="Michael A Fudge Jr" userId="133895e8-240b-4811-850e-9cf94297d089" providerId="ADAL" clId="{14CEFE09-92C5-41F1-A953-A3D1226AA6B2}" dt="2020-09-26T15:58:03.316" v="4793" actId="26606"/>
          <ac:grpSpMkLst>
            <pc:docMk/>
            <pc:sldMk cId="2324496581" sldId="550"/>
            <ac:grpSpMk id="14" creationId="{549D845D-9A57-49AC-9523-BB0D6DA6FECA}"/>
          </ac:grpSpMkLst>
        </pc:grpChg>
        <pc:picChg chg="add mod">
          <ac:chgData name="Michael A Fudge Jr" userId="133895e8-240b-4811-850e-9cf94297d089" providerId="ADAL" clId="{14CEFE09-92C5-41F1-A953-A3D1226AA6B2}" dt="2020-09-26T15:58:03.316" v="4793" actId="26606"/>
          <ac:picMkLst>
            <pc:docMk/>
            <pc:sldMk cId="2324496581" sldId="550"/>
            <ac:picMk id="7" creationId="{FBBF46F6-F771-438C-9592-052169C298C0}"/>
          </ac:picMkLst>
        </pc:picChg>
      </pc:sldChg>
      <pc:sldChg chg="delSp modSp add del mod ord setBg delDesignElem">
        <pc:chgData name="Michael A Fudge Jr" userId="133895e8-240b-4811-850e-9cf94297d089" providerId="ADAL" clId="{14CEFE09-92C5-41F1-A953-A3D1226AA6B2}" dt="2020-09-26T15:44:51.113" v="4190" actId="47"/>
        <pc:sldMkLst>
          <pc:docMk/>
          <pc:sldMk cId="2957549336" sldId="550"/>
        </pc:sldMkLst>
        <pc:spChg chg="mod">
          <ac:chgData name="Michael A Fudge Jr" userId="133895e8-240b-4811-850e-9cf94297d089" providerId="ADAL" clId="{14CEFE09-92C5-41F1-A953-A3D1226AA6B2}" dt="2020-09-26T15:44:48.224" v="4189" actId="20577"/>
          <ac:spMkLst>
            <pc:docMk/>
            <pc:sldMk cId="2957549336" sldId="550"/>
            <ac:spMk id="2" creationId="{85954A83-1BFB-42E8-ABE1-F6284F291E27}"/>
          </ac:spMkLst>
        </pc:spChg>
        <pc:spChg chg="del">
          <ac:chgData name="Michael A Fudge Jr" userId="133895e8-240b-4811-850e-9cf94297d089" providerId="ADAL" clId="{14CEFE09-92C5-41F1-A953-A3D1226AA6B2}" dt="2020-09-26T15:44:28.461" v="4166"/>
          <ac:spMkLst>
            <pc:docMk/>
            <pc:sldMk cId="2957549336" sldId="550"/>
            <ac:spMk id="9" creationId="{C04BE0EF-3561-49B4-9A29-F283168A91C7}"/>
          </ac:spMkLst>
        </pc:spChg>
        <pc:spChg chg="del">
          <ac:chgData name="Michael A Fudge Jr" userId="133895e8-240b-4811-850e-9cf94297d089" providerId="ADAL" clId="{14CEFE09-92C5-41F1-A953-A3D1226AA6B2}" dt="2020-09-26T15:44:28.461" v="4166"/>
          <ac:spMkLst>
            <pc:docMk/>
            <pc:sldMk cId="2957549336" sldId="550"/>
            <ac:spMk id="12" creationId="{3E443FD7-A66B-4AA0-872D-B088B9BC5F17}"/>
          </ac:spMkLst>
        </pc:sp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6T16:04:33.024" v="5231"/>
        <pc:sldMkLst>
          <pc:docMk/>
          <pc:sldMk cId="1099914618" sldId="551"/>
        </pc:sldMkLst>
        <pc:spChg chg="mod ord">
          <ac:chgData name="Michael A Fudge Jr" userId="133895e8-240b-4811-850e-9cf94297d089" providerId="ADAL" clId="{14CEFE09-92C5-41F1-A953-A3D1226AA6B2}" dt="2020-09-26T16:02:44.465" v="5123" actId="26606"/>
          <ac:spMkLst>
            <pc:docMk/>
            <pc:sldMk cId="1099914618" sldId="551"/>
            <ac:spMk id="2" creationId="{FF6A0CA5-EEAF-4318-B05E-44C831674E2F}"/>
          </ac:spMkLst>
        </pc:spChg>
        <pc:spChg chg="mod ord">
          <ac:chgData name="Michael A Fudge Jr" userId="133895e8-240b-4811-850e-9cf94297d089" providerId="ADAL" clId="{14CEFE09-92C5-41F1-A953-A3D1226AA6B2}" dt="2020-09-26T16:04:27.712" v="5230" actId="403"/>
          <ac:spMkLst>
            <pc:docMk/>
            <pc:sldMk cId="1099914618" sldId="551"/>
            <ac:spMk id="3" creationId="{3BDC9ED6-A06D-44FA-B8CD-347383EB46F6}"/>
          </ac:spMkLst>
        </pc:spChg>
        <pc:spChg chg="add del mod ord">
          <ac:chgData name="Michael A Fudge Jr" userId="133895e8-240b-4811-850e-9cf94297d089" providerId="ADAL" clId="{14CEFE09-92C5-41F1-A953-A3D1226AA6B2}" dt="2020-09-26T16:02:12.019" v="5118" actId="700"/>
          <ac:spMkLst>
            <pc:docMk/>
            <pc:sldMk cId="1099914618" sldId="551"/>
            <ac:spMk id="4" creationId="{E563736B-A084-466F-8583-56251BCA5087}"/>
          </ac:spMkLst>
        </pc:spChg>
        <pc:spChg chg="add del mod ord">
          <ac:chgData name="Michael A Fudge Jr" userId="133895e8-240b-4811-850e-9cf94297d089" providerId="ADAL" clId="{14CEFE09-92C5-41F1-A953-A3D1226AA6B2}" dt="2020-09-26T16:02:12.019" v="5118" actId="700"/>
          <ac:spMkLst>
            <pc:docMk/>
            <pc:sldMk cId="1099914618" sldId="551"/>
            <ac:spMk id="5" creationId="{39D1B55B-01B4-452C-B3DC-42CF58C0483C}"/>
          </ac:spMkLst>
        </pc:spChg>
        <pc:spChg chg="add del mod ord">
          <ac:chgData name="Michael A Fudge Jr" userId="133895e8-240b-4811-850e-9cf94297d089" providerId="ADAL" clId="{14CEFE09-92C5-41F1-A953-A3D1226AA6B2}" dt="2020-09-26T16:02:12.019" v="5118" actId="700"/>
          <ac:spMkLst>
            <pc:docMk/>
            <pc:sldMk cId="1099914618" sldId="551"/>
            <ac:spMk id="6" creationId="{9DD66448-0744-4C70-8C75-A752468A045B}"/>
          </ac:spMkLst>
        </pc:spChg>
        <pc:spChg chg="add del mod ord">
          <ac:chgData name="Michael A Fudge Jr" userId="133895e8-240b-4811-850e-9cf94297d089" providerId="ADAL" clId="{14CEFE09-92C5-41F1-A953-A3D1226AA6B2}" dt="2020-09-26T16:02:39.650" v="5122" actId="931"/>
          <ac:spMkLst>
            <pc:docMk/>
            <pc:sldMk cId="1099914618" sldId="551"/>
            <ac:spMk id="7" creationId="{766601DA-A71E-44E4-A8C0-7267A65CD538}"/>
          </ac:spMkLst>
        </pc:spChg>
        <pc:spChg chg="add">
          <ac:chgData name="Michael A Fudge Jr" userId="133895e8-240b-4811-850e-9cf94297d089" providerId="ADAL" clId="{14CEFE09-92C5-41F1-A953-A3D1226AA6B2}" dt="2020-09-26T16:02:44.465" v="5123" actId="26606"/>
          <ac:spMkLst>
            <pc:docMk/>
            <pc:sldMk cId="1099914618" sldId="551"/>
            <ac:spMk id="14" creationId="{DD38EE57-B708-47C9-A4A4-E25F09FAB029}"/>
          </ac:spMkLst>
        </pc:spChg>
        <pc:grpChg chg="add">
          <ac:chgData name="Michael A Fudge Jr" userId="133895e8-240b-4811-850e-9cf94297d089" providerId="ADAL" clId="{14CEFE09-92C5-41F1-A953-A3D1226AA6B2}" dt="2020-09-26T16:02:44.465" v="5123" actId="26606"/>
          <ac:grpSpMkLst>
            <pc:docMk/>
            <pc:sldMk cId="1099914618" sldId="551"/>
            <ac:grpSpMk id="16" creationId="{57A28182-58A5-4DBB-8F64-BD944BCA8154}"/>
          </ac:grpSpMkLst>
        </pc:grpChg>
        <pc:picChg chg="add mod">
          <ac:chgData name="Michael A Fudge Jr" userId="133895e8-240b-4811-850e-9cf94297d089" providerId="ADAL" clId="{14CEFE09-92C5-41F1-A953-A3D1226AA6B2}" dt="2020-09-26T16:02:44.465" v="5123" actId="26606"/>
          <ac:picMkLst>
            <pc:docMk/>
            <pc:sldMk cId="1099914618" sldId="551"/>
            <ac:picMk id="9" creationId="{CD68A15A-64EF-4F35-9318-5BE143EA4F59}"/>
          </ac:picMkLst>
        </pc:picChg>
      </pc:sldChg>
      <pc:sldChg chg="addSp delSp modSp new mod setBg">
        <pc:chgData name="Michael A Fudge Jr" userId="133895e8-240b-4811-850e-9cf94297d089" providerId="ADAL" clId="{14CEFE09-92C5-41F1-A953-A3D1226AA6B2}" dt="2020-09-26T15:55:52.706" v="4618" actId="26606"/>
        <pc:sldMkLst>
          <pc:docMk/>
          <pc:sldMk cId="3565423956" sldId="552"/>
        </pc:sldMkLst>
        <pc:spChg chg="mod">
          <ac:chgData name="Michael A Fudge Jr" userId="133895e8-240b-4811-850e-9cf94297d089" providerId="ADAL" clId="{14CEFE09-92C5-41F1-A953-A3D1226AA6B2}" dt="2020-09-26T15:55:52.706" v="4618" actId="26606"/>
          <ac:spMkLst>
            <pc:docMk/>
            <pc:sldMk cId="3565423956" sldId="552"/>
            <ac:spMk id="2" creationId="{FFDAC0D7-9F37-4A04-A715-22C4E8C46E9D}"/>
          </ac:spMkLst>
        </pc:spChg>
        <pc:spChg chg="del mod">
          <ac:chgData name="Michael A Fudge Jr" userId="133895e8-240b-4811-850e-9cf94297d089" providerId="ADAL" clId="{14CEFE09-92C5-41F1-A953-A3D1226AA6B2}" dt="2020-09-26T15:55:52.706" v="4618" actId="26606"/>
          <ac:spMkLst>
            <pc:docMk/>
            <pc:sldMk cId="3565423956" sldId="552"/>
            <ac:spMk id="3" creationId="{B2430283-6AD5-448F-A025-CA8510B41C54}"/>
          </ac:spMkLst>
        </pc:spChg>
        <pc:spChg chg="add">
          <ac:chgData name="Michael A Fudge Jr" userId="133895e8-240b-4811-850e-9cf94297d089" providerId="ADAL" clId="{14CEFE09-92C5-41F1-A953-A3D1226AA6B2}" dt="2020-09-26T15:55:52.706" v="4618" actId="26606"/>
          <ac:spMkLst>
            <pc:docMk/>
            <pc:sldMk cId="3565423956" sldId="552"/>
            <ac:spMk id="9" creationId="{F0F47199-4BA7-4321-AD8B-750D19B9D3FE}"/>
          </ac:spMkLst>
        </pc:spChg>
        <pc:graphicFrameChg chg="add">
          <ac:chgData name="Michael A Fudge Jr" userId="133895e8-240b-4811-850e-9cf94297d089" providerId="ADAL" clId="{14CEFE09-92C5-41F1-A953-A3D1226AA6B2}" dt="2020-09-26T15:55:52.706" v="4618" actId="26606"/>
          <ac:graphicFrameMkLst>
            <pc:docMk/>
            <pc:sldMk cId="3565423956" sldId="552"/>
            <ac:graphicFrameMk id="5" creationId="{D46A1776-0EF4-4D7C-BC7F-62DBE564B022}"/>
          </ac:graphicFrameMkLst>
        </pc:graphicFrameChg>
      </pc:sldChg>
      <pc:sldChg chg="addSp delSp modSp new mod setBg modClrScheme chgLayout">
        <pc:chgData name="Michael A Fudge Jr" userId="133895e8-240b-4811-850e-9cf94297d089" providerId="ADAL" clId="{14CEFE09-92C5-41F1-A953-A3D1226AA6B2}" dt="2020-09-26T16:06:03.986" v="5287" actId="14100"/>
        <pc:sldMkLst>
          <pc:docMk/>
          <pc:sldMk cId="3156967427" sldId="553"/>
        </pc:sldMkLst>
        <pc:spChg chg="del mod ord">
          <ac:chgData name="Michael A Fudge Jr" userId="133895e8-240b-4811-850e-9cf94297d089" providerId="ADAL" clId="{14CEFE09-92C5-41F1-A953-A3D1226AA6B2}" dt="2020-09-26T16:04:54.095" v="5234" actId="700"/>
          <ac:spMkLst>
            <pc:docMk/>
            <pc:sldMk cId="3156967427" sldId="553"/>
            <ac:spMk id="2" creationId="{91B92E10-60CE-4D23-BC50-C32DA98BE0FF}"/>
          </ac:spMkLst>
        </pc:spChg>
        <pc:spChg chg="del mod ord">
          <ac:chgData name="Michael A Fudge Jr" userId="133895e8-240b-4811-850e-9cf94297d089" providerId="ADAL" clId="{14CEFE09-92C5-41F1-A953-A3D1226AA6B2}" dt="2020-09-26T16:04:54.095" v="5234" actId="700"/>
          <ac:spMkLst>
            <pc:docMk/>
            <pc:sldMk cId="3156967427" sldId="553"/>
            <ac:spMk id="3" creationId="{76A7EE58-6364-473B-B05C-8060444B2FE1}"/>
          </ac:spMkLst>
        </pc:spChg>
        <pc:spChg chg="del">
          <ac:chgData name="Michael A Fudge Jr" userId="133895e8-240b-4811-850e-9cf94297d089" providerId="ADAL" clId="{14CEFE09-92C5-41F1-A953-A3D1226AA6B2}" dt="2020-09-26T16:04:54.095" v="5234" actId="700"/>
          <ac:spMkLst>
            <pc:docMk/>
            <pc:sldMk cId="3156967427" sldId="553"/>
            <ac:spMk id="4" creationId="{C5683C07-CFA6-4724-83E6-CE443262E0D0}"/>
          </ac:spMkLst>
        </pc:spChg>
        <pc:spChg chg="add mod ord">
          <ac:chgData name="Michael A Fudge Jr" userId="133895e8-240b-4811-850e-9cf94297d089" providerId="ADAL" clId="{14CEFE09-92C5-41F1-A953-A3D1226AA6B2}" dt="2020-09-26T16:06:03.986" v="5287" actId="14100"/>
          <ac:spMkLst>
            <pc:docMk/>
            <pc:sldMk cId="3156967427" sldId="553"/>
            <ac:spMk id="5" creationId="{991314FF-C269-4B58-82DD-9B8928CF452B}"/>
          </ac:spMkLst>
        </pc:spChg>
        <pc:spChg chg="add del mod ord">
          <ac:chgData name="Michael A Fudge Jr" userId="133895e8-240b-4811-850e-9cf94297d089" providerId="ADAL" clId="{14CEFE09-92C5-41F1-A953-A3D1226AA6B2}" dt="2020-09-26T16:05:14.435" v="5235"/>
          <ac:spMkLst>
            <pc:docMk/>
            <pc:sldMk cId="3156967427" sldId="553"/>
            <ac:spMk id="6" creationId="{9BCE2E58-35AC-4B09-87CE-C53B002B1492}"/>
          </ac:spMkLst>
        </pc:spChg>
        <pc:spChg chg="add">
          <ac:chgData name="Michael A Fudge Jr" userId="133895e8-240b-4811-850e-9cf94297d089" providerId="ADAL" clId="{14CEFE09-92C5-41F1-A953-A3D1226AA6B2}" dt="2020-09-26T16:05:23.332" v="5236" actId="26606"/>
          <ac:spMkLst>
            <pc:docMk/>
            <pc:sldMk cId="3156967427" sldId="553"/>
            <ac:spMk id="12" creationId="{DCC231C8-C761-4B31-9B1C-C6D19248C6B3}"/>
          </ac:spMkLst>
        </pc:spChg>
        <pc:graphicFrameChg chg="add mod modGraphic">
          <ac:chgData name="Michael A Fudge Jr" userId="133895e8-240b-4811-850e-9cf94297d089" providerId="ADAL" clId="{14CEFE09-92C5-41F1-A953-A3D1226AA6B2}" dt="2020-09-26T16:05:57.160" v="5284" actId="14100"/>
          <ac:graphicFrameMkLst>
            <pc:docMk/>
            <pc:sldMk cId="3156967427" sldId="553"/>
            <ac:graphicFrameMk id="7" creationId="{E31EEA85-6824-4A3B-A6D8-792D0BCDBDE4}"/>
          </ac:graphicFrameMkLst>
        </pc:graphicFrameChg>
      </pc:sldChg>
      <pc:sldChg chg="addSp delSp modSp new mod modClrScheme modAnim chgLayout modNotesTx">
        <pc:chgData name="Michael A Fudge Jr" userId="133895e8-240b-4811-850e-9cf94297d089" providerId="ADAL" clId="{14CEFE09-92C5-41F1-A953-A3D1226AA6B2}" dt="2020-09-28T18:47:29.438" v="12719"/>
        <pc:sldMkLst>
          <pc:docMk/>
          <pc:sldMk cId="1210213422" sldId="554"/>
        </pc:sldMkLst>
        <pc:spChg chg="del mod ord">
          <ac:chgData name="Michael A Fudge Jr" userId="133895e8-240b-4811-850e-9cf94297d089" providerId="ADAL" clId="{14CEFE09-92C5-41F1-A953-A3D1226AA6B2}" dt="2020-09-28T18:31:54.375" v="12408" actId="700"/>
          <ac:spMkLst>
            <pc:docMk/>
            <pc:sldMk cId="1210213422" sldId="554"/>
            <ac:spMk id="2" creationId="{8D51CABA-567B-4948-911B-E722BA73E1E0}"/>
          </ac:spMkLst>
        </pc:spChg>
        <pc:spChg chg="del">
          <ac:chgData name="Michael A Fudge Jr" userId="133895e8-240b-4811-850e-9cf94297d089" providerId="ADAL" clId="{14CEFE09-92C5-41F1-A953-A3D1226AA6B2}" dt="2020-09-28T18:31:54.375" v="12408" actId="700"/>
          <ac:spMkLst>
            <pc:docMk/>
            <pc:sldMk cId="1210213422" sldId="554"/>
            <ac:spMk id="3" creationId="{DD2C3B44-D0C1-4C98-96D1-C521FE729986}"/>
          </ac:spMkLst>
        </pc:spChg>
        <pc:spChg chg="del">
          <ac:chgData name="Michael A Fudge Jr" userId="133895e8-240b-4811-850e-9cf94297d089" providerId="ADAL" clId="{14CEFE09-92C5-41F1-A953-A3D1226AA6B2}" dt="2020-09-28T18:31:54.375" v="12408" actId="700"/>
          <ac:spMkLst>
            <pc:docMk/>
            <pc:sldMk cId="1210213422" sldId="554"/>
            <ac:spMk id="4" creationId="{62CA4631-5E1C-4F9A-B919-4E26B57A7264}"/>
          </ac:spMkLst>
        </pc:spChg>
        <pc:spChg chg="add del">
          <ac:chgData name="Michael A Fudge Jr" userId="133895e8-240b-4811-850e-9cf94297d089" providerId="ADAL" clId="{14CEFE09-92C5-41F1-A953-A3D1226AA6B2}" dt="2020-09-28T18:26:56.771" v="12374" actId="22"/>
          <ac:spMkLst>
            <pc:docMk/>
            <pc:sldMk cId="1210213422" sldId="554"/>
            <ac:spMk id="6" creationId="{CC5E8446-6927-4205-B0B7-BEC81A3999BB}"/>
          </ac:spMkLst>
        </pc:spChg>
        <pc:spChg chg="add mod ord">
          <ac:chgData name="Michael A Fudge Jr" userId="133895e8-240b-4811-850e-9cf94297d089" providerId="ADAL" clId="{14CEFE09-92C5-41F1-A953-A3D1226AA6B2}" dt="2020-09-28T18:32:12.871" v="12477" actId="404"/>
          <ac:spMkLst>
            <pc:docMk/>
            <pc:sldMk cId="1210213422" sldId="554"/>
            <ac:spMk id="7" creationId="{403EEDEE-FA68-4266-8C93-79C88892863B}"/>
          </ac:spMkLst>
        </pc:spChg>
        <pc:spChg chg="add mod">
          <ac:chgData name="Michael A Fudge Jr" userId="133895e8-240b-4811-850e-9cf94297d089" providerId="ADAL" clId="{14CEFE09-92C5-41F1-A953-A3D1226AA6B2}" dt="2020-09-28T18:41:14.218" v="12587" actId="14100"/>
          <ac:spMkLst>
            <pc:docMk/>
            <pc:sldMk cId="1210213422" sldId="554"/>
            <ac:spMk id="8" creationId="{83D347C6-3611-4455-9780-7F9F278C6E0C}"/>
          </ac:spMkLst>
        </pc:spChg>
        <pc:spChg chg="add mod">
          <ac:chgData name="Michael A Fudge Jr" userId="133895e8-240b-4811-850e-9cf94297d089" providerId="ADAL" clId="{14CEFE09-92C5-41F1-A953-A3D1226AA6B2}" dt="2020-09-28T18:44:36.281" v="12624" actId="1036"/>
          <ac:spMkLst>
            <pc:docMk/>
            <pc:sldMk cId="1210213422" sldId="554"/>
            <ac:spMk id="10" creationId="{5C64647D-0184-42B6-82DF-E4048459F81B}"/>
          </ac:spMkLst>
        </pc:spChg>
        <pc:spChg chg="add mod">
          <ac:chgData name="Michael A Fudge Jr" userId="133895e8-240b-4811-850e-9cf94297d089" providerId="ADAL" clId="{14CEFE09-92C5-41F1-A953-A3D1226AA6B2}" dt="2020-09-28T18:42:20.219" v="12598" actId="1076"/>
          <ac:spMkLst>
            <pc:docMk/>
            <pc:sldMk cId="1210213422" sldId="554"/>
            <ac:spMk id="12" creationId="{8162A976-7694-44B0-AD28-93B6FB5DB261}"/>
          </ac:spMkLst>
        </pc:spChg>
        <pc:spChg chg="add mod">
          <ac:chgData name="Michael A Fudge Jr" userId="133895e8-240b-4811-850e-9cf94297d089" providerId="ADAL" clId="{14CEFE09-92C5-41F1-A953-A3D1226AA6B2}" dt="2020-09-28T18:44:36.281" v="12624" actId="1036"/>
          <ac:spMkLst>
            <pc:docMk/>
            <pc:sldMk cId="1210213422" sldId="554"/>
            <ac:spMk id="14" creationId="{691BD84A-7529-4CC4-8F44-EDEA78BCE1A8}"/>
          </ac:spMkLst>
        </pc:spChg>
        <pc:spChg chg="add del mod">
          <ac:chgData name="Michael A Fudge Jr" userId="133895e8-240b-4811-850e-9cf94297d089" providerId="ADAL" clId="{14CEFE09-92C5-41F1-A953-A3D1226AA6B2}" dt="2020-09-28T18:43:39.248" v="12607" actId="478"/>
          <ac:spMkLst>
            <pc:docMk/>
            <pc:sldMk cId="1210213422" sldId="554"/>
            <ac:spMk id="16" creationId="{65DD757F-D161-45FB-A9CA-3F15EF370573}"/>
          </ac:spMkLst>
        </pc:spChg>
        <pc:spChg chg="add mod">
          <ac:chgData name="Michael A Fudge Jr" userId="133895e8-240b-4811-850e-9cf94297d089" providerId="ADAL" clId="{14CEFE09-92C5-41F1-A953-A3D1226AA6B2}" dt="2020-09-28T18:45:54.980" v="12633" actId="1076"/>
          <ac:spMkLst>
            <pc:docMk/>
            <pc:sldMk cId="1210213422" sldId="554"/>
            <ac:spMk id="19" creationId="{81AF66B4-67B4-4681-9BC3-91CC33FADCA9}"/>
          </ac:spMkLst>
        </pc:spChg>
        <pc:spChg chg="add mod">
          <ac:chgData name="Michael A Fudge Jr" userId="133895e8-240b-4811-850e-9cf94297d089" providerId="ADAL" clId="{14CEFE09-92C5-41F1-A953-A3D1226AA6B2}" dt="2020-09-28T18:45:49.916" v="12632" actId="1076"/>
          <ac:spMkLst>
            <pc:docMk/>
            <pc:sldMk cId="1210213422" sldId="554"/>
            <ac:spMk id="20" creationId="{B814A102-4C1E-426D-AD58-CDA1DF5C2F33}"/>
          </ac:spMkLst>
        </pc:spChg>
        <pc:spChg chg="add mod">
          <ac:chgData name="Michael A Fudge Jr" userId="133895e8-240b-4811-850e-9cf94297d089" providerId="ADAL" clId="{14CEFE09-92C5-41F1-A953-A3D1226AA6B2}" dt="2020-09-28T18:46:53.335" v="12709" actId="1076"/>
          <ac:spMkLst>
            <pc:docMk/>
            <pc:sldMk cId="1210213422" sldId="554"/>
            <ac:spMk id="23" creationId="{14BD57BC-EEBD-41BB-9063-E54E54A54806}"/>
          </ac:spMkLst>
        </pc:spChg>
        <pc:picChg chg="add mod">
          <ac:chgData name="Michael A Fudge Jr" userId="133895e8-240b-4811-850e-9cf94297d089" providerId="ADAL" clId="{14CEFE09-92C5-41F1-A953-A3D1226AA6B2}" dt="2020-09-28T18:42:15.539" v="12597" actId="1076"/>
          <ac:picMkLst>
            <pc:docMk/>
            <pc:sldMk cId="1210213422" sldId="554"/>
            <ac:picMk id="11" creationId="{26EAD7BB-1F09-444A-9923-C0594D7BB085}"/>
          </ac:picMkLst>
        </pc:picChg>
        <pc:picChg chg="add mod">
          <ac:chgData name="Michael A Fudge Jr" userId="133895e8-240b-4811-850e-9cf94297d089" providerId="ADAL" clId="{14CEFE09-92C5-41F1-A953-A3D1226AA6B2}" dt="2020-09-28T18:44:36.281" v="12624" actId="1036"/>
          <ac:picMkLst>
            <pc:docMk/>
            <pc:sldMk cId="1210213422" sldId="554"/>
            <ac:picMk id="15" creationId="{ADB0CF30-3AD8-498D-825B-080A8A7E3369}"/>
          </ac:picMkLst>
        </pc:picChg>
        <pc:picChg chg="add del mod">
          <ac:chgData name="Michael A Fudge Jr" userId="133895e8-240b-4811-850e-9cf94297d089" providerId="ADAL" clId="{14CEFE09-92C5-41F1-A953-A3D1226AA6B2}" dt="2020-09-28T18:45:16.872" v="12628" actId="478"/>
          <ac:picMkLst>
            <pc:docMk/>
            <pc:sldMk cId="1210213422" sldId="554"/>
            <ac:picMk id="18" creationId="{137DBC00-E45E-49DF-BABB-7067E0228ADA}"/>
          </ac:picMkLst>
        </pc:picChg>
        <pc:picChg chg="add mod">
          <ac:chgData name="Michael A Fudge Jr" userId="133895e8-240b-4811-850e-9cf94297d089" providerId="ADAL" clId="{14CEFE09-92C5-41F1-A953-A3D1226AA6B2}" dt="2020-09-28T18:46:42.188" v="12707" actId="14100"/>
          <ac:picMkLst>
            <pc:docMk/>
            <pc:sldMk cId="1210213422" sldId="554"/>
            <ac:picMk id="21" creationId="{3EA9B6D0-FDF6-49C2-B2AB-5301FCE6CBBF}"/>
          </ac:picMkLst>
        </pc:picChg>
      </pc:sldChg>
      <pc:sldChg chg="addSp modSp new mod setBg">
        <pc:chgData name="Michael A Fudge Jr" userId="133895e8-240b-4811-850e-9cf94297d089" providerId="ADAL" clId="{14CEFE09-92C5-41F1-A953-A3D1226AA6B2}" dt="2020-09-26T16:07:39.483" v="5393" actId="404"/>
        <pc:sldMkLst>
          <pc:docMk/>
          <pc:sldMk cId="562348909" sldId="555"/>
        </pc:sldMkLst>
        <pc:spChg chg="mod">
          <ac:chgData name="Michael A Fudge Jr" userId="133895e8-240b-4811-850e-9cf94297d089" providerId="ADAL" clId="{14CEFE09-92C5-41F1-A953-A3D1226AA6B2}" dt="2020-09-26T16:07:30.192" v="5387" actId="26606"/>
          <ac:spMkLst>
            <pc:docMk/>
            <pc:sldMk cId="562348909" sldId="555"/>
            <ac:spMk id="2" creationId="{8616ACB1-6C33-4224-BA4C-B37E392AEEDB}"/>
          </ac:spMkLst>
        </pc:spChg>
        <pc:spChg chg="mod">
          <ac:chgData name="Michael A Fudge Jr" userId="133895e8-240b-4811-850e-9cf94297d089" providerId="ADAL" clId="{14CEFE09-92C5-41F1-A953-A3D1226AA6B2}" dt="2020-09-26T16:07:39.483" v="5393" actId="404"/>
          <ac:spMkLst>
            <pc:docMk/>
            <pc:sldMk cId="562348909" sldId="555"/>
            <ac:spMk id="3" creationId="{C344DF3D-9FAD-4FC4-A25B-5A0ADBEC74F7}"/>
          </ac:spMkLst>
        </pc:spChg>
        <pc:spChg chg="add">
          <ac:chgData name="Michael A Fudge Jr" userId="133895e8-240b-4811-850e-9cf94297d089" providerId="ADAL" clId="{14CEFE09-92C5-41F1-A953-A3D1226AA6B2}" dt="2020-09-26T16:07:30.192" v="5387" actId="26606"/>
          <ac:spMkLst>
            <pc:docMk/>
            <pc:sldMk cId="562348909" sldId="555"/>
            <ac:spMk id="12" creationId="{74751229-0244-4FBB-BED1-407467F4C951}"/>
          </ac:spMkLst>
        </pc:spChg>
        <pc:picChg chg="add">
          <ac:chgData name="Michael A Fudge Jr" userId="133895e8-240b-4811-850e-9cf94297d089" providerId="ADAL" clId="{14CEFE09-92C5-41F1-A953-A3D1226AA6B2}" dt="2020-09-26T16:07:30.192" v="5387" actId="26606"/>
          <ac:picMkLst>
            <pc:docMk/>
            <pc:sldMk cId="562348909" sldId="555"/>
            <ac:picMk id="7" creationId="{A755EAFB-BBDD-4063-AC74-77A89ACE5CDF}"/>
          </ac:picMkLst>
        </pc:picChg>
        <pc:picChg chg="add">
          <ac:chgData name="Michael A Fudge Jr" userId="133895e8-240b-4811-850e-9cf94297d089" providerId="ADAL" clId="{14CEFE09-92C5-41F1-A953-A3D1226AA6B2}" dt="2020-09-26T16:07:30.192" v="5387" actId="26606"/>
          <ac:picMkLst>
            <pc:docMk/>
            <pc:sldMk cId="562348909" sldId="555"/>
            <ac:picMk id="9" creationId="{77E2D724-89A4-432E-BBF3-5391657E1D91}"/>
          </ac:picMkLst>
        </pc:picChg>
      </pc:sldChg>
      <pc:sldChg chg="addSp delSp modSp new mod setBg">
        <pc:chgData name="Michael A Fudge Jr" userId="133895e8-240b-4811-850e-9cf94297d089" providerId="ADAL" clId="{14CEFE09-92C5-41F1-A953-A3D1226AA6B2}" dt="2020-09-28T18:02:02.058" v="11256" actId="20577"/>
        <pc:sldMkLst>
          <pc:docMk/>
          <pc:sldMk cId="891232274" sldId="556"/>
        </pc:sldMkLst>
        <pc:spChg chg="mod">
          <ac:chgData name="Michael A Fudge Jr" userId="133895e8-240b-4811-850e-9cf94297d089" providerId="ADAL" clId="{14CEFE09-92C5-41F1-A953-A3D1226AA6B2}" dt="2020-09-28T18:02:02.058" v="11256" actId="20577"/>
          <ac:spMkLst>
            <pc:docMk/>
            <pc:sldMk cId="891232274" sldId="556"/>
            <ac:spMk id="2" creationId="{F58A84B4-4725-4D02-B306-D84B9F670BEE}"/>
          </ac:spMkLst>
        </pc:spChg>
        <pc:spChg chg="del mod">
          <ac:chgData name="Michael A Fudge Jr" userId="133895e8-240b-4811-850e-9cf94297d089" providerId="ADAL" clId="{14CEFE09-92C5-41F1-A953-A3D1226AA6B2}" dt="2020-09-28T00:16:10.762" v="5880" actId="26606"/>
          <ac:spMkLst>
            <pc:docMk/>
            <pc:sldMk cId="891232274" sldId="556"/>
            <ac:spMk id="3" creationId="{22894400-6DFD-4A2B-AF89-24F7D7BD84D2}"/>
          </ac:spMkLst>
        </pc:spChg>
        <pc:graphicFrameChg chg="add mod">
          <ac:chgData name="Michael A Fudge Jr" userId="133895e8-240b-4811-850e-9cf94297d089" providerId="ADAL" clId="{14CEFE09-92C5-41F1-A953-A3D1226AA6B2}" dt="2020-09-28T12:11:07.265" v="7368" actId="20577"/>
          <ac:graphicFrameMkLst>
            <pc:docMk/>
            <pc:sldMk cId="891232274" sldId="556"/>
            <ac:graphicFrameMk id="5" creationId="{AF4C6C55-E604-4732-801C-643B0F45FB88}"/>
          </ac:graphicFrameMkLst>
        </pc:graphicFrameChg>
      </pc:sldChg>
      <pc:sldChg chg="addSp delSp add del setBg delDesignElem">
        <pc:chgData name="Michael A Fudge Jr" userId="133895e8-240b-4811-850e-9cf94297d089" providerId="ADAL" clId="{14CEFE09-92C5-41F1-A953-A3D1226AA6B2}" dt="2020-09-26T16:07:53.318" v="5397"/>
        <pc:sldMkLst>
          <pc:docMk/>
          <pc:sldMk cId="2255336890" sldId="557"/>
        </pc:sldMkLst>
        <pc:spChg chg="add del">
          <ac:chgData name="Michael A Fudge Jr" userId="133895e8-240b-4811-850e-9cf94297d089" providerId="ADAL" clId="{14CEFE09-92C5-41F1-A953-A3D1226AA6B2}" dt="2020-09-26T16:07:53.318" v="5397"/>
          <ac:spMkLst>
            <pc:docMk/>
            <pc:sldMk cId="2255336890" sldId="557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14CEFE09-92C5-41F1-A953-A3D1226AA6B2}" dt="2020-09-26T16:07:53.318" v="5397"/>
          <ac:spMkLst>
            <pc:docMk/>
            <pc:sldMk cId="2255336890" sldId="557"/>
            <ac:spMk id="19" creationId="{967D8EB6-EAE1-4F9C-B398-83321E287204}"/>
          </ac:spMkLst>
        </pc:spChg>
      </pc:sldChg>
      <pc:sldChg chg="modSp add mod ord modNotesTx">
        <pc:chgData name="Michael A Fudge Jr" userId="133895e8-240b-4811-850e-9cf94297d089" providerId="ADAL" clId="{14CEFE09-92C5-41F1-A953-A3D1226AA6B2}" dt="2020-09-26T16:09:28.548" v="5690" actId="20577"/>
        <pc:sldMkLst>
          <pc:docMk/>
          <pc:sldMk cId="3382465015" sldId="557"/>
        </pc:sldMkLst>
        <pc:spChg chg="mod">
          <ac:chgData name="Michael A Fudge Jr" userId="133895e8-240b-4811-850e-9cf94297d089" providerId="ADAL" clId="{14CEFE09-92C5-41F1-A953-A3D1226AA6B2}" dt="2020-09-26T16:09:22.723" v="5677" actId="20577"/>
          <ac:spMkLst>
            <pc:docMk/>
            <pc:sldMk cId="3382465015" sldId="557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14CEFE09-92C5-41F1-A953-A3D1226AA6B2}" dt="2020-09-28T18:01:08.998" v="11192" actId="47"/>
        <pc:sldMkLst>
          <pc:docMk/>
          <pc:sldMk cId="1917158036" sldId="558"/>
        </pc:sldMkLst>
      </pc:sldChg>
      <pc:sldChg chg="modSp new del mod modAnim">
        <pc:chgData name="Michael A Fudge Jr" userId="133895e8-240b-4811-850e-9cf94297d089" providerId="ADAL" clId="{14CEFE09-92C5-41F1-A953-A3D1226AA6B2}" dt="2020-09-28T12:23:30.728" v="8299" actId="47"/>
        <pc:sldMkLst>
          <pc:docMk/>
          <pc:sldMk cId="222225495" sldId="559"/>
        </pc:sldMkLst>
        <pc:spChg chg="mod">
          <ac:chgData name="Michael A Fudge Jr" userId="133895e8-240b-4811-850e-9cf94297d089" providerId="ADAL" clId="{14CEFE09-92C5-41F1-A953-A3D1226AA6B2}" dt="2020-09-28T00:34:43.153" v="7111" actId="20577"/>
          <ac:spMkLst>
            <pc:docMk/>
            <pc:sldMk cId="222225495" sldId="559"/>
            <ac:spMk id="2" creationId="{F56EFFB2-73E8-4DA5-BBC3-89FB456EDAAA}"/>
          </ac:spMkLst>
        </pc:spChg>
        <pc:spChg chg="mod">
          <ac:chgData name="Michael A Fudge Jr" userId="133895e8-240b-4811-850e-9cf94297d089" providerId="ADAL" clId="{14CEFE09-92C5-41F1-A953-A3D1226AA6B2}" dt="2020-09-28T00:21:20.805" v="6091" actId="20577"/>
          <ac:spMkLst>
            <pc:docMk/>
            <pc:sldMk cId="222225495" sldId="559"/>
            <ac:spMk id="3" creationId="{9B7CAD41-D36D-4F61-877D-8195100AB2F3}"/>
          </ac:spMkLst>
        </pc:spChg>
      </pc:sldChg>
      <pc:sldChg chg="addSp delSp modSp new mod setBg modClrScheme modAnim chgLayout modNotesTx">
        <pc:chgData name="Michael A Fudge Jr" userId="133895e8-240b-4811-850e-9cf94297d089" providerId="ADAL" clId="{14CEFE09-92C5-41F1-A953-A3D1226AA6B2}" dt="2020-09-28T17:57:41.137" v="11094" actId="20577"/>
        <pc:sldMkLst>
          <pc:docMk/>
          <pc:sldMk cId="1330610002" sldId="560"/>
        </pc:sldMkLst>
        <pc:spChg chg="mod ord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2" creationId="{22823C7C-2A31-4643-A776-C31AA40BB3B5}"/>
          </ac:spMkLst>
        </pc:spChg>
        <pc:spChg chg="mod ord">
          <ac:chgData name="Michael A Fudge Jr" userId="133895e8-240b-4811-850e-9cf94297d089" providerId="ADAL" clId="{14CEFE09-92C5-41F1-A953-A3D1226AA6B2}" dt="2020-09-28T17:46:30.416" v="11027" actId="27636"/>
          <ac:spMkLst>
            <pc:docMk/>
            <pc:sldMk cId="1330610002" sldId="560"/>
            <ac:spMk id="3" creationId="{3169AF12-BC12-4F7C-89E3-009EBFB02CCF}"/>
          </ac:spMkLst>
        </pc:spChg>
        <pc:spChg chg="add del mod ord">
          <ac:chgData name="Michael A Fudge Jr" userId="133895e8-240b-4811-850e-9cf94297d089" providerId="ADAL" clId="{14CEFE09-92C5-41F1-A953-A3D1226AA6B2}" dt="2020-09-28T12:26:35.049" v="8611" actId="700"/>
          <ac:spMkLst>
            <pc:docMk/>
            <pc:sldMk cId="1330610002" sldId="560"/>
            <ac:spMk id="4" creationId="{65902C46-E9C1-473D-B6F0-40ACCF9D16BE}"/>
          </ac:spMkLst>
        </pc:spChg>
        <pc:spChg chg="add del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8" creationId="{E89ACC69-ADF2-492B-84C5-EA2CC16071F3}"/>
          </ac:spMkLst>
        </pc:spChg>
        <pc:spChg chg="add mod">
          <ac:chgData name="Michael A Fudge Jr" userId="133895e8-240b-4811-850e-9cf94297d089" providerId="ADAL" clId="{14CEFE09-92C5-41F1-A953-A3D1226AA6B2}" dt="2020-09-28T17:46:12.001" v="11020" actId="207"/>
          <ac:spMkLst>
            <pc:docMk/>
            <pc:sldMk cId="1330610002" sldId="560"/>
            <ac:spMk id="15" creationId="{7CB4857B-ED7C-444D-9F04-2F885114A1C2}"/>
          </ac:spMkLst>
        </pc:spChg>
        <pc:spChg chg="add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17" creationId="{D18046FB-44EA-4FD8-A585-EA09A319B2D0}"/>
          </ac:spMkLst>
        </pc:spChg>
        <pc:spChg chg="add">
          <ac:chgData name="Michael A Fudge Jr" userId="133895e8-240b-4811-850e-9cf94297d089" providerId="ADAL" clId="{14CEFE09-92C5-41F1-A953-A3D1226AA6B2}" dt="2020-09-28T17:45:59.843" v="11019" actId="26606"/>
          <ac:spMkLst>
            <pc:docMk/>
            <pc:sldMk cId="1330610002" sldId="560"/>
            <ac:spMk id="19" creationId="{479F5F2B-8B58-4140-AE6A-51F6C67B18D9}"/>
          </ac:spMkLst>
        </pc:spChg>
        <pc:cxnChg chg="add del">
          <ac:chgData name="Michael A Fudge Jr" userId="133895e8-240b-4811-850e-9cf94297d089" providerId="ADAL" clId="{14CEFE09-92C5-41F1-A953-A3D1226AA6B2}" dt="2020-09-28T17:45:59.843" v="11019" actId="26606"/>
          <ac:cxnSpMkLst>
            <pc:docMk/>
            <pc:sldMk cId="1330610002" sldId="560"/>
            <ac:cxnSpMk id="10" creationId="{F2AE495E-2AAF-4BC1-87A5-331009D82896}"/>
          </ac:cxnSpMkLst>
        </pc:cxnChg>
      </pc:sldChg>
      <pc:sldChg chg="addSp delSp modSp new mod">
        <pc:chgData name="Michael A Fudge Jr" userId="133895e8-240b-4811-850e-9cf94297d089" providerId="ADAL" clId="{14CEFE09-92C5-41F1-A953-A3D1226AA6B2}" dt="2020-09-28T18:31:20.424" v="12407" actId="403"/>
        <pc:sldMkLst>
          <pc:docMk/>
          <pc:sldMk cId="439664746" sldId="561"/>
        </pc:sldMkLst>
        <pc:spChg chg="mod">
          <ac:chgData name="Michael A Fudge Jr" userId="133895e8-240b-4811-850e-9cf94297d089" providerId="ADAL" clId="{14CEFE09-92C5-41F1-A953-A3D1226AA6B2}" dt="2020-09-28T18:31:20.424" v="12407" actId="403"/>
          <ac:spMkLst>
            <pc:docMk/>
            <pc:sldMk cId="439664746" sldId="561"/>
            <ac:spMk id="2" creationId="{B02D2F21-F48E-4C69-9558-1758F9EA0C63}"/>
          </ac:spMkLst>
        </pc:spChg>
        <pc:spChg chg="add del mod">
          <ac:chgData name="Michael A Fudge Jr" userId="133895e8-240b-4811-850e-9cf94297d089" providerId="ADAL" clId="{14CEFE09-92C5-41F1-A953-A3D1226AA6B2}" dt="2020-09-28T18:26:46.799" v="12372" actId="403"/>
          <ac:spMkLst>
            <pc:docMk/>
            <pc:sldMk cId="439664746" sldId="561"/>
            <ac:spMk id="3" creationId="{33B126A7-98EB-4EE1-9B95-309E68989F20}"/>
          </ac:spMkLst>
        </pc:spChg>
        <pc:graphicFrameChg chg="add del mod modGraphic">
          <ac:chgData name="Michael A Fudge Jr" userId="133895e8-240b-4811-850e-9cf94297d089" providerId="ADAL" clId="{14CEFE09-92C5-41F1-A953-A3D1226AA6B2}" dt="2020-09-28T18:24:52.100" v="12152"/>
          <ac:graphicFrameMkLst>
            <pc:docMk/>
            <pc:sldMk cId="439664746" sldId="561"/>
            <ac:graphicFrameMk id="4" creationId="{70F45B27-C318-4889-9FBB-928D87071947}"/>
          </ac:graphicFrameMkLst>
        </pc:graphicFrameChg>
        <pc:picChg chg="add mod">
          <ac:chgData name="Michael A Fudge Jr" userId="133895e8-240b-4811-850e-9cf94297d089" providerId="ADAL" clId="{14CEFE09-92C5-41F1-A953-A3D1226AA6B2}" dt="2020-09-28T18:28:16.216" v="12394" actId="14100"/>
          <ac:picMkLst>
            <pc:docMk/>
            <pc:sldMk cId="439664746" sldId="561"/>
            <ac:picMk id="9" creationId="{EEB1F179-7FCA-4883-A935-BF6677CBF39C}"/>
          </ac:picMkLst>
        </pc:picChg>
        <pc:picChg chg="add mod">
          <ac:chgData name="Michael A Fudge Jr" userId="133895e8-240b-4811-850e-9cf94297d089" providerId="ADAL" clId="{14CEFE09-92C5-41F1-A953-A3D1226AA6B2}" dt="2020-09-28T18:27:36.992" v="12384" actId="1076"/>
          <ac:picMkLst>
            <pc:docMk/>
            <pc:sldMk cId="439664746" sldId="561"/>
            <ac:picMk id="10" creationId="{CDF20A9A-21C9-49B0-B872-1E6CC3797965}"/>
          </ac:picMkLst>
        </pc:picChg>
        <pc:picChg chg="add mod">
          <ac:chgData name="Michael A Fudge Jr" userId="133895e8-240b-4811-850e-9cf94297d089" providerId="ADAL" clId="{14CEFE09-92C5-41F1-A953-A3D1226AA6B2}" dt="2020-09-28T18:28:40.178" v="12399" actId="14100"/>
          <ac:picMkLst>
            <pc:docMk/>
            <pc:sldMk cId="439664746" sldId="561"/>
            <ac:picMk id="11" creationId="{5C85BBCC-8E1F-45D7-9975-E67E65F3EFA7}"/>
          </ac:picMkLst>
        </pc:picChg>
        <pc:picChg chg="add mod">
          <ac:chgData name="Michael A Fudge Jr" userId="133895e8-240b-4811-850e-9cf94297d089" providerId="ADAL" clId="{14CEFE09-92C5-41F1-A953-A3D1226AA6B2}" dt="2020-09-28T18:28:35.442" v="12397" actId="1076"/>
          <ac:picMkLst>
            <pc:docMk/>
            <pc:sldMk cId="439664746" sldId="561"/>
            <ac:picMk id="12" creationId="{4666146B-04DB-49B0-9112-3EF557105BE7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5" creationId="{3086F55F-7695-43C4-A38C-E76207F2F8B0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6" creationId="{BC6B8F59-9A40-4031-A9B1-5828910937A7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7" creationId="{33045AC7-CE0A-46BF-96A5-3FE16E933DFC}"/>
          </ac:picMkLst>
        </pc:picChg>
        <pc:picChg chg="add del mod">
          <ac:chgData name="Michael A Fudge Jr" userId="133895e8-240b-4811-850e-9cf94297d089" providerId="ADAL" clId="{14CEFE09-92C5-41F1-A953-A3D1226AA6B2}" dt="2020-09-28T18:24:52.100" v="12152"/>
          <ac:picMkLst>
            <pc:docMk/>
            <pc:sldMk cId="439664746" sldId="561"/>
            <ac:picMk id="1028" creationId="{D7263CFF-7A9D-477C-B69C-6283D7295FBA}"/>
          </ac:picMkLst>
        </pc:picChg>
      </pc:sldChg>
      <pc:sldChg chg="modSp add modAnim">
        <pc:chgData name="Michael A Fudge Jr" userId="133895e8-240b-4811-850e-9cf94297d089" providerId="ADAL" clId="{14CEFE09-92C5-41F1-A953-A3D1226AA6B2}" dt="2020-09-28T00:29:47.628" v="6834" actId="20577"/>
        <pc:sldMkLst>
          <pc:docMk/>
          <pc:sldMk cId="1240582223" sldId="562"/>
        </pc:sldMkLst>
        <pc:spChg chg="mod">
          <ac:chgData name="Michael A Fudge Jr" userId="133895e8-240b-4811-850e-9cf94297d089" providerId="ADAL" clId="{14CEFE09-92C5-41F1-A953-A3D1226AA6B2}" dt="2020-09-28T00:23:45.411" v="6163" actId="20577"/>
          <ac:spMkLst>
            <pc:docMk/>
            <pc:sldMk cId="1240582223" sldId="562"/>
            <ac:spMk id="2" creationId="{00A170AC-8FEA-41D2-8B52-D721806BE75E}"/>
          </ac:spMkLst>
        </pc:spChg>
        <pc:spChg chg="mod">
          <ac:chgData name="Michael A Fudge Jr" userId="133895e8-240b-4811-850e-9cf94297d089" providerId="ADAL" clId="{14CEFE09-92C5-41F1-A953-A3D1226AA6B2}" dt="2020-09-28T00:29:47.628" v="6834" actId="20577"/>
          <ac:spMkLst>
            <pc:docMk/>
            <pc:sldMk cId="1240582223" sldId="562"/>
            <ac:spMk id="3" creationId="{45914E6F-7B0E-448E-8241-B57E4A9D0D6B}"/>
          </ac:spMkLst>
        </pc:spChg>
      </pc:sldChg>
      <pc:sldChg chg="addSp delSp modSp new mod setBg modClrScheme modAnim setClrOvrMap chgLayout">
        <pc:chgData name="Michael A Fudge Jr" userId="133895e8-240b-4811-850e-9cf94297d089" providerId="ADAL" clId="{14CEFE09-92C5-41F1-A953-A3D1226AA6B2}" dt="2020-09-28T17:45:22.334" v="11018"/>
        <pc:sldMkLst>
          <pc:docMk/>
          <pc:sldMk cId="725522875" sldId="563"/>
        </pc:sldMkLst>
        <pc:spChg chg="mod ord">
          <ac:chgData name="Michael A Fudge Jr" userId="133895e8-240b-4811-850e-9cf94297d089" providerId="ADAL" clId="{14CEFE09-92C5-41F1-A953-A3D1226AA6B2}" dt="2020-09-28T00:33:38.288" v="7071" actId="26606"/>
          <ac:spMkLst>
            <pc:docMk/>
            <pc:sldMk cId="725522875" sldId="563"/>
            <ac:spMk id="2" creationId="{E3D67438-82C2-4E49-B69F-3C3FF8C781E5}"/>
          </ac:spMkLst>
        </pc:spChg>
        <pc:spChg chg="mod ord">
          <ac:chgData name="Michael A Fudge Jr" userId="133895e8-240b-4811-850e-9cf94297d089" providerId="ADAL" clId="{14CEFE09-92C5-41F1-A953-A3D1226AA6B2}" dt="2020-09-28T00:33:52.376" v="7080" actId="403"/>
          <ac:spMkLst>
            <pc:docMk/>
            <pc:sldMk cId="725522875" sldId="563"/>
            <ac:spMk id="3" creationId="{0D975957-7CD1-47A0-83D0-5A62B5B79154}"/>
          </ac:spMkLst>
        </pc:spChg>
        <pc:spChg chg="add mod ord">
          <ac:chgData name="Michael A Fudge Jr" userId="133895e8-240b-4811-850e-9cf94297d089" providerId="ADAL" clId="{14CEFE09-92C5-41F1-A953-A3D1226AA6B2}" dt="2020-09-28T00:33:49.400" v="7079" actId="403"/>
          <ac:spMkLst>
            <pc:docMk/>
            <pc:sldMk cId="725522875" sldId="563"/>
            <ac:spMk id="4" creationId="{900CB280-66BF-4696-B4F0-728BD6EBA109}"/>
          </ac:spMkLst>
        </pc:spChg>
        <pc:spChg chg="add mod">
          <ac:chgData name="Michael A Fudge Jr" userId="133895e8-240b-4811-850e-9cf94297d089" providerId="ADAL" clId="{14CEFE09-92C5-41F1-A953-A3D1226AA6B2}" dt="2020-09-28T17:45:01.498" v="11017" actId="207"/>
          <ac:spMkLst>
            <pc:docMk/>
            <pc:sldMk cId="725522875" sldId="563"/>
            <ac:spMk id="5" creationId="{C3C76672-42FF-4465-A0E5-28C8C4C519A5}"/>
          </ac:spMkLst>
        </pc:spChg>
        <pc:spChg chg="add del">
          <ac:chgData name="Michael A Fudge Jr" userId="133895e8-240b-4811-850e-9cf94297d089" providerId="ADAL" clId="{14CEFE09-92C5-41F1-A953-A3D1226AA6B2}" dt="2020-09-28T00:33:38.277" v="7070" actId="26606"/>
          <ac:spMkLst>
            <pc:docMk/>
            <pc:sldMk cId="725522875" sldId="563"/>
            <ac:spMk id="9" creationId="{2A6B319F-86FE-4754-878E-06F0804D882B}"/>
          </ac:spMkLst>
        </pc:spChg>
        <pc:spChg chg="add del">
          <ac:chgData name="Michael A Fudge Jr" userId="133895e8-240b-4811-850e-9cf94297d089" providerId="ADAL" clId="{14CEFE09-92C5-41F1-A953-A3D1226AA6B2}" dt="2020-09-28T00:33:38.277" v="7070" actId="26606"/>
          <ac:spMkLst>
            <pc:docMk/>
            <pc:sldMk cId="725522875" sldId="563"/>
            <ac:spMk id="11" creationId="{DCF7D1B5-3477-499F-ACC5-2C8B07F4EDB3}"/>
          </ac:spMkLst>
        </pc:spChg>
        <pc:spChg chg="add">
          <ac:chgData name="Michael A Fudge Jr" userId="133895e8-240b-4811-850e-9cf94297d089" providerId="ADAL" clId="{14CEFE09-92C5-41F1-A953-A3D1226AA6B2}" dt="2020-09-28T00:33:38.288" v="7071" actId="26606"/>
          <ac:spMkLst>
            <pc:docMk/>
            <pc:sldMk cId="725522875" sldId="563"/>
            <ac:spMk id="13" creationId="{10F24D38-B79E-44B4-830E-043F45D96DC2}"/>
          </ac:spMkLst>
        </pc:spChg>
        <pc:cxnChg chg="add">
          <ac:chgData name="Michael A Fudge Jr" userId="133895e8-240b-4811-850e-9cf94297d089" providerId="ADAL" clId="{14CEFE09-92C5-41F1-A953-A3D1226AA6B2}" dt="2020-09-28T00:33:38.288" v="7071" actId="26606"/>
          <ac:cxnSpMkLst>
            <pc:docMk/>
            <pc:sldMk cId="725522875" sldId="563"/>
            <ac:cxnSpMk id="14" creationId="{FC469874-256B-45B3-A79C-7591B4BA1ECC}"/>
          </ac:cxnSpMkLst>
        </pc:cxnChg>
      </pc:sldChg>
      <pc:sldChg chg="delSp modSp add del mod setBg modClrScheme delDesignElem chgLayout">
        <pc:chgData name="Michael A Fudge Jr" userId="133895e8-240b-4811-850e-9cf94297d089" providerId="ADAL" clId="{14CEFE09-92C5-41F1-A953-A3D1226AA6B2}" dt="2020-09-28T12:23:27.303" v="8298" actId="47"/>
        <pc:sldMkLst>
          <pc:docMk/>
          <pc:sldMk cId="1354830165" sldId="564"/>
        </pc:sldMkLst>
        <pc:spChg chg="mod ord">
          <ac:chgData name="Michael A Fudge Jr" userId="133895e8-240b-4811-850e-9cf94297d089" providerId="ADAL" clId="{14CEFE09-92C5-41F1-A953-A3D1226AA6B2}" dt="2020-09-28T12:23:22.156" v="8297" actId="700"/>
          <ac:spMkLst>
            <pc:docMk/>
            <pc:sldMk cId="1354830165" sldId="564"/>
            <ac:spMk id="2" creationId="{E3D67438-82C2-4E49-B69F-3C3FF8C781E5}"/>
          </ac:spMkLst>
        </pc:spChg>
        <pc:spChg chg="mod ord">
          <ac:chgData name="Michael A Fudge Jr" userId="133895e8-240b-4811-850e-9cf94297d089" providerId="ADAL" clId="{14CEFE09-92C5-41F1-A953-A3D1226AA6B2}" dt="2020-09-28T12:23:22.156" v="8297" actId="700"/>
          <ac:spMkLst>
            <pc:docMk/>
            <pc:sldMk cId="1354830165" sldId="564"/>
            <ac:spMk id="3" creationId="{0D975957-7CD1-47A0-83D0-5A62B5B79154}"/>
          </ac:spMkLst>
        </pc:spChg>
        <pc:spChg chg="mod ord">
          <ac:chgData name="Michael A Fudge Jr" userId="133895e8-240b-4811-850e-9cf94297d089" providerId="ADAL" clId="{14CEFE09-92C5-41F1-A953-A3D1226AA6B2}" dt="2020-09-28T12:23:22.156" v="8297" actId="700"/>
          <ac:spMkLst>
            <pc:docMk/>
            <pc:sldMk cId="1354830165" sldId="564"/>
            <ac:spMk id="4" creationId="{900CB280-66BF-4696-B4F0-728BD6EBA109}"/>
          </ac:spMkLst>
        </pc:spChg>
        <pc:spChg chg="del">
          <ac:chgData name="Michael A Fudge Jr" userId="133895e8-240b-4811-850e-9cf94297d089" providerId="ADAL" clId="{14CEFE09-92C5-41F1-A953-A3D1226AA6B2}" dt="2020-09-28T00:34:07.943" v="7082"/>
          <ac:spMkLst>
            <pc:docMk/>
            <pc:sldMk cId="1354830165" sldId="564"/>
            <ac:spMk id="13" creationId="{10F24D38-B79E-44B4-830E-043F45D96DC2}"/>
          </ac:spMkLst>
        </pc:spChg>
        <pc:cxnChg chg="del">
          <ac:chgData name="Michael A Fudge Jr" userId="133895e8-240b-4811-850e-9cf94297d089" providerId="ADAL" clId="{14CEFE09-92C5-41F1-A953-A3D1226AA6B2}" dt="2020-09-28T00:34:07.943" v="7082"/>
          <ac:cxnSpMkLst>
            <pc:docMk/>
            <pc:sldMk cId="1354830165" sldId="564"/>
            <ac:cxnSpMk id="14" creationId="{FC469874-256B-45B3-A79C-7591B4BA1ECC}"/>
          </ac:cxnSpMkLst>
        </pc:cxnChg>
      </pc:sldChg>
      <pc:sldChg chg="modSp add mod ord modAnim">
        <pc:chgData name="Michael A Fudge Jr" userId="133895e8-240b-4811-850e-9cf94297d089" providerId="ADAL" clId="{14CEFE09-92C5-41F1-A953-A3D1226AA6B2}" dt="2020-09-28T12:09:15.372" v="7308" actId="20577"/>
        <pc:sldMkLst>
          <pc:docMk/>
          <pc:sldMk cId="1608034373" sldId="565"/>
        </pc:sldMkLst>
        <pc:spChg chg="mod">
          <ac:chgData name="Michael A Fudge Jr" userId="133895e8-240b-4811-850e-9cf94297d089" providerId="ADAL" clId="{14CEFE09-92C5-41F1-A953-A3D1226AA6B2}" dt="2020-09-28T00:34:56.199" v="7125" actId="20577"/>
          <ac:spMkLst>
            <pc:docMk/>
            <pc:sldMk cId="1608034373" sldId="565"/>
            <ac:spMk id="2" creationId="{E3D67438-82C2-4E49-B69F-3C3FF8C781E5}"/>
          </ac:spMkLst>
        </pc:spChg>
        <pc:spChg chg="mod">
          <ac:chgData name="Michael A Fudge Jr" userId="133895e8-240b-4811-850e-9cf94297d089" providerId="ADAL" clId="{14CEFE09-92C5-41F1-A953-A3D1226AA6B2}" dt="2020-09-28T12:09:15.372" v="7308" actId="20577"/>
          <ac:spMkLst>
            <pc:docMk/>
            <pc:sldMk cId="1608034373" sldId="565"/>
            <ac:spMk id="3" creationId="{0D975957-7CD1-47A0-83D0-5A62B5B79154}"/>
          </ac:spMkLst>
        </pc:spChg>
        <pc:spChg chg="mod">
          <ac:chgData name="Michael A Fudge Jr" userId="133895e8-240b-4811-850e-9cf94297d089" providerId="ADAL" clId="{14CEFE09-92C5-41F1-A953-A3D1226AA6B2}" dt="2020-09-28T12:08:58.452" v="7269" actId="20577"/>
          <ac:spMkLst>
            <pc:docMk/>
            <pc:sldMk cId="1608034373" sldId="565"/>
            <ac:spMk id="4" creationId="{900CB280-66BF-4696-B4F0-728BD6EBA109}"/>
          </ac:spMkLst>
        </pc:spChg>
      </pc:sldChg>
      <pc:sldChg chg="modSp add mod ord modAnim">
        <pc:chgData name="Michael A Fudge Jr" userId="133895e8-240b-4811-850e-9cf94297d089" providerId="ADAL" clId="{14CEFE09-92C5-41F1-A953-A3D1226AA6B2}" dt="2020-09-28T12:15:50.844" v="7770" actId="313"/>
        <pc:sldMkLst>
          <pc:docMk/>
          <pc:sldMk cId="199469286" sldId="566"/>
        </pc:sldMkLst>
        <pc:spChg chg="mod">
          <ac:chgData name="Michael A Fudge Jr" userId="133895e8-240b-4811-850e-9cf94297d089" providerId="ADAL" clId="{14CEFE09-92C5-41F1-A953-A3D1226AA6B2}" dt="2020-09-28T12:10:50.231" v="7347" actId="20577"/>
          <ac:spMkLst>
            <pc:docMk/>
            <pc:sldMk cId="199469286" sldId="566"/>
            <ac:spMk id="2" creationId="{00A170AC-8FEA-41D2-8B52-D721806BE75E}"/>
          </ac:spMkLst>
        </pc:spChg>
        <pc:spChg chg="mod">
          <ac:chgData name="Michael A Fudge Jr" userId="133895e8-240b-4811-850e-9cf94297d089" providerId="ADAL" clId="{14CEFE09-92C5-41F1-A953-A3D1226AA6B2}" dt="2020-09-28T12:15:50.844" v="7770" actId="313"/>
          <ac:spMkLst>
            <pc:docMk/>
            <pc:sldMk cId="199469286" sldId="566"/>
            <ac:spMk id="3" creationId="{45914E6F-7B0E-448E-8241-B57E4A9D0D6B}"/>
          </ac:spMkLst>
        </pc:spChg>
      </pc:sldChg>
      <pc:sldChg chg="addSp delSp modSp add mod ord delAnim modAnim delDesignElem chgLayout">
        <pc:chgData name="Michael A Fudge Jr" userId="133895e8-240b-4811-850e-9cf94297d089" providerId="ADAL" clId="{14CEFE09-92C5-41F1-A953-A3D1226AA6B2}" dt="2020-09-28T12:23:07.867" v="8296" actId="403"/>
        <pc:sldMkLst>
          <pc:docMk/>
          <pc:sldMk cId="1284570782" sldId="567"/>
        </pc:sldMkLst>
        <pc:spChg chg="mod ord">
          <ac:chgData name="Michael A Fudge Jr" userId="133895e8-240b-4811-850e-9cf94297d089" providerId="ADAL" clId="{14CEFE09-92C5-41F1-A953-A3D1226AA6B2}" dt="2020-09-28T12:17:47.356" v="7957" actId="700"/>
          <ac:spMkLst>
            <pc:docMk/>
            <pc:sldMk cId="1284570782" sldId="567"/>
            <ac:spMk id="2" creationId="{E3D67438-82C2-4E49-B69F-3C3FF8C781E5}"/>
          </ac:spMkLst>
        </pc:spChg>
        <pc:spChg chg="mod ord">
          <ac:chgData name="Michael A Fudge Jr" userId="133895e8-240b-4811-850e-9cf94297d089" providerId="ADAL" clId="{14CEFE09-92C5-41F1-A953-A3D1226AA6B2}" dt="2020-09-28T12:23:07.867" v="8296" actId="403"/>
          <ac:spMkLst>
            <pc:docMk/>
            <pc:sldMk cId="1284570782" sldId="567"/>
            <ac:spMk id="3" creationId="{0D975957-7CD1-47A0-83D0-5A62B5B79154}"/>
          </ac:spMkLst>
        </pc:spChg>
        <pc:spChg chg="del mod">
          <ac:chgData name="Michael A Fudge Jr" userId="133895e8-240b-4811-850e-9cf94297d089" providerId="ADAL" clId="{14CEFE09-92C5-41F1-A953-A3D1226AA6B2}" dt="2020-09-28T12:17:38.281" v="7954" actId="478"/>
          <ac:spMkLst>
            <pc:docMk/>
            <pc:sldMk cId="1284570782" sldId="567"/>
            <ac:spMk id="4" creationId="{900CB280-66BF-4696-B4F0-728BD6EBA109}"/>
          </ac:spMkLst>
        </pc:spChg>
        <pc:spChg chg="add del mod">
          <ac:chgData name="Michael A Fudge Jr" userId="133895e8-240b-4811-850e-9cf94297d089" providerId="ADAL" clId="{14CEFE09-92C5-41F1-A953-A3D1226AA6B2}" dt="2020-09-28T12:17:50.455" v="7958" actId="478"/>
          <ac:spMkLst>
            <pc:docMk/>
            <pc:sldMk cId="1284570782" sldId="567"/>
            <ac:spMk id="6" creationId="{D01A647A-6777-4896-B9DF-1E7DCF218289}"/>
          </ac:spMkLst>
        </pc:spChg>
        <pc:spChg chg="add del">
          <ac:chgData name="Michael A Fudge Jr" userId="133895e8-240b-4811-850e-9cf94297d089" providerId="ADAL" clId="{14CEFE09-92C5-41F1-A953-A3D1226AA6B2}" dt="2020-09-28T12:17:47.356" v="7957" actId="700"/>
          <ac:spMkLst>
            <pc:docMk/>
            <pc:sldMk cId="1284570782" sldId="567"/>
            <ac:spMk id="13" creationId="{10F24D38-B79E-44B4-830E-043F45D96DC2}"/>
          </ac:spMkLst>
        </pc:spChg>
        <pc:cxnChg chg="add del">
          <ac:chgData name="Michael A Fudge Jr" userId="133895e8-240b-4811-850e-9cf94297d089" providerId="ADAL" clId="{14CEFE09-92C5-41F1-A953-A3D1226AA6B2}" dt="2020-09-28T12:17:47.356" v="7957" actId="700"/>
          <ac:cxnSpMkLst>
            <pc:docMk/>
            <pc:sldMk cId="1284570782" sldId="567"/>
            <ac:cxnSpMk id="14" creationId="{FC469874-256B-45B3-A79C-7591B4BA1ECC}"/>
          </ac:cxnSpMkLst>
        </pc:cxnChg>
      </pc:sldChg>
      <pc:sldChg chg="addSp delSp modSp new add del mod setBg delDesignElem modNotesTx">
        <pc:chgData name="Michael A Fudge Jr" userId="133895e8-240b-4811-850e-9cf94297d089" providerId="ADAL" clId="{14CEFE09-92C5-41F1-A953-A3D1226AA6B2}" dt="2020-09-28T18:14:03.180" v="11791" actId="47"/>
        <pc:sldMkLst>
          <pc:docMk/>
          <pc:sldMk cId="791664591" sldId="568"/>
        </pc:sldMkLst>
        <pc:spChg chg="mod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2" creationId="{5FDFD410-6474-41AA-B24B-813AB276B9A0}"/>
          </ac:spMkLst>
        </pc:spChg>
        <pc:spChg chg="mod">
          <ac:chgData name="Michael A Fudge Jr" userId="133895e8-240b-4811-850e-9cf94297d089" providerId="ADAL" clId="{14CEFE09-92C5-41F1-A953-A3D1226AA6B2}" dt="2020-09-28T18:13:57.925" v="11789" actId="21"/>
          <ac:spMkLst>
            <pc:docMk/>
            <pc:sldMk cId="791664591" sldId="568"/>
            <ac:spMk id="3" creationId="{20976E04-C2D2-43DA-84D4-67C1BA837129}"/>
          </ac:spMkLst>
        </pc:spChg>
        <pc:spChg chg="add del mod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4" creationId="{1715B3F1-4C9A-426C-870D-B267C34D9DEA}"/>
          </ac:spMkLst>
        </pc:spChg>
        <pc:spChg chg="add del mod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5" creationId="{1CDD9A25-5F0C-48E7-89B5-48DF78AAAFDA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8" creationId="{8D70B121-56F4-4848-B38B-182089D909FA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3" creationId="{76EFD3D9-44F0-4267-BCC1-1613E79D8274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5" creationId="{A779A851-95D6-41AF-937A-B0E4B7F6FA8D}"/>
          </ac:spMkLst>
        </pc:spChg>
        <pc:spChg chg="add del">
          <ac:chgData name="Michael A Fudge Jr" userId="133895e8-240b-4811-850e-9cf94297d089" providerId="ADAL" clId="{14CEFE09-92C5-41F1-A953-A3D1226AA6B2}" dt="2020-09-28T18:13:05.847" v="11765" actId="26606"/>
          <ac:spMkLst>
            <pc:docMk/>
            <pc:sldMk cId="791664591" sldId="568"/>
            <ac:spMk id="16" creationId="{82211336-CFF3-412D-868A-6679C1004C45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32" creationId="{C54A3646-77FE-4862-96CE-45260829B18F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33" creationId="{700D0C16-8549-4373-8B7C-3555082CEA0B}"/>
          </ac:spMkLst>
        </pc:spChg>
        <pc:spChg chg="add del">
          <ac:chgData name="Michael A Fudge Jr" userId="133895e8-240b-4811-850e-9cf94297d089" providerId="ADAL" clId="{14CEFE09-92C5-41F1-A953-A3D1226AA6B2}" dt="2020-09-28T18:13:21.223" v="11769"/>
          <ac:spMkLst>
            <pc:docMk/>
            <pc:sldMk cId="791664591" sldId="568"/>
            <ac:spMk id="35" creationId="{C7341777-0F86-4E1E-A07F-2076F00D04EC}"/>
          </ac:spMkLst>
        </pc:spChg>
        <pc:grpChg chg="add del">
          <ac:chgData name="Michael A Fudge Jr" userId="133895e8-240b-4811-850e-9cf94297d089" providerId="ADAL" clId="{14CEFE09-92C5-41F1-A953-A3D1226AA6B2}" dt="2020-09-28T18:13:21.223" v="11769"/>
          <ac:grpSpMkLst>
            <pc:docMk/>
            <pc:sldMk cId="791664591" sldId="568"/>
            <ac:grpSpMk id="34" creationId="{3F6FA249-9C10-48B9-9F72-1F333D8A9486}"/>
          </ac:grpSpMkLst>
        </pc:grpChg>
        <pc:cxnChg chg="add del">
          <ac:chgData name="Michael A Fudge Jr" userId="133895e8-240b-4811-850e-9cf94297d089" providerId="ADAL" clId="{14CEFE09-92C5-41F1-A953-A3D1226AA6B2}" dt="2020-09-28T18:13:21.223" v="11769"/>
          <ac:cxnSpMkLst>
            <pc:docMk/>
            <pc:sldMk cId="791664591" sldId="568"/>
            <ac:cxnSpMk id="10" creationId="{2D72A2C9-F3CA-4216-8BAD-FA4C970C3C4E}"/>
          </ac:cxnSpMkLst>
        </pc:cxnChg>
      </pc:sldChg>
      <pc:sldChg chg="addSp modSp new mod modAnim">
        <pc:chgData name="Michael A Fudge Jr" userId="133895e8-240b-4811-850e-9cf94297d089" providerId="ADAL" clId="{14CEFE09-92C5-41F1-A953-A3D1226AA6B2}" dt="2020-09-28T18:30:52.562" v="12402" actId="403"/>
        <pc:sldMkLst>
          <pc:docMk/>
          <pc:sldMk cId="1733774184" sldId="569"/>
        </pc:sldMkLst>
        <pc:spChg chg="mod">
          <ac:chgData name="Michael A Fudge Jr" userId="133895e8-240b-4811-850e-9cf94297d089" providerId="ADAL" clId="{14CEFE09-92C5-41F1-A953-A3D1226AA6B2}" dt="2020-09-28T18:30:52.562" v="12402" actId="403"/>
          <ac:spMkLst>
            <pc:docMk/>
            <pc:sldMk cId="1733774184" sldId="569"/>
            <ac:spMk id="2" creationId="{CF06ABF2-A06E-4306-9063-10BD15E28531}"/>
          </ac:spMkLst>
        </pc:spChg>
        <pc:spChg chg="mod">
          <ac:chgData name="Michael A Fudge Jr" userId="133895e8-240b-4811-850e-9cf94297d089" providerId="ADAL" clId="{14CEFE09-92C5-41F1-A953-A3D1226AA6B2}" dt="2020-09-28T18:20:01.004" v="12090" actId="404"/>
          <ac:spMkLst>
            <pc:docMk/>
            <pc:sldMk cId="1733774184" sldId="569"/>
            <ac:spMk id="3" creationId="{32C85FCD-4A12-4F63-96B9-D92EE35613D0}"/>
          </ac:spMkLst>
        </pc:spChg>
        <pc:picChg chg="add mod">
          <ac:chgData name="Michael A Fudge Jr" userId="133895e8-240b-4811-850e-9cf94297d089" providerId="ADAL" clId="{14CEFE09-92C5-41F1-A953-A3D1226AA6B2}" dt="2020-09-28T18:19:56.379" v="12089" actId="403"/>
          <ac:picMkLst>
            <pc:docMk/>
            <pc:sldMk cId="1733774184" sldId="569"/>
            <ac:picMk id="4" creationId="{476ECD20-9A7C-45BE-801F-2F3A9992FDD7}"/>
          </ac:picMkLst>
        </pc:picChg>
        <pc:cxnChg chg="add mod">
          <ac:chgData name="Michael A Fudge Jr" userId="133895e8-240b-4811-850e-9cf94297d089" providerId="ADAL" clId="{14CEFE09-92C5-41F1-A953-A3D1226AA6B2}" dt="2020-09-28T18:21:08.709" v="12102" actId="14100"/>
          <ac:cxnSpMkLst>
            <pc:docMk/>
            <pc:sldMk cId="1733774184" sldId="569"/>
            <ac:cxnSpMk id="6" creationId="{90099800-D15D-4452-AC3F-1F901358168D}"/>
          </ac:cxnSpMkLst>
        </pc:cxnChg>
        <pc:cxnChg chg="add mod">
          <ac:chgData name="Michael A Fudge Jr" userId="133895e8-240b-4811-850e-9cf94297d089" providerId="ADAL" clId="{14CEFE09-92C5-41F1-A953-A3D1226AA6B2}" dt="2020-09-28T18:21:04.899" v="12101" actId="14100"/>
          <ac:cxnSpMkLst>
            <pc:docMk/>
            <pc:sldMk cId="1733774184" sldId="569"/>
            <ac:cxnSpMk id="7" creationId="{CC6A9752-B9BD-431E-9084-C9796A53D580}"/>
          </ac:cxnSpMkLst>
        </pc:cxnChg>
        <pc:cxnChg chg="add mod">
          <ac:chgData name="Michael A Fudge Jr" userId="133895e8-240b-4811-850e-9cf94297d089" providerId="ADAL" clId="{14CEFE09-92C5-41F1-A953-A3D1226AA6B2}" dt="2020-09-28T18:20:56.507" v="12100" actId="14100"/>
          <ac:cxnSpMkLst>
            <pc:docMk/>
            <pc:sldMk cId="1733774184" sldId="569"/>
            <ac:cxnSpMk id="10" creationId="{E0CC130E-D046-47A2-BDE6-D2742139413B}"/>
          </ac:cxnSpMkLst>
        </pc:cxnChg>
      </pc:sldChg>
      <pc:sldChg chg="addSp delSp modSp new mod setBg modClrScheme modAnim chgLayout">
        <pc:chgData name="Michael A Fudge Jr" userId="133895e8-240b-4811-850e-9cf94297d089" providerId="ADAL" clId="{14CEFE09-92C5-41F1-A953-A3D1226AA6B2}" dt="2020-09-28T12:37:19.910" v="9745" actId="26606"/>
        <pc:sldMkLst>
          <pc:docMk/>
          <pc:sldMk cId="1225154716" sldId="570"/>
        </pc:sldMkLst>
        <pc:spChg chg="del mod ord">
          <ac:chgData name="Michael A Fudge Jr" userId="133895e8-240b-4811-850e-9cf94297d089" providerId="ADAL" clId="{14CEFE09-92C5-41F1-A953-A3D1226AA6B2}" dt="2020-09-28T12:31:36.949" v="9053" actId="700"/>
          <ac:spMkLst>
            <pc:docMk/>
            <pc:sldMk cId="1225154716" sldId="570"/>
            <ac:spMk id="2" creationId="{D4E7A247-6EC5-4049-8BEB-21FD413854E0}"/>
          </ac:spMkLst>
        </pc:spChg>
        <pc:spChg chg="del mod ord">
          <ac:chgData name="Michael A Fudge Jr" userId="133895e8-240b-4811-850e-9cf94297d089" providerId="ADAL" clId="{14CEFE09-92C5-41F1-A953-A3D1226AA6B2}" dt="2020-09-28T12:31:36.949" v="9053" actId="700"/>
          <ac:spMkLst>
            <pc:docMk/>
            <pc:sldMk cId="1225154716" sldId="570"/>
            <ac:spMk id="3" creationId="{A01D4A7F-A762-4619-8AE2-3B53217D8983}"/>
          </ac:spMkLst>
        </pc:spChg>
        <pc:spChg chg="del">
          <ac:chgData name="Michael A Fudge Jr" userId="133895e8-240b-4811-850e-9cf94297d089" providerId="ADAL" clId="{14CEFE09-92C5-41F1-A953-A3D1226AA6B2}" dt="2020-09-28T12:31:36.949" v="9053" actId="700"/>
          <ac:spMkLst>
            <pc:docMk/>
            <pc:sldMk cId="1225154716" sldId="570"/>
            <ac:spMk id="4" creationId="{8B5D508B-B36A-4BA7-9C0A-1A6CAED3F688}"/>
          </ac:spMkLst>
        </pc:spChg>
        <pc:spChg chg="add del mod ord">
          <ac:chgData name="Michael A Fudge Jr" userId="133895e8-240b-4811-850e-9cf94297d089" providerId="ADAL" clId="{14CEFE09-92C5-41F1-A953-A3D1226AA6B2}" dt="2020-09-28T12:31:40.821" v="9054" actId="700"/>
          <ac:spMkLst>
            <pc:docMk/>
            <pc:sldMk cId="1225154716" sldId="570"/>
            <ac:spMk id="5" creationId="{0A7534C0-0DBA-47E2-AC58-5EA5FDD0F744}"/>
          </ac:spMkLst>
        </pc:spChg>
        <pc:spChg chg="add del mod ord">
          <ac:chgData name="Michael A Fudge Jr" userId="133895e8-240b-4811-850e-9cf94297d089" providerId="ADAL" clId="{14CEFE09-92C5-41F1-A953-A3D1226AA6B2}" dt="2020-09-28T12:31:40.821" v="9054" actId="700"/>
          <ac:spMkLst>
            <pc:docMk/>
            <pc:sldMk cId="1225154716" sldId="570"/>
            <ac:spMk id="6" creationId="{E501BCF9-B25E-4023-8F6C-30B708C2BD65}"/>
          </ac:spMkLst>
        </pc:spChg>
        <pc:spChg chg="add mod ord">
          <ac:chgData name="Michael A Fudge Jr" userId="133895e8-240b-4811-850e-9cf94297d089" providerId="ADAL" clId="{14CEFE09-92C5-41F1-A953-A3D1226AA6B2}" dt="2020-09-28T12:37:19.910" v="9745" actId="26606"/>
          <ac:spMkLst>
            <pc:docMk/>
            <pc:sldMk cId="1225154716" sldId="570"/>
            <ac:spMk id="7" creationId="{D64D906C-1D5F-40E5-B4E0-9F648C07412C}"/>
          </ac:spMkLst>
        </pc:spChg>
        <pc:spChg chg="add mod ord">
          <ac:chgData name="Michael A Fudge Jr" userId="133895e8-240b-4811-850e-9cf94297d089" providerId="ADAL" clId="{14CEFE09-92C5-41F1-A953-A3D1226AA6B2}" dt="2020-09-28T12:37:19.910" v="9745" actId="26606"/>
          <ac:spMkLst>
            <pc:docMk/>
            <pc:sldMk cId="1225154716" sldId="570"/>
            <ac:spMk id="8" creationId="{74187A87-7C85-4D80-89C4-2411CA96F6D8}"/>
          </ac:spMkLst>
        </pc:spChg>
        <pc:picChg chg="add">
          <ac:chgData name="Michael A Fudge Jr" userId="133895e8-240b-4811-850e-9cf94297d089" providerId="ADAL" clId="{14CEFE09-92C5-41F1-A953-A3D1226AA6B2}" dt="2020-09-28T12:37:19.910" v="9745" actId="26606"/>
          <ac:picMkLst>
            <pc:docMk/>
            <pc:sldMk cId="1225154716" sldId="570"/>
            <ac:picMk id="12" creationId="{BB9F6344-4F71-4005-9BC4-2563A892BF74}"/>
          </ac:picMkLst>
        </pc:picChg>
      </pc:sldChg>
      <pc:sldChg chg="add del">
        <pc:chgData name="Michael A Fudge Jr" userId="133895e8-240b-4811-850e-9cf94297d089" providerId="ADAL" clId="{14CEFE09-92C5-41F1-A953-A3D1226AA6B2}" dt="2020-09-28T17:38:05.464" v="10390" actId="47"/>
        <pc:sldMkLst>
          <pc:docMk/>
          <pc:sldMk cId="3832110628" sldId="571"/>
        </pc:sldMkLst>
      </pc:sldChg>
      <pc:sldChg chg="add del">
        <pc:chgData name="Michael A Fudge Jr" userId="133895e8-240b-4811-850e-9cf94297d089" providerId="ADAL" clId="{14CEFE09-92C5-41F1-A953-A3D1226AA6B2}" dt="2020-09-28T17:38:07.971" v="10391" actId="47"/>
        <pc:sldMkLst>
          <pc:docMk/>
          <pc:sldMk cId="1636240059" sldId="572"/>
        </pc:sldMkLst>
      </pc:sldChg>
      <pc:sldChg chg="modSp add mod modNotesTx">
        <pc:chgData name="Michael A Fudge Jr" userId="133895e8-240b-4811-850e-9cf94297d089" providerId="ADAL" clId="{14CEFE09-92C5-41F1-A953-A3D1226AA6B2}" dt="2020-09-28T17:36:02.355" v="10105" actId="20577"/>
        <pc:sldMkLst>
          <pc:docMk/>
          <pc:sldMk cId="3449631495" sldId="573"/>
        </pc:sldMkLst>
        <pc:spChg chg="mod">
          <ac:chgData name="Michael A Fudge Jr" userId="133895e8-240b-4811-850e-9cf94297d089" providerId="ADAL" clId="{14CEFE09-92C5-41F1-A953-A3D1226AA6B2}" dt="2020-09-28T17:35:11.629" v="9952" actId="20577"/>
          <ac:spMkLst>
            <pc:docMk/>
            <pc:sldMk cId="3449631495" sldId="57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14CEFE09-92C5-41F1-A953-A3D1226AA6B2}" dt="2020-09-28T17:38:00.165" v="10388" actId="313"/>
        <pc:sldMkLst>
          <pc:docMk/>
          <pc:sldMk cId="1268548467" sldId="574"/>
        </pc:sldMkLst>
        <pc:spChg chg="mod">
          <ac:chgData name="Michael A Fudge Jr" userId="133895e8-240b-4811-850e-9cf94297d089" providerId="ADAL" clId="{14CEFE09-92C5-41F1-A953-A3D1226AA6B2}" dt="2020-09-28T17:37:22.586" v="10280" actId="20577"/>
          <ac:spMkLst>
            <pc:docMk/>
            <pc:sldMk cId="1268548467" sldId="57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14CEFE09-92C5-41F1-A953-A3D1226AA6B2}" dt="2020-09-29T21:38:32.514" v="15847" actId="313"/>
        <pc:sldMkLst>
          <pc:docMk/>
          <pc:sldMk cId="4266914678" sldId="575"/>
        </pc:sldMkLst>
        <pc:spChg chg="mod">
          <ac:chgData name="Michael A Fudge Jr" userId="133895e8-240b-4811-850e-9cf94297d089" providerId="ADAL" clId="{14CEFE09-92C5-41F1-A953-A3D1226AA6B2}" dt="2020-09-29T21:38:32.514" v="15847" actId="313"/>
          <ac:spMkLst>
            <pc:docMk/>
            <pc:sldMk cId="4266914678" sldId="575"/>
            <ac:spMk id="3" creationId="{23BFC44E-10DC-44C2-99E8-3D541093BB67}"/>
          </ac:spMkLst>
        </pc:spChg>
      </pc:sldChg>
      <pc:sldChg chg="addSp delSp modSp add mod delAnim modAnim modNotesTx">
        <pc:chgData name="Michael A Fudge Jr" userId="133895e8-240b-4811-850e-9cf94297d089" providerId="ADAL" clId="{14CEFE09-92C5-41F1-A953-A3D1226AA6B2}" dt="2020-09-28T18:01:00.480" v="11191" actId="1076"/>
        <pc:sldMkLst>
          <pc:docMk/>
          <pc:sldMk cId="630293629" sldId="576"/>
        </pc:sldMkLst>
        <pc:spChg chg="del">
          <ac:chgData name="Michael A Fudge Jr" userId="133895e8-240b-4811-850e-9cf94297d089" providerId="ADAL" clId="{14CEFE09-92C5-41F1-A953-A3D1226AA6B2}" dt="2020-09-28T17:58:05.184" v="11166" actId="478"/>
          <ac:spMkLst>
            <pc:docMk/>
            <pc:sldMk cId="630293629" sldId="576"/>
            <ac:spMk id="3" creationId="{3169AF12-BC12-4F7C-89E3-009EBFB02CCF}"/>
          </ac:spMkLst>
        </pc:spChg>
        <pc:spChg chg="add del mod">
          <ac:chgData name="Michael A Fudge Jr" userId="133895e8-240b-4811-850e-9cf94297d089" providerId="ADAL" clId="{14CEFE09-92C5-41F1-A953-A3D1226AA6B2}" dt="2020-09-28T17:58:07.716" v="11167" actId="478"/>
          <ac:spMkLst>
            <pc:docMk/>
            <pc:sldMk cId="630293629" sldId="576"/>
            <ac:spMk id="5" creationId="{396C0077-727F-4C74-B5F2-FBD4665CF771}"/>
          </ac:spMkLst>
        </pc:spChg>
        <pc:picChg chg="add del">
          <ac:chgData name="Michael A Fudge Jr" userId="133895e8-240b-4811-850e-9cf94297d089" providerId="ADAL" clId="{14CEFE09-92C5-41F1-A953-A3D1226AA6B2}" dt="2020-09-28T17:58:26.262" v="11169"/>
          <ac:picMkLst>
            <pc:docMk/>
            <pc:sldMk cId="630293629" sldId="576"/>
            <ac:picMk id="6" creationId="{591AF686-471A-4386-ABB6-99EF67BFEAB3}"/>
          </ac:picMkLst>
        </pc:picChg>
        <pc:picChg chg="add mod">
          <ac:chgData name="Michael A Fudge Jr" userId="133895e8-240b-4811-850e-9cf94297d089" providerId="ADAL" clId="{14CEFE09-92C5-41F1-A953-A3D1226AA6B2}" dt="2020-09-28T18:01:00.480" v="11191" actId="1076"/>
          <ac:picMkLst>
            <pc:docMk/>
            <pc:sldMk cId="630293629" sldId="576"/>
            <ac:picMk id="7" creationId="{1EBC1DEC-8994-41D6-B5F5-77093D040B96}"/>
          </ac:picMkLst>
        </pc:picChg>
        <pc:picChg chg="add mod">
          <ac:chgData name="Michael A Fudge Jr" userId="133895e8-240b-4811-850e-9cf94297d089" providerId="ADAL" clId="{14CEFE09-92C5-41F1-A953-A3D1226AA6B2}" dt="2020-09-28T17:59:11.205" v="11183" actId="1076"/>
          <ac:picMkLst>
            <pc:docMk/>
            <pc:sldMk cId="630293629" sldId="576"/>
            <ac:picMk id="8" creationId="{55042AC5-23B1-4AF5-8161-0AE524A8B775}"/>
          </ac:picMkLst>
        </pc:picChg>
      </pc:sldChg>
      <pc:sldChg chg="addSp delSp modSp add mod ord">
        <pc:chgData name="Michael A Fudge Jr" userId="133895e8-240b-4811-850e-9cf94297d089" providerId="ADAL" clId="{14CEFE09-92C5-41F1-A953-A3D1226AA6B2}" dt="2020-09-28T18:03:53.730" v="11270" actId="1076"/>
        <pc:sldMkLst>
          <pc:docMk/>
          <pc:sldMk cId="717599287" sldId="577"/>
        </pc:sldMkLst>
        <pc:spChg chg="mod">
          <ac:chgData name="Michael A Fudge Jr" userId="133895e8-240b-4811-850e-9cf94297d089" providerId="ADAL" clId="{14CEFE09-92C5-41F1-A953-A3D1226AA6B2}" dt="2020-09-28T18:01:56.064" v="11252" actId="20577"/>
          <ac:spMkLst>
            <pc:docMk/>
            <pc:sldMk cId="717599287" sldId="577"/>
            <ac:spMk id="2" creationId="{85954A83-1BFB-42E8-ABE1-F6284F291E27}"/>
          </ac:spMkLst>
        </pc:spChg>
        <pc:picChg chg="del">
          <ac:chgData name="Michael A Fudge Jr" userId="133895e8-240b-4811-850e-9cf94297d089" providerId="ADAL" clId="{14CEFE09-92C5-41F1-A953-A3D1226AA6B2}" dt="2020-09-28T18:02:06.481" v="11257" actId="478"/>
          <ac:picMkLst>
            <pc:docMk/>
            <pc:sldMk cId="717599287" sldId="577"/>
            <ac:picMk id="4" creationId="{577BF5A4-BE10-45C6-8008-1DAEE191D315}"/>
          </ac:picMkLst>
        </pc:picChg>
        <pc:picChg chg="add mod">
          <ac:chgData name="Michael A Fudge Jr" userId="133895e8-240b-4811-850e-9cf94297d089" providerId="ADAL" clId="{14CEFE09-92C5-41F1-A953-A3D1226AA6B2}" dt="2020-09-28T18:03:48.577" v="11269" actId="1076"/>
          <ac:picMkLst>
            <pc:docMk/>
            <pc:sldMk cId="717599287" sldId="577"/>
            <ac:picMk id="5" creationId="{F2C2B952-4CC5-45FD-B3F5-F40036253A90}"/>
          </ac:picMkLst>
        </pc:picChg>
        <pc:picChg chg="add mod">
          <ac:chgData name="Michael A Fudge Jr" userId="133895e8-240b-4811-850e-9cf94297d089" providerId="ADAL" clId="{14CEFE09-92C5-41F1-A953-A3D1226AA6B2}" dt="2020-09-28T18:03:53.730" v="11270" actId="1076"/>
          <ac:picMkLst>
            <pc:docMk/>
            <pc:sldMk cId="717599287" sldId="577"/>
            <ac:picMk id="7" creationId="{C5DB9B00-9BEB-442F-8AC6-21CFD0EF64CC}"/>
          </ac:picMkLst>
        </pc:picChg>
        <pc:picChg chg="del">
          <ac:chgData name="Michael A Fudge Jr" userId="133895e8-240b-4811-850e-9cf94297d089" providerId="ADAL" clId="{14CEFE09-92C5-41F1-A953-A3D1226AA6B2}" dt="2020-09-28T18:02:06.481" v="11257" actId="478"/>
          <ac:picMkLst>
            <pc:docMk/>
            <pc:sldMk cId="717599287" sldId="577"/>
            <ac:picMk id="8" creationId="{B38FC348-2071-4278-93B4-082E2073DBFF}"/>
          </ac:picMkLst>
        </pc:picChg>
        <pc:picChg chg="add mod">
          <ac:chgData name="Michael A Fudge Jr" userId="133895e8-240b-4811-850e-9cf94297d089" providerId="ADAL" clId="{14CEFE09-92C5-41F1-A953-A3D1226AA6B2}" dt="2020-09-28T18:03:53.730" v="11270" actId="1076"/>
          <ac:picMkLst>
            <pc:docMk/>
            <pc:sldMk cId="717599287" sldId="577"/>
            <ac:picMk id="10" creationId="{C9E9389C-0B1B-46DC-A085-E0FE77B2E3E7}"/>
          </ac:picMkLst>
        </pc:picChg>
        <pc:picChg chg="add mod">
          <ac:chgData name="Michael A Fudge Jr" userId="133895e8-240b-4811-850e-9cf94297d089" providerId="ADAL" clId="{14CEFE09-92C5-41F1-A953-A3D1226AA6B2}" dt="2020-09-28T18:03:53.730" v="11270" actId="1076"/>
          <ac:picMkLst>
            <pc:docMk/>
            <pc:sldMk cId="717599287" sldId="577"/>
            <ac:picMk id="14" creationId="{6B50A6B4-5EED-4080-9E6E-3B3C74877974}"/>
          </ac:picMkLst>
        </pc:picChg>
      </pc:sldChg>
      <pc:sldChg chg="addSp delSp modSp add mod ord">
        <pc:chgData name="Michael A Fudge Jr" userId="133895e8-240b-4811-850e-9cf94297d089" providerId="ADAL" clId="{14CEFE09-92C5-41F1-A953-A3D1226AA6B2}" dt="2020-09-28T18:06:55.415" v="11349" actId="20577"/>
        <pc:sldMkLst>
          <pc:docMk/>
          <pc:sldMk cId="2102322400" sldId="578"/>
        </pc:sldMkLst>
        <pc:spChg chg="mod">
          <ac:chgData name="Michael A Fudge Jr" userId="133895e8-240b-4811-850e-9cf94297d089" providerId="ADAL" clId="{14CEFE09-92C5-41F1-A953-A3D1226AA6B2}" dt="2020-09-28T18:06:55.415" v="11349" actId="20577"/>
          <ac:spMkLst>
            <pc:docMk/>
            <pc:sldMk cId="2102322400" sldId="57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14CEFE09-92C5-41F1-A953-A3D1226AA6B2}" dt="2020-09-28T18:06:43.156" v="11347" actId="1582"/>
          <ac:spMkLst>
            <pc:docMk/>
            <pc:sldMk cId="2102322400" sldId="578"/>
            <ac:spMk id="17" creationId="{0E5C2C25-E790-47F6-AF7E-7E721205BD53}"/>
          </ac:spMkLst>
        </pc:spChg>
        <pc:grpChg chg="add mod">
          <ac:chgData name="Michael A Fudge Jr" userId="133895e8-240b-4811-850e-9cf94297d089" providerId="ADAL" clId="{14CEFE09-92C5-41F1-A953-A3D1226AA6B2}" dt="2020-09-28T18:06:30.242" v="11346" actId="1076"/>
          <ac:grpSpMkLst>
            <pc:docMk/>
            <pc:sldMk cId="2102322400" sldId="578"/>
            <ac:grpSpMk id="18" creationId="{7D0CBBAF-D576-4385-8156-8ABA5C986BED}"/>
          </ac:grpSpMkLst>
        </pc:grp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5" creationId="{F2C2B952-4CC5-45FD-B3F5-F40036253A90}"/>
          </ac:picMkLst>
        </pc:pic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7" creationId="{C5DB9B00-9BEB-442F-8AC6-21CFD0EF64CC}"/>
          </ac:picMkLst>
        </pc:pic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10" creationId="{C9E9389C-0B1B-46DC-A085-E0FE77B2E3E7}"/>
          </ac:picMkLst>
        </pc:picChg>
        <pc:picChg chg="del">
          <ac:chgData name="Michael A Fudge Jr" userId="133895e8-240b-4811-850e-9cf94297d089" providerId="ADAL" clId="{14CEFE09-92C5-41F1-A953-A3D1226AA6B2}" dt="2020-09-28T18:05:06.496" v="11329" actId="478"/>
          <ac:picMkLst>
            <pc:docMk/>
            <pc:sldMk cId="2102322400" sldId="578"/>
            <ac:picMk id="14" creationId="{6B50A6B4-5EED-4080-9E6E-3B3C74877974}"/>
          </ac:picMkLst>
        </pc:picChg>
        <pc:cxnChg chg="add mod">
          <ac:chgData name="Michael A Fudge Jr" userId="133895e8-240b-4811-850e-9cf94297d089" providerId="ADAL" clId="{14CEFE09-92C5-41F1-A953-A3D1226AA6B2}" dt="2020-09-28T18:06:43.156" v="11347" actId="1582"/>
          <ac:cxnSpMkLst>
            <pc:docMk/>
            <pc:sldMk cId="2102322400" sldId="578"/>
            <ac:cxnSpMk id="4" creationId="{5441AB7C-7539-4067-9F87-CE7E5428CBFE}"/>
          </ac:cxnSpMkLst>
        </pc:cxnChg>
        <pc:cxnChg chg="add mod">
          <ac:chgData name="Michael A Fudge Jr" userId="133895e8-240b-4811-850e-9cf94297d089" providerId="ADAL" clId="{14CEFE09-92C5-41F1-A953-A3D1226AA6B2}" dt="2020-09-28T18:06:43.156" v="11347" actId="1582"/>
          <ac:cxnSpMkLst>
            <pc:docMk/>
            <pc:sldMk cId="2102322400" sldId="578"/>
            <ac:cxnSpMk id="11" creationId="{A1BEBD7C-6D63-4DB7-A7F1-6F3154F40634}"/>
          </ac:cxnSpMkLst>
        </pc:cxnChg>
        <pc:cxnChg chg="add mod">
          <ac:chgData name="Michael A Fudge Jr" userId="133895e8-240b-4811-850e-9cf94297d089" providerId="ADAL" clId="{14CEFE09-92C5-41F1-A953-A3D1226AA6B2}" dt="2020-09-28T18:06:43.156" v="11347" actId="1582"/>
          <ac:cxnSpMkLst>
            <pc:docMk/>
            <pc:sldMk cId="2102322400" sldId="578"/>
            <ac:cxnSpMk id="13" creationId="{6DA3ADF5-CECE-4D49-9B84-E96A93A99097}"/>
          </ac:cxnSpMkLst>
        </pc:cxnChg>
      </pc:sldChg>
      <pc:sldChg chg="modSp add mod ord modAnim">
        <pc:chgData name="Michael A Fudge Jr" userId="133895e8-240b-4811-850e-9cf94297d089" providerId="ADAL" clId="{14CEFE09-92C5-41F1-A953-A3D1226AA6B2}" dt="2020-09-28T18:15:03.405" v="11843" actId="20577"/>
        <pc:sldMkLst>
          <pc:docMk/>
          <pc:sldMk cId="1670502512" sldId="579"/>
        </pc:sldMkLst>
        <pc:spChg chg="mod">
          <ac:chgData name="Michael A Fudge Jr" userId="133895e8-240b-4811-850e-9cf94297d089" providerId="ADAL" clId="{14CEFE09-92C5-41F1-A953-A3D1226AA6B2}" dt="2020-09-28T18:13:53.177" v="11788" actId="20577"/>
          <ac:spMkLst>
            <pc:docMk/>
            <pc:sldMk cId="1670502512" sldId="579"/>
            <ac:spMk id="2" creationId="{5C84C77B-FF54-4813-94E1-23FF8F114C7E}"/>
          </ac:spMkLst>
        </pc:spChg>
        <pc:spChg chg="mod">
          <ac:chgData name="Michael A Fudge Jr" userId="133895e8-240b-4811-850e-9cf94297d089" providerId="ADAL" clId="{14CEFE09-92C5-41F1-A953-A3D1226AA6B2}" dt="2020-09-28T18:15:03.405" v="11843" actId="20577"/>
          <ac:spMkLst>
            <pc:docMk/>
            <pc:sldMk cId="1670502512" sldId="579"/>
            <ac:spMk id="4" creationId="{74B6070D-2E18-49A3-84C2-0A1B79DC59EE}"/>
          </ac:spMkLst>
        </pc:spChg>
      </pc:sldChg>
      <pc:sldChg chg="new del">
        <pc:chgData name="Michael A Fudge Jr" userId="133895e8-240b-4811-850e-9cf94297d089" providerId="ADAL" clId="{14CEFE09-92C5-41F1-A953-A3D1226AA6B2}" dt="2020-09-28T19:23:53.507" v="13789" actId="47"/>
        <pc:sldMkLst>
          <pc:docMk/>
          <pc:sldMk cId="3727454125" sldId="580"/>
        </pc:sldMkLst>
      </pc:sldChg>
      <pc:sldChg chg="addSp modSp new mod modAnim modNotesTx">
        <pc:chgData name="Michael A Fudge Jr" userId="133895e8-240b-4811-850e-9cf94297d089" providerId="ADAL" clId="{14CEFE09-92C5-41F1-A953-A3D1226AA6B2}" dt="2020-09-28T19:28:11.676" v="14026"/>
        <pc:sldMkLst>
          <pc:docMk/>
          <pc:sldMk cId="3645397051" sldId="581"/>
        </pc:sldMkLst>
        <pc:spChg chg="mod">
          <ac:chgData name="Michael A Fudge Jr" userId="133895e8-240b-4811-850e-9cf94297d089" providerId="ADAL" clId="{14CEFE09-92C5-41F1-A953-A3D1226AA6B2}" dt="2020-09-28T19:24:13.197" v="13834" actId="20577"/>
          <ac:spMkLst>
            <pc:docMk/>
            <pc:sldMk cId="3645397051" sldId="581"/>
            <ac:spMk id="2" creationId="{FE901CFF-2D6F-4A04-AA33-03B0B1D5E364}"/>
          </ac:spMkLst>
        </pc:spChg>
        <pc:spChg chg="add mod">
          <ac:chgData name="Michael A Fudge Jr" userId="133895e8-240b-4811-850e-9cf94297d089" providerId="ADAL" clId="{14CEFE09-92C5-41F1-A953-A3D1226AA6B2}" dt="2020-09-28T19:24:35.540" v="13837" actId="1076"/>
          <ac:spMkLst>
            <pc:docMk/>
            <pc:sldMk cId="3645397051" sldId="581"/>
            <ac:spMk id="4" creationId="{53572F5B-C344-4CFD-8066-AB5CA46BE173}"/>
          </ac:spMkLst>
        </pc:spChg>
        <pc:spChg chg="add mod">
          <ac:chgData name="Michael A Fudge Jr" userId="133895e8-240b-4811-850e-9cf94297d089" providerId="ADAL" clId="{14CEFE09-92C5-41F1-A953-A3D1226AA6B2}" dt="2020-09-28T19:24:35.540" v="13837" actId="1076"/>
          <ac:spMkLst>
            <pc:docMk/>
            <pc:sldMk cId="3645397051" sldId="581"/>
            <ac:spMk id="6" creationId="{2284105F-3544-48AD-8063-BAA131054CED}"/>
          </ac:spMkLst>
        </pc:spChg>
        <pc:spChg chg="add mod">
          <ac:chgData name="Michael A Fudge Jr" userId="133895e8-240b-4811-850e-9cf94297d089" providerId="ADAL" clId="{14CEFE09-92C5-41F1-A953-A3D1226AA6B2}" dt="2020-09-28T19:25:12.968" v="13853" actId="1582"/>
          <ac:spMkLst>
            <pc:docMk/>
            <pc:sldMk cId="3645397051" sldId="581"/>
            <ac:spMk id="9" creationId="{38C93630-B954-4AD1-9DC7-C11E885F5132}"/>
          </ac:spMkLst>
        </pc:spChg>
        <pc:spChg chg="add mod">
          <ac:chgData name="Michael A Fudge Jr" userId="133895e8-240b-4811-850e-9cf94297d089" providerId="ADAL" clId="{14CEFE09-92C5-41F1-A953-A3D1226AA6B2}" dt="2020-09-28T19:25:32.858" v="13865" actId="20577"/>
          <ac:spMkLst>
            <pc:docMk/>
            <pc:sldMk cId="3645397051" sldId="581"/>
            <ac:spMk id="11" creationId="{C0F6923D-EB33-4ACE-A847-E899099F95BF}"/>
          </ac:spMkLst>
        </pc:spChg>
        <pc:spChg chg="add mod">
          <ac:chgData name="Michael A Fudge Jr" userId="133895e8-240b-4811-850e-9cf94297d089" providerId="ADAL" clId="{14CEFE09-92C5-41F1-A953-A3D1226AA6B2}" dt="2020-09-28T19:28:03.112" v="14025" actId="1582"/>
          <ac:spMkLst>
            <pc:docMk/>
            <pc:sldMk cId="3645397051" sldId="581"/>
            <ac:spMk id="12" creationId="{011E1DFE-6000-4264-9FC2-5F9BA7ED0CFD}"/>
          </ac:spMkLst>
        </pc:spChg>
        <pc:picChg chg="add mod">
          <ac:chgData name="Michael A Fudge Jr" userId="133895e8-240b-4811-850e-9cf94297d089" providerId="ADAL" clId="{14CEFE09-92C5-41F1-A953-A3D1226AA6B2}" dt="2020-09-28T19:24:35.540" v="13837" actId="1076"/>
          <ac:picMkLst>
            <pc:docMk/>
            <pc:sldMk cId="3645397051" sldId="581"/>
            <ac:picMk id="8" creationId="{EBCE69D0-00E0-4F62-A645-B51628218EDE}"/>
          </ac:picMkLst>
        </pc:picChg>
      </pc:sldChg>
      <pc:sldChg chg="addSp delSp modSp add mod modNotesTx">
        <pc:chgData name="Michael A Fudge Jr" userId="133895e8-240b-4811-850e-9cf94297d089" providerId="ADAL" clId="{14CEFE09-92C5-41F1-A953-A3D1226AA6B2}" dt="2020-09-28T19:17:30.370" v="13387" actId="20577"/>
        <pc:sldMkLst>
          <pc:docMk/>
          <pc:sldMk cId="4027942011" sldId="582"/>
        </pc:sldMkLst>
        <pc:spChg chg="mod">
          <ac:chgData name="Michael A Fudge Jr" userId="133895e8-240b-4811-850e-9cf94297d089" providerId="ADAL" clId="{14CEFE09-92C5-41F1-A953-A3D1226AA6B2}" dt="2020-09-28T19:17:30.370" v="13387" actId="20577"/>
          <ac:spMkLst>
            <pc:docMk/>
            <pc:sldMk cId="4027942011" sldId="582"/>
            <ac:spMk id="3" creationId="{23BFC44E-10DC-44C2-99E8-3D541093BB67}"/>
          </ac:spMkLst>
        </pc:spChg>
        <pc:picChg chg="del">
          <ac:chgData name="Michael A Fudge Jr" userId="133895e8-240b-4811-850e-9cf94297d089" providerId="ADAL" clId="{14CEFE09-92C5-41F1-A953-A3D1226AA6B2}" dt="2020-09-28T19:14:38.633" v="13225" actId="478"/>
          <ac:picMkLst>
            <pc:docMk/>
            <pc:sldMk cId="4027942011" sldId="582"/>
            <ac:picMk id="4" creationId="{D7F68B36-14C5-4667-BD60-C2250D0CAD10}"/>
          </ac:picMkLst>
        </pc:picChg>
        <pc:picChg chg="add mod">
          <ac:chgData name="Michael A Fudge Jr" userId="133895e8-240b-4811-850e-9cf94297d089" providerId="ADAL" clId="{14CEFE09-92C5-41F1-A953-A3D1226AA6B2}" dt="2020-09-28T19:16:29.787" v="13274" actId="1076"/>
          <ac:picMkLst>
            <pc:docMk/>
            <pc:sldMk cId="4027942011" sldId="582"/>
            <ac:picMk id="5" creationId="{BFF70A1A-EC55-4943-ACA8-C3DD1EDAE495}"/>
          </ac:picMkLst>
        </pc:picChg>
      </pc:sldChg>
      <pc:sldChg chg="addSp delSp modSp new mod modClrScheme modAnim chgLayout modNotesTx">
        <pc:chgData name="Michael A Fudge Jr" userId="133895e8-240b-4811-850e-9cf94297d089" providerId="ADAL" clId="{14CEFE09-92C5-41F1-A953-A3D1226AA6B2}" dt="2020-09-28T21:11:27.822" v="14079" actId="20577"/>
        <pc:sldMkLst>
          <pc:docMk/>
          <pc:sldMk cId="2216947147" sldId="583"/>
        </pc:sldMkLst>
        <pc:spChg chg="del mod ord">
          <ac:chgData name="Michael A Fudge Jr" userId="133895e8-240b-4811-850e-9cf94297d089" providerId="ADAL" clId="{14CEFE09-92C5-41F1-A953-A3D1226AA6B2}" dt="2020-09-28T19:18:04.400" v="13389" actId="700"/>
          <ac:spMkLst>
            <pc:docMk/>
            <pc:sldMk cId="2216947147" sldId="583"/>
            <ac:spMk id="2" creationId="{BCC990B4-E138-4EE2-864A-D6E7BA3C005C}"/>
          </ac:spMkLst>
        </pc:spChg>
        <pc:spChg chg="add mod ord">
          <ac:chgData name="Michael A Fudge Jr" userId="133895e8-240b-4811-850e-9cf94297d089" providerId="ADAL" clId="{14CEFE09-92C5-41F1-A953-A3D1226AA6B2}" dt="2020-09-28T19:18:10.454" v="13408" actId="20577"/>
          <ac:spMkLst>
            <pc:docMk/>
            <pc:sldMk cId="2216947147" sldId="583"/>
            <ac:spMk id="3" creationId="{4D16E0F1-52AC-4686-AAA3-8D21DBB80927}"/>
          </ac:spMkLst>
        </pc:spChg>
        <pc:spChg chg="add mod ord">
          <ac:chgData name="Michael A Fudge Jr" userId="133895e8-240b-4811-850e-9cf94297d089" providerId="ADAL" clId="{14CEFE09-92C5-41F1-A953-A3D1226AA6B2}" dt="2020-09-28T21:11:27.822" v="14079" actId="20577"/>
          <ac:spMkLst>
            <pc:docMk/>
            <pc:sldMk cId="2216947147" sldId="583"/>
            <ac:spMk id="4" creationId="{6DFD1147-2E2D-4BDF-B4D3-E65A85DC143B}"/>
          </ac:spMkLst>
        </pc:spChg>
        <pc:spChg chg="add mod">
          <ac:chgData name="Michael A Fudge Jr" userId="133895e8-240b-4811-850e-9cf94297d089" providerId="ADAL" clId="{14CEFE09-92C5-41F1-A953-A3D1226AA6B2}" dt="2020-09-28T19:21:33.280" v="13771" actId="1076"/>
          <ac:spMkLst>
            <pc:docMk/>
            <pc:sldMk cId="2216947147" sldId="583"/>
            <ac:spMk id="8" creationId="{A5AF75BA-39C3-419B-A194-6F9B90B8523F}"/>
          </ac:spMkLst>
        </pc:spChg>
        <pc:spChg chg="add mod">
          <ac:chgData name="Michael A Fudge Jr" userId="133895e8-240b-4811-850e-9cf94297d089" providerId="ADAL" clId="{14CEFE09-92C5-41F1-A953-A3D1226AA6B2}" dt="2020-09-28T19:22:03.820" v="13778" actId="14100"/>
          <ac:spMkLst>
            <pc:docMk/>
            <pc:sldMk cId="2216947147" sldId="583"/>
            <ac:spMk id="10" creationId="{18FC6DDF-C80F-4F2A-BCE0-28F3800B08D0}"/>
          </ac:spMkLst>
        </pc:spChg>
        <pc:spChg chg="add mod">
          <ac:chgData name="Michael A Fudge Jr" userId="133895e8-240b-4811-850e-9cf94297d089" providerId="ADAL" clId="{14CEFE09-92C5-41F1-A953-A3D1226AA6B2}" dt="2020-09-28T19:22:48.739" v="13786" actId="14100"/>
          <ac:spMkLst>
            <pc:docMk/>
            <pc:sldMk cId="2216947147" sldId="583"/>
            <ac:spMk id="12" creationId="{B517F188-0961-4F0A-A39E-3DFFB5F91512}"/>
          </ac:spMkLst>
        </pc:spChg>
        <pc:spChg chg="add mod">
          <ac:chgData name="Michael A Fudge Jr" userId="133895e8-240b-4811-850e-9cf94297d089" providerId="ADAL" clId="{14CEFE09-92C5-41F1-A953-A3D1226AA6B2}" dt="2020-09-28T19:22:56.063" v="13787" actId="1076"/>
          <ac:spMkLst>
            <pc:docMk/>
            <pc:sldMk cId="2216947147" sldId="583"/>
            <ac:spMk id="14" creationId="{94142006-2AA8-4314-A859-F44E96D2329C}"/>
          </ac:spMkLst>
        </pc:spChg>
        <pc:picChg chg="add mod">
          <ac:chgData name="Michael A Fudge Jr" userId="133895e8-240b-4811-850e-9cf94297d089" providerId="ADAL" clId="{14CEFE09-92C5-41F1-A953-A3D1226AA6B2}" dt="2020-09-28T19:22:33.213" v="13781" actId="1076"/>
          <ac:picMkLst>
            <pc:docMk/>
            <pc:sldMk cId="2216947147" sldId="583"/>
            <ac:picMk id="6" creationId="{13C27E9C-EEC4-40C3-AA31-C7248A96B06D}"/>
          </ac:picMkLst>
        </pc:picChg>
      </pc:sldChg>
      <pc:sldChg chg="addSp delSp modSp new mod modClrScheme modAnim chgLayout">
        <pc:chgData name="Michael A Fudge Jr" userId="133895e8-240b-4811-850e-9cf94297d089" providerId="ADAL" clId="{14CEFE09-92C5-41F1-A953-A3D1226AA6B2}" dt="2020-09-28T21:24:04.038" v="14546"/>
        <pc:sldMkLst>
          <pc:docMk/>
          <pc:sldMk cId="2815732088" sldId="584"/>
        </pc:sldMkLst>
        <pc:spChg chg="del mod ord">
          <ac:chgData name="Michael A Fudge Jr" userId="133895e8-240b-4811-850e-9cf94297d089" providerId="ADAL" clId="{14CEFE09-92C5-41F1-A953-A3D1226AA6B2}" dt="2020-09-28T21:22:17.437" v="14456" actId="700"/>
          <ac:spMkLst>
            <pc:docMk/>
            <pc:sldMk cId="2815732088" sldId="584"/>
            <ac:spMk id="2" creationId="{67CCC997-125D-4DB5-9C33-A8B1BA871991}"/>
          </ac:spMkLst>
        </pc:spChg>
        <pc:spChg chg="add mod ord">
          <ac:chgData name="Michael A Fudge Jr" userId="133895e8-240b-4811-850e-9cf94297d089" providerId="ADAL" clId="{14CEFE09-92C5-41F1-A953-A3D1226AA6B2}" dt="2020-09-28T21:22:19.163" v="14457"/>
          <ac:spMkLst>
            <pc:docMk/>
            <pc:sldMk cId="2815732088" sldId="584"/>
            <ac:spMk id="3" creationId="{7F11A240-6974-4F69-9B5E-2F8576784DAC}"/>
          </ac:spMkLst>
        </pc:spChg>
        <pc:spChg chg="add mod ord">
          <ac:chgData name="Michael A Fudge Jr" userId="133895e8-240b-4811-850e-9cf94297d089" providerId="ADAL" clId="{14CEFE09-92C5-41F1-A953-A3D1226AA6B2}" dt="2020-09-28T21:23:06.011" v="14534" actId="14100"/>
          <ac:spMkLst>
            <pc:docMk/>
            <pc:sldMk cId="2815732088" sldId="584"/>
            <ac:spMk id="4" creationId="{9C6E8CB1-7F1E-4113-9B6E-6EBDC9D129AA}"/>
          </ac:spMkLst>
        </pc:spChg>
        <pc:spChg chg="add mod">
          <ac:chgData name="Michael A Fudge Jr" userId="133895e8-240b-4811-850e-9cf94297d089" providerId="ADAL" clId="{14CEFE09-92C5-41F1-A953-A3D1226AA6B2}" dt="2020-09-28T21:24:01.691" v="14545" actId="164"/>
          <ac:spMkLst>
            <pc:docMk/>
            <pc:sldMk cId="2815732088" sldId="584"/>
            <ac:spMk id="6" creationId="{D4153F23-2DE3-40DF-A2C1-84B7B5638E32}"/>
          </ac:spMkLst>
        </pc:spChg>
        <pc:grpChg chg="add mod">
          <ac:chgData name="Michael A Fudge Jr" userId="133895e8-240b-4811-850e-9cf94297d089" providerId="ADAL" clId="{14CEFE09-92C5-41F1-A953-A3D1226AA6B2}" dt="2020-09-28T21:24:01.691" v="14545" actId="164"/>
          <ac:grpSpMkLst>
            <pc:docMk/>
            <pc:sldMk cId="2815732088" sldId="584"/>
            <ac:grpSpMk id="13" creationId="{34B990BC-AD50-490B-B8D2-1F5C42B4DE66}"/>
          </ac:grpSpMkLst>
        </pc:grpChg>
        <pc:picChg chg="add mod">
          <ac:chgData name="Michael A Fudge Jr" userId="133895e8-240b-4811-850e-9cf94297d089" providerId="ADAL" clId="{14CEFE09-92C5-41F1-A953-A3D1226AA6B2}" dt="2020-09-28T21:23:40.406" v="14540" actId="1076"/>
          <ac:picMkLst>
            <pc:docMk/>
            <pc:sldMk cId="2815732088" sldId="584"/>
            <ac:picMk id="5" creationId="{EC29D439-FBB6-4E8E-A90D-16A81FA8B202}"/>
          </ac:picMkLst>
        </pc:picChg>
        <pc:cxnChg chg="add mod">
          <ac:chgData name="Michael A Fudge Jr" userId="133895e8-240b-4811-850e-9cf94297d089" providerId="ADAL" clId="{14CEFE09-92C5-41F1-A953-A3D1226AA6B2}" dt="2020-09-28T21:24:01.691" v="14545" actId="164"/>
          <ac:cxnSpMkLst>
            <pc:docMk/>
            <pc:sldMk cId="2815732088" sldId="584"/>
            <ac:cxnSpMk id="7" creationId="{680D0EDB-097A-4E50-A1B3-84A52CC970FA}"/>
          </ac:cxnSpMkLst>
        </pc:cxnChg>
        <pc:cxnChg chg="add mod">
          <ac:chgData name="Michael A Fudge Jr" userId="133895e8-240b-4811-850e-9cf94297d089" providerId="ADAL" clId="{14CEFE09-92C5-41F1-A953-A3D1226AA6B2}" dt="2020-09-28T21:24:01.691" v="14545" actId="164"/>
          <ac:cxnSpMkLst>
            <pc:docMk/>
            <pc:sldMk cId="2815732088" sldId="584"/>
            <ac:cxnSpMk id="8" creationId="{17844844-66A7-434E-8267-EF0183E1CF96}"/>
          </ac:cxnSpMkLst>
        </pc:cxnChg>
        <pc:cxnChg chg="add mod">
          <ac:chgData name="Michael A Fudge Jr" userId="133895e8-240b-4811-850e-9cf94297d089" providerId="ADAL" clId="{14CEFE09-92C5-41F1-A953-A3D1226AA6B2}" dt="2020-09-28T21:24:01.691" v="14545" actId="164"/>
          <ac:cxnSpMkLst>
            <pc:docMk/>
            <pc:sldMk cId="2815732088" sldId="584"/>
            <ac:cxnSpMk id="9" creationId="{568574C1-29E2-42E6-A139-A8A327013D0C}"/>
          </ac:cxnSpMkLst>
        </pc:cxnChg>
      </pc:sldChg>
      <pc:sldChg chg="new del">
        <pc:chgData name="Michael A Fudge Jr" userId="133895e8-240b-4811-850e-9cf94297d089" providerId="ADAL" clId="{14CEFE09-92C5-41F1-A953-A3D1226AA6B2}" dt="2020-09-28T21:34:37.222" v="14878" actId="47"/>
        <pc:sldMkLst>
          <pc:docMk/>
          <pc:sldMk cId="992554286" sldId="585"/>
        </pc:sldMkLst>
      </pc:sldChg>
      <pc:sldChg chg="addSp delSp modSp new mod modClrScheme modAnim chgLayout">
        <pc:chgData name="Michael A Fudge Jr" userId="133895e8-240b-4811-850e-9cf94297d089" providerId="ADAL" clId="{14CEFE09-92C5-41F1-A953-A3D1226AA6B2}" dt="2020-09-28T21:19:15.518" v="14395" actId="1076"/>
        <pc:sldMkLst>
          <pc:docMk/>
          <pc:sldMk cId="259556654" sldId="586"/>
        </pc:sldMkLst>
        <pc:spChg chg="del mod ord">
          <ac:chgData name="Michael A Fudge Jr" userId="133895e8-240b-4811-850e-9cf94297d089" providerId="ADAL" clId="{14CEFE09-92C5-41F1-A953-A3D1226AA6B2}" dt="2020-09-28T19:28:33.733" v="14029" actId="700"/>
          <ac:spMkLst>
            <pc:docMk/>
            <pc:sldMk cId="259556654" sldId="586"/>
            <ac:spMk id="2" creationId="{E9C795F1-D55C-4E56-9818-9A1DD284FC22}"/>
          </ac:spMkLst>
        </pc:spChg>
        <pc:spChg chg="add mod ord">
          <ac:chgData name="Michael A Fudge Jr" userId="133895e8-240b-4811-850e-9cf94297d089" providerId="ADAL" clId="{14CEFE09-92C5-41F1-A953-A3D1226AA6B2}" dt="2020-09-28T19:28:39.924" v="14049" actId="20577"/>
          <ac:spMkLst>
            <pc:docMk/>
            <pc:sldMk cId="259556654" sldId="586"/>
            <ac:spMk id="3" creationId="{7A026F3F-57DD-4B6B-AA1E-B2641F6C9A3F}"/>
          </ac:spMkLst>
        </pc:spChg>
        <pc:spChg chg="add mod ord">
          <ac:chgData name="Michael A Fudge Jr" userId="133895e8-240b-4811-850e-9cf94297d089" providerId="ADAL" clId="{14CEFE09-92C5-41F1-A953-A3D1226AA6B2}" dt="2020-09-28T21:13:59.081" v="14361" actId="27636"/>
          <ac:spMkLst>
            <pc:docMk/>
            <pc:sldMk cId="259556654" sldId="586"/>
            <ac:spMk id="4" creationId="{6FEA69F0-71D7-4599-B61A-3FE7F7BA45EF}"/>
          </ac:spMkLst>
        </pc:spChg>
        <pc:spChg chg="add mod">
          <ac:chgData name="Michael A Fudge Jr" userId="133895e8-240b-4811-850e-9cf94297d089" providerId="ADAL" clId="{14CEFE09-92C5-41F1-A953-A3D1226AA6B2}" dt="2020-09-28T21:17:34.111" v="14383" actId="1076"/>
          <ac:spMkLst>
            <pc:docMk/>
            <pc:sldMk cId="259556654" sldId="586"/>
            <ac:spMk id="6" creationId="{181C6F97-9D28-4698-A5A5-BF0D97846AE9}"/>
          </ac:spMkLst>
        </pc:spChg>
        <pc:spChg chg="add mod">
          <ac:chgData name="Michael A Fudge Jr" userId="133895e8-240b-4811-850e-9cf94297d089" providerId="ADAL" clId="{14CEFE09-92C5-41F1-A953-A3D1226AA6B2}" dt="2020-09-28T21:18:21.637" v="14390" actId="1076"/>
          <ac:spMkLst>
            <pc:docMk/>
            <pc:sldMk cId="259556654" sldId="586"/>
            <ac:spMk id="9" creationId="{E19EFA9E-383A-452B-B087-DAA6D257207B}"/>
          </ac:spMkLst>
        </pc:spChg>
        <pc:picChg chg="add del mod">
          <ac:chgData name="Michael A Fudge Jr" userId="133895e8-240b-4811-850e-9cf94297d089" providerId="ADAL" clId="{14CEFE09-92C5-41F1-A953-A3D1226AA6B2}" dt="2020-09-28T21:16:24.972" v="14370" actId="478"/>
          <ac:picMkLst>
            <pc:docMk/>
            <pc:sldMk cId="259556654" sldId="586"/>
            <ac:picMk id="5" creationId="{56D24B2C-5CDF-40E1-B6A9-568BB24323B1}"/>
          </ac:picMkLst>
        </pc:picChg>
        <pc:picChg chg="add mod ord">
          <ac:chgData name="Michael A Fudge Jr" userId="133895e8-240b-4811-850e-9cf94297d089" providerId="ADAL" clId="{14CEFE09-92C5-41F1-A953-A3D1226AA6B2}" dt="2020-09-28T21:16:47.467" v="14376" actId="167"/>
          <ac:picMkLst>
            <pc:docMk/>
            <pc:sldMk cId="259556654" sldId="586"/>
            <ac:picMk id="10" creationId="{37E575F7-506A-4165-B0F3-861ED54C2BD4}"/>
          </ac:picMkLst>
        </pc:picChg>
        <pc:picChg chg="add mod ord">
          <ac:chgData name="Michael A Fudge Jr" userId="133895e8-240b-4811-850e-9cf94297d089" providerId="ADAL" clId="{14CEFE09-92C5-41F1-A953-A3D1226AA6B2}" dt="2020-09-28T21:18:15.045" v="14388" actId="167"/>
          <ac:picMkLst>
            <pc:docMk/>
            <pc:sldMk cId="259556654" sldId="586"/>
            <ac:picMk id="11" creationId="{83BB16E9-67AB-48B7-8320-E523DF03980D}"/>
          </ac:picMkLst>
        </pc:picChg>
        <pc:cxnChg chg="add mod">
          <ac:chgData name="Michael A Fudge Jr" userId="133895e8-240b-4811-850e-9cf94297d089" providerId="ADAL" clId="{14CEFE09-92C5-41F1-A953-A3D1226AA6B2}" dt="2020-09-28T21:19:15.518" v="14395" actId="1076"/>
          <ac:cxnSpMkLst>
            <pc:docMk/>
            <pc:sldMk cId="259556654" sldId="586"/>
            <ac:cxnSpMk id="7" creationId="{ED0E73B6-5E67-4063-BEBE-175FF87DBA08}"/>
          </ac:cxnSpMkLst>
        </pc:cxnChg>
        <pc:cxnChg chg="add mod">
          <ac:chgData name="Michael A Fudge Jr" userId="133895e8-240b-4811-850e-9cf94297d089" providerId="ADAL" clId="{14CEFE09-92C5-41F1-A953-A3D1226AA6B2}" dt="2020-09-28T21:19:12.422" v="14394" actId="1076"/>
          <ac:cxnSpMkLst>
            <pc:docMk/>
            <pc:sldMk cId="259556654" sldId="586"/>
            <ac:cxnSpMk id="8" creationId="{43CDAD64-B591-4EFB-BA79-D04B29D82914}"/>
          </ac:cxnSpMkLst>
        </pc:cxnChg>
      </pc:sldChg>
      <pc:sldChg chg="addSp modSp new mod">
        <pc:chgData name="Michael A Fudge Jr" userId="133895e8-240b-4811-850e-9cf94297d089" providerId="ADAL" clId="{14CEFE09-92C5-41F1-A953-A3D1226AA6B2}" dt="2020-09-28T21:20:54.606" v="14455" actId="1076"/>
        <pc:sldMkLst>
          <pc:docMk/>
          <pc:sldMk cId="2391537645" sldId="587"/>
        </pc:sldMkLst>
        <pc:spChg chg="mod">
          <ac:chgData name="Michael A Fudge Jr" userId="133895e8-240b-4811-850e-9cf94297d089" providerId="ADAL" clId="{14CEFE09-92C5-41F1-A953-A3D1226AA6B2}" dt="2020-09-28T21:20:26.379" v="14449" actId="20577"/>
          <ac:spMkLst>
            <pc:docMk/>
            <pc:sldMk cId="2391537645" sldId="587"/>
            <ac:spMk id="2" creationId="{8BE2074D-09AC-4E3F-A4B6-2EDAFB89DEA6}"/>
          </ac:spMkLst>
        </pc:spChg>
        <pc:spChg chg="add mod">
          <ac:chgData name="Michael A Fudge Jr" userId="133895e8-240b-4811-850e-9cf94297d089" providerId="ADAL" clId="{14CEFE09-92C5-41F1-A953-A3D1226AA6B2}" dt="2020-09-28T21:20:54.606" v="14455" actId="1076"/>
          <ac:spMkLst>
            <pc:docMk/>
            <pc:sldMk cId="2391537645" sldId="587"/>
            <ac:spMk id="6" creationId="{C44A7A36-D72A-4CF2-BEDD-8CDCB4C30C14}"/>
          </ac:spMkLst>
        </pc:spChg>
        <pc:picChg chg="add mod">
          <ac:chgData name="Michael A Fudge Jr" userId="133895e8-240b-4811-850e-9cf94297d089" providerId="ADAL" clId="{14CEFE09-92C5-41F1-A953-A3D1226AA6B2}" dt="2020-09-28T21:20:48.941" v="14454" actId="14100"/>
          <ac:picMkLst>
            <pc:docMk/>
            <pc:sldMk cId="2391537645" sldId="587"/>
            <ac:picMk id="4" creationId="{CA7CD2D8-3779-447A-B94E-F11DA05C01A2}"/>
          </ac:picMkLst>
        </pc:picChg>
      </pc:sldChg>
      <pc:sldChg chg="addSp modSp new mod modAnim">
        <pc:chgData name="Michael A Fudge Jr" userId="133895e8-240b-4811-850e-9cf94297d089" providerId="ADAL" clId="{14CEFE09-92C5-41F1-A953-A3D1226AA6B2}" dt="2020-09-28T21:29:03.545" v="14875"/>
        <pc:sldMkLst>
          <pc:docMk/>
          <pc:sldMk cId="1473315423" sldId="588"/>
        </pc:sldMkLst>
        <pc:spChg chg="mod">
          <ac:chgData name="Michael A Fudge Jr" userId="133895e8-240b-4811-850e-9cf94297d089" providerId="ADAL" clId="{14CEFE09-92C5-41F1-A953-A3D1226AA6B2}" dt="2020-09-28T21:25:12.821" v="14597" actId="20577"/>
          <ac:spMkLst>
            <pc:docMk/>
            <pc:sldMk cId="1473315423" sldId="588"/>
            <ac:spMk id="2" creationId="{AB2DF266-9199-4EE1-B8F3-0A9EBC7C25E1}"/>
          </ac:spMkLst>
        </pc:spChg>
        <pc:spChg chg="mod">
          <ac:chgData name="Michael A Fudge Jr" userId="133895e8-240b-4811-850e-9cf94297d089" providerId="ADAL" clId="{14CEFE09-92C5-41F1-A953-A3D1226AA6B2}" dt="2020-09-28T21:27:20.654" v="14722" actId="313"/>
          <ac:spMkLst>
            <pc:docMk/>
            <pc:sldMk cId="1473315423" sldId="588"/>
            <ac:spMk id="3" creationId="{34027656-F239-4312-938F-7F400AD2B332}"/>
          </ac:spMkLst>
        </pc:spChg>
        <pc:spChg chg="add mod">
          <ac:chgData name="Michael A Fudge Jr" userId="133895e8-240b-4811-850e-9cf94297d089" providerId="ADAL" clId="{14CEFE09-92C5-41F1-A953-A3D1226AA6B2}" dt="2020-09-28T21:26:30.483" v="14687" actId="164"/>
          <ac:spMkLst>
            <pc:docMk/>
            <pc:sldMk cId="1473315423" sldId="588"/>
            <ac:spMk id="5" creationId="{B2710536-8131-42CD-A8C9-6346EE638422}"/>
          </ac:spMkLst>
        </pc:spChg>
        <pc:grpChg chg="add mod">
          <ac:chgData name="Michael A Fudge Jr" userId="133895e8-240b-4811-850e-9cf94297d089" providerId="ADAL" clId="{14CEFE09-92C5-41F1-A953-A3D1226AA6B2}" dt="2020-09-28T21:26:33.970" v="14688" actId="164"/>
          <ac:grpSpMkLst>
            <pc:docMk/>
            <pc:sldMk cId="1473315423" sldId="588"/>
            <ac:grpSpMk id="17" creationId="{4399641F-F7B2-4892-BDDC-7CA1FA30925A}"/>
          </ac:grpSpMkLst>
        </pc:grpChg>
        <pc:grpChg chg="add mod">
          <ac:chgData name="Michael A Fudge Jr" userId="133895e8-240b-4811-850e-9cf94297d089" providerId="ADAL" clId="{14CEFE09-92C5-41F1-A953-A3D1226AA6B2}" dt="2020-09-28T21:26:33.970" v="14688" actId="164"/>
          <ac:grpSpMkLst>
            <pc:docMk/>
            <pc:sldMk cId="1473315423" sldId="588"/>
            <ac:grpSpMk id="18" creationId="{AC7C643A-7CCA-4872-9275-A76CCB27DE2B}"/>
          </ac:grpSpMkLst>
        </pc:grpChg>
        <pc:picChg chg="add mod">
          <ac:chgData name="Michael A Fudge Jr" userId="133895e8-240b-4811-850e-9cf94297d089" providerId="ADAL" clId="{14CEFE09-92C5-41F1-A953-A3D1226AA6B2}" dt="2020-09-28T21:26:12.191" v="14683" actId="14100"/>
          <ac:picMkLst>
            <pc:docMk/>
            <pc:sldMk cId="1473315423" sldId="588"/>
            <ac:picMk id="4" creationId="{035FD2C7-60D7-46E7-A77F-496CBFB9F13A}"/>
          </ac:picMkLst>
        </pc:picChg>
        <pc:cxnChg chg="add mod">
          <ac:chgData name="Michael A Fudge Jr" userId="133895e8-240b-4811-850e-9cf94297d089" providerId="ADAL" clId="{14CEFE09-92C5-41F1-A953-A3D1226AA6B2}" dt="2020-09-28T21:26:30.483" v="14687" actId="164"/>
          <ac:cxnSpMkLst>
            <pc:docMk/>
            <pc:sldMk cId="1473315423" sldId="588"/>
            <ac:cxnSpMk id="6" creationId="{40661F85-73D2-489B-9FDA-7AB230B140A6}"/>
          </ac:cxnSpMkLst>
        </pc:cxnChg>
        <pc:cxnChg chg="add mod">
          <ac:chgData name="Michael A Fudge Jr" userId="133895e8-240b-4811-850e-9cf94297d089" providerId="ADAL" clId="{14CEFE09-92C5-41F1-A953-A3D1226AA6B2}" dt="2020-09-28T21:26:33.970" v="14688" actId="164"/>
          <ac:cxnSpMkLst>
            <pc:docMk/>
            <pc:sldMk cId="1473315423" sldId="588"/>
            <ac:cxnSpMk id="7" creationId="{ED35A891-B326-44C2-8508-A76929F5577E}"/>
          </ac:cxnSpMkLst>
        </pc:cxnChg>
        <pc:cxnChg chg="add mod">
          <ac:chgData name="Michael A Fudge Jr" userId="133895e8-240b-4811-850e-9cf94297d089" providerId="ADAL" clId="{14CEFE09-92C5-41F1-A953-A3D1226AA6B2}" dt="2020-09-28T21:26:30.483" v="14687" actId="164"/>
          <ac:cxnSpMkLst>
            <pc:docMk/>
            <pc:sldMk cId="1473315423" sldId="588"/>
            <ac:cxnSpMk id="8" creationId="{8942D42C-A323-4860-A2B7-3531FBD49A4F}"/>
          </ac:cxnSpMkLst>
        </pc:cxnChg>
      </pc:sldChg>
      <pc:sldChg chg="addSp modSp new mod modAnim">
        <pc:chgData name="Michael A Fudge Jr" userId="133895e8-240b-4811-850e-9cf94297d089" providerId="ADAL" clId="{14CEFE09-92C5-41F1-A953-A3D1226AA6B2}" dt="2020-09-28T21:29:12.357" v="14876"/>
        <pc:sldMkLst>
          <pc:docMk/>
          <pc:sldMk cId="3918117017" sldId="589"/>
        </pc:sldMkLst>
        <pc:spChg chg="mod">
          <ac:chgData name="Michael A Fudge Jr" userId="133895e8-240b-4811-850e-9cf94297d089" providerId="ADAL" clId="{14CEFE09-92C5-41F1-A953-A3D1226AA6B2}" dt="2020-09-28T21:27:58.356" v="14799" actId="20577"/>
          <ac:spMkLst>
            <pc:docMk/>
            <pc:sldMk cId="3918117017" sldId="589"/>
            <ac:spMk id="2" creationId="{4FEB11E8-23EB-4EF5-A564-C38ADC0B8475}"/>
          </ac:spMkLst>
        </pc:spChg>
        <pc:spChg chg="mod">
          <ac:chgData name="Michael A Fudge Jr" userId="133895e8-240b-4811-850e-9cf94297d089" providerId="ADAL" clId="{14CEFE09-92C5-41F1-A953-A3D1226AA6B2}" dt="2020-09-28T21:28:26.798" v="14868" actId="20577"/>
          <ac:spMkLst>
            <pc:docMk/>
            <pc:sldMk cId="3918117017" sldId="589"/>
            <ac:spMk id="3" creationId="{50C03A58-439F-4C1E-A948-4EB010415862}"/>
          </ac:spMkLst>
        </pc:spChg>
        <pc:picChg chg="add mod">
          <ac:chgData name="Michael A Fudge Jr" userId="133895e8-240b-4811-850e-9cf94297d089" providerId="ADAL" clId="{14CEFE09-92C5-41F1-A953-A3D1226AA6B2}" dt="2020-09-28T21:28:46.910" v="14873" actId="1076"/>
          <ac:picMkLst>
            <pc:docMk/>
            <pc:sldMk cId="3918117017" sldId="589"/>
            <ac:picMk id="5" creationId="{F6ADCEFE-00FE-4850-AC79-865443F0FF91}"/>
          </ac:picMkLst>
        </pc:picChg>
      </pc:sldChg>
      <pc:sldChg chg="new del">
        <pc:chgData name="Michael A Fudge Jr" userId="133895e8-240b-4811-850e-9cf94297d089" providerId="ADAL" clId="{14CEFE09-92C5-41F1-A953-A3D1226AA6B2}" dt="2020-09-28T21:39:05.221" v="15154" actId="47"/>
        <pc:sldMkLst>
          <pc:docMk/>
          <pc:sldMk cId="2878187951" sldId="590"/>
        </pc:sldMkLst>
      </pc:sldChg>
      <pc:sldChg chg="modSp add mod">
        <pc:chgData name="Michael A Fudge Jr" userId="133895e8-240b-4811-850e-9cf94297d089" providerId="ADAL" clId="{14CEFE09-92C5-41F1-A953-A3D1226AA6B2}" dt="2020-09-28T21:37:31.892" v="15077" actId="20577"/>
        <pc:sldMkLst>
          <pc:docMk/>
          <pc:sldMk cId="1181049131" sldId="591"/>
        </pc:sldMkLst>
        <pc:spChg chg="mod">
          <ac:chgData name="Michael A Fudge Jr" userId="133895e8-240b-4811-850e-9cf94297d089" providerId="ADAL" clId="{14CEFE09-92C5-41F1-A953-A3D1226AA6B2}" dt="2020-09-28T21:37:31.892" v="15077" actId="20577"/>
          <ac:spMkLst>
            <pc:docMk/>
            <pc:sldMk cId="1181049131" sldId="591"/>
            <ac:spMk id="2" creationId="{A0EC69E1-79D5-4CCA-9AE3-8CCDB54E5D78}"/>
          </ac:spMkLst>
        </pc:spChg>
      </pc:sldChg>
    </pc:docChg>
  </pc:docChgLst>
  <pc:docChgLst>
    <pc:chgData name="Michael A Fudge Jr" userId="133895e8-240b-4811-850e-9cf94297d089" providerId="ADAL" clId="{2B59E781-4608-47B6-9197-609827123F58}"/>
    <pc:docChg chg="custSel modSld sldOrd">
      <pc:chgData name="Michael A Fudge Jr" userId="133895e8-240b-4811-850e-9cf94297d089" providerId="ADAL" clId="{2B59E781-4608-47B6-9197-609827123F58}" dt="2020-08-06T14:16:23.521" v="102" actId="20577"/>
      <pc:docMkLst>
        <pc:docMk/>
      </pc:docMkLst>
      <pc:sldChg chg="ord">
        <pc:chgData name="Michael A Fudge Jr" userId="133895e8-240b-4811-850e-9cf94297d089" providerId="ADAL" clId="{2B59E781-4608-47B6-9197-609827123F58}" dt="2020-08-06T13:35:37.847" v="3"/>
        <pc:sldMkLst>
          <pc:docMk/>
          <pc:sldMk cId="2838142486" sldId="406"/>
        </pc:sldMkLst>
      </pc:sldChg>
      <pc:sldChg chg="ord">
        <pc:chgData name="Michael A Fudge Jr" userId="133895e8-240b-4811-850e-9cf94297d089" providerId="ADAL" clId="{2B59E781-4608-47B6-9197-609827123F58}" dt="2020-08-06T13:35:26.701" v="1"/>
        <pc:sldMkLst>
          <pc:docMk/>
          <pc:sldMk cId="3041170601" sldId="410"/>
        </pc:sldMkLst>
      </pc:sldChg>
      <pc:sldChg chg="modSp mod">
        <pc:chgData name="Michael A Fudge Jr" userId="133895e8-240b-4811-850e-9cf94297d089" providerId="ADAL" clId="{2B59E781-4608-47B6-9197-609827123F58}" dt="2020-08-06T14:16:23.521" v="102" actId="20577"/>
        <pc:sldMkLst>
          <pc:docMk/>
          <pc:sldMk cId="2940023994" sldId="442"/>
        </pc:sldMkLst>
        <pc:spChg chg="mod">
          <ac:chgData name="Michael A Fudge Jr" userId="133895e8-240b-4811-850e-9cf94297d089" providerId="ADAL" clId="{2B59E781-4608-47B6-9197-609827123F58}" dt="2020-08-06T14:16:07.225" v="51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2B59E781-4608-47B6-9197-609827123F58}" dt="2020-08-06T14:16:23.521" v="102" actId="20577"/>
          <ac:spMkLst>
            <pc:docMk/>
            <pc:sldMk cId="2940023994" sldId="442"/>
            <ac:spMk id="3" creationId="{89B48BE3-8A63-4860-822D-F55A3B39F52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4C74A-E9AD-413E-A105-30981A9C0C4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33C007-35B3-4DE8-BA3A-ABDC0511D2C3}">
      <dgm:prSet phldrT="[Text]"/>
      <dgm:spPr/>
      <dgm:t>
        <a:bodyPr/>
        <a:lstStyle/>
        <a:p>
          <a:r>
            <a:rPr lang="en-US" dirty="0"/>
            <a:t>Non-Functional</a:t>
          </a:r>
        </a:p>
      </dgm:t>
    </dgm:pt>
    <dgm:pt modelId="{0DFCF697-E0A6-403D-8DF3-3F19B7E94A72}" type="parTrans" cxnId="{47CD8CA8-03D3-4259-9EC0-A38D61708D18}">
      <dgm:prSet/>
      <dgm:spPr/>
      <dgm:t>
        <a:bodyPr/>
        <a:lstStyle/>
        <a:p>
          <a:endParaRPr lang="en-US"/>
        </a:p>
      </dgm:t>
    </dgm:pt>
    <dgm:pt modelId="{5EE4DDA5-58BD-49CF-BD1C-4336FF5A788B}" type="sibTrans" cxnId="{47CD8CA8-03D3-4259-9EC0-A38D61708D18}">
      <dgm:prSet/>
      <dgm:spPr/>
      <dgm:t>
        <a:bodyPr/>
        <a:lstStyle/>
        <a:p>
          <a:endParaRPr lang="en-US"/>
        </a:p>
      </dgm:t>
    </dgm:pt>
    <dgm:pt modelId="{A310D470-6A23-439E-BFF7-1E08DF26E635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FEA5AAB-D1C9-486D-BB2D-68FD4D04159C}" type="parTrans" cxnId="{84C0214C-2AC2-4189-9093-2D62938B2DDC}">
      <dgm:prSet/>
      <dgm:spPr/>
      <dgm:t>
        <a:bodyPr/>
        <a:lstStyle/>
        <a:p>
          <a:endParaRPr lang="en-US"/>
        </a:p>
      </dgm:t>
    </dgm:pt>
    <dgm:pt modelId="{6B8885CA-E06C-4A64-AE9E-CFC1C185CA90}" type="sibTrans" cxnId="{84C0214C-2AC2-4189-9093-2D62938B2DDC}">
      <dgm:prSet/>
      <dgm:spPr/>
      <dgm:t>
        <a:bodyPr/>
        <a:lstStyle/>
        <a:p>
          <a:endParaRPr lang="en-US"/>
        </a:p>
      </dgm:t>
    </dgm:pt>
    <dgm:pt modelId="{F3992CE3-D577-4C2D-90A1-FEC7B87EA363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B9251AED-7AC1-4ECE-9C51-BCB82265E94F}" type="parTrans" cxnId="{319BE5E3-1E06-4153-88F6-DA952ECC2E74}">
      <dgm:prSet/>
      <dgm:spPr/>
      <dgm:t>
        <a:bodyPr/>
        <a:lstStyle/>
        <a:p>
          <a:endParaRPr lang="en-US"/>
        </a:p>
      </dgm:t>
    </dgm:pt>
    <dgm:pt modelId="{0A23E710-5B09-45B3-B981-7A0BD3C92D96}" type="sibTrans" cxnId="{319BE5E3-1E06-4153-88F6-DA952ECC2E74}">
      <dgm:prSet/>
      <dgm:spPr/>
      <dgm:t>
        <a:bodyPr/>
        <a:lstStyle/>
        <a:p>
          <a:endParaRPr lang="en-US"/>
        </a:p>
      </dgm:t>
    </dgm:pt>
    <dgm:pt modelId="{0BB14DB8-F542-4B15-9D95-F3BCB66C300C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Customers should be able to access the system 24x7</a:t>
          </a:r>
        </a:p>
      </dgm:t>
    </dgm:pt>
    <dgm:pt modelId="{13013269-8FA6-4221-9E3D-9DC9AF43EF4A}" type="parTrans" cxnId="{1F74D0F2-76FF-4F42-8C41-CEFE49B21556}">
      <dgm:prSet/>
      <dgm:spPr/>
      <dgm:t>
        <a:bodyPr/>
        <a:lstStyle/>
        <a:p>
          <a:endParaRPr lang="en-US"/>
        </a:p>
      </dgm:t>
    </dgm:pt>
    <dgm:pt modelId="{8D2B502E-76A0-408B-B22C-AFED64401E90}" type="sibTrans" cxnId="{1F74D0F2-76FF-4F42-8C41-CEFE49B21556}">
      <dgm:prSet/>
      <dgm:spPr/>
      <dgm:t>
        <a:bodyPr/>
        <a:lstStyle/>
        <a:p>
          <a:endParaRPr lang="en-US"/>
        </a:p>
      </dgm:t>
    </dgm:pt>
    <dgm:pt modelId="{36E845CA-578C-4C7F-8F47-8B5F512CD591}">
      <dgm:prSet phldrT="[Text]"/>
      <dgm:spPr/>
      <dgm:t>
        <a:bodyPr/>
        <a:lstStyle/>
        <a:p>
          <a:r>
            <a:rPr lang="en-US" dirty="0"/>
            <a:t>A Customer should be able to search the catalog by product name.</a:t>
          </a:r>
        </a:p>
      </dgm:t>
    </dgm:pt>
    <dgm:pt modelId="{6531F621-6ADB-4095-8A32-8B770D69DB41}" type="parTrans" cxnId="{1C5B98BF-6B0E-4CBC-BC7F-C7C673BC7DBF}">
      <dgm:prSet/>
      <dgm:spPr/>
      <dgm:t>
        <a:bodyPr/>
        <a:lstStyle/>
        <a:p>
          <a:endParaRPr lang="en-US"/>
        </a:p>
      </dgm:t>
    </dgm:pt>
    <dgm:pt modelId="{BB4D57CE-406C-41AF-80E7-A8081EBA686A}" type="sibTrans" cxnId="{1C5B98BF-6B0E-4CBC-BC7F-C7C673BC7DBF}">
      <dgm:prSet/>
      <dgm:spPr/>
      <dgm:t>
        <a:bodyPr/>
        <a:lstStyle/>
        <a:p>
          <a:endParaRPr lang="en-US"/>
        </a:p>
      </dgm:t>
    </dgm:pt>
    <dgm:pt modelId="{2E184DC2-5439-4C25-9185-78932CB19998}">
      <dgm:prSet phldrT="[Text]"/>
      <dgm:spPr/>
      <dgm:t>
        <a:bodyPr/>
        <a:lstStyle/>
        <a:p>
          <a:r>
            <a:rPr lang="en-US" dirty="0"/>
            <a:t>A product should contain name, price, and vendor information </a:t>
          </a:r>
        </a:p>
      </dgm:t>
    </dgm:pt>
    <dgm:pt modelId="{C142B186-0E7A-4ADF-962E-4315DA36B22A}" type="parTrans" cxnId="{8854ED8D-8FDC-4920-8D4B-24E986FEEA7C}">
      <dgm:prSet/>
      <dgm:spPr/>
      <dgm:t>
        <a:bodyPr/>
        <a:lstStyle/>
        <a:p>
          <a:endParaRPr lang="en-US"/>
        </a:p>
      </dgm:t>
    </dgm:pt>
    <dgm:pt modelId="{115CCD4C-ED74-43B9-897C-FCAD9E6BC382}" type="sibTrans" cxnId="{8854ED8D-8FDC-4920-8D4B-24E986FEEA7C}">
      <dgm:prSet/>
      <dgm:spPr/>
      <dgm:t>
        <a:bodyPr/>
        <a:lstStyle/>
        <a:p>
          <a:endParaRPr lang="en-US"/>
        </a:p>
      </dgm:t>
    </dgm:pt>
    <dgm:pt modelId="{D4CF88FE-9459-42A3-9E0F-B8D96290C94F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The system should scale to support 10,000 concurrent users.</a:t>
          </a:r>
        </a:p>
        <a:p>
          <a:pPr>
            <a:buFont typeface="Arial" panose="020B0604020202020204" pitchFamily="34" charset="0"/>
            <a:buNone/>
          </a:pPr>
          <a:r>
            <a:rPr lang="en-US" i="1" dirty="0"/>
            <a:t>Images are stored in Amazon EC2</a:t>
          </a:r>
        </a:p>
      </dgm:t>
    </dgm:pt>
    <dgm:pt modelId="{71B2B67B-4FFE-4F1A-A40A-83886E41B438}" type="parTrans" cxnId="{931585A6-BDBD-4655-A4FB-AFD484FC1C54}">
      <dgm:prSet/>
      <dgm:spPr/>
      <dgm:t>
        <a:bodyPr/>
        <a:lstStyle/>
        <a:p>
          <a:endParaRPr lang="en-US"/>
        </a:p>
      </dgm:t>
    </dgm:pt>
    <dgm:pt modelId="{FD1C4A91-58B8-4645-8CA3-AFDFD029F7FC}" type="sibTrans" cxnId="{931585A6-BDBD-4655-A4FB-AFD484FC1C54}">
      <dgm:prSet/>
      <dgm:spPr/>
      <dgm:t>
        <a:bodyPr/>
        <a:lstStyle/>
        <a:p>
          <a:endParaRPr lang="en-US"/>
        </a:p>
      </dgm:t>
    </dgm:pt>
    <dgm:pt modelId="{94F8D1F2-12F3-47CE-8C2C-F51C548F673B}">
      <dgm:prSet phldrT="[Text]"/>
      <dgm:spPr/>
      <dgm:t>
        <a:bodyPr/>
        <a:lstStyle/>
        <a:p>
          <a:r>
            <a:rPr lang="en-US" dirty="0"/>
            <a:t>Vendors should be able to build a landing pages for their products.</a:t>
          </a:r>
        </a:p>
        <a:p>
          <a:r>
            <a:rPr lang="en-US" i="1" dirty="0"/>
            <a:t>Vendors can upload images of their products</a:t>
          </a:r>
        </a:p>
      </dgm:t>
    </dgm:pt>
    <dgm:pt modelId="{26D1596B-9FB4-4F16-9F0B-6BAB0463ED62}" type="parTrans" cxnId="{8E432AAE-02E4-407E-BEF1-DAE6CCC39BE6}">
      <dgm:prSet/>
      <dgm:spPr/>
      <dgm:t>
        <a:bodyPr/>
        <a:lstStyle/>
        <a:p>
          <a:endParaRPr lang="en-US"/>
        </a:p>
      </dgm:t>
    </dgm:pt>
    <dgm:pt modelId="{0493E54D-08AA-4F0F-9E51-BE605100BD0A}" type="sibTrans" cxnId="{8E432AAE-02E4-407E-BEF1-DAE6CCC39BE6}">
      <dgm:prSet/>
      <dgm:spPr/>
      <dgm:t>
        <a:bodyPr/>
        <a:lstStyle/>
        <a:p>
          <a:endParaRPr lang="en-US"/>
        </a:p>
      </dgm:t>
    </dgm:pt>
    <dgm:pt modelId="{9B1985D5-3A87-4C9E-BE1D-8210AFF4ECA3}">
      <dgm:prSet phldrT="[Text]"/>
      <dgm:spPr/>
      <dgm:t>
        <a:bodyPr/>
        <a:lstStyle/>
        <a:p>
          <a:r>
            <a:rPr lang="en-US" dirty="0"/>
            <a:t>Vendors can create one or more Landing pages, but a landing page is created by just one vendor.</a:t>
          </a:r>
        </a:p>
        <a:p>
          <a:r>
            <a:rPr lang="en-US" i="1" dirty="0"/>
            <a:t>A product can have several images associated with it</a:t>
          </a:r>
        </a:p>
      </dgm:t>
    </dgm:pt>
    <dgm:pt modelId="{2BD77F69-7202-49C9-AADD-D056AC5B3798}" type="parTrans" cxnId="{9667CACC-0D53-442F-B5DC-543B9DBB2005}">
      <dgm:prSet/>
      <dgm:spPr/>
      <dgm:t>
        <a:bodyPr/>
        <a:lstStyle/>
        <a:p>
          <a:endParaRPr lang="en-US"/>
        </a:p>
      </dgm:t>
    </dgm:pt>
    <dgm:pt modelId="{992E04E9-9384-4306-B577-8907D1E8FAAC}" type="sibTrans" cxnId="{9667CACC-0D53-442F-B5DC-543B9DBB2005}">
      <dgm:prSet/>
      <dgm:spPr/>
      <dgm:t>
        <a:bodyPr/>
        <a:lstStyle/>
        <a:p>
          <a:endParaRPr lang="en-US"/>
        </a:p>
      </dgm:t>
    </dgm:pt>
    <dgm:pt modelId="{471E015C-CAEE-4CBD-B103-7DCEEBA004CC}" type="pres">
      <dgm:prSet presAssocID="{53C4C74A-E9AD-413E-A105-30981A9C0C43}" presName="Name0" presStyleCnt="0">
        <dgm:presLayoutVars>
          <dgm:dir/>
          <dgm:animLvl val="lvl"/>
          <dgm:resizeHandles val="exact"/>
        </dgm:presLayoutVars>
      </dgm:prSet>
      <dgm:spPr/>
    </dgm:pt>
    <dgm:pt modelId="{E6EF563F-6457-4EF1-9FC4-074B464F9B3C}" type="pres">
      <dgm:prSet presAssocID="{1533C007-35B3-4DE8-BA3A-ABDC0511D2C3}" presName="composite" presStyleCnt="0"/>
      <dgm:spPr/>
    </dgm:pt>
    <dgm:pt modelId="{9826A6BA-01EC-4B8F-9449-2E2B80B7F3EB}" type="pres">
      <dgm:prSet presAssocID="{1533C007-35B3-4DE8-BA3A-ABDC0511D2C3}" presName="parTx" presStyleLbl="alignNode1" presStyleIdx="0" presStyleCnt="3">
        <dgm:presLayoutVars>
          <dgm:chMax val="0"/>
          <dgm:chPref val="0"/>
        </dgm:presLayoutVars>
      </dgm:prSet>
      <dgm:spPr/>
    </dgm:pt>
    <dgm:pt modelId="{43D9817B-91D5-4DAB-9910-CF70BE28EBD9}" type="pres">
      <dgm:prSet presAssocID="{1533C007-35B3-4DE8-BA3A-ABDC0511D2C3}" presName="desTx" presStyleLbl="alignAccFollowNode1" presStyleIdx="0" presStyleCnt="3">
        <dgm:presLayoutVars/>
      </dgm:prSet>
      <dgm:spPr/>
    </dgm:pt>
    <dgm:pt modelId="{9BAD74B2-B3E2-466C-A1D9-302304B2698C}" type="pres">
      <dgm:prSet presAssocID="{5EE4DDA5-58BD-49CF-BD1C-4336FF5A788B}" presName="space" presStyleCnt="0"/>
      <dgm:spPr/>
    </dgm:pt>
    <dgm:pt modelId="{1AEF621F-ECD8-4DA5-870B-368583F0F478}" type="pres">
      <dgm:prSet presAssocID="{F3992CE3-D577-4C2D-90A1-FEC7B87EA363}" presName="composite" presStyleCnt="0"/>
      <dgm:spPr/>
    </dgm:pt>
    <dgm:pt modelId="{7BBE354E-57C9-4459-907E-E973FFDB6152}" type="pres">
      <dgm:prSet presAssocID="{F3992CE3-D577-4C2D-90A1-FEC7B87EA363}" presName="parTx" presStyleLbl="alignNode1" presStyleIdx="1" presStyleCnt="3">
        <dgm:presLayoutVars>
          <dgm:chMax val="0"/>
          <dgm:chPref val="0"/>
        </dgm:presLayoutVars>
      </dgm:prSet>
      <dgm:spPr/>
    </dgm:pt>
    <dgm:pt modelId="{D2C82F1A-5368-4F33-BE4A-130D7E99D6FF}" type="pres">
      <dgm:prSet presAssocID="{F3992CE3-D577-4C2D-90A1-FEC7B87EA363}" presName="desTx" presStyleLbl="alignAccFollowNode1" presStyleIdx="1" presStyleCnt="3">
        <dgm:presLayoutVars/>
      </dgm:prSet>
      <dgm:spPr/>
    </dgm:pt>
    <dgm:pt modelId="{D218ECC0-B7D5-4B19-82EF-9882BC5CCB3E}" type="pres">
      <dgm:prSet presAssocID="{0A23E710-5B09-45B3-B981-7A0BD3C92D96}" presName="space" presStyleCnt="0"/>
      <dgm:spPr/>
    </dgm:pt>
    <dgm:pt modelId="{EF47D36B-A3D6-49ED-B849-4927EB3606EC}" type="pres">
      <dgm:prSet presAssocID="{A310D470-6A23-439E-BFF7-1E08DF26E635}" presName="composite" presStyleCnt="0"/>
      <dgm:spPr/>
    </dgm:pt>
    <dgm:pt modelId="{81D8C6B6-CF1C-4D98-890A-581719EA212B}" type="pres">
      <dgm:prSet presAssocID="{A310D470-6A23-439E-BFF7-1E08DF26E635}" presName="parTx" presStyleLbl="alignNode1" presStyleIdx="2" presStyleCnt="3">
        <dgm:presLayoutVars>
          <dgm:chMax val="0"/>
          <dgm:chPref val="0"/>
        </dgm:presLayoutVars>
      </dgm:prSet>
      <dgm:spPr/>
    </dgm:pt>
    <dgm:pt modelId="{88251341-CAC9-468C-93CE-03E6168741D6}" type="pres">
      <dgm:prSet presAssocID="{A310D470-6A23-439E-BFF7-1E08DF26E635}" presName="desTx" presStyleLbl="alignAccFollowNode1" presStyleIdx="2" presStyleCnt="3">
        <dgm:presLayoutVars/>
      </dgm:prSet>
      <dgm:spPr/>
    </dgm:pt>
  </dgm:ptLst>
  <dgm:cxnLst>
    <dgm:cxn modelId="{35704C0C-DDE4-46D4-8E88-5D4B0ECECEC6}" type="presOf" srcId="{F3992CE3-D577-4C2D-90A1-FEC7B87EA363}" destId="{7BBE354E-57C9-4459-907E-E973FFDB6152}" srcOrd="0" destOrd="0" presId="urn:microsoft.com/office/officeart/2016/7/layout/HorizontalActionList"/>
    <dgm:cxn modelId="{3DBA6B0F-4B35-4533-B6D5-9D9952A87931}" type="presOf" srcId="{D4CF88FE-9459-42A3-9E0F-B8D96290C94F}" destId="{43D9817B-91D5-4DAB-9910-CF70BE28EBD9}" srcOrd="0" destOrd="1" presId="urn:microsoft.com/office/officeart/2016/7/layout/HorizontalActionList"/>
    <dgm:cxn modelId="{BDD91230-027A-47A7-AEC6-DB2BC4DD9D2D}" type="presOf" srcId="{2E184DC2-5439-4C25-9185-78932CB19998}" destId="{88251341-CAC9-468C-93CE-03E6168741D6}" srcOrd="0" destOrd="0" presId="urn:microsoft.com/office/officeart/2016/7/layout/HorizontalActionList"/>
    <dgm:cxn modelId="{CF985642-B4C9-4D5F-A406-6343B9FE658A}" type="presOf" srcId="{9B1985D5-3A87-4C9E-BE1D-8210AFF4ECA3}" destId="{88251341-CAC9-468C-93CE-03E6168741D6}" srcOrd="0" destOrd="1" presId="urn:microsoft.com/office/officeart/2016/7/layout/HorizontalActionList"/>
    <dgm:cxn modelId="{44983A43-6260-4DCB-95FD-BDB8BDD69A67}" type="presOf" srcId="{94F8D1F2-12F3-47CE-8C2C-F51C548F673B}" destId="{D2C82F1A-5368-4F33-BE4A-130D7E99D6FF}" srcOrd="0" destOrd="1" presId="urn:microsoft.com/office/officeart/2016/7/layout/HorizontalActionList"/>
    <dgm:cxn modelId="{A84DAB63-BD63-46D9-8BF8-C4F479D2C5E1}" type="presOf" srcId="{1533C007-35B3-4DE8-BA3A-ABDC0511D2C3}" destId="{9826A6BA-01EC-4B8F-9449-2E2B80B7F3EB}" srcOrd="0" destOrd="0" presId="urn:microsoft.com/office/officeart/2016/7/layout/HorizontalActionList"/>
    <dgm:cxn modelId="{86F28665-E686-45B0-8DCF-A10097EBF9F6}" type="presOf" srcId="{53C4C74A-E9AD-413E-A105-30981A9C0C43}" destId="{471E015C-CAEE-4CBD-B103-7DCEEBA004CC}" srcOrd="0" destOrd="0" presId="urn:microsoft.com/office/officeart/2016/7/layout/HorizontalActionList"/>
    <dgm:cxn modelId="{84C0214C-2AC2-4189-9093-2D62938B2DDC}" srcId="{53C4C74A-E9AD-413E-A105-30981A9C0C43}" destId="{A310D470-6A23-439E-BFF7-1E08DF26E635}" srcOrd="2" destOrd="0" parTransId="{DFEA5AAB-D1C9-486D-BB2D-68FD4D04159C}" sibTransId="{6B8885CA-E06C-4A64-AE9E-CFC1C185CA90}"/>
    <dgm:cxn modelId="{8854ED8D-8FDC-4920-8D4B-24E986FEEA7C}" srcId="{A310D470-6A23-439E-BFF7-1E08DF26E635}" destId="{2E184DC2-5439-4C25-9185-78932CB19998}" srcOrd="0" destOrd="0" parTransId="{C142B186-0E7A-4ADF-962E-4315DA36B22A}" sibTransId="{115CCD4C-ED74-43B9-897C-FCAD9E6BC382}"/>
    <dgm:cxn modelId="{931585A6-BDBD-4655-A4FB-AFD484FC1C54}" srcId="{1533C007-35B3-4DE8-BA3A-ABDC0511D2C3}" destId="{D4CF88FE-9459-42A3-9E0F-B8D96290C94F}" srcOrd="1" destOrd="0" parTransId="{71B2B67B-4FFE-4F1A-A40A-83886E41B438}" sibTransId="{FD1C4A91-58B8-4645-8CA3-AFDFD029F7FC}"/>
    <dgm:cxn modelId="{47CD8CA8-03D3-4259-9EC0-A38D61708D18}" srcId="{53C4C74A-E9AD-413E-A105-30981A9C0C43}" destId="{1533C007-35B3-4DE8-BA3A-ABDC0511D2C3}" srcOrd="0" destOrd="0" parTransId="{0DFCF697-E0A6-403D-8DF3-3F19B7E94A72}" sibTransId="{5EE4DDA5-58BD-49CF-BD1C-4336FF5A788B}"/>
    <dgm:cxn modelId="{8E432AAE-02E4-407E-BEF1-DAE6CCC39BE6}" srcId="{F3992CE3-D577-4C2D-90A1-FEC7B87EA363}" destId="{94F8D1F2-12F3-47CE-8C2C-F51C548F673B}" srcOrd="1" destOrd="0" parTransId="{26D1596B-9FB4-4F16-9F0B-6BAB0463ED62}" sibTransId="{0493E54D-08AA-4F0F-9E51-BE605100BD0A}"/>
    <dgm:cxn modelId="{BB3722B1-3B45-4BD0-8D82-2F5B69A20A7F}" type="presOf" srcId="{36E845CA-578C-4C7F-8F47-8B5F512CD591}" destId="{D2C82F1A-5368-4F33-BE4A-130D7E99D6FF}" srcOrd="0" destOrd="0" presId="urn:microsoft.com/office/officeart/2016/7/layout/HorizontalActionList"/>
    <dgm:cxn modelId="{1C5B98BF-6B0E-4CBC-BC7F-C7C673BC7DBF}" srcId="{F3992CE3-D577-4C2D-90A1-FEC7B87EA363}" destId="{36E845CA-578C-4C7F-8F47-8B5F512CD591}" srcOrd="0" destOrd="0" parTransId="{6531F621-6ADB-4095-8A32-8B770D69DB41}" sibTransId="{BB4D57CE-406C-41AF-80E7-A8081EBA686A}"/>
    <dgm:cxn modelId="{9667CACC-0D53-442F-B5DC-543B9DBB2005}" srcId="{A310D470-6A23-439E-BFF7-1E08DF26E635}" destId="{9B1985D5-3A87-4C9E-BE1D-8210AFF4ECA3}" srcOrd="1" destOrd="0" parTransId="{2BD77F69-7202-49C9-AADD-D056AC5B3798}" sibTransId="{992E04E9-9384-4306-B577-8907D1E8FAAC}"/>
    <dgm:cxn modelId="{E2D846D3-D4CC-4495-9D05-4DC664BBAD5E}" type="presOf" srcId="{A310D470-6A23-439E-BFF7-1E08DF26E635}" destId="{81D8C6B6-CF1C-4D98-890A-581719EA212B}" srcOrd="0" destOrd="0" presId="urn:microsoft.com/office/officeart/2016/7/layout/HorizontalActionList"/>
    <dgm:cxn modelId="{319BE5E3-1E06-4153-88F6-DA952ECC2E74}" srcId="{53C4C74A-E9AD-413E-A105-30981A9C0C43}" destId="{F3992CE3-D577-4C2D-90A1-FEC7B87EA363}" srcOrd="1" destOrd="0" parTransId="{B9251AED-7AC1-4ECE-9C51-BCB82265E94F}" sibTransId="{0A23E710-5B09-45B3-B981-7A0BD3C92D96}"/>
    <dgm:cxn modelId="{1F74D0F2-76FF-4F42-8C41-CEFE49B21556}" srcId="{1533C007-35B3-4DE8-BA3A-ABDC0511D2C3}" destId="{0BB14DB8-F542-4B15-9D95-F3BCB66C300C}" srcOrd="0" destOrd="0" parTransId="{13013269-8FA6-4221-9E3D-9DC9AF43EF4A}" sibTransId="{8D2B502E-76A0-408B-B22C-AFED64401E90}"/>
    <dgm:cxn modelId="{9F147AF7-ABCE-466A-AB54-7015E976A113}" type="presOf" srcId="{0BB14DB8-F542-4B15-9D95-F3BCB66C300C}" destId="{43D9817B-91D5-4DAB-9910-CF70BE28EBD9}" srcOrd="0" destOrd="0" presId="urn:microsoft.com/office/officeart/2016/7/layout/HorizontalActionList"/>
    <dgm:cxn modelId="{E0159F19-8ADB-43D4-A0F7-E857629488D8}" type="presParOf" srcId="{471E015C-CAEE-4CBD-B103-7DCEEBA004CC}" destId="{E6EF563F-6457-4EF1-9FC4-074B464F9B3C}" srcOrd="0" destOrd="0" presId="urn:microsoft.com/office/officeart/2016/7/layout/HorizontalActionList"/>
    <dgm:cxn modelId="{8FAE921B-A270-4B4F-B21F-987318F63941}" type="presParOf" srcId="{E6EF563F-6457-4EF1-9FC4-074B464F9B3C}" destId="{9826A6BA-01EC-4B8F-9449-2E2B80B7F3EB}" srcOrd="0" destOrd="0" presId="urn:microsoft.com/office/officeart/2016/7/layout/HorizontalActionList"/>
    <dgm:cxn modelId="{479E4593-0B18-418C-93B6-158461E71194}" type="presParOf" srcId="{E6EF563F-6457-4EF1-9FC4-074B464F9B3C}" destId="{43D9817B-91D5-4DAB-9910-CF70BE28EBD9}" srcOrd="1" destOrd="0" presId="urn:microsoft.com/office/officeart/2016/7/layout/HorizontalActionList"/>
    <dgm:cxn modelId="{A3FCF68C-B298-4658-A3C8-3903686D9317}" type="presParOf" srcId="{471E015C-CAEE-4CBD-B103-7DCEEBA004CC}" destId="{9BAD74B2-B3E2-466C-A1D9-302304B2698C}" srcOrd="1" destOrd="0" presId="urn:microsoft.com/office/officeart/2016/7/layout/HorizontalActionList"/>
    <dgm:cxn modelId="{59977AA9-5D22-4958-B859-CABD3AC3C907}" type="presParOf" srcId="{471E015C-CAEE-4CBD-B103-7DCEEBA004CC}" destId="{1AEF621F-ECD8-4DA5-870B-368583F0F478}" srcOrd="2" destOrd="0" presId="urn:microsoft.com/office/officeart/2016/7/layout/HorizontalActionList"/>
    <dgm:cxn modelId="{71DDD2AF-FE06-4E27-A237-0763158B54FE}" type="presParOf" srcId="{1AEF621F-ECD8-4DA5-870B-368583F0F478}" destId="{7BBE354E-57C9-4459-907E-E973FFDB6152}" srcOrd="0" destOrd="0" presId="urn:microsoft.com/office/officeart/2016/7/layout/HorizontalActionList"/>
    <dgm:cxn modelId="{B123784E-1709-4E08-9C76-6F7645D6BA3C}" type="presParOf" srcId="{1AEF621F-ECD8-4DA5-870B-368583F0F478}" destId="{D2C82F1A-5368-4F33-BE4A-130D7E99D6FF}" srcOrd="1" destOrd="0" presId="urn:microsoft.com/office/officeart/2016/7/layout/HorizontalActionList"/>
    <dgm:cxn modelId="{DCB65900-07E0-47F9-A405-BC52A01C7D6A}" type="presParOf" srcId="{471E015C-CAEE-4CBD-B103-7DCEEBA004CC}" destId="{D218ECC0-B7D5-4B19-82EF-9882BC5CCB3E}" srcOrd="3" destOrd="0" presId="urn:microsoft.com/office/officeart/2016/7/layout/HorizontalActionList"/>
    <dgm:cxn modelId="{8C78AD9E-11FE-4C01-8796-D58955F88CB5}" type="presParOf" srcId="{471E015C-CAEE-4CBD-B103-7DCEEBA004CC}" destId="{EF47D36B-A3D6-49ED-B849-4927EB3606EC}" srcOrd="4" destOrd="0" presId="urn:microsoft.com/office/officeart/2016/7/layout/HorizontalActionList"/>
    <dgm:cxn modelId="{D4AD2C54-D93C-48FA-B64E-68EB6B4F25C0}" type="presParOf" srcId="{EF47D36B-A3D6-49ED-B849-4927EB3606EC}" destId="{81D8C6B6-CF1C-4D98-890A-581719EA212B}" srcOrd="0" destOrd="0" presId="urn:microsoft.com/office/officeart/2016/7/layout/HorizontalActionList"/>
    <dgm:cxn modelId="{C29EF746-7279-421B-A514-17DCAC429C55}" type="presParOf" srcId="{EF47D36B-A3D6-49ED-B849-4927EB3606EC}" destId="{88251341-CAC9-468C-93CE-03E6168741D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71A90-03F6-430E-AB96-824EAE80FF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8E59D0F-0B65-4753-A6C8-43727DC40B3A}">
      <dgm:prSet/>
      <dgm:spPr/>
      <dgm:t>
        <a:bodyPr/>
        <a:lstStyle/>
        <a:p>
          <a:pPr>
            <a:defRPr cap="all"/>
          </a:pPr>
          <a:r>
            <a:rPr lang="en-US"/>
            <a:t>Identify Key Stakeholders</a:t>
          </a:r>
        </a:p>
      </dgm:t>
    </dgm:pt>
    <dgm:pt modelId="{662A7E89-2B82-4572-85F3-74542E034500}" type="parTrans" cxnId="{25D474C4-1BE8-4007-9C95-C92E10AC11D4}">
      <dgm:prSet/>
      <dgm:spPr/>
      <dgm:t>
        <a:bodyPr/>
        <a:lstStyle/>
        <a:p>
          <a:endParaRPr lang="en-US"/>
        </a:p>
      </dgm:t>
    </dgm:pt>
    <dgm:pt modelId="{73848FF2-6FF6-4E8B-A9A0-47FD5ED4B467}" type="sibTrans" cxnId="{25D474C4-1BE8-4007-9C95-C92E10AC11D4}">
      <dgm:prSet/>
      <dgm:spPr/>
      <dgm:t>
        <a:bodyPr/>
        <a:lstStyle/>
        <a:p>
          <a:endParaRPr lang="en-US"/>
        </a:p>
      </dgm:t>
    </dgm:pt>
    <dgm:pt modelId="{BEB1A42E-2026-4DC0-B0AE-B339059E6BB0}">
      <dgm:prSet/>
      <dgm:spPr/>
      <dgm:t>
        <a:bodyPr/>
        <a:lstStyle/>
        <a:p>
          <a:pPr>
            <a:defRPr cap="all"/>
          </a:pPr>
          <a:r>
            <a:rPr lang="en-US"/>
            <a:t>Identify other systems</a:t>
          </a:r>
        </a:p>
      </dgm:t>
    </dgm:pt>
    <dgm:pt modelId="{BD24B12C-C293-4B8A-98A6-47067ADF5F16}" type="parTrans" cxnId="{CB246915-B985-4482-90B9-E95E434FC761}">
      <dgm:prSet/>
      <dgm:spPr/>
      <dgm:t>
        <a:bodyPr/>
        <a:lstStyle/>
        <a:p>
          <a:endParaRPr lang="en-US"/>
        </a:p>
      </dgm:t>
    </dgm:pt>
    <dgm:pt modelId="{3CFA9FC1-D041-497E-9A97-AC1986400F13}" type="sibTrans" cxnId="{CB246915-B985-4482-90B9-E95E434FC761}">
      <dgm:prSet/>
      <dgm:spPr/>
      <dgm:t>
        <a:bodyPr/>
        <a:lstStyle/>
        <a:p>
          <a:endParaRPr lang="en-US"/>
        </a:p>
      </dgm:t>
    </dgm:pt>
    <dgm:pt modelId="{3D307E49-47F5-449B-9FD9-6890AA86B815}">
      <dgm:prSet/>
      <dgm:spPr/>
      <dgm:t>
        <a:bodyPr/>
        <a:lstStyle/>
        <a:p>
          <a:pPr>
            <a:defRPr cap="all"/>
          </a:pPr>
          <a:r>
            <a:rPr lang="en-US"/>
            <a:t>Set the scope and boundaries</a:t>
          </a:r>
        </a:p>
      </dgm:t>
    </dgm:pt>
    <dgm:pt modelId="{104DEAB4-B91B-4C70-A4E0-5687D9CEF765}" type="parTrans" cxnId="{30DCD6F6-C197-46D5-8F6D-708782C8A158}">
      <dgm:prSet/>
      <dgm:spPr/>
      <dgm:t>
        <a:bodyPr/>
        <a:lstStyle/>
        <a:p>
          <a:endParaRPr lang="en-US"/>
        </a:p>
      </dgm:t>
    </dgm:pt>
    <dgm:pt modelId="{11718E8E-515B-4C37-9A9B-4602E5F797D7}" type="sibTrans" cxnId="{30DCD6F6-C197-46D5-8F6D-708782C8A158}">
      <dgm:prSet/>
      <dgm:spPr/>
      <dgm:t>
        <a:bodyPr/>
        <a:lstStyle/>
        <a:p>
          <a:endParaRPr lang="en-US"/>
        </a:p>
      </dgm:t>
    </dgm:pt>
    <dgm:pt modelId="{D3D4B653-AAB5-48EC-A6EA-C67D95A6DE84}" type="pres">
      <dgm:prSet presAssocID="{7F371A90-03F6-430E-AB96-824EAE80FFF5}" presName="root" presStyleCnt="0">
        <dgm:presLayoutVars>
          <dgm:dir/>
          <dgm:resizeHandles val="exact"/>
        </dgm:presLayoutVars>
      </dgm:prSet>
      <dgm:spPr/>
    </dgm:pt>
    <dgm:pt modelId="{8C50AF56-0284-4BAF-A596-7633CB35C3C3}" type="pres">
      <dgm:prSet presAssocID="{E8E59D0F-0B65-4753-A6C8-43727DC40B3A}" presName="compNode" presStyleCnt="0"/>
      <dgm:spPr/>
    </dgm:pt>
    <dgm:pt modelId="{3D828247-A27A-4FF6-810A-70B88902750B}" type="pres">
      <dgm:prSet presAssocID="{E8E59D0F-0B65-4753-A6C8-43727DC40B3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C83024-3FF5-4EA5-A21A-06D5CFC3EE7F}" type="pres">
      <dgm:prSet presAssocID="{E8E59D0F-0B65-4753-A6C8-43727DC40B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65F8FF8-28D7-4B29-9F84-FF37C9F7A32E}" type="pres">
      <dgm:prSet presAssocID="{E8E59D0F-0B65-4753-A6C8-43727DC40B3A}" presName="spaceRect" presStyleCnt="0"/>
      <dgm:spPr/>
    </dgm:pt>
    <dgm:pt modelId="{C7F09B6A-B8D0-4C21-A8A6-8B2DBA39EB56}" type="pres">
      <dgm:prSet presAssocID="{E8E59D0F-0B65-4753-A6C8-43727DC40B3A}" presName="textRect" presStyleLbl="revTx" presStyleIdx="0" presStyleCnt="3">
        <dgm:presLayoutVars>
          <dgm:chMax val="1"/>
          <dgm:chPref val="1"/>
        </dgm:presLayoutVars>
      </dgm:prSet>
      <dgm:spPr/>
    </dgm:pt>
    <dgm:pt modelId="{5B9008AF-E91C-4941-8DFF-EAD9B702D304}" type="pres">
      <dgm:prSet presAssocID="{73848FF2-6FF6-4E8B-A9A0-47FD5ED4B467}" presName="sibTrans" presStyleCnt="0"/>
      <dgm:spPr/>
    </dgm:pt>
    <dgm:pt modelId="{D35EA4B7-024B-4598-86A1-0FE8C486963F}" type="pres">
      <dgm:prSet presAssocID="{BEB1A42E-2026-4DC0-B0AE-B339059E6BB0}" presName="compNode" presStyleCnt="0"/>
      <dgm:spPr/>
    </dgm:pt>
    <dgm:pt modelId="{040587D1-1122-456C-AE58-E141082C6E1B}" type="pres">
      <dgm:prSet presAssocID="{BEB1A42E-2026-4DC0-B0AE-B339059E6BB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06DBD05-C1C7-4CDB-8EDD-A74F0B15CFC7}" type="pres">
      <dgm:prSet presAssocID="{BEB1A42E-2026-4DC0-B0AE-B339059E6B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428EAE1-4ED0-4117-B5F8-AD7906FC564A}" type="pres">
      <dgm:prSet presAssocID="{BEB1A42E-2026-4DC0-B0AE-B339059E6BB0}" presName="spaceRect" presStyleCnt="0"/>
      <dgm:spPr/>
    </dgm:pt>
    <dgm:pt modelId="{0DBCB1EB-9E85-4EA2-8B2E-75C5A95A8BE7}" type="pres">
      <dgm:prSet presAssocID="{BEB1A42E-2026-4DC0-B0AE-B339059E6BB0}" presName="textRect" presStyleLbl="revTx" presStyleIdx="1" presStyleCnt="3">
        <dgm:presLayoutVars>
          <dgm:chMax val="1"/>
          <dgm:chPref val="1"/>
        </dgm:presLayoutVars>
      </dgm:prSet>
      <dgm:spPr/>
    </dgm:pt>
    <dgm:pt modelId="{8A55DBE3-7BFD-4B09-BFD0-D124D66F5366}" type="pres">
      <dgm:prSet presAssocID="{3CFA9FC1-D041-497E-9A97-AC1986400F13}" presName="sibTrans" presStyleCnt="0"/>
      <dgm:spPr/>
    </dgm:pt>
    <dgm:pt modelId="{45C77869-7FCA-4AE3-91B8-78EC79C886B1}" type="pres">
      <dgm:prSet presAssocID="{3D307E49-47F5-449B-9FD9-6890AA86B815}" presName="compNode" presStyleCnt="0"/>
      <dgm:spPr/>
    </dgm:pt>
    <dgm:pt modelId="{CCF865B3-F777-4176-9DAA-9C53E398DA30}" type="pres">
      <dgm:prSet presAssocID="{3D307E49-47F5-449B-9FD9-6890AA86B81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5FE387-EC83-4623-AF03-66DC19758AA1}" type="pres">
      <dgm:prSet presAssocID="{3D307E49-47F5-449B-9FD9-6890AA86B8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8EDEBA-C351-41C3-B0A2-85808B8C40E9}" type="pres">
      <dgm:prSet presAssocID="{3D307E49-47F5-449B-9FD9-6890AA86B815}" presName="spaceRect" presStyleCnt="0"/>
      <dgm:spPr/>
    </dgm:pt>
    <dgm:pt modelId="{E5947523-6A25-4DFD-A2C6-D042ECDE6F46}" type="pres">
      <dgm:prSet presAssocID="{3D307E49-47F5-449B-9FD9-6890AA86B8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246915-B985-4482-90B9-E95E434FC761}" srcId="{7F371A90-03F6-430E-AB96-824EAE80FFF5}" destId="{BEB1A42E-2026-4DC0-B0AE-B339059E6BB0}" srcOrd="1" destOrd="0" parTransId="{BD24B12C-C293-4B8A-98A6-47067ADF5F16}" sibTransId="{3CFA9FC1-D041-497E-9A97-AC1986400F13}"/>
    <dgm:cxn modelId="{54D39A18-238A-4B80-AFE2-C80398B1E0D4}" type="presOf" srcId="{BEB1A42E-2026-4DC0-B0AE-B339059E6BB0}" destId="{0DBCB1EB-9E85-4EA2-8B2E-75C5A95A8BE7}" srcOrd="0" destOrd="0" presId="urn:microsoft.com/office/officeart/2018/5/layout/IconLeafLabelList"/>
    <dgm:cxn modelId="{9C542A6A-A395-40E8-A433-679211DE5CF8}" type="presOf" srcId="{3D307E49-47F5-449B-9FD9-6890AA86B815}" destId="{E5947523-6A25-4DFD-A2C6-D042ECDE6F46}" srcOrd="0" destOrd="0" presId="urn:microsoft.com/office/officeart/2018/5/layout/IconLeafLabelList"/>
    <dgm:cxn modelId="{B05C1DAE-4A89-4CC2-A556-B8AF7C560747}" type="presOf" srcId="{7F371A90-03F6-430E-AB96-824EAE80FFF5}" destId="{D3D4B653-AAB5-48EC-A6EA-C67D95A6DE84}" srcOrd="0" destOrd="0" presId="urn:microsoft.com/office/officeart/2018/5/layout/IconLeafLabelList"/>
    <dgm:cxn modelId="{25D474C4-1BE8-4007-9C95-C92E10AC11D4}" srcId="{7F371A90-03F6-430E-AB96-824EAE80FFF5}" destId="{E8E59D0F-0B65-4753-A6C8-43727DC40B3A}" srcOrd="0" destOrd="0" parTransId="{662A7E89-2B82-4572-85F3-74542E034500}" sibTransId="{73848FF2-6FF6-4E8B-A9A0-47FD5ED4B467}"/>
    <dgm:cxn modelId="{5867ECCB-2ED0-4B5D-B030-1943DFB86BDA}" type="presOf" srcId="{E8E59D0F-0B65-4753-A6C8-43727DC40B3A}" destId="{C7F09B6A-B8D0-4C21-A8A6-8B2DBA39EB56}" srcOrd="0" destOrd="0" presId="urn:microsoft.com/office/officeart/2018/5/layout/IconLeafLabelList"/>
    <dgm:cxn modelId="{30DCD6F6-C197-46D5-8F6D-708782C8A158}" srcId="{7F371A90-03F6-430E-AB96-824EAE80FFF5}" destId="{3D307E49-47F5-449B-9FD9-6890AA86B815}" srcOrd="2" destOrd="0" parTransId="{104DEAB4-B91B-4C70-A4E0-5687D9CEF765}" sibTransId="{11718E8E-515B-4C37-9A9B-4602E5F797D7}"/>
    <dgm:cxn modelId="{7ECC8E8C-43D3-40E6-A85A-7FAA1679B176}" type="presParOf" srcId="{D3D4B653-AAB5-48EC-A6EA-C67D95A6DE84}" destId="{8C50AF56-0284-4BAF-A596-7633CB35C3C3}" srcOrd="0" destOrd="0" presId="urn:microsoft.com/office/officeart/2018/5/layout/IconLeafLabelList"/>
    <dgm:cxn modelId="{1108FE7D-F7C5-4B8A-ACB6-8E4E0D602C8A}" type="presParOf" srcId="{8C50AF56-0284-4BAF-A596-7633CB35C3C3}" destId="{3D828247-A27A-4FF6-810A-70B88902750B}" srcOrd="0" destOrd="0" presId="urn:microsoft.com/office/officeart/2018/5/layout/IconLeafLabelList"/>
    <dgm:cxn modelId="{4CA1CACF-D7E6-4866-B5AA-62FAC324724F}" type="presParOf" srcId="{8C50AF56-0284-4BAF-A596-7633CB35C3C3}" destId="{29C83024-3FF5-4EA5-A21A-06D5CFC3EE7F}" srcOrd="1" destOrd="0" presId="urn:microsoft.com/office/officeart/2018/5/layout/IconLeafLabelList"/>
    <dgm:cxn modelId="{72080A5F-25E0-4035-AC0B-F9A93D92D57C}" type="presParOf" srcId="{8C50AF56-0284-4BAF-A596-7633CB35C3C3}" destId="{465F8FF8-28D7-4B29-9F84-FF37C9F7A32E}" srcOrd="2" destOrd="0" presId="urn:microsoft.com/office/officeart/2018/5/layout/IconLeafLabelList"/>
    <dgm:cxn modelId="{2FB23BF9-5E05-467A-B76F-B695EFCC34C7}" type="presParOf" srcId="{8C50AF56-0284-4BAF-A596-7633CB35C3C3}" destId="{C7F09B6A-B8D0-4C21-A8A6-8B2DBA39EB56}" srcOrd="3" destOrd="0" presId="urn:microsoft.com/office/officeart/2018/5/layout/IconLeafLabelList"/>
    <dgm:cxn modelId="{B6C21841-B561-46BD-9FEB-546A39197F09}" type="presParOf" srcId="{D3D4B653-AAB5-48EC-A6EA-C67D95A6DE84}" destId="{5B9008AF-E91C-4941-8DFF-EAD9B702D304}" srcOrd="1" destOrd="0" presId="urn:microsoft.com/office/officeart/2018/5/layout/IconLeafLabelList"/>
    <dgm:cxn modelId="{0CB6D3B2-4B20-4971-8427-34412A6291CB}" type="presParOf" srcId="{D3D4B653-AAB5-48EC-A6EA-C67D95A6DE84}" destId="{D35EA4B7-024B-4598-86A1-0FE8C486963F}" srcOrd="2" destOrd="0" presId="urn:microsoft.com/office/officeart/2018/5/layout/IconLeafLabelList"/>
    <dgm:cxn modelId="{6FF19356-0066-4E0E-B3BD-7A758473443E}" type="presParOf" srcId="{D35EA4B7-024B-4598-86A1-0FE8C486963F}" destId="{040587D1-1122-456C-AE58-E141082C6E1B}" srcOrd="0" destOrd="0" presId="urn:microsoft.com/office/officeart/2018/5/layout/IconLeafLabelList"/>
    <dgm:cxn modelId="{F0237FB4-3EB3-4969-B240-EBF2EC72354E}" type="presParOf" srcId="{D35EA4B7-024B-4598-86A1-0FE8C486963F}" destId="{806DBD05-C1C7-4CDB-8EDD-A74F0B15CFC7}" srcOrd="1" destOrd="0" presId="urn:microsoft.com/office/officeart/2018/5/layout/IconLeafLabelList"/>
    <dgm:cxn modelId="{31E2231C-A13C-4A28-8137-84C4FD98F8E3}" type="presParOf" srcId="{D35EA4B7-024B-4598-86A1-0FE8C486963F}" destId="{4428EAE1-4ED0-4117-B5F8-AD7906FC564A}" srcOrd="2" destOrd="0" presId="urn:microsoft.com/office/officeart/2018/5/layout/IconLeafLabelList"/>
    <dgm:cxn modelId="{9F4C2348-DD64-489E-B24E-780A19DD5577}" type="presParOf" srcId="{D35EA4B7-024B-4598-86A1-0FE8C486963F}" destId="{0DBCB1EB-9E85-4EA2-8B2E-75C5A95A8BE7}" srcOrd="3" destOrd="0" presId="urn:microsoft.com/office/officeart/2018/5/layout/IconLeafLabelList"/>
    <dgm:cxn modelId="{304A29DB-635C-4053-B6C2-98C602FE9368}" type="presParOf" srcId="{D3D4B653-AAB5-48EC-A6EA-C67D95A6DE84}" destId="{8A55DBE3-7BFD-4B09-BFD0-D124D66F5366}" srcOrd="3" destOrd="0" presId="urn:microsoft.com/office/officeart/2018/5/layout/IconLeafLabelList"/>
    <dgm:cxn modelId="{B530ADF7-999A-46CC-8545-65F3E599279A}" type="presParOf" srcId="{D3D4B653-AAB5-48EC-A6EA-C67D95A6DE84}" destId="{45C77869-7FCA-4AE3-91B8-78EC79C886B1}" srcOrd="4" destOrd="0" presId="urn:microsoft.com/office/officeart/2018/5/layout/IconLeafLabelList"/>
    <dgm:cxn modelId="{93418AA9-AAEC-45C9-9E8C-1D17C218E64E}" type="presParOf" srcId="{45C77869-7FCA-4AE3-91B8-78EC79C886B1}" destId="{CCF865B3-F777-4176-9DAA-9C53E398DA30}" srcOrd="0" destOrd="0" presId="urn:microsoft.com/office/officeart/2018/5/layout/IconLeafLabelList"/>
    <dgm:cxn modelId="{957491AA-2870-49F6-B55B-74BBD0A40BE2}" type="presParOf" srcId="{45C77869-7FCA-4AE3-91B8-78EC79C886B1}" destId="{865FE387-EC83-4623-AF03-66DC19758AA1}" srcOrd="1" destOrd="0" presId="urn:microsoft.com/office/officeart/2018/5/layout/IconLeafLabelList"/>
    <dgm:cxn modelId="{85585E28-89D0-4BFA-B1EF-D4D44832B7FF}" type="presParOf" srcId="{45C77869-7FCA-4AE3-91B8-78EC79C886B1}" destId="{C48EDEBA-C351-41C3-B0A2-85808B8C40E9}" srcOrd="2" destOrd="0" presId="urn:microsoft.com/office/officeart/2018/5/layout/IconLeafLabelList"/>
    <dgm:cxn modelId="{836DE226-5441-437F-94D2-0DA55973A484}" type="presParOf" srcId="{45C77869-7FCA-4AE3-91B8-78EC79C886B1}" destId="{E5947523-6A25-4DFD-A2C6-D042ECDE6F4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BABDA-80EE-4F51-80FF-B762B9513B9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</dgm:pt>
    <dgm:pt modelId="{ECA74F5F-271A-45C5-A88D-494F646C9420}">
      <dgm:prSet phldrT="[Text]"/>
      <dgm:spPr/>
      <dgm:t>
        <a:bodyPr/>
        <a:lstStyle/>
        <a:p>
          <a:r>
            <a:rPr lang="en-US" dirty="0"/>
            <a:t>Interview</a:t>
          </a:r>
        </a:p>
      </dgm:t>
    </dgm:pt>
    <dgm:pt modelId="{5465603E-2CA5-4F38-968D-35DDCAFD15D0}" type="parTrans" cxnId="{7F0E3534-0561-4436-B189-B85392F286A7}">
      <dgm:prSet/>
      <dgm:spPr/>
      <dgm:t>
        <a:bodyPr/>
        <a:lstStyle/>
        <a:p>
          <a:endParaRPr lang="en-US"/>
        </a:p>
      </dgm:t>
    </dgm:pt>
    <dgm:pt modelId="{823ABA05-8C0D-4829-9862-10DF1A448EDE}" type="sibTrans" cxnId="{7F0E3534-0561-4436-B189-B85392F286A7}">
      <dgm:prSet/>
      <dgm:spPr/>
      <dgm:t>
        <a:bodyPr/>
        <a:lstStyle/>
        <a:p>
          <a:endParaRPr lang="en-US"/>
        </a:p>
      </dgm:t>
    </dgm:pt>
    <dgm:pt modelId="{8C384CEE-F573-43AA-80CD-CE01D154B074}">
      <dgm:prSet phldrT="[Text]"/>
      <dgm:spPr/>
      <dgm:t>
        <a:bodyPr/>
        <a:lstStyle/>
        <a:p>
          <a:r>
            <a:rPr lang="en-US" dirty="0"/>
            <a:t>Survey</a:t>
          </a:r>
        </a:p>
      </dgm:t>
    </dgm:pt>
    <dgm:pt modelId="{56BFE3E4-0569-418C-9E2F-CF1F9271E708}" type="parTrans" cxnId="{44DABD1C-FE94-4ADF-A2DA-4294C6137B75}">
      <dgm:prSet/>
      <dgm:spPr/>
      <dgm:t>
        <a:bodyPr/>
        <a:lstStyle/>
        <a:p>
          <a:endParaRPr lang="en-US"/>
        </a:p>
      </dgm:t>
    </dgm:pt>
    <dgm:pt modelId="{8378BA48-DBE3-4A9A-850F-69948441F7D2}" type="sibTrans" cxnId="{44DABD1C-FE94-4ADF-A2DA-4294C6137B75}">
      <dgm:prSet/>
      <dgm:spPr/>
      <dgm:t>
        <a:bodyPr/>
        <a:lstStyle/>
        <a:p>
          <a:endParaRPr lang="en-US"/>
        </a:p>
      </dgm:t>
    </dgm:pt>
    <dgm:pt modelId="{4D3FEB8A-B4BA-4AD5-96A7-70383CC17D03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0AACA07E-BEBF-4A8E-A034-CE867DD24E4B}" type="parTrans" cxnId="{37FA09DF-D06B-437A-AFD0-1384EA4F3731}">
      <dgm:prSet/>
      <dgm:spPr/>
      <dgm:t>
        <a:bodyPr/>
        <a:lstStyle/>
        <a:p>
          <a:endParaRPr lang="en-US"/>
        </a:p>
      </dgm:t>
    </dgm:pt>
    <dgm:pt modelId="{0CE3EB0C-D7E8-4D8C-9141-DDB595F72114}" type="sibTrans" cxnId="{37FA09DF-D06B-437A-AFD0-1384EA4F3731}">
      <dgm:prSet/>
      <dgm:spPr/>
      <dgm:t>
        <a:bodyPr/>
        <a:lstStyle/>
        <a:p>
          <a:endParaRPr lang="en-US"/>
        </a:p>
      </dgm:t>
    </dgm:pt>
    <dgm:pt modelId="{008641A8-F974-4897-8D98-D5B8D88E144E}">
      <dgm:prSet phldrT="[Text]"/>
      <dgm:spPr/>
      <dgm:t>
        <a:bodyPr/>
        <a:lstStyle/>
        <a:p>
          <a:r>
            <a:rPr lang="en-US" dirty="0"/>
            <a:t>Observation</a:t>
          </a:r>
        </a:p>
      </dgm:t>
    </dgm:pt>
    <dgm:pt modelId="{CFA498F6-AF15-4B7A-868B-A6942EB1D75D}" type="parTrans" cxnId="{B25D390D-FB95-4D3B-8774-4C8146DEA582}">
      <dgm:prSet/>
      <dgm:spPr/>
      <dgm:t>
        <a:bodyPr/>
        <a:lstStyle/>
        <a:p>
          <a:endParaRPr lang="en-US"/>
        </a:p>
      </dgm:t>
    </dgm:pt>
    <dgm:pt modelId="{19FB6F18-8170-416C-8A9D-CB0D1F5DB216}" type="sibTrans" cxnId="{B25D390D-FB95-4D3B-8774-4C8146DEA582}">
      <dgm:prSet/>
      <dgm:spPr/>
      <dgm:t>
        <a:bodyPr/>
        <a:lstStyle/>
        <a:p>
          <a:endParaRPr lang="en-US"/>
        </a:p>
      </dgm:t>
    </dgm:pt>
    <dgm:pt modelId="{ACFDFF22-2292-4818-AC1E-020406DB8C77}">
      <dgm:prSet phldrT="[Text]"/>
      <dgm:spPr/>
      <dgm:t>
        <a:bodyPr/>
        <a:lstStyle/>
        <a:p>
          <a:r>
            <a:rPr lang="en-US" dirty="0"/>
            <a:t>Job Shadow</a:t>
          </a:r>
        </a:p>
      </dgm:t>
    </dgm:pt>
    <dgm:pt modelId="{24B347AC-21AC-43D3-929C-942E239E77EE}" type="parTrans" cxnId="{E6A6B0B7-962F-4240-AA44-33AD33B351BC}">
      <dgm:prSet/>
      <dgm:spPr/>
      <dgm:t>
        <a:bodyPr/>
        <a:lstStyle/>
        <a:p>
          <a:endParaRPr lang="en-US"/>
        </a:p>
      </dgm:t>
    </dgm:pt>
    <dgm:pt modelId="{A5B12914-C97E-4FBE-ADBE-2CDE52D2048D}" type="sibTrans" cxnId="{E6A6B0B7-962F-4240-AA44-33AD33B351BC}">
      <dgm:prSet/>
      <dgm:spPr/>
      <dgm:t>
        <a:bodyPr/>
        <a:lstStyle/>
        <a:p>
          <a:endParaRPr lang="en-US"/>
        </a:p>
      </dgm:t>
    </dgm:pt>
    <dgm:pt modelId="{72E690E9-59FC-49B0-A780-5745ECD1228E}">
      <dgm:prSet phldrT="[Text]"/>
      <dgm:spPr/>
      <dgm:t>
        <a:bodyPr/>
        <a:lstStyle/>
        <a:p>
          <a:r>
            <a:rPr lang="en-US" dirty="0"/>
            <a:t>JAD</a:t>
          </a:r>
        </a:p>
      </dgm:t>
    </dgm:pt>
    <dgm:pt modelId="{56239A08-2B9A-40C3-A2F3-925C09B887AB}" type="parTrans" cxnId="{BB0FF5B9-9D2C-42FA-8FED-652B9F8B2B40}">
      <dgm:prSet/>
      <dgm:spPr/>
      <dgm:t>
        <a:bodyPr/>
        <a:lstStyle/>
        <a:p>
          <a:endParaRPr lang="en-US"/>
        </a:p>
      </dgm:t>
    </dgm:pt>
    <dgm:pt modelId="{AD513459-3A53-4D61-A3A1-925ABA63CDEE}" type="sibTrans" cxnId="{BB0FF5B9-9D2C-42FA-8FED-652B9F8B2B40}">
      <dgm:prSet/>
      <dgm:spPr/>
      <dgm:t>
        <a:bodyPr/>
        <a:lstStyle/>
        <a:p>
          <a:endParaRPr lang="en-US"/>
        </a:p>
      </dgm:t>
    </dgm:pt>
    <dgm:pt modelId="{2C99FDB4-AD9B-44AD-89C6-AA82448F5F8F}">
      <dgm:prSet phldrT="[Text]"/>
      <dgm:spPr/>
      <dgm:t>
        <a:bodyPr/>
        <a:lstStyle/>
        <a:p>
          <a:r>
            <a:rPr lang="en-US" dirty="0"/>
            <a:t>Use</a:t>
          </a:r>
        </a:p>
      </dgm:t>
    </dgm:pt>
    <dgm:pt modelId="{76A5CEBE-2570-49ED-AE07-88FD14B0016F}" type="parTrans" cxnId="{E2E5CE14-364A-495D-8FD9-D9F64AA3D588}">
      <dgm:prSet/>
      <dgm:spPr/>
      <dgm:t>
        <a:bodyPr/>
        <a:lstStyle/>
        <a:p>
          <a:endParaRPr lang="en-US"/>
        </a:p>
      </dgm:t>
    </dgm:pt>
    <dgm:pt modelId="{E57EF04F-6487-4414-98F6-4A53475A5BF3}" type="sibTrans" cxnId="{E2E5CE14-364A-495D-8FD9-D9F64AA3D588}">
      <dgm:prSet/>
      <dgm:spPr/>
      <dgm:t>
        <a:bodyPr/>
        <a:lstStyle/>
        <a:p>
          <a:endParaRPr lang="en-US"/>
        </a:p>
      </dgm:t>
    </dgm:pt>
    <dgm:pt modelId="{E4CB190D-402C-45A7-81C0-8C3B0C8C21B7}" type="pres">
      <dgm:prSet presAssocID="{C50BABDA-80EE-4F51-80FF-B762B9513B9E}" presName="cycle" presStyleCnt="0">
        <dgm:presLayoutVars>
          <dgm:dir/>
          <dgm:resizeHandles val="exact"/>
        </dgm:presLayoutVars>
      </dgm:prSet>
      <dgm:spPr/>
    </dgm:pt>
    <dgm:pt modelId="{E01E088A-576F-4D50-92A4-F93174161608}" type="pres">
      <dgm:prSet presAssocID="{ECA74F5F-271A-45C5-A88D-494F646C9420}" presName="node" presStyleLbl="node1" presStyleIdx="0" presStyleCnt="7">
        <dgm:presLayoutVars>
          <dgm:bulletEnabled val="1"/>
        </dgm:presLayoutVars>
      </dgm:prSet>
      <dgm:spPr/>
    </dgm:pt>
    <dgm:pt modelId="{90427950-B1B9-4BFA-A4F5-8CA74BB34C79}" type="pres">
      <dgm:prSet presAssocID="{ECA74F5F-271A-45C5-A88D-494F646C9420}" presName="spNode" presStyleCnt="0"/>
      <dgm:spPr/>
    </dgm:pt>
    <dgm:pt modelId="{22DA3F81-B662-4DDA-BA43-EFB1B37E9B78}" type="pres">
      <dgm:prSet presAssocID="{823ABA05-8C0D-4829-9862-10DF1A448EDE}" presName="sibTrans" presStyleLbl="sibTrans1D1" presStyleIdx="0" presStyleCnt="7"/>
      <dgm:spPr/>
    </dgm:pt>
    <dgm:pt modelId="{00D4EF47-72F4-4D9A-9968-A135402516FF}" type="pres">
      <dgm:prSet presAssocID="{8C384CEE-F573-43AA-80CD-CE01D154B074}" presName="node" presStyleLbl="node1" presStyleIdx="1" presStyleCnt="7">
        <dgm:presLayoutVars>
          <dgm:bulletEnabled val="1"/>
        </dgm:presLayoutVars>
      </dgm:prSet>
      <dgm:spPr/>
    </dgm:pt>
    <dgm:pt modelId="{CEEF4BBC-A90B-4CC3-BDD5-99471FD1235F}" type="pres">
      <dgm:prSet presAssocID="{8C384CEE-F573-43AA-80CD-CE01D154B074}" presName="spNode" presStyleCnt="0"/>
      <dgm:spPr/>
    </dgm:pt>
    <dgm:pt modelId="{7D5410B0-87AB-4422-9BE9-213C2BBA9890}" type="pres">
      <dgm:prSet presAssocID="{8378BA48-DBE3-4A9A-850F-69948441F7D2}" presName="sibTrans" presStyleLbl="sibTrans1D1" presStyleIdx="1" presStyleCnt="7"/>
      <dgm:spPr/>
    </dgm:pt>
    <dgm:pt modelId="{E78D93C9-F366-4515-9306-D855FAEA89A0}" type="pres">
      <dgm:prSet presAssocID="{4D3FEB8A-B4BA-4AD5-96A7-70383CC17D03}" presName="node" presStyleLbl="node1" presStyleIdx="2" presStyleCnt="7">
        <dgm:presLayoutVars>
          <dgm:bulletEnabled val="1"/>
        </dgm:presLayoutVars>
      </dgm:prSet>
      <dgm:spPr/>
    </dgm:pt>
    <dgm:pt modelId="{1EA80567-DF70-4421-B300-8034C755C69E}" type="pres">
      <dgm:prSet presAssocID="{4D3FEB8A-B4BA-4AD5-96A7-70383CC17D03}" presName="spNode" presStyleCnt="0"/>
      <dgm:spPr/>
    </dgm:pt>
    <dgm:pt modelId="{304A98AB-2E8C-47A3-B2EE-6DB290E17D4B}" type="pres">
      <dgm:prSet presAssocID="{0CE3EB0C-D7E8-4D8C-9141-DDB595F72114}" presName="sibTrans" presStyleLbl="sibTrans1D1" presStyleIdx="2" presStyleCnt="7"/>
      <dgm:spPr/>
    </dgm:pt>
    <dgm:pt modelId="{13CADA7B-5142-468C-A2F9-2AC564A299C2}" type="pres">
      <dgm:prSet presAssocID="{008641A8-F974-4897-8D98-D5B8D88E144E}" presName="node" presStyleLbl="node1" presStyleIdx="3" presStyleCnt="7">
        <dgm:presLayoutVars>
          <dgm:bulletEnabled val="1"/>
        </dgm:presLayoutVars>
      </dgm:prSet>
      <dgm:spPr/>
    </dgm:pt>
    <dgm:pt modelId="{35C7F97D-50CC-4F4B-8568-E6C76548329B}" type="pres">
      <dgm:prSet presAssocID="{008641A8-F974-4897-8D98-D5B8D88E144E}" presName="spNode" presStyleCnt="0"/>
      <dgm:spPr/>
    </dgm:pt>
    <dgm:pt modelId="{9B8C888F-8663-4566-8AC3-6C1F50FD817D}" type="pres">
      <dgm:prSet presAssocID="{19FB6F18-8170-416C-8A9D-CB0D1F5DB216}" presName="sibTrans" presStyleLbl="sibTrans1D1" presStyleIdx="3" presStyleCnt="7"/>
      <dgm:spPr/>
    </dgm:pt>
    <dgm:pt modelId="{1F513AAA-7614-4ADF-9DDF-1D92EE4482C7}" type="pres">
      <dgm:prSet presAssocID="{2C99FDB4-AD9B-44AD-89C6-AA82448F5F8F}" presName="node" presStyleLbl="node1" presStyleIdx="4" presStyleCnt="7">
        <dgm:presLayoutVars>
          <dgm:bulletEnabled val="1"/>
        </dgm:presLayoutVars>
      </dgm:prSet>
      <dgm:spPr/>
    </dgm:pt>
    <dgm:pt modelId="{1FC80543-948C-44D0-9540-5822467392A5}" type="pres">
      <dgm:prSet presAssocID="{2C99FDB4-AD9B-44AD-89C6-AA82448F5F8F}" presName="spNode" presStyleCnt="0"/>
      <dgm:spPr/>
    </dgm:pt>
    <dgm:pt modelId="{795E5586-4CE1-49EE-8A10-5D9253FF2E17}" type="pres">
      <dgm:prSet presAssocID="{E57EF04F-6487-4414-98F6-4A53475A5BF3}" presName="sibTrans" presStyleLbl="sibTrans1D1" presStyleIdx="4" presStyleCnt="7"/>
      <dgm:spPr/>
    </dgm:pt>
    <dgm:pt modelId="{85718340-9DBC-48B9-A640-E8979A6B6F35}" type="pres">
      <dgm:prSet presAssocID="{ACFDFF22-2292-4818-AC1E-020406DB8C77}" presName="node" presStyleLbl="node1" presStyleIdx="5" presStyleCnt="7">
        <dgm:presLayoutVars>
          <dgm:bulletEnabled val="1"/>
        </dgm:presLayoutVars>
      </dgm:prSet>
      <dgm:spPr/>
    </dgm:pt>
    <dgm:pt modelId="{14C829C2-DB69-4C72-B9E7-CFD3EE6789EF}" type="pres">
      <dgm:prSet presAssocID="{ACFDFF22-2292-4818-AC1E-020406DB8C77}" presName="spNode" presStyleCnt="0"/>
      <dgm:spPr/>
    </dgm:pt>
    <dgm:pt modelId="{09122F28-02AD-42CF-99C4-33A3564D1E61}" type="pres">
      <dgm:prSet presAssocID="{A5B12914-C97E-4FBE-ADBE-2CDE52D2048D}" presName="sibTrans" presStyleLbl="sibTrans1D1" presStyleIdx="5" presStyleCnt="7"/>
      <dgm:spPr/>
    </dgm:pt>
    <dgm:pt modelId="{A0C5FC22-348E-4B73-AFC7-C0A89FA88F6B}" type="pres">
      <dgm:prSet presAssocID="{72E690E9-59FC-49B0-A780-5745ECD1228E}" presName="node" presStyleLbl="node1" presStyleIdx="6" presStyleCnt="7">
        <dgm:presLayoutVars>
          <dgm:bulletEnabled val="1"/>
        </dgm:presLayoutVars>
      </dgm:prSet>
      <dgm:spPr/>
    </dgm:pt>
    <dgm:pt modelId="{15B55E1E-6293-4587-A4FD-7DAD8EA719DD}" type="pres">
      <dgm:prSet presAssocID="{72E690E9-59FC-49B0-A780-5745ECD1228E}" presName="spNode" presStyleCnt="0"/>
      <dgm:spPr/>
    </dgm:pt>
    <dgm:pt modelId="{9075A78F-DD5C-4A15-8E5B-614D519F136B}" type="pres">
      <dgm:prSet presAssocID="{AD513459-3A53-4D61-A3A1-925ABA63CDEE}" presName="sibTrans" presStyleLbl="sibTrans1D1" presStyleIdx="6" presStyleCnt="7"/>
      <dgm:spPr/>
    </dgm:pt>
  </dgm:ptLst>
  <dgm:cxnLst>
    <dgm:cxn modelId="{B25D390D-FB95-4D3B-8774-4C8146DEA582}" srcId="{C50BABDA-80EE-4F51-80FF-B762B9513B9E}" destId="{008641A8-F974-4897-8D98-D5B8D88E144E}" srcOrd="3" destOrd="0" parTransId="{CFA498F6-AF15-4B7A-868B-A6942EB1D75D}" sibTransId="{19FB6F18-8170-416C-8A9D-CB0D1F5DB216}"/>
    <dgm:cxn modelId="{30D49510-00B2-48EF-AA7F-6C4E2F961548}" type="presOf" srcId="{8378BA48-DBE3-4A9A-850F-69948441F7D2}" destId="{7D5410B0-87AB-4422-9BE9-213C2BBA9890}" srcOrd="0" destOrd="0" presId="urn:microsoft.com/office/officeart/2005/8/layout/cycle6"/>
    <dgm:cxn modelId="{E2E5CE14-364A-495D-8FD9-D9F64AA3D588}" srcId="{C50BABDA-80EE-4F51-80FF-B762B9513B9E}" destId="{2C99FDB4-AD9B-44AD-89C6-AA82448F5F8F}" srcOrd="4" destOrd="0" parTransId="{76A5CEBE-2570-49ED-AE07-88FD14B0016F}" sibTransId="{E57EF04F-6487-4414-98F6-4A53475A5BF3}"/>
    <dgm:cxn modelId="{44DABD1C-FE94-4ADF-A2DA-4294C6137B75}" srcId="{C50BABDA-80EE-4F51-80FF-B762B9513B9E}" destId="{8C384CEE-F573-43AA-80CD-CE01D154B074}" srcOrd="1" destOrd="0" parTransId="{56BFE3E4-0569-418C-9E2F-CF1F9271E708}" sibTransId="{8378BA48-DBE3-4A9A-850F-69948441F7D2}"/>
    <dgm:cxn modelId="{62B2F321-260A-44BE-8BFF-7E16CA2E9982}" type="presOf" srcId="{0CE3EB0C-D7E8-4D8C-9141-DDB595F72114}" destId="{304A98AB-2E8C-47A3-B2EE-6DB290E17D4B}" srcOrd="0" destOrd="0" presId="urn:microsoft.com/office/officeart/2005/8/layout/cycle6"/>
    <dgm:cxn modelId="{82158B24-A986-4EE3-B9B9-5E0D915EB94C}" type="presOf" srcId="{E57EF04F-6487-4414-98F6-4A53475A5BF3}" destId="{795E5586-4CE1-49EE-8A10-5D9253FF2E17}" srcOrd="0" destOrd="0" presId="urn:microsoft.com/office/officeart/2005/8/layout/cycle6"/>
    <dgm:cxn modelId="{7F0E3534-0561-4436-B189-B85392F286A7}" srcId="{C50BABDA-80EE-4F51-80FF-B762B9513B9E}" destId="{ECA74F5F-271A-45C5-A88D-494F646C9420}" srcOrd="0" destOrd="0" parTransId="{5465603E-2CA5-4F38-968D-35DDCAFD15D0}" sibTransId="{823ABA05-8C0D-4829-9862-10DF1A448EDE}"/>
    <dgm:cxn modelId="{5EEEA845-2EAF-4FE2-BCA3-9BE7A126632B}" type="presOf" srcId="{ACFDFF22-2292-4818-AC1E-020406DB8C77}" destId="{85718340-9DBC-48B9-A640-E8979A6B6F35}" srcOrd="0" destOrd="0" presId="urn:microsoft.com/office/officeart/2005/8/layout/cycle6"/>
    <dgm:cxn modelId="{F9DCBE52-F481-4293-A8B8-242B69A40FAF}" type="presOf" srcId="{ECA74F5F-271A-45C5-A88D-494F646C9420}" destId="{E01E088A-576F-4D50-92A4-F93174161608}" srcOrd="0" destOrd="0" presId="urn:microsoft.com/office/officeart/2005/8/layout/cycle6"/>
    <dgm:cxn modelId="{A9809258-6F79-42B1-A1A0-E6569B80311C}" type="presOf" srcId="{4D3FEB8A-B4BA-4AD5-96A7-70383CC17D03}" destId="{E78D93C9-F366-4515-9306-D855FAEA89A0}" srcOrd="0" destOrd="0" presId="urn:microsoft.com/office/officeart/2005/8/layout/cycle6"/>
    <dgm:cxn modelId="{C795F48D-3091-4716-AAEE-868113759F73}" type="presOf" srcId="{19FB6F18-8170-416C-8A9D-CB0D1F5DB216}" destId="{9B8C888F-8663-4566-8AC3-6C1F50FD817D}" srcOrd="0" destOrd="0" presId="urn:microsoft.com/office/officeart/2005/8/layout/cycle6"/>
    <dgm:cxn modelId="{4D95609B-2B3A-439E-961F-4E99445E0645}" type="presOf" srcId="{C50BABDA-80EE-4F51-80FF-B762B9513B9E}" destId="{E4CB190D-402C-45A7-81C0-8C3B0C8C21B7}" srcOrd="0" destOrd="0" presId="urn:microsoft.com/office/officeart/2005/8/layout/cycle6"/>
    <dgm:cxn modelId="{E6A6B0B7-962F-4240-AA44-33AD33B351BC}" srcId="{C50BABDA-80EE-4F51-80FF-B762B9513B9E}" destId="{ACFDFF22-2292-4818-AC1E-020406DB8C77}" srcOrd="5" destOrd="0" parTransId="{24B347AC-21AC-43D3-929C-942E239E77EE}" sibTransId="{A5B12914-C97E-4FBE-ADBE-2CDE52D2048D}"/>
    <dgm:cxn modelId="{BB0FF5B9-9D2C-42FA-8FED-652B9F8B2B40}" srcId="{C50BABDA-80EE-4F51-80FF-B762B9513B9E}" destId="{72E690E9-59FC-49B0-A780-5745ECD1228E}" srcOrd="6" destOrd="0" parTransId="{56239A08-2B9A-40C3-A2F3-925C09B887AB}" sibTransId="{AD513459-3A53-4D61-A3A1-925ABA63CDEE}"/>
    <dgm:cxn modelId="{0065C0C9-E0CA-488A-8A8A-DF517154EC7B}" type="presOf" srcId="{72E690E9-59FC-49B0-A780-5745ECD1228E}" destId="{A0C5FC22-348E-4B73-AFC7-C0A89FA88F6B}" srcOrd="0" destOrd="0" presId="urn:microsoft.com/office/officeart/2005/8/layout/cycle6"/>
    <dgm:cxn modelId="{8CF4D4CA-15F2-4B49-82E5-98A3F728A69E}" type="presOf" srcId="{2C99FDB4-AD9B-44AD-89C6-AA82448F5F8F}" destId="{1F513AAA-7614-4ADF-9DDF-1D92EE4482C7}" srcOrd="0" destOrd="0" presId="urn:microsoft.com/office/officeart/2005/8/layout/cycle6"/>
    <dgm:cxn modelId="{37FA09DF-D06B-437A-AFD0-1384EA4F3731}" srcId="{C50BABDA-80EE-4F51-80FF-B762B9513B9E}" destId="{4D3FEB8A-B4BA-4AD5-96A7-70383CC17D03}" srcOrd="2" destOrd="0" parTransId="{0AACA07E-BEBF-4A8E-A034-CE867DD24E4B}" sibTransId="{0CE3EB0C-D7E8-4D8C-9141-DDB595F72114}"/>
    <dgm:cxn modelId="{0F2D7FE0-0D68-46EA-9031-347429550A71}" type="presOf" srcId="{8C384CEE-F573-43AA-80CD-CE01D154B074}" destId="{00D4EF47-72F4-4D9A-9968-A135402516FF}" srcOrd="0" destOrd="0" presId="urn:microsoft.com/office/officeart/2005/8/layout/cycle6"/>
    <dgm:cxn modelId="{EE510FE1-F91C-420E-9F8A-65F48983B3FE}" type="presOf" srcId="{008641A8-F974-4897-8D98-D5B8D88E144E}" destId="{13CADA7B-5142-468C-A2F9-2AC564A299C2}" srcOrd="0" destOrd="0" presId="urn:microsoft.com/office/officeart/2005/8/layout/cycle6"/>
    <dgm:cxn modelId="{99D974E9-8910-49F4-B936-E1A2ABE1B259}" type="presOf" srcId="{AD513459-3A53-4D61-A3A1-925ABA63CDEE}" destId="{9075A78F-DD5C-4A15-8E5B-614D519F136B}" srcOrd="0" destOrd="0" presId="urn:microsoft.com/office/officeart/2005/8/layout/cycle6"/>
    <dgm:cxn modelId="{5379DDE9-03D1-4A86-B83B-8406699B0047}" type="presOf" srcId="{823ABA05-8C0D-4829-9862-10DF1A448EDE}" destId="{22DA3F81-B662-4DDA-BA43-EFB1B37E9B78}" srcOrd="0" destOrd="0" presId="urn:microsoft.com/office/officeart/2005/8/layout/cycle6"/>
    <dgm:cxn modelId="{B025B7F8-ACBE-4027-9E38-7FAF03C8B4A4}" type="presOf" srcId="{A5B12914-C97E-4FBE-ADBE-2CDE52D2048D}" destId="{09122F28-02AD-42CF-99C4-33A3564D1E61}" srcOrd="0" destOrd="0" presId="urn:microsoft.com/office/officeart/2005/8/layout/cycle6"/>
    <dgm:cxn modelId="{193E718A-C069-49CA-94B0-78FE1C058D58}" type="presParOf" srcId="{E4CB190D-402C-45A7-81C0-8C3B0C8C21B7}" destId="{E01E088A-576F-4D50-92A4-F93174161608}" srcOrd="0" destOrd="0" presId="urn:microsoft.com/office/officeart/2005/8/layout/cycle6"/>
    <dgm:cxn modelId="{C85448FD-0E16-446E-98DC-B9EECC61A24D}" type="presParOf" srcId="{E4CB190D-402C-45A7-81C0-8C3B0C8C21B7}" destId="{90427950-B1B9-4BFA-A4F5-8CA74BB34C79}" srcOrd="1" destOrd="0" presId="urn:microsoft.com/office/officeart/2005/8/layout/cycle6"/>
    <dgm:cxn modelId="{0F79FAEC-8D9C-49E2-817D-115793E2A5F4}" type="presParOf" srcId="{E4CB190D-402C-45A7-81C0-8C3B0C8C21B7}" destId="{22DA3F81-B662-4DDA-BA43-EFB1B37E9B78}" srcOrd="2" destOrd="0" presId="urn:microsoft.com/office/officeart/2005/8/layout/cycle6"/>
    <dgm:cxn modelId="{C09BA3F4-C987-4112-8082-25BC81C8E4F5}" type="presParOf" srcId="{E4CB190D-402C-45A7-81C0-8C3B0C8C21B7}" destId="{00D4EF47-72F4-4D9A-9968-A135402516FF}" srcOrd="3" destOrd="0" presId="urn:microsoft.com/office/officeart/2005/8/layout/cycle6"/>
    <dgm:cxn modelId="{13532526-6E37-48C0-A8F1-5B8289C19A0C}" type="presParOf" srcId="{E4CB190D-402C-45A7-81C0-8C3B0C8C21B7}" destId="{CEEF4BBC-A90B-4CC3-BDD5-99471FD1235F}" srcOrd="4" destOrd="0" presId="urn:microsoft.com/office/officeart/2005/8/layout/cycle6"/>
    <dgm:cxn modelId="{6FA125FA-298F-4537-9479-DBB7F1D4DC16}" type="presParOf" srcId="{E4CB190D-402C-45A7-81C0-8C3B0C8C21B7}" destId="{7D5410B0-87AB-4422-9BE9-213C2BBA9890}" srcOrd="5" destOrd="0" presId="urn:microsoft.com/office/officeart/2005/8/layout/cycle6"/>
    <dgm:cxn modelId="{5686A2D7-8699-49AC-BE51-E67AC6DFB379}" type="presParOf" srcId="{E4CB190D-402C-45A7-81C0-8C3B0C8C21B7}" destId="{E78D93C9-F366-4515-9306-D855FAEA89A0}" srcOrd="6" destOrd="0" presId="urn:microsoft.com/office/officeart/2005/8/layout/cycle6"/>
    <dgm:cxn modelId="{C72D9A00-E658-4174-818D-BBD3ADFD0F97}" type="presParOf" srcId="{E4CB190D-402C-45A7-81C0-8C3B0C8C21B7}" destId="{1EA80567-DF70-4421-B300-8034C755C69E}" srcOrd="7" destOrd="0" presId="urn:microsoft.com/office/officeart/2005/8/layout/cycle6"/>
    <dgm:cxn modelId="{8D894339-E9CB-4BB2-931A-B7002ECC672E}" type="presParOf" srcId="{E4CB190D-402C-45A7-81C0-8C3B0C8C21B7}" destId="{304A98AB-2E8C-47A3-B2EE-6DB290E17D4B}" srcOrd="8" destOrd="0" presId="urn:microsoft.com/office/officeart/2005/8/layout/cycle6"/>
    <dgm:cxn modelId="{3CC79AD9-C556-411F-8965-6665AD3528E8}" type="presParOf" srcId="{E4CB190D-402C-45A7-81C0-8C3B0C8C21B7}" destId="{13CADA7B-5142-468C-A2F9-2AC564A299C2}" srcOrd="9" destOrd="0" presId="urn:microsoft.com/office/officeart/2005/8/layout/cycle6"/>
    <dgm:cxn modelId="{46D6C10A-D115-41CC-B166-A2B9A16FBED7}" type="presParOf" srcId="{E4CB190D-402C-45A7-81C0-8C3B0C8C21B7}" destId="{35C7F97D-50CC-4F4B-8568-E6C76548329B}" srcOrd="10" destOrd="0" presId="urn:microsoft.com/office/officeart/2005/8/layout/cycle6"/>
    <dgm:cxn modelId="{41522A64-7E70-4656-8043-A533F9B73EA4}" type="presParOf" srcId="{E4CB190D-402C-45A7-81C0-8C3B0C8C21B7}" destId="{9B8C888F-8663-4566-8AC3-6C1F50FD817D}" srcOrd="11" destOrd="0" presId="urn:microsoft.com/office/officeart/2005/8/layout/cycle6"/>
    <dgm:cxn modelId="{40F6BE96-93BF-4F83-B85D-E0D979680F6B}" type="presParOf" srcId="{E4CB190D-402C-45A7-81C0-8C3B0C8C21B7}" destId="{1F513AAA-7614-4ADF-9DDF-1D92EE4482C7}" srcOrd="12" destOrd="0" presId="urn:microsoft.com/office/officeart/2005/8/layout/cycle6"/>
    <dgm:cxn modelId="{0DC9DBA4-C17F-4F6E-8088-B37703C01256}" type="presParOf" srcId="{E4CB190D-402C-45A7-81C0-8C3B0C8C21B7}" destId="{1FC80543-948C-44D0-9540-5822467392A5}" srcOrd="13" destOrd="0" presId="urn:microsoft.com/office/officeart/2005/8/layout/cycle6"/>
    <dgm:cxn modelId="{318DB0E3-9E28-4A46-9996-956686B3CB29}" type="presParOf" srcId="{E4CB190D-402C-45A7-81C0-8C3B0C8C21B7}" destId="{795E5586-4CE1-49EE-8A10-5D9253FF2E17}" srcOrd="14" destOrd="0" presId="urn:microsoft.com/office/officeart/2005/8/layout/cycle6"/>
    <dgm:cxn modelId="{47C959C9-5731-41FC-B0A4-423DE4C4F1C4}" type="presParOf" srcId="{E4CB190D-402C-45A7-81C0-8C3B0C8C21B7}" destId="{85718340-9DBC-48B9-A640-E8979A6B6F35}" srcOrd="15" destOrd="0" presId="urn:microsoft.com/office/officeart/2005/8/layout/cycle6"/>
    <dgm:cxn modelId="{802B8DEF-E13A-4743-800B-D03C00502517}" type="presParOf" srcId="{E4CB190D-402C-45A7-81C0-8C3B0C8C21B7}" destId="{14C829C2-DB69-4C72-B9E7-CFD3EE6789EF}" srcOrd="16" destOrd="0" presId="urn:microsoft.com/office/officeart/2005/8/layout/cycle6"/>
    <dgm:cxn modelId="{BED7D710-1B45-4349-8BC6-EA81A0595CA8}" type="presParOf" srcId="{E4CB190D-402C-45A7-81C0-8C3B0C8C21B7}" destId="{09122F28-02AD-42CF-99C4-33A3564D1E61}" srcOrd="17" destOrd="0" presId="urn:microsoft.com/office/officeart/2005/8/layout/cycle6"/>
    <dgm:cxn modelId="{62185D9D-2D05-4B5A-88F0-5602487DB23B}" type="presParOf" srcId="{E4CB190D-402C-45A7-81C0-8C3B0C8C21B7}" destId="{A0C5FC22-348E-4B73-AFC7-C0A89FA88F6B}" srcOrd="18" destOrd="0" presId="urn:microsoft.com/office/officeart/2005/8/layout/cycle6"/>
    <dgm:cxn modelId="{B44A56B5-303D-4433-8E3F-001C212A658D}" type="presParOf" srcId="{E4CB190D-402C-45A7-81C0-8C3B0C8C21B7}" destId="{15B55E1E-6293-4587-A4FD-7DAD8EA719DD}" srcOrd="19" destOrd="0" presId="urn:microsoft.com/office/officeart/2005/8/layout/cycle6"/>
    <dgm:cxn modelId="{1BA05C42-553F-49D5-A46D-2D604873BF72}" type="presParOf" srcId="{E4CB190D-402C-45A7-81C0-8C3B0C8C21B7}" destId="{9075A78F-DD5C-4A15-8E5B-614D519F136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FFF570-B628-4938-9DD9-FE6CDF03F1A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67366-BF38-4540-A7CB-1EA3FD23DD9A}">
      <dgm:prSet custT="1"/>
      <dgm:spPr/>
      <dgm:t>
        <a:bodyPr/>
        <a:lstStyle/>
        <a:p>
          <a:r>
            <a:rPr lang="en-US" sz="2800" dirty="0"/>
            <a:t>Identify the Entities</a:t>
          </a:r>
        </a:p>
      </dgm:t>
    </dgm:pt>
    <dgm:pt modelId="{B45B309B-34C0-4105-AB9F-62DD22CF53AA}" type="parTrans" cxnId="{D94B8988-94E1-4FEA-A142-C74E4C23504A}">
      <dgm:prSet/>
      <dgm:spPr/>
      <dgm:t>
        <a:bodyPr/>
        <a:lstStyle/>
        <a:p>
          <a:endParaRPr lang="en-US"/>
        </a:p>
      </dgm:t>
    </dgm:pt>
    <dgm:pt modelId="{49280D6A-208A-4314-ACAA-F8C455F916C1}" type="sibTrans" cxnId="{D94B8988-94E1-4FEA-A142-C74E4C23504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A1518E7-4462-4405-8952-676CAFF66ECF}">
      <dgm:prSet/>
      <dgm:spPr/>
      <dgm:t>
        <a:bodyPr/>
        <a:lstStyle/>
        <a:p>
          <a:r>
            <a:rPr lang="en-US"/>
            <a:t>Identify the Attributes of Each Entity</a:t>
          </a:r>
        </a:p>
      </dgm:t>
    </dgm:pt>
    <dgm:pt modelId="{CC9AB806-7DAD-4796-9CBB-5ED6DB15A3AC}" type="parTrans" cxnId="{B1449B41-DADC-4A3B-B8F8-7BAC22B2D74F}">
      <dgm:prSet/>
      <dgm:spPr/>
      <dgm:t>
        <a:bodyPr/>
        <a:lstStyle/>
        <a:p>
          <a:endParaRPr lang="en-US"/>
        </a:p>
      </dgm:t>
    </dgm:pt>
    <dgm:pt modelId="{A6B04489-1773-4FA9-A122-084DDD2905D1}" type="sibTrans" cxnId="{B1449B41-DADC-4A3B-B8F8-7BAC22B2D74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0C5C86-BDA1-44F2-8186-988DE63C5F9B}">
      <dgm:prSet/>
      <dgm:spPr/>
      <dgm:t>
        <a:bodyPr/>
        <a:lstStyle/>
        <a:p>
          <a:r>
            <a:rPr lang="en-US" dirty="0"/>
            <a:t>Identify the Relationships among the Entities</a:t>
          </a:r>
        </a:p>
      </dgm:t>
    </dgm:pt>
    <dgm:pt modelId="{DE927049-733B-4807-8872-4CC30002BE4B}" type="parTrans" cxnId="{78E8BAAA-184E-4C68-B5AB-72CB3E668396}">
      <dgm:prSet/>
      <dgm:spPr/>
      <dgm:t>
        <a:bodyPr/>
        <a:lstStyle/>
        <a:p>
          <a:endParaRPr lang="en-US"/>
        </a:p>
      </dgm:t>
    </dgm:pt>
    <dgm:pt modelId="{1E236830-3F60-42BB-BA29-A62338D96C22}" type="sibTrans" cxnId="{78E8BAAA-184E-4C68-B5AB-72CB3E6683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03A2EA-EFEC-4D84-B1CE-8B4471F6AD7A}" type="pres">
      <dgm:prSet presAssocID="{9AFFF570-B628-4938-9DD9-FE6CDF03F1AC}" presName="linearFlow" presStyleCnt="0">
        <dgm:presLayoutVars>
          <dgm:dir/>
          <dgm:animLvl val="lvl"/>
          <dgm:resizeHandles val="exact"/>
        </dgm:presLayoutVars>
      </dgm:prSet>
      <dgm:spPr/>
    </dgm:pt>
    <dgm:pt modelId="{79A0A5A1-0334-4CB7-9A7D-4EC0024450DF}" type="pres">
      <dgm:prSet presAssocID="{57367366-BF38-4540-A7CB-1EA3FD23DD9A}" presName="compositeNode" presStyleCnt="0"/>
      <dgm:spPr/>
    </dgm:pt>
    <dgm:pt modelId="{2896FD70-EDB6-489C-A3F2-3C02592CDE4E}" type="pres">
      <dgm:prSet presAssocID="{57367366-BF38-4540-A7CB-1EA3FD23DD9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3BD41B-B58B-479C-B01A-1B974377420E}" type="pres">
      <dgm:prSet presAssocID="{57367366-BF38-4540-A7CB-1EA3FD23DD9A}" presName="parSh" presStyleCnt="0"/>
      <dgm:spPr/>
    </dgm:pt>
    <dgm:pt modelId="{6262860D-D740-48BF-87D1-2B230C875098}" type="pres">
      <dgm:prSet presAssocID="{57367366-BF38-4540-A7CB-1EA3FD23DD9A}" presName="lineNode" presStyleLbl="alignAccFollowNode1" presStyleIdx="0" presStyleCnt="9"/>
      <dgm:spPr/>
    </dgm:pt>
    <dgm:pt modelId="{5CA3F7CA-96E1-43A3-8D49-7D8E72D72725}" type="pres">
      <dgm:prSet presAssocID="{57367366-BF38-4540-A7CB-1EA3FD23DD9A}" presName="lineArrowNode" presStyleLbl="alignAccFollowNode1" presStyleIdx="1" presStyleCnt="9"/>
      <dgm:spPr/>
    </dgm:pt>
    <dgm:pt modelId="{E0A1AF12-9BB8-4B14-BE5F-0DAB071BC13A}" type="pres">
      <dgm:prSet presAssocID="{49280D6A-208A-4314-ACAA-F8C455F916C1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151E1A5-CC8D-4EFE-B059-8C9575E972B6}" type="pres">
      <dgm:prSet presAssocID="{49280D6A-208A-4314-ACAA-F8C455F916C1}" presName="spacerBetweenCircleAndCallout" presStyleCnt="0">
        <dgm:presLayoutVars/>
      </dgm:prSet>
      <dgm:spPr/>
    </dgm:pt>
    <dgm:pt modelId="{865E1F91-66B8-4FC8-9725-6D0D3E92751A}" type="pres">
      <dgm:prSet presAssocID="{57367366-BF38-4540-A7CB-1EA3FD23DD9A}" presName="nodeText" presStyleLbl="alignAccFollowNode1" presStyleIdx="2" presStyleCnt="9">
        <dgm:presLayoutVars>
          <dgm:bulletEnabled val="1"/>
        </dgm:presLayoutVars>
      </dgm:prSet>
      <dgm:spPr/>
    </dgm:pt>
    <dgm:pt modelId="{91810150-0C59-4C77-B124-93CFD4B030D3}" type="pres">
      <dgm:prSet presAssocID="{49280D6A-208A-4314-ACAA-F8C455F916C1}" presName="sibTransComposite" presStyleCnt="0"/>
      <dgm:spPr/>
    </dgm:pt>
    <dgm:pt modelId="{1D43A8F0-4D5B-4024-9135-740D9CFE2360}" type="pres">
      <dgm:prSet presAssocID="{AA1518E7-4462-4405-8952-676CAFF66ECF}" presName="compositeNode" presStyleCnt="0"/>
      <dgm:spPr/>
    </dgm:pt>
    <dgm:pt modelId="{53CEA8D4-0169-47DC-9FED-6F331F669435}" type="pres">
      <dgm:prSet presAssocID="{AA1518E7-4462-4405-8952-676CAFF66EC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98790D8-8219-44EE-8003-0E2C4BB965AE}" type="pres">
      <dgm:prSet presAssocID="{AA1518E7-4462-4405-8952-676CAFF66ECF}" presName="parSh" presStyleCnt="0"/>
      <dgm:spPr/>
    </dgm:pt>
    <dgm:pt modelId="{61F51D50-F7F5-41B5-A478-FDD67345C973}" type="pres">
      <dgm:prSet presAssocID="{AA1518E7-4462-4405-8952-676CAFF66ECF}" presName="lineNode" presStyleLbl="alignAccFollowNode1" presStyleIdx="3" presStyleCnt="9"/>
      <dgm:spPr/>
    </dgm:pt>
    <dgm:pt modelId="{6931F99C-2AFF-471F-92E3-3B931CCFD0C5}" type="pres">
      <dgm:prSet presAssocID="{AA1518E7-4462-4405-8952-676CAFF66ECF}" presName="lineArrowNode" presStyleLbl="alignAccFollowNode1" presStyleIdx="4" presStyleCnt="9"/>
      <dgm:spPr/>
    </dgm:pt>
    <dgm:pt modelId="{F1998861-B774-4837-9B5F-EA51F5ADC920}" type="pres">
      <dgm:prSet presAssocID="{A6B04489-1773-4FA9-A122-084DDD2905D1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8DEDD9F5-0807-4E0B-AEBC-4D045B6D1E29}" type="pres">
      <dgm:prSet presAssocID="{A6B04489-1773-4FA9-A122-084DDD2905D1}" presName="spacerBetweenCircleAndCallout" presStyleCnt="0">
        <dgm:presLayoutVars/>
      </dgm:prSet>
      <dgm:spPr/>
    </dgm:pt>
    <dgm:pt modelId="{70D565E2-C560-4F8F-BAAE-4C484682A8E7}" type="pres">
      <dgm:prSet presAssocID="{AA1518E7-4462-4405-8952-676CAFF66ECF}" presName="nodeText" presStyleLbl="alignAccFollowNode1" presStyleIdx="5" presStyleCnt="9">
        <dgm:presLayoutVars>
          <dgm:bulletEnabled val="1"/>
        </dgm:presLayoutVars>
      </dgm:prSet>
      <dgm:spPr/>
    </dgm:pt>
    <dgm:pt modelId="{81CCC0D0-0474-4A97-A9B8-F9862F678976}" type="pres">
      <dgm:prSet presAssocID="{A6B04489-1773-4FA9-A122-084DDD2905D1}" presName="sibTransComposite" presStyleCnt="0"/>
      <dgm:spPr/>
    </dgm:pt>
    <dgm:pt modelId="{D891B612-CD43-4271-A30C-814C4158D822}" type="pres">
      <dgm:prSet presAssocID="{2E0C5C86-BDA1-44F2-8186-988DE63C5F9B}" presName="compositeNode" presStyleCnt="0"/>
      <dgm:spPr/>
    </dgm:pt>
    <dgm:pt modelId="{A6D8DE8B-98A1-40CA-B56D-B73002A7745F}" type="pres">
      <dgm:prSet presAssocID="{2E0C5C86-BDA1-44F2-8186-988DE63C5F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CBD087B-15D4-4054-8378-70AB85B5BFEB}" type="pres">
      <dgm:prSet presAssocID="{2E0C5C86-BDA1-44F2-8186-988DE63C5F9B}" presName="parSh" presStyleCnt="0"/>
      <dgm:spPr/>
    </dgm:pt>
    <dgm:pt modelId="{36C61959-D4DB-47EF-8333-9B06DEAE4E61}" type="pres">
      <dgm:prSet presAssocID="{2E0C5C86-BDA1-44F2-8186-988DE63C5F9B}" presName="lineNode" presStyleLbl="alignAccFollowNode1" presStyleIdx="6" presStyleCnt="9"/>
      <dgm:spPr/>
    </dgm:pt>
    <dgm:pt modelId="{8AFE2D45-7EEC-4F63-BE55-0C0EE5C32D8C}" type="pres">
      <dgm:prSet presAssocID="{2E0C5C86-BDA1-44F2-8186-988DE63C5F9B}" presName="lineArrowNode" presStyleLbl="alignAccFollowNode1" presStyleIdx="7" presStyleCnt="9"/>
      <dgm:spPr/>
    </dgm:pt>
    <dgm:pt modelId="{39B80B1E-CE5E-420B-A79D-650C1599FEE2}" type="pres">
      <dgm:prSet presAssocID="{1E236830-3F60-42BB-BA29-A62338D96C22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3D2DBC4-DD90-452A-93CB-C5C2C0C33AB5}" type="pres">
      <dgm:prSet presAssocID="{1E236830-3F60-42BB-BA29-A62338D96C22}" presName="spacerBetweenCircleAndCallout" presStyleCnt="0">
        <dgm:presLayoutVars/>
      </dgm:prSet>
      <dgm:spPr/>
    </dgm:pt>
    <dgm:pt modelId="{75FE26FB-09C4-4948-8310-92430F41B8FE}" type="pres">
      <dgm:prSet presAssocID="{2E0C5C86-BDA1-44F2-8186-988DE63C5F9B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8CAB5921-5367-45DB-85FF-D62B4E0DBB7F}" type="presOf" srcId="{9AFFF570-B628-4938-9DD9-FE6CDF03F1AC}" destId="{1B03A2EA-EFEC-4D84-B1CE-8B4471F6AD7A}" srcOrd="0" destOrd="0" presId="urn:microsoft.com/office/officeart/2016/7/layout/LinearArrowProcessNumbered"/>
    <dgm:cxn modelId="{A3AFCB5C-6A14-46E2-A837-1A787F68827B}" type="presOf" srcId="{AA1518E7-4462-4405-8952-676CAFF66ECF}" destId="{70D565E2-C560-4F8F-BAAE-4C484682A8E7}" srcOrd="0" destOrd="0" presId="urn:microsoft.com/office/officeart/2016/7/layout/LinearArrowProcessNumbered"/>
    <dgm:cxn modelId="{852D9461-003B-4948-948E-5BA66CD73F6D}" type="presOf" srcId="{57367366-BF38-4540-A7CB-1EA3FD23DD9A}" destId="{865E1F91-66B8-4FC8-9725-6D0D3E92751A}" srcOrd="0" destOrd="0" presId="urn:microsoft.com/office/officeart/2016/7/layout/LinearArrowProcessNumbered"/>
    <dgm:cxn modelId="{B1449B41-DADC-4A3B-B8F8-7BAC22B2D74F}" srcId="{9AFFF570-B628-4938-9DD9-FE6CDF03F1AC}" destId="{AA1518E7-4462-4405-8952-676CAFF66ECF}" srcOrd="1" destOrd="0" parTransId="{CC9AB806-7DAD-4796-9CBB-5ED6DB15A3AC}" sibTransId="{A6B04489-1773-4FA9-A122-084DDD2905D1}"/>
    <dgm:cxn modelId="{D94B8988-94E1-4FEA-A142-C74E4C23504A}" srcId="{9AFFF570-B628-4938-9DD9-FE6CDF03F1AC}" destId="{57367366-BF38-4540-A7CB-1EA3FD23DD9A}" srcOrd="0" destOrd="0" parTransId="{B45B309B-34C0-4105-AB9F-62DD22CF53AA}" sibTransId="{49280D6A-208A-4314-ACAA-F8C455F916C1}"/>
    <dgm:cxn modelId="{D8A29F89-83BC-4BEA-82B1-698E4A7332C3}" type="presOf" srcId="{A6B04489-1773-4FA9-A122-084DDD2905D1}" destId="{F1998861-B774-4837-9B5F-EA51F5ADC920}" srcOrd="0" destOrd="0" presId="urn:microsoft.com/office/officeart/2016/7/layout/LinearArrowProcessNumbered"/>
    <dgm:cxn modelId="{78E8BAAA-184E-4C68-B5AB-72CB3E668396}" srcId="{9AFFF570-B628-4938-9DD9-FE6CDF03F1AC}" destId="{2E0C5C86-BDA1-44F2-8186-988DE63C5F9B}" srcOrd="2" destOrd="0" parTransId="{DE927049-733B-4807-8872-4CC30002BE4B}" sibTransId="{1E236830-3F60-42BB-BA29-A62338D96C22}"/>
    <dgm:cxn modelId="{584A52C0-7FF2-495B-9464-1DE6EF2B16C7}" type="presOf" srcId="{2E0C5C86-BDA1-44F2-8186-988DE63C5F9B}" destId="{75FE26FB-09C4-4948-8310-92430F41B8FE}" srcOrd="0" destOrd="0" presId="urn:microsoft.com/office/officeart/2016/7/layout/LinearArrowProcessNumbered"/>
    <dgm:cxn modelId="{936D5EF2-AC8F-4CC0-86B2-007E7E98D76B}" type="presOf" srcId="{49280D6A-208A-4314-ACAA-F8C455F916C1}" destId="{E0A1AF12-9BB8-4B14-BE5F-0DAB071BC13A}" srcOrd="0" destOrd="0" presId="urn:microsoft.com/office/officeart/2016/7/layout/LinearArrowProcessNumbered"/>
    <dgm:cxn modelId="{6EABEFFE-BE75-4202-983D-EBC5E891221A}" type="presOf" srcId="{1E236830-3F60-42BB-BA29-A62338D96C22}" destId="{39B80B1E-CE5E-420B-A79D-650C1599FEE2}" srcOrd="0" destOrd="0" presId="urn:microsoft.com/office/officeart/2016/7/layout/LinearArrowProcessNumbered"/>
    <dgm:cxn modelId="{926DB8FA-0AC6-45FC-99BF-B063352DD657}" type="presParOf" srcId="{1B03A2EA-EFEC-4D84-B1CE-8B4471F6AD7A}" destId="{79A0A5A1-0334-4CB7-9A7D-4EC0024450DF}" srcOrd="0" destOrd="0" presId="urn:microsoft.com/office/officeart/2016/7/layout/LinearArrowProcessNumbered"/>
    <dgm:cxn modelId="{82223E92-F85E-4BF3-8BC5-CE148FA1EC64}" type="presParOf" srcId="{79A0A5A1-0334-4CB7-9A7D-4EC0024450DF}" destId="{2896FD70-EDB6-489C-A3F2-3C02592CDE4E}" srcOrd="0" destOrd="0" presId="urn:microsoft.com/office/officeart/2016/7/layout/LinearArrowProcessNumbered"/>
    <dgm:cxn modelId="{32D433C6-0A26-4869-AD0A-295A362CB864}" type="presParOf" srcId="{79A0A5A1-0334-4CB7-9A7D-4EC0024450DF}" destId="{4D3BD41B-B58B-479C-B01A-1B974377420E}" srcOrd="1" destOrd="0" presId="urn:microsoft.com/office/officeart/2016/7/layout/LinearArrowProcessNumbered"/>
    <dgm:cxn modelId="{34A08A32-7AD7-491C-823D-F73E5CC0A7EC}" type="presParOf" srcId="{4D3BD41B-B58B-479C-B01A-1B974377420E}" destId="{6262860D-D740-48BF-87D1-2B230C875098}" srcOrd="0" destOrd="0" presId="urn:microsoft.com/office/officeart/2016/7/layout/LinearArrowProcessNumbered"/>
    <dgm:cxn modelId="{74B9F858-6449-4351-A57F-127A461F59C5}" type="presParOf" srcId="{4D3BD41B-B58B-479C-B01A-1B974377420E}" destId="{5CA3F7CA-96E1-43A3-8D49-7D8E72D72725}" srcOrd="1" destOrd="0" presId="urn:microsoft.com/office/officeart/2016/7/layout/LinearArrowProcessNumbered"/>
    <dgm:cxn modelId="{F76D7FCF-195D-46EA-97D5-B7920EC8E59B}" type="presParOf" srcId="{4D3BD41B-B58B-479C-B01A-1B974377420E}" destId="{E0A1AF12-9BB8-4B14-BE5F-0DAB071BC13A}" srcOrd="2" destOrd="0" presId="urn:microsoft.com/office/officeart/2016/7/layout/LinearArrowProcessNumbered"/>
    <dgm:cxn modelId="{261DE41B-DCDE-43BD-A81B-3EC91CF485C5}" type="presParOf" srcId="{4D3BD41B-B58B-479C-B01A-1B974377420E}" destId="{0151E1A5-CC8D-4EFE-B059-8C9575E972B6}" srcOrd="3" destOrd="0" presId="urn:microsoft.com/office/officeart/2016/7/layout/LinearArrowProcessNumbered"/>
    <dgm:cxn modelId="{AB7CDCFF-5A33-420A-9FA5-ACFCC32E9C41}" type="presParOf" srcId="{79A0A5A1-0334-4CB7-9A7D-4EC0024450DF}" destId="{865E1F91-66B8-4FC8-9725-6D0D3E92751A}" srcOrd="2" destOrd="0" presId="urn:microsoft.com/office/officeart/2016/7/layout/LinearArrowProcessNumbered"/>
    <dgm:cxn modelId="{8C772E12-BE75-4F89-A5A2-6409EA6F2329}" type="presParOf" srcId="{1B03A2EA-EFEC-4D84-B1CE-8B4471F6AD7A}" destId="{91810150-0C59-4C77-B124-93CFD4B030D3}" srcOrd="1" destOrd="0" presId="urn:microsoft.com/office/officeart/2016/7/layout/LinearArrowProcessNumbered"/>
    <dgm:cxn modelId="{4BEF6CD9-B727-47AE-9AAF-B2571A4E0CC7}" type="presParOf" srcId="{1B03A2EA-EFEC-4D84-B1CE-8B4471F6AD7A}" destId="{1D43A8F0-4D5B-4024-9135-740D9CFE2360}" srcOrd="2" destOrd="0" presId="urn:microsoft.com/office/officeart/2016/7/layout/LinearArrowProcessNumbered"/>
    <dgm:cxn modelId="{9BF80DC3-FC83-447B-9383-FF9FB5CE580E}" type="presParOf" srcId="{1D43A8F0-4D5B-4024-9135-740D9CFE2360}" destId="{53CEA8D4-0169-47DC-9FED-6F331F669435}" srcOrd="0" destOrd="0" presId="urn:microsoft.com/office/officeart/2016/7/layout/LinearArrowProcessNumbered"/>
    <dgm:cxn modelId="{0E4F253C-42BA-483B-BF06-E4E957980388}" type="presParOf" srcId="{1D43A8F0-4D5B-4024-9135-740D9CFE2360}" destId="{998790D8-8219-44EE-8003-0E2C4BB965AE}" srcOrd="1" destOrd="0" presId="urn:microsoft.com/office/officeart/2016/7/layout/LinearArrowProcessNumbered"/>
    <dgm:cxn modelId="{9F992446-58C5-4A30-8459-D3BD078B6BE6}" type="presParOf" srcId="{998790D8-8219-44EE-8003-0E2C4BB965AE}" destId="{61F51D50-F7F5-41B5-A478-FDD67345C973}" srcOrd="0" destOrd="0" presId="urn:microsoft.com/office/officeart/2016/7/layout/LinearArrowProcessNumbered"/>
    <dgm:cxn modelId="{C3098F52-9904-430F-BB25-CB00F3FEB499}" type="presParOf" srcId="{998790D8-8219-44EE-8003-0E2C4BB965AE}" destId="{6931F99C-2AFF-471F-92E3-3B931CCFD0C5}" srcOrd="1" destOrd="0" presId="urn:microsoft.com/office/officeart/2016/7/layout/LinearArrowProcessNumbered"/>
    <dgm:cxn modelId="{53CD1218-226A-46AB-86AE-273530F3CF63}" type="presParOf" srcId="{998790D8-8219-44EE-8003-0E2C4BB965AE}" destId="{F1998861-B774-4837-9B5F-EA51F5ADC920}" srcOrd="2" destOrd="0" presId="urn:microsoft.com/office/officeart/2016/7/layout/LinearArrowProcessNumbered"/>
    <dgm:cxn modelId="{C338C65C-1F22-497C-AEFD-B5EFBD2081C6}" type="presParOf" srcId="{998790D8-8219-44EE-8003-0E2C4BB965AE}" destId="{8DEDD9F5-0807-4E0B-AEBC-4D045B6D1E29}" srcOrd="3" destOrd="0" presId="urn:microsoft.com/office/officeart/2016/7/layout/LinearArrowProcessNumbered"/>
    <dgm:cxn modelId="{78DC455D-898E-4154-886F-AE2D54B79886}" type="presParOf" srcId="{1D43A8F0-4D5B-4024-9135-740D9CFE2360}" destId="{70D565E2-C560-4F8F-BAAE-4C484682A8E7}" srcOrd="2" destOrd="0" presId="urn:microsoft.com/office/officeart/2016/7/layout/LinearArrowProcessNumbered"/>
    <dgm:cxn modelId="{BA6AEA69-3F34-4530-9519-0BFDD6DCEAE2}" type="presParOf" srcId="{1B03A2EA-EFEC-4D84-B1CE-8B4471F6AD7A}" destId="{81CCC0D0-0474-4A97-A9B8-F9862F678976}" srcOrd="3" destOrd="0" presId="urn:microsoft.com/office/officeart/2016/7/layout/LinearArrowProcessNumbered"/>
    <dgm:cxn modelId="{A950F86D-C75E-42D2-BCD0-9CCB4F8BEC62}" type="presParOf" srcId="{1B03A2EA-EFEC-4D84-B1CE-8B4471F6AD7A}" destId="{D891B612-CD43-4271-A30C-814C4158D822}" srcOrd="4" destOrd="0" presId="urn:microsoft.com/office/officeart/2016/7/layout/LinearArrowProcessNumbered"/>
    <dgm:cxn modelId="{F5EADF79-0327-4F50-8183-07E1ACB726EE}" type="presParOf" srcId="{D891B612-CD43-4271-A30C-814C4158D822}" destId="{A6D8DE8B-98A1-40CA-B56D-B73002A7745F}" srcOrd="0" destOrd="0" presId="urn:microsoft.com/office/officeart/2016/7/layout/LinearArrowProcessNumbered"/>
    <dgm:cxn modelId="{9F8582CF-348E-469E-8023-ECB57716AF70}" type="presParOf" srcId="{D891B612-CD43-4271-A30C-814C4158D822}" destId="{ACBD087B-15D4-4054-8378-70AB85B5BFEB}" srcOrd="1" destOrd="0" presId="urn:microsoft.com/office/officeart/2016/7/layout/LinearArrowProcessNumbered"/>
    <dgm:cxn modelId="{53AF5F27-DD92-4C58-A59D-D90A4143C629}" type="presParOf" srcId="{ACBD087B-15D4-4054-8378-70AB85B5BFEB}" destId="{36C61959-D4DB-47EF-8333-9B06DEAE4E61}" srcOrd="0" destOrd="0" presId="urn:microsoft.com/office/officeart/2016/7/layout/LinearArrowProcessNumbered"/>
    <dgm:cxn modelId="{B540849B-51AF-46CB-95DF-77A8B582075A}" type="presParOf" srcId="{ACBD087B-15D4-4054-8378-70AB85B5BFEB}" destId="{8AFE2D45-7EEC-4F63-BE55-0C0EE5C32D8C}" srcOrd="1" destOrd="0" presId="urn:microsoft.com/office/officeart/2016/7/layout/LinearArrowProcessNumbered"/>
    <dgm:cxn modelId="{A6031F5D-A464-47F5-8315-D9B0BB86D8B4}" type="presParOf" srcId="{ACBD087B-15D4-4054-8378-70AB85B5BFEB}" destId="{39B80B1E-CE5E-420B-A79D-650C1599FEE2}" srcOrd="2" destOrd="0" presId="urn:microsoft.com/office/officeart/2016/7/layout/LinearArrowProcessNumbered"/>
    <dgm:cxn modelId="{BFEF50D1-3709-491B-AD41-AD15381A24D6}" type="presParOf" srcId="{ACBD087B-15D4-4054-8378-70AB85B5BFEB}" destId="{43D2DBC4-DD90-452A-93CB-C5C2C0C33AB5}" srcOrd="3" destOrd="0" presId="urn:microsoft.com/office/officeart/2016/7/layout/LinearArrowProcessNumbered"/>
    <dgm:cxn modelId="{1A128627-A536-4C5D-9F65-9475AA36A904}" type="presParOf" srcId="{D891B612-CD43-4271-A30C-814C4158D822}" destId="{75FE26FB-09C4-4948-8310-92430F41B8F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A6BA-01EC-4B8F-9449-2E2B80B7F3EB}">
      <dsp:nvSpPr>
        <dsp:cNvPr id="0" name=""/>
        <dsp:cNvSpPr/>
      </dsp:nvSpPr>
      <dsp:spPr>
        <a:xfrm>
          <a:off x="10090" y="247174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Non-Functional</a:t>
          </a:r>
        </a:p>
      </dsp:txBody>
      <dsp:txXfrm>
        <a:off x="10090" y="247174"/>
        <a:ext cx="3426543" cy="1027963"/>
      </dsp:txXfrm>
    </dsp:sp>
    <dsp:sp modelId="{43D9817B-91D5-4DAB-9910-CF70BE28EBD9}">
      <dsp:nvSpPr>
        <dsp:cNvPr id="0" name=""/>
        <dsp:cNvSpPr/>
      </dsp:nvSpPr>
      <dsp:spPr>
        <a:xfrm>
          <a:off x="10090" y="1275137"/>
          <a:ext cx="3426543" cy="3691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Customers should be able to access the system 24x7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The system should scale to support 10,000 concurrent users.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i="1" kern="1200" dirty="0"/>
            <a:t>Images are stored in Amazon EC2</a:t>
          </a:r>
        </a:p>
      </dsp:txBody>
      <dsp:txXfrm>
        <a:off x="10090" y="1275137"/>
        <a:ext cx="3426543" cy="3691945"/>
      </dsp:txXfrm>
    </dsp:sp>
    <dsp:sp modelId="{7BBE354E-57C9-4459-907E-E973FFDB6152}">
      <dsp:nvSpPr>
        <dsp:cNvPr id="0" name=""/>
        <dsp:cNvSpPr/>
      </dsp:nvSpPr>
      <dsp:spPr>
        <a:xfrm>
          <a:off x="3544528" y="247174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Functional</a:t>
          </a:r>
        </a:p>
      </dsp:txBody>
      <dsp:txXfrm>
        <a:off x="3544528" y="247174"/>
        <a:ext cx="3426543" cy="1027963"/>
      </dsp:txXfrm>
    </dsp:sp>
    <dsp:sp modelId="{D2C82F1A-5368-4F33-BE4A-130D7E99D6FF}">
      <dsp:nvSpPr>
        <dsp:cNvPr id="0" name=""/>
        <dsp:cNvSpPr/>
      </dsp:nvSpPr>
      <dsp:spPr>
        <a:xfrm>
          <a:off x="3544528" y="1275137"/>
          <a:ext cx="3426543" cy="3691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Customer should be able to search the catalog by product name.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Vendors should be able to build a landing pages for their products.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Vendors can upload images of their products</a:t>
          </a:r>
        </a:p>
      </dsp:txBody>
      <dsp:txXfrm>
        <a:off x="3544528" y="1275137"/>
        <a:ext cx="3426543" cy="3691945"/>
      </dsp:txXfrm>
    </dsp:sp>
    <dsp:sp modelId="{81D8C6B6-CF1C-4D98-890A-581719EA212B}">
      <dsp:nvSpPr>
        <dsp:cNvPr id="0" name=""/>
        <dsp:cNvSpPr/>
      </dsp:nvSpPr>
      <dsp:spPr>
        <a:xfrm>
          <a:off x="7078966" y="247174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</a:t>
          </a:r>
        </a:p>
      </dsp:txBody>
      <dsp:txXfrm>
        <a:off x="7078966" y="247174"/>
        <a:ext cx="3426543" cy="1027963"/>
      </dsp:txXfrm>
    </dsp:sp>
    <dsp:sp modelId="{88251341-CAC9-468C-93CE-03E6168741D6}">
      <dsp:nvSpPr>
        <dsp:cNvPr id="0" name=""/>
        <dsp:cNvSpPr/>
      </dsp:nvSpPr>
      <dsp:spPr>
        <a:xfrm>
          <a:off x="7078966" y="1275137"/>
          <a:ext cx="3426543" cy="36919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product should contain name, price, and vendor information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Vendors can create one or more Landing pages, but a landing page is created by just one vendor.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A product can have several images associated with it</a:t>
          </a:r>
        </a:p>
      </dsp:txBody>
      <dsp:txXfrm>
        <a:off x="7078966" y="1275137"/>
        <a:ext cx="3426543" cy="3691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28247-A27A-4FF6-810A-70B88902750B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83024-3FF5-4EA5-A21A-06D5CFC3EE7F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09B6A-B8D0-4C21-A8A6-8B2DBA39EB56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Identify Key Stakeholders</a:t>
          </a:r>
        </a:p>
      </dsp:txBody>
      <dsp:txXfrm>
        <a:off x="75768" y="3053772"/>
        <a:ext cx="3093750" cy="720000"/>
      </dsp:txXfrm>
    </dsp:sp>
    <dsp:sp modelId="{040587D1-1122-456C-AE58-E141082C6E1B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DBD05-C1C7-4CDB-8EDD-A74F0B15CFC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B1EB-9E85-4EA2-8B2E-75C5A95A8BE7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Identify other systems</a:t>
          </a:r>
        </a:p>
      </dsp:txBody>
      <dsp:txXfrm>
        <a:off x="3710925" y="3053772"/>
        <a:ext cx="3093750" cy="720000"/>
      </dsp:txXfrm>
    </dsp:sp>
    <dsp:sp modelId="{CCF865B3-F777-4176-9DAA-9C53E398DA30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FE387-EC83-4623-AF03-66DC19758AA1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47523-6A25-4DFD-A2C6-D042ECDE6F46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Set the scope and boundaries</a:t>
          </a:r>
        </a:p>
      </dsp:txBody>
      <dsp:txXfrm>
        <a:off x="7346081" y="305377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088A-576F-4D50-92A4-F93174161608}">
      <dsp:nvSpPr>
        <dsp:cNvPr id="0" name=""/>
        <dsp:cNvSpPr/>
      </dsp:nvSpPr>
      <dsp:spPr>
        <a:xfrm>
          <a:off x="2988133" y="3177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Interview</a:t>
          </a:r>
        </a:p>
      </dsp:txBody>
      <dsp:txXfrm>
        <a:off x="3035453" y="50497"/>
        <a:ext cx="1396692" cy="874725"/>
      </dsp:txXfrm>
    </dsp:sp>
    <dsp:sp modelId="{22DA3F81-B662-4DDA-BA43-EFB1B37E9B78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3523501" y="105114"/>
              </a:moveTo>
              <a:arcTo wR="2767953" hR="2767953" stAng="17150439" swAng="12570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4EF47-72F4-4D9A-9968-A135402516FF}">
      <dsp:nvSpPr>
        <dsp:cNvPr id="0" name=""/>
        <dsp:cNvSpPr/>
      </dsp:nvSpPr>
      <dsp:spPr>
        <a:xfrm>
          <a:off x="5152206" y="1045340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Survey</a:t>
          </a:r>
        </a:p>
      </dsp:txBody>
      <dsp:txXfrm>
        <a:off x="5199526" y="1092660"/>
        <a:ext cx="1396692" cy="874725"/>
      </dsp:txXfrm>
    </dsp:sp>
    <dsp:sp modelId="{7D5410B0-87AB-4422-9BE9-213C2BBA9890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5248321" y="1539400"/>
              </a:moveTo>
              <a:arcTo wR="2767953" hR="2767953" stAng="20019017" swAng="17266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D93C9-F366-4515-9306-D855FAEA89A0}">
      <dsp:nvSpPr>
        <dsp:cNvPr id="0" name=""/>
        <dsp:cNvSpPr/>
      </dsp:nvSpPr>
      <dsp:spPr>
        <a:xfrm>
          <a:off x="5686688" y="3387058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</a:t>
          </a:r>
        </a:p>
      </dsp:txBody>
      <dsp:txXfrm>
        <a:off x="5734008" y="3434378"/>
        <a:ext cx="1396692" cy="874725"/>
      </dsp:txXfrm>
    </dsp:sp>
    <dsp:sp modelId="{304A98AB-2E8C-47A3-B2EE-6DB290E17D4B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5303252" y="3878730"/>
              </a:moveTo>
              <a:arcTo wR="2767953" hR="2767953" stAng="1419564" swAng="13591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ADA7B-5142-468C-A2F9-2AC564A299C2}">
      <dsp:nvSpPr>
        <dsp:cNvPr id="0" name=""/>
        <dsp:cNvSpPr/>
      </dsp:nvSpPr>
      <dsp:spPr>
        <a:xfrm>
          <a:off x="4189103" y="5264970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</a:t>
          </a:r>
        </a:p>
      </dsp:txBody>
      <dsp:txXfrm>
        <a:off x="4236423" y="5312290"/>
        <a:ext cx="1396692" cy="874725"/>
      </dsp:txXfrm>
    </dsp:sp>
    <dsp:sp modelId="{9B8C888F-8663-4566-8AC3-6C1F50FD817D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3214273" y="5499686"/>
              </a:moveTo>
              <a:arcTo wR="2767953" hR="2767953" stAng="4843249" swAng="1113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13AAA-7614-4ADF-9DDF-1D92EE4482C7}">
      <dsp:nvSpPr>
        <dsp:cNvPr id="0" name=""/>
        <dsp:cNvSpPr/>
      </dsp:nvSpPr>
      <dsp:spPr>
        <a:xfrm>
          <a:off x="1787163" y="5264970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</a:t>
          </a:r>
        </a:p>
      </dsp:txBody>
      <dsp:txXfrm>
        <a:off x="1834483" y="5312290"/>
        <a:ext cx="1396692" cy="874725"/>
      </dsp:txXfrm>
    </dsp:sp>
    <dsp:sp modelId="{795E5586-4CE1-49EE-8A10-5D9253FF2E17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856014" y="4769466"/>
              </a:moveTo>
              <a:arcTo wR="2767953" hR="2767953" stAng="8021328" swAng="13591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8340-9DBC-48B9-A640-E8979A6B6F35}">
      <dsp:nvSpPr>
        <dsp:cNvPr id="0" name=""/>
        <dsp:cNvSpPr/>
      </dsp:nvSpPr>
      <dsp:spPr>
        <a:xfrm>
          <a:off x="289578" y="3387058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Shadow</a:t>
          </a:r>
        </a:p>
      </dsp:txBody>
      <dsp:txXfrm>
        <a:off x="336898" y="3434378"/>
        <a:ext cx="1396692" cy="874725"/>
      </dsp:txXfrm>
    </dsp:sp>
    <dsp:sp modelId="{09122F28-02AD-42CF-99C4-33A3564D1E61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2483" y="2885184"/>
              </a:moveTo>
              <a:arcTo wR="2767953" hR="2767953" stAng="10654358" swAng="17266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5FC22-348E-4B73-AFC7-C0A89FA88F6B}">
      <dsp:nvSpPr>
        <dsp:cNvPr id="0" name=""/>
        <dsp:cNvSpPr/>
      </dsp:nvSpPr>
      <dsp:spPr>
        <a:xfrm>
          <a:off x="824060" y="1045340"/>
          <a:ext cx="1491332" cy="96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JAD</a:t>
          </a:r>
        </a:p>
      </dsp:txBody>
      <dsp:txXfrm>
        <a:off x="871380" y="1092660"/>
        <a:ext cx="1396692" cy="874725"/>
      </dsp:txXfrm>
    </dsp:sp>
    <dsp:sp modelId="{9075A78F-DD5C-4A15-8E5B-614D519F136B}">
      <dsp:nvSpPr>
        <dsp:cNvPr id="0" name=""/>
        <dsp:cNvSpPr/>
      </dsp:nvSpPr>
      <dsp:spPr>
        <a:xfrm>
          <a:off x="965845" y="487860"/>
          <a:ext cx="5535907" cy="5535907"/>
        </a:xfrm>
        <a:custGeom>
          <a:avLst/>
          <a:gdLst/>
          <a:ahLst/>
          <a:cxnLst/>
          <a:rect l="0" t="0" r="0" b="0"/>
          <a:pathLst>
            <a:path>
              <a:moveTo>
                <a:pt x="1110219" y="551315"/>
              </a:moveTo>
              <a:arcTo wR="2767953" hR="2767953" stAng="13992519" swAng="12570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860D-D740-48BF-87D1-2B230C875098}">
      <dsp:nvSpPr>
        <dsp:cNvPr id="0" name=""/>
        <dsp:cNvSpPr/>
      </dsp:nvSpPr>
      <dsp:spPr>
        <a:xfrm>
          <a:off x="1904961" y="1109551"/>
          <a:ext cx="151951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3F7CA-96E1-43A3-8D49-7D8E72D72725}">
      <dsp:nvSpPr>
        <dsp:cNvPr id="0" name=""/>
        <dsp:cNvSpPr/>
      </dsp:nvSpPr>
      <dsp:spPr>
        <a:xfrm>
          <a:off x="3515644" y="981948"/>
          <a:ext cx="174743" cy="3280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1AF12-9BB8-4B14-BE5F-0DAB071BC13A}">
      <dsp:nvSpPr>
        <dsp:cNvPr id="0" name=""/>
        <dsp:cNvSpPr/>
      </dsp:nvSpPr>
      <dsp:spPr>
        <a:xfrm>
          <a:off x="894485" y="289050"/>
          <a:ext cx="1641073" cy="1641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83" tIns="63683" rIns="63683" bIns="63683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134815" y="529380"/>
        <a:ext cx="1160413" cy="1160413"/>
      </dsp:txXfrm>
    </dsp:sp>
    <dsp:sp modelId="{865E1F91-66B8-4FC8-9725-6D0D3E92751A}">
      <dsp:nvSpPr>
        <dsp:cNvPr id="0" name=""/>
        <dsp:cNvSpPr/>
      </dsp:nvSpPr>
      <dsp:spPr>
        <a:xfrm>
          <a:off x="5570" y="2104047"/>
          <a:ext cx="3418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687" tIns="165100" rIns="269687" bIns="1651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Identify the Entities</a:t>
          </a:r>
        </a:p>
      </dsp:txBody>
      <dsp:txXfrm>
        <a:off x="5570" y="2497167"/>
        <a:ext cx="3418904" cy="1572480"/>
      </dsp:txXfrm>
    </dsp:sp>
    <dsp:sp modelId="{61F51D50-F7F5-41B5-A478-FDD67345C973}">
      <dsp:nvSpPr>
        <dsp:cNvPr id="0" name=""/>
        <dsp:cNvSpPr/>
      </dsp:nvSpPr>
      <dsp:spPr>
        <a:xfrm>
          <a:off x="3804352" y="1110033"/>
          <a:ext cx="34189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1F99C-2AFF-471F-92E3-3B931CCFD0C5}">
      <dsp:nvSpPr>
        <dsp:cNvPr id="0" name=""/>
        <dsp:cNvSpPr/>
      </dsp:nvSpPr>
      <dsp:spPr>
        <a:xfrm>
          <a:off x="7314427" y="982355"/>
          <a:ext cx="174743" cy="32840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98861-B774-4837-9B5F-EA51F5ADC920}">
      <dsp:nvSpPr>
        <dsp:cNvPr id="0" name=""/>
        <dsp:cNvSpPr/>
      </dsp:nvSpPr>
      <dsp:spPr>
        <a:xfrm>
          <a:off x="4692790" y="289055"/>
          <a:ext cx="1642027" cy="1642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0" tIns="63720" rIns="63720" bIns="63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933259" y="529524"/>
        <a:ext cx="1161089" cy="1161089"/>
      </dsp:txXfrm>
    </dsp:sp>
    <dsp:sp modelId="{70D565E2-C560-4F8F-BAAE-4C484682A8E7}">
      <dsp:nvSpPr>
        <dsp:cNvPr id="0" name=""/>
        <dsp:cNvSpPr/>
      </dsp:nvSpPr>
      <dsp:spPr>
        <a:xfrm>
          <a:off x="3804352" y="2105106"/>
          <a:ext cx="3418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687" tIns="165100" rIns="26968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the Attributes of Each Entity</a:t>
          </a:r>
        </a:p>
      </dsp:txBody>
      <dsp:txXfrm>
        <a:off x="3804352" y="2498226"/>
        <a:ext cx="3418904" cy="1572480"/>
      </dsp:txXfrm>
    </dsp:sp>
    <dsp:sp modelId="{36C61959-D4DB-47EF-8333-9B06DEAE4E61}">
      <dsp:nvSpPr>
        <dsp:cNvPr id="0" name=""/>
        <dsp:cNvSpPr/>
      </dsp:nvSpPr>
      <dsp:spPr>
        <a:xfrm>
          <a:off x="7603134" y="1110033"/>
          <a:ext cx="170945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80B1E-CE5E-420B-A79D-650C1599FEE2}">
      <dsp:nvSpPr>
        <dsp:cNvPr id="0" name=""/>
        <dsp:cNvSpPr/>
      </dsp:nvSpPr>
      <dsp:spPr>
        <a:xfrm>
          <a:off x="8483630" y="281113"/>
          <a:ext cx="1657911" cy="1657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36" tIns="64336" rIns="64336" bIns="6433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726425" y="523908"/>
        <a:ext cx="1172321" cy="1172321"/>
      </dsp:txXfrm>
    </dsp:sp>
    <dsp:sp modelId="{75FE26FB-09C4-4948-8310-92430F41B8FE}">
      <dsp:nvSpPr>
        <dsp:cNvPr id="0" name=""/>
        <dsp:cNvSpPr/>
      </dsp:nvSpPr>
      <dsp:spPr>
        <a:xfrm>
          <a:off x="7603134" y="2105106"/>
          <a:ext cx="3418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687" tIns="165100" rIns="26968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 the Relationships among the Entities</a:t>
          </a:r>
        </a:p>
      </dsp:txBody>
      <dsp:txXfrm>
        <a:off x="7603134" y="2498226"/>
        <a:ext cx="3418904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are individual data objects. Consider them examples of real things.</a:t>
            </a:r>
          </a:p>
          <a:p>
            <a:endParaRPr lang="en-US" dirty="0"/>
          </a:p>
          <a:p>
            <a:r>
              <a:rPr lang="en-US" dirty="0"/>
              <a:t>Entity sets are collections of entities. </a:t>
            </a:r>
          </a:p>
          <a:p>
            <a:endParaRPr lang="en-US" dirty="0"/>
          </a:p>
          <a:p>
            <a:r>
              <a:rPr lang="en-US" dirty="0"/>
              <a:t>It’s like a row in a table versus a the table itself.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can be written out into a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they can be specified more formally in a spreadsheet.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 – unique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 phone number is an atomic attribute and a composite / object type, therefore it is not an entity.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1-M classification because the maximum cardinality on each side it 1 and 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4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Business rule defined as per the requirements of the relationship between A and B,.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4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4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rule + cardinality in both directions on the same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database there are 5 different representations of it, depending on the level of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0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There is invalid cardinality on the left. It should be || or O|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The relationship is backwards!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9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Which one is Correct?</a:t>
            </a:r>
          </a:p>
          <a:p>
            <a:pPr algn="l"/>
            <a:r>
              <a:rPr lang="en-US" dirty="0"/>
              <a:t>It Depends on Your Data</a:t>
            </a:r>
          </a:p>
          <a:p>
            <a:pPr algn="l"/>
            <a:r>
              <a:rPr lang="en-US" dirty="0"/>
              <a:t>Requirements.</a:t>
            </a:r>
          </a:p>
          <a:p>
            <a:pPr algn="l"/>
            <a:r>
              <a:rPr lang="en-US" dirty="0"/>
              <a:t>It is a Subtle but Important</a:t>
            </a:r>
          </a:p>
          <a:p>
            <a:pPr algn="l"/>
            <a:r>
              <a:rPr lang="en-US" dirty="0"/>
              <a:t>Differentiation that Should</a:t>
            </a:r>
          </a:p>
          <a:p>
            <a:pPr algn="l"/>
            <a:r>
              <a:rPr lang="en-US" dirty="0"/>
              <a:t>Be Reviewed.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4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Weak Entity.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8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Associative Entity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‘__0_’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database development lifecycle is a framework for building a database application. It starts with feasibility and ends with the maintenance of the completed application.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Non functional requirements</a:t>
            </a:r>
            <a:r>
              <a:rPr lang="en-US" b="0" dirty="0"/>
              <a:t> are not programmable software features but metrics, guidelines, expectations and behaviors of the system. These are generic to any system.</a:t>
            </a:r>
            <a:endParaRPr lang="en-US" b="1" dirty="0"/>
          </a:p>
          <a:p>
            <a:pPr lvl="1"/>
            <a:r>
              <a:rPr lang="en-US" b="1" dirty="0"/>
              <a:t>Functional Requirement</a:t>
            </a:r>
            <a:r>
              <a:rPr lang="en-US" dirty="0"/>
              <a:t> </a:t>
            </a:r>
            <a:r>
              <a:rPr lang="en-US" b="0" dirty="0"/>
              <a:t>are the programmable software features of the application. These can be bought or built but are based on the specifics of the system being designed and built.</a:t>
            </a:r>
          </a:p>
          <a:p>
            <a:pPr lvl="1"/>
            <a:r>
              <a:rPr lang="en-US" b="1" dirty="0"/>
              <a:t>Data Requirements are types of functional requirements</a:t>
            </a:r>
            <a:r>
              <a:rPr lang="en-US" b="0" dirty="0"/>
              <a:t> which specifically address what data will be stored. HOW the data will be stored is not a data requirement, but actually a non-functional requirement. </a:t>
            </a:r>
            <a:endParaRPr lang="en-US" dirty="0"/>
          </a:p>
          <a:p>
            <a:pPr lvl="1"/>
            <a:r>
              <a:rPr lang="en-US" dirty="0"/>
              <a:t>Functional requirements which address the storage of data specifically.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Functional – it defines a feature of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b. non-functional, while it is a feature it is not specific to the particular game we are 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  Data requirement – it defines a value we must store in the system – the number of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596390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1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1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07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Conceptual Data Modeling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kind of requirement is this: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/>
              <a:t>The game is over when there are no lives left.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Functional</a:t>
            </a:r>
          </a:p>
          <a:p>
            <a:pPr marL="514350" indent="-514350">
              <a:buAutoNum type="alphaLcPeriod"/>
            </a:pPr>
            <a:r>
              <a:rPr lang="en-US" sz="3200" dirty="0"/>
              <a:t>Non-Functional</a:t>
            </a:r>
          </a:p>
          <a:p>
            <a:pPr marL="514350" indent="-514350">
              <a:buAutoNum type="alphaLcPeriod"/>
            </a:pPr>
            <a:r>
              <a:rPr lang="en-US" sz="3200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kind of requirement is this: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/>
              <a:t>The game should support 4K Monitors.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Functional</a:t>
            </a:r>
          </a:p>
          <a:p>
            <a:pPr marL="514350" indent="-514350">
              <a:buAutoNum type="alphaLcPeriod"/>
            </a:pPr>
            <a:r>
              <a:rPr lang="en-US" sz="3200" dirty="0"/>
              <a:t>Non-Functional</a:t>
            </a:r>
          </a:p>
          <a:p>
            <a:pPr marL="514350" indent="-514350">
              <a:buAutoNum type="alphaLcPeriod"/>
            </a:pPr>
            <a:r>
              <a:rPr lang="en-US" sz="3200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kind of requirement is this: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/>
              <a:t>At game start, the user gets three lives.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Functional</a:t>
            </a:r>
          </a:p>
          <a:p>
            <a:pPr marL="514350" indent="-514350">
              <a:buAutoNum type="alphaLcPeriod"/>
            </a:pPr>
            <a:r>
              <a:rPr lang="en-US" sz="3200" dirty="0"/>
              <a:t>Non-Functional</a:t>
            </a:r>
          </a:p>
          <a:p>
            <a:pPr marL="514350" indent="-514350">
              <a:buAutoNum type="alphaLcPeriod"/>
            </a:pPr>
            <a:r>
              <a:rPr lang="en-US" sz="3200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0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Gathering Data Requirements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Clipboard">
            <a:extLst>
              <a:ext uri="{FF2B5EF4-FFF2-40B4-BE49-F238E27FC236}">
                <a16:creationId xmlns:a16="http://schemas.microsoft.com/office/drawing/2014/main" id="{577BF5A4-BE10-45C6-8008-1DAEE191D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268" y="2622177"/>
            <a:ext cx="1220756" cy="1220756"/>
          </a:xfrm>
          <a:prstGeom prst="rect">
            <a:avLst/>
          </a:prstGeom>
        </p:spPr>
      </p:pic>
      <p:pic>
        <p:nvPicPr>
          <p:cNvPr id="8" name="Graphic 7" descr="Customer review">
            <a:extLst>
              <a:ext uri="{FF2B5EF4-FFF2-40B4-BE49-F238E27FC236}">
                <a16:creationId xmlns:a16="http://schemas.microsoft.com/office/drawing/2014/main" id="{B38FC348-2071-4278-93B4-082E2073D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171" y="3429000"/>
            <a:ext cx="1432270" cy="14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8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C0D7-9F37-4A04-A715-22C4E8C4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Requirements Gathering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A1776-0EF4-4D7C-BC7F-62DBE564B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3470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42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B0D7BC-C06D-4B1F-94D1-44BAA748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Stakeholders</a:t>
            </a:r>
          </a:p>
        </p:txBody>
      </p:sp>
      <p:pic>
        <p:nvPicPr>
          <p:cNvPr id="7" name="Content Placeholder 6" descr="Customer review">
            <a:extLst>
              <a:ext uri="{FF2B5EF4-FFF2-40B4-BE49-F238E27FC236}">
                <a16:creationId xmlns:a16="http://schemas.microsoft.com/office/drawing/2014/main" id="{A6E9FF48-7DCF-426E-A2E1-6C028066F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9F43-5CCF-4292-B180-4006FFBB2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5569" y="2494450"/>
            <a:ext cx="5704125" cy="37278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Any individual with a vested interest in the outcome of the system.</a:t>
            </a:r>
          </a:p>
          <a:p>
            <a:r>
              <a:rPr lang="en-US" dirty="0"/>
              <a:t>End Users &amp; Their Managers</a:t>
            </a:r>
          </a:p>
          <a:p>
            <a:r>
              <a:rPr lang="en-US" dirty="0"/>
              <a:t>The development Team</a:t>
            </a:r>
          </a:p>
          <a:p>
            <a:r>
              <a:rPr lang="en-US" dirty="0"/>
              <a:t>Those who will maintain and Support it</a:t>
            </a:r>
          </a:p>
          <a:p>
            <a:r>
              <a:rPr lang="en-US" dirty="0"/>
              <a:t>External Entities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DFF62-ABE4-41D0-9584-4A0EC426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Dependent Systems</a:t>
            </a:r>
          </a:p>
        </p:txBody>
      </p:sp>
      <p:pic>
        <p:nvPicPr>
          <p:cNvPr id="7" name="Content Placeholder 6" descr="Gears">
            <a:extLst>
              <a:ext uri="{FF2B5EF4-FFF2-40B4-BE49-F238E27FC236}">
                <a16:creationId xmlns:a16="http://schemas.microsoft.com/office/drawing/2014/main" id="{FBBF46F6-F771-438C-9592-052169C29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CEFBD-C65B-44A6-910B-3C59CC645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Inflows</a:t>
            </a:r>
            <a:r>
              <a:rPr lang="en-US" dirty="0"/>
              <a:t>  - providers of Data</a:t>
            </a:r>
          </a:p>
          <a:p>
            <a:r>
              <a:rPr lang="en-US" b="1" dirty="0"/>
              <a:t>Outflows</a:t>
            </a:r>
            <a:r>
              <a:rPr lang="en-US" dirty="0"/>
              <a:t> – consumers of Information</a:t>
            </a:r>
          </a:p>
          <a:p>
            <a:r>
              <a:rPr lang="en-US" b="1" dirty="0"/>
              <a:t>Infrastructure</a:t>
            </a:r>
            <a:r>
              <a:rPr lang="en-US" dirty="0"/>
              <a:t> – Technology used to run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6A0CA5-EEAF-4318-B05E-44C83167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 and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ED6-A06D-44FA-B8CD-347383EB4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3" y="2494450"/>
            <a:ext cx="480172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What is outside what will be done?</a:t>
            </a:r>
          </a:p>
          <a:p>
            <a:r>
              <a:rPr lang="en-US" sz="2400" dirty="0"/>
              <a:t>Prioritizing requirements: Not relevant, Low importance, or Critical</a:t>
            </a:r>
          </a:p>
          <a:p>
            <a:r>
              <a:rPr lang="en-US" sz="2400" dirty="0"/>
              <a:t>Resource constraints: people, money, time</a:t>
            </a:r>
          </a:p>
          <a:p>
            <a:r>
              <a:rPr lang="en-US" sz="2400" dirty="0"/>
              <a:t>MVP: Minimum viable product. Better approaches start small and iterate with subsequent versions</a:t>
            </a:r>
          </a:p>
        </p:txBody>
      </p:sp>
      <p:pic>
        <p:nvPicPr>
          <p:cNvPr id="9" name="Content Placeholder 8" descr="Infinity">
            <a:extLst>
              <a:ext uri="{FF2B5EF4-FFF2-40B4-BE49-F238E27FC236}">
                <a16:creationId xmlns:a16="http://schemas.microsoft.com/office/drawing/2014/main" id="{CD68A15A-64EF-4F35-9318-5BE143EA4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408" y="2492376"/>
            <a:ext cx="3563372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1314FF-C269-4B58-82DD-9B8928CF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57189"/>
            <a:ext cx="3439886" cy="5567891"/>
          </a:xfrm>
        </p:spPr>
        <p:txBody>
          <a:bodyPr>
            <a:normAutofit/>
          </a:bodyPr>
          <a:lstStyle/>
          <a:p>
            <a:r>
              <a:rPr lang="en-US" dirty="0"/>
              <a:t>Requirements Gathering Techniques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31EEA85-6824-4A3B-A6D8-792D0BCD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05945"/>
              </p:ext>
            </p:extLst>
          </p:nvPr>
        </p:nvGraphicFramePr>
        <p:xfrm>
          <a:off x="4376057" y="239486"/>
          <a:ext cx="7467599" cy="623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96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6ACB1-6C33-4224-BA4C-B37E392A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Importance Of 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DF3D-9FAD-4FC4-A25B-5A0ADBEC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solve a problem you do not understand</a:t>
            </a:r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A755EAFB-BBDD-4063-AC74-77A89ACE5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Maze">
            <a:extLst>
              <a:ext uri="{FF2B5EF4-FFF2-40B4-BE49-F238E27FC236}">
                <a16:creationId xmlns:a16="http://schemas.microsoft.com/office/drawing/2014/main" id="{77E2D724-89A4-432E-BBF3-5391657E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is Conceptual Data Modeling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Understanding Data Requirements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Formalizing Data Requirements using the Entity-Relationship Model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Drawing Crow’s Foot Entity-Relationship Diagrams (ERD’s)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Advanced Modeling Concepts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Modeling Checklist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of the following should you consider when gathering requirements for a system?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Stakeholders</a:t>
            </a:r>
          </a:p>
          <a:p>
            <a:pPr marL="514350" indent="-514350">
              <a:buAutoNum type="alphaLcPeriod"/>
            </a:pPr>
            <a:r>
              <a:rPr lang="en-US" sz="3200" dirty="0"/>
              <a:t>Dependent Systems</a:t>
            </a:r>
          </a:p>
          <a:p>
            <a:pPr marL="514350" indent="-514350">
              <a:buAutoNum type="alphaLcPeriod"/>
            </a:pPr>
            <a:r>
              <a:rPr lang="en-US" sz="3200" dirty="0"/>
              <a:t>Your understanding of the Problem domain</a:t>
            </a:r>
          </a:p>
          <a:p>
            <a:pPr marL="514350" indent="-514350">
              <a:buAutoNum type="alphaLcPeriod"/>
            </a:pPr>
            <a:r>
              <a:rPr lang="en-US" sz="3200" dirty="0"/>
              <a:t>Scope and Boundaries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Entity-Relationship Modeling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oman">
            <a:extLst>
              <a:ext uri="{FF2B5EF4-FFF2-40B4-BE49-F238E27FC236}">
                <a16:creationId xmlns:a16="http://schemas.microsoft.com/office/drawing/2014/main" id="{F2C2B952-4CC5-45FD-B3F5-F4003625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9440" y="3267205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DB9B00-9BEB-442F-8AC6-21CFD0EF6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8196" y="2733805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C9E9389C-0B1B-46DC-A085-E0FE77B2E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1418" y="3644946"/>
            <a:ext cx="914400" cy="91440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6B50A6B4-5EED-4080-9E6E-3B3C7487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4424" y="32672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9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84B4-4725-4D02-B306-D84B9F67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E-R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C6C55-E604-4732-801C-643B0F45F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00447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3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70AC-8FEA-41D2-8B52-D721806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E6F-7B0E-448E-8241-B57E4A9D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57858" cy="5809456"/>
          </a:xfrm>
        </p:spPr>
        <p:txBody>
          <a:bodyPr anchor="ctr">
            <a:normAutofit/>
          </a:bodyPr>
          <a:lstStyle/>
          <a:p>
            <a:r>
              <a:rPr lang="en-US" dirty="0"/>
              <a:t>Things for which we need to store. </a:t>
            </a:r>
          </a:p>
          <a:p>
            <a:r>
              <a:rPr lang="en-US" dirty="0"/>
              <a:t>These should be data as objects and have composite attributes.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Places</a:t>
            </a:r>
          </a:p>
          <a:p>
            <a:pPr lvl="1"/>
            <a:r>
              <a:rPr lang="en-US" dirty="0"/>
              <a:t>Things</a:t>
            </a:r>
          </a:p>
          <a:p>
            <a:pPr lvl="1"/>
            <a:r>
              <a:rPr lang="en-US" dirty="0"/>
              <a:t>Events </a:t>
            </a:r>
          </a:p>
          <a:p>
            <a:r>
              <a:rPr lang="en-US" dirty="0"/>
              <a:t>Entities are individual things, like an invoice or book.</a:t>
            </a:r>
          </a:p>
          <a:p>
            <a:r>
              <a:rPr lang="en-US" b="1" dirty="0"/>
              <a:t>Entity Set – </a:t>
            </a:r>
            <a:r>
              <a:rPr lang="en-US" dirty="0"/>
              <a:t>collection of entities</a:t>
            </a:r>
          </a:p>
        </p:txBody>
      </p:sp>
    </p:spTree>
    <p:extLst>
      <p:ext uri="{BB962C8B-B14F-4D97-AF65-F5344CB8AC3E}">
        <p14:creationId xmlns:p14="http://schemas.microsoft.com/office/powerpoint/2010/main" val="25739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16D6-AA1A-41FD-957B-8D6E1E4B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</p:txBody>
      </p:sp>
      <p:pic>
        <p:nvPicPr>
          <p:cNvPr id="5" name="Content Placeholder 4" descr="Contract">
            <a:extLst>
              <a:ext uri="{FF2B5EF4-FFF2-40B4-BE49-F238E27FC236}">
                <a16:creationId xmlns:a16="http://schemas.microsoft.com/office/drawing/2014/main" id="{4A360115-42D8-4FA8-84AA-1A5467600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3673" y="2348309"/>
            <a:ext cx="914400" cy="914400"/>
          </a:xfrm>
        </p:spPr>
      </p:pic>
      <p:pic>
        <p:nvPicPr>
          <p:cNvPr id="6" name="Content Placeholder 4" descr="Contract">
            <a:extLst>
              <a:ext uri="{FF2B5EF4-FFF2-40B4-BE49-F238E27FC236}">
                <a16:creationId xmlns:a16="http://schemas.microsoft.com/office/drawing/2014/main" id="{4DA687D0-71B2-4FC2-B425-3B760010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4471" y="4874136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Contract">
            <a:extLst>
              <a:ext uri="{FF2B5EF4-FFF2-40B4-BE49-F238E27FC236}">
                <a16:creationId xmlns:a16="http://schemas.microsoft.com/office/drawing/2014/main" id="{7A9A210B-1EA1-4039-AA1A-ED07863DF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2968" y="3511834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Contract">
            <a:extLst>
              <a:ext uri="{FF2B5EF4-FFF2-40B4-BE49-F238E27FC236}">
                <a16:creationId xmlns:a16="http://schemas.microsoft.com/office/drawing/2014/main" id="{50138511-618F-4AE0-B97D-0186FE430D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9622" y="2253736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Contract">
            <a:extLst>
              <a:ext uri="{FF2B5EF4-FFF2-40B4-BE49-F238E27FC236}">
                <a16:creationId xmlns:a16="http://schemas.microsoft.com/office/drawing/2014/main" id="{1EF85E4A-F7B4-4E4C-AC22-EB60D8521E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59619" y="4769932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ntract">
            <a:extLst>
              <a:ext uri="{FF2B5EF4-FFF2-40B4-BE49-F238E27FC236}">
                <a16:creationId xmlns:a16="http://schemas.microsoft.com/office/drawing/2014/main" id="{98891F19-34C1-4B6B-A63B-01384400E2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36926" y="3634863"/>
            <a:ext cx="914400" cy="914400"/>
          </a:xfrm>
          <a:prstGeom prst="rect">
            <a:avLst/>
          </a:prstGeom>
        </p:spPr>
      </p:pic>
      <p:pic>
        <p:nvPicPr>
          <p:cNvPr id="12" name="Graphic 11" descr="Contract">
            <a:extLst>
              <a:ext uri="{FF2B5EF4-FFF2-40B4-BE49-F238E27FC236}">
                <a16:creationId xmlns:a16="http://schemas.microsoft.com/office/drawing/2014/main" id="{9C3151D4-ADFB-4051-8AF3-893BE28EC8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59865" y="3302115"/>
            <a:ext cx="914400" cy="914400"/>
          </a:xfrm>
          <a:prstGeom prst="rect">
            <a:avLst/>
          </a:prstGeom>
        </p:spPr>
      </p:pic>
      <p:pic>
        <p:nvPicPr>
          <p:cNvPr id="14" name="Graphic 13" descr="Contract">
            <a:extLst>
              <a:ext uri="{FF2B5EF4-FFF2-40B4-BE49-F238E27FC236}">
                <a16:creationId xmlns:a16="http://schemas.microsoft.com/office/drawing/2014/main" id="{208C3BF0-CF85-4144-A57B-A0C3A8CEA7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64803" y="4459262"/>
            <a:ext cx="914400" cy="914400"/>
          </a:xfrm>
          <a:prstGeom prst="rect">
            <a:avLst/>
          </a:prstGeom>
        </p:spPr>
      </p:pic>
      <p:pic>
        <p:nvPicPr>
          <p:cNvPr id="16" name="Graphic 15" descr="Contract">
            <a:extLst>
              <a:ext uri="{FF2B5EF4-FFF2-40B4-BE49-F238E27FC236}">
                <a16:creationId xmlns:a16="http://schemas.microsoft.com/office/drawing/2014/main" id="{8B8A41F5-4B84-4026-B3B2-F31AD2CB1B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02014" y="2482336"/>
            <a:ext cx="914400" cy="914400"/>
          </a:xfrm>
          <a:prstGeom prst="rect">
            <a:avLst/>
          </a:prstGeom>
        </p:spPr>
      </p:pic>
      <p:pic>
        <p:nvPicPr>
          <p:cNvPr id="18" name="Graphic 17" descr="Contract">
            <a:extLst>
              <a:ext uri="{FF2B5EF4-FFF2-40B4-BE49-F238E27FC236}">
                <a16:creationId xmlns:a16="http://schemas.microsoft.com/office/drawing/2014/main" id="{6BE5008F-A2E5-4D18-B809-4322FA19CB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2143" y="2977242"/>
            <a:ext cx="914400" cy="914400"/>
          </a:xfrm>
          <a:prstGeom prst="rect">
            <a:avLst/>
          </a:prstGeom>
        </p:spPr>
      </p:pic>
      <p:pic>
        <p:nvPicPr>
          <p:cNvPr id="20" name="Graphic 19" descr="Contract">
            <a:extLst>
              <a:ext uri="{FF2B5EF4-FFF2-40B4-BE49-F238E27FC236}">
                <a16:creationId xmlns:a16="http://schemas.microsoft.com/office/drawing/2014/main" id="{1EDE4822-E5E9-47A1-B48C-62C8097C1B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82318" y="4423299"/>
            <a:ext cx="914400" cy="914400"/>
          </a:xfrm>
          <a:prstGeom prst="rect">
            <a:avLst/>
          </a:prstGeom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81632671-56A2-42DF-B7A3-698C56FE4CD1}"/>
              </a:ext>
            </a:extLst>
          </p:cNvPr>
          <p:cNvSpPr/>
          <p:nvPr/>
        </p:nvSpPr>
        <p:spPr>
          <a:xfrm>
            <a:off x="4795117" y="2779956"/>
            <a:ext cx="2654203" cy="1044318"/>
          </a:xfrm>
          <a:prstGeom prst="lef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1A9AD3-1009-482E-AEF1-D79B511A0118}"/>
              </a:ext>
            </a:extLst>
          </p:cNvPr>
          <p:cNvGrpSpPr/>
          <p:nvPr/>
        </p:nvGrpSpPr>
        <p:grpSpPr>
          <a:xfrm>
            <a:off x="6096000" y="3663806"/>
            <a:ext cx="3569398" cy="1089086"/>
            <a:chOff x="6096000" y="3663806"/>
            <a:chExt cx="3569398" cy="1089086"/>
          </a:xfrm>
        </p:grpSpPr>
        <p:pic>
          <p:nvPicPr>
            <p:cNvPr id="22" name="Graphic 21" descr="Contract">
              <a:extLst>
                <a:ext uri="{FF2B5EF4-FFF2-40B4-BE49-F238E27FC236}">
                  <a16:creationId xmlns:a16="http://schemas.microsoft.com/office/drawing/2014/main" id="{6134CC41-02C6-440B-8B2B-40A1B4F4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50998" y="3663806"/>
              <a:ext cx="914400" cy="914400"/>
            </a:xfrm>
            <a:prstGeom prst="rect">
              <a:avLst/>
            </a:prstGeom>
          </p:spPr>
        </p:pic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43635921-F110-41BD-9636-96FDADFB0D19}"/>
                </a:ext>
              </a:extLst>
            </p:cNvPr>
            <p:cNvSpPr/>
            <p:nvPr/>
          </p:nvSpPr>
          <p:spPr>
            <a:xfrm flipH="1">
              <a:off x="6096000" y="3708574"/>
              <a:ext cx="2654203" cy="1044318"/>
            </a:xfrm>
            <a:prstGeom prst="lef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7438-82C2-4E49-B69F-3C3FF8C7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of Entities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5957-7CD1-47A0-83D0-5A62B5B79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People: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Customer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Employee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Student</a:t>
            </a:r>
          </a:p>
          <a:p>
            <a:r>
              <a:rPr lang="en-US" dirty="0">
                <a:solidFill>
                  <a:srgbClr val="FFFFFF"/>
                </a:solidFill>
              </a:rPr>
              <a:t>Places: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Department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Airport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Business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CB280-66BF-4696-B4F0-728BD6EB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Things: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Computer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Vehicle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Equipment</a:t>
            </a:r>
          </a:p>
          <a:p>
            <a:r>
              <a:rPr lang="en-US" dirty="0">
                <a:solidFill>
                  <a:srgbClr val="FFFFFF"/>
                </a:solidFill>
              </a:rPr>
              <a:t>Events: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Payment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Appointment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Accident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C3C76672-42FF-4465-A0E5-28C8C4C519A5}"/>
              </a:ext>
            </a:extLst>
          </p:cNvPr>
          <p:cNvSpPr/>
          <p:nvPr/>
        </p:nvSpPr>
        <p:spPr>
          <a:xfrm>
            <a:off x="7911191" y="114640"/>
            <a:ext cx="4084865" cy="3252167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As Object</a:t>
            </a:r>
          </a:p>
        </p:txBody>
      </p:sp>
    </p:spTree>
    <p:extLst>
      <p:ext uri="{BB962C8B-B14F-4D97-AF65-F5344CB8AC3E}">
        <p14:creationId xmlns:p14="http://schemas.microsoft.com/office/powerpoint/2010/main" val="72552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70AC-8FEA-41D2-8B52-D721806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Attributes of Each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E6F-7B0E-448E-8241-B57E4A9D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Entities are composite objects therefore should have attributes.</a:t>
            </a:r>
          </a:p>
          <a:p>
            <a:r>
              <a:rPr lang="en-US" dirty="0"/>
              <a:t>Possible attribute properties</a:t>
            </a:r>
          </a:p>
          <a:p>
            <a:pPr lvl="1"/>
            <a:r>
              <a:rPr lang="en-US" b="1" dirty="0"/>
              <a:t>Unique </a:t>
            </a:r>
            <a:r>
              <a:rPr lang="en-US" dirty="0"/>
              <a:t>– natural / business keys</a:t>
            </a:r>
          </a:p>
          <a:p>
            <a:pPr lvl="1"/>
            <a:r>
              <a:rPr lang="en-US" b="1" dirty="0"/>
              <a:t>Required</a:t>
            </a:r>
            <a:r>
              <a:rPr lang="en-US" dirty="0"/>
              <a:t> – must be included for every entity</a:t>
            </a:r>
          </a:p>
          <a:p>
            <a:pPr lvl="1"/>
            <a:r>
              <a:rPr lang="en-US" b="1" dirty="0"/>
              <a:t>Composite</a:t>
            </a:r>
            <a:r>
              <a:rPr lang="en-US" dirty="0"/>
              <a:t> -  data as object, should be resolved to atomic values on implementation</a:t>
            </a:r>
          </a:p>
          <a:p>
            <a:pPr lvl="1"/>
            <a:r>
              <a:rPr lang="en-US" b="1" dirty="0"/>
              <a:t>Derived </a:t>
            </a:r>
            <a:r>
              <a:rPr lang="en-US" dirty="0"/>
              <a:t>– Attribute is calculated from other attributes</a:t>
            </a:r>
          </a:p>
          <a:p>
            <a:pPr lvl="1"/>
            <a:r>
              <a:rPr lang="en-US" b="1" dirty="0"/>
              <a:t>Multi-Valued</a:t>
            </a:r>
            <a:r>
              <a:rPr lang="en-US" dirty="0"/>
              <a:t> – Atomic but has more than once value.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58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7438-82C2-4E49-B69F-3C3FF8C7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of Attributes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5957-7CD1-47A0-83D0-5A62B5B79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Customer: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Email [RU]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Name [RC]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Address [C]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Phone [M] (Home Phone, Cell Phone)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CB280-66BF-4696-B4F0-728BD6EB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Payment: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Date of Payment [R]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Amount [R]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Method [R] (Credit Card, Check, Cash)</a:t>
            </a:r>
          </a:p>
        </p:txBody>
      </p:sp>
    </p:spTree>
    <p:extLst>
      <p:ext uri="{BB962C8B-B14F-4D97-AF65-F5344CB8AC3E}">
        <p14:creationId xmlns:p14="http://schemas.microsoft.com/office/powerpoint/2010/main" val="160803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70AC-8FEA-41D2-8B52-D721806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The Relationships Among the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E6F-7B0E-448E-8241-B57E4A9D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Entities which take part in the relationship are known as the </a:t>
            </a:r>
            <a:r>
              <a:rPr lang="en-US" b="1" dirty="0"/>
              <a:t>participants</a:t>
            </a:r>
          </a:p>
          <a:p>
            <a:r>
              <a:rPr lang="en-US" dirty="0"/>
              <a:t>Relationships are expressed in two directions.</a:t>
            </a:r>
          </a:p>
          <a:p>
            <a:r>
              <a:rPr lang="en-US" b="1" dirty="0"/>
              <a:t>Cardinality</a:t>
            </a:r>
            <a:r>
              <a:rPr lang="en-US" dirty="0"/>
              <a:t> represents the minimum and maximum number of participants.</a:t>
            </a:r>
          </a:p>
          <a:p>
            <a:r>
              <a:rPr lang="en-US" dirty="0"/>
              <a:t>The maximum cardinality on each side identifies the relationship </a:t>
            </a:r>
            <a:r>
              <a:rPr lang="en-US" b="1" dirty="0"/>
              <a:t>classification</a:t>
            </a:r>
            <a:endParaRPr lang="en-US" dirty="0"/>
          </a:p>
          <a:p>
            <a:pPr lvl="1"/>
            <a:r>
              <a:rPr lang="en-US" dirty="0"/>
              <a:t>1-1</a:t>
            </a:r>
          </a:p>
          <a:p>
            <a:pPr lvl="1"/>
            <a:r>
              <a:rPr lang="en-US" dirty="0"/>
              <a:t>1-M</a:t>
            </a:r>
          </a:p>
          <a:p>
            <a:pPr lvl="1"/>
            <a:r>
              <a:rPr lang="en-US" dirty="0"/>
              <a:t>M-M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7438-82C2-4E49-B69F-3C3FF8C7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of Relationships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5957-7CD1-47A0-83D0-5A62B5B79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6305"/>
            <a:ext cx="11075894" cy="46293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1-1 Classification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u="sng" dirty="0">
                <a:solidFill>
                  <a:srgbClr val="FFFFFF"/>
                </a:solidFill>
              </a:rPr>
              <a:t>Resident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FFFFFF"/>
                </a:solidFill>
              </a:rPr>
              <a:t>is issued </a:t>
            </a:r>
            <a:r>
              <a:rPr lang="en-US" sz="2800" dirty="0">
                <a:solidFill>
                  <a:srgbClr val="FFFFFF"/>
                </a:solidFill>
              </a:rPr>
              <a:t>0 or 1 </a:t>
            </a:r>
            <a:r>
              <a:rPr lang="en-US" sz="2800" u="sng" dirty="0">
                <a:solidFill>
                  <a:srgbClr val="FFFFFF"/>
                </a:solidFill>
              </a:rPr>
              <a:t>Driver’s License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u="sng" dirty="0">
                <a:solidFill>
                  <a:srgbClr val="FFFFFF"/>
                </a:solidFill>
              </a:rPr>
              <a:t>Driver’s License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FFFFFF"/>
                </a:solidFill>
              </a:rPr>
              <a:t>is issued to </a:t>
            </a:r>
            <a:r>
              <a:rPr lang="en-US" sz="2800" dirty="0">
                <a:solidFill>
                  <a:srgbClr val="FFFFFF"/>
                </a:solidFill>
              </a:rPr>
              <a:t>1 and only 1 </a:t>
            </a:r>
            <a:r>
              <a:rPr lang="en-US" sz="2800" u="sng" dirty="0">
                <a:solidFill>
                  <a:srgbClr val="FFFFFF"/>
                </a:solidFill>
              </a:rPr>
              <a:t>Resident</a:t>
            </a:r>
          </a:p>
          <a:p>
            <a:r>
              <a:rPr lang="en-US" sz="3200" dirty="0">
                <a:solidFill>
                  <a:srgbClr val="FFFFFF"/>
                </a:solidFill>
              </a:rPr>
              <a:t>1-M Classification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u="sng" dirty="0">
                <a:solidFill>
                  <a:srgbClr val="FFFFFF"/>
                </a:solidFill>
              </a:rPr>
              <a:t>Customer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FFFFFF"/>
                </a:solidFill>
              </a:rPr>
              <a:t>submits </a:t>
            </a:r>
            <a:r>
              <a:rPr lang="en-US" sz="2800" dirty="0">
                <a:solidFill>
                  <a:srgbClr val="FFFFFF"/>
                </a:solidFill>
              </a:rPr>
              <a:t>0 or more </a:t>
            </a:r>
            <a:r>
              <a:rPr lang="en-US" sz="2800" u="sng" dirty="0">
                <a:solidFill>
                  <a:srgbClr val="FFFFFF"/>
                </a:solidFill>
              </a:rPr>
              <a:t>Payments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u="sng" dirty="0">
                <a:solidFill>
                  <a:srgbClr val="FFFFFF"/>
                </a:solidFill>
              </a:rPr>
              <a:t>Payment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FFFFFF"/>
                </a:solidFill>
              </a:rPr>
              <a:t>submitted by </a:t>
            </a:r>
            <a:r>
              <a:rPr lang="en-US" sz="2800" dirty="0">
                <a:solidFill>
                  <a:srgbClr val="FFFFFF"/>
                </a:solidFill>
              </a:rPr>
              <a:t>1 and only 1 </a:t>
            </a:r>
            <a:r>
              <a:rPr lang="en-US" sz="2800" u="sng" dirty="0">
                <a:solidFill>
                  <a:srgbClr val="FFFFFF"/>
                </a:solidFill>
              </a:rPr>
              <a:t>Customer</a:t>
            </a:r>
          </a:p>
          <a:p>
            <a:r>
              <a:rPr lang="en-US" sz="3200" dirty="0">
                <a:solidFill>
                  <a:srgbClr val="FFFFFF"/>
                </a:solidFill>
              </a:rPr>
              <a:t>M-M Classification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u="sng" dirty="0">
                <a:solidFill>
                  <a:srgbClr val="FFFFFF"/>
                </a:solidFill>
              </a:rPr>
              <a:t>Student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FFFFFF"/>
                </a:solidFill>
              </a:rPr>
              <a:t>is a member of </a:t>
            </a:r>
            <a:r>
              <a:rPr lang="en-US" sz="2800" dirty="0">
                <a:solidFill>
                  <a:srgbClr val="FFFFFF"/>
                </a:solidFill>
              </a:rPr>
              <a:t>0 or more </a:t>
            </a:r>
            <a:r>
              <a:rPr lang="en-US" sz="2800" u="sng" dirty="0">
                <a:solidFill>
                  <a:srgbClr val="FFFFFF"/>
                </a:solidFill>
              </a:rPr>
              <a:t>Clubs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u="sng" dirty="0">
                <a:solidFill>
                  <a:srgbClr val="FFFFFF"/>
                </a:solidFill>
              </a:rPr>
              <a:t>Club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FFFFFF"/>
                </a:solidFill>
              </a:rPr>
              <a:t>enrolls </a:t>
            </a:r>
            <a:r>
              <a:rPr lang="en-US" sz="2800" dirty="0">
                <a:solidFill>
                  <a:srgbClr val="FFFFFF"/>
                </a:solidFill>
              </a:rPr>
              <a:t>0 or more </a:t>
            </a:r>
            <a:r>
              <a:rPr lang="en-US" sz="2800" u="sng" dirty="0">
                <a:solidFill>
                  <a:srgbClr val="FFFFFF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28457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3869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Conceptual Data Modeling?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38A520DA-8155-471C-A673-792261E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6740" y="2724648"/>
            <a:ext cx="1430792" cy="1430792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CCDBF657-3A2B-4685-A80F-F59F8AD5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276" y="3547608"/>
            <a:ext cx="1430792" cy="143079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BAFA2-8324-4F8F-B3C5-365413A0BFE8}"/>
              </a:ext>
            </a:extLst>
          </p:cNvPr>
          <p:cNvCxnSpPr>
            <a:cxnSpLocks/>
          </p:cNvCxnSpPr>
          <p:nvPr/>
        </p:nvCxnSpPr>
        <p:spPr>
          <a:xfrm>
            <a:off x="8557009" y="3685113"/>
            <a:ext cx="1069312" cy="354324"/>
          </a:xfrm>
          <a:prstGeom prst="line">
            <a:avLst/>
          </a:prstGeom>
          <a:ln w="38100">
            <a:bevel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9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4D906C-1D5F-40E5-B4E0-9F648C07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4200"/>
              <a:t>When Capturing E-R Data Requirements</a:t>
            </a:r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BB9F6344-4F71-4005-9BC4-2563A892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187A87-7C85-4D80-89C4-2411CA96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Include contextual descriptions for the </a:t>
            </a:r>
            <a:r>
              <a:rPr lang="en-US" b="1" dirty="0"/>
              <a:t>entities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E.x</a:t>
            </a:r>
            <a:r>
              <a:rPr lang="en-US" dirty="0"/>
              <a:t>. A </a:t>
            </a:r>
            <a:r>
              <a:rPr lang="en-US" b="1" u="sng" dirty="0"/>
              <a:t>Product</a:t>
            </a:r>
            <a:r>
              <a:rPr lang="en-US" dirty="0"/>
              <a:t> is an item for sale in our catalog.</a:t>
            </a:r>
          </a:p>
          <a:p>
            <a:r>
              <a:rPr lang="en-US" dirty="0"/>
              <a:t>Include a data definition for the </a:t>
            </a:r>
            <a:r>
              <a:rPr lang="en-US" b="1" dirty="0"/>
              <a:t>Attributes</a:t>
            </a:r>
            <a:endParaRPr lang="en-US" dirty="0"/>
          </a:p>
          <a:p>
            <a:pPr lvl="1"/>
            <a:r>
              <a:rPr lang="en-US" dirty="0" err="1"/>
              <a:t>E.x</a:t>
            </a:r>
            <a:r>
              <a:rPr lang="en-US" dirty="0"/>
              <a:t>. </a:t>
            </a:r>
            <a:r>
              <a:rPr lang="en-US" b="1" dirty="0"/>
              <a:t>Product UPC</a:t>
            </a:r>
            <a:r>
              <a:rPr lang="en-US" dirty="0"/>
              <a:t> [RU] is the product’s universal product code. This is globally unique.</a:t>
            </a:r>
          </a:p>
          <a:p>
            <a:r>
              <a:rPr lang="en-US" dirty="0"/>
              <a:t>Specify data relationships for both participants and use a verb which describes the business rule.</a:t>
            </a:r>
          </a:p>
          <a:p>
            <a:pPr lvl="1"/>
            <a:r>
              <a:rPr lang="en-US" dirty="0"/>
              <a:t>No: </a:t>
            </a:r>
            <a:r>
              <a:rPr lang="en-US" b="1" u="sng" dirty="0"/>
              <a:t>Vendor</a:t>
            </a:r>
            <a:r>
              <a:rPr lang="en-US" dirty="0"/>
              <a:t> </a:t>
            </a:r>
            <a:r>
              <a:rPr lang="en-US" i="1" dirty="0"/>
              <a:t>has</a:t>
            </a:r>
            <a:r>
              <a:rPr lang="en-US" dirty="0"/>
              <a:t> 0 or more </a:t>
            </a:r>
            <a:r>
              <a:rPr lang="en-US" b="1" u="sng" dirty="0"/>
              <a:t>Products</a:t>
            </a:r>
          </a:p>
          <a:p>
            <a:pPr lvl="1"/>
            <a:r>
              <a:rPr lang="en-US" dirty="0"/>
              <a:t>Yes: A </a:t>
            </a:r>
            <a:r>
              <a:rPr lang="en-US" b="1" u="sng" dirty="0"/>
              <a:t>Vendor </a:t>
            </a:r>
            <a:r>
              <a:rPr lang="en-US" dirty="0"/>
              <a:t>supplies 0-M </a:t>
            </a:r>
            <a:r>
              <a:rPr lang="en-US" b="1" u="sng" dirty="0"/>
              <a:t>products</a:t>
            </a:r>
            <a:r>
              <a:rPr lang="en-US" dirty="0"/>
              <a:t>, a </a:t>
            </a:r>
            <a:r>
              <a:rPr lang="en-US" b="1" u="sng" dirty="0"/>
              <a:t>Product</a:t>
            </a:r>
            <a:r>
              <a:rPr lang="en-US" dirty="0"/>
              <a:t> is supplied by 1-1 </a:t>
            </a:r>
            <a:r>
              <a:rPr lang="en-US" b="1" u="sng" dirty="0"/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12251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C7C-2A31-4643-A776-C31AA40B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Example Data Requirements For Netflix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AF12-BC12-4F7C-89E3-009EBFB0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60" y="1920240"/>
            <a:ext cx="10424160" cy="473456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Entities:</a:t>
            </a:r>
          </a:p>
          <a:p>
            <a:pPr lvl="1"/>
            <a:r>
              <a:rPr lang="en-US" sz="2800" b="1" u="sng" dirty="0"/>
              <a:t>Customer</a:t>
            </a:r>
            <a:r>
              <a:rPr lang="en-US" sz="2800" dirty="0"/>
              <a:t> – an external-facing user of the service</a:t>
            </a:r>
          </a:p>
          <a:p>
            <a:pPr lvl="1"/>
            <a:r>
              <a:rPr lang="en-US" sz="2800" b="1" u="sng" dirty="0"/>
              <a:t>Payment</a:t>
            </a:r>
            <a:r>
              <a:rPr lang="en-US" sz="2800" dirty="0"/>
              <a:t> – monies owed for using the service</a:t>
            </a:r>
          </a:p>
          <a:p>
            <a:r>
              <a:rPr lang="en-US" dirty="0"/>
              <a:t>Attributes: (Example for Customer)</a:t>
            </a:r>
          </a:p>
          <a:p>
            <a:pPr lvl="1"/>
            <a:r>
              <a:rPr lang="en-US" sz="2800" b="1" dirty="0"/>
              <a:t>Email</a:t>
            </a:r>
            <a:r>
              <a:rPr lang="en-US" sz="2800" dirty="0"/>
              <a:t> [Required, Unique] – must be included when signing up for the service</a:t>
            </a:r>
          </a:p>
          <a:p>
            <a:pPr lvl="1"/>
            <a:r>
              <a:rPr lang="en-US" sz="2800" b="1" dirty="0"/>
              <a:t>Billing Address</a:t>
            </a:r>
            <a:r>
              <a:rPr lang="en-US" sz="2800" dirty="0"/>
              <a:t> [Required, Composite] – typical international mailing address format used for billing a customer.</a:t>
            </a:r>
          </a:p>
          <a:p>
            <a:r>
              <a:rPr lang="en-US" dirty="0"/>
              <a:t>Relationships: (1-M Customer Payment)</a:t>
            </a:r>
          </a:p>
          <a:p>
            <a:pPr lvl="1"/>
            <a:r>
              <a:rPr lang="en-US" sz="2800" dirty="0"/>
              <a:t>A </a:t>
            </a:r>
            <a:r>
              <a:rPr lang="en-US" sz="2800" b="1" u="sng" dirty="0"/>
              <a:t>Customer</a:t>
            </a:r>
            <a:r>
              <a:rPr lang="en-US" sz="2800" b="1" dirty="0"/>
              <a:t> </a:t>
            </a:r>
            <a:r>
              <a:rPr lang="en-US" sz="2800" i="1" dirty="0"/>
              <a:t>submits </a:t>
            </a:r>
            <a:r>
              <a:rPr lang="en-US" sz="2800" dirty="0"/>
              <a:t>0 or more </a:t>
            </a:r>
            <a:r>
              <a:rPr lang="en-US" sz="2800" b="1" u="sng" dirty="0"/>
              <a:t>Payments</a:t>
            </a:r>
            <a:r>
              <a:rPr lang="en-US" sz="2800" dirty="0"/>
              <a:t>, </a:t>
            </a:r>
          </a:p>
          <a:p>
            <a:pPr lvl="1"/>
            <a:r>
              <a:rPr lang="en-US" sz="2800" dirty="0"/>
              <a:t>A </a:t>
            </a:r>
            <a:r>
              <a:rPr lang="en-US" sz="2800" b="1" u="sng" dirty="0"/>
              <a:t>Payment</a:t>
            </a:r>
            <a:r>
              <a:rPr lang="en-US" sz="2800" dirty="0"/>
              <a:t> is </a:t>
            </a:r>
            <a:r>
              <a:rPr lang="en-US" sz="2800" i="1" dirty="0"/>
              <a:t>submitted by </a:t>
            </a:r>
            <a:r>
              <a:rPr lang="en-US" sz="2800" dirty="0"/>
              <a:t>1 and only 1 </a:t>
            </a:r>
            <a:r>
              <a:rPr lang="en-US" sz="2800" b="1" u="sng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3306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C7C-2A31-4643-A776-C31AA40B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Example Data Requirements For Netflix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C1DEC-8994-41D6-B5F5-77093D04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55" y="1861904"/>
            <a:ext cx="7023425" cy="3126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42AC5-23B1-4AF5-8161-0AE524A8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88" y="5329197"/>
            <a:ext cx="7055586" cy="13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Natural Keys should have which attribute property?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1. R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2. U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3. 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4. 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00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of the following is not an Entity?</a:t>
            </a:r>
          </a:p>
          <a:p>
            <a:pPr marL="0" indent="0">
              <a:buNone/>
            </a:pPr>
            <a:r>
              <a:rPr lang="en-US" sz="3200" dirty="0"/>
              <a:t>1. Phone Number</a:t>
            </a:r>
          </a:p>
          <a:p>
            <a:pPr marL="0" indent="0">
              <a:buNone/>
            </a:pPr>
            <a:r>
              <a:rPr lang="en-US" sz="3200" dirty="0"/>
              <a:t>2. Student</a:t>
            </a:r>
          </a:p>
          <a:p>
            <a:pPr marL="0" indent="0">
              <a:buNone/>
            </a:pPr>
            <a:r>
              <a:rPr lang="en-US" sz="3200" dirty="0"/>
              <a:t>3. Motor Vehicle</a:t>
            </a:r>
          </a:p>
          <a:p>
            <a:pPr marL="0" indent="0">
              <a:buNone/>
            </a:pPr>
            <a:r>
              <a:rPr lang="en-US" sz="3200" dirty="0"/>
              <a:t>4. 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31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 schmoozes one and only one B, </a:t>
            </a:r>
            <a:br>
              <a:rPr lang="en-US" sz="3200" dirty="0"/>
            </a:br>
            <a:r>
              <a:rPr lang="en-US" sz="3200" dirty="0"/>
              <a:t>B is schmoozed by zero or more A.</a:t>
            </a:r>
          </a:p>
          <a:p>
            <a:pPr marL="0" indent="0">
              <a:buNone/>
            </a:pPr>
            <a:r>
              <a:rPr lang="en-US" sz="3200" dirty="0"/>
              <a:t>What is the classification of this relationship?</a:t>
            </a:r>
          </a:p>
          <a:p>
            <a:pPr marL="0" indent="0">
              <a:buNone/>
            </a:pPr>
            <a:r>
              <a:rPr lang="en-US" sz="3200" dirty="0"/>
              <a:t>1. 1-1</a:t>
            </a:r>
          </a:p>
          <a:p>
            <a:pPr marL="0" indent="0">
              <a:buNone/>
            </a:pPr>
            <a:r>
              <a:rPr lang="en-US" sz="3200" dirty="0"/>
              <a:t>2. 1-M</a:t>
            </a:r>
          </a:p>
          <a:p>
            <a:pPr marL="0" indent="0">
              <a:buNone/>
            </a:pPr>
            <a:r>
              <a:rPr lang="en-US" sz="3200" dirty="0"/>
              <a:t>3. M-M</a:t>
            </a:r>
          </a:p>
          <a:p>
            <a:pPr marL="0" indent="0">
              <a:buNone/>
            </a:pPr>
            <a:r>
              <a:rPr lang="en-US" sz="3200" dirty="0"/>
              <a:t>4. Single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this data requirement</a:t>
            </a:r>
          </a:p>
          <a:p>
            <a:pPr marL="0" indent="0">
              <a:buNone/>
            </a:pPr>
            <a:r>
              <a:rPr lang="en-US" sz="3200" dirty="0"/>
              <a:t>A  schmoozes one and only one B, </a:t>
            </a:r>
            <a:br>
              <a:rPr lang="en-US" sz="3200" dirty="0"/>
            </a:br>
            <a:r>
              <a:rPr lang="en-US" sz="3200" dirty="0"/>
              <a:t>B is schmoozed by zero or more A.</a:t>
            </a:r>
          </a:p>
          <a:p>
            <a:pPr marL="0" indent="0">
              <a:buNone/>
            </a:pPr>
            <a:r>
              <a:rPr lang="en-US" sz="3200" dirty="0"/>
              <a:t>“Schmoozes” is the</a:t>
            </a:r>
          </a:p>
          <a:p>
            <a:pPr marL="0" indent="0">
              <a:buNone/>
            </a:pPr>
            <a:r>
              <a:rPr lang="en-US" sz="3200" dirty="0"/>
              <a:t>1. Cardinality  </a:t>
            </a:r>
          </a:p>
          <a:p>
            <a:pPr marL="0" indent="0">
              <a:buNone/>
            </a:pPr>
            <a:r>
              <a:rPr lang="en-US" sz="3200" dirty="0"/>
              <a:t>2. Participant</a:t>
            </a:r>
          </a:p>
          <a:p>
            <a:pPr marL="0" indent="0">
              <a:buNone/>
            </a:pPr>
            <a:r>
              <a:rPr lang="en-US" sz="3200" dirty="0"/>
              <a:t>3. Business rule</a:t>
            </a:r>
          </a:p>
          <a:p>
            <a:pPr marL="0" indent="0">
              <a:buNone/>
            </a:pPr>
            <a:r>
              <a:rPr lang="en-US" sz="3200" dirty="0"/>
              <a:t>4. Relationship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14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Drawing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Crow’s Foot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E-R Diagrams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0CBBAF-D576-4385-8156-8ABA5C986BED}"/>
              </a:ext>
            </a:extLst>
          </p:cNvPr>
          <p:cNvGrpSpPr/>
          <p:nvPr/>
        </p:nvGrpSpPr>
        <p:grpSpPr>
          <a:xfrm>
            <a:off x="8165508" y="3302000"/>
            <a:ext cx="1696720" cy="904240"/>
            <a:chOff x="1412240" y="4785360"/>
            <a:chExt cx="1696720" cy="904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441AB7C-7539-4067-9F87-CE7E5428CBFE}"/>
                </a:ext>
              </a:extLst>
            </p:cNvPr>
            <p:cNvCxnSpPr/>
            <p:nvPr/>
          </p:nvCxnSpPr>
          <p:spPr>
            <a:xfrm>
              <a:off x="1412240" y="5242560"/>
              <a:ext cx="169672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EBD7C-6D63-4DB7-A7F1-6F3154F4063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5242560"/>
              <a:ext cx="670560" cy="447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A3ADF5-CECE-4D49-9B84-E96A93A99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4785360"/>
              <a:ext cx="670560" cy="457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5C2C25-E790-47F6-AF7E-7E721205BD53}"/>
                </a:ext>
              </a:extLst>
            </p:cNvPr>
            <p:cNvSpPr/>
            <p:nvPr/>
          </p:nvSpPr>
          <p:spPr>
            <a:xfrm>
              <a:off x="1930400" y="4994184"/>
              <a:ext cx="508000" cy="45719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322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E-R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Draw an Entity-Relationship diagram from our data requirements.</a:t>
            </a:r>
          </a:p>
          <a:p>
            <a:r>
              <a:rPr lang="en-US" sz="3200" dirty="0"/>
              <a:t>The diagram is a documentation and communications tool. </a:t>
            </a:r>
          </a:p>
          <a:p>
            <a:r>
              <a:rPr lang="en-US" sz="3200" dirty="0"/>
              <a:t>A few different notations exist such as Chen, Bachman, UML, Crow’s Foot.</a:t>
            </a:r>
          </a:p>
          <a:p>
            <a:r>
              <a:rPr lang="en-US" sz="3200" dirty="0"/>
              <a:t>We will use the Crow’s foot notation which is popular, easy to learn and very intuitive for others to read.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05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C00-4B8D-4370-A104-FBDFB9FA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Crow’s Foot ERD Entity and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A2E26-AB19-457F-934C-6706A447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83" y="1955227"/>
            <a:ext cx="4577252" cy="366180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652DE0C-C831-4616-85D9-1E9EC2DB12F1}"/>
              </a:ext>
            </a:extLst>
          </p:cNvPr>
          <p:cNvSpPr/>
          <p:nvPr/>
        </p:nvSpPr>
        <p:spPr>
          <a:xfrm>
            <a:off x="7195290" y="1683063"/>
            <a:ext cx="2771192" cy="536046"/>
          </a:xfrm>
          <a:prstGeom prst="wedgeRectCallout">
            <a:avLst>
              <a:gd name="adj1" fmla="val -148655"/>
              <a:gd name="adj2" fmla="val 95623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Name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4680605-99CF-4538-AAFB-0FE1FC51C19D}"/>
              </a:ext>
            </a:extLst>
          </p:cNvPr>
          <p:cNvSpPr/>
          <p:nvPr/>
        </p:nvSpPr>
        <p:spPr>
          <a:xfrm>
            <a:off x="7195291" y="5685329"/>
            <a:ext cx="2771192" cy="536046"/>
          </a:xfrm>
          <a:prstGeom prst="wedgeRectCallout">
            <a:avLst>
              <a:gd name="adj1" fmla="val -172361"/>
              <a:gd name="adj2" fmla="val -16935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Multi-Valued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8F7C872-B182-4353-A552-7055815FCA0A}"/>
              </a:ext>
            </a:extLst>
          </p:cNvPr>
          <p:cNvSpPr/>
          <p:nvPr/>
        </p:nvSpPr>
        <p:spPr>
          <a:xfrm>
            <a:off x="7195290" y="4884744"/>
            <a:ext cx="2771192" cy="536046"/>
          </a:xfrm>
          <a:prstGeom prst="wedgeRectCallout">
            <a:avLst>
              <a:gd name="adj1" fmla="val -214648"/>
              <a:gd name="adj2" fmla="val -108082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1A7F066-9343-4C5A-A649-68ED576435FE}"/>
              </a:ext>
            </a:extLst>
          </p:cNvPr>
          <p:cNvSpPr/>
          <p:nvPr/>
        </p:nvSpPr>
        <p:spPr>
          <a:xfrm>
            <a:off x="7195290" y="4216429"/>
            <a:ext cx="2771192" cy="536046"/>
          </a:xfrm>
          <a:prstGeom prst="wedgeRectCallout">
            <a:avLst>
              <a:gd name="adj1" fmla="val -178128"/>
              <a:gd name="adj2" fmla="val -11967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Required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0C4EEE9-1902-405A-AC89-23AC6F52C3CD}"/>
              </a:ext>
            </a:extLst>
          </p:cNvPr>
          <p:cNvSpPr/>
          <p:nvPr/>
        </p:nvSpPr>
        <p:spPr>
          <a:xfrm>
            <a:off x="7195290" y="3538151"/>
            <a:ext cx="2771192" cy="536046"/>
          </a:xfrm>
          <a:prstGeom prst="wedgeRectCallout">
            <a:avLst>
              <a:gd name="adj1" fmla="val -197670"/>
              <a:gd name="adj2" fmla="val -6999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FD0F6C5-3882-4571-8A91-3281FCB39ACD}"/>
              </a:ext>
            </a:extLst>
          </p:cNvPr>
          <p:cNvSpPr/>
          <p:nvPr/>
        </p:nvSpPr>
        <p:spPr>
          <a:xfrm>
            <a:off x="7195290" y="2832431"/>
            <a:ext cx="2771192" cy="536046"/>
          </a:xfrm>
          <a:prstGeom prst="wedgeRectCallout">
            <a:avLst>
              <a:gd name="adj1" fmla="val -176527"/>
              <a:gd name="adj2" fmla="val -1202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Unique (Natural Key)</a:t>
            </a:r>
          </a:p>
        </p:txBody>
      </p:sp>
    </p:spTree>
    <p:extLst>
      <p:ext uri="{BB962C8B-B14F-4D97-AF65-F5344CB8AC3E}">
        <p14:creationId xmlns:p14="http://schemas.microsoft.com/office/powerpoint/2010/main" val="40628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01B77-6C6F-4C9D-93E7-67BC38D7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 I Design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678A-94C2-46F2-A451-1C482AC3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First you must understand the problem then you must define it.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E89948B-02F8-4E1F-A835-85C719CD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19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ABF2-A06E-4306-9063-10BD15E2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Relationships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5FCD-4A12-4F63-96B9-D92EE356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3" y="1453019"/>
            <a:ext cx="5323561" cy="4723944"/>
          </a:xfrm>
        </p:spPr>
        <p:txBody>
          <a:bodyPr>
            <a:normAutofit/>
          </a:bodyPr>
          <a:lstStyle/>
          <a:p>
            <a:r>
              <a:rPr lang="en-US" sz="3200" dirty="0"/>
              <a:t>A line Connects the participating entity of a relationship.</a:t>
            </a:r>
          </a:p>
          <a:p>
            <a:r>
              <a:rPr lang="en-US" sz="3200" dirty="0"/>
              <a:t>The business rule is labeled on the line</a:t>
            </a:r>
          </a:p>
          <a:p>
            <a:r>
              <a:rPr lang="en-US" sz="3200" dirty="0"/>
              <a:t>Cardinality is displayed on each end of the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ECD20-9A7C-45BE-801F-2F3A9992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5" y="1825625"/>
            <a:ext cx="5603465" cy="34102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099800-D15D-4452-AC3F-1F901358168D}"/>
              </a:ext>
            </a:extLst>
          </p:cNvPr>
          <p:cNvCxnSpPr>
            <a:cxnSpLocks/>
          </p:cNvCxnSpPr>
          <p:nvPr/>
        </p:nvCxnSpPr>
        <p:spPr>
          <a:xfrm flipH="1">
            <a:off x="3027681" y="1690688"/>
            <a:ext cx="3387732" cy="1154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6A9752-B9BD-431E-9084-C9796A53D580}"/>
              </a:ext>
            </a:extLst>
          </p:cNvPr>
          <p:cNvCxnSpPr>
            <a:cxnSpLocks/>
          </p:cNvCxnSpPr>
          <p:nvPr/>
        </p:nvCxnSpPr>
        <p:spPr>
          <a:xfrm flipH="1">
            <a:off x="3688081" y="3139440"/>
            <a:ext cx="2727332" cy="193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C130E-D046-47A2-BDE6-D2742139413B}"/>
              </a:ext>
            </a:extLst>
          </p:cNvPr>
          <p:cNvCxnSpPr>
            <a:cxnSpLocks/>
          </p:cNvCxnSpPr>
          <p:nvPr/>
        </p:nvCxnSpPr>
        <p:spPr>
          <a:xfrm flipH="1">
            <a:off x="4064000" y="4155440"/>
            <a:ext cx="2351413" cy="325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2F21-F48E-4C69-9558-1758F9EA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Valid Cardinalities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26A7-98EB-4EE1-9B95-309E6898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360" y="1825625"/>
            <a:ext cx="910844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Zero or One (Min=0, Max=1)</a:t>
            </a:r>
          </a:p>
          <a:p>
            <a:r>
              <a:rPr lang="en-US" sz="4800" dirty="0"/>
              <a:t>One and Only One (Min=1, Max=1)</a:t>
            </a:r>
          </a:p>
          <a:p>
            <a:r>
              <a:rPr lang="en-US" sz="4800" dirty="0"/>
              <a:t>Zero or More (Min-0, Max=Many)</a:t>
            </a:r>
          </a:p>
          <a:p>
            <a:r>
              <a:rPr lang="en-US" sz="4800" dirty="0"/>
              <a:t>One or More (Min=1, Max=Many)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1F179-7FCA-4883-A935-BF6677CBF3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5851" y="2640311"/>
            <a:ext cx="763365" cy="679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20A9A-21C9-49B0-B872-1E6CC37979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5851" y="1882828"/>
            <a:ext cx="763365" cy="565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5BBCC-8E1F-45D7-9975-E67E65F3EFA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65849" y="4212994"/>
            <a:ext cx="763365" cy="584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66146B-04DB-49B0-9112-3EF557105BE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65849" y="3508968"/>
            <a:ext cx="763365" cy="5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4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EEDEE-FA68-4266-8C93-79C8889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Drawing Relationships From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347C6-3611-4455-9780-7F9F278C6E0C}"/>
              </a:ext>
            </a:extLst>
          </p:cNvPr>
          <p:cNvSpPr txBox="1"/>
          <p:nvPr/>
        </p:nvSpPr>
        <p:spPr>
          <a:xfrm>
            <a:off x="344094" y="2129425"/>
            <a:ext cx="2710357" cy="830997"/>
          </a:xfrm>
          <a:prstGeom prst="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“A </a:t>
            </a:r>
            <a:r>
              <a:rPr lang="en-US" sz="2400" b="1" u="sng" dirty="0"/>
              <a:t>Foo</a:t>
            </a:r>
            <a:r>
              <a:rPr lang="en-US" sz="2400" b="1" dirty="0"/>
              <a:t> </a:t>
            </a:r>
            <a:r>
              <a:rPr lang="en-US" sz="2400" i="1" dirty="0"/>
              <a:t>snarks at</a:t>
            </a:r>
            <a:br>
              <a:rPr lang="en-US" sz="2400" dirty="0"/>
            </a:br>
            <a:r>
              <a:rPr lang="en-US" sz="2400" dirty="0"/>
              <a:t>one or more </a:t>
            </a:r>
            <a:r>
              <a:rPr lang="en-US" sz="2400" b="1" u="sng" dirty="0"/>
              <a:t>Bar</a:t>
            </a:r>
            <a:r>
              <a:rPr lang="en-US" sz="2400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4647D-0184-42B6-82DF-E4048459F81B}"/>
              </a:ext>
            </a:extLst>
          </p:cNvPr>
          <p:cNvSpPr txBox="1"/>
          <p:nvPr/>
        </p:nvSpPr>
        <p:spPr>
          <a:xfrm>
            <a:off x="344094" y="3710539"/>
            <a:ext cx="2710357" cy="830997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“A </a:t>
            </a:r>
            <a:r>
              <a:rPr lang="en-US" sz="2400" b="1" u="sng" dirty="0"/>
              <a:t>Bar</a:t>
            </a:r>
            <a:r>
              <a:rPr lang="en-US" sz="2400" b="1" dirty="0"/>
              <a:t> </a:t>
            </a:r>
            <a:r>
              <a:rPr lang="en-US" sz="2400" i="1" dirty="0"/>
              <a:t>snarked at </a:t>
            </a:r>
            <a:br>
              <a:rPr lang="en-US" sz="2400" i="1" dirty="0"/>
            </a:br>
            <a:r>
              <a:rPr lang="en-US" sz="2400" i="1" dirty="0"/>
              <a:t>by </a:t>
            </a:r>
            <a:r>
              <a:rPr lang="en-US" sz="2400" dirty="0"/>
              <a:t>zero or one </a:t>
            </a:r>
            <a:r>
              <a:rPr lang="en-US" sz="2400" b="1" u="sng" dirty="0"/>
              <a:t>Foo</a:t>
            </a:r>
            <a:r>
              <a:rPr lang="en-US" sz="2400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AD7BB-1F09-444A-9923-C0594D7B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09" y="1882141"/>
            <a:ext cx="5636337" cy="13255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62A976-7694-44B0-AD28-93B6FB5DB261}"/>
              </a:ext>
            </a:extLst>
          </p:cNvPr>
          <p:cNvSpPr/>
          <p:nvPr/>
        </p:nvSpPr>
        <p:spPr>
          <a:xfrm>
            <a:off x="3403600" y="2199482"/>
            <a:ext cx="1838960" cy="690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1BD84A-7529-4CC4-8F44-EDEA78BCE1A8}"/>
              </a:ext>
            </a:extLst>
          </p:cNvPr>
          <p:cNvSpPr/>
          <p:nvPr/>
        </p:nvSpPr>
        <p:spPr>
          <a:xfrm>
            <a:off x="3403600" y="3780597"/>
            <a:ext cx="1838960" cy="690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0CF30-3AD8-498D-825B-080A8A7E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709" y="3480436"/>
            <a:ext cx="5636337" cy="1301521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81AF66B4-67B4-4681-9BC3-91CC33FADCA9}"/>
              </a:ext>
            </a:extLst>
          </p:cNvPr>
          <p:cNvSpPr/>
          <p:nvPr/>
        </p:nvSpPr>
        <p:spPr>
          <a:xfrm>
            <a:off x="1254760" y="5455920"/>
            <a:ext cx="904240" cy="6807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B814A102-4C1E-426D-AD58-CDA1DF5C2F33}"/>
              </a:ext>
            </a:extLst>
          </p:cNvPr>
          <p:cNvSpPr/>
          <p:nvPr/>
        </p:nvSpPr>
        <p:spPr>
          <a:xfrm>
            <a:off x="1254760" y="3029820"/>
            <a:ext cx="772160" cy="6807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A9B6D0-FDF6-49C2-B2AB-5301FCE6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709" y="5175973"/>
            <a:ext cx="5636337" cy="131690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14BD57BC-EEBD-41BB-9063-E54E54A54806}"/>
              </a:ext>
            </a:extLst>
          </p:cNvPr>
          <p:cNvSpPr/>
          <p:nvPr/>
        </p:nvSpPr>
        <p:spPr>
          <a:xfrm>
            <a:off x="3403600" y="5488984"/>
            <a:ext cx="1838960" cy="690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9" grpId="0" animBg="1"/>
      <p:bldP spid="20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Draw A Crow’s Foot ERD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Draw.io from Diagrams.net to draw the diagram. </a:t>
            </a:r>
          </a:p>
          <a:p>
            <a:r>
              <a:rPr lang="en-US" dirty="0"/>
              <a:t>Data Requirements: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31A44-7892-4DCD-99D4-20F17738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633" y="3193886"/>
            <a:ext cx="5309444" cy="2363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F474F-A055-4CE1-AC46-DEBBF7E21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059" y="5770880"/>
            <a:ext cx="5320152" cy="999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3542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E-R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incorrect about the following ERD?</a:t>
            </a:r>
          </a:p>
          <a:p>
            <a:pPr marL="0" indent="0">
              <a:buNone/>
            </a:pP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No business rule</a:t>
            </a:r>
          </a:p>
          <a:p>
            <a:pPr marL="514350" indent="-514350">
              <a:buAutoNum type="arabicPeriod"/>
            </a:pPr>
            <a:r>
              <a:rPr lang="en-US" sz="3200" dirty="0"/>
              <a:t>Invalid cardinality on left</a:t>
            </a:r>
          </a:p>
          <a:p>
            <a:pPr marL="514350" indent="-514350">
              <a:buAutoNum type="arabicPeriod"/>
            </a:pPr>
            <a:r>
              <a:rPr lang="en-US" sz="3200" dirty="0"/>
              <a:t>Invalid cardinality on right</a:t>
            </a:r>
          </a:p>
          <a:p>
            <a:pPr marL="514350" indent="-514350">
              <a:buAutoNum type="arabicPeriod"/>
            </a:pPr>
            <a:r>
              <a:rPr lang="en-US" sz="3200" dirty="0"/>
              <a:t>Relationship is backwards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F68B36-14C5-4667-BD60-C2250D0CA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56" y="2615392"/>
            <a:ext cx="5881209" cy="13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4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E-R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358912"/>
            <a:ext cx="8560132" cy="449908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Given these data requirements:</a:t>
            </a:r>
            <a:br>
              <a:rPr lang="en-US" sz="3200" dirty="0"/>
            </a:br>
            <a:r>
              <a:rPr lang="en-US" sz="3200" b="1" dirty="0"/>
              <a:t>X Z one or more Y, Y Z one and only 1X. </a:t>
            </a:r>
            <a:br>
              <a:rPr lang="en-US" sz="3200" dirty="0"/>
            </a:br>
            <a:r>
              <a:rPr lang="en-US" sz="3200" dirty="0"/>
              <a:t>What is incorrect about the following ERD?</a:t>
            </a:r>
          </a:p>
          <a:p>
            <a:pPr marL="0" indent="0">
              <a:buNone/>
            </a:pP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No business rule</a:t>
            </a:r>
          </a:p>
          <a:p>
            <a:pPr marL="514350" indent="-514350">
              <a:buAutoNum type="arabicPeriod"/>
            </a:pPr>
            <a:r>
              <a:rPr lang="en-US" sz="3200" dirty="0"/>
              <a:t>Invalid cardinality on left</a:t>
            </a:r>
          </a:p>
          <a:p>
            <a:pPr marL="514350" indent="-514350">
              <a:buAutoNum type="arabicPeriod"/>
            </a:pPr>
            <a:r>
              <a:rPr lang="en-US" sz="3200" dirty="0"/>
              <a:t>Invalid cardinality on right</a:t>
            </a:r>
          </a:p>
          <a:p>
            <a:pPr marL="514350" indent="-514350">
              <a:buAutoNum type="arabicPeriod"/>
            </a:pPr>
            <a:r>
              <a:rPr lang="en-US" sz="3200" dirty="0"/>
              <a:t>Relationship is backwards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70A1A-EC55-4943-ACA8-C3DD1EDA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06" y="3283291"/>
            <a:ext cx="408467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2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16E0F1-52AC-4686-AAA3-8D21DBB8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1147-2E2D-4BDF-B4D3-E65A85DC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914"/>
            <a:ext cx="10515600" cy="1760542"/>
          </a:xfrm>
        </p:spPr>
        <p:txBody>
          <a:bodyPr/>
          <a:lstStyle/>
          <a:p>
            <a:r>
              <a:rPr lang="en-US" dirty="0"/>
              <a:t>For a 1-M classification, a </a:t>
            </a:r>
            <a:r>
              <a:rPr lang="en-US" b="1" dirty="0"/>
              <a:t>Weak Entity</a:t>
            </a:r>
            <a:r>
              <a:rPr lang="en-US" dirty="0"/>
              <a:t> occurs when the entity on the many side cannot exist without the participating entity on the 1 side.</a:t>
            </a:r>
          </a:p>
          <a:p>
            <a:r>
              <a:rPr lang="en-US" dirty="0"/>
              <a:t>In this case the relationship is said to be </a:t>
            </a:r>
            <a:r>
              <a:rPr lang="en-US" b="1" dirty="0"/>
              <a:t>Existence Dependent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27E9C-EEC4-40C3-AA31-C7248A96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80" y="3563937"/>
            <a:ext cx="7487804" cy="2688635"/>
          </a:xfrm>
          <a:prstGeom prst="rect">
            <a:avLst/>
          </a:prstGeom>
        </p:spPr>
      </p:pic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A5AF75BA-39C3-419B-A194-6F9B90B8523F}"/>
              </a:ext>
            </a:extLst>
          </p:cNvPr>
          <p:cNvSpPr/>
          <p:nvPr/>
        </p:nvSpPr>
        <p:spPr>
          <a:xfrm>
            <a:off x="7713906" y="2953457"/>
            <a:ext cx="1553592" cy="763480"/>
          </a:xfrm>
          <a:prstGeom prst="downArrowCallou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Entity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18FC6DDF-C80F-4F2A-BCE0-28F3800B08D0}"/>
              </a:ext>
            </a:extLst>
          </p:cNvPr>
          <p:cNvSpPr/>
          <p:nvPr/>
        </p:nvSpPr>
        <p:spPr>
          <a:xfrm>
            <a:off x="3701299" y="2953457"/>
            <a:ext cx="1553592" cy="1059744"/>
          </a:xfrm>
          <a:prstGeom prst="downArrowCallout">
            <a:avLst>
              <a:gd name="adj1" fmla="val 25000"/>
              <a:gd name="adj2" fmla="val 22124"/>
              <a:gd name="adj3" fmla="val 19381"/>
              <a:gd name="adj4" fmla="val 4727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Existence Dependent</a:t>
            </a:r>
          </a:p>
        </p:txBody>
      </p:sp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B517F188-0961-4F0A-A39E-3DFFB5F91512}"/>
              </a:ext>
            </a:extLst>
          </p:cNvPr>
          <p:cNvSpPr/>
          <p:nvPr/>
        </p:nvSpPr>
        <p:spPr>
          <a:xfrm>
            <a:off x="3769954" y="5781041"/>
            <a:ext cx="1553592" cy="939538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848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Existence</a:t>
            </a:r>
          </a:p>
          <a:p>
            <a:pPr algn="ctr"/>
            <a:r>
              <a:rPr lang="en-US" dirty="0"/>
              <a:t>Independent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94142006-2AA8-4314-A859-F44E96D2329C}"/>
              </a:ext>
            </a:extLst>
          </p:cNvPr>
          <p:cNvSpPr/>
          <p:nvPr/>
        </p:nvSpPr>
        <p:spPr>
          <a:xfrm>
            <a:off x="7713906" y="5934960"/>
            <a:ext cx="1553592" cy="830431"/>
          </a:xfrm>
          <a:prstGeom prst="upArrowCallou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 Weak Entity</a:t>
            </a:r>
          </a:p>
        </p:txBody>
      </p:sp>
    </p:spTree>
    <p:extLst>
      <p:ext uri="{BB962C8B-B14F-4D97-AF65-F5344CB8AC3E}">
        <p14:creationId xmlns:p14="http://schemas.microsoft.com/office/powerpoint/2010/main" val="22169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10" grpId="0" animBg="1"/>
      <p:bldP spid="12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1CFF-2D6F-4A04-AA33-03B0B1D5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Checking for Weak Entities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72F5B-C344-4CFD-8066-AB5CA46BE173}"/>
              </a:ext>
            </a:extLst>
          </p:cNvPr>
          <p:cNvSpPr txBox="1"/>
          <p:nvPr/>
        </p:nvSpPr>
        <p:spPr>
          <a:xfrm>
            <a:off x="2732572" y="2222163"/>
            <a:ext cx="40452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Player Must Be Assigned To A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4105F-3544-48AD-8063-BAA131054CED}"/>
              </a:ext>
            </a:extLst>
          </p:cNvPr>
          <p:cNvSpPr txBox="1"/>
          <p:nvPr/>
        </p:nvSpPr>
        <p:spPr>
          <a:xfrm>
            <a:off x="2532197" y="5448522"/>
            <a:ext cx="444596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Not Every Player Must Be Assigned To A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E69D0-00E0-4F62-A645-B5162821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7" y="2794143"/>
            <a:ext cx="7238623" cy="261841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8C93630-B954-4AD1-9DC7-C11E885F5132}"/>
              </a:ext>
            </a:extLst>
          </p:cNvPr>
          <p:cNvSpPr/>
          <p:nvPr/>
        </p:nvSpPr>
        <p:spPr>
          <a:xfrm>
            <a:off x="9336344" y="1710940"/>
            <a:ext cx="2417523" cy="531475"/>
          </a:xfrm>
          <a:prstGeom prst="wedgeRectCallout">
            <a:avLst>
              <a:gd name="adj1" fmla="val -100683"/>
              <a:gd name="adj2" fmla="val 20205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Entity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0F6923D-EB33-4ACE-A847-E899099F95BF}"/>
              </a:ext>
            </a:extLst>
          </p:cNvPr>
          <p:cNvSpPr/>
          <p:nvPr/>
        </p:nvSpPr>
        <p:spPr>
          <a:xfrm>
            <a:off x="9336344" y="5961400"/>
            <a:ext cx="2417523" cy="531475"/>
          </a:xfrm>
          <a:prstGeom prst="wedgeRectCallout">
            <a:avLst>
              <a:gd name="adj1" fmla="val -117914"/>
              <a:gd name="adj2" fmla="val -21277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 Weak Entity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E1DFE-6000-4264-9FC2-5F9BA7ED0CFD}"/>
              </a:ext>
            </a:extLst>
          </p:cNvPr>
          <p:cNvSpPr txBox="1"/>
          <p:nvPr/>
        </p:nvSpPr>
        <p:spPr>
          <a:xfrm>
            <a:off x="8989932" y="3568641"/>
            <a:ext cx="2703945" cy="1015663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Which one is Correct?</a:t>
            </a:r>
          </a:p>
          <a:p>
            <a:pPr algn="ctr"/>
            <a:r>
              <a:rPr lang="en-US" sz="2000" dirty="0"/>
              <a:t>It Depends on Your Data</a:t>
            </a:r>
          </a:p>
          <a:p>
            <a:pPr algn="ctr"/>
            <a:r>
              <a:rPr lang="en-US" sz="2000" dirty="0"/>
              <a:t>Requirements!</a:t>
            </a:r>
          </a:p>
        </p:txBody>
      </p:sp>
    </p:spTree>
    <p:extLst>
      <p:ext uri="{BB962C8B-B14F-4D97-AF65-F5344CB8AC3E}">
        <p14:creationId xmlns:p14="http://schemas.microsoft.com/office/powerpoint/2010/main" val="36453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BB16E9-67AB-48B7-8320-E523DF03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00" y="3326421"/>
            <a:ext cx="7754132" cy="1652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E575F7-506A-4165-B0F3-861ED54C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19" y="2046380"/>
            <a:ext cx="7622913" cy="11351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026F3F-57DD-4B6B-AA1E-B2641F6C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69F0-71D7-4599-B61A-3FE7F7BA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79"/>
            <a:ext cx="3934216" cy="4914596"/>
          </a:xfrm>
        </p:spPr>
        <p:txBody>
          <a:bodyPr>
            <a:normAutofit/>
          </a:bodyPr>
          <a:lstStyle/>
          <a:p>
            <a:r>
              <a:rPr lang="en-US" dirty="0"/>
              <a:t>A M-N classification which contains attributes must be resolved to its own entity. This is known as an </a:t>
            </a:r>
            <a:r>
              <a:rPr lang="en-US" b="1" dirty="0"/>
              <a:t>Associative Entity</a:t>
            </a:r>
            <a:r>
              <a:rPr lang="en-US" dirty="0"/>
              <a:t>.</a:t>
            </a:r>
          </a:p>
          <a:p>
            <a:r>
              <a:rPr lang="en-US" dirty="0"/>
              <a:t>Cardinality on the associative entity matches that on the original relationship.</a:t>
            </a:r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181C6F97-9D28-4698-A5A5-BF0D97846AE9}"/>
              </a:ext>
            </a:extLst>
          </p:cNvPr>
          <p:cNvSpPr/>
          <p:nvPr/>
        </p:nvSpPr>
        <p:spPr>
          <a:xfrm>
            <a:off x="7280121" y="1631165"/>
            <a:ext cx="2031507" cy="830430"/>
          </a:xfrm>
          <a:prstGeom prst="downArrowCallou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Need to Put Some Attributes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0E73B6-5E67-4063-BEBE-175FF87DBA08}"/>
              </a:ext>
            </a:extLst>
          </p:cNvPr>
          <p:cNvCxnSpPr/>
          <p:nvPr/>
        </p:nvCxnSpPr>
        <p:spPr>
          <a:xfrm flipV="1">
            <a:off x="10406591" y="2780044"/>
            <a:ext cx="159798" cy="381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CDAD64-B591-4EFB-BA79-D04B29D82914}"/>
              </a:ext>
            </a:extLst>
          </p:cNvPr>
          <p:cNvCxnSpPr/>
          <p:nvPr/>
        </p:nvCxnSpPr>
        <p:spPr>
          <a:xfrm flipV="1">
            <a:off x="6995643" y="4284836"/>
            <a:ext cx="159798" cy="381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E19EFA9E-383A-452B-B087-DAA6D257207B}"/>
              </a:ext>
            </a:extLst>
          </p:cNvPr>
          <p:cNvSpPr/>
          <p:nvPr/>
        </p:nvSpPr>
        <p:spPr>
          <a:xfrm>
            <a:off x="7362646" y="4983150"/>
            <a:ext cx="1849539" cy="8304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680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Associative Entity</a:t>
            </a:r>
          </a:p>
        </p:txBody>
      </p:sp>
    </p:spTree>
    <p:extLst>
      <p:ext uri="{BB962C8B-B14F-4D97-AF65-F5344CB8AC3E}">
        <p14:creationId xmlns:p14="http://schemas.microsoft.com/office/powerpoint/2010/main" val="2595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074D-09AC-4E3F-A4B6-2EDAFB89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Resolving Associative 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CD2D8-3779-447A-B94E-F11DA05C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92" y="2003612"/>
            <a:ext cx="9208746" cy="389703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44A7A36-D72A-4CF2-BEDD-8CDCB4C30C14}"/>
              </a:ext>
            </a:extLst>
          </p:cNvPr>
          <p:cNvSpPr/>
          <p:nvPr/>
        </p:nvSpPr>
        <p:spPr>
          <a:xfrm>
            <a:off x="3721671" y="2003612"/>
            <a:ext cx="1346865" cy="531490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Conceptual Data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process of collecting then documenting the </a:t>
            </a:r>
            <a:r>
              <a:rPr lang="en-US" sz="3200" b="1" dirty="0"/>
              <a:t>data requirements </a:t>
            </a:r>
            <a:r>
              <a:rPr lang="en-US" sz="3200" dirty="0"/>
              <a:t>of a problem to gain a well-defined understanding of it.</a:t>
            </a:r>
          </a:p>
          <a:p>
            <a:r>
              <a:rPr lang="en-US" sz="3200" dirty="0"/>
              <a:t>Goals:</a:t>
            </a:r>
          </a:p>
          <a:p>
            <a:pPr lvl="1"/>
            <a:r>
              <a:rPr lang="en-US" sz="2800" dirty="0"/>
              <a:t>Understand the problem</a:t>
            </a:r>
          </a:p>
          <a:p>
            <a:pPr lvl="1"/>
            <a:r>
              <a:rPr lang="en-US" sz="2800" dirty="0"/>
              <a:t>Define the problem formally</a:t>
            </a:r>
          </a:p>
          <a:p>
            <a:r>
              <a:rPr lang="en-US" sz="3200" dirty="0"/>
              <a:t>No Consideration for how it will be implemented:</a:t>
            </a:r>
          </a:p>
          <a:p>
            <a:pPr lvl="1"/>
            <a:r>
              <a:rPr lang="en-US" sz="2800" dirty="0"/>
              <a:t>Technology, DBMS, or implementation data model are not considered.</a:t>
            </a:r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A240-6974-4F69-9B5E-2F857678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Tertiary / N-</a:t>
            </a:r>
            <a:r>
              <a:rPr lang="en-US" dirty="0" err="1"/>
              <a:t>Ary</a:t>
            </a:r>
            <a:r>
              <a:rPr lang="en-US" dirty="0"/>
              <a:t>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8CB1-7F1E-4113-9B6E-6EBDC9D1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889"/>
          </a:xfrm>
        </p:spPr>
        <p:txBody>
          <a:bodyPr/>
          <a:lstStyle/>
          <a:p>
            <a:r>
              <a:rPr lang="en-US" dirty="0"/>
              <a:t>Sometimes the same relationship is re-used among several entities.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D439-FBB6-4E8E-A90D-16A81FA8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7579"/>
            <a:ext cx="9709219" cy="39188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4B990BC-AD50-490B-B8D2-1F5C42B4DE66}"/>
              </a:ext>
            </a:extLst>
          </p:cNvPr>
          <p:cNvGrpSpPr/>
          <p:nvPr/>
        </p:nvGrpSpPr>
        <p:grpSpPr>
          <a:xfrm>
            <a:off x="3755571" y="3298371"/>
            <a:ext cx="4354286" cy="1743480"/>
            <a:chOff x="3755571" y="3298371"/>
            <a:chExt cx="4354286" cy="1743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53F23-2DE3-40DF-A2C1-84B7B5638E32}"/>
                </a:ext>
              </a:extLst>
            </p:cNvPr>
            <p:cNvSpPr txBox="1"/>
            <p:nvPr/>
          </p:nvSpPr>
          <p:spPr>
            <a:xfrm>
              <a:off x="5140321" y="3912260"/>
              <a:ext cx="1911357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These are the</a:t>
              </a:r>
              <a:br>
                <a:rPr lang="en-US" dirty="0"/>
              </a:br>
              <a:r>
                <a:rPr lang="en-US" dirty="0"/>
                <a:t>Same Relationship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0D0EDB-097A-4E50-A1B3-84A52CC970F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755571" y="4235426"/>
              <a:ext cx="1384750" cy="8064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844844-66A7-434E-8267-EF0183E1CF96}"/>
                </a:ext>
              </a:extLst>
            </p:cNvPr>
            <p:cNvCxnSpPr>
              <a:cxnSpLocks/>
            </p:cNvCxnSpPr>
            <p:nvPr/>
          </p:nvCxnSpPr>
          <p:spPr>
            <a:xfrm>
              <a:off x="7051678" y="4242924"/>
              <a:ext cx="1058179" cy="7989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8574C1-29E2-42E6-A139-A8A327013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571" y="3298371"/>
              <a:ext cx="0" cy="6138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73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F266-9199-4EE1-B8F3-0A9EBC7C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apply the Associative Entity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7656-F239-4312-938F-7F400AD2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02141"/>
          </a:xfrm>
        </p:spPr>
        <p:txBody>
          <a:bodyPr/>
          <a:lstStyle/>
          <a:p>
            <a:r>
              <a:rPr lang="en-US" dirty="0"/>
              <a:t>We end up with the same entity 3 times if they are associative.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FD2C7-60D7-46E7-A77F-496CBFB9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08" y="2183213"/>
            <a:ext cx="8886578" cy="422847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7C643A-7CCA-4872-9275-A76CCB27DE2B}"/>
              </a:ext>
            </a:extLst>
          </p:cNvPr>
          <p:cNvGrpSpPr/>
          <p:nvPr/>
        </p:nvGrpSpPr>
        <p:grpSpPr>
          <a:xfrm>
            <a:off x="3124200" y="3548743"/>
            <a:ext cx="4528038" cy="1526925"/>
            <a:chOff x="3124200" y="3548743"/>
            <a:chExt cx="4528038" cy="15269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35A891-B326-44C2-8508-A76929F557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3707" y="4416253"/>
              <a:ext cx="1238531" cy="65941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99641F-F7B2-4892-BDDC-7CA1FA30925A}"/>
                </a:ext>
              </a:extLst>
            </p:cNvPr>
            <p:cNvGrpSpPr/>
            <p:nvPr/>
          </p:nvGrpSpPr>
          <p:grpSpPr>
            <a:xfrm>
              <a:off x="3124200" y="3548743"/>
              <a:ext cx="3289507" cy="1526925"/>
              <a:chOff x="3124200" y="3548743"/>
              <a:chExt cx="3289507" cy="15269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10536-8131-42CD-A8C9-6346EE638422}"/>
                  </a:ext>
                </a:extLst>
              </p:cNvPr>
              <p:cNvSpPr txBox="1"/>
              <p:nvPr/>
            </p:nvSpPr>
            <p:spPr>
              <a:xfrm>
                <a:off x="4665825" y="4057695"/>
                <a:ext cx="1747882" cy="66038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These are the</a:t>
                </a:r>
                <a:br>
                  <a:rPr lang="en-US" dirty="0"/>
                </a:br>
                <a:r>
                  <a:rPr lang="en-US" dirty="0"/>
                  <a:t>Same Entity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0661F85-73D2-489B-9FDA-7AB230B140A6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3124200" y="4387888"/>
                <a:ext cx="1541625" cy="6877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942D42C-A323-4860-A2B7-3531FBD49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5595" y="3548743"/>
                <a:ext cx="0" cy="522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33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11E8-23EB-4EF5-A564-C38ADC0B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N-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3A58-439F-4C1E-A948-4EB0104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632"/>
          </a:xfrm>
        </p:spPr>
        <p:txBody>
          <a:bodyPr/>
          <a:lstStyle/>
          <a:p>
            <a:r>
              <a:rPr lang="en-US" dirty="0"/>
              <a:t>This is redundant and can be simplified.</a:t>
            </a:r>
          </a:p>
          <a:p>
            <a:r>
              <a:rPr lang="en-US" dirty="0"/>
              <a:t>Treat N-</a:t>
            </a:r>
            <a:r>
              <a:rPr lang="en-US" dirty="0" err="1"/>
              <a:t>Ary</a:t>
            </a:r>
            <a:r>
              <a:rPr lang="en-US" dirty="0"/>
              <a:t> relationships as Associative 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CEFE-00FE-4850-AC79-865443F0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98" y="2801936"/>
            <a:ext cx="7938430" cy="38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ERD’s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1-M relationship classifications we need to test for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Weak Entity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Tertiary Relationship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Associative Entity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Non-Identifying Relationship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5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ERD’s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 relationship which has data attributes is known as a/an: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Weak Entity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Tertiary Relationship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Associative Entity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Identifying Relationship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9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Data requirements are functional requirements which address </a:t>
            </a:r>
            <a:r>
              <a:rPr lang="en-US" sz="2400">
                <a:solidFill>
                  <a:srgbClr val="FEFFFF"/>
                </a:solidFill>
              </a:rPr>
              <a:t>the storage of data.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 Requirements can be formalized using Entity-Relationship Modeling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E-R Models can be drawn with a Crow’s Foot Diagram.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1-M relationships should be checked for weak entities.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M-N relationships should be check for associative entities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Redundant relationships across multiple entities is the indication of an N-</a:t>
            </a:r>
            <a:r>
              <a:rPr lang="en-US" sz="2400" dirty="0" err="1">
                <a:solidFill>
                  <a:srgbClr val="FEFFFF"/>
                </a:solidFill>
              </a:rPr>
              <a:t>Ary</a:t>
            </a:r>
            <a:r>
              <a:rPr lang="en-US" sz="2400" dirty="0">
                <a:solidFill>
                  <a:srgbClr val="FEFFFF"/>
                </a:solidFill>
              </a:rPr>
              <a:t> relationship which should be represented as an associative entity. 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What I Learned</a:t>
            </a:r>
          </a:p>
          <a:p>
            <a:r>
              <a:rPr lang="en-US" sz="3600" dirty="0"/>
              <a:t>Share one important thing you learned from this lesson!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A82E5-053B-4FE3-946F-5A680636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46" y="365125"/>
            <a:ext cx="9909654" cy="1325563"/>
          </a:xfrm>
        </p:spPr>
        <p:txBody>
          <a:bodyPr/>
          <a:lstStyle/>
          <a:p>
            <a:r>
              <a:rPr lang="en-US" dirty="0"/>
              <a:t>Recall: Data Models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50DFBDB-376F-4126-BC38-09EE32BED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145" y="1400541"/>
            <a:ext cx="9688521" cy="5457459"/>
          </a:xfrm>
          <a:prstGeom prst="rect">
            <a:avLst/>
          </a:prstGeom>
        </p:spPr>
      </p:pic>
      <p:pic>
        <p:nvPicPr>
          <p:cNvPr id="26" name="Graphic 25" descr="Megaphone1">
            <a:extLst>
              <a:ext uri="{FF2B5EF4-FFF2-40B4-BE49-F238E27FC236}">
                <a16:creationId xmlns:a16="http://schemas.microsoft.com/office/drawing/2014/main" id="{4CA9F36B-94BA-48BC-85F5-1B9993E9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12" y="570706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AE4DE84-2A8C-462F-8B05-7D3C420259E7}"/>
              </a:ext>
            </a:extLst>
          </p:cNvPr>
          <p:cNvSpPr/>
          <p:nvPr/>
        </p:nvSpPr>
        <p:spPr>
          <a:xfrm>
            <a:off x="2722880" y="1400541"/>
            <a:ext cx="8280400" cy="1195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B7E86-270A-4CBA-BA89-B73BB68F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772" y="1772603"/>
            <a:ext cx="10878660" cy="472027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EA82E5-053B-4FE3-946F-5A680636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46" y="365125"/>
            <a:ext cx="9909654" cy="1325563"/>
          </a:xfrm>
        </p:spPr>
        <p:txBody>
          <a:bodyPr/>
          <a:lstStyle/>
          <a:p>
            <a:r>
              <a:rPr lang="en-US" dirty="0"/>
              <a:t>Recall: DBLC</a:t>
            </a:r>
          </a:p>
        </p:txBody>
      </p:sp>
      <p:pic>
        <p:nvPicPr>
          <p:cNvPr id="26" name="Graphic 25" descr="Megaphone1">
            <a:extLst>
              <a:ext uri="{FF2B5EF4-FFF2-40B4-BE49-F238E27FC236}">
                <a16:creationId xmlns:a16="http://schemas.microsoft.com/office/drawing/2014/main" id="{4CA9F36B-94BA-48BC-85F5-1B9993E9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12" y="570706"/>
            <a:ext cx="914400" cy="914400"/>
          </a:xfrm>
          <a:prstGeom prst="rect">
            <a:avLst/>
          </a:prstGeom>
        </p:spPr>
      </p:pic>
      <p:sp>
        <p:nvSpPr>
          <p:cNvPr id="27" name="Callout: Right Arrow 26">
            <a:extLst>
              <a:ext uri="{FF2B5EF4-FFF2-40B4-BE49-F238E27FC236}">
                <a16:creationId xmlns:a16="http://schemas.microsoft.com/office/drawing/2014/main" id="{1AE4DE84-2A8C-462F-8B05-7D3C420259E7}"/>
              </a:ext>
            </a:extLst>
          </p:cNvPr>
          <p:cNvSpPr/>
          <p:nvPr/>
        </p:nvSpPr>
        <p:spPr>
          <a:xfrm>
            <a:off x="2865120" y="1878060"/>
            <a:ext cx="2560320" cy="4522739"/>
          </a:xfrm>
          <a:prstGeom prst="right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DC3D0-2D6B-4F12-8F64-94CE5A6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Exactly Is a Requirement?</a:t>
            </a:r>
          </a:p>
        </p:txBody>
      </p:sp>
      <p:pic>
        <p:nvPicPr>
          <p:cNvPr id="6" name="Content Placeholder 5" descr="Clipboard Partially Checked">
            <a:extLst>
              <a:ext uri="{FF2B5EF4-FFF2-40B4-BE49-F238E27FC236}">
                <a16:creationId xmlns:a16="http://schemas.microsoft.com/office/drawing/2014/main" id="{28A96D41-CB0E-4D7D-A8C2-53C19EA14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524" y="1077089"/>
            <a:ext cx="2125755" cy="21257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3116-4346-4AD4-9F57-00BFC5852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0719" y="641615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statement which identifies the needs of a system or application.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b="1" dirty="0"/>
              <a:t>Functional Requirement</a:t>
            </a:r>
            <a:r>
              <a:rPr lang="en-US" dirty="0"/>
              <a:t>: Features, implemented in software.</a:t>
            </a:r>
          </a:p>
          <a:p>
            <a:pPr lvl="1"/>
            <a:r>
              <a:rPr lang="en-US" b="1" dirty="0"/>
              <a:t>Non-Functional Requirement</a:t>
            </a:r>
            <a:r>
              <a:rPr lang="en-US" dirty="0"/>
              <a:t>: Not A Feature, but guidelines, behaviors, and expectations.</a:t>
            </a:r>
          </a:p>
          <a:p>
            <a:r>
              <a:rPr lang="en-US" dirty="0"/>
              <a:t>Conceptual Modeling is concerned with </a:t>
            </a:r>
            <a:r>
              <a:rPr lang="en-US" b="1" dirty="0"/>
              <a:t>Data Requirements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Functional requirements address what data will be stored specifically.</a:t>
            </a:r>
          </a:p>
        </p:txBody>
      </p:sp>
    </p:spTree>
    <p:extLst>
      <p:ext uri="{BB962C8B-B14F-4D97-AF65-F5344CB8AC3E}">
        <p14:creationId xmlns:p14="http://schemas.microsoft.com/office/powerpoint/2010/main" val="5442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CDF02-00CD-456F-A6B0-216D41BE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14"/>
            <a:ext cx="10515600" cy="139677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Examples of Requirements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A4144C7-02F6-4EE9-BB8A-6B35D7CD6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95026"/>
              </p:ext>
            </p:extLst>
          </p:nvPr>
        </p:nvGraphicFramePr>
        <p:xfrm>
          <a:off x="838200" y="1513114"/>
          <a:ext cx="10515600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2220</Words>
  <Application>Microsoft Office PowerPoint</Application>
  <PresentationFormat>Widescreen</PresentationFormat>
  <Paragraphs>379</Paragraphs>
  <Slides>56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Unit 07</vt:lpstr>
      <vt:lpstr>Agenda</vt:lpstr>
      <vt:lpstr>What is Conceptual Data Modeling?</vt:lpstr>
      <vt:lpstr>How Do I Design a Database?</vt:lpstr>
      <vt:lpstr>Conceptual Data Modeling</vt:lpstr>
      <vt:lpstr>Recall: Data Models</vt:lpstr>
      <vt:lpstr>Recall: DBLC</vt:lpstr>
      <vt:lpstr>What Exactly Is a Requirement?</vt:lpstr>
      <vt:lpstr>Examples of Requirements</vt:lpstr>
      <vt:lpstr>Check Yourself: Requirements</vt:lpstr>
      <vt:lpstr>Check Yourself: Requirements</vt:lpstr>
      <vt:lpstr>Check Yourself: Requirements</vt:lpstr>
      <vt:lpstr>Gathering Data Requirements</vt:lpstr>
      <vt:lpstr>Requirements Gathering</vt:lpstr>
      <vt:lpstr>Key Stakeholders</vt:lpstr>
      <vt:lpstr>Dependent Systems</vt:lpstr>
      <vt:lpstr>Scope and Boundaries</vt:lpstr>
      <vt:lpstr>Requirements Gathering Techniques</vt:lpstr>
      <vt:lpstr>The Importance Of Problem Domain</vt:lpstr>
      <vt:lpstr>Check Yourself: Requirements</vt:lpstr>
      <vt:lpstr>Entity-Relationship Modeling</vt:lpstr>
      <vt:lpstr>E-R Modeling</vt:lpstr>
      <vt:lpstr>Identify Entities</vt:lpstr>
      <vt:lpstr>Entities and Entity Sets</vt:lpstr>
      <vt:lpstr>Example of Entities</vt:lpstr>
      <vt:lpstr>Identify Attributes of Each Entity</vt:lpstr>
      <vt:lpstr>Example of Attributes</vt:lpstr>
      <vt:lpstr>Identify The Relationships Among the Entities</vt:lpstr>
      <vt:lpstr>Example of Relationships</vt:lpstr>
      <vt:lpstr>When Capturing E-R Data Requirements</vt:lpstr>
      <vt:lpstr>Example Data Requirements For Netflix</vt:lpstr>
      <vt:lpstr>Example Data Requirements For Netflix</vt:lpstr>
      <vt:lpstr>Check Yourself: Requirements</vt:lpstr>
      <vt:lpstr>Check Yourself: Requirements</vt:lpstr>
      <vt:lpstr>Check Yourself: Requirements</vt:lpstr>
      <vt:lpstr>Check Yourself: Requirements</vt:lpstr>
      <vt:lpstr>Drawing  Crow’s Foot  E-R Diagrams</vt:lpstr>
      <vt:lpstr>E-R Diagrams</vt:lpstr>
      <vt:lpstr>Crow’s Foot ERD Entity and Attributes</vt:lpstr>
      <vt:lpstr>Relationships</vt:lpstr>
      <vt:lpstr>Valid Cardinalities</vt:lpstr>
      <vt:lpstr>Drawing Relationships From Requirements</vt:lpstr>
      <vt:lpstr>Demo: Draw A Crow’s Foot ERD</vt:lpstr>
      <vt:lpstr>Check Yourself: E-R Diagrams</vt:lpstr>
      <vt:lpstr>Check Yourself: E-R Diagrams</vt:lpstr>
      <vt:lpstr>Weak Entities</vt:lpstr>
      <vt:lpstr>Example: Checking for Weak Entities</vt:lpstr>
      <vt:lpstr>Associative Entities</vt:lpstr>
      <vt:lpstr>Example: Resolving Associative Entities</vt:lpstr>
      <vt:lpstr>Tertiary / N-Ary Relationships</vt:lpstr>
      <vt:lpstr>If we apply the Associative Entity Rule</vt:lpstr>
      <vt:lpstr>Representing a N-Ary Relationship</vt:lpstr>
      <vt:lpstr>Check Yourself: ERD’s</vt:lpstr>
      <vt:lpstr>Check Yourself: ERD’s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07</dc:title>
  <dc:creator>Michael A Fudge Jr</dc:creator>
  <cp:lastModifiedBy>Michael A Fudge</cp:lastModifiedBy>
  <cp:revision>1</cp:revision>
  <dcterms:created xsi:type="dcterms:W3CDTF">2020-09-28T18:13:05Z</dcterms:created>
  <dcterms:modified xsi:type="dcterms:W3CDTF">2024-06-05T19:56:36Z</dcterms:modified>
</cp:coreProperties>
</file>